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8" r:id="rId3"/>
    <p:sldId id="326" r:id="rId5"/>
    <p:sldId id="315" r:id="rId6"/>
    <p:sldId id="343" r:id="rId7"/>
    <p:sldId id="317" r:id="rId8"/>
    <p:sldId id="344" r:id="rId9"/>
    <p:sldId id="286" r:id="rId10"/>
    <p:sldId id="345" r:id="rId11"/>
    <p:sldId id="282" r:id="rId12"/>
    <p:sldId id="331" r:id="rId13"/>
    <p:sldId id="318" r:id="rId14"/>
    <p:sldId id="348" r:id="rId15"/>
    <p:sldId id="258" r:id="rId16"/>
    <p:sldId id="351" r:id="rId17"/>
    <p:sldId id="353" r:id="rId18"/>
    <p:sldId id="354" r:id="rId19"/>
    <p:sldId id="355" r:id="rId20"/>
    <p:sldId id="346" r:id="rId21"/>
    <p:sldId id="292" r:id="rId22"/>
    <p:sldId id="356" r:id="rId23"/>
    <p:sldId id="300" r:id="rId24"/>
    <p:sldId id="347" r:id="rId25"/>
  </p:sldIdLst>
  <p:sldSz cx="12192000" cy="6858000"/>
  <p:notesSz cx="6858000" cy="9144000"/>
  <p:custDataLst>
    <p:tags r:id="rId29"/>
  </p:custDataLst>
  <p:defaultTextStyle>
    <a:defPPr>
      <a:defRPr lang="zh-CN"/>
    </a:defPPr>
    <a:lvl1pPr marL="0" algn="l" defTabSz="1088390" rtl="0" eaLnBrk="1" latinLnBrk="0" hangingPunct="1">
      <a:defRPr sz="2115" kern="1200">
        <a:solidFill>
          <a:schemeClr val="tx1"/>
        </a:solidFill>
        <a:latin typeface="+mn-lt"/>
        <a:ea typeface="+mn-ea"/>
        <a:cs typeface="+mn-cs"/>
      </a:defRPr>
    </a:lvl1pPr>
    <a:lvl2pPr marL="544195" algn="l" defTabSz="1088390" rtl="0" eaLnBrk="1" latinLnBrk="0" hangingPunct="1">
      <a:defRPr sz="2115" kern="1200">
        <a:solidFill>
          <a:schemeClr val="tx1"/>
        </a:solidFill>
        <a:latin typeface="+mn-lt"/>
        <a:ea typeface="+mn-ea"/>
        <a:cs typeface="+mn-cs"/>
      </a:defRPr>
    </a:lvl2pPr>
    <a:lvl3pPr marL="1088390" algn="l" defTabSz="1088390" rtl="0" eaLnBrk="1" latinLnBrk="0" hangingPunct="1">
      <a:defRPr sz="2115" kern="1200">
        <a:solidFill>
          <a:schemeClr val="tx1"/>
        </a:solidFill>
        <a:latin typeface="+mn-lt"/>
        <a:ea typeface="+mn-ea"/>
        <a:cs typeface="+mn-cs"/>
      </a:defRPr>
    </a:lvl3pPr>
    <a:lvl4pPr marL="1632585" algn="l" defTabSz="1088390" rtl="0" eaLnBrk="1" latinLnBrk="0" hangingPunct="1">
      <a:defRPr sz="2115" kern="1200">
        <a:solidFill>
          <a:schemeClr val="tx1"/>
        </a:solidFill>
        <a:latin typeface="+mn-lt"/>
        <a:ea typeface="+mn-ea"/>
        <a:cs typeface="+mn-cs"/>
      </a:defRPr>
    </a:lvl4pPr>
    <a:lvl5pPr marL="2176780" algn="l" defTabSz="1088390" rtl="0" eaLnBrk="1" latinLnBrk="0" hangingPunct="1">
      <a:defRPr sz="2115" kern="1200">
        <a:solidFill>
          <a:schemeClr val="tx1"/>
        </a:solidFill>
        <a:latin typeface="+mn-lt"/>
        <a:ea typeface="+mn-ea"/>
        <a:cs typeface="+mn-cs"/>
      </a:defRPr>
    </a:lvl5pPr>
    <a:lvl6pPr marL="2720975" algn="l" defTabSz="1088390" rtl="0" eaLnBrk="1" latinLnBrk="0" hangingPunct="1">
      <a:defRPr sz="2115" kern="1200">
        <a:solidFill>
          <a:schemeClr val="tx1"/>
        </a:solidFill>
        <a:latin typeface="+mn-lt"/>
        <a:ea typeface="+mn-ea"/>
        <a:cs typeface="+mn-cs"/>
      </a:defRPr>
    </a:lvl6pPr>
    <a:lvl7pPr marL="3265170" algn="l" defTabSz="1088390" rtl="0" eaLnBrk="1" latinLnBrk="0" hangingPunct="1">
      <a:defRPr sz="2115" kern="1200">
        <a:solidFill>
          <a:schemeClr val="tx1"/>
        </a:solidFill>
        <a:latin typeface="+mn-lt"/>
        <a:ea typeface="+mn-ea"/>
        <a:cs typeface="+mn-cs"/>
      </a:defRPr>
    </a:lvl7pPr>
    <a:lvl8pPr marL="3809365" algn="l" defTabSz="1088390" rtl="0" eaLnBrk="1" latinLnBrk="0" hangingPunct="1">
      <a:defRPr sz="2115" kern="1200">
        <a:solidFill>
          <a:schemeClr val="tx1"/>
        </a:solidFill>
        <a:latin typeface="+mn-lt"/>
        <a:ea typeface="+mn-ea"/>
        <a:cs typeface="+mn-cs"/>
      </a:defRPr>
    </a:lvl8pPr>
    <a:lvl9pPr marL="4353560" algn="l" defTabSz="1088390" rtl="0" eaLnBrk="1" latinLnBrk="0" hangingPunct="1">
      <a:defRPr sz="2115"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D2"/>
    <a:srgbClr val="0BB0F0"/>
    <a:srgbClr val="3AA3EC"/>
    <a:srgbClr val="006EBB"/>
    <a:srgbClr val="1B3951"/>
    <a:srgbClr val="10D8D3"/>
    <a:srgbClr val="39A4EC"/>
    <a:srgbClr val="0FAFF0"/>
    <a:srgbClr val="4FCDFA"/>
    <a:srgbClr val="3DA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12" y="-68"/>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600EA-C80B-4463-BA7F-F7A5A4D4D63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8EDA8-AA38-4EC8-A4A2-C9E52DD3CCD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088390" rtl="0" eaLnBrk="1" latinLnBrk="0" hangingPunct="1">
      <a:defRPr sz="1410" kern="1200">
        <a:solidFill>
          <a:schemeClr val="tx1"/>
        </a:solidFill>
        <a:latin typeface="+mn-lt"/>
        <a:ea typeface="+mn-ea"/>
        <a:cs typeface="+mn-cs"/>
      </a:defRPr>
    </a:lvl1pPr>
    <a:lvl2pPr marL="544195" algn="l" defTabSz="1088390" rtl="0" eaLnBrk="1" latinLnBrk="0" hangingPunct="1">
      <a:defRPr sz="1410" kern="1200">
        <a:solidFill>
          <a:schemeClr val="tx1"/>
        </a:solidFill>
        <a:latin typeface="+mn-lt"/>
        <a:ea typeface="+mn-ea"/>
        <a:cs typeface="+mn-cs"/>
      </a:defRPr>
    </a:lvl2pPr>
    <a:lvl3pPr marL="1088390" algn="l" defTabSz="1088390" rtl="0" eaLnBrk="1" latinLnBrk="0" hangingPunct="1">
      <a:defRPr sz="1410" kern="1200">
        <a:solidFill>
          <a:schemeClr val="tx1"/>
        </a:solidFill>
        <a:latin typeface="+mn-lt"/>
        <a:ea typeface="+mn-ea"/>
        <a:cs typeface="+mn-cs"/>
      </a:defRPr>
    </a:lvl3pPr>
    <a:lvl4pPr marL="1632585" algn="l" defTabSz="1088390" rtl="0" eaLnBrk="1" latinLnBrk="0" hangingPunct="1">
      <a:defRPr sz="1410" kern="1200">
        <a:solidFill>
          <a:schemeClr val="tx1"/>
        </a:solidFill>
        <a:latin typeface="+mn-lt"/>
        <a:ea typeface="+mn-ea"/>
        <a:cs typeface="+mn-cs"/>
      </a:defRPr>
    </a:lvl4pPr>
    <a:lvl5pPr marL="2176780" algn="l" defTabSz="1088390" rtl="0" eaLnBrk="1" latinLnBrk="0" hangingPunct="1">
      <a:defRPr sz="1410" kern="1200">
        <a:solidFill>
          <a:schemeClr val="tx1"/>
        </a:solidFill>
        <a:latin typeface="+mn-lt"/>
        <a:ea typeface="+mn-ea"/>
        <a:cs typeface="+mn-cs"/>
      </a:defRPr>
    </a:lvl5pPr>
    <a:lvl6pPr marL="2720975" algn="l" defTabSz="1088390" rtl="0" eaLnBrk="1" latinLnBrk="0" hangingPunct="1">
      <a:defRPr sz="1410" kern="1200">
        <a:solidFill>
          <a:schemeClr val="tx1"/>
        </a:solidFill>
        <a:latin typeface="+mn-lt"/>
        <a:ea typeface="+mn-ea"/>
        <a:cs typeface="+mn-cs"/>
      </a:defRPr>
    </a:lvl6pPr>
    <a:lvl7pPr marL="3265170" algn="l" defTabSz="1088390" rtl="0" eaLnBrk="1" latinLnBrk="0" hangingPunct="1">
      <a:defRPr sz="1410" kern="1200">
        <a:solidFill>
          <a:schemeClr val="tx1"/>
        </a:solidFill>
        <a:latin typeface="+mn-lt"/>
        <a:ea typeface="+mn-ea"/>
        <a:cs typeface="+mn-cs"/>
      </a:defRPr>
    </a:lvl7pPr>
    <a:lvl8pPr marL="3809365" algn="l" defTabSz="1088390" rtl="0" eaLnBrk="1" latinLnBrk="0" hangingPunct="1">
      <a:defRPr sz="1410" kern="1200">
        <a:solidFill>
          <a:schemeClr val="tx1"/>
        </a:solidFill>
        <a:latin typeface="+mn-lt"/>
        <a:ea typeface="+mn-ea"/>
        <a:cs typeface="+mn-cs"/>
      </a:defRPr>
    </a:lvl8pPr>
    <a:lvl9pPr marL="4353560" algn="l" defTabSz="1088390" rtl="0" eaLnBrk="1" latinLnBrk="0" hangingPunct="1">
      <a:defRPr sz="14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EBB3A-D6CC-4186-90DB-758CD0665105}" type="slidenum">
              <a:rPr lang="id-ID" smtClean="0"/>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4035" indent="0" algn="ctr">
              <a:buNone/>
              <a:defRPr>
                <a:solidFill>
                  <a:schemeClr val="tx1">
                    <a:tint val="75000"/>
                  </a:schemeClr>
                </a:solidFill>
              </a:defRPr>
            </a:lvl2pPr>
            <a:lvl3pPr marL="1068705" indent="0" algn="ctr">
              <a:buNone/>
              <a:defRPr>
                <a:solidFill>
                  <a:schemeClr val="tx1">
                    <a:tint val="75000"/>
                  </a:schemeClr>
                </a:solidFill>
              </a:defRPr>
            </a:lvl3pPr>
            <a:lvl4pPr marL="1602740" indent="0" algn="ctr">
              <a:buNone/>
              <a:defRPr>
                <a:solidFill>
                  <a:schemeClr val="tx1">
                    <a:tint val="75000"/>
                  </a:schemeClr>
                </a:solidFill>
              </a:defRPr>
            </a:lvl4pPr>
            <a:lvl5pPr marL="2137410" indent="0" algn="ctr">
              <a:buNone/>
              <a:defRPr>
                <a:solidFill>
                  <a:schemeClr val="tx1">
                    <a:tint val="75000"/>
                  </a:schemeClr>
                </a:solidFill>
              </a:defRPr>
            </a:lvl5pPr>
            <a:lvl6pPr marL="2671445" indent="0" algn="ctr">
              <a:buNone/>
              <a:defRPr>
                <a:solidFill>
                  <a:schemeClr val="tx1">
                    <a:tint val="75000"/>
                  </a:schemeClr>
                </a:solidFill>
              </a:defRPr>
            </a:lvl6pPr>
            <a:lvl7pPr marL="3206115" indent="0" algn="ctr">
              <a:buNone/>
              <a:defRPr>
                <a:solidFill>
                  <a:schemeClr val="tx1">
                    <a:tint val="75000"/>
                  </a:schemeClr>
                </a:solidFill>
              </a:defRPr>
            </a:lvl7pPr>
            <a:lvl8pPr marL="3740150" indent="0" algn="ctr">
              <a:buNone/>
              <a:defRPr>
                <a:solidFill>
                  <a:schemeClr val="tx1">
                    <a:tint val="75000"/>
                  </a:schemeClr>
                </a:solidFill>
              </a:defRPr>
            </a:lvl8pPr>
            <a:lvl9pPr marL="427418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60C981-4EE3-450C-BD26-AA72518E114D}" type="slidenum">
              <a:rPr lang="zh-CN" altLang="en-US" smtClean="0"/>
            </a:fld>
            <a:endParaRPr lang="zh-CN" altLang="en-US"/>
          </a:p>
        </p:txBody>
      </p:sp>
      <p:pic>
        <p:nvPicPr>
          <p:cNvPr id="7"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60C981-4EE3-450C-BD26-AA72518E114D}" type="slidenum">
              <a:rPr lang="zh-CN" altLang="en-US" smtClean="0"/>
            </a:fld>
            <a:endParaRPr lang="zh-CN" altLang="en-US"/>
          </a:p>
        </p:txBody>
      </p:sp>
      <p:pic>
        <p:nvPicPr>
          <p:cNvPr id="6"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60C981-4EE3-450C-BD26-AA72518E114D}" type="slidenum">
              <a:rPr lang="zh-CN" altLang="en-US" smtClean="0"/>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006E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5195" b="1">
              <a:solidFill>
                <a:schemeClr val="bg1"/>
              </a:solidFill>
              <a:latin typeface="DIN Mittelschrift Std" pitchFamily="50" charset="0"/>
              <a:ea typeface="微软雅黑" panose="020B0503020204020204" pitchFamily="34" charset="-122"/>
            </a:endParaRPr>
          </a:p>
        </p:txBody>
      </p:sp>
      <p:pic>
        <p:nvPicPr>
          <p:cNvPr id="4"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zh-CN" altLang="en-US" sz="1040">
              <a:solidFill>
                <a:schemeClr val="tx1">
                  <a:lumMod val="75000"/>
                  <a:lumOff val="25000"/>
                </a:schemeClr>
              </a:solidFill>
              <a:latin typeface="DIN Mittelschrift Std" pitchFamily="50" charset="0"/>
              <a:ea typeface="微软雅黑" panose="020B0503020204020204" pitchFamily="34" charset="-122"/>
            </a:endParaRPr>
          </a:p>
        </p:txBody>
      </p:sp>
      <p:pic>
        <p:nvPicPr>
          <p:cNvPr id="4"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9922428" y="6454828"/>
            <a:ext cx="2232248" cy="375179"/>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123444" tIns="61722" rIns="123444" bIns="6172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123444" tIns="61722" rIns="123444" bIns="61722"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3" y="6356353"/>
            <a:ext cx="2844800" cy="365125"/>
          </a:xfrm>
          <a:prstGeom prst="rect">
            <a:avLst/>
          </a:prstGeom>
        </p:spPr>
        <p:txBody>
          <a:bodyPr vert="horz" lIns="123444" tIns="61722" rIns="123444" bIns="61722" rtlCol="0" anchor="ctr"/>
          <a:lstStyle>
            <a:lvl1pPr algn="l">
              <a:defRPr sz="1385">
                <a:solidFill>
                  <a:schemeClr val="tx1">
                    <a:tint val="75000"/>
                  </a:schemeClr>
                </a:solidFill>
              </a:defRPr>
            </a:lvl1pPr>
          </a:lstStyle>
          <a:p>
            <a:fld id="{32ECB4F7-CDA6-4D6A-8231-574AF9D11862}" type="datetimeFigureOut">
              <a:rPr lang="zh-CN" altLang="en-US" smtClean="0"/>
            </a:fld>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123444" tIns="61722" rIns="123444" bIns="61722" rtlCol="0" anchor="ctr"/>
          <a:lstStyle>
            <a:lvl1pPr algn="ctr">
              <a:defRPr sz="138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123444" tIns="61722" rIns="123444" bIns="61722" rtlCol="0" anchor="ctr"/>
          <a:lstStyle>
            <a:lvl1pPr algn="r">
              <a:defRPr sz="1385">
                <a:solidFill>
                  <a:schemeClr val="tx1">
                    <a:tint val="75000"/>
                  </a:schemeClr>
                </a:solidFill>
              </a:defRPr>
            </a:lvl1pPr>
          </a:lstStyle>
          <a:p>
            <a:fld id="{8460C981-4EE3-450C-BD26-AA72518E114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ctr" defTabSz="1068705" rtl="0" eaLnBrk="1" latinLnBrk="0" hangingPunct="1">
        <a:spcBef>
          <a:spcPct val="0"/>
        </a:spcBef>
        <a:buNone/>
        <a:defRPr sz="5110" kern="1200">
          <a:solidFill>
            <a:schemeClr val="tx1"/>
          </a:solidFill>
          <a:latin typeface="+mj-lt"/>
          <a:ea typeface="+mj-ea"/>
          <a:cs typeface="+mj-cs"/>
        </a:defRPr>
      </a:lvl1pPr>
    </p:titleStyle>
    <p:bodyStyle>
      <a:lvl1pPr marL="400685" indent="-400685" algn="l" defTabSz="1068705" rtl="0" eaLnBrk="1" latinLnBrk="0" hangingPunct="1">
        <a:spcBef>
          <a:spcPct val="20000"/>
        </a:spcBef>
        <a:buFont typeface="Arial" panose="020B0604020202020204" pitchFamily="34" charset="0"/>
        <a:buChar char="•"/>
        <a:defRPr sz="3725" kern="1200">
          <a:solidFill>
            <a:schemeClr val="tx1"/>
          </a:solidFill>
          <a:latin typeface="+mn-lt"/>
          <a:ea typeface="+mn-ea"/>
          <a:cs typeface="+mn-cs"/>
        </a:defRPr>
      </a:lvl1pPr>
      <a:lvl2pPr marL="868045" indent="-334010" algn="l" defTabSz="1068705" rtl="0" eaLnBrk="1" latinLnBrk="0" hangingPunct="1">
        <a:spcBef>
          <a:spcPct val="20000"/>
        </a:spcBef>
        <a:buFont typeface="Arial" panose="020B0604020202020204" pitchFamily="34" charset="0"/>
        <a:buChar char="–"/>
        <a:defRPr sz="3290" kern="1200">
          <a:solidFill>
            <a:schemeClr val="tx1"/>
          </a:solidFill>
          <a:latin typeface="+mn-lt"/>
          <a:ea typeface="+mn-ea"/>
          <a:cs typeface="+mn-cs"/>
        </a:defRPr>
      </a:lvl2pPr>
      <a:lvl3pPr marL="1336040" indent="-267335" algn="l" defTabSz="1068705" rtl="0" eaLnBrk="1" latinLnBrk="0" hangingPunct="1">
        <a:spcBef>
          <a:spcPct val="20000"/>
        </a:spcBef>
        <a:buFont typeface="Arial" panose="020B0604020202020204" pitchFamily="34" charset="0"/>
        <a:buChar char="•"/>
        <a:defRPr sz="2770" kern="1200">
          <a:solidFill>
            <a:schemeClr val="tx1"/>
          </a:solidFill>
          <a:latin typeface="+mn-lt"/>
          <a:ea typeface="+mn-ea"/>
          <a:cs typeface="+mn-cs"/>
        </a:defRPr>
      </a:lvl3pPr>
      <a:lvl4pPr marL="1870075" indent="-267335" algn="l" defTabSz="1068705"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4pPr>
      <a:lvl5pPr marL="2404110" indent="-267335" algn="l" defTabSz="1068705"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5pPr>
      <a:lvl6pPr marL="2938780" indent="-267335" algn="l" defTabSz="1068705"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6pPr>
      <a:lvl7pPr marL="3472815" indent="-267335" algn="l" defTabSz="1068705"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7pPr>
      <a:lvl8pPr marL="4007485" indent="-267335" algn="l" defTabSz="1068705"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8pPr>
      <a:lvl9pPr marL="4541520" indent="-267335" algn="l" defTabSz="1068705" rtl="0" eaLnBrk="1" latinLnBrk="0" hangingPunct="1">
        <a:spcBef>
          <a:spcPct val="20000"/>
        </a:spcBef>
        <a:buFont typeface="Arial" panose="020B0604020202020204" pitchFamily="34" charset="0"/>
        <a:buChar char="•"/>
        <a:defRPr sz="2335" kern="1200">
          <a:solidFill>
            <a:schemeClr val="tx1"/>
          </a:solidFill>
          <a:latin typeface="+mn-lt"/>
          <a:ea typeface="+mn-ea"/>
          <a:cs typeface="+mn-cs"/>
        </a:defRPr>
      </a:lvl9pPr>
    </p:bodyStyle>
    <p:otherStyle>
      <a:defPPr>
        <a:defRPr lang="zh-CN"/>
      </a:defPPr>
      <a:lvl1pPr marL="0" algn="l" defTabSz="1068705" rtl="0" eaLnBrk="1" latinLnBrk="0" hangingPunct="1">
        <a:defRPr sz="2080" kern="1200">
          <a:solidFill>
            <a:schemeClr val="tx1"/>
          </a:solidFill>
          <a:latin typeface="+mn-lt"/>
          <a:ea typeface="+mn-ea"/>
          <a:cs typeface="+mn-cs"/>
        </a:defRPr>
      </a:lvl1pPr>
      <a:lvl2pPr marL="534035" algn="l" defTabSz="1068705" rtl="0" eaLnBrk="1" latinLnBrk="0" hangingPunct="1">
        <a:defRPr sz="2080" kern="1200">
          <a:solidFill>
            <a:schemeClr val="tx1"/>
          </a:solidFill>
          <a:latin typeface="+mn-lt"/>
          <a:ea typeface="+mn-ea"/>
          <a:cs typeface="+mn-cs"/>
        </a:defRPr>
      </a:lvl2pPr>
      <a:lvl3pPr marL="1068705" algn="l" defTabSz="1068705" rtl="0" eaLnBrk="1" latinLnBrk="0" hangingPunct="1">
        <a:defRPr sz="2080" kern="1200">
          <a:solidFill>
            <a:schemeClr val="tx1"/>
          </a:solidFill>
          <a:latin typeface="+mn-lt"/>
          <a:ea typeface="+mn-ea"/>
          <a:cs typeface="+mn-cs"/>
        </a:defRPr>
      </a:lvl3pPr>
      <a:lvl4pPr marL="1602740" algn="l" defTabSz="1068705" rtl="0" eaLnBrk="1" latinLnBrk="0" hangingPunct="1">
        <a:defRPr sz="2080" kern="1200">
          <a:solidFill>
            <a:schemeClr val="tx1"/>
          </a:solidFill>
          <a:latin typeface="+mn-lt"/>
          <a:ea typeface="+mn-ea"/>
          <a:cs typeface="+mn-cs"/>
        </a:defRPr>
      </a:lvl4pPr>
      <a:lvl5pPr marL="2137410" algn="l" defTabSz="1068705" rtl="0" eaLnBrk="1" latinLnBrk="0" hangingPunct="1">
        <a:defRPr sz="2080" kern="1200">
          <a:solidFill>
            <a:schemeClr val="tx1"/>
          </a:solidFill>
          <a:latin typeface="+mn-lt"/>
          <a:ea typeface="+mn-ea"/>
          <a:cs typeface="+mn-cs"/>
        </a:defRPr>
      </a:lvl5pPr>
      <a:lvl6pPr marL="2671445" algn="l" defTabSz="1068705" rtl="0" eaLnBrk="1" latinLnBrk="0" hangingPunct="1">
        <a:defRPr sz="2080" kern="1200">
          <a:solidFill>
            <a:schemeClr val="tx1"/>
          </a:solidFill>
          <a:latin typeface="+mn-lt"/>
          <a:ea typeface="+mn-ea"/>
          <a:cs typeface="+mn-cs"/>
        </a:defRPr>
      </a:lvl6pPr>
      <a:lvl7pPr marL="3206115" algn="l" defTabSz="1068705" rtl="0" eaLnBrk="1" latinLnBrk="0" hangingPunct="1">
        <a:defRPr sz="2080" kern="1200">
          <a:solidFill>
            <a:schemeClr val="tx1"/>
          </a:solidFill>
          <a:latin typeface="+mn-lt"/>
          <a:ea typeface="+mn-ea"/>
          <a:cs typeface="+mn-cs"/>
        </a:defRPr>
      </a:lvl7pPr>
      <a:lvl8pPr marL="3740150" algn="l" defTabSz="1068705" rtl="0" eaLnBrk="1" latinLnBrk="0" hangingPunct="1">
        <a:defRPr sz="2080" kern="1200">
          <a:solidFill>
            <a:schemeClr val="tx1"/>
          </a:solidFill>
          <a:latin typeface="+mn-lt"/>
          <a:ea typeface="+mn-ea"/>
          <a:cs typeface="+mn-cs"/>
        </a:defRPr>
      </a:lvl8pPr>
      <a:lvl9pPr marL="4274185" algn="l" defTabSz="1068705" rtl="0" eaLnBrk="1" latinLnBrk="0" hangingPunct="1">
        <a:defRPr sz="2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415" y="2800727"/>
            <a:ext cx="12192000" cy="2140441"/>
          </a:xfrm>
          <a:prstGeom prst="rect">
            <a:avLst/>
          </a:prstGeom>
          <a:blipFill>
            <a:blip r:embed="rId1" cstate="print"/>
            <a:tile tx="0" ty="0" sx="100000" sy="100000" flip="none" algn="tl"/>
          </a:blipFill>
          <a:ln>
            <a:noFill/>
          </a:ln>
          <a:effectLst>
            <a:innerShdw blurRad="355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a:solidFill>
                <a:schemeClr val="bg1"/>
              </a:solidFill>
              <a:cs typeface="+mn-ea"/>
              <a:sym typeface="+mn-lt"/>
            </a:endParaRPr>
          </a:p>
        </p:txBody>
      </p:sp>
      <p:sp>
        <p:nvSpPr>
          <p:cNvPr id="17" name="TextBox 16"/>
          <p:cNvSpPr txBox="1"/>
          <p:nvPr/>
        </p:nvSpPr>
        <p:spPr>
          <a:xfrm>
            <a:off x="1788426" y="3572915"/>
            <a:ext cx="8632485" cy="731611"/>
          </a:xfrm>
          <a:prstGeom prst="rect">
            <a:avLst/>
          </a:prstGeom>
          <a:noFill/>
        </p:spPr>
        <p:txBody>
          <a:bodyPr wrap="square" rtlCol="0">
            <a:spAutoFit/>
          </a:bodyPr>
          <a:lstStyle/>
          <a:p>
            <a:pPr algn="ctr"/>
            <a:r>
              <a:rPr lang="en-US" altLang="zh-CN" sz="4155" b="1" dirty="0" smtClean="0">
                <a:solidFill>
                  <a:schemeClr val="bg1"/>
                </a:solidFill>
                <a:cs typeface="+mn-ea"/>
                <a:sym typeface="+mn-lt"/>
              </a:rPr>
              <a:t>4.6  </a:t>
            </a:r>
            <a:r>
              <a:rPr lang="zh-CN" altLang="en-US" sz="4155" b="1" dirty="0" smtClean="0">
                <a:solidFill>
                  <a:schemeClr val="bg1"/>
                </a:solidFill>
                <a:cs typeface="+mn-ea"/>
                <a:sym typeface="+mn-lt"/>
              </a:rPr>
              <a:t>写会议纪要</a:t>
            </a:r>
            <a:endParaRPr lang="zh-CN" altLang="en-US" sz="4155" b="1" dirty="0">
              <a:solidFill>
                <a:schemeClr val="bg1"/>
              </a:solidFill>
              <a:cs typeface="+mn-ea"/>
              <a:sym typeface="+mn-lt"/>
            </a:endParaRPr>
          </a:p>
        </p:txBody>
      </p:sp>
      <p:grpSp>
        <p:nvGrpSpPr>
          <p:cNvPr id="51" name="组合 50"/>
          <p:cNvGrpSpPr/>
          <p:nvPr/>
        </p:nvGrpSpPr>
        <p:grpSpPr>
          <a:xfrm>
            <a:off x="2840742" y="1531848"/>
            <a:ext cx="1683411" cy="1529631"/>
            <a:chOff x="3080411" y="1769423"/>
            <a:chExt cx="1944496" cy="1766866"/>
          </a:xfrm>
        </p:grpSpPr>
        <p:grpSp>
          <p:nvGrpSpPr>
            <p:cNvPr id="46" name="组合 45"/>
            <p:cNvGrpSpPr/>
            <p:nvPr/>
          </p:nvGrpSpPr>
          <p:grpSpPr>
            <a:xfrm>
              <a:off x="3080411" y="1769423"/>
              <a:ext cx="1944496" cy="1766866"/>
              <a:chOff x="3080411" y="1769423"/>
              <a:chExt cx="1944496" cy="1766866"/>
            </a:xfrm>
          </p:grpSpPr>
          <p:sp>
            <p:nvSpPr>
              <p:cNvPr id="25"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26"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27" name="Freeform 6"/>
              <p:cNvSpPr/>
              <p:nvPr/>
            </p:nvSpPr>
            <p:spPr bwMode="auto">
              <a:xfrm>
                <a:off x="3350561" y="2014894"/>
                <a:ext cx="1404196" cy="1275921"/>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6600" dirty="0">
                  <a:solidFill>
                    <a:schemeClr val="bg1"/>
                  </a:solidFill>
                  <a:latin typeface="+mj-ea"/>
                  <a:ea typeface="+mj-ea"/>
                  <a:cs typeface="+mn-ea"/>
                  <a:sym typeface="+mn-lt"/>
                </a:endParaRPr>
              </a:p>
            </p:txBody>
          </p:sp>
        </p:grpSp>
        <p:sp>
          <p:nvSpPr>
            <p:cNvPr id="47" name="TextBox 16"/>
            <p:cNvSpPr txBox="1"/>
            <p:nvPr/>
          </p:nvSpPr>
          <p:spPr>
            <a:xfrm>
              <a:off x="3291545" y="2035380"/>
              <a:ext cx="1474376" cy="1066532"/>
            </a:xfrm>
            <a:prstGeom prst="rect">
              <a:avLst/>
            </a:prstGeom>
            <a:noFill/>
          </p:spPr>
          <p:txBody>
            <a:bodyPr wrap="square" rtlCol="0" anchor="t">
              <a:spAutoFit/>
            </a:bodyPr>
            <a:lstStyle/>
            <a:p>
              <a:pPr algn="ctr"/>
              <a:r>
                <a:rPr lang="zh-CN" altLang="en-US" sz="5400" dirty="0" smtClean="0">
                  <a:solidFill>
                    <a:schemeClr val="bg1"/>
                  </a:solidFill>
                  <a:latin typeface="+mj-ea"/>
                  <a:ea typeface="+mj-ea"/>
                  <a:cs typeface="+mn-ea"/>
                  <a:sym typeface="+mn-lt"/>
                </a:rPr>
                <a:t>商</a:t>
              </a:r>
              <a:endParaRPr lang="zh-CN" altLang="en-US" sz="5400" dirty="0">
                <a:solidFill>
                  <a:schemeClr val="bg1"/>
                </a:solidFill>
                <a:latin typeface="+mj-ea"/>
                <a:ea typeface="+mj-ea"/>
                <a:cs typeface="+mn-ea"/>
                <a:sym typeface="+mn-lt"/>
              </a:endParaRPr>
            </a:p>
          </p:txBody>
        </p:sp>
      </p:grpSp>
      <p:grpSp>
        <p:nvGrpSpPr>
          <p:cNvPr id="52" name="组合 51"/>
          <p:cNvGrpSpPr/>
          <p:nvPr/>
        </p:nvGrpSpPr>
        <p:grpSpPr>
          <a:xfrm>
            <a:off x="4472579" y="1531848"/>
            <a:ext cx="1683411" cy="1529631"/>
            <a:chOff x="4965334" y="1769423"/>
            <a:chExt cx="1944496" cy="1766866"/>
          </a:xfrm>
        </p:grpSpPr>
        <p:grpSp>
          <p:nvGrpSpPr>
            <p:cNvPr id="45" name="组合 44"/>
            <p:cNvGrpSpPr/>
            <p:nvPr/>
          </p:nvGrpSpPr>
          <p:grpSpPr>
            <a:xfrm>
              <a:off x="4965334" y="1769423"/>
              <a:ext cx="1944496" cy="1766866"/>
              <a:chOff x="4965334" y="1769423"/>
              <a:chExt cx="1944496" cy="1766866"/>
            </a:xfrm>
          </p:grpSpPr>
          <p:sp>
            <p:nvSpPr>
              <p:cNvPr id="31" name="Freeform 6"/>
              <p:cNvSpPr/>
              <p:nvPr/>
            </p:nvSpPr>
            <p:spPr bwMode="auto">
              <a:xfrm>
                <a:off x="4965334"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32" name="Freeform 6"/>
              <p:cNvSpPr/>
              <p:nvPr/>
            </p:nvSpPr>
            <p:spPr bwMode="auto">
              <a:xfrm>
                <a:off x="5000706"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33" name="Freeform 6"/>
              <p:cNvSpPr/>
              <p:nvPr/>
            </p:nvSpPr>
            <p:spPr bwMode="auto">
              <a:xfrm>
                <a:off x="5235484"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rgbClr val="FFC000"/>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6600" dirty="0">
                  <a:solidFill>
                    <a:schemeClr val="bg1"/>
                  </a:solidFill>
                  <a:latin typeface="+mj-ea"/>
                  <a:ea typeface="+mj-ea"/>
                  <a:cs typeface="+mn-ea"/>
                  <a:sym typeface="+mn-lt"/>
                </a:endParaRPr>
              </a:p>
            </p:txBody>
          </p:sp>
        </p:grpSp>
        <p:sp>
          <p:nvSpPr>
            <p:cNvPr id="48" name="TextBox 16"/>
            <p:cNvSpPr txBox="1"/>
            <p:nvPr/>
          </p:nvSpPr>
          <p:spPr>
            <a:xfrm>
              <a:off x="5205977" y="2045841"/>
              <a:ext cx="1474376" cy="1066532"/>
            </a:xfrm>
            <a:prstGeom prst="rect">
              <a:avLst/>
            </a:prstGeom>
            <a:noFill/>
          </p:spPr>
          <p:txBody>
            <a:bodyPr wrap="square" rtlCol="0" anchor="t">
              <a:spAutoFit/>
            </a:bodyPr>
            <a:lstStyle/>
            <a:p>
              <a:pPr algn="ctr"/>
              <a:r>
                <a:rPr lang="zh-CN" altLang="en-US" sz="5400" dirty="0" smtClean="0">
                  <a:solidFill>
                    <a:schemeClr val="bg1"/>
                  </a:solidFill>
                  <a:latin typeface="+mj-ea"/>
                  <a:ea typeface="+mj-ea"/>
                  <a:cs typeface="+mn-ea"/>
                  <a:sym typeface="+mn-lt"/>
                </a:rPr>
                <a:t>务</a:t>
              </a:r>
              <a:endParaRPr lang="zh-CN" altLang="en-US" sz="5400" dirty="0">
                <a:solidFill>
                  <a:schemeClr val="bg1"/>
                </a:solidFill>
                <a:latin typeface="+mj-ea"/>
                <a:ea typeface="+mj-ea"/>
                <a:cs typeface="+mn-ea"/>
                <a:sym typeface="+mn-lt"/>
              </a:endParaRPr>
            </a:p>
          </p:txBody>
        </p:sp>
      </p:grpSp>
      <p:grpSp>
        <p:nvGrpSpPr>
          <p:cNvPr id="53" name="组合 52"/>
          <p:cNvGrpSpPr/>
          <p:nvPr/>
        </p:nvGrpSpPr>
        <p:grpSpPr>
          <a:xfrm>
            <a:off x="6104415" y="1531848"/>
            <a:ext cx="1683411" cy="1529631"/>
            <a:chOff x="6850257" y="1769423"/>
            <a:chExt cx="1944496" cy="1766866"/>
          </a:xfrm>
        </p:grpSpPr>
        <p:grpSp>
          <p:nvGrpSpPr>
            <p:cNvPr id="44" name="组合 43"/>
            <p:cNvGrpSpPr/>
            <p:nvPr/>
          </p:nvGrpSpPr>
          <p:grpSpPr>
            <a:xfrm>
              <a:off x="6850257" y="1769423"/>
              <a:ext cx="1944496" cy="1766866"/>
              <a:chOff x="6850257" y="1769423"/>
              <a:chExt cx="1944496" cy="1766866"/>
            </a:xfrm>
          </p:grpSpPr>
          <p:sp>
            <p:nvSpPr>
              <p:cNvPr id="35" name="Freeform 6"/>
              <p:cNvSpPr/>
              <p:nvPr/>
            </p:nvSpPr>
            <p:spPr bwMode="auto">
              <a:xfrm>
                <a:off x="6850257"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36" name="Freeform 6"/>
              <p:cNvSpPr/>
              <p:nvPr/>
            </p:nvSpPr>
            <p:spPr bwMode="auto">
              <a:xfrm>
                <a:off x="6885629"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37" name="Freeform 6"/>
              <p:cNvSpPr/>
              <p:nvPr/>
            </p:nvSpPr>
            <p:spPr bwMode="auto">
              <a:xfrm>
                <a:off x="7120407"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rgbClr val="00B050"/>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6600" dirty="0">
                  <a:solidFill>
                    <a:schemeClr val="bg1"/>
                  </a:solidFill>
                  <a:latin typeface="+mj-ea"/>
                  <a:ea typeface="+mj-ea"/>
                  <a:cs typeface="+mn-ea"/>
                  <a:sym typeface="+mn-lt"/>
                </a:endParaRPr>
              </a:p>
            </p:txBody>
          </p:sp>
        </p:grpSp>
        <p:sp>
          <p:nvSpPr>
            <p:cNvPr id="49" name="TextBox 16"/>
            <p:cNvSpPr txBox="1"/>
            <p:nvPr/>
          </p:nvSpPr>
          <p:spPr>
            <a:xfrm>
              <a:off x="7090902" y="2029110"/>
              <a:ext cx="1474376" cy="1066532"/>
            </a:xfrm>
            <a:prstGeom prst="rect">
              <a:avLst/>
            </a:prstGeom>
            <a:noFill/>
          </p:spPr>
          <p:txBody>
            <a:bodyPr wrap="square" rtlCol="0" anchor="t">
              <a:spAutoFit/>
            </a:bodyPr>
            <a:lstStyle/>
            <a:p>
              <a:pPr algn="ctr"/>
              <a:r>
                <a:rPr lang="zh-CN" altLang="en-US" sz="5400" dirty="0" smtClean="0">
                  <a:solidFill>
                    <a:schemeClr val="bg1"/>
                  </a:solidFill>
                  <a:latin typeface="+mj-ea"/>
                  <a:ea typeface="+mj-ea"/>
                  <a:cs typeface="+mn-ea"/>
                  <a:sym typeface="+mn-lt"/>
                </a:rPr>
                <a:t>写</a:t>
              </a:r>
              <a:endParaRPr lang="zh-CN" altLang="en-US" sz="5400" dirty="0">
                <a:solidFill>
                  <a:schemeClr val="bg1"/>
                </a:solidFill>
                <a:latin typeface="+mj-ea"/>
                <a:ea typeface="+mj-ea"/>
                <a:cs typeface="+mn-ea"/>
                <a:sym typeface="+mn-lt"/>
              </a:endParaRPr>
            </a:p>
          </p:txBody>
        </p:sp>
      </p:grpSp>
      <p:grpSp>
        <p:nvGrpSpPr>
          <p:cNvPr id="54" name="组合 53"/>
          <p:cNvGrpSpPr/>
          <p:nvPr/>
        </p:nvGrpSpPr>
        <p:grpSpPr>
          <a:xfrm>
            <a:off x="7736253" y="1531848"/>
            <a:ext cx="1683411" cy="1529631"/>
            <a:chOff x="8735181" y="1769423"/>
            <a:chExt cx="1944496" cy="1766866"/>
          </a:xfrm>
        </p:grpSpPr>
        <p:grpSp>
          <p:nvGrpSpPr>
            <p:cNvPr id="43" name="组合 42"/>
            <p:cNvGrpSpPr/>
            <p:nvPr/>
          </p:nvGrpSpPr>
          <p:grpSpPr>
            <a:xfrm>
              <a:off x="8735181" y="1769423"/>
              <a:ext cx="1944496" cy="1766866"/>
              <a:chOff x="8735181" y="1769423"/>
              <a:chExt cx="1944496" cy="1766866"/>
            </a:xfrm>
          </p:grpSpPr>
          <p:sp>
            <p:nvSpPr>
              <p:cNvPr id="39" name="Freeform 6"/>
              <p:cNvSpPr/>
              <p:nvPr/>
            </p:nvSpPr>
            <p:spPr bwMode="auto">
              <a:xfrm>
                <a:off x="873518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40" name="Freeform 6"/>
              <p:cNvSpPr/>
              <p:nvPr/>
            </p:nvSpPr>
            <p:spPr bwMode="auto">
              <a:xfrm>
                <a:off x="8770555"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2800">
                  <a:latin typeface="+mj-ea"/>
                  <a:ea typeface="+mj-ea"/>
                  <a:cs typeface="+mn-ea"/>
                  <a:sym typeface="+mn-lt"/>
                </a:endParaRPr>
              </a:p>
            </p:txBody>
          </p:sp>
          <p:sp>
            <p:nvSpPr>
              <p:cNvPr id="41" name="Freeform 6"/>
              <p:cNvSpPr/>
              <p:nvPr/>
            </p:nvSpPr>
            <p:spPr bwMode="auto">
              <a:xfrm>
                <a:off x="900533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6">
                  <a:lumMod val="75000"/>
                </a:schemeClr>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6600" dirty="0">
                  <a:solidFill>
                    <a:schemeClr val="bg1"/>
                  </a:solidFill>
                  <a:latin typeface="+mj-ea"/>
                  <a:ea typeface="+mj-ea"/>
                  <a:cs typeface="+mn-ea"/>
                  <a:sym typeface="+mn-lt"/>
                </a:endParaRPr>
              </a:p>
            </p:txBody>
          </p:sp>
        </p:grpSp>
        <p:sp>
          <p:nvSpPr>
            <p:cNvPr id="50" name="TextBox 16"/>
            <p:cNvSpPr txBox="1"/>
            <p:nvPr/>
          </p:nvSpPr>
          <p:spPr>
            <a:xfrm>
              <a:off x="8975824" y="2038403"/>
              <a:ext cx="1474376" cy="1066532"/>
            </a:xfrm>
            <a:prstGeom prst="rect">
              <a:avLst/>
            </a:prstGeom>
            <a:noFill/>
          </p:spPr>
          <p:txBody>
            <a:bodyPr wrap="square" rtlCol="0" anchor="t">
              <a:spAutoFit/>
            </a:bodyPr>
            <a:lstStyle/>
            <a:p>
              <a:pPr algn="ctr"/>
              <a:r>
                <a:rPr lang="zh-CN" altLang="en-US" sz="5400" dirty="0" smtClean="0">
                  <a:solidFill>
                    <a:schemeClr val="bg1"/>
                  </a:solidFill>
                  <a:latin typeface="+mj-ea"/>
                  <a:ea typeface="+mj-ea"/>
                  <a:cs typeface="+mn-ea"/>
                  <a:sym typeface="+mn-lt"/>
                </a:rPr>
                <a:t>作</a:t>
              </a:r>
              <a:endParaRPr lang="zh-CN" altLang="en-US" sz="5400" dirty="0">
                <a:solidFill>
                  <a:schemeClr val="bg1"/>
                </a:solidFill>
                <a:latin typeface="+mj-ea"/>
                <a:ea typeface="+mj-ea"/>
                <a:cs typeface="+mn-ea"/>
                <a:sym typeface="+mn-lt"/>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Scale>
                                      <p:cBhvr>
                                        <p:cTn id="7"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
                                        </p:tgtEl>
                                        <p:attrNameLst>
                                          <p:attrName>ppt_x</p:attrName>
                                          <p:attrName>ppt_y</p:attrName>
                                        </p:attrNameLst>
                                      </p:cBhvr>
                                    </p:animMotion>
                                    <p:animEffect transition="in" filter="fade">
                                      <p:cBhvr>
                                        <p:cTn id="9" dur="1000"/>
                                        <p:tgtEl>
                                          <p:spTgt spid="51"/>
                                        </p:tgtEl>
                                      </p:cBhvr>
                                    </p:animEffect>
                                  </p:childTnLst>
                                </p:cTn>
                              </p:par>
                              <p:par>
                                <p:cTn id="10" presetID="52" presetClass="entr" presetSubtype="0" fill="hold" nodeType="withEffect">
                                  <p:stCondLst>
                                    <p:cond delay="100"/>
                                  </p:stCondLst>
                                  <p:childTnLst>
                                    <p:set>
                                      <p:cBhvr>
                                        <p:cTn id="11" dur="1" fill="hold">
                                          <p:stCondLst>
                                            <p:cond delay="0"/>
                                          </p:stCondLst>
                                        </p:cTn>
                                        <p:tgtEl>
                                          <p:spTgt spid="52"/>
                                        </p:tgtEl>
                                        <p:attrNameLst>
                                          <p:attrName>style.visibility</p:attrName>
                                        </p:attrNameLst>
                                      </p:cBhvr>
                                      <p:to>
                                        <p:strVal val="visible"/>
                                      </p:to>
                                    </p:set>
                                    <p:animScale>
                                      <p:cBhvr>
                                        <p:cTn id="12"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2"/>
                                        </p:tgtEl>
                                        <p:attrNameLst>
                                          <p:attrName>ppt_x</p:attrName>
                                          <p:attrName>ppt_y</p:attrName>
                                        </p:attrNameLst>
                                      </p:cBhvr>
                                    </p:animMotion>
                                    <p:animEffect transition="in" filter="fade">
                                      <p:cBhvr>
                                        <p:cTn id="14" dur="1000"/>
                                        <p:tgtEl>
                                          <p:spTgt spid="52"/>
                                        </p:tgtEl>
                                      </p:cBhvr>
                                    </p:animEffect>
                                  </p:childTnLst>
                                </p:cTn>
                              </p:par>
                              <p:par>
                                <p:cTn id="15" presetID="52" presetClass="entr" presetSubtype="0" fill="hold" nodeType="withEffect">
                                  <p:stCondLst>
                                    <p:cond delay="200"/>
                                  </p:stCondLst>
                                  <p:childTnLst>
                                    <p:set>
                                      <p:cBhvr>
                                        <p:cTn id="16" dur="1" fill="hold">
                                          <p:stCondLst>
                                            <p:cond delay="0"/>
                                          </p:stCondLst>
                                        </p:cTn>
                                        <p:tgtEl>
                                          <p:spTgt spid="53"/>
                                        </p:tgtEl>
                                        <p:attrNameLst>
                                          <p:attrName>style.visibility</p:attrName>
                                        </p:attrNameLst>
                                      </p:cBhvr>
                                      <p:to>
                                        <p:strVal val="visible"/>
                                      </p:to>
                                    </p:set>
                                    <p:animScale>
                                      <p:cBhvr>
                                        <p:cTn id="17"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3"/>
                                        </p:tgtEl>
                                        <p:attrNameLst>
                                          <p:attrName>ppt_x</p:attrName>
                                          <p:attrName>ppt_y</p:attrName>
                                        </p:attrNameLst>
                                      </p:cBhvr>
                                    </p:animMotion>
                                    <p:animEffect transition="in" filter="fade">
                                      <p:cBhvr>
                                        <p:cTn id="19" dur="1000"/>
                                        <p:tgtEl>
                                          <p:spTgt spid="53"/>
                                        </p:tgtEl>
                                      </p:cBhvr>
                                    </p:animEffect>
                                  </p:childTnLst>
                                </p:cTn>
                              </p:par>
                              <p:par>
                                <p:cTn id="20" presetID="52" presetClass="entr" presetSubtype="0" fill="hold" nodeType="withEffect">
                                  <p:stCondLst>
                                    <p:cond delay="300"/>
                                  </p:stCondLst>
                                  <p:childTnLst>
                                    <p:set>
                                      <p:cBhvr>
                                        <p:cTn id="21" dur="1" fill="hold">
                                          <p:stCondLst>
                                            <p:cond delay="0"/>
                                          </p:stCondLst>
                                        </p:cTn>
                                        <p:tgtEl>
                                          <p:spTgt spid="54"/>
                                        </p:tgtEl>
                                        <p:attrNameLst>
                                          <p:attrName>style.visibility</p:attrName>
                                        </p:attrNameLst>
                                      </p:cBhvr>
                                      <p:to>
                                        <p:strVal val="visible"/>
                                      </p:to>
                                    </p:set>
                                    <p:animScale>
                                      <p:cBhvr>
                                        <p:cTn id="22"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4"/>
                                        </p:tgtEl>
                                        <p:attrNameLst>
                                          <p:attrName>ppt_x</p:attrName>
                                          <p:attrName>ppt_y</p:attrName>
                                        </p:attrNameLst>
                                      </p:cBhvr>
                                    </p:animMotion>
                                    <p:animEffect transition="in" filter="fade">
                                      <p:cBhvr>
                                        <p:cTn id="24" dur="1000"/>
                                        <p:tgtEl>
                                          <p:spTgt spid="54"/>
                                        </p:tgtEl>
                                      </p:cBhvr>
                                    </p:animEffect>
                                  </p:childTnLst>
                                </p:cTn>
                              </p:par>
                              <p:par>
                                <p:cTn id="25" presetID="16" presetClass="entr" presetSubtype="37" fill="hold" grpId="0" nodeType="withEffect">
                                  <p:stCondLst>
                                    <p:cond delay="80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1400"/>
                                        <p:tgtEl>
                                          <p:spTgt spid="16"/>
                                        </p:tgtEl>
                                      </p:cBhvr>
                                    </p:animEffect>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 calcmode="lin" valueType="num">
                                      <p:cBhvr>
                                        <p:cTn id="3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Box 140"/>
          <p:cNvSpPr txBox="1"/>
          <p:nvPr/>
        </p:nvSpPr>
        <p:spPr>
          <a:xfrm>
            <a:off x="1487488" y="1484784"/>
            <a:ext cx="4968552" cy="1967466"/>
          </a:xfrm>
          <a:prstGeom prst="rect">
            <a:avLst/>
          </a:prstGeom>
          <a:noFill/>
        </p:spPr>
        <p:txBody>
          <a:bodyPr wrap="square" lIns="119637" tIns="59819" rIns="119637" bIns="59819" rtlCol="0">
            <a:spAutoFit/>
          </a:bodyPr>
          <a:lstStyle/>
          <a:p>
            <a:pPr>
              <a:lnSpc>
                <a:spcPct val="150000"/>
              </a:lnSpc>
            </a:pPr>
            <a:r>
              <a:rPr lang="zh-CN" altLang="zh-CN" sz="2000" dirty="0" smtClean="0"/>
              <a:t>会议纪要是一种记载、传达会议情况及议定事项的纪实性公文。它用于党政机关、社会团体、企事业单位召开的工作会议、座谈会、研讨会等重要会议。</a:t>
            </a:r>
            <a:endParaRPr lang="en-US" altLang="zh-CN" sz="2000" dirty="0">
              <a:solidFill>
                <a:schemeClr val="tx1">
                  <a:lumMod val="75000"/>
                  <a:lumOff val="25000"/>
                </a:schemeClr>
              </a:solidFill>
              <a:cs typeface="+mn-ea"/>
              <a:sym typeface="+mn-lt"/>
            </a:endParaRPr>
          </a:p>
        </p:txBody>
      </p:sp>
      <p:sp>
        <p:nvSpPr>
          <p:cNvPr id="161"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一、认识会议纪要</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grpSp>
        <p:nvGrpSpPr>
          <p:cNvPr id="162" name="组合 161"/>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163" name="组合 162"/>
            <p:cNvGrpSpPr/>
            <p:nvPr/>
          </p:nvGrpSpPr>
          <p:grpSpPr>
            <a:xfrm>
              <a:off x="848004" y="393400"/>
              <a:ext cx="406366" cy="418246"/>
              <a:chOff x="848005" y="369553"/>
              <a:chExt cx="406366" cy="418246"/>
            </a:xfrm>
          </p:grpSpPr>
          <p:sp>
            <p:nvSpPr>
              <p:cNvPr id="165" name="椭圆 164"/>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6" name="椭圆 165"/>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64" name="椭圆 163"/>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pic>
        <p:nvPicPr>
          <p:cNvPr id="1026" name="Picture 2" descr="C:\Users\lenovo\Desktop\4.1.2\timgZ1W5BJWH.jpg"/>
          <p:cNvPicPr>
            <a:picLocks noChangeAspect="1" noChangeArrowheads="1"/>
          </p:cNvPicPr>
          <p:nvPr/>
        </p:nvPicPr>
        <p:blipFill>
          <a:blip r:embed="rId1" cstate="print"/>
          <a:srcRect/>
          <a:stretch>
            <a:fillRect/>
          </a:stretch>
        </p:blipFill>
        <p:spPr bwMode="auto">
          <a:xfrm>
            <a:off x="5807968" y="3429000"/>
            <a:ext cx="6067425" cy="23241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61"/>
                                        </p:tgtEl>
                                        <p:attrNameLst>
                                          <p:attrName>style.visibility</p:attrName>
                                        </p:attrNameLst>
                                      </p:cBhvr>
                                      <p:to>
                                        <p:strVal val="visible"/>
                                      </p:to>
                                    </p:set>
                                    <p:animEffect transition="in" filter="fade">
                                      <p:cBhvr>
                                        <p:cTn id="10" dur="500"/>
                                        <p:tgtEl>
                                          <p:spTgt spid="161"/>
                                        </p:tgtEl>
                                      </p:cBhvr>
                                    </p:animEffect>
                                  </p:childTnLst>
                                </p:cTn>
                              </p:par>
                            </p:childTnLst>
                          </p:cTn>
                        </p:par>
                        <p:par>
                          <p:cTn id="11" fill="hold">
                            <p:stCondLst>
                              <p:cond delay="0"/>
                            </p:stCondLst>
                            <p:childTnLst>
                              <p:par>
                                <p:cTn id="12" presetID="47" presetClass="entr" presetSubtype="0" fill="hold" grpId="0" nodeType="afterEffect">
                                  <p:stCondLst>
                                    <p:cond delay="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1000"/>
                                        <p:tgtEl>
                                          <p:spTgt spid="141"/>
                                        </p:tgtEl>
                                      </p:cBhvr>
                                    </p:animEffect>
                                    <p:anim calcmode="lin" valueType="num">
                                      <p:cBhvr>
                                        <p:cTn id="15" dur="1000" fill="hold"/>
                                        <p:tgtEl>
                                          <p:spTgt spid="141"/>
                                        </p:tgtEl>
                                        <p:attrNameLst>
                                          <p:attrName>ppt_x</p:attrName>
                                        </p:attrNameLst>
                                      </p:cBhvr>
                                      <p:tavLst>
                                        <p:tav tm="0">
                                          <p:val>
                                            <p:strVal val="#ppt_x"/>
                                          </p:val>
                                        </p:tav>
                                        <p:tav tm="100000">
                                          <p:val>
                                            <p:strVal val="#ppt_x"/>
                                          </p:val>
                                        </p:tav>
                                      </p:tavLst>
                                    </p:anim>
                                    <p:anim calcmode="lin" valueType="num">
                                      <p:cBhvr>
                                        <p:cTn id="16"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二、会议纪要类型</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grpSp>
        <p:nvGrpSpPr>
          <p:cNvPr id="45" name="组合 44"/>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46" name="组合 45"/>
            <p:cNvGrpSpPr/>
            <p:nvPr/>
          </p:nvGrpSpPr>
          <p:grpSpPr>
            <a:xfrm>
              <a:off x="848004" y="393400"/>
              <a:ext cx="406366" cy="418246"/>
              <a:chOff x="848005" y="369553"/>
              <a:chExt cx="406366" cy="418246"/>
            </a:xfrm>
          </p:grpSpPr>
          <p:sp>
            <p:nvSpPr>
              <p:cNvPr id="48" name="椭圆 47"/>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49" name="椭圆 48"/>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47" name="椭圆 46"/>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grpSp>
        <p:nvGrpSpPr>
          <p:cNvPr id="50" name="组合 49"/>
          <p:cNvGrpSpPr/>
          <p:nvPr/>
        </p:nvGrpSpPr>
        <p:grpSpPr>
          <a:xfrm>
            <a:off x="1678363" y="1196752"/>
            <a:ext cx="2536077" cy="1709511"/>
            <a:chOff x="3237545" y="4561747"/>
            <a:chExt cx="1146960" cy="1146960"/>
          </a:xfrm>
        </p:grpSpPr>
        <p:sp>
          <p:nvSpPr>
            <p:cNvPr id="51" name="圆角矩形 50"/>
            <p:cNvSpPr/>
            <p:nvPr/>
          </p:nvSpPr>
          <p:spPr>
            <a:xfrm>
              <a:off x="3237545" y="4561747"/>
              <a:ext cx="1146960" cy="1146960"/>
            </a:xfrm>
            <a:prstGeom prst="roundRect">
              <a:avLst>
                <a:gd name="adj" fmla="val 9039"/>
              </a:avLst>
            </a:prstGeom>
            <a:solidFill>
              <a:srgbClr val="0BB0F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sp>
          <p:nvSpPr>
            <p:cNvPr id="52" name="圆角矩形 5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grpSp>
      <p:grpSp>
        <p:nvGrpSpPr>
          <p:cNvPr id="57" name="组合 56"/>
          <p:cNvGrpSpPr/>
          <p:nvPr/>
        </p:nvGrpSpPr>
        <p:grpSpPr>
          <a:xfrm>
            <a:off x="1703512" y="5013176"/>
            <a:ext cx="2536077" cy="1709511"/>
            <a:chOff x="3237545" y="4561747"/>
            <a:chExt cx="1146960" cy="1146960"/>
          </a:xfrm>
        </p:grpSpPr>
        <p:sp>
          <p:nvSpPr>
            <p:cNvPr id="59" name="圆角矩形 58"/>
            <p:cNvSpPr/>
            <p:nvPr/>
          </p:nvSpPr>
          <p:spPr>
            <a:xfrm>
              <a:off x="3237545" y="4561747"/>
              <a:ext cx="1146960" cy="1146960"/>
            </a:xfrm>
            <a:prstGeom prst="roundRect">
              <a:avLst>
                <a:gd name="adj" fmla="val 9039"/>
              </a:avLst>
            </a:prstGeom>
            <a:solidFill>
              <a:srgbClr val="0BB0F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sp>
          <p:nvSpPr>
            <p:cNvPr id="60" name="圆角矩形 59"/>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grpSp>
      <p:grpSp>
        <p:nvGrpSpPr>
          <p:cNvPr id="61" name="组合 60"/>
          <p:cNvGrpSpPr/>
          <p:nvPr/>
        </p:nvGrpSpPr>
        <p:grpSpPr>
          <a:xfrm>
            <a:off x="1678363" y="3068960"/>
            <a:ext cx="2536077" cy="1709511"/>
            <a:chOff x="3237545" y="4561747"/>
            <a:chExt cx="1146960" cy="1146960"/>
          </a:xfrm>
        </p:grpSpPr>
        <p:sp>
          <p:nvSpPr>
            <p:cNvPr id="62" name="圆角矩形 61"/>
            <p:cNvSpPr/>
            <p:nvPr/>
          </p:nvSpPr>
          <p:spPr>
            <a:xfrm>
              <a:off x="3237545" y="4561747"/>
              <a:ext cx="1146960" cy="1146960"/>
            </a:xfrm>
            <a:prstGeom prst="roundRect">
              <a:avLst>
                <a:gd name="adj" fmla="val 9039"/>
              </a:avLst>
            </a:prstGeom>
            <a:solidFill>
              <a:schemeClr val="bg1">
                <a:lumMod val="50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sp>
          <p:nvSpPr>
            <p:cNvPr id="63" name="圆角矩形 62"/>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a:solidFill>
                  <a:srgbClr val="FFFFFF"/>
                </a:solidFill>
                <a:cs typeface="+mn-ea"/>
                <a:sym typeface="+mn-lt"/>
              </a:endParaRPr>
            </a:p>
          </p:txBody>
        </p:sp>
      </p:grpSp>
      <p:grpSp>
        <p:nvGrpSpPr>
          <p:cNvPr id="70" name="组合 69"/>
          <p:cNvGrpSpPr/>
          <p:nvPr/>
        </p:nvGrpSpPr>
        <p:grpSpPr>
          <a:xfrm>
            <a:off x="2760785" y="1556792"/>
            <a:ext cx="362025" cy="321701"/>
            <a:chOff x="3843406" y="5497220"/>
            <a:chExt cx="438051" cy="389258"/>
          </a:xfrm>
          <a:solidFill>
            <a:srgbClr val="3AA3EC"/>
          </a:solidFill>
        </p:grpSpPr>
        <p:sp>
          <p:nvSpPr>
            <p:cNvPr id="71"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2"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3"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4"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5"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6"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7"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8"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79"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0"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1"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2"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3"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4"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5"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86"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05"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06"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07"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08"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09"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0"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1"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2"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3"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4"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5"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6"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7"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8"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19"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0"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1"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2"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3"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4"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5"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6"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7"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8"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29"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0"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1"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2"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3"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4"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5"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6"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7"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8"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39"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0"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1"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2"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3"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4"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5"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6"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7"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48"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grpSp>
      <p:grpSp>
        <p:nvGrpSpPr>
          <p:cNvPr id="155" name="组合 154"/>
          <p:cNvGrpSpPr/>
          <p:nvPr/>
        </p:nvGrpSpPr>
        <p:grpSpPr>
          <a:xfrm>
            <a:off x="2789069" y="5430889"/>
            <a:ext cx="355753" cy="353065"/>
            <a:chOff x="7078908" y="5461438"/>
            <a:chExt cx="430461" cy="427208"/>
          </a:xfrm>
          <a:solidFill>
            <a:srgbClr val="3AA3EC"/>
          </a:solidFill>
        </p:grpSpPr>
        <p:sp>
          <p:nvSpPr>
            <p:cNvPr id="156"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57"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grpSp>
      <p:sp>
        <p:nvSpPr>
          <p:cNvPr id="158" name="Freeform 247"/>
          <p:cNvSpPr>
            <a:spLocks noEditPoints="1"/>
          </p:cNvSpPr>
          <p:nvPr/>
        </p:nvSpPr>
        <p:spPr bwMode="auto">
          <a:xfrm>
            <a:off x="2776466" y="3511762"/>
            <a:ext cx="330663" cy="302883"/>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rgbClr val="FFC000"/>
          </a:solidFill>
          <a:ln>
            <a:noFill/>
          </a:ln>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178" name="文本框 177"/>
          <p:cNvSpPr txBox="1"/>
          <p:nvPr/>
        </p:nvSpPr>
        <p:spPr>
          <a:xfrm>
            <a:off x="2053111" y="1988840"/>
            <a:ext cx="1786563" cy="369332"/>
          </a:xfrm>
          <a:prstGeom prst="rect">
            <a:avLst/>
          </a:prstGeom>
          <a:noFill/>
        </p:spPr>
        <p:txBody>
          <a:bodyPr wrap="square" rtlCol="0">
            <a:spAutoFit/>
          </a:bodyPr>
          <a:lstStyle/>
          <a:p>
            <a:pPr algn="ctr" fontAlgn="base">
              <a:spcBef>
                <a:spcPct val="0"/>
              </a:spcBef>
              <a:spcAft>
                <a:spcPct val="0"/>
              </a:spcAft>
            </a:pPr>
            <a:r>
              <a:rPr lang="zh-CN" altLang="en-US" sz="1800" b="1" dirty="0" smtClean="0">
                <a:solidFill>
                  <a:prstClr val="black">
                    <a:lumMod val="65000"/>
                    <a:lumOff val="35000"/>
                  </a:prstClr>
                </a:solidFill>
                <a:cs typeface="+mn-ea"/>
                <a:sym typeface="+mn-lt"/>
              </a:rPr>
              <a:t>决议性质</a:t>
            </a:r>
            <a:endParaRPr lang="zh-CN" altLang="en-US" sz="1800" b="1" dirty="0">
              <a:solidFill>
                <a:prstClr val="black">
                  <a:lumMod val="65000"/>
                  <a:lumOff val="35000"/>
                </a:prstClr>
              </a:solidFill>
              <a:cs typeface="+mn-ea"/>
              <a:sym typeface="+mn-lt"/>
            </a:endParaRPr>
          </a:p>
        </p:txBody>
      </p:sp>
      <p:sp>
        <p:nvSpPr>
          <p:cNvPr id="179" name="文本框 178"/>
          <p:cNvSpPr txBox="1"/>
          <p:nvPr/>
        </p:nvSpPr>
        <p:spPr>
          <a:xfrm>
            <a:off x="2053111" y="3941732"/>
            <a:ext cx="1786563" cy="369332"/>
          </a:xfrm>
          <a:prstGeom prst="rect">
            <a:avLst/>
          </a:prstGeom>
          <a:noFill/>
        </p:spPr>
        <p:txBody>
          <a:bodyPr wrap="square" rtlCol="0">
            <a:spAutoFit/>
          </a:bodyPr>
          <a:lstStyle/>
          <a:p>
            <a:pPr algn="ctr" fontAlgn="base">
              <a:spcBef>
                <a:spcPct val="0"/>
              </a:spcBef>
              <a:spcAft>
                <a:spcPct val="0"/>
              </a:spcAft>
            </a:pPr>
            <a:r>
              <a:rPr lang="zh-CN" altLang="en-US" sz="1800" b="1" dirty="0" smtClean="0">
                <a:solidFill>
                  <a:prstClr val="black">
                    <a:lumMod val="65000"/>
                    <a:lumOff val="35000"/>
                  </a:prstClr>
                </a:solidFill>
                <a:cs typeface="+mn-ea"/>
                <a:sym typeface="+mn-lt"/>
              </a:rPr>
              <a:t>研讨性质</a:t>
            </a:r>
            <a:endParaRPr lang="zh-CN" altLang="en-US" sz="1800" b="1" dirty="0">
              <a:solidFill>
                <a:prstClr val="black">
                  <a:lumMod val="65000"/>
                  <a:lumOff val="35000"/>
                </a:prstClr>
              </a:solidFill>
              <a:cs typeface="+mn-ea"/>
              <a:sym typeface="+mn-lt"/>
            </a:endParaRPr>
          </a:p>
        </p:txBody>
      </p:sp>
      <p:sp>
        <p:nvSpPr>
          <p:cNvPr id="182" name="文本框 181"/>
          <p:cNvSpPr txBox="1"/>
          <p:nvPr/>
        </p:nvSpPr>
        <p:spPr>
          <a:xfrm>
            <a:off x="2078259" y="5885948"/>
            <a:ext cx="1786563" cy="369332"/>
          </a:xfrm>
          <a:prstGeom prst="rect">
            <a:avLst/>
          </a:prstGeom>
          <a:noFill/>
        </p:spPr>
        <p:txBody>
          <a:bodyPr wrap="square" rtlCol="0">
            <a:spAutoFit/>
          </a:bodyPr>
          <a:lstStyle/>
          <a:p>
            <a:pPr algn="ctr" fontAlgn="base">
              <a:spcBef>
                <a:spcPct val="0"/>
              </a:spcBef>
              <a:spcAft>
                <a:spcPct val="0"/>
              </a:spcAft>
            </a:pPr>
            <a:r>
              <a:rPr lang="zh-CN" altLang="en-US" sz="1800" b="1" dirty="0" smtClean="0">
                <a:solidFill>
                  <a:prstClr val="black">
                    <a:lumMod val="65000"/>
                    <a:lumOff val="35000"/>
                  </a:prstClr>
                </a:solidFill>
                <a:cs typeface="+mn-ea"/>
                <a:sym typeface="+mn-lt"/>
              </a:rPr>
              <a:t>协议性质</a:t>
            </a:r>
            <a:endParaRPr lang="zh-CN" altLang="en-US" sz="1800" b="1" dirty="0">
              <a:solidFill>
                <a:prstClr val="black">
                  <a:lumMod val="65000"/>
                  <a:lumOff val="35000"/>
                </a:prstClr>
              </a:solidFill>
              <a:cs typeface="+mn-ea"/>
              <a:sym typeface="+mn-lt"/>
            </a:endParaRPr>
          </a:p>
        </p:txBody>
      </p:sp>
      <p:cxnSp>
        <p:nvCxnSpPr>
          <p:cNvPr id="184" name="直接连接符 183"/>
          <p:cNvCxnSpPr/>
          <p:nvPr/>
        </p:nvCxnSpPr>
        <p:spPr>
          <a:xfrm>
            <a:off x="2534278" y="2416230"/>
            <a:ext cx="824231"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2534278" y="4369122"/>
            <a:ext cx="824231"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2559426" y="6313338"/>
            <a:ext cx="824231"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4583832" y="1556792"/>
            <a:ext cx="6096000" cy="1010598"/>
          </a:xfrm>
          <a:prstGeom prst="rect">
            <a:avLst/>
          </a:prstGeom>
        </p:spPr>
        <p:txBody>
          <a:bodyPr>
            <a:spAutoFit/>
          </a:bodyPr>
          <a:lstStyle/>
          <a:p>
            <a:pPr>
              <a:lnSpc>
                <a:spcPct val="150000"/>
              </a:lnSpc>
            </a:pPr>
            <a:r>
              <a:rPr lang="zh-CN" altLang="zh-CN" dirty="0" smtClean="0"/>
              <a:t>主要记载和反映领导层制定的决策事项，作为传达和部署工作的依据，对今后的工作具有指导作用。</a:t>
            </a:r>
            <a:endParaRPr lang="zh-CN" altLang="en-US" dirty="0"/>
          </a:p>
        </p:txBody>
      </p:sp>
      <p:sp>
        <p:nvSpPr>
          <p:cNvPr id="101" name="矩形 100"/>
          <p:cNvSpPr/>
          <p:nvPr/>
        </p:nvSpPr>
        <p:spPr>
          <a:xfrm>
            <a:off x="4655840" y="3140968"/>
            <a:ext cx="6120680" cy="1557542"/>
          </a:xfrm>
          <a:prstGeom prst="rect">
            <a:avLst/>
          </a:prstGeom>
        </p:spPr>
        <p:txBody>
          <a:bodyPr wrap="square">
            <a:spAutoFit/>
          </a:bodyPr>
          <a:lstStyle/>
          <a:p>
            <a:pPr>
              <a:lnSpc>
                <a:spcPct val="150000"/>
              </a:lnSpc>
            </a:pPr>
            <a:r>
              <a:rPr lang="zh-CN" altLang="zh-CN" dirty="0" smtClean="0"/>
              <a:t>主要记载和反映：经验交流会议、专业会议、学术性会议的研讨情况，阐明各方的主要观点、意见或情况。</a:t>
            </a:r>
            <a:endParaRPr lang="zh-CN" altLang="en-US" dirty="0"/>
          </a:p>
        </p:txBody>
      </p:sp>
      <p:sp>
        <p:nvSpPr>
          <p:cNvPr id="102" name="矩形 101"/>
          <p:cNvSpPr/>
          <p:nvPr/>
        </p:nvSpPr>
        <p:spPr>
          <a:xfrm>
            <a:off x="4655840" y="5301208"/>
            <a:ext cx="6096000" cy="1010598"/>
          </a:xfrm>
          <a:prstGeom prst="rect">
            <a:avLst/>
          </a:prstGeom>
        </p:spPr>
        <p:txBody>
          <a:bodyPr>
            <a:spAutoFit/>
          </a:bodyPr>
          <a:lstStyle/>
          <a:p>
            <a:pPr>
              <a:lnSpc>
                <a:spcPct val="150000"/>
              </a:lnSpc>
            </a:pPr>
            <a:r>
              <a:rPr lang="zh-CN" altLang="zh-CN" dirty="0" smtClean="0"/>
              <a:t>主要记载双边或多边会议达成的协议情况，以便作为各方执行公务和履行职责的依据。</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cTn>
                              </p:par>
                              <p:par>
                                <p:cTn id="17" presetID="53" presetClass="entr" presetSubtype="16" fill="hold" nodeType="withEffect">
                                  <p:stCondLst>
                                    <p:cond delay="40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par>
                                <p:cTn id="22" presetID="53" presetClass="entr" presetSubtype="16" fill="hold" nodeType="withEffect">
                                  <p:stCondLst>
                                    <p:cond delay="600"/>
                                  </p:stCondLst>
                                  <p:childTnLst>
                                    <p:set>
                                      <p:cBhvr>
                                        <p:cTn id="23" dur="1" fill="hold">
                                          <p:stCondLst>
                                            <p:cond delay="0"/>
                                          </p:stCondLst>
                                        </p:cTn>
                                        <p:tgtEl>
                                          <p:spTgt spid="61"/>
                                        </p:tgtEl>
                                        <p:attrNameLst>
                                          <p:attrName>style.visibility</p:attrName>
                                        </p:attrNameLst>
                                      </p:cBhvr>
                                      <p:to>
                                        <p:strVal val="visible"/>
                                      </p:to>
                                    </p:set>
                                    <p:anim calcmode="lin" valueType="num">
                                      <p:cBhvr>
                                        <p:cTn id="24" dur="500" fill="hold"/>
                                        <p:tgtEl>
                                          <p:spTgt spid="61"/>
                                        </p:tgtEl>
                                        <p:attrNameLst>
                                          <p:attrName>ppt_w</p:attrName>
                                        </p:attrNameLst>
                                      </p:cBhvr>
                                      <p:tavLst>
                                        <p:tav tm="0">
                                          <p:val>
                                            <p:fltVal val="0"/>
                                          </p:val>
                                        </p:tav>
                                        <p:tav tm="100000">
                                          <p:val>
                                            <p:strVal val="#ppt_w"/>
                                          </p:val>
                                        </p:tav>
                                      </p:tavLst>
                                    </p:anim>
                                    <p:anim calcmode="lin" valueType="num">
                                      <p:cBhvr>
                                        <p:cTn id="25" dur="500" fill="hold"/>
                                        <p:tgtEl>
                                          <p:spTgt spid="61"/>
                                        </p:tgtEl>
                                        <p:attrNameLst>
                                          <p:attrName>ppt_h</p:attrName>
                                        </p:attrNameLst>
                                      </p:cBhvr>
                                      <p:tavLst>
                                        <p:tav tm="0">
                                          <p:val>
                                            <p:fltVal val="0"/>
                                          </p:val>
                                        </p:tav>
                                        <p:tav tm="100000">
                                          <p:val>
                                            <p:strVal val="#ppt_h"/>
                                          </p:val>
                                        </p:tav>
                                      </p:tavLst>
                                    </p:anim>
                                    <p:animEffect transition="in" filter="fade">
                                      <p:cBhvr>
                                        <p:cTn id="26" dur="500"/>
                                        <p:tgtEl>
                                          <p:spTgt spid="61"/>
                                        </p:tgtEl>
                                      </p:cBhvr>
                                    </p:animEffect>
                                  </p:childTnLst>
                                </p:cTn>
                              </p:par>
                            </p:childTnLst>
                          </p:cTn>
                        </p:par>
                        <p:par>
                          <p:cTn id="27" fill="hold">
                            <p:stCondLst>
                              <p:cond delay="500"/>
                            </p:stCondLst>
                            <p:childTnLst>
                              <p:par>
                                <p:cTn id="28" presetID="2" presetClass="entr" presetSubtype="4" accel="60000"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500" fill="hold"/>
                                        <p:tgtEl>
                                          <p:spTgt spid="70"/>
                                        </p:tgtEl>
                                        <p:attrNameLst>
                                          <p:attrName>ppt_x</p:attrName>
                                        </p:attrNameLst>
                                      </p:cBhvr>
                                      <p:tavLst>
                                        <p:tav tm="0">
                                          <p:val>
                                            <p:strVal val="#ppt_x"/>
                                          </p:val>
                                        </p:tav>
                                        <p:tav tm="100000">
                                          <p:val>
                                            <p:strVal val="#ppt_x"/>
                                          </p:val>
                                        </p:tav>
                                      </p:tavLst>
                                    </p:anim>
                                    <p:anim calcmode="lin" valueType="num">
                                      <p:cBhvr additive="base">
                                        <p:cTn id="31" dur="500" fill="hold"/>
                                        <p:tgtEl>
                                          <p:spTgt spid="70"/>
                                        </p:tgtEl>
                                        <p:attrNameLst>
                                          <p:attrName>ppt_y</p:attrName>
                                        </p:attrNameLst>
                                      </p:cBhvr>
                                      <p:tavLst>
                                        <p:tav tm="0">
                                          <p:val>
                                            <p:strVal val="1+#ppt_h/2"/>
                                          </p:val>
                                        </p:tav>
                                        <p:tav tm="100000">
                                          <p:val>
                                            <p:strVal val="#ppt_y"/>
                                          </p:val>
                                        </p:tav>
                                      </p:tavLst>
                                    </p:anim>
                                  </p:childTnLst>
                                </p:cTn>
                              </p:par>
                              <p:par>
                                <p:cTn id="32" presetID="53" presetClass="entr" presetSubtype="16" fill="hold" grpId="0" nodeType="withEffect">
                                  <p:stCondLst>
                                    <p:cond delay="0"/>
                                  </p:stCondLst>
                                  <p:iterate type="lt">
                                    <p:tmPct val="10000"/>
                                  </p:iterate>
                                  <p:childTnLst>
                                    <p:set>
                                      <p:cBhvr>
                                        <p:cTn id="33" dur="1" fill="hold">
                                          <p:stCondLst>
                                            <p:cond delay="0"/>
                                          </p:stCondLst>
                                        </p:cTn>
                                        <p:tgtEl>
                                          <p:spTgt spid="178"/>
                                        </p:tgtEl>
                                        <p:attrNameLst>
                                          <p:attrName>style.visibility</p:attrName>
                                        </p:attrNameLst>
                                      </p:cBhvr>
                                      <p:to>
                                        <p:strVal val="visible"/>
                                      </p:to>
                                    </p:set>
                                    <p:anim calcmode="lin" valueType="num">
                                      <p:cBhvr>
                                        <p:cTn id="34" dur="500" fill="hold"/>
                                        <p:tgtEl>
                                          <p:spTgt spid="178"/>
                                        </p:tgtEl>
                                        <p:attrNameLst>
                                          <p:attrName>ppt_w</p:attrName>
                                        </p:attrNameLst>
                                      </p:cBhvr>
                                      <p:tavLst>
                                        <p:tav tm="0">
                                          <p:val>
                                            <p:fltVal val="0"/>
                                          </p:val>
                                        </p:tav>
                                        <p:tav tm="100000">
                                          <p:val>
                                            <p:strVal val="#ppt_w"/>
                                          </p:val>
                                        </p:tav>
                                      </p:tavLst>
                                    </p:anim>
                                    <p:anim calcmode="lin" valueType="num">
                                      <p:cBhvr>
                                        <p:cTn id="35" dur="500" fill="hold"/>
                                        <p:tgtEl>
                                          <p:spTgt spid="178"/>
                                        </p:tgtEl>
                                        <p:attrNameLst>
                                          <p:attrName>ppt_h</p:attrName>
                                        </p:attrNameLst>
                                      </p:cBhvr>
                                      <p:tavLst>
                                        <p:tav tm="0">
                                          <p:val>
                                            <p:fltVal val="0"/>
                                          </p:val>
                                        </p:tav>
                                        <p:tav tm="100000">
                                          <p:val>
                                            <p:strVal val="#ppt_h"/>
                                          </p:val>
                                        </p:tav>
                                      </p:tavLst>
                                    </p:anim>
                                    <p:animEffect transition="in" filter="fade">
                                      <p:cBhvr>
                                        <p:cTn id="36" dur="500"/>
                                        <p:tgtEl>
                                          <p:spTgt spid="178"/>
                                        </p:tgtEl>
                                      </p:cBhvr>
                                    </p:animEffect>
                                  </p:childTnLst>
                                </p:cTn>
                              </p:par>
                              <p:par>
                                <p:cTn id="37" presetID="16" presetClass="entr" presetSubtype="37" fill="hold" nodeType="withEffect">
                                  <p:stCondLst>
                                    <p:cond delay="0"/>
                                  </p:stCondLst>
                                  <p:childTnLst>
                                    <p:set>
                                      <p:cBhvr>
                                        <p:cTn id="38" dur="1" fill="hold">
                                          <p:stCondLst>
                                            <p:cond delay="0"/>
                                          </p:stCondLst>
                                        </p:cTn>
                                        <p:tgtEl>
                                          <p:spTgt spid="184"/>
                                        </p:tgtEl>
                                        <p:attrNameLst>
                                          <p:attrName>style.visibility</p:attrName>
                                        </p:attrNameLst>
                                      </p:cBhvr>
                                      <p:to>
                                        <p:strVal val="visible"/>
                                      </p:to>
                                    </p:set>
                                    <p:animEffect transition="in" filter="barn(outVertical)">
                                      <p:cBhvr>
                                        <p:cTn id="39" dur="500"/>
                                        <p:tgtEl>
                                          <p:spTgt spid="184"/>
                                        </p:tgtEl>
                                      </p:cBhvr>
                                    </p:animEffect>
                                  </p:childTnLst>
                                </p:cTn>
                              </p:par>
                            </p:childTnLst>
                          </p:cTn>
                        </p:par>
                        <p:par>
                          <p:cTn id="40" fill="hold">
                            <p:stCondLst>
                              <p:cond delay="1750"/>
                            </p:stCondLst>
                            <p:childTnLst>
                              <p:par>
                                <p:cTn id="41" presetID="2" presetClass="entr" presetSubtype="4" accel="60000" fill="hold" nodeType="afterEffect">
                                  <p:stCondLst>
                                    <p:cond delay="0"/>
                                  </p:stCondLst>
                                  <p:childTnLst>
                                    <p:set>
                                      <p:cBhvr>
                                        <p:cTn id="42" dur="1" fill="hold">
                                          <p:stCondLst>
                                            <p:cond delay="0"/>
                                          </p:stCondLst>
                                        </p:cTn>
                                        <p:tgtEl>
                                          <p:spTgt spid="155"/>
                                        </p:tgtEl>
                                        <p:attrNameLst>
                                          <p:attrName>style.visibility</p:attrName>
                                        </p:attrNameLst>
                                      </p:cBhvr>
                                      <p:to>
                                        <p:strVal val="visible"/>
                                      </p:to>
                                    </p:set>
                                    <p:anim calcmode="lin" valueType="num">
                                      <p:cBhvr additive="base">
                                        <p:cTn id="43" dur="500" fill="hold"/>
                                        <p:tgtEl>
                                          <p:spTgt spid="155"/>
                                        </p:tgtEl>
                                        <p:attrNameLst>
                                          <p:attrName>ppt_x</p:attrName>
                                        </p:attrNameLst>
                                      </p:cBhvr>
                                      <p:tavLst>
                                        <p:tav tm="0">
                                          <p:val>
                                            <p:strVal val="#ppt_x"/>
                                          </p:val>
                                        </p:tav>
                                        <p:tav tm="100000">
                                          <p:val>
                                            <p:strVal val="#ppt_x"/>
                                          </p:val>
                                        </p:tav>
                                      </p:tavLst>
                                    </p:anim>
                                    <p:anim calcmode="lin" valueType="num">
                                      <p:cBhvr additive="base">
                                        <p:cTn id="44" dur="500" fill="hold"/>
                                        <p:tgtEl>
                                          <p:spTgt spid="155"/>
                                        </p:tgtEl>
                                        <p:attrNameLst>
                                          <p:attrName>ppt_y</p:attrName>
                                        </p:attrNameLst>
                                      </p:cBhvr>
                                      <p:tavLst>
                                        <p:tav tm="0">
                                          <p:val>
                                            <p:strVal val="1+#ppt_h/2"/>
                                          </p:val>
                                        </p:tav>
                                        <p:tav tm="100000">
                                          <p:val>
                                            <p:strVal val="#ppt_y"/>
                                          </p:val>
                                        </p:tav>
                                      </p:tavLst>
                                    </p:anim>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82"/>
                                        </p:tgtEl>
                                        <p:attrNameLst>
                                          <p:attrName>style.visibility</p:attrName>
                                        </p:attrNameLst>
                                      </p:cBhvr>
                                      <p:to>
                                        <p:strVal val="visible"/>
                                      </p:to>
                                    </p:set>
                                    <p:anim calcmode="lin" valueType="num">
                                      <p:cBhvr>
                                        <p:cTn id="47" dur="500" fill="hold"/>
                                        <p:tgtEl>
                                          <p:spTgt spid="182"/>
                                        </p:tgtEl>
                                        <p:attrNameLst>
                                          <p:attrName>ppt_w</p:attrName>
                                        </p:attrNameLst>
                                      </p:cBhvr>
                                      <p:tavLst>
                                        <p:tav tm="0">
                                          <p:val>
                                            <p:fltVal val="0"/>
                                          </p:val>
                                        </p:tav>
                                        <p:tav tm="100000">
                                          <p:val>
                                            <p:strVal val="#ppt_w"/>
                                          </p:val>
                                        </p:tav>
                                      </p:tavLst>
                                    </p:anim>
                                    <p:anim calcmode="lin" valueType="num">
                                      <p:cBhvr>
                                        <p:cTn id="48" dur="500" fill="hold"/>
                                        <p:tgtEl>
                                          <p:spTgt spid="182"/>
                                        </p:tgtEl>
                                        <p:attrNameLst>
                                          <p:attrName>ppt_h</p:attrName>
                                        </p:attrNameLst>
                                      </p:cBhvr>
                                      <p:tavLst>
                                        <p:tav tm="0">
                                          <p:val>
                                            <p:fltVal val="0"/>
                                          </p:val>
                                        </p:tav>
                                        <p:tav tm="100000">
                                          <p:val>
                                            <p:strVal val="#ppt_h"/>
                                          </p:val>
                                        </p:tav>
                                      </p:tavLst>
                                    </p:anim>
                                    <p:animEffect transition="in" filter="fade">
                                      <p:cBhvr>
                                        <p:cTn id="49" dur="500"/>
                                        <p:tgtEl>
                                          <p:spTgt spid="182"/>
                                        </p:tgtEl>
                                      </p:cBhvr>
                                    </p:animEffect>
                                  </p:childTnLst>
                                </p:cTn>
                              </p:par>
                              <p:par>
                                <p:cTn id="50" presetID="16" presetClass="entr" presetSubtype="37" fill="hold"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barn(outVertical)">
                                      <p:cBhvr>
                                        <p:cTn id="52" dur="500"/>
                                        <p:tgtEl>
                                          <p:spTgt spid="188"/>
                                        </p:tgtEl>
                                      </p:cBhvr>
                                    </p:animEffect>
                                  </p:childTnLst>
                                </p:cTn>
                              </p:par>
                            </p:childTnLst>
                          </p:cTn>
                        </p:par>
                        <p:par>
                          <p:cTn id="53" fill="hold">
                            <p:stCondLst>
                              <p:cond delay="2400"/>
                            </p:stCondLst>
                            <p:childTnLst>
                              <p:par>
                                <p:cTn id="54" presetID="2" presetClass="entr" presetSubtype="4" accel="60000" fill="hold" grpId="0" nodeType="afterEffect">
                                  <p:stCondLst>
                                    <p:cond delay="0"/>
                                  </p:stCondLst>
                                  <p:childTnLst>
                                    <p:set>
                                      <p:cBhvr>
                                        <p:cTn id="55" dur="1" fill="hold">
                                          <p:stCondLst>
                                            <p:cond delay="0"/>
                                          </p:stCondLst>
                                        </p:cTn>
                                        <p:tgtEl>
                                          <p:spTgt spid="158"/>
                                        </p:tgtEl>
                                        <p:attrNameLst>
                                          <p:attrName>style.visibility</p:attrName>
                                        </p:attrNameLst>
                                      </p:cBhvr>
                                      <p:to>
                                        <p:strVal val="visible"/>
                                      </p:to>
                                    </p:set>
                                    <p:anim calcmode="lin" valueType="num">
                                      <p:cBhvr additive="base">
                                        <p:cTn id="56" dur="500" fill="hold"/>
                                        <p:tgtEl>
                                          <p:spTgt spid="158"/>
                                        </p:tgtEl>
                                        <p:attrNameLst>
                                          <p:attrName>ppt_x</p:attrName>
                                        </p:attrNameLst>
                                      </p:cBhvr>
                                      <p:tavLst>
                                        <p:tav tm="0">
                                          <p:val>
                                            <p:strVal val="#ppt_x"/>
                                          </p:val>
                                        </p:tav>
                                        <p:tav tm="100000">
                                          <p:val>
                                            <p:strVal val="#ppt_x"/>
                                          </p:val>
                                        </p:tav>
                                      </p:tavLst>
                                    </p:anim>
                                    <p:anim calcmode="lin" valueType="num">
                                      <p:cBhvr additive="base">
                                        <p:cTn id="57" dur="500" fill="hold"/>
                                        <p:tgtEl>
                                          <p:spTgt spid="158"/>
                                        </p:tgtEl>
                                        <p:attrNameLst>
                                          <p:attrName>ppt_y</p:attrName>
                                        </p:attrNameLst>
                                      </p:cBhvr>
                                      <p:tavLst>
                                        <p:tav tm="0">
                                          <p:val>
                                            <p:strVal val="1+#ppt_h/2"/>
                                          </p:val>
                                        </p:tav>
                                        <p:tav tm="100000">
                                          <p:val>
                                            <p:strVal val="#ppt_y"/>
                                          </p:val>
                                        </p:tav>
                                      </p:tavLst>
                                    </p:anim>
                                  </p:childTnLst>
                                </p:cTn>
                              </p:par>
                              <p:par>
                                <p:cTn id="58" presetID="53" presetClass="entr" presetSubtype="16" fill="hold" grpId="0" nodeType="withEffect">
                                  <p:stCondLst>
                                    <p:cond delay="0"/>
                                  </p:stCondLst>
                                  <p:iterate type="lt">
                                    <p:tmPct val="10000"/>
                                  </p:iterate>
                                  <p:childTnLst>
                                    <p:set>
                                      <p:cBhvr>
                                        <p:cTn id="59" dur="1" fill="hold">
                                          <p:stCondLst>
                                            <p:cond delay="0"/>
                                          </p:stCondLst>
                                        </p:cTn>
                                        <p:tgtEl>
                                          <p:spTgt spid="179"/>
                                        </p:tgtEl>
                                        <p:attrNameLst>
                                          <p:attrName>style.visibility</p:attrName>
                                        </p:attrNameLst>
                                      </p:cBhvr>
                                      <p:to>
                                        <p:strVal val="visible"/>
                                      </p:to>
                                    </p:set>
                                    <p:anim calcmode="lin" valueType="num">
                                      <p:cBhvr>
                                        <p:cTn id="60" dur="500" fill="hold"/>
                                        <p:tgtEl>
                                          <p:spTgt spid="179"/>
                                        </p:tgtEl>
                                        <p:attrNameLst>
                                          <p:attrName>ppt_w</p:attrName>
                                        </p:attrNameLst>
                                      </p:cBhvr>
                                      <p:tavLst>
                                        <p:tav tm="0">
                                          <p:val>
                                            <p:fltVal val="0"/>
                                          </p:val>
                                        </p:tav>
                                        <p:tav tm="100000">
                                          <p:val>
                                            <p:strVal val="#ppt_w"/>
                                          </p:val>
                                        </p:tav>
                                      </p:tavLst>
                                    </p:anim>
                                    <p:anim calcmode="lin" valueType="num">
                                      <p:cBhvr>
                                        <p:cTn id="61" dur="500" fill="hold"/>
                                        <p:tgtEl>
                                          <p:spTgt spid="179"/>
                                        </p:tgtEl>
                                        <p:attrNameLst>
                                          <p:attrName>ppt_h</p:attrName>
                                        </p:attrNameLst>
                                      </p:cBhvr>
                                      <p:tavLst>
                                        <p:tav tm="0">
                                          <p:val>
                                            <p:fltVal val="0"/>
                                          </p:val>
                                        </p:tav>
                                        <p:tav tm="100000">
                                          <p:val>
                                            <p:strVal val="#ppt_h"/>
                                          </p:val>
                                        </p:tav>
                                      </p:tavLst>
                                    </p:anim>
                                    <p:animEffect transition="in" filter="fade">
                                      <p:cBhvr>
                                        <p:cTn id="62" dur="500"/>
                                        <p:tgtEl>
                                          <p:spTgt spid="179"/>
                                        </p:tgtEl>
                                      </p:cBhvr>
                                    </p:animEffect>
                                  </p:childTnLst>
                                </p:cTn>
                              </p:par>
                              <p:par>
                                <p:cTn id="63" presetID="16" presetClass="entr" presetSubtype="37" fill="hold" nodeType="withEffect">
                                  <p:stCondLst>
                                    <p:cond delay="0"/>
                                  </p:stCondLst>
                                  <p:childTnLst>
                                    <p:set>
                                      <p:cBhvr>
                                        <p:cTn id="64" dur="1" fill="hold">
                                          <p:stCondLst>
                                            <p:cond delay="0"/>
                                          </p:stCondLst>
                                        </p:cTn>
                                        <p:tgtEl>
                                          <p:spTgt spid="185"/>
                                        </p:tgtEl>
                                        <p:attrNameLst>
                                          <p:attrName>style.visibility</p:attrName>
                                        </p:attrNameLst>
                                      </p:cBhvr>
                                      <p:to>
                                        <p:strVal val="visible"/>
                                      </p:to>
                                    </p:set>
                                    <p:animEffect transition="in" filter="barn(outVertical)">
                                      <p:cBhvr>
                                        <p:cTn id="65"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58" grpId="0" animBg="1"/>
      <p:bldP spid="178" grpId="0"/>
      <p:bldP spid="179" grpId="0"/>
      <p:bldP spid="1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1919247" y="3366663"/>
            <a:ext cx="1533676" cy="1745509"/>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nvGrpSpPr>
          <p:cNvPr id="2" name="组合 45"/>
          <p:cNvGrpSpPr/>
          <p:nvPr/>
        </p:nvGrpSpPr>
        <p:grpSpPr>
          <a:xfrm>
            <a:off x="1994822" y="3509038"/>
            <a:ext cx="1420005" cy="1295079"/>
            <a:chOff x="808455" y="1261937"/>
            <a:chExt cx="1230338" cy="1121693"/>
          </a:xfrm>
        </p:grpSpPr>
        <p:sp>
          <p:nvSpPr>
            <p:cNvPr id="47" name="TextBox 46"/>
            <p:cNvSpPr txBox="1"/>
            <p:nvPr/>
          </p:nvSpPr>
          <p:spPr>
            <a:xfrm>
              <a:off x="808455" y="1524298"/>
              <a:ext cx="1230338" cy="859332"/>
            </a:xfrm>
            <a:prstGeom prst="rect">
              <a:avLst/>
            </a:prstGeom>
            <a:noFill/>
          </p:spPr>
          <p:txBody>
            <a:bodyPr wrap="square" lIns="79155" tIns="39577" rIns="79155" bIns="39577" rtlCol="0">
              <a:spAutoFit/>
            </a:bodyPr>
            <a:lstStyle/>
            <a:p>
              <a:pPr algn="ctr">
                <a:lnSpc>
                  <a:spcPct val="130000"/>
                </a:lnSpc>
              </a:pPr>
              <a:r>
                <a:rPr lang="zh-CN" altLang="en-US" sz="2400" b="1" dirty="0" smtClean="0">
                  <a:solidFill>
                    <a:schemeClr val="tx1">
                      <a:lumMod val="65000"/>
                      <a:lumOff val="35000"/>
                    </a:schemeClr>
                  </a:solidFill>
                  <a:cs typeface="+mn-ea"/>
                  <a:sym typeface="+mn-lt"/>
                </a:rPr>
                <a:t>首部</a:t>
              </a:r>
              <a:r>
                <a:rPr lang="en-US" altLang="zh-CN" sz="2400" b="1" dirty="0" smtClean="0">
                  <a:solidFill>
                    <a:schemeClr val="tx1">
                      <a:lumMod val="65000"/>
                      <a:lumOff val="35000"/>
                    </a:schemeClr>
                  </a:solidFill>
                  <a:cs typeface="+mn-ea"/>
                  <a:sym typeface="+mn-lt"/>
                </a:rPr>
                <a:t>/</a:t>
              </a:r>
              <a:endParaRPr lang="en-US" altLang="zh-CN" sz="2400" b="1" dirty="0" smtClean="0">
                <a:solidFill>
                  <a:schemeClr val="tx1">
                    <a:lumMod val="65000"/>
                    <a:lumOff val="35000"/>
                  </a:schemeClr>
                </a:solidFill>
                <a:cs typeface="+mn-ea"/>
                <a:sym typeface="+mn-lt"/>
              </a:endParaRPr>
            </a:p>
            <a:p>
              <a:pPr algn="ctr">
                <a:lnSpc>
                  <a:spcPct val="130000"/>
                </a:lnSpc>
              </a:pPr>
              <a:r>
                <a:rPr lang="zh-CN" altLang="en-US" sz="2400" b="1" dirty="0" smtClean="0">
                  <a:solidFill>
                    <a:schemeClr val="tx1">
                      <a:lumMod val="65000"/>
                      <a:lumOff val="35000"/>
                    </a:schemeClr>
                  </a:solidFill>
                  <a:cs typeface="+mn-ea"/>
                  <a:sym typeface="+mn-lt"/>
                </a:rPr>
                <a:t>标题</a:t>
              </a:r>
              <a:endParaRPr lang="zh-CN" altLang="en-US" sz="2400" b="1" dirty="0">
                <a:solidFill>
                  <a:schemeClr val="tx1">
                    <a:lumMod val="65000"/>
                    <a:lumOff val="35000"/>
                  </a:schemeClr>
                </a:solidFill>
                <a:cs typeface="+mn-ea"/>
                <a:sym typeface="+mn-lt"/>
              </a:endParaRPr>
            </a:p>
          </p:txBody>
        </p:sp>
        <p:sp>
          <p:nvSpPr>
            <p:cNvPr id="50" name="TextBox 49"/>
            <p:cNvSpPr txBox="1"/>
            <p:nvPr/>
          </p:nvSpPr>
          <p:spPr>
            <a:xfrm>
              <a:off x="925902" y="1261937"/>
              <a:ext cx="1008112" cy="213313"/>
            </a:xfrm>
            <a:prstGeom prst="rect">
              <a:avLst/>
            </a:prstGeom>
            <a:noFill/>
          </p:spPr>
          <p:txBody>
            <a:bodyPr wrap="square" lIns="79155" tIns="0" rIns="79155" bIns="0" rtlCol="0" anchor="t">
              <a:spAutoFit/>
            </a:bodyPr>
            <a:lstStyle/>
            <a:p>
              <a:pPr algn="ctr">
                <a:lnSpc>
                  <a:spcPct val="150000"/>
                </a:lnSpc>
              </a:pPr>
              <a:endParaRPr lang="zh-CN" altLang="en-US" sz="1210" dirty="0">
                <a:solidFill>
                  <a:schemeClr val="tx1">
                    <a:lumMod val="65000"/>
                    <a:lumOff val="35000"/>
                  </a:schemeClr>
                </a:solidFill>
                <a:cs typeface="+mn-ea"/>
                <a:sym typeface="+mn-lt"/>
              </a:endParaRPr>
            </a:p>
          </p:txBody>
        </p:sp>
      </p:grpSp>
      <p:grpSp>
        <p:nvGrpSpPr>
          <p:cNvPr id="6" name="组合 1"/>
          <p:cNvGrpSpPr/>
          <p:nvPr/>
        </p:nvGrpSpPr>
        <p:grpSpPr>
          <a:xfrm>
            <a:off x="2015875" y="1558812"/>
            <a:ext cx="1460314" cy="1460842"/>
            <a:chOff x="2127615" y="1872580"/>
            <a:chExt cx="1686798" cy="1687408"/>
          </a:xfrm>
        </p:grpSpPr>
        <p:grpSp>
          <p:nvGrpSpPr>
            <p:cNvPr id="7" name="组合 5"/>
            <p:cNvGrpSpPr/>
            <p:nvPr/>
          </p:nvGrpSpPr>
          <p:grpSpPr>
            <a:xfrm>
              <a:off x="2127615" y="1872580"/>
              <a:ext cx="1686798" cy="1687408"/>
              <a:chOff x="4345444" y="2542859"/>
              <a:chExt cx="1810550" cy="1811205"/>
            </a:xfrm>
          </p:grpSpPr>
          <p:grpSp>
            <p:nvGrpSpPr>
              <p:cNvPr id="11"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8" name="椭圆 7"/>
              <p:cNvSpPr/>
              <p:nvPr/>
            </p:nvSpPr>
            <p:spPr>
              <a:xfrm>
                <a:off x="4565570" y="2763062"/>
                <a:ext cx="1370298" cy="1370793"/>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2" name="组合 112"/>
            <p:cNvGrpSpPr/>
            <p:nvPr/>
          </p:nvGrpSpPr>
          <p:grpSpPr>
            <a:xfrm>
              <a:off x="2656089" y="2395063"/>
              <a:ext cx="584048" cy="589248"/>
              <a:chOff x="2885248" y="1508265"/>
              <a:chExt cx="391152" cy="394635"/>
            </a:xfrm>
          </p:grpSpPr>
          <p:sp>
            <p:nvSpPr>
              <p:cNvPr id="74" name="Freeform 42"/>
              <p:cNvSpPr>
                <a:spLocks noEditPoints="1" noChangeArrowheads="1"/>
              </p:cNvSpPr>
              <p:nvPr/>
            </p:nvSpPr>
            <p:spPr bwMode="auto">
              <a:xfrm>
                <a:off x="2885248" y="1508265"/>
                <a:ext cx="391152" cy="394635"/>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5" name="Freeform 43"/>
              <p:cNvSpPr>
                <a:spLocks noChangeArrowheads="1"/>
              </p:cNvSpPr>
              <p:nvPr/>
            </p:nvSpPr>
            <p:spPr bwMode="auto">
              <a:xfrm>
                <a:off x="2989718" y="1603270"/>
                <a:ext cx="136053" cy="194881"/>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grpSp>
        <p:nvGrpSpPr>
          <p:cNvPr id="31" name="组合 122"/>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35" name="组合 123"/>
            <p:cNvGrpSpPr/>
            <p:nvPr/>
          </p:nvGrpSpPr>
          <p:grpSpPr>
            <a:xfrm>
              <a:off x="848004" y="393400"/>
              <a:ext cx="406366" cy="418246"/>
              <a:chOff x="848005" y="369553"/>
              <a:chExt cx="406366" cy="418246"/>
            </a:xfrm>
          </p:grpSpPr>
          <p:sp>
            <p:nvSpPr>
              <p:cNvPr id="126" name="椭圆 125"/>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27" name="椭圆 126"/>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25" name="椭圆 124"/>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sp>
        <p:nvSpPr>
          <p:cNvPr id="107"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三、会议纪要格式</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pic>
        <p:nvPicPr>
          <p:cNvPr id="2050" name="Picture 2"/>
          <p:cNvPicPr>
            <a:picLocks noChangeAspect="1" noChangeArrowheads="1"/>
          </p:cNvPicPr>
          <p:nvPr/>
        </p:nvPicPr>
        <p:blipFill>
          <a:blip r:embed="rId1" cstate="print"/>
          <a:srcRect l="34644" t="40550" r="24603" b="22700"/>
          <a:stretch>
            <a:fillRect/>
          </a:stretch>
        </p:blipFill>
        <p:spPr bwMode="auto">
          <a:xfrm>
            <a:off x="4655840" y="1772816"/>
            <a:ext cx="6246180" cy="316835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19536" y="1558812"/>
            <a:ext cx="1460314" cy="1460842"/>
            <a:chOff x="4781914" y="1872580"/>
            <a:chExt cx="1686798" cy="1687408"/>
          </a:xfrm>
        </p:grpSpPr>
        <p:grpSp>
          <p:nvGrpSpPr>
            <p:cNvPr id="14" name="组合 13"/>
            <p:cNvGrpSpPr/>
            <p:nvPr/>
          </p:nvGrpSpPr>
          <p:grpSpPr>
            <a:xfrm>
              <a:off x="4781914" y="1872580"/>
              <a:ext cx="1686798" cy="1687408"/>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6" name="椭圆 15"/>
              <p:cNvSpPr/>
              <p:nvPr/>
            </p:nvSpPr>
            <p:spPr>
              <a:xfrm>
                <a:off x="4565570" y="2763062"/>
                <a:ext cx="1370298" cy="1370793"/>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12" name="组合 111"/>
            <p:cNvGrpSpPr/>
            <p:nvPr/>
          </p:nvGrpSpPr>
          <p:grpSpPr>
            <a:xfrm>
              <a:off x="5335816" y="2401324"/>
              <a:ext cx="711677" cy="620265"/>
              <a:chOff x="5263769" y="1554660"/>
              <a:chExt cx="379547" cy="330796"/>
            </a:xfrm>
          </p:grpSpPr>
          <p:sp>
            <p:nvSpPr>
              <p:cNvPr id="77" name="Freeform 110"/>
              <p:cNvSpPr>
                <a:spLocks noChangeArrowheads="1"/>
              </p:cNvSpPr>
              <p:nvPr/>
            </p:nvSpPr>
            <p:spPr bwMode="auto">
              <a:xfrm>
                <a:off x="5516800" y="1654385"/>
                <a:ext cx="99754" cy="99726"/>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8" name="Freeform 111"/>
              <p:cNvSpPr>
                <a:spLocks noChangeArrowheads="1"/>
              </p:cNvSpPr>
              <p:nvPr/>
            </p:nvSpPr>
            <p:spPr bwMode="auto">
              <a:xfrm>
                <a:off x="5494902" y="1627629"/>
                <a:ext cx="107051" cy="111887"/>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9" name="Freeform 112"/>
              <p:cNvSpPr>
                <a:spLocks noChangeArrowheads="1"/>
              </p:cNvSpPr>
              <p:nvPr/>
            </p:nvSpPr>
            <p:spPr bwMode="auto">
              <a:xfrm>
                <a:off x="5475438" y="1613035"/>
                <a:ext cx="102186" cy="102158"/>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0" name="Freeform 113"/>
              <p:cNvSpPr>
                <a:spLocks noChangeArrowheads="1"/>
              </p:cNvSpPr>
              <p:nvPr/>
            </p:nvSpPr>
            <p:spPr bwMode="auto">
              <a:xfrm>
                <a:off x="5448676" y="1712761"/>
                <a:ext cx="68124" cy="68105"/>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1" name="Freeform 114"/>
              <p:cNvSpPr>
                <a:spLocks noChangeArrowheads="1"/>
              </p:cNvSpPr>
              <p:nvPr/>
            </p:nvSpPr>
            <p:spPr bwMode="auto">
              <a:xfrm>
                <a:off x="5431645" y="1768704"/>
                <a:ext cx="34062" cy="31621"/>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2" name="Freeform 115"/>
              <p:cNvSpPr>
                <a:spLocks noChangeArrowheads="1"/>
              </p:cNvSpPr>
              <p:nvPr/>
            </p:nvSpPr>
            <p:spPr bwMode="auto">
              <a:xfrm>
                <a:off x="5575192" y="1588713"/>
                <a:ext cx="68124" cy="68105"/>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3" name="Freeform 116"/>
              <p:cNvSpPr>
                <a:spLocks noChangeArrowheads="1"/>
              </p:cNvSpPr>
              <p:nvPr/>
            </p:nvSpPr>
            <p:spPr bwMode="auto">
              <a:xfrm>
                <a:off x="5263769" y="1554660"/>
                <a:ext cx="272495" cy="33079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4" name="Rectangle 117"/>
              <p:cNvSpPr>
                <a:spLocks noChangeArrowheads="1"/>
              </p:cNvSpPr>
              <p:nvPr/>
            </p:nvSpPr>
            <p:spPr bwMode="auto">
              <a:xfrm>
                <a:off x="5312429" y="1666547"/>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5" name="Rectangle 118"/>
              <p:cNvSpPr>
                <a:spLocks noChangeArrowheads="1"/>
              </p:cNvSpPr>
              <p:nvPr/>
            </p:nvSpPr>
            <p:spPr bwMode="auto">
              <a:xfrm>
                <a:off x="5312429" y="1705464"/>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6" name="Rectangle 119"/>
              <p:cNvSpPr>
                <a:spLocks noChangeArrowheads="1"/>
              </p:cNvSpPr>
              <p:nvPr/>
            </p:nvSpPr>
            <p:spPr bwMode="auto">
              <a:xfrm>
                <a:off x="5312429" y="1749246"/>
                <a:ext cx="107051" cy="145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7" name="Rectangle 120"/>
              <p:cNvSpPr>
                <a:spLocks noChangeArrowheads="1"/>
              </p:cNvSpPr>
              <p:nvPr/>
            </p:nvSpPr>
            <p:spPr bwMode="auto">
              <a:xfrm>
                <a:off x="5312429" y="1790596"/>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sp>
        <p:nvSpPr>
          <p:cNvPr id="115" name="丁字箭头 114"/>
          <p:cNvSpPr/>
          <p:nvPr/>
        </p:nvSpPr>
        <p:spPr>
          <a:xfrm flipV="1">
            <a:off x="2608437" y="5423868"/>
            <a:ext cx="7301538" cy="26574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872" tIns="19937" rIns="39872" bIns="19937" rtlCol="0" anchor="ctr"/>
          <a:lstStyle/>
          <a:p>
            <a:pPr algn="ctr"/>
            <a:endParaRPr lang="zh-CN" altLang="en-US" sz="1830">
              <a:cs typeface="+mn-ea"/>
              <a:sym typeface="+mn-lt"/>
            </a:endParaRPr>
          </a:p>
        </p:txBody>
      </p:sp>
      <p:grpSp>
        <p:nvGrpSpPr>
          <p:cNvPr id="123" name="组合 122"/>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124" name="组合 123"/>
            <p:cNvGrpSpPr/>
            <p:nvPr/>
          </p:nvGrpSpPr>
          <p:grpSpPr>
            <a:xfrm>
              <a:off x="848004" y="393400"/>
              <a:ext cx="406366" cy="418246"/>
              <a:chOff x="848005" y="369553"/>
              <a:chExt cx="406366" cy="418246"/>
            </a:xfrm>
          </p:grpSpPr>
          <p:sp>
            <p:nvSpPr>
              <p:cNvPr id="126" name="椭圆 125"/>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27" name="椭圆 126"/>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25" name="椭圆 124"/>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sp>
        <p:nvSpPr>
          <p:cNvPr id="107"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三、会议纪要格式</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sp>
        <p:nvSpPr>
          <p:cNvPr id="88" name="圆角矩形 87"/>
          <p:cNvSpPr/>
          <p:nvPr/>
        </p:nvSpPr>
        <p:spPr>
          <a:xfrm>
            <a:off x="1919247" y="3366663"/>
            <a:ext cx="1533676" cy="1745509"/>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16" name="TextBox 115"/>
          <p:cNvSpPr txBox="1"/>
          <p:nvPr/>
        </p:nvSpPr>
        <p:spPr>
          <a:xfrm>
            <a:off x="4079776" y="1124744"/>
            <a:ext cx="7272808" cy="5022914"/>
          </a:xfrm>
          <a:prstGeom prst="rect">
            <a:avLst/>
          </a:prstGeom>
          <a:noFill/>
        </p:spPr>
        <p:txBody>
          <a:bodyPr wrap="square" lIns="79155" tIns="0" rIns="79155" bIns="0" rtlCol="0" anchor="t">
            <a:spAutoFit/>
          </a:bodyPr>
          <a:lstStyle/>
          <a:p>
            <a:pPr>
              <a:lnSpc>
                <a:spcPct val="150000"/>
              </a:lnSpc>
            </a:pPr>
            <a:r>
              <a:rPr lang="zh-CN" altLang="zh-CN" sz="2000" b="1" dirty="0" smtClean="0"/>
              <a:t>前言。</a:t>
            </a:r>
            <a:r>
              <a:rPr lang="zh-CN" altLang="zh-CN" sz="2000" dirty="0" smtClean="0"/>
              <a:t>首先概括交代会议的名称、时间、地点、主持人、主要议程、参加人员、会议形式以及会议主要的成果，然后用</a:t>
            </a:r>
            <a:r>
              <a:rPr lang="en-US" altLang="zh-CN" sz="2000" dirty="0" smtClean="0"/>
              <a:t>“</a:t>
            </a:r>
            <a:r>
              <a:rPr lang="zh-CN" altLang="zh-CN" sz="2000" dirty="0" smtClean="0"/>
              <a:t>现将这次会议研究的几个问题纪要如下：</a:t>
            </a:r>
            <a:r>
              <a:rPr lang="en-US" altLang="zh-CN" sz="2000" dirty="0" smtClean="0"/>
              <a:t>”</a:t>
            </a:r>
            <a:r>
              <a:rPr lang="zh-CN" altLang="zh-CN" sz="2000" dirty="0" smtClean="0"/>
              <a:t>或</a:t>
            </a:r>
            <a:r>
              <a:rPr lang="en-US" altLang="zh-CN" sz="2000" dirty="0" smtClean="0"/>
              <a:t>“</a:t>
            </a:r>
            <a:r>
              <a:rPr lang="zh-CN" altLang="zh-CN" sz="2000" dirty="0" smtClean="0"/>
              <a:t>现将会议主要精神纪要如下：</a:t>
            </a:r>
            <a:r>
              <a:rPr lang="en-US" altLang="zh-CN" sz="2000" dirty="0" smtClean="0"/>
              <a:t>”</a:t>
            </a:r>
            <a:r>
              <a:rPr lang="zh-CN" altLang="zh-CN" sz="2000" dirty="0" smtClean="0"/>
              <a:t>等语句转入下文。这项内容主要用以简述会议基本情况，所以文字必须十分简练。</a:t>
            </a:r>
            <a:r>
              <a:rPr lang="en-US" altLang="zh-CN" sz="2000" dirty="0" smtClean="0"/>
              <a:t> </a:t>
            </a:r>
            <a:endParaRPr lang="zh-CN" altLang="zh-CN" sz="2000" dirty="0" smtClean="0"/>
          </a:p>
          <a:p>
            <a:pPr>
              <a:lnSpc>
                <a:spcPct val="150000"/>
              </a:lnSpc>
            </a:pPr>
            <a:r>
              <a:rPr lang="zh-CN" altLang="zh-CN" sz="2000" b="1" dirty="0" smtClean="0"/>
              <a:t>主体。</a:t>
            </a:r>
            <a:r>
              <a:rPr lang="zh-CN" altLang="zh-CN" sz="2000" dirty="0" smtClean="0"/>
              <a:t>是会议纪要的核心内容，主要记载会议情况和会议结果。写作时要注意紧紧围绕中心议题，把会议的基本精神，特别是会议形成的决定、决议，准确地表达清楚。对于会议上有争议的问题和不同意见，必须如实予以反映。</a:t>
            </a:r>
            <a:r>
              <a:rPr lang="en-US" altLang="zh-CN" sz="2000" dirty="0" smtClean="0"/>
              <a:t> </a:t>
            </a:r>
            <a:endParaRPr lang="zh-CN" altLang="zh-CN" sz="2000" dirty="0" smtClean="0"/>
          </a:p>
          <a:p>
            <a:pPr>
              <a:lnSpc>
                <a:spcPct val="150000"/>
              </a:lnSpc>
            </a:pPr>
            <a:r>
              <a:rPr lang="zh-CN" altLang="zh-CN" sz="2000" b="1" dirty="0" smtClean="0"/>
              <a:t>结尾。</a:t>
            </a:r>
            <a:r>
              <a:rPr lang="zh-CN" altLang="zh-CN" sz="2000" dirty="0" smtClean="0"/>
              <a:t>属于选择性项目。一般是向受文单位提出希望和要求。有的则没有这部分，主体内容写完，全文即告结束。</a:t>
            </a:r>
            <a:endParaRPr lang="zh-CN" altLang="en-US" sz="2000" dirty="0">
              <a:solidFill>
                <a:schemeClr val="tx1">
                  <a:lumMod val="65000"/>
                  <a:lumOff val="35000"/>
                </a:schemeClr>
              </a:solidFill>
              <a:cs typeface="+mn-ea"/>
              <a:sym typeface="+mn-lt"/>
            </a:endParaRPr>
          </a:p>
        </p:txBody>
      </p:sp>
      <p:sp>
        <p:nvSpPr>
          <p:cNvPr id="117" name="TextBox 116"/>
          <p:cNvSpPr txBox="1"/>
          <p:nvPr/>
        </p:nvSpPr>
        <p:spPr>
          <a:xfrm>
            <a:off x="1994822" y="3811952"/>
            <a:ext cx="1420005" cy="512033"/>
          </a:xfrm>
          <a:prstGeom prst="rect">
            <a:avLst/>
          </a:prstGeom>
          <a:noFill/>
        </p:spPr>
        <p:txBody>
          <a:bodyPr wrap="square" lIns="79155" tIns="39577" rIns="79155" bIns="39577" rtlCol="0">
            <a:spAutoFit/>
          </a:bodyPr>
          <a:lstStyle/>
          <a:p>
            <a:pPr algn="ctr">
              <a:lnSpc>
                <a:spcPct val="130000"/>
              </a:lnSpc>
            </a:pPr>
            <a:r>
              <a:rPr lang="zh-CN" altLang="en-US" sz="2400" b="1" dirty="0" smtClean="0">
                <a:solidFill>
                  <a:schemeClr val="tx1">
                    <a:lumMod val="65000"/>
                    <a:lumOff val="35000"/>
                  </a:schemeClr>
                </a:solidFill>
                <a:cs typeface="+mn-ea"/>
                <a:sym typeface="+mn-lt"/>
              </a:rPr>
              <a:t>正文</a:t>
            </a:r>
            <a:endParaRPr lang="zh-CN" altLang="en-US" sz="2400" b="1"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0"/>
                            </p:stCondLst>
                            <p:childTnLst>
                              <p:par>
                                <p:cTn id="17" presetID="22" presetClass="entr" presetSubtype="1"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up)">
                                      <p:cBhvr>
                                        <p:cTn id="19" dur="500"/>
                                        <p:tgtEl>
                                          <p:spTgt spid="11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0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1919247" y="3366663"/>
            <a:ext cx="1533676" cy="1745509"/>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nvGrpSpPr>
          <p:cNvPr id="2" name="组合 45"/>
          <p:cNvGrpSpPr/>
          <p:nvPr/>
        </p:nvGrpSpPr>
        <p:grpSpPr>
          <a:xfrm>
            <a:off x="1994822" y="3509038"/>
            <a:ext cx="1420005" cy="814949"/>
            <a:chOff x="808455" y="1261937"/>
            <a:chExt cx="1230338" cy="705843"/>
          </a:xfrm>
        </p:grpSpPr>
        <p:sp>
          <p:nvSpPr>
            <p:cNvPr id="47" name="TextBox 46"/>
            <p:cNvSpPr txBox="1"/>
            <p:nvPr/>
          </p:nvSpPr>
          <p:spPr>
            <a:xfrm>
              <a:off x="808455" y="1524298"/>
              <a:ext cx="1230338" cy="443482"/>
            </a:xfrm>
            <a:prstGeom prst="rect">
              <a:avLst/>
            </a:prstGeom>
            <a:noFill/>
          </p:spPr>
          <p:txBody>
            <a:bodyPr wrap="square" lIns="79155" tIns="39577" rIns="79155" bIns="39577" rtlCol="0">
              <a:spAutoFit/>
            </a:bodyPr>
            <a:lstStyle/>
            <a:p>
              <a:pPr algn="ctr">
                <a:lnSpc>
                  <a:spcPct val="130000"/>
                </a:lnSpc>
              </a:pPr>
              <a:r>
                <a:rPr lang="zh-CN" altLang="en-US" sz="2400" b="1" dirty="0" smtClean="0">
                  <a:solidFill>
                    <a:schemeClr val="tx1">
                      <a:lumMod val="65000"/>
                      <a:lumOff val="35000"/>
                    </a:schemeClr>
                  </a:solidFill>
                  <a:cs typeface="+mn-ea"/>
                  <a:sym typeface="+mn-lt"/>
                </a:rPr>
                <a:t>尾部</a:t>
              </a:r>
              <a:endParaRPr lang="zh-CN" altLang="en-US" sz="2400" b="1" dirty="0">
                <a:solidFill>
                  <a:schemeClr val="tx1">
                    <a:lumMod val="65000"/>
                    <a:lumOff val="35000"/>
                  </a:schemeClr>
                </a:solidFill>
                <a:cs typeface="+mn-ea"/>
                <a:sym typeface="+mn-lt"/>
              </a:endParaRPr>
            </a:p>
          </p:txBody>
        </p:sp>
        <p:sp>
          <p:nvSpPr>
            <p:cNvPr id="50" name="TextBox 49"/>
            <p:cNvSpPr txBox="1"/>
            <p:nvPr/>
          </p:nvSpPr>
          <p:spPr>
            <a:xfrm>
              <a:off x="925902" y="1261937"/>
              <a:ext cx="1008112" cy="213313"/>
            </a:xfrm>
            <a:prstGeom prst="rect">
              <a:avLst/>
            </a:prstGeom>
            <a:noFill/>
          </p:spPr>
          <p:txBody>
            <a:bodyPr wrap="square" lIns="79155" tIns="0" rIns="79155" bIns="0" rtlCol="0" anchor="t">
              <a:spAutoFit/>
            </a:bodyPr>
            <a:lstStyle/>
            <a:p>
              <a:pPr algn="ctr">
                <a:lnSpc>
                  <a:spcPct val="150000"/>
                </a:lnSpc>
              </a:pPr>
              <a:endParaRPr lang="zh-CN" altLang="en-US" sz="1210" dirty="0">
                <a:solidFill>
                  <a:schemeClr val="tx1">
                    <a:lumMod val="65000"/>
                    <a:lumOff val="35000"/>
                  </a:schemeClr>
                </a:solidFill>
                <a:cs typeface="+mn-ea"/>
                <a:sym typeface="+mn-lt"/>
              </a:endParaRPr>
            </a:p>
          </p:txBody>
        </p:sp>
      </p:grpSp>
      <p:sp>
        <p:nvSpPr>
          <p:cNvPr id="115" name="丁字箭头 114"/>
          <p:cNvSpPr/>
          <p:nvPr/>
        </p:nvSpPr>
        <p:spPr>
          <a:xfrm flipV="1">
            <a:off x="2608437" y="5423868"/>
            <a:ext cx="7301538" cy="26574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872" tIns="19937" rIns="39872" bIns="19937" rtlCol="0" anchor="ctr"/>
          <a:lstStyle/>
          <a:p>
            <a:pPr algn="ctr"/>
            <a:endParaRPr lang="zh-CN" altLang="en-US" sz="1830">
              <a:cs typeface="+mn-ea"/>
              <a:sym typeface="+mn-lt"/>
            </a:endParaRPr>
          </a:p>
        </p:txBody>
      </p:sp>
      <p:grpSp>
        <p:nvGrpSpPr>
          <p:cNvPr id="7" name="组合 122"/>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11" name="组合 123"/>
            <p:cNvGrpSpPr/>
            <p:nvPr/>
          </p:nvGrpSpPr>
          <p:grpSpPr>
            <a:xfrm>
              <a:off x="848004" y="393400"/>
              <a:ext cx="406366" cy="418246"/>
              <a:chOff x="848005" y="369553"/>
              <a:chExt cx="406366" cy="418246"/>
            </a:xfrm>
          </p:grpSpPr>
          <p:sp>
            <p:nvSpPr>
              <p:cNvPr id="126" name="椭圆 125"/>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27" name="椭圆 126"/>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25" name="椭圆 124"/>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sp>
        <p:nvSpPr>
          <p:cNvPr id="107" name="TextBox 28"/>
          <p:cNvSpPr txBox="1"/>
          <p:nvPr/>
        </p:nvSpPr>
        <p:spPr>
          <a:xfrm>
            <a:off x="1350514" y="340214"/>
            <a:ext cx="3460819"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三、会议纪要格式</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sp>
        <p:nvSpPr>
          <p:cNvPr id="112" name="TextBox 111"/>
          <p:cNvSpPr txBox="1"/>
          <p:nvPr/>
        </p:nvSpPr>
        <p:spPr>
          <a:xfrm>
            <a:off x="4223792" y="3501008"/>
            <a:ext cx="6408712" cy="867930"/>
          </a:xfrm>
          <a:prstGeom prst="rect">
            <a:avLst/>
          </a:prstGeom>
          <a:noFill/>
        </p:spPr>
        <p:txBody>
          <a:bodyPr wrap="square" lIns="79155" tIns="0" rIns="79155" bIns="0" rtlCol="0" anchor="t">
            <a:spAutoFit/>
          </a:bodyPr>
          <a:lstStyle/>
          <a:p>
            <a:pPr>
              <a:lnSpc>
                <a:spcPct val="150000"/>
              </a:lnSpc>
            </a:pPr>
            <a:r>
              <a:rPr lang="zh-CN" altLang="zh-CN" sz="2000" dirty="0" smtClean="0"/>
              <a:t>包括署名和成文时间两项内容。</a:t>
            </a:r>
            <a:r>
              <a:rPr lang="en-US" altLang="zh-CN" sz="2000" dirty="0" smtClean="0"/>
              <a:t>  </a:t>
            </a:r>
            <a:r>
              <a:rPr lang="zh-CN" altLang="zh-CN" sz="2000" dirty="0" smtClean="0"/>
              <a:t>署名只用于办公会议纪要，写明召开会议的机关单位名称。</a:t>
            </a:r>
            <a:endParaRPr lang="zh-CN" altLang="en-US" sz="2000" dirty="0">
              <a:solidFill>
                <a:schemeClr val="tx1">
                  <a:lumMod val="65000"/>
                  <a:lumOff val="35000"/>
                </a:schemeClr>
              </a:solidFill>
              <a:cs typeface="+mn-ea"/>
              <a:sym typeface="+mn-lt"/>
            </a:endParaRPr>
          </a:p>
        </p:txBody>
      </p:sp>
      <p:grpSp>
        <p:nvGrpSpPr>
          <p:cNvPr id="23" name="组合 10"/>
          <p:cNvGrpSpPr/>
          <p:nvPr/>
        </p:nvGrpSpPr>
        <p:grpSpPr>
          <a:xfrm>
            <a:off x="1991544" y="1628800"/>
            <a:ext cx="1460314" cy="1460842"/>
            <a:chOff x="7456207" y="1872580"/>
            <a:chExt cx="1686798" cy="1687408"/>
          </a:xfrm>
        </p:grpSpPr>
        <p:grpSp>
          <p:nvGrpSpPr>
            <p:cNvPr id="24" name="组合 21"/>
            <p:cNvGrpSpPr/>
            <p:nvPr/>
          </p:nvGrpSpPr>
          <p:grpSpPr>
            <a:xfrm>
              <a:off x="7456207" y="1872580"/>
              <a:ext cx="1686798" cy="1687408"/>
              <a:chOff x="4345444" y="2542859"/>
              <a:chExt cx="1810550" cy="1811205"/>
            </a:xfrm>
          </p:grpSpPr>
          <p:grpSp>
            <p:nvGrpSpPr>
              <p:cNvPr id="28" name="组合 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0" name="同心圆 2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31" name="椭圆 3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29" name="椭圆 28"/>
              <p:cNvSpPr/>
              <p:nvPr/>
            </p:nvSpPr>
            <p:spPr>
              <a:xfrm>
                <a:off x="4565570" y="2763062"/>
                <a:ext cx="1370298" cy="1370793"/>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25" name="组合 110"/>
            <p:cNvGrpSpPr/>
            <p:nvPr/>
          </p:nvGrpSpPr>
          <p:grpSpPr>
            <a:xfrm>
              <a:off x="8004999" y="2442675"/>
              <a:ext cx="487381" cy="632430"/>
              <a:chOff x="7363063" y="1563805"/>
              <a:chExt cx="292497" cy="379547"/>
            </a:xfrm>
          </p:grpSpPr>
          <p:sp>
            <p:nvSpPr>
              <p:cNvPr id="26" name="Freeform 170"/>
              <p:cNvSpPr>
                <a:spLocks noChangeArrowheads="1"/>
              </p:cNvSpPr>
              <p:nvPr/>
            </p:nvSpPr>
            <p:spPr bwMode="auto">
              <a:xfrm>
                <a:off x="7363063" y="1673290"/>
                <a:ext cx="292497" cy="27006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27" name="Freeform 171"/>
              <p:cNvSpPr>
                <a:spLocks noChangeArrowheads="1"/>
              </p:cNvSpPr>
              <p:nvPr/>
            </p:nvSpPr>
            <p:spPr bwMode="auto">
              <a:xfrm>
                <a:off x="7363063" y="1563805"/>
                <a:ext cx="292497" cy="92454"/>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wipe(up)">
                                      <p:cBhvr>
                                        <p:cTn id="21" dur="500"/>
                                        <p:tgtEl>
                                          <p:spTgt spid="115"/>
                                        </p:tgtEl>
                                      </p:cBhvr>
                                    </p:animEffect>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anim calcmode="lin" valueType="num">
                                      <p:cBhvr>
                                        <p:cTn id="25" dur="500" fill="hold"/>
                                        <p:tgtEl>
                                          <p:spTgt spid="23"/>
                                        </p:tgtEl>
                                        <p:attrNameLst>
                                          <p:attrName>ppt_x</p:attrName>
                                        </p:attrNameLst>
                                      </p:cBhvr>
                                      <p:tavLst>
                                        <p:tav tm="0">
                                          <p:val>
                                            <p:strVal val="#ppt_x"/>
                                          </p:val>
                                        </p:tav>
                                        <p:tav tm="100000">
                                          <p:val>
                                            <p:strVal val="#ppt_x"/>
                                          </p:val>
                                        </p:tav>
                                      </p:tavLst>
                                    </p:anim>
                                    <p:anim calcmode="lin" valueType="num">
                                      <p:cBhvr>
                                        <p:cTn id="2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15" grpId="0" animBg="1"/>
      <p:bldP spid="1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novo\Desktop\4.1.2\timgTTNKG6UP.jpg"/>
          <p:cNvPicPr>
            <a:picLocks noChangeAspect="1" noChangeArrowheads="1"/>
          </p:cNvPicPr>
          <p:nvPr/>
        </p:nvPicPr>
        <p:blipFill>
          <a:blip r:embed="rId1" cstate="print"/>
          <a:srcRect/>
          <a:stretch>
            <a:fillRect/>
          </a:stretch>
        </p:blipFill>
        <p:spPr bwMode="auto">
          <a:xfrm>
            <a:off x="7392144" y="404664"/>
            <a:ext cx="3810000" cy="5321300"/>
          </a:xfrm>
          <a:prstGeom prst="rect">
            <a:avLst/>
          </a:prstGeom>
          <a:ln>
            <a:noFill/>
          </a:ln>
          <a:effectLst>
            <a:outerShdw blurRad="292100" dist="139700" dir="2700000" algn="tl" rotWithShape="0">
              <a:srgbClr val="333333">
                <a:alpha val="65000"/>
              </a:srgbClr>
            </a:outerShdw>
          </a:effectLst>
        </p:spPr>
      </p:pic>
      <p:pic>
        <p:nvPicPr>
          <p:cNvPr id="3075" name="Picture 3" descr="C:\Users\lenovo\Desktop\4.1.2\u=1423222859,1970093889&amp;fm=27&amp;gp=0.jpg"/>
          <p:cNvPicPr>
            <a:picLocks noChangeAspect="1" noChangeArrowheads="1"/>
          </p:cNvPicPr>
          <p:nvPr/>
        </p:nvPicPr>
        <p:blipFill>
          <a:blip r:embed="rId2" cstate="print"/>
          <a:srcRect/>
          <a:stretch>
            <a:fillRect/>
          </a:stretch>
        </p:blipFill>
        <p:spPr bwMode="auto">
          <a:xfrm>
            <a:off x="1055440" y="0"/>
            <a:ext cx="4762500" cy="66960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丁字箭头 114"/>
          <p:cNvSpPr/>
          <p:nvPr/>
        </p:nvSpPr>
        <p:spPr>
          <a:xfrm flipV="1">
            <a:off x="2608437" y="5423868"/>
            <a:ext cx="7301538" cy="26574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872" tIns="19937" rIns="39872" bIns="19937" rtlCol="0" anchor="ctr"/>
          <a:lstStyle/>
          <a:p>
            <a:pPr algn="ctr"/>
            <a:endParaRPr lang="zh-CN" altLang="en-US" sz="1830">
              <a:cs typeface="+mn-ea"/>
              <a:sym typeface="+mn-lt"/>
            </a:endParaRPr>
          </a:p>
        </p:txBody>
      </p:sp>
      <p:grpSp>
        <p:nvGrpSpPr>
          <p:cNvPr id="2" name="组合 122"/>
          <p:cNvGrpSpPr/>
          <p:nvPr/>
        </p:nvGrpSpPr>
        <p:grpSpPr>
          <a:xfrm>
            <a:off x="898629" y="400955"/>
            <a:ext cx="405483" cy="417336"/>
            <a:chOff x="848004" y="393400"/>
            <a:chExt cx="406366" cy="418246"/>
          </a:xfrm>
          <a:effectLst>
            <a:outerShdw blurRad="165100" dist="38100" dir="6960000" sx="98000" sy="98000" algn="t" rotWithShape="0">
              <a:prstClr val="black">
                <a:alpha val="34000"/>
              </a:prstClr>
            </a:outerShdw>
          </a:effectLst>
        </p:grpSpPr>
        <p:grpSp>
          <p:nvGrpSpPr>
            <p:cNvPr id="3" name="组合 123"/>
            <p:cNvGrpSpPr/>
            <p:nvPr/>
          </p:nvGrpSpPr>
          <p:grpSpPr>
            <a:xfrm>
              <a:off x="848004" y="393400"/>
              <a:ext cx="406366" cy="418246"/>
              <a:chOff x="848005" y="369553"/>
              <a:chExt cx="406366" cy="418246"/>
            </a:xfrm>
          </p:grpSpPr>
          <p:sp>
            <p:nvSpPr>
              <p:cNvPr id="126" name="椭圆 125"/>
              <p:cNvSpPr/>
              <p:nvPr/>
            </p:nvSpPr>
            <p:spPr>
              <a:xfrm>
                <a:off x="848005" y="369553"/>
                <a:ext cx="406366" cy="418246"/>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27" name="椭圆 126"/>
              <p:cNvSpPr/>
              <p:nvPr/>
            </p:nvSpPr>
            <p:spPr>
              <a:xfrm>
                <a:off x="856799" y="378604"/>
                <a:ext cx="388778" cy="400144"/>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25" name="椭圆 124"/>
            <p:cNvSpPr/>
            <p:nvPr/>
          </p:nvSpPr>
          <p:spPr>
            <a:xfrm>
              <a:off x="907857" y="455002"/>
              <a:ext cx="286661" cy="295042"/>
            </a:xfrm>
            <a:prstGeom prst="ellipse">
              <a:avLst/>
            </a:prstGeom>
            <a:gradFill>
              <a:gsLst>
                <a:gs pos="0">
                  <a:srgbClr val="0BB0F0"/>
                </a:gs>
                <a:gs pos="100000">
                  <a:srgbClr val="3AA3EC"/>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115" dirty="0">
                <a:solidFill>
                  <a:schemeClr val="bg1"/>
                </a:solidFill>
                <a:cs typeface="+mn-ea"/>
                <a:sym typeface="+mn-lt"/>
              </a:endParaRPr>
            </a:p>
          </p:txBody>
        </p:sp>
      </p:grpSp>
      <p:sp>
        <p:nvSpPr>
          <p:cNvPr id="107" name="TextBox 28"/>
          <p:cNvSpPr txBox="1"/>
          <p:nvPr/>
        </p:nvSpPr>
        <p:spPr>
          <a:xfrm>
            <a:off x="1350514" y="340214"/>
            <a:ext cx="3809382" cy="532811"/>
          </a:xfrm>
          <a:prstGeom prst="rect">
            <a:avLst/>
          </a:prstGeom>
          <a:noFill/>
        </p:spPr>
        <p:txBody>
          <a:bodyPr wrap="square" lIns="105509" tIns="52755" rIns="105509" bIns="52755" rtlCol="0">
            <a:spAutoFit/>
          </a:bodyPr>
          <a:lstStyle/>
          <a:p>
            <a:r>
              <a:rPr lang="zh-CN" altLang="en-US" sz="2770" b="1" dirty="0" smtClean="0">
                <a:solidFill>
                  <a:schemeClr val="tx1">
                    <a:lumMod val="65000"/>
                    <a:lumOff val="35000"/>
                  </a:schemeClr>
                </a:solidFill>
                <a:effectLst>
                  <a:innerShdw blurRad="63500" dist="50800" dir="13500000">
                    <a:prstClr val="black">
                      <a:alpha val="50000"/>
                    </a:prstClr>
                  </a:innerShdw>
                </a:effectLst>
                <a:cs typeface="+mn-ea"/>
                <a:sym typeface="+mn-lt"/>
              </a:rPr>
              <a:t> 四、注意事项</a:t>
            </a:r>
            <a:endParaRPr lang="zh-CN" altLang="en-US" sz="2770" b="1" dirty="0">
              <a:solidFill>
                <a:schemeClr val="tx1">
                  <a:lumMod val="65000"/>
                  <a:lumOff val="35000"/>
                </a:schemeClr>
              </a:solidFill>
              <a:effectLst>
                <a:innerShdw blurRad="63500" dist="50800" dir="13500000">
                  <a:prstClr val="black">
                    <a:alpha val="50000"/>
                  </a:prstClr>
                </a:innerShdw>
              </a:effectLst>
              <a:cs typeface="+mn-ea"/>
              <a:sym typeface="+mn-lt"/>
            </a:endParaRPr>
          </a:p>
        </p:txBody>
      </p:sp>
      <p:sp>
        <p:nvSpPr>
          <p:cNvPr id="112" name="TextBox 111"/>
          <p:cNvSpPr txBox="1"/>
          <p:nvPr/>
        </p:nvSpPr>
        <p:spPr>
          <a:xfrm>
            <a:off x="3575720" y="1124744"/>
            <a:ext cx="7056784" cy="4616648"/>
          </a:xfrm>
          <a:prstGeom prst="rect">
            <a:avLst/>
          </a:prstGeom>
          <a:noFill/>
        </p:spPr>
        <p:txBody>
          <a:bodyPr wrap="square" lIns="79155" tIns="0" rIns="79155" bIns="0" rtlCol="0" anchor="t">
            <a:spAutoFit/>
          </a:bodyPr>
          <a:lstStyle/>
          <a:p>
            <a:pPr>
              <a:lnSpc>
                <a:spcPct val="150000"/>
              </a:lnSpc>
            </a:pPr>
            <a:r>
              <a:rPr lang="zh-CN" altLang="zh-CN" sz="2000" dirty="0" smtClean="0">
                <a:solidFill>
                  <a:srgbClr val="FF0000"/>
                </a:solidFill>
              </a:rPr>
              <a:t>一</a:t>
            </a:r>
            <a:r>
              <a:rPr lang="zh-CN" altLang="zh-CN" sz="2000" dirty="0" smtClean="0"/>
              <a:t>是概括要全面，要如实反映会议精神。不得随意取舍，不得以偏概全，不能是自己赞同的就多写，不赞同的就略写或不写。</a:t>
            </a:r>
            <a:endParaRPr lang="zh-CN" altLang="zh-CN" sz="2000" dirty="0" smtClean="0"/>
          </a:p>
          <a:p>
            <a:pPr>
              <a:lnSpc>
                <a:spcPct val="150000"/>
              </a:lnSpc>
            </a:pPr>
            <a:r>
              <a:rPr lang="zh-CN" altLang="zh-CN" sz="2000" dirty="0" smtClean="0">
                <a:solidFill>
                  <a:srgbClr val="FF0000"/>
                </a:solidFill>
              </a:rPr>
              <a:t>二</a:t>
            </a:r>
            <a:r>
              <a:rPr lang="zh-CN" altLang="zh-CN" sz="2000" dirty="0" smtClean="0"/>
              <a:t>是要具备一定的分析、综合能力和表达能力。这样，表述上才能做到重点突击，条理清晰，文字简练。</a:t>
            </a:r>
            <a:endParaRPr lang="zh-CN" altLang="zh-CN" sz="2000" dirty="0" smtClean="0"/>
          </a:p>
          <a:p>
            <a:pPr>
              <a:lnSpc>
                <a:spcPct val="150000"/>
              </a:lnSpc>
            </a:pPr>
            <a:r>
              <a:rPr lang="zh-CN" altLang="zh-CN" sz="2000" dirty="0" smtClean="0">
                <a:solidFill>
                  <a:srgbClr val="FF0000"/>
                </a:solidFill>
              </a:rPr>
              <a:t>三</a:t>
            </a:r>
            <a:r>
              <a:rPr lang="zh-CN" altLang="zh-CN" sz="2000" dirty="0" smtClean="0"/>
              <a:t>是按照会议精神，对材料分类和筛选。</a:t>
            </a:r>
            <a:endParaRPr lang="zh-CN" altLang="zh-CN" sz="2000" dirty="0" smtClean="0"/>
          </a:p>
          <a:p>
            <a:pPr>
              <a:lnSpc>
                <a:spcPct val="150000"/>
              </a:lnSpc>
            </a:pPr>
            <a:r>
              <a:rPr lang="zh-CN" altLang="zh-CN" sz="2000" dirty="0" smtClean="0">
                <a:solidFill>
                  <a:srgbClr val="FF0000"/>
                </a:solidFill>
              </a:rPr>
              <a:t>四</a:t>
            </a:r>
            <a:r>
              <a:rPr lang="zh-CN" altLang="zh-CN" sz="2000" dirty="0" smtClean="0"/>
              <a:t>是语言表达上，以叙述为主，精炼、通俗，篇幅不宜太长。</a:t>
            </a:r>
            <a:endParaRPr lang="zh-CN" altLang="zh-CN" sz="2000" dirty="0" smtClean="0"/>
          </a:p>
          <a:p>
            <a:pPr>
              <a:lnSpc>
                <a:spcPct val="150000"/>
              </a:lnSpc>
            </a:pPr>
            <a:r>
              <a:rPr lang="zh-CN" altLang="zh-CN" sz="2000" dirty="0" smtClean="0">
                <a:solidFill>
                  <a:srgbClr val="FF0000"/>
                </a:solidFill>
              </a:rPr>
              <a:t>五</a:t>
            </a:r>
            <a:r>
              <a:rPr lang="zh-CN" altLang="zh-CN" sz="2000" dirty="0" smtClean="0"/>
              <a:t>是注重使用会议纪要的习惯用语。会议纪要常常以</a:t>
            </a:r>
            <a:r>
              <a:rPr lang="en-US" altLang="zh-CN" sz="2000" dirty="0" smtClean="0"/>
              <a:t>“</a:t>
            </a:r>
            <a:r>
              <a:rPr lang="zh-CN" altLang="zh-CN" sz="2000" dirty="0" smtClean="0"/>
              <a:t>会议</a:t>
            </a:r>
            <a:r>
              <a:rPr lang="en-US" altLang="zh-CN" sz="2000" dirty="0" smtClean="0"/>
              <a:t>”</a:t>
            </a:r>
            <a:r>
              <a:rPr lang="zh-CN" altLang="zh-CN" sz="2000" dirty="0" smtClean="0"/>
              <a:t>为第三人称而记述会议内容。主体部分应注重使用下列层次或段落的开头语：</a:t>
            </a:r>
            <a:r>
              <a:rPr lang="en-US" altLang="zh-CN" sz="2000" dirty="0" smtClean="0"/>
              <a:t>“</a:t>
            </a:r>
            <a:r>
              <a:rPr lang="zh-CN" altLang="zh-CN" sz="2000" dirty="0" smtClean="0"/>
              <a:t>会议认为</a:t>
            </a:r>
            <a:r>
              <a:rPr lang="en-US" altLang="zh-CN" sz="2000" dirty="0" smtClean="0"/>
              <a:t>”</a:t>
            </a:r>
            <a:r>
              <a:rPr lang="zh-CN" altLang="zh-CN" sz="2000" dirty="0" smtClean="0"/>
              <a:t>、</a:t>
            </a:r>
            <a:r>
              <a:rPr lang="en-US" altLang="zh-CN" sz="2000" dirty="0" smtClean="0"/>
              <a:t>“</a:t>
            </a:r>
            <a:r>
              <a:rPr lang="zh-CN" altLang="zh-CN" sz="2000" dirty="0" smtClean="0"/>
              <a:t>会议提出</a:t>
            </a:r>
            <a:r>
              <a:rPr lang="en-US" altLang="zh-CN" sz="2000" dirty="0" smtClean="0"/>
              <a:t>”</a:t>
            </a:r>
            <a:r>
              <a:rPr lang="zh-CN" altLang="zh-CN" sz="2000" dirty="0" smtClean="0"/>
              <a:t>、</a:t>
            </a:r>
            <a:r>
              <a:rPr lang="en-US" altLang="zh-CN" sz="2000" dirty="0" smtClean="0"/>
              <a:t>“</a:t>
            </a:r>
            <a:r>
              <a:rPr lang="zh-CN" altLang="zh-CN" sz="2000" dirty="0" smtClean="0"/>
              <a:t>与会者一致认为</a:t>
            </a:r>
            <a:r>
              <a:rPr lang="en-US" altLang="zh-CN" sz="2000" dirty="0" smtClean="0"/>
              <a:t>”</a:t>
            </a:r>
            <a:r>
              <a:rPr lang="zh-CN" altLang="zh-CN" sz="2000" dirty="0" smtClean="0"/>
              <a:t>、</a:t>
            </a:r>
            <a:r>
              <a:rPr lang="en-US" altLang="zh-CN" sz="2000" dirty="0" smtClean="0"/>
              <a:t>“</a:t>
            </a:r>
            <a:r>
              <a:rPr lang="zh-CN" altLang="zh-CN" sz="2000" dirty="0" smtClean="0"/>
              <a:t>会议决定</a:t>
            </a:r>
            <a:r>
              <a:rPr lang="en-US" altLang="zh-CN" sz="2000" dirty="0" smtClean="0"/>
              <a:t>”</a:t>
            </a:r>
            <a:r>
              <a:rPr lang="zh-CN" altLang="zh-CN" sz="2000" dirty="0" smtClean="0"/>
              <a:t>、</a:t>
            </a:r>
            <a:r>
              <a:rPr lang="en-US" altLang="zh-CN" sz="2000" dirty="0" smtClean="0"/>
              <a:t>“</a:t>
            </a:r>
            <a:r>
              <a:rPr lang="zh-CN" altLang="zh-CN" sz="2000" dirty="0" smtClean="0"/>
              <a:t>会议要求</a:t>
            </a:r>
            <a:r>
              <a:rPr lang="en-US" altLang="zh-CN" sz="2000" dirty="0" smtClean="0"/>
              <a:t>”</a:t>
            </a:r>
            <a:r>
              <a:rPr lang="zh-CN" altLang="zh-CN" sz="2000" dirty="0" smtClean="0"/>
              <a:t>、</a:t>
            </a:r>
            <a:r>
              <a:rPr lang="en-US" altLang="zh-CN" sz="2000" dirty="0" smtClean="0"/>
              <a:t>“</a:t>
            </a:r>
            <a:r>
              <a:rPr lang="zh-CN" altLang="zh-CN" sz="2000" dirty="0" smtClean="0"/>
              <a:t>会议希望</a:t>
            </a:r>
            <a:r>
              <a:rPr lang="en-US" altLang="zh-CN" sz="2000" dirty="0" smtClean="0"/>
              <a:t>”</a:t>
            </a:r>
            <a:r>
              <a:rPr lang="zh-CN" altLang="zh-CN" sz="2000" dirty="0" smtClean="0"/>
              <a:t>、</a:t>
            </a:r>
            <a:r>
              <a:rPr lang="en-US" altLang="zh-CN" sz="2000" dirty="0" smtClean="0"/>
              <a:t>“</a:t>
            </a:r>
            <a:r>
              <a:rPr lang="zh-CN" altLang="zh-CN" sz="2000" dirty="0" smtClean="0"/>
              <a:t>会议号召</a:t>
            </a:r>
            <a:r>
              <a:rPr lang="en-US" altLang="zh-CN" sz="2000" dirty="0" smtClean="0"/>
              <a:t>” </a:t>
            </a:r>
            <a:r>
              <a:rPr lang="zh-CN" altLang="zh-CN" sz="2000" dirty="0" smtClean="0"/>
              <a:t>等。</a:t>
            </a:r>
            <a:endParaRPr lang="zh-CN" altLang="en-US" sz="2000" dirty="0">
              <a:solidFill>
                <a:schemeClr val="tx1">
                  <a:lumMod val="65000"/>
                  <a:lumOff val="35000"/>
                </a:schemeClr>
              </a:solidFill>
              <a:cs typeface="+mn-ea"/>
              <a:sym typeface="+mn-lt"/>
            </a:endParaRPr>
          </a:p>
        </p:txBody>
      </p:sp>
      <p:grpSp>
        <p:nvGrpSpPr>
          <p:cNvPr id="42" name="组合 41"/>
          <p:cNvGrpSpPr/>
          <p:nvPr/>
        </p:nvGrpSpPr>
        <p:grpSpPr>
          <a:xfrm>
            <a:off x="839416" y="1124744"/>
            <a:ext cx="2329599" cy="2329599"/>
            <a:chOff x="4184106" y="2952206"/>
            <a:chExt cx="3823790" cy="3823790"/>
          </a:xfrm>
        </p:grpSpPr>
        <p:sp>
          <p:nvSpPr>
            <p:cNvPr id="47" name="椭圆 4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zh-CN" altLang="en-US" sz="2400">
                <a:solidFill>
                  <a:srgbClr val="FFFFFF"/>
                </a:solidFill>
                <a:cs typeface="+mn-ea"/>
                <a:sym typeface="+mn-lt"/>
              </a:endParaRPr>
            </a:p>
          </p:txBody>
        </p:sp>
        <p:grpSp>
          <p:nvGrpSpPr>
            <p:cNvPr id="50" name="组合 108"/>
            <p:cNvGrpSpPr/>
            <p:nvPr/>
          </p:nvGrpSpPr>
          <p:grpSpPr>
            <a:xfrm>
              <a:off x="4710169" y="3478269"/>
              <a:ext cx="2771663" cy="2771663"/>
              <a:chOff x="2193191" y="1899415"/>
              <a:chExt cx="2421376" cy="2421376"/>
            </a:xfrm>
            <a:effectLst/>
          </p:grpSpPr>
          <p:sp>
            <p:nvSpPr>
              <p:cNvPr id="52" name="椭圆 51"/>
              <p:cNvSpPr/>
              <p:nvPr/>
            </p:nvSpPr>
            <p:spPr>
              <a:xfrm>
                <a:off x="2193191" y="1899415"/>
                <a:ext cx="2421376" cy="2421376"/>
              </a:xfrm>
              <a:prstGeom prst="ellipse">
                <a:avLst/>
              </a:prstGeom>
              <a:solidFill>
                <a:srgbClr val="0BB0F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zh-CN" altLang="en-US" sz="2400">
                  <a:solidFill>
                    <a:srgbClr val="FFFFFF"/>
                  </a:solidFill>
                  <a:cs typeface="+mn-ea"/>
                  <a:sym typeface="+mn-lt"/>
                </a:endParaRPr>
              </a:p>
            </p:txBody>
          </p:sp>
          <p:sp>
            <p:nvSpPr>
              <p:cNvPr id="56" name="椭圆 55"/>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zh-CN" altLang="en-US" sz="2400">
                  <a:solidFill>
                    <a:srgbClr val="FFFFFF"/>
                  </a:solidFill>
                  <a:cs typeface="+mn-ea"/>
                  <a:sym typeface="+mn-lt"/>
                </a:endParaRPr>
              </a:p>
            </p:txBody>
          </p:sp>
        </p:grpSp>
      </p:grpSp>
      <p:grpSp>
        <p:nvGrpSpPr>
          <p:cNvPr id="57" name="组合 56"/>
          <p:cNvGrpSpPr/>
          <p:nvPr/>
        </p:nvGrpSpPr>
        <p:grpSpPr>
          <a:xfrm>
            <a:off x="1683142" y="1986600"/>
            <a:ext cx="642147" cy="605887"/>
            <a:chOff x="3098700" y="5569159"/>
            <a:chExt cx="642147" cy="605886"/>
          </a:xfrm>
          <a:solidFill>
            <a:srgbClr val="0BB0F0"/>
          </a:solidFill>
        </p:grpSpPr>
        <p:sp>
          <p:nvSpPr>
            <p:cNvPr id="58"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59"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60"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61"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sp>
          <p:nvSpPr>
            <p:cNvPr id="62"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
                                  </p:stCondLst>
                                  <p:iterate type="lt">
                                    <p:tmPct val="10000"/>
                                  </p:iterate>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childTnLst>
                          </p:cTn>
                        </p:par>
                        <p:par>
                          <p:cTn id="11" fill="hold">
                            <p:stCondLst>
                              <p:cond delay="0"/>
                            </p:stCondLst>
                            <p:childTnLst>
                              <p:par>
                                <p:cTn id="12" presetID="22" presetClass="entr" presetSubtype="1" fill="hold" grpId="0" nodeType="after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wipe(up)">
                                      <p:cBhvr>
                                        <p:cTn id="14" dur="500"/>
                                        <p:tgtEl>
                                          <p:spTgt spid="11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000"/>
                            </p:stCondLst>
                            <p:childTnLst>
                              <p:par>
                                <p:cTn id="22" presetID="45"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anim calcmode="lin" valueType="num">
                                      <p:cBhvr>
                                        <p:cTn id="25" dur="500" fill="hold"/>
                                        <p:tgtEl>
                                          <p:spTgt spid="57"/>
                                        </p:tgtEl>
                                        <p:attrNameLst>
                                          <p:attrName>ppt_w</p:attrName>
                                        </p:attrNameLst>
                                      </p:cBhvr>
                                      <p:tavLst>
                                        <p:tav tm="0" fmla="#ppt_w*sin(2.5*pi*$)">
                                          <p:val>
                                            <p:fltVal val="0"/>
                                          </p:val>
                                        </p:tav>
                                        <p:tav tm="100000">
                                          <p:val>
                                            <p:fltVal val="1"/>
                                          </p:val>
                                        </p:tav>
                                      </p:tavLst>
                                    </p:anim>
                                    <p:anim calcmode="lin" valueType="num">
                                      <p:cBhvr>
                                        <p:cTn id="26" dur="5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l="24013" t="25850" r="22832" b="16401"/>
          <a:stretch>
            <a:fillRect/>
          </a:stretch>
        </p:blipFill>
        <p:spPr bwMode="auto">
          <a:xfrm>
            <a:off x="1991544" y="980728"/>
            <a:ext cx="9073008" cy="55446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7564" y="3214115"/>
            <a:ext cx="5136873" cy="785464"/>
            <a:chOff x="4151784" y="2996952"/>
            <a:chExt cx="4195020" cy="641448"/>
          </a:xfrm>
          <a:solidFill>
            <a:srgbClr val="FFC000"/>
          </a:solidFill>
        </p:grpSpPr>
        <p:sp>
          <p:nvSpPr>
            <p:cNvPr id="5" name="圆角矩形 4"/>
            <p:cNvSpPr/>
            <p:nvPr/>
          </p:nvSpPr>
          <p:spPr>
            <a:xfrm>
              <a:off x="4151784" y="2996952"/>
              <a:ext cx="4195020" cy="641448"/>
            </a:xfrm>
            <a:prstGeom prst="roundRect">
              <a:avLst/>
            </a:prstGeom>
            <a:grp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6" name="TextBox 4"/>
            <p:cNvSpPr txBox="1"/>
            <p:nvPr/>
          </p:nvSpPr>
          <p:spPr>
            <a:xfrm>
              <a:off x="4996360" y="3113165"/>
              <a:ext cx="2699404" cy="476179"/>
            </a:xfrm>
            <a:prstGeom prst="rect">
              <a:avLst/>
            </a:prstGeom>
            <a:grpFill/>
          </p:spPr>
          <p:txBody>
            <a:bodyPr wrap="square" lIns="89770" tIns="44885" rIns="89770" bIns="44885" rtlCol="0">
              <a:spAutoFit/>
            </a:bodyPr>
            <a:lstStyle/>
            <a:p>
              <a:r>
                <a:rPr lang="zh-CN" altLang="en-US" sz="3200" b="1" dirty="0" smtClean="0">
                  <a:solidFill>
                    <a:schemeClr val="bg1"/>
                  </a:solidFill>
                  <a:cs typeface="+mn-ea"/>
                  <a:sym typeface="+mn-lt"/>
                </a:rPr>
                <a:t>任务实施</a:t>
              </a:r>
              <a:endParaRPr lang="zh-CN" altLang="en-US" sz="3200" b="1" dirty="0">
                <a:solidFill>
                  <a:schemeClr val="bg1"/>
                </a:solidFill>
                <a:cs typeface="+mn-ea"/>
                <a:sym typeface="+mn-lt"/>
              </a:endParaRPr>
            </a:p>
          </p:txBody>
        </p:sp>
        <p:sp>
          <p:nvSpPr>
            <p:cNvPr id="7" name="Freeform 6"/>
            <p:cNvSpPr>
              <a:spLocks noEditPoints="1"/>
            </p:cNvSpPr>
            <p:nvPr/>
          </p:nvSpPr>
          <p:spPr bwMode="auto">
            <a:xfrm>
              <a:off x="7615852" y="3063094"/>
              <a:ext cx="473588" cy="48927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grpFill/>
            <a:ln w="15875" cap="rnd">
              <a:solidFill>
                <a:schemeClr val="bg1"/>
              </a:solidFill>
              <a:prstDash val="solid"/>
              <a:round/>
            </a:ln>
          </p:spPr>
          <p:txBody>
            <a:bodyPr vert="horz" wrap="square" lIns="89770" tIns="44885" rIns="89770" bIns="44885" numCol="1" anchor="t" anchorCtr="0" compatLnSpc="1"/>
            <a:lstStyle/>
            <a:p>
              <a:endParaRPr lang="zh-CN" altLang="en-US" sz="1830">
                <a:cs typeface="+mn-ea"/>
                <a:sym typeface="+mn-lt"/>
              </a:endParaRPr>
            </a:p>
          </p:txBody>
        </p:sp>
        <p:sp>
          <p:nvSpPr>
            <p:cNvPr id="8" name="Freeform 6"/>
            <p:cNvSpPr/>
            <p:nvPr/>
          </p:nvSpPr>
          <p:spPr bwMode="auto">
            <a:xfrm>
              <a:off x="4352486" y="3151707"/>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0" name="组合 9"/>
          <p:cNvGrpSpPr/>
          <p:nvPr/>
        </p:nvGrpSpPr>
        <p:grpSpPr>
          <a:xfrm>
            <a:off x="5175466" y="1052736"/>
            <a:ext cx="1841068" cy="1672886"/>
            <a:chOff x="3080411" y="1769423"/>
            <a:chExt cx="1944496" cy="1766866"/>
          </a:xfrm>
        </p:grpSpPr>
        <p:grpSp>
          <p:nvGrpSpPr>
            <p:cNvPr id="11" name="组合 10"/>
            <p:cNvGrpSpPr/>
            <p:nvPr/>
          </p:nvGrpSpPr>
          <p:grpSpPr>
            <a:xfrm>
              <a:off x="3080411" y="1769423"/>
              <a:ext cx="1944496" cy="1766866"/>
              <a:chOff x="3080411" y="1769423"/>
              <a:chExt cx="1944496" cy="1766866"/>
            </a:xfrm>
          </p:grpSpPr>
          <p:sp>
            <p:nvSpPr>
              <p:cNvPr id="14"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5"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rgbClr val="FFC000"/>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12" name="TextBox 16"/>
            <p:cNvSpPr txBox="1"/>
            <p:nvPr/>
          </p:nvSpPr>
          <p:spPr>
            <a:xfrm>
              <a:off x="3292126" y="2116493"/>
              <a:ext cx="1474376" cy="1072721"/>
            </a:xfrm>
            <a:prstGeom prst="rect">
              <a:avLst/>
            </a:prstGeom>
            <a:noFill/>
          </p:spPr>
          <p:txBody>
            <a:bodyPr wrap="square" rtlCol="0">
              <a:spAutoFit/>
            </a:bodyPr>
            <a:lstStyle/>
            <a:p>
              <a:pPr algn="ctr"/>
              <a:r>
                <a:rPr lang="en-US" altLang="zh-CN" sz="6000" b="1" dirty="0" smtClean="0">
                  <a:solidFill>
                    <a:schemeClr val="bg1"/>
                  </a:solidFill>
                  <a:cs typeface="+mn-ea"/>
                  <a:sym typeface="+mn-lt"/>
                </a:rPr>
                <a:t>04</a:t>
              </a:r>
              <a:endParaRPr lang="zh-CN" altLang="en-US" sz="6000" b="1" dirty="0">
                <a:solidFill>
                  <a:schemeClr val="bg1"/>
                </a:solidFill>
                <a:cs typeface="+mn-ea"/>
                <a:sym typeface="+mn-lt"/>
              </a:endParaRPr>
            </a:p>
          </p:txBody>
        </p:sp>
        <p:sp>
          <p:nvSpPr>
            <p:cNvPr id="13" name="TextBox 16"/>
            <p:cNvSpPr txBox="1"/>
            <p:nvPr/>
          </p:nvSpPr>
          <p:spPr>
            <a:xfrm>
              <a:off x="3315751" y="2764207"/>
              <a:ext cx="1474376" cy="350735"/>
            </a:xfrm>
            <a:prstGeom prst="rect">
              <a:avLst/>
            </a:prstGeom>
            <a:noFill/>
          </p:spPr>
          <p:txBody>
            <a:bodyPr wrap="square" rtlCol="0">
              <a:spAutoFit/>
            </a:bodyPr>
            <a:lstStyle/>
            <a:p>
              <a:pPr algn="ctr"/>
              <a:endParaRPr lang="zh-CN" altLang="en-US" sz="156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六边形 103"/>
          <p:cNvSpPr/>
          <p:nvPr/>
        </p:nvSpPr>
        <p:spPr>
          <a:xfrm>
            <a:off x="2711624" y="1340768"/>
            <a:ext cx="1292708" cy="1147052"/>
          </a:xfrm>
          <a:prstGeom prst="hexagon">
            <a:avLst/>
          </a:prstGeom>
          <a:blipFill dpi="0" rotWithShape="1">
            <a:blip r:embed="rId1" cstate="screen"/>
            <a:srcRect/>
            <a:tile tx="0" ty="0" sx="100000" sy="100000" flip="none" algn="l"/>
          </a:blipFill>
          <a:ln>
            <a:noFill/>
          </a:ln>
          <a:effectLst>
            <a:outerShdw blurRad="215900" dist="1143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263" tIns="34632" rIns="69263" bIns="34632" rtlCol="0" anchor="ctr"/>
          <a:lstStyle/>
          <a:p>
            <a:pPr algn="ctr"/>
            <a:endParaRPr lang="zh-CN" altLang="en-US" sz="1830">
              <a:cs typeface="+mn-ea"/>
              <a:sym typeface="+mn-lt"/>
            </a:endParaRPr>
          </a:p>
        </p:txBody>
      </p:sp>
      <p:sp>
        <p:nvSpPr>
          <p:cNvPr id="105" name="六边形 104"/>
          <p:cNvSpPr/>
          <p:nvPr/>
        </p:nvSpPr>
        <p:spPr>
          <a:xfrm>
            <a:off x="2783632" y="188640"/>
            <a:ext cx="1292708" cy="1147052"/>
          </a:xfrm>
          <a:prstGeom prst="hexagon">
            <a:avLst/>
          </a:prstGeom>
          <a:blipFill>
            <a:blip r:embed="rId2" cstate="screen"/>
            <a:stretch>
              <a:fillRect/>
            </a:stretch>
          </a:blipFill>
          <a:ln>
            <a:noFill/>
          </a:ln>
          <a:effectLst>
            <a:outerShdw blurRad="215900" dist="1143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263" tIns="34632" rIns="69263" bIns="34632" rtlCol="0" anchor="ctr"/>
          <a:lstStyle/>
          <a:p>
            <a:pPr algn="ctr"/>
            <a:endParaRPr lang="zh-CN" altLang="en-US" sz="1830">
              <a:cs typeface="+mn-ea"/>
              <a:sym typeface="+mn-lt"/>
            </a:endParaRPr>
          </a:p>
        </p:txBody>
      </p:sp>
      <p:sp>
        <p:nvSpPr>
          <p:cNvPr id="108" name="六边形 107"/>
          <p:cNvSpPr/>
          <p:nvPr/>
        </p:nvSpPr>
        <p:spPr>
          <a:xfrm>
            <a:off x="1631504" y="620688"/>
            <a:ext cx="1292708" cy="1147052"/>
          </a:xfrm>
          <a:prstGeom prst="hexagon">
            <a:avLst/>
          </a:prstGeom>
          <a:blipFill>
            <a:blip r:embed="rId3" cstate="print"/>
            <a:stretch>
              <a:fillRect/>
            </a:stretch>
          </a:blipFill>
          <a:ln>
            <a:noFill/>
          </a:ln>
          <a:effectLst>
            <a:outerShdw blurRad="1651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263" tIns="34632" rIns="69263" bIns="34632" rtlCol="0" anchor="ctr"/>
          <a:lstStyle/>
          <a:p>
            <a:pPr algn="ctr"/>
            <a:endParaRPr lang="zh-CN" altLang="en-US" sz="1830">
              <a:cs typeface="+mn-ea"/>
              <a:sym typeface="+mn-lt"/>
            </a:endParaRPr>
          </a:p>
        </p:txBody>
      </p:sp>
      <p:sp>
        <p:nvSpPr>
          <p:cNvPr id="110" name="六边形 109"/>
          <p:cNvSpPr/>
          <p:nvPr/>
        </p:nvSpPr>
        <p:spPr>
          <a:xfrm>
            <a:off x="1631504" y="1772816"/>
            <a:ext cx="1292708" cy="1147052"/>
          </a:xfrm>
          <a:prstGeom prst="hexagon">
            <a:avLst/>
          </a:prstGeom>
          <a:blipFill>
            <a:blip r:embed="rId4" cstate="screen"/>
            <a:stretch>
              <a:fillRect/>
            </a:stretch>
          </a:blipFill>
          <a:ln>
            <a:noFill/>
          </a:ln>
          <a:effectLst>
            <a:outerShdw blurRad="215900" dist="1143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9263" tIns="34632" rIns="69263" bIns="34632" rtlCol="0" anchor="ctr"/>
          <a:lstStyle/>
          <a:p>
            <a:pPr algn="ctr"/>
            <a:endParaRPr lang="zh-CN" altLang="en-US" sz="1830">
              <a:cs typeface="+mn-ea"/>
              <a:sym typeface="+mn-lt"/>
            </a:endParaRPr>
          </a:p>
        </p:txBody>
      </p:sp>
      <p:sp>
        <p:nvSpPr>
          <p:cNvPr id="115" name="TextBox 114"/>
          <p:cNvSpPr txBox="1"/>
          <p:nvPr/>
        </p:nvSpPr>
        <p:spPr>
          <a:xfrm flipH="1">
            <a:off x="4367808" y="2276872"/>
            <a:ext cx="6120680" cy="1399535"/>
          </a:xfrm>
          <a:prstGeom prst="rect">
            <a:avLst/>
          </a:prstGeom>
          <a:noFill/>
        </p:spPr>
        <p:txBody>
          <a:bodyPr wrap="square" lIns="69263" tIns="34632" rIns="69263" bIns="34632"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nSpc>
                <a:spcPct val="150000"/>
              </a:lnSpc>
              <a:defRPr/>
            </a:pPr>
            <a:r>
              <a:rPr lang="zh-CN" altLang="zh-CN" sz="2000" dirty="0" smtClean="0">
                <a:solidFill>
                  <a:srgbClr val="0078D2"/>
                </a:solidFill>
              </a:rPr>
              <a:t>根据导入材料，我们代表行政中心在各自的计算机上来完成给公司拟设客服部会议的会议纪要</a:t>
            </a:r>
            <a:r>
              <a:rPr lang="zh-CN" altLang="en-US" sz="2000" dirty="0" smtClean="0">
                <a:solidFill>
                  <a:srgbClr val="0078D2"/>
                </a:solidFill>
              </a:rPr>
              <a:t>。</a:t>
            </a:r>
            <a:r>
              <a:rPr lang="zh-CN" altLang="zh-CN" sz="2000" dirty="0" smtClean="0">
                <a:solidFill>
                  <a:srgbClr val="FF0000"/>
                </a:solidFill>
              </a:rPr>
              <a:t>（注意语言的组织和段落格式的应用）</a:t>
            </a:r>
            <a:endParaRPr lang="zh-CN" altLang="en-US" sz="1990" b="0" dirty="0">
              <a:solidFill>
                <a:srgbClr val="0078D2"/>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108"/>
                                        </p:tgtEl>
                                        <p:attrNameLst>
                                          <p:attrName>style.visibility</p:attrName>
                                        </p:attrNameLst>
                                      </p:cBhvr>
                                      <p:to>
                                        <p:strVal val="visible"/>
                                      </p:to>
                                    </p:set>
                                    <p:anim calcmode="lin" valueType="num">
                                      <p:cBhvr>
                                        <p:cTn id="7" dur="300" fill="hold"/>
                                        <p:tgtEl>
                                          <p:spTgt spid="108"/>
                                        </p:tgtEl>
                                        <p:attrNameLst>
                                          <p:attrName>ppt_w</p:attrName>
                                        </p:attrNameLst>
                                      </p:cBhvr>
                                      <p:tavLst>
                                        <p:tav tm="0">
                                          <p:val>
                                            <p:fltVal val="0"/>
                                          </p:val>
                                        </p:tav>
                                        <p:tav tm="100000">
                                          <p:val>
                                            <p:strVal val="#ppt_w"/>
                                          </p:val>
                                        </p:tav>
                                      </p:tavLst>
                                    </p:anim>
                                    <p:anim calcmode="lin" valueType="num">
                                      <p:cBhvr>
                                        <p:cTn id="8" dur="300" fill="hold"/>
                                        <p:tgtEl>
                                          <p:spTgt spid="108"/>
                                        </p:tgtEl>
                                        <p:attrNameLst>
                                          <p:attrName>ppt_h</p:attrName>
                                        </p:attrNameLst>
                                      </p:cBhvr>
                                      <p:tavLst>
                                        <p:tav tm="0">
                                          <p:val>
                                            <p:fltVal val="0"/>
                                          </p:val>
                                        </p:tav>
                                        <p:tav tm="100000">
                                          <p:val>
                                            <p:strVal val="#ppt_h"/>
                                          </p:val>
                                        </p:tav>
                                      </p:tavLst>
                                    </p:anim>
                                    <p:anim calcmode="lin" valueType="num">
                                      <p:cBhvr>
                                        <p:cTn id="9" dur="300" fill="hold"/>
                                        <p:tgtEl>
                                          <p:spTgt spid="108"/>
                                        </p:tgtEl>
                                        <p:attrNameLst>
                                          <p:attrName>ppt_x</p:attrName>
                                        </p:attrNameLst>
                                      </p:cBhvr>
                                      <p:tavLst>
                                        <p:tav tm="0">
                                          <p:val>
                                            <p:fltVal val="0.5"/>
                                          </p:val>
                                        </p:tav>
                                        <p:tav tm="100000">
                                          <p:val>
                                            <p:strVal val="#ppt_x"/>
                                          </p:val>
                                        </p:tav>
                                      </p:tavLst>
                                    </p:anim>
                                    <p:anim calcmode="lin" valueType="num">
                                      <p:cBhvr>
                                        <p:cTn id="10" dur="300" fill="hold"/>
                                        <p:tgtEl>
                                          <p:spTgt spid="108"/>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108"/>
                                        </p:tgtEl>
                                      </p:cBhvr>
                                    </p:animEffect>
                                    <p:animScale>
                                      <p:cBhvr>
                                        <p:cTn id="13" dur="150" autoRev="1" fill="hold"/>
                                        <p:tgtEl>
                                          <p:spTgt spid="108"/>
                                        </p:tgtEl>
                                      </p:cBhvr>
                                      <p:by x="105000" y="105000"/>
                                    </p:animScale>
                                  </p:childTnLst>
                                </p:cTn>
                              </p:par>
                              <p:par>
                                <p:cTn id="14" presetID="23" presetClass="entr" presetSubtype="528" fill="hold" grpId="0" nodeType="withEffect">
                                  <p:stCondLst>
                                    <p:cond delay="700"/>
                                  </p:stCondLst>
                                  <p:childTnLst>
                                    <p:set>
                                      <p:cBhvr>
                                        <p:cTn id="15" dur="1" fill="hold">
                                          <p:stCondLst>
                                            <p:cond delay="0"/>
                                          </p:stCondLst>
                                        </p:cTn>
                                        <p:tgtEl>
                                          <p:spTgt spid="105"/>
                                        </p:tgtEl>
                                        <p:attrNameLst>
                                          <p:attrName>style.visibility</p:attrName>
                                        </p:attrNameLst>
                                      </p:cBhvr>
                                      <p:to>
                                        <p:strVal val="visible"/>
                                      </p:to>
                                    </p:set>
                                    <p:anim calcmode="lin" valueType="num">
                                      <p:cBhvr>
                                        <p:cTn id="16" dur="300" fill="hold"/>
                                        <p:tgtEl>
                                          <p:spTgt spid="105"/>
                                        </p:tgtEl>
                                        <p:attrNameLst>
                                          <p:attrName>ppt_w</p:attrName>
                                        </p:attrNameLst>
                                      </p:cBhvr>
                                      <p:tavLst>
                                        <p:tav tm="0">
                                          <p:val>
                                            <p:fltVal val="0"/>
                                          </p:val>
                                        </p:tav>
                                        <p:tav tm="100000">
                                          <p:val>
                                            <p:strVal val="#ppt_w"/>
                                          </p:val>
                                        </p:tav>
                                      </p:tavLst>
                                    </p:anim>
                                    <p:anim calcmode="lin" valueType="num">
                                      <p:cBhvr>
                                        <p:cTn id="17" dur="300" fill="hold"/>
                                        <p:tgtEl>
                                          <p:spTgt spid="105"/>
                                        </p:tgtEl>
                                        <p:attrNameLst>
                                          <p:attrName>ppt_h</p:attrName>
                                        </p:attrNameLst>
                                      </p:cBhvr>
                                      <p:tavLst>
                                        <p:tav tm="0">
                                          <p:val>
                                            <p:fltVal val="0"/>
                                          </p:val>
                                        </p:tav>
                                        <p:tav tm="100000">
                                          <p:val>
                                            <p:strVal val="#ppt_h"/>
                                          </p:val>
                                        </p:tav>
                                      </p:tavLst>
                                    </p:anim>
                                    <p:anim calcmode="lin" valueType="num">
                                      <p:cBhvr>
                                        <p:cTn id="18" dur="300" fill="hold"/>
                                        <p:tgtEl>
                                          <p:spTgt spid="105"/>
                                        </p:tgtEl>
                                        <p:attrNameLst>
                                          <p:attrName>ppt_x</p:attrName>
                                        </p:attrNameLst>
                                      </p:cBhvr>
                                      <p:tavLst>
                                        <p:tav tm="0">
                                          <p:val>
                                            <p:fltVal val="0.5"/>
                                          </p:val>
                                        </p:tav>
                                        <p:tav tm="100000">
                                          <p:val>
                                            <p:strVal val="#ppt_x"/>
                                          </p:val>
                                        </p:tav>
                                      </p:tavLst>
                                    </p:anim>
                                    <p:anim calcmode="lin" valueType="num">
                                      <p:cBhvr>
                                        <p:cTn id="19" dur="300" fill="hold"/>
                                        <p:tgtEl>
                                          <p:spTgt spid="105"/>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700"/>
                                  </p:stCondLst>
                                  <p:childTnLst>
                                    <p:animEffect transition="out" filter="fade">
                                      <p:cBhvr>
                                        <p:cTn id="21" dur="300" tmFilter="0, 0; .2, .5; .8, .5; 1, 0"/>
                                        <p:tgtEl>
                                          <p:spTgt spid="105"/>
                                        </p:tgtEl>
                                      </p:cBhvr>
                                    </p:animEffect>
                                    <p:animScale>
                                      <p:cBhvr>
                                        <p:cTn id="22" dur="150" autoRev="1" fill="hold"/>
                                        <p:tgtEl>
                                          <p:spTgt spid="105"/>
                                        </p:tgtEl>
                                      </p:cBhvr>
                                      <p:by x="105000" y="105000"/>
                                    </p:animScale>
                                  </p:childTnLst>
                                </p:cTn>
                              </p:par>
                              <p:par>
                                <p:cTn id="23" presetID="23" presetClass="entr" presetSubtype="528" fill="hold" grpId="0" nodeType="withEffect">
                                  <p:stCondLst>
                                    <p:cond delay="70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300" fill="hold"/>
                                        <p:tgtEl>
                                          <p:spTgt spid="104"/>
                                        </p:tgtEl>
                                        <p:attrNameLst>
                                          <p:attrName>ppt_w</p:attrName>
                                        </p:attrNameLst>
                                      </p:cBhvr>
                                      <p:tavLst>
                                        <p:tav tm="0">
                                          <p:val>
                                            <p:fltVal val="0"/>
                                          </p:val>
                                        </p:tav>
                                        <p:tav tm="100000">
                                          <p:val>
                                            <p:strVal val="#ppt_w"/>
                                          </p:val>
                                        </p:tav>
                                      </p:tavLst>
                                    </p:anim>
                                    <p:anim calcmode="lin" valueType="num">
                                      <p:cBhvr>
                                        <p:cTn id="26" dur="300" fill="hold"/>
                                        <p:tgtEl>
                                          <p:spTgt spid="104"/>
                                        </p:tgtEl>
                                        <p:attrNameLst>
                                          <p:attrName>ppt_h</p:attrName>
                                        </p:attrNameLst>
                                      </p:cBhvr>
                                      <p:tavLst>
                                        <p:tav tm="0">
                                          <p:val>
                                            <p:fltVal val="0"/>
                                          </p:val>
                                        </p:tav>
                                        <p:tav tm="100000">
                                          <p:val>
                                            <p:strVal val="#ppt_h"/>
                                          </p:val>
                                        </p:tav>
                                      </p:tavLst>
                                    </p:anim>
                                    <p:anim calcmode="lin" valueType="num">
                                      <p:cBhvr>
                                        <p:cTn id="27" dur="300" fill="hold"/>
                                        <p:tgtEl>
                                          <p:spTgt spid="104"/>
                                        </p:tgtEl>
                                        <p:attrNameLst>
                                          <p:attrName>ppt_x</p:attrName>
                                        </p:attrNameLst>
                                      </p:cBhvr>
                                      <p:tavLst>
                                        <p:tav tm="0">
                                          <p:val>
                                            <p:fltVal val="0.5"/>
                                          </p:val>
                                        </p:tav>
                                        <p:tav tm="100000">
                                          <p:val>
                                            <p:strVal val="#ppt_x"/>
                                          </p:val>
                                        </p:tav>
                                      </p:tavLst>
                                    </p:anim>
                                    <p:anim calcmode="lin" valueType="num">
                                      <p:cBhvr>
                                        <p:cTn id="28" dur="300" fill="hold"/>
                                        <p:tgtEl>
                                          <p:spTgt spid="10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1000"/>
                                  </p:stCondLst>
                                  <p:childTnLst>
                                    <p:animEffect transition="out" filter="fade">
                                      <p:cBhvr>
                                        <p:cTn id="30" dur="300" tmFilter="0, 0; .2, .5; .8, .5; 1, 0"/>
                                        <p:tgtEl>
                                          <p:spTgt spid="104"/>
                                        </p:tgtEl>
                                      </p:cBhvr>
                                    </p:animEffect>
                                    <p:animScale>
                                      <p:cBhvr>
                                        <p:cTn id="31" dur="150" autoRev="1" fill="hold"/>
                                        <p:tgtEl>
                                          <p:spTgt spid="104"/>
                                        </p:tgtEl>
                                      </p:cBhvr>
                                      <p:by x="105000" y="105000"/>
                                    </p:animScale>
                                  </p:childTnLst>
                                </p:cTn>
                              </p:par>
                              <p:par>
                                <p:cTn id="32" presetID="23" presetClass="entr" presetSubtype="528" fill="hold" grpId="0" nodeType="withEffect">
                                  <p:stCondLst>
                                    <p:cond delay="1000"/>
                                  </p:stCondLst>
                                  <p:childTnLst>
                                    <p:set>
                                      <p:cBhvr>
                                        <p:cTn id="33" dur="1" fill="hold">
                                          <p:stCondLst>
                                            <p:cond delay="0"/>
                                          </p:stCondLst>
                                        </p:cTn>
                                        <p:tgtEl>
                                          <p:spTgt spid="110"/>
                                        </p:tgtEl>
                                        <p:attrNameLst>
                                          <p:attrName>style.visibility</p:attrName>
                                        </p:attrNameLst>
                                      </p:cBhvr>
                                      <p:to>
                                        <p:strVal val="visible"/>
                                      </p:to>
                                    </p:set>
                                    <p:anim calcmode="lin" valueType="num">
                                      <p:cBhvr>
                                        <p:cTn id="34" dur="300" fill="hold"/>
                                        <p:tgtEl>
                                          <p:spTgt spid="110"/>
                                        </p:tgtEl>
                                        <p:attrNameLst>
                                          <p:attrName>ppt_w</p:attrName>
                                        </p:attrNameLst>
                                      </p:cBhvr>
                                      <p:tavLst>
                                        <p:tav tm="0">
                                          <p:val>
                                            <p:fltVal val="0"/>
                                          </p:val>
                                        </p:tav>
                                        <p:tav tm="100000">
                                          <p:val>
                                            <p:strVal val="#ppt_w"/>
                                          </p:val>
                                        </p:tav>
                                      </p:tavLst>
                                    </p:anim>
                                    <p:anim calcmode="lin" valueType="num">
                                      <p:cBhvr>
                                        <p:cTn id="35" dur="300" fill="hold"/>
                                        <p:tgtEl>
                                          <p:spTgt spid="110"/>
                                        </p:tgtEl>
                                        <p:attrNameLst>
                                          <p:attrName>ppt_h</p:attrName>
                                        </p:attrNameLst>
                                      </p:cBhvr>
                                      <p:tavLst>
                                        <p:tav tm="0">
                                          <p:val>
                                            <p:fltVal val="0"/>
                                          </p:val>
                                        </p:tav>
                                        <p:tav tm="100000">
                                          <p:val>
                                            <p:strVal val="#ppt_h"/>
                                          </p:val>
                                        </p:tav>
                                      </p:tavLst>
                                    </p:anim>
                                    <p:anim calcmode="lin" valueType="num">
                                      <p:cBhvr>
                                        <p:cTn id="36" dur="300" fill="hold"/>
                                        <p:tgtEl>
                                          <p:spTgt spid="110"/>
                                        </p:tgtEl>
                                        <p:attrNameLst>
                                          <p:attrName>ppt_x</p:attrName>
                                        </p:attrNameLst>
                                      </p:cBhvr>
                                      <p:tavLst>
                                        <p:tav tm="0">
                                          <p:val>
                                            <p:fltVal val="0.5"/>
                                          </p:val>
                                        </p:tav>
                                        <p:tav tm="100000">
                                          <p:val>
                                            <p:strVal val="#ppt_x"/>
                                          </p:val>
                                        </p:tav>
                                      </p:tavLst>
                                    </p:anim>
                                    <p:anim calcmode="lin" valueType="num">
                                      <p:cBhvr>
                                        <p:cTn id="37" dur="300" fill="hold"/>
                                        <p:tgtEl>
                                          <p:spTgt spid="110"/>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1300"/>
                                  </p:stCondLst>
                                  <p:childTnLst>
                                    <p:animEffect transition="out" filter="fade">
                                      <p:cBhvr>
                                        <p:cTn id="39" dur="300" tmFilter="0, 0; .2, .5; .8, .5; 1, 0"/>
                                        <p:tgtEl>
                                          <p:spTgt spid="110"/>
                                        </p:tgtEl>
                                      </p:cBhvr>
                                    </p:animEffect>
                                    <p:animScale>
                                      <p:cBhvr>
                                        <p:cTn id="40" dur="150" autoRev="1" fill="hold"/>
                                        <p:tgtEl>
                                          <p:spTgt spid="110"/>
                                        </p:tgtEl>
                                      </p:cBhvr>
                                      <p:by x="105000" y="105000"/>
                                    </p:animScale>
                                  </p:childTnLst>
                                </p:cTn>
                              </p:par>
                              <p:par>
                                <p:cTn id="41" presetID="10" presetClass="entr" presetSubtype="0" fill="hold" grpId="0" nodeType="withEffect">
                                  <p:stCondLst>
                                    <p:cond delay="1000"/>
                                  </p:stCondLst>
                                  <p:iterate type="lt">
                                    <p:tmPct val="10000"/>
                                  </p:iterate>
                                  <p:childTnLst>
                                    <p:set>
                                      <p:cBhvr>
                                        <p:cTn id="42" dur="1" fill="hold">
                                          <p:stCondLst>
                                            <p:cond delay="0"/>
                                          </p:stCondLst>
                                        </p:cTn>
                                        <p:tgtEl>
                                          <p:spTgt spid="115"/>
                                        </p:tgtEl>
                                        <p:attrNameLst>
                                          <p:attrName>style.visibility</p:attrName>
                                        </p:attrNameLst>
                                      </p:cBhvr>
                                      <p:to>
                                        <p:strVal val="visible"/>
                                      </p:to>
                                    </p:set>
                                    <p:animEffect transition="in" filter="fade">
                                      <p:cBhvr>
                                        <p:cTn id="43" dur="1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4" grpId="1" animBg="1"/>
      <p:bldP spid="105" grpId="0" animBg="1"/>
      <p:bldP spid="105" grpId="1" animBg="1"/>
      <p:bldP spid="108" grpId="0" animBg="1"/>
      <p:bldP spid="108" grpId="1" animBg="1"/>
      <p:bldP spid="110" grpId="0" animBg="1"/>
      <p:bldP spid="110" grpId="1" animBg="1"/>
      <p:bldP spid="1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
            <a:ext cx="7689122" cy="6858000"/>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nvGrpSpPr>
          <p:cNvPr id="3" name="组合 2"/>
          <p:cNvGrpSpPr/>
          <p:nvPr/>
        </p:nvGrpSpPr>
        <p:grpSpPr>
          <a:xfrm>
            <a:off x="4457666" y="-473481"/>
            <a:ext cx="7383832" cy="7716201"/>
            <a:chOff x="5149018" y="-546916"/>
            <a:chExt cx="8529010" cy="8912927"/>
          </a:xfrm>
        </p:grpSpPr>
        <p:grpSp>
          <p:nvGrpSpPr>
            <p:cNvPr id="6" name="组合 5"/>
            <p:cNvGrpSpPr/>
            <p:nvPr/>
          </p:nvGrpSpPr>
          <p:grpSpPr>
            <a:xfrm>
              <a:off x="5149018" y="0"/>
              <a:ext cx="8529010" cy="8250793"/>
              <a:chOff x="5152065" y="0"/>
              <a:chExt cx="8529010" cy="7940997"/>
            </a:xfrm>
            <a:solidFill>
              <a:schemeClr val="bg1"/>
            </a:solidFill>
          </p:grpSpPr>
          <p:sp>
            <p:nvSpPr>
              <p:cNvPr id="4" name="矩形 3"/>
              <p:cNvSpPr/>
              <p:nvPr/>
            </p:nvSpPr>
            <p:spPr>
              <a:xfrm>
                <a:off x="7704633" y="0"/>
                <a:ext cx="5976442" cy="7921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dirty="0">
                  <a:cs typeface="+mn-ea"/>
                  <a:sym typeface="+mn-lt"/>
                </a:endParaRPr>
              </a:p>
            </p:txBody>
          </p:sp>
          <p:sp>
            <p:nvSpPr>
              <p:cNvPr id="5" name="直角三角形 4"/>
              <p:cNvSpPr/>
              <p:nvPr/>
            </p:nvSpPr>
            <p:spPr>
              <a:xfrm flipH="1">
                <a:off x="5152065" y="0"/>
                <a:ext cx="2552568" cy="794099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1" name="矩形 10"/>
            <p:cNvSpPr/>
            <p:nvPr/>
          </p:nvSpPr>
          <p:spPr>
            <a:xfrm rot="1011878">
              <a:off x="6302819" y="-546916"/>
              <a:ext cx="276085" cy="8912927"/>
            </a:xfrm>
            <a:prstGeom prst="rect">
              <a:avLst/>
            </a:prstGeom>
            <a:gradFill>
              <a:gsLst>
                <a:gs pos="0">
                  <a:schemeClr val="bg1">
                    <a:lumMod val="85000"/>
                  </a:schemeClr>
                </a:gs>
                <a:gs pos="100000">
                  <a:srgbClr val="FEFEFE"/>
                </a:gs>
              </a:gsLst>
              <a:path path="circle">
                <a:fillToRect l="100000" b="100000"/>
              </a:path>
            </a:gradFill>
            <a:ln>
              <a:noFill/>
            </a:ln>
            <a:effectLst>
              <a:outerShdw blurRad="152400" dist="635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spcCol="0" rtlCol="0" anchor="ctr"/>
            <a:lstStyle/>
            <a:p>
              <a:pPr algn="ctr"/>
              <a:endParaRPr lang="zh-CN" altLang="en-US" sz="1830">
                <a:cs typeface="+mn-ea"/>
                <a:sym typeface="+mn-lt"/>
              </a:endParaRPr>
            </a:p>
          </p:txBody>
        </p:sp>
      </p:grpSp>
      <p:sp>
        <p:nvSpPr>
          <p:cNvPr id="123" name="TextBox 122"/>
          <p:cNvSpPr txBox="1"/>
          <p:nvPr/>
        </p:nvSpPr>
        <p:spPr>
          <a:xfrm>
            <a:off x="5879976" y="3356992"/>
            <a:ext cx="5369535" cy="2059799"/>
          </a:xfrm>
          <a:prstGeom prst="rect">
            <a:avLst/>
          </a:prstGeom>
          <a:noFill/>
        </p:spPr>
        <p:txBody>
          <a:bodyPr wrap="square" lIns="119637" tIns="59819" rIns="119637" bIns="59819" rtlCol="0">
            <a:spAutoFit/>
          </a:bodyPr>
          <a:lstStyle/>
          <a:p>
            <a:pPr>
              <a:lnSpc>
                <a:spcPct val="150000"/>
              </a:lnSpc>
            </a:pPr>
            <a:r>
              <a:rPr lang="zh-CN" altLang="en-US" sz="2800" dirty="0" smtClean="0"/>
              <a:t>       没有一种伟大思想是在会议中诞生的，但已有许多愚蠢的思想在那里死去。</a:t>
            </a:r>
            <a:endParaRPr lang="zh-CN" altLang="en-US" sz="2800" dirty="0">
              <a:cs typeface="+mn-ea"/>
              <a:sym typeface="+mn-lt"/>
            </a:endParaRPr>
          </a:p>
        </p:txBody>
      </p:sp>
      <p:grpSp>
        <p:nvGrpSpPr>
          <p:cNvPr id="20" name="组合 19"/>
          <p:cNvGrpSpPr/>
          <p:nvPr/>
        </p:nvGrpSpPr>
        <p:grpSpPr>
          <a:xfrm>
            <a:off x="7679507" y="1035880"/>
            <a:ext cx="1311697" cy="1191873"/>
            <a:chOff x="9445794" y="-97742"/>
            <a:chExt cx="1944496" cy="1766866"/>
          </a:xfrm>
        </p:grpSpPr>
        <p:sp>
          <p:nvSpPr>
            <p:cNvPr id="22" name="Freeform 6"/>
            <p:cNvSpPr/>
            <p:nvPr/>
          </p:nvSpPr>
          <p:spPr bwMode="auto">
            <a:xfrm>
              <a:off x="9445794" y="-97742"/>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3" name="Freeform 6"/>
            <p:cNvSpPr/>
            <p:nvPr/>
          </p:nvSpPr>
          <p:spPr bwMode="auto">
            <a:xfrm>
              <a:off x="9481166" y="-65604"/>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4" name="Freeform 6"/>
            <p:cNvSpPr/>
            <p:nvPr/>
          </p:nvSpPr>
          <p:spPr bwMode="auto">
            <a:xfrm>
              <a:off x="9715944" y="147729"/>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sp>
          <p:nvSpPr>
            <p:cNvPr id="12" name="文本框 11"/>
            <p:cNvSpPr txBox="1"/>
            <p:nvPr/>
          </p:nvSpPr>
          <p:spPr>
            <a:xfrm>
              <a:off x="9897642" y="283825"/>
              <a:ext cx="1062698" cy="1084561"/>
            </a:xfrm>
            <a:prstGeom prst="rect">
              <a:avLst/>
            </a:prstGeom>
            <a:noFill/>
          </p:spPr>
          <p:txBody>
            <a:bodyPr wrap="none" rtlCol="0">
              <a:spAutoFit/>
            </a:bodyPr>
            <a:lstStyle/>
            <a:p>
              <a:r>
                <a:rPr lang="zh-CN" altLang="en-US" sz="4155" b="1" dirty="0">
                  <a:solidFill>
                    <a:schemeClr val="bg1"/>
                  </a:solidFill>
                  <a:cs typeface="+mn-ea"/>
                  <a:sym typeface="+mn-lt"/>
                </a:rPr>
                <a:t>前</a:t>
              </a:r>
              <a:endParaRPr lang="zh-CN" altLang="en-US" sz="4155" b="1" dirty="0">
                <a:solidFill>
                  <a:schemeClr val="bg1"/>
                </a:solidFill>
                <a:cs typeface="+mn-ea"/>
                <a:sym typeface="+mn-lt"/>
              </a:endParaRPr>
            </a:p>
          </p:txBody>
        </p:sp>
      </p:grpSp>
      <p:grpSp>
        <p:nvGrpSpPr>
          <p:cNvPr id="27" name="组合 26"/>
          <p:cNvGrpSpPr/>
          <p:nvPr/>
        </p:nvGrpSpPr>
        <p:grpSpPr>
          <a:xfrm>
            <a:off x="8890485" y="1035879"/>
            <a:ext cx="1311697" cy="1191873"/>
            <a:chOff x="9445794" y="-97742"/>
            <a:chExt cx="1944496" cy="1766866"/>
          </a:xfrm>
        </p:grpSpPr>
        <p:sp>
          <p:nvSpPr>
            <p:cNvPr id="28" name="Freeform 6"/>
            <p:cNvSpPr/>
            <p:nvPr/>
          </p:nvSpPr>
          <p:spPr bwMode="auto">
            <a:xfrm>
              <a:off x="9445794" y="-97742"/>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9" name="Freeform 6"/>
            <p:cNvSpPr/>
            <p:nvPr/>
          </p:nvSpPr>
          <p:spPr bwMode="auto">
            <a:xfrm>
              <a:off x="9481166" y="-65604"/>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30" name="Freeform 6"/>
            <p:cNvSpPr/>
            <p:nvPr/>
          </p:nvSpPr>
          <p:spPr bwMode="auto">
            <a:xfrm>
              <a:off x="9715944" y="147729"/>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sp>
          <p:nvSpPr>
            <p:cNvPr id="31" name="文本框 30"/>
            <p:cNvSpPr txBox="1"/>
            <p:nvPr/>
          </p:nvSpPr>
          <p:spPr>
            <a:xfrm>
              <a:off x="9897642" y="283825"/>
              <a:ext cx="1062698" cy="1084561"/>
            </a:xfrm>
            <a:prstGeom prst="rect">
              <a:avLst/>
            </a:prstGeom>
            <a:noFill/>
          </p:spPr>
          <p:txBody>
            <a:bodyPr wrap="none" rtlCol="0">
              <a:spAutoFit/>
            </a:bodyPr>
            <a:lstStyle/>
            <a:p>
              <a:r>
                <a:rPr lang="zh-CN" altLang="en-US" sz="4155" b="1" dirty="0">
                  <a:solidFill>
                    <a:schemeClr val="bg1"/>
                  </a:solidFill>
                  <a:cs typeface="+mn-ea"/>
                  <a:sym typeface="+mn-lt"/>
                </a:rPr>
                <a:t>言</a:t>
              </a:r>
              <a:endParaRPr lang="zh-CN" altLang="en-US" sz="4155"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nodeType="withEffect">
                                  <p:stCondLst>
                                    <p:cond delay="1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22" presetClass="entr" presetSubtype="4" fill="hold" grpId="0" nodeType="afterEffect">
                                  <p:stCondLst>
                                    <p:cond delay="0"/>
                                  </p:stCondLst>
                                  <p:iterate type="lt">
                                    <p:tmPct val="10000"/>
                                  </p:iterate>
                                  <p:childTnLst>
                                    <p:set>
                                      <p:cBhvr>
                                        <p:cTn id="25" dur="1" fill="hold">
                                          <p:stCondLst>
                                            <p:cond delay="0"/>
                                          </p:stCondLst>
                                        </p:cTn>
                                        <p:tgtEl>
                                          <p:spTgt spid="123"/>
                                        </p:tgtEl>
                                        <p:attrNameLst>
                                          <p:attrName>style.visibility</p:attrName>
                                        </p:attrNameLst>
                                      </p:cBhvr>
                                      <p:to>
                                        <p:strVal val="visible"/>
                                      </p:to>
                                    </p:set>
                                    <p:animEffect transition="in" filter="wipe(down)">
                                      <p:cBhvr>
                                        <p:cTn id="2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7564" y="3214115"/>
            <a:ext cx="5136873" cy="785464"/>
            <a:chOff x="4151784" y="2996952"/>
            <a:chExt cx="4195020" cy="641448"/>
          </a:xfrm>
          <a:solidFill>
            <a:srgbClr val="FFC000"/>
          </a:solidFill>
        </p:grpSpPr>
        <p:sp>
          <p:nvSpPr>
            <p:cNvPr id="5" name="圆角矩形 4"/>
            <p:cNvSpPr/>
            <p:nvPr/>
          </p:nvSpPr>
          <p:spPr>
            <a:xfrm>
              <a:off x="4151784" y="2996952"/>
              <a:ext cx="4195020" cy="641448"/>
            </a:xfrm>
            <a:prstGeom prst="roundRect">
              <a:avLst/>
            </a:prstGeom>
            <a:grp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6" name="TextBox 4"/>
            <p:cNvSpPr txBox="1"/>
            <p:nvPr/>
          </p:nvSpPr>
          <p:spPr>
            <a:xfrm>
              <a:off x="4996360" y="3113165"/>
              <a:ext cx="2699404" cy="476179"/>
            </a:xfrm>
            <a:prstGeom prst="rect">
              <a:avLst/>
            </a:prstGeom>
            <a:grpFill/>
          </p:spPr>
          <p:txBody>
            <a:bodyPr wrap="square" lIns="89770" tIns="44885" rIns="89770" bIns="44885" rtlCol="0">
              <a:spAutoFit/>
            </a:bodyPr>
            <a:lstStyle/>
            <a:p>
              <a:r>
                <a:rPr lang="zh-CN" altLang="en-US" sz="3200" b="1" dirty="0" smtClean="0">
                  <a:solidFill>
                    <a:schemeClr val="bg1"/>
                  </a:solidFill>
                  <a:cs typeface="+mn-ea"/>
                  <a:sym typeface="+mn-lt"/>
                </a:rPr>
                <a:t>总结反馈</a:t>
              </a:r>
              <a:endParaRPr lang="zh-CN" altLang="en-US" sz="3200" b="1" dirty="0">
                <a:solidFill>
                  <a:schemeClr val="bg1"/>
                </a:solidFill>
                <a:cs typeface="+mn-ea"/>
                <a:sym typeface="+mn-lt"/>
              </a:endParaRPr>
            </a:p>
          </p:txBody>
        </p:sp>
        <p:sp>
          <p:nvSpPr>
            <p:cNvPr id="7" name="Freeform 6"/>
            <p:cNvSpPr>
              <a:spLocks noEditPoints="1"/>
            </p:cNvSpPr>
            <p:nvPr/>
          </p:nvSpPr>
          <p:spPr bwMode="auto">
            <a:xfrm>
              <a:off x="7615852" y="3063094"/>
              <a:ext cx="473588" cy="48927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grpFill/>
            <a:ln w="15875" cap="rnd">
              <a:solidFill>
                <a:schemeClr val="bg1"/>
              </a:solidFill>
              <a:prstDash val="solid"/>
              <a:round/>
            </a:ln>
          </p:spPr>
          <p:txBody>
            <a:bodyPr vert="horz" wrap="square" lIns="89770" tIns="44885" rIns="89770" bIns="44885" numCol="1" anchor="t" anchorCtr="0" compatLnSpc="1"/>
            <a:lstStyle/>
            <a:p>
              <a:endParaRPr lang="zh-CN" altLang="en-US" sz="1830">
                <a:cs typeface="+mn-ea"/>
                <a:sym typeface="+mn-lt"/>
              </a:endParaRPr>
            </a:p>
          </p:txBody>
        </p:sp>
        <p:sp>
          <p:nvSpPr>
            <p:cNvPr id="8" name="Freeform 6"/>
            <p:cNvSpPr/>
            <p:nvPr/>
          </p:nvSpPr>
          <p:spPr bwMode="auto">
            <a:xfrm>
              <a:off x="4352486" y="3151707"/>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3" name="组合 9"/>
          <p:cNvGrpSpPr/>
          <p:nvPr/>
        </p:nvGrpSpPr>
        <p:grpSpPr>
          <a:xfrm>
            <a:off x="5175466" y="1052736"/>
            <a:ext cx="1841068" cy="1672886"/>
            <a:chOff x="3080411" y="1769423"/>
            <a:chExt cx="1944496" cy="1766866"/>
          </a:xfrm>
        </p:grpSpPr>
        <p:grpSp>
          <p:nvGrpSpPr>
            <p:cNvPr id="4" name="组合 10"/>
            <p:cNvGrpSpPr/>
            <p:nvPr/>
          </p:nvGrpSpPr>
          <p:grpSpPr>
            <a:xfrm>
              <a:off x="3080411" y="1769423"/>
              <a:ext cx="1944496" cy="1766866"/>
              <a:chOff x="3080411" y="1769423"/>
              <a:chExt cx="1944496" cy="1766866"/>
            </a:xfrm>
          </p:grpSpPr>
          <p:sp>
            <p:nvSpPr>
              <p:cNvPr id="14"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5"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rgbClr val="FFC000"/>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12" name="TextBox 16"/>
            <p:cNvSpPr txBox="1"/>
            <p:nvPr/>
          </p:nvSpPr>
          <p:spPr>
            <a:xfrm>
              <a:off x="3292126" y="2116493"/>
              <a:ext cx="1474376" cy="1072721"/>
            </a:xfrm>
            <a:prstGeom prst="rect">
              <a:avLst/>
            </a:prstGeom>
            <a:noFill/>
          </p:spPr>
          <p:txBody>
            <a:bodyPr wrap="square" rtlCol="0">
              <a:spAutoFit/>
            </a:bodyPr>
            <a:lstStyle/>
            <a:p>
              <a:pPr algn="ctr"/>
              <a:r>
                <a:rPr lang="en-US" altLang="zh-CN" sz="6000" b="1" dirty="0" smtClean="0">
                  <a:solidFill>
                    <a:schemeClr val="bg1"/>
                  </a:solidFill>
                  <a:cs typeface="+mn-ea"/>
                  <a:sym typeface="+mn-lt"/>
                </a:rPr>
                <a:t>05</a:t>
              </a:r>
              <a:endParaRPr lang="zh-CN" altLang="en-US" sz="6000" b="1" dirty="0">
                <a:solidFill>
                  <a:schemeClr val="bg1"/>
                </a:solidFill>
                <a:cs typeface="+mn-ea"/>
                <a:sym typeface="+mn-lt"/>
              </a:endParaRPr>
            </a:p>
          </p:txBody>
        </p:sp>
        <p:sp>
          <p:nvSpPr>
            <p:cNvPr id="13" name="TextBox 16"/>
            <p:cNvSpPr txBox="1"/>
            <p:nvPr/>
          </p:nvSpPr>
          <p:spPr>
            <a:xfrm>
              <a:off x="3315751" y="2764207"/>
              <a:ext cx="1474376" cy="350735"/>
            </a:xfrm>
            <a:prstGeom prst="rect">
              <a:avLst/>
            </a:prstGeom>
            <a:noFill/>
          </p:spPr>
          <p:txBody>
            <a:bodyPr wrap="square" rtlCol="0">
              <a:spAutoFit/>
            </a:bodyPr>
            <a:lstStyle/>
            <a:p>
              <a:pPr algn="ctr"/>
              <a:endParaRPr lang="zh-CN" altLang="en-US" sz="156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67427" y="2221367"/>
            <a:ext cx="1845198" cy="2184899"/>
            <a:chOff x="1349702" y="1746119"/>
            <a:chExt cx="1645146" cy="1936519"/>
          </a:xfrm>
        </p:grpSpPr>
        <p:sp>
          <p:nvSpPr>
            <p:cNvPr id="51" name="圆角矩形 50"/>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14300" dist="76200" dir="6180000" sx="95000" sy="95000" algn="r"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2" name="圆角矩形 51"/>
            <p:cNvSpPr/>
            <p:nvPr/>
          </p:nvSpPr>
          <p:spPr>
            <a:xfrm>
              <a:off x="1373075" y="1778378"/>
              <a:ext cx="1598400" cy="187200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32" name="组合 31"/>
          <p:cNvGrpSpPr/>
          <p:nvPr/>
        </p:nvGrpSpPr>
        <p:grpSpPr>
          <a:xfrm>
            <a:off x="2064214" y="2090015"/>
            <a:ext cx="823953" cy="848147"/>
            <a:chOff x="1463339" y="1072758"/>
            <a:chExt cx="1546058" cy="1546058"/>
          </a:xfrm>
          <a:effectLst>
            <a:outerShdw blurRad="254000" dist="215900" dir="6900000" sx="83000" sy="83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34" name="椭圆 3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35" name="组合 34"/>
          <p:cNvGrpSpPr/>
          <p:nvPr/>
        </p:nvGrpSpPr>
        <p:grpSpPr>
          <a:xfrm>
            <a:off x="2145650" y="2193134"/>
            <a:ext cx="661078" cy="641910"/>
            <a:chOff x="4177140" y="1512123"/>
            <a:chExt cx="1064088" cy="1003758"/>
          </a:xfrm>
        </p:grpSpPr>
        <p:sp>
          <p:nvSpPr>
            <p:cNvPr id="36" name="椭圆 35"/>
            <p:cNvSpPr/>
            <p:nvPr/>
          </p:nvSpPr>
          <p:spPr>
            <a:xfrm>
              <a:off x="4207298" y="1512123"/>
              <a:ext cx="1003762" cy="1003758"/>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37" name="TextBox 36"/>
            <p:cNvSpPr txBox="1"/>
            <p:nvPr/>
          </p:nvSpPr>
          <p:spPr>
            <a:xfrm>
              <a:off x="4177140" y="1600995"/>
              <a:ext cx="1064088" cy="790289"/>
            </a:xfrm>
            <a:prstGeom prst="rect">
              <a:avLst/>
            </a:prstGeom>
            <a:noFill/>
          </p:spPr>
          <p:txBody>
            <a:bodyPr wrap="square" rtlCol="0">
              <a:spAutoFit/>
            </a:bodyPr>
            <a:lstStyle/>
            <a:p>
              <a:r>
                <a:rPr lang="en-US" altLang="zh-CN" sz="2685" dirty="0">
                  <a:solidFill>
                    <a:schemeClr val="bg1"/>
                  </a:solidFill>
                  <a:cs typeface="+mn-ea"/>
                  <a:sym typeface="+mn-lt"/>
                </a:rPr>
                <a:t>01</a:t>
              </a:r>
              <a:endParaRPr lang="zh-CN" altLang="en-US" sz="2685" dirty="0">
                <a:solidFill>
                  <a:schemeClr val="bg1"/>
                </a:solidFill>
                <a:cs typeface="+mn-ea"/>
                <a:sym typeface="+mn-lt"/>
              </a:endParaRPr>
            </a:p>
          </p:txBody>
        </p:sp>
      </p:grpSp>
      <p:grpSp>
        <p:nvGrpSpPr>
          <p:cNvPr id="54" name="组合 53"/>
          <p:cNvGrpSpPr/>
          <p:nvPr/>
        </p:nvGrpSpPr>
        <p:grpSpPr>
          <a:xfrm>
            <a:off x="5165564" y="2221367"/>
            <a:ext cx="1845198" cy="2184899"/>
            <a:chOff x="1349702" y="1746119"/>
            <a:chExt cx="1645146" cy="1936519"/>
          </a:xfrm>
        </p:grpSpPr>
        <p:sp>
          <p:nvSpPr>
            <p:cNvPr id="55" name="圆角矩形 54"/>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14300" dist="76200" dir="6180000" sx="95000" sy="95000" algn="r"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6" name="圆角矩形 55"/>
            <p:cNvSpPr/>
            <p:nvPr/>
          </p:nvSpPr>
          <p:spPr>
            <a:xfrm>
              <a:off x="1373075" y="1778378"/>
              <a:ext cx="1598400" cy="187200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57" name="组合 56"/>
          <p:cNvGrpSpPr/>
          <p:nvPr/>
        </p:nvGrpSpPr>
        <p:grpSpPr>
          <a:xfrm>
            <a:off x="8014613" y="2221367"/>
            <a:ext cx="1845198" cy="2184899"/>
            <a:chOff x="1349702" y="1746119"/>
            <a:chExt cx="1645146" cy="1936519"/>
          </a:xfrm>
        </p:grpSpPr>
        <p:sp>
          <p:nvSpPr>
            <p:cNvPr id="58" name="圆角矩形 57"/>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14300" dist="76200" dir="6180000" sx="95000" sy="95000" algn="r"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9" name="圆角矩形 58"/>
            <p:cNvSpPr/>
            <p:nvPr/>
          </p:nvSpPr>
          <p:spPr>
            <a:xfrm>
              <a:off x="1373075" y="1778378"/>
              <a:ext cx="1598400" cy="187200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38" name="组合 37"/>
          <p:cNvGrpSpPr/>
          <p:nvPr/>
        </p:nvGrpSpPr>
        <p:grpSpPr>
          <a:xfrm>
            <a:off x="4974274" y="2057530"/>
            <a:ext cx="823953" cy="848147"/>
            <a:chOff x="1463339" y="1072758"/>
            <a:chExt cx="1546058" cy="1546058"/>
          </a:xfrm>
          <a:effectLst>
            <a:outerShdw blurRad="317500" dist="215900" dir="6900000" sx="79000" sy="79000" algn="t" rotWithShape="0">
              <a:prstClr val="black">
                <a:alpha val="59000"/>
              </a:prstClr>
            </a:outerShdw>
          </a:effectLst>
        </p:grpSpPr>
        <p:sp>
          <p:nvSpPr>
            <p:cNvPr id="3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40" name="椭圆 3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1" name="组合 40"/>
          <p:cNvGrpSpPr/>
          <p:nvPr/>
        </p:nvGrpSpPr>
        <p:grpSpPr>
          <a:xfrm>
            <a:off x="5074454" y="2160642"/>
            <a:ext cx="673807" cy="641909"/>
            <a:chOff x="3089228" y="3088680"/>
            <a:chExt cx="1084579" cy="1003758"/>
          </a:xfrm>
        </p:grpSpPr>
        <p:sp>
          <p:nvSpPr>
            <p:cNvPr id="42" name="椭圆 41"/>
            <p:cNvSpPr/>
            <p:nvPr/>
          </p:nvSpPr>
          <p:spPr>
            <a:xfrm>
              <a:off x="3089228" y="3088680"/>
              <a:ext cx="1003763" cy="1003758"/>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dirty="0">
                <a:cs typeface="+mn-ea"/>
                <a:sym typeface="+mn-lt"/>
              </a:endParaRPr>
            </a:p>
          </p:txBody>
        </p:sp>
        <p:sp>
          <p:nvSpPr>
            <p:cNvPr id="43" name="TextBox 42"/>
            <p:cNvSpPr txBox="1"/>
            <p:nvPr/>
          </p:nvSpPr>
          <p:spPr>
            <a:xfrm>
              <a:off x="3095927" y="3194857"/>
              <a:ext cx="1077880" cy="790290"/>
            </a:xfrm>
            <a:prstGeom prst="rect">
              <a:avLst/>
            </a:prstGeom>
            <a:noFill/>
          </p:spPr>
          <p:txBody>
            <a:bodyPr wrap="square" rtlCol="0">
              <a:spAutoFit/>
            </a:bodyPr>
            <a:lstStyle/>
            <a:p>
              <a:r>
                <a:rPr lang="en-US" altLang="zh-CN" sz="2685" dirty="0">
                  <a:solidFill>
                    <a:schemeClr val="bg1"/>
                  </a:solidFill>
                  <a:cs typeface="+mn-ea"/>
                  <a:sym typeface="+mn-lt"/>
                </a:rPr>
                <a:t>02</a:t>
              </a:r>
              <a:endParaRPr lang="zh-CN" altLang="en-US" sz="2685" dirty="0">
                <a:solidFill>
                  <a:schemeClr val="bg1"/>
                </a:solidFill>
                <a:cs typeface="+mn-ea"/>
                <a:sym typeface="+mn-lt"/>
              </a:endParaRPr>
            </a:p>
          </p:txBody>
        </p:sp>
      </p:grpSp>
      <p:grpSp>
        <p:nvGrpSpPr>
          <p:cNvPr id="44" name="组合 43"/>
          <p:cNvGrpSpPr/>
          <p:nvPr/>
        </p:nvGrpSpPr>
        <p:grpSpPr>
          <a:xfrm>
            <a:off x="7830219" y="2092263"/>
            <a:ext cx="756471" cy="778683"/>
            <a:chOff x="1463339" y="1072758"/>
            <a:chExt cx="1546058" cy="1546058"/>
          </a:xfrm>
          <a:effectLst>
            <a:outerShdw blurRad="330200" dist="215900" dir="6900000" sx="86000" sy="86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46" name="椭圆 4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7" name="组合 46"/>
          <p:cNvGrpSpPr/>
          <p:nvPr/>
        </p:nvGrpSpPr>
        <p:grpSpPr>
          <a:xfrm>
            <a:off x="7921685" y="2186930"/>
            <a:ext cx="606352" cy="589335"/>
            <a:chOff x="5291526" y="3088680"/>
            <a:chExt cx="1063072" cy="1003758"/>
          </a:xfrm>
        </p:grpSpPr>
        <p:sp>
          <p:nvSpPr>
            <p:cNvPr id="48" name="椭圆 47"/>
            <p:cNvSpPr/>
            <p:nvPr/>
          </p:nvSpPr>
          <p:spPr>
            <a:xfrm>
              <a:off x="5305581" y="3088680"/>
              <a:ext cx="1003763" cy="1003758"/>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49" name="TextBox 48"/>
            <p:cNvSpPr txBox="1"/>
            <p:nvPr/>
          </p:nvSpPr>
          <p:spPr>
            <a:xfrm>
              <a:off x="5291526" y="3147328"/>
              <a:ext cx="1063072" cy="860791"/>
            </a:xfrm>
            <a:prstGeom prst="rect">
              <a:avLst/>
            </a:prstGeom>
            <a:noFill/>
          </p:spPr>
          <p:txBody>
            <a:bodyPr wrap="square" rtlCol="0">
              <a:spAutoFit/>
            </a:bodyPr>
            <a:lstStyle/>
            <a:p>
              <a:r>
                <a:rPr lang="en-US" altLang="zh-CN" sz="2685" dirty="0">
                  <a:solidFill>
                    <a:schemeClr val="bg1"/>
                  </a:solidFill>
                  <a:cs typeface="+mn-ea"/>
                  <a:sym typeface="+mn-lt"/>
                </a:rPr>
                <a:t>03</a:t>
              </a:r>
              <a:endParaRPr lang="zh-CN" altLang="en-US" sz="2685" dirty="0">
                <a:solidFill>
                  <a:schemeClr val="bg1"/>
                </a:solidFill>
                <a:cs typeface="+mn-ea"/>
                <a:sym typeface="+mn-lt"/>
              </a:endParaRPr>
            </a:p>
          </p:txBody>
        </p:sp>
      </p:grpSp>
      <p:sp>
        <p:nvSpPr>
          <p:cNvPr id="180" name="TextBox 179"/>
          <p:cNvSpPr txBox="1"/>
          <p:nvPr/>
        </p:nvSpPr>
        <p:spPr>
          <a:xfrm>
            <a:off x="2470834" y="3231778"/>
            <a:ext cx="1645352" cy="579839"/>
          </a:xfrm>
          <a:prstGeom prst="rect">
            <a:avLst/>
          </a:prstGeom>
          <a:noFill/>
        </p:spPr>
        <p:txBody>
          <a:bodyPr wrap="square" rtlCol="0">
            <a:spAutoFit/>
          </a:bodyPr>
          <a:lstStyle/>
          <a:p>
            <a:pPr algn="ctr">
              <a:lnSpc>
                <a:spcPct val="150000"/>
              </a:lnSpc>
            </a:pPr>
            <a:r>
              <a:rPr lang="zh-CN" altLang="en-US" sz="2400" b="1" dirty="0" smtClean="0">
                <a:solidFill>
                  <a:schemeClr val="tx1">
                    <a:lumMod val="65000"/>
                    <a:lumOff val="35000"/>
                  </a:schemeClr>
                </a:solidFill>
                <a:cs typeface="+mn-ea"/>
                <a:sym typeface="+mn-lt"/>
              </a:rPr>
              <a:t>师生评价</a:t>
            </a:r>
            <a:endParaRPr lang="en-US" altLang="zh-CN" sz="2400" b="1" dirty="0">
              <a:solidFill>
                <a:schemeClr val="tx1">
                  <a:lumMod val="65000"/>
                  <a:lumOff val="35000"/>
                </a:schemeClr>
              </a:solidFill>
              <a:cs typeface="+mn-ea"/>
              <a:sym typeface="+mn-lt"/>
            </a:endParaRPr>
          </a:p>
        </p:txBody>
      </p:sp>
      <p:sp>
        <p:nvSpPr>
          <p:cNvPr id="61" name="TextBox 60"/>
          <p:cNvSpPr txBox="1"/>
          <p:nvPr/>
        </p:nvSpPr>
        <p:spPr>
          <a:xfrm>
            <a:off x="5356166" y="3231777"/>
            <a:ext cx="1645352" cy="646331"/>
          </a:xfrm>
          <a:prstGeom prst="rect">
            <a:avLst/>
          </a:prstGeom>
          <a:noFill/>
        </p:spPr>
        <p:txBody>
          <a:bodyPr wrap="square" rtlCol="0">
            <a:spAutoFit/>
          </a:bodyPr>
          <a:lstStyle/>
          <a:p>
            <a:pPr>
              <a:lnSpc>
                <a:spcPct val="150000"/>
              </a:lnSpc>
            </a:pPr>
            <a:r>
              <a:rPr lang="zh-CN" altLang="en-US" sz="2400" b="1" dirty="0" smtClean="0">
                <a:solidFill>
                  <a:schemeClr val="tx1">
                    <a:lumMod val="65000"/>
                    <a:lumOff val="35000"/>
                  </a:schemeClr>
                </a:solidFill>
                <a:cs typeface="+mn-ea"/>
                <a:sym typeface="+mn-lt"/>
              </a:rPr>
              <a:t>呈现标准</a:t>
            </a:r>
            <a:endParaRPr lang="en-US" altLang="zh-CN" sz="2400" b="1" dirty="0">
              <a:solidFill>
                <a:schemeClr val="tx1">
                  <a:lumMod val="65000"/>
                  <a:lumOff val="35000"/>
                </a:schemeClr>
              </a:solidFill>
              <a:cs typeface="+mn-ea"/>
              <a:sym typeface="+mn-lt"/>
            </a:endParaRPr>
          </a:p>
        </p:txBody>
      </p:sp>
      <p:sp>
        <p:nvSpPr>
          <p:cNvPr id="63" name="TextBox 62"/>
          <p:cNvSpPr txBox="1"/>
          <p:nvPr/>
        </p:nvSpPr>
        <p:spPr>
          <a:xfrm>
            <a:off x="8187257" y="3201300"/>
            <a:ext cx="1645352" cy="579839"/>
          </a:xfrm>
          <a:prstGeom prst="rect">
            <a:avLst/>
          </a:prstGeom>
          <a:noFill/>
        </p:spPr>
        <p:txBody>
          <a:bodyPr wrap="square" rtlCol="0">
            <a:spAutoFit/>
          </a:bodyPr>
          <a:lstStyle/>
          <a:p>
            <a:pPr>
              <a:lnSpc>
                <a:spcPct val="150000"/>
              </a:lnSpc>
            </a:pPr>
            <a:r>
              <a:rPr lang="zh-CN" altLang="en-US" sz="2400" b="1" dirty="0" smtClean="0">
                <a:solidFill>
                  <a:schemeClr val="tx1">
                    <a:lumMod val="65000"/>
                    <a:lumOff val="35000"/>
                  </a:schemeClr>
                </a:solidFill>
                <a:cs typeface="+mn-ea"/>
                <a:sym typeface="+mn-lt"/>
              </a:rPr>
              <a:t>新的任务</a:t>
            </a:r>
            <a:endParaRPr lang="en-US" altLang="zh-CN" sz="2400" b="1" dirty="0">
              <a:solidFill>
                <a:schemeClr val="tx1">
                  <a:lumMod val="65000"/>
                  <a:lumOff val="35000"/>
                </a:schemeClr>
              </a:solidFill>
              <a:cs typeface="+mn-ea"/>
              <a:sym typeface="+mn-lt"/>
            </a:endParaRPr>
          </a:p>
        </p:txBody>
      </p:sp>
      <p:sp>
        <p:nvSpPr>
          <p:cNvPr id="8" name="右箭头 7"/>
          <p:cNvSpPr/>
          <p:nvPr/>
        </p:nvSpPr>
        <p:spPr>
          <a:xfrm>
            <a:off x="4526389" y="3171032"/>
            <a:ext cx="233162" cy="285560"/>
          </a:xfrm>
          <a:prstGeom prst="rightArrow">
            <a:avLst/>
          </a:prstGeom>
          <a:gradFill>
            <a:gsLst>
              <a:gs pos="0">
                <a:srgbClr val="0BB0F0"/>
              </a:gs>
              <a:gs pos="100000">
                <a:srgbClr val="3AA3EC"/>
              </a:gs>
            </a:gsLst>
            <a:path path="circle">
              <a:fillToRect l="100000" b="100000"/>
            </a:path>
          </a:gradFill>
          <a:ln>
            <a:noFill/>
          </a:ln>
          <a:effectLst>
            <a:outerShdw blurRad="177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spcCol="0" rtlCol="0" anchor="ctr"/>
          <a:lstStyle/>
          <a:p>
            <a:pPr algn="ctr"/>
            <a:endParaRPr lang="zh-CN" altLang="en-US" sz="1830">
              <a:cs typeface="+mn-ea"/>
              <a:sym typeface="+mn-lt"/>
            </a:endParaRPr>
          </a:p>
        </p:txBody>
      </p:sp>
      <p:sp>
        <p:nvSpPr>
          <p:cNvPr id="85" name="右箭头 84"/>
          <p:cNvSpPr/>
          <p:nvPr/>
        </p:nvSpPr>
        <p:spPr>
          <a:xfrm>
            <a:off x="7417798" y="3171032"/>
            <a:ext cx="233162" cy="285560"/>
          </a:xfrm>
          <a:prstGeom prst="rightArrow">
            <a:avLst/>
          </a:prstGeom>
          <a:gradFill>
            <a:gsLst>
              <a:gs pos="0">
                <a:srgbClr val="0BB0F0"/>
              </a:gs>
              <a:gs pos="100000">
                <a:srgbClr val="3AA3EC"/>
              </a:gs>
            </a:gsLst>
            <a:path path="circle">
              <a:fillToRect l="100000" b="100000"/>
            </a:path>
          </a:gradFill>
          <a:ln>
            <a:noFill/>
          </a:ln>
          <a:effectLst>
            <a:outerShdw blurRad="177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spcCol="0" rtlCol="0" anchor="ctr"/>
          <a:lstStyle/>
          <a:p>
            <a:pPr algn="ctr"/>
            <a:endParaRPr lang="zh-CN" altLang="en-US" sz="183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strVal val="2/3*#ppt_w"/>
                                          </p:val>
                                        </p:tav>
                                        <p:tav tm="100000">
                                          <p:val>
                                            <p:strVal val="#ppt_w"/>
                                          </p:val>
                                        </p:tav>
                                      </p:tavLst>
                                    </p:anim>
                                    <p:anim calcmode="lin" valueType="num">
                                      <p:cBhvr>
                                        <p:cTn id="8" dur="500" fill="hold"/>
                                        <p:tgtEl>
                                          <p:spTgt spid="32"/>
                                        </p:tgtEl>
                                        <p:attrNameLst>
                                          <p:attrName>ppt_h</p:attrName>
                                        </p:attrNameLst>
                                      </p:cBhvr>
                                      <p:tavLst>
                                        <p:tav tm="0">
                                          <p:val>
                                            <p:strVal val="2/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strVal val="4/3*#ppt_w"/>
                                          </p:val>
                                        </p:tav>
                                        <p:tav tm="100000">
                                          <p:val>
                                            <p:strVal val="#ppt_w"/>
                                          </p:val>
                                        </p:tav>
                                      </p:tavLst>
                                    </p:anim>
                                    <p:anim calcmode="lin" valueType="num">
                                      <p:cBhvr>
                                        <p:cTn id="12" dur="500" fill="hold"/>
                                        <p:tgtEl>
                                          <p:spTgt spid="35"/>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000"/>
                            </p:stCondLst>
                            <p:childTnLst>
                              <p:par>
                                <p:cTn id="24" presetID="23" presetClass="entr" presetSubtype="272"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strVal val="2/3*#ppt_w"/>
                                          </p:val>
                                        </p:tav>
                                        <p:tav tm="100000">
                                          <p:val>
                                            <p:strVal val="#ppt_w"/>
                                          </p:val>
                                        </p:tav>
                                      </p:tavLst>
                                    </p:anim>
                                    <p:anim calcmode="lin" valueType="num">
                                      <p:cBhvr>
                                        <p:cTn id="27" dur="500" fill="hold"/>
                                        <p:tgtEl>
                                          <p:spTgt spid="38"/>
                                        </p:tgtEl>
                                        <p:attrNameLst>
                                          <p:attrName>ppt_h</p:attrName>
                                        </p:attrNameLst>
                                      </p:cBhvr>
                                      <p:tavLst>
                                        <p:tav tm="0">
                                          <p:val>
                                            <p:strVal val="2/3*#ppt_h"/>
                                          </p:val>
                                        </p:tav>
                                        <p:tav tm="100000">
                                          <p:val>
                                            <p:strVal val="#ppt_h"/>
                                          </p:val>
                                        </p:tav>
                                      </p:tavLst>
                                    </p:anim>
                                  </p:childTnLst>
                                </p:cTn>
                              </p:par>
                              <p:par>
                                <p:cTn id="28" presetID="23" presetClass="entr" presetSubtype="288"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strVal val="4/3*#ppt_w"/>
                                          </p:val>
                                        </p:tav>
                                        <p:tav tm="100000">
                                          <p:val>
                                            <p:strVal val="#ppt_w"/>
                                          </p:val>
                                        </p:tav>
                                      </p:tavLst>
                                    </p:anim>
                                    <p:anim calcmode="lin" valueType="num">
                                      <p:cBhvr>
                                        <p:cTn id="31" dur="500" fill="hold"/>
                                        <p:tgtEl>
                                          <p:spTgt spid="41"/>
                                        </p:tgtEl>
                                        <p:attrNameLst>
                                          <p:attrName>ppt_h</p:attrName>
                                        </p:attrNameLst>
                                      </p:cBhvr>
                                      <p:tavLst>
                                        <p:tav tm="0">
                                          <p:val>
                                            <p:strVal val="4/3*#ppt_h"/>
                                          </p:val>
                                        </p:tav>
                                        <p:tav tm="100000">
                                          <p:val>
                                            <p:strVal val="#ppt_h"/>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anim calcmode="lin" valueType="num">
                                      <p:cBhvr>
                                        <p:cTn id="36" dur="1000" fill="hold"/>
                                        <p:tgtEl>
                                          <p:spTgt spid="54"/>
                                        </p:tgtEl>
                                        <p:attrNameLst>
                                          <p:attrName>ppt_x</p:attrName>
                                        </p:attrNameLst>
                                      </p:cBhvr>
                                      <p:tavLst>
                                        <p:tav tm="0">
                                          <p:val>
                                            <p:strVal val="#ppt_x"/>
                                          </p:val>
                                        </p:tav>
                                        <p:tav tm="100000">
                                          <p:val>
                                            <p:strVal val="#ppt_x"/>
                                          </p:val>
                                        </p:tav>
                                      </p:tavLst>
                                    </p:anim>
                                    <p:anim calcmode="lin" valueType="num">
                                      <p:cBhvr>
                                        <p:cTn id="37" dur="1000" fill="hold"/>
                                        <p:tgtEl>
                                          <p:spTgt spid="54"/>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childTnLst>
                          </p:cTn>
                        </p:par>
                        <p:par>
                          <p:cTn id="42" fill="hold">
                            <p:stCondLst>
                              <p:cond delay="4000"/>
                            </p:stCondLst>
                            <p:childTnLst>
                              <p:par>
                                <p:cTn id="43" presetID="23" presetClass="entr" presetSubtype="272"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strVal val="2/3*#ppt_w"/>
                                          </p:val>
                                        </p:tav>
                                        <p:tav tm="100000">
                                          <p:val>
                                            <p:strVal val="#ppt_w"/>
                                          </p:val>
                                        </p:tav>
                                      </p:tavLst>
                                    </p:anim>
                                    <p:anim calcmode="lin" valueType="num">
                                      <p:cBhvr>
                                        <p:cTn id="46" dur="500" fill="hold"/>
                                        <p:tgtEl>
                                          <p:spTgt spid="44"/>
                                        </p:tgtEl>
                                        <p:attrNameLst>
                                          <p:attrName>ppt_h</p:attrName>
                                        </p:attrNameLst>
                                      </p:cBhvr>
                                      <p:tavLst>
                                        <p:tav tm="0">
                                          <p:val>
                                            <p:strVal val="2/3*#ppt_h"/>
                                          </p:val>
                                        </p:tav>
                                        <p:tav tm="100000">
                                          <p:val>
                                            <p:strVal val="#ppt_h"/>
                                          </p:val>
                                        </p:tav>
                                      </p:tavLst>
                                    </p:anim>
                                  </p:childTnLst>
                                </p:cTn>
                              </p:par>
                              <p:par>
                                <p:cTn id="47" presetID="23" presetClass="entr" presetSubtype="288"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strVal val="4/3*#ppt_w"/>
                                          </p:val>
                                        </p:tav>
                                        <p:tav tm="100000">
                                          <p:val>
                                            <p:strVal val="#ppt_w"/>
                                          </p:val>
                                        </p:tav>
                                      </p:tavLst>
                                    </p:anim>
                                    <p:anim calcmode="lin" valueType="num">
                                      <p:cBhvr>
                                        <p:cTn id="50" dur="500" fill="hold"/>
                                        <p:tgtEl>
                                          <p:spTgt spid="47"/>
                                        </p:tgtEl>
                                        <p:attrNameLst>
                                          <p:attrName>ppt_h</p:attrName>
                                        </p:attrNameLst>
                                      </p:cBhvr>
                                      <p:tavLst>
                                        <p:tav tm="0">
                                          <p:val>
                                            <p:strVal val="4/3*#ppt_h"/>
                                          </p:val>
                                        </p:tav>
                                        <p:tav tm="100000">
                                          <p:val>
                                            <p:strVal val="#ppt_h"/>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1000"/>
                                        <p:tgtEl>
                                          <p:spTgt spid="57"/>
                                        </p:tgtEl>
                                      </p:cBhvr>
                                    </p:animEffect>
                                    <p:anim calcmode="lin" valueType="num">
                                      <p:cBhvr>
                                        <p:cTn id="55" dur="1000" fill="hold"/>
                                        <p:tgtEl>
                                          <p:spTgt spid="57"/>
                                        </p:tgtEl>
                                        <p:attrNameLst>
                                          <p:attrName>ppt_x</p:attrName>
                                        </p:attrNameLst>
                                      </p:cBhvr>
                                      <p:tavLst>
                                        <p:tav tm="0">
                                          <p:val>
                                            <p:strVal val="#ppt_x"/>
                                          </p:val>
                                        </p:tav>
                                        <p:tav tm="100000">
                                          <p:val>
                                            <p:strVal val="#ppt_x"/>
                                          </p:val>
                                        </p:tav>
                                      </p:tavLst>
                                    </p:anim>
                                    <p:anim calcmode="lin" valueType="num">
                                      <p:cBhvr>
                                        <p:cTn id="5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415" y="2800727"/>
            <a:ext cx="12192000" cy="2140441"/>
          </a:xfrm>
          <a:prstGeom prst="rect">
            <a:avLst/>
          </a:prstGeom>
          <a:blipFill>
            <a:blip r:embed="rId1" cstate="print"/>
            <a:tile tx="0" ty="0" sx="100000" sy="100000" flip="none" algn="tl"/>
          </a:blipFill>
          <a:ln>
            <a:noFill/>
          </a:ln>
          <a:effectLst>
            <a:innerShdw blurRad="355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a:solidFill>
                <a:schemeClr val="bg1"/>
              </a:solidFill>
              <a:cs typeface="+mn-ea"/>
              <a:sym typeface="+mn-lt"/>
            </a:endParaRPr>
          </a:p>
        </p:txBody>
      </p:sp>
      <p:sp>
        <p:nvSpPr>
          <p:cNvPr id="17" name="TextBox 16"/>
          <p:cNvSpPr txBox="1"/>
          <p:nvPr/>
        </p:nvSpPr>
        <p:spPr>
          <a:xfrm>
            <a:off x="1750326" y="3347164"/>
            <a:ext cx="8632485" cy="731611"/>
          </a:xfrm>
          <a:prstGeom prst="rect">
            <a:avLst/>
          </a:prstGeom>
          <a:noFill/>
        </p:spPr>
        <p:txBody>
          <a:bodyPr wrap="square" rtlCol="0">
            <a:spAutoFit/>
          </a:bodyPr>
          <a:lstStyle/>
          <a:p>
            <a:pPr algn="ctr"/>
            <a:r>
              <a:rPr lang="en-US" altLang="zh-CN" sz="4155" b="1" dirty="0" smtClean="0">
                <a:solidFill>
                  <a:schemeClr val="bg1"/>
                </a:solidFill>
                <a:cs typeface="+mn-ea"/>
                <a:sym typeface="+mn-lt"/>
              </a:rPr>
              <a:t>THANKS FOR WATCHING !</a:t>
            </a:r>
            <a:endParaRPr lang="zh-CN" altLang="en-US" sz="4155" b="1" dirty="0">
              <a:solidFill>
                <a:schemeClr val="bg1"/>
              </a:solidFill>
              <a:cs typeface="+mn-ea"/>
              <a:sym typeface="+mn-lt"/>
            </a:endParaRPr>
          </a:p>
        </p:txBody>
      </p:sp>
      <p:grpSp>
        <p:nvGrpSpPr>
          <p:cNvPr id="51" name="组合 50"/>
          <p:cNvGrpSpPr/>
          <p:nvPr/>
        </p:nvGrpSpPr>
        <p:grpSpPr>
          <a:xfrm>
            <a:off x="2840742" y="1531848"/>
            <a:ext cx="1683411" cy="1529631"/>
            <a:chOff x="3080411" y="1769423"/>
            <a:chExt cx="1944496" cy="1766866"/>
          </a:xfrm>
        </p:grpSpPr>
        <p:grpSp>
          <p:nvGrpSpPr>
            <p:cNvPr id="46" name="组合 45"/>
            <p:cNvGrpSpPr/>
            <p:nvPr/>
          </p:nvGrpSpPr>
          <p:grpSpPr>
            <a:xfrm>
              <a:off x="3080411" y="1769423"/>
              <a:ext cx="1944496" cy="1766866"/>
              <a:chOff x="3080411" y="1769423"/>
              <a:chExt cx="1944496" cy="1766866"/>
            </a:xfrm>
          </p:grpSpPr>
          <p:sp>
            <p:nvSpPr>
              <p:cNvPr id="25"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26"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27" name="Freeform 6"/>
              <p:cNvSpPr/>
              <p:nvPr/>
            </p:nvSpPr>
            <p:spPr bwMode="auto">
              <a:xfrm>
                <a:off x="3350561" y="2014894"/>
                <a:ext cx="1404196" cy="1275921"/>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7200" b="1" dirty="0">
                  <a:solidFill>
                    <a:schemeClr val="bg1"/>
                  </a:solidFill>
                  <a:cs typeface="+mn-ea"/>
                  <a:sym typeface="+mn-lt"/>
                </a:endParaRPr>
              </a:p>
            </p:txBody>
          </p:sp>
        </p:grpSp>
        <p:sp>
          <p:nvSpPr>
            <p:cNvPr id="47" name="TextBox 16"/>
            <p:cNvSpPr txBox="1"/>
            <p:nvPr/>
          </p:nvSpPr>
          <p:spPr>
            <a:xfrm>
              <a:off x="3291545" y="2089828"/>
              <a:ext cx="1474376" cy="1173185"/>
            </a:xfrm>
            <a:prstGeom prst="rect">
              <a:avLst/>
            </a:prstGeom>
            <a:noFill/>
          </p:spPr>
          <p:txBody>
            <a:bodyPr wrap="square" rtlCol="0" anchor="t">
              <a:spAutoFit/>
            </a:bodyPr>
            <a:lstStyle/>
            <a:p>
              <a:pPr algn="ctr"/>
              <a:r>
                <a:rPr lang="zh-CN" altLang="en-US" sz="6000" b="1" dirty="0" smtClean="0">
                  <a:solidFill>
                    <a:schemeClr val="bg1"/>
                  </a:solidFill>
                  <a:cs typeface="+mn-ea"/>
                  <a:sym typeface="+mn-lt"/>
                </a:rPr>
                <a:t>谢</a:t>
              </a:r>
              <a:endParaRPr lang="zh-CN" altLang="en-US" sz="6000" b="1" dirty="0">
                <a:solidFill>
                  <a:schemeClr val="bg1"/>
                </a:solidFill>
                <a:cs typeface="+mn-ea"/>
                <a:sym typeface="+mn-lt"/>
              </a:endParaRPr>
            </a:p>
          </p:txBody>
        </p:sp>
      </p:grpSp>
      <p:grpSp>
        <p:nvGrpSpPr>
          <p:cNvPr id="52" name="组合 51"/>
          <p:cNvGrpSpPr/>
          <p:nvPr/>
        </p:nvGrpSpPr>
        <p:grpSpPr>
          <a:xfrm>
            <a:off x="4472579" y="1531848"/>
            <a:ext cx="1683411" cy="1529631"/>
            <a:chOff x="4965334" y="1769423"/>
            <a:chExt cx="1944496" cy="1766866"/>
          </a:xfrm>
        </p:grpSpPr>
        <p:grpSp>
          <p:nvGrpSpPr>
            <p:cNvPr id="45" name="组合 44"/>
            <p:cNvGrpSpPr/>
            <p:nvPr/>
          </p:nvGrpSpPr>
          <p:grpSpPr>
            <a:xfrm>
              <a:off x="4965334" y="1769423"/>
              <a:ext cx="1944496" cy="1766866"/>
              <a:chOff x="4965334" y="1769423"/>
              <a:chExt cx="1944496" cy="1766866"/>
            </a:xfrm>
          </p:grpSpPr>
          <p:sp>
            <p:nvSpPr>
              <p:cNvPr id="31" name="Freeform 6"/>
              <p:cNvSpPr/>
              <p:nvPr/>
            </p:nvSpPr>
            <p:spPr bwMode="auto">
              <a:xfrm>
                <a:off x="4965334"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32" name="Freeform 6"/>
              <p:cNvSpPr/>
              <p:nvPr/>
            </p:nvSpPr>
            <p:spPr bwMode="auto">
              <a:xfrm>
                <a:off x="5000706"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33" name="Freeform 6"/>
              <p:cNvSpPr/>
              <p:nvPr/>
            </p:nvSpPr>
            <p:spPr bwMode="auto">
              <a:xfrm>
                <a:off x="5235484"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7200" b="1" dirty="0">
                  <a:solidFill>
                    <a:schemeClr val="bg1"/>
                  </a:solidFill>
                  <a:cs typeface="+mn-ea"/>
                  <a:sym typeface="+mn-lt"/>
                </a:endParaRPr>
              </a:p>
            </p:txBody>
          </p:sp>
        </p:grpSp>
        <p:sp>
          <p:nvSpPr>
            <p:cNvPr id="48" name="TextBox 16"/>
            <p:cNvSpPr txBox="1"/>
            <p:nvPr/>
          </p:nvSpPr>
          <p:spPr>
            <a:xfrm>
              <a:off x="5205977" y="2089828"/>
              <a:ext cx="1474376" cy="1173185"/>
            </a:xfrm>
            <a:prstGeom prst="rect">
              <a:avLst/>
            </a:prstGeom>
            <a:noFill/>
          </p:spPr>
          <p:txBody>
            <a:bodyPr wrap="square" rtlCol="0" anchor="t">
              <a:spAutoFit/>
            </a:bodyPr>
            <a:lstStyle/>
            <a:p>
              <a:pPr algn="ctr"/>
              <a:r>
                <a:rPr lang="zh-CN" altLang="en-US" sz="6000" b="1" dirty="0" smtClean="0">
                  <a:solidFill>
                    <a:schemeClr val="bg1"/>
                  </a:solidFill>
                  <a:cs typeface="+mn-ea"/>
                  <a:sym typeface="+mn-lt"/>
                </a:rPr>
                <a:t>谢</a:t>
              </a:r>
              <a:endParaRPr lang="zh-CN" altLang="en-US" sz="6000" b="1" dirty="0">
                <a:solidFill>
                  <a:schemeClr val="bg1"/>
                </a:solidFill>
                <a:cs typeface="+mn-ea"/>
                <a:sym typeface="+mn-lt"/>
              </a:endParaRPr>
            </a:p>
          </p:txBody>
        </p:sp>
      </p:grpSp>
      <p:grpSp>
        <p:nvGrpSpPr>
          <p:cNvPr id="53" name="组合 52"/>
          <p:cNvGrpSpPr/>
          <p:nvPr/>
        </p:nvGrpSpPr>
        <p:grpSpPr>
          <a:xfrm>
            <a:off x="6104415" y="1531848"/>
            <a:ext cx="1683411" cy="1529631"/>
            <a:chOff x="6850257" y="1769423"/>
            <a:chExt cx="1944496" cy="1766866"/>
          </a:xfrm>
        </p:grpSpPr>
        <p:grpSp>
          <p:nvGrpSpPr>
            <p:cNvPr id="44" name="组合 43"/>
            <p:cNvGrpSpPr/>
            <p:nvPr/>
          </p:nvGrpSpPr>
          <p:grpSpPr>
            <a:xfrm>
              <a:off x="6850257" y="1769423"/>
              <a:ext cx="1944496" cy="1766866"/>
              <a:chOff x="6850257" y="1769423"/>
              <a:chExt cx="1944496" cy="1766866"/>
            </a:xfrm>
          </p:grpSpPr>
          <p:sp>
            <p:nvSpPr>
              <p:cNvPr id="35" name="Freeform 6"/>
              <p:cNvSpPr/>
              <p:nvPr/>
            </p:nvSpPr>
            <p:spPr bwMode="auto">
              <a:xfrm>
                <a:off x="6850257"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36" name="Freeform 6"/>
              <p:cNvSpPr/>
              <p:nvPr/>
            </p:nvSpPr>
            <p:spPr bwMode="auto">
              <a:xfrm>
                <a:off x="6885629"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37" name="Freeform 6"/>
              <p:cNvSpPr/>
              <p:nvPr/>
            </p:nvSpPr>
            <p:spPr bwMode="auto">
              <a:xfrm>
                <a:off x="7120407"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7200" b="1" dirty="0">
                  <a:solidFill>
                    <a:schemeClr val="bg1"/>
                  </a:solidFill>
                  <a:cs typeface="+mn-ea"/>
                  <a:sym typeface="+mn-lt"/>
                </a:endParaRPr>
              </a:p>
            </p:txBody>
          </p:sp>
        </p:grpSp>
        <p:sp>
          <p:nvSpPr>
            <p:cNvPr id="49" name="TextBox 16"/>
            <p:cNvSpPr txBox="1"/>
            <p:nvPr/>
          </p:nvSpPr>
          <p:spPr>
            <a:xfrm>
              <a:off x="7090902" y="2029110"/>
              <a:ext cx="1474376" cy="1173185"/>
            </a:xfrm>
            <a:prstGeom prst="rect">
              <a:avLst/>
            </a:prstGeom>
            <a:noFill/>
          </p:spPr>
          <p:txBody>
            <a:bodyPr wrap="square" rtlCol="0" anchor="t">
              <a:spAutoFit/>
            </a:bodyPr>
            <a:lstStyle/>
            <a:p>
              <a:pPr algn="ctr"/>
              <a:r>
                <a:rPr lang="zh-CN" altLang="en-US" sz="6000" b="1" dirty="0" smtClean="0">
                  <a:solidFill>
                    <a:schemeClr val="bg1"/>
                  </a:solidFill>
                  <a:cs typeface="+mn-ea"/>
                  <a:sym typeface="+mn-lt"/>
                </a:rPr>
                <a:t>观</a:t>
              </a:r>
              <a:endParaRPr lang="zh-CN" altLang="en-US" sz="6000" b="1" dirty="0">
                <a:solidFill>
                  <a:schemeClr val="bg1"/>
                </a:solidFill>
                <a:cs typeface="+mn-ea"/>
                <a:sym typeface="+mn-lt"/>
              </a:endParaRPr>
            </a:p>
          </p:txBody>
        </p:sp>
      </p:grpSp>
      <p:grpSp>
        <p:nvGrpSpPr>
          <p:cNvPr id="54" name="组合 53"/>
          <p:cNvGrpSpPr/>
          <p:nvPr/>
        </p:nvGrpSpPr>
        <p:grpSpPr>
          <a:xfrm>
            <a:off x="7736253" y="1531848"/>
            <a:ext cx="1683411" cy="1529631"/>
            <a:chOff x="8735181" y="1769423"/>
            <a:chExt cx="1944496" cy="1766866"/>
          </a:xfrm>
        </p:grpSpPr>
        <p:grpSp>
          <p:nvGrpSpPr>
            <p:cNvPr id="43" name="组合 42"/>
            <p:cNvGrpSpPr/>
            <p:nvPr/>
          </p:nvGrpSpPr>
          <p:grpSpPr>
            <a:xfrm>
              <a:off x="8735181" y="1769423"/>
              <a:ext cx="1944496" cy="1766866"/>
              <a:chOff x="8735181" y="1769423"/>
              <a:chExt cx="1944496" cy="1766866"/>
            </a:xfrm>
          </p:grpSpPr>
          <p:sp>
            <p:nvSpPr>
              <p:cNvPr id="39" name="Freeform 6"/>
              <p:cNvSpPr/>
              <p:nvPr/>
            </p:nvSpPr>
            <p:spPr bwMode="auto">
              <a:xfrm>
                <a:off x="873518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40" name="Freeform 6"/>
              <p:cNvSpPr/>
              <p:nvPr/>
            </p:nvSpPr>
            <p:spPr bwMode="auto">
              <a:xfrm>
                <a:off x="8770555"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3200">
                  <a:cs typeface="+mn-ea"/>
                  <a:sym typeface="+mn-lt"/>
                </a:endParaRPr>
              </a:p>
            </p:txBody>
          </p:sp>
          <p:sp>
            <p:nvSpPr>
              <p:cNvPr id="41" name="Freeform 6"/>
              <p:cNvSpPr/>
              <p:nvPr/>
            </p:nvSpPr>
            <p:spPr bwMode="auto">
              <a:xfrm>
                <a:off x="900533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100000">
                    <a:srgbClr val="0078D2"/>
                  </a:gs>
                  <a:gs pos="0">
                    <a:srgbClr val="00B0F0"/>
                  </a:gs>
                </a:gsLst>
                <a:lin ang="5400000" scaled="1"/>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7200" b="1" dirty="0">
                  <a:solidFill>
                    <a:schemeClr val="bg1"/>
                  </a:solidFill>
                  <a:cs typeface="+mn-ea"/>
                  <a:sym typeface="+mn-lt"/>
                </a:endParaRPr>
              </a:p>
            </p:txBody>
          </p:sp>
        </p:grpSp>
        <p:sp>
          <p:nvSpPr>
            <p:cNvPr id="50" name="TextBox 16"/>
            <p:cNvSpPr txBox="1"/>
            <p:nvPr/>
          </p:nvSpPr>
          <p:spPr>
            <a:xfrm>
              <a:off x="8975824" y="2097975"/>
              <a:ext cx="1474376" cy="1173185"/>
            </a:xfrm>
            <a:prstGeom prst="rect">
              <a:avLst/>
            </a:prstGeom>
            <a:noFill/>
          </p:spPr>
          <p:txBody>
            <a:bodyPr wrap="square" rtlCol="0" anchor="t">
              <a:spAutoFit/>
            </a:bodyPr>
            <a:lstStyle/>
            <a:p>
              <a:pPr algn="ctr"/>
              <a:r>
                <a:rPr lang="zh-CN" altLang="en-US" sz="6000" b="1" dirty="0">
                  <a:solidFill>
                    <a:schemeClr val="bg1"/>
                  </a:solidFill>
                  <a:cs typeface="+mn-ea"/>
                  <a:sym typeface="+mn-lt"/>
                </a:rPr>
                <a:t>看</a:t>
              </a:r>
              <a:endParaRPr lang="zh-CN" altLang="en-US" sz="60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Scale>
                                      <p:cBhvr>
                                        <p:cTn id="7"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
                                        </p:tgtEl>
                                        <p:attrNameLst>
                                          <p:attrName>ppt_x</p:attrName>
                                          <p:attrName>ppt_y</p:attrName>
                                        </p:attrNameLst>
                                      </p:cBhvr>
                                    </p:animMotion>
                                    <p:animEffect transition="in" filter="fade">
                                      <p:cBhvr>
                                        <p:cTn id="9" dur="1000"/>
                                        <p:tgtEl>
                                          <p:spTgt spid="51"/>
                                        </p:tgtEl>
                                      </p:cBhvr>
                                    </p:animEffect>
                                  </p:childTnLst>
                                </p:cTn>
                              </p:par>
                              <p:par>
                                <p:cTn id="10" presetID="52" presetClass="entr" presetSubtype="0" fill="hold" nodeType="withEffect">
                                  <p:stCondLst>
                                    <p:cond delay="100"/>
                                  </p:stCondLst>
                                  <p:childTnLst>
                                    <p:set>
                                      <p:cBhvr>
                                        <p:cTn id="11" dur="1" fill="hold">
                                          <p:stCondLst>
                                            <p:cond delay="0"/>
                                          </p:stCondLst>
                                        </p:cTn>
                                        <p:tgtEl>
                                          <p:spTgt spid="52"/>
                                        </p:tgtEl>
                                        <p:attrNameLst>
                                          <p:attrName>style.visibility</p:attrName>
                                        </p:attrNameLst>
                                      </p:cBhvr>
                                      <p:to>
                                        <p:strVal val="visible"/>
                                      </p:to>
                                    </p:set>
                                    <p:animScale>
                                      <p:cBhvr>
                                        <p:cTn id="12"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2"/>
                                        </p:tgtEl>
                                        <p:attrNameLst>
                                          <p:attrName>ppt_x</p:attrName>
                                          <p:attrName>ppt_y</p:attrName>
                                        </p:attrNameLst>
                                      </p:cBhvr>
                                    </p:animMotion>
                                    <p:animEffect transition="in" filter="fade">
                                      <p:cBhvr>
                                        <p:cTn id="14" dur="1000"/>
                                        <p:tgtEl>
                                          <p:spTgt spid="52"/>
                                        </p:tgtEl>
                                      </p:cBhvr>
                                    </p:animEffect>
                                  </p:childTnLst>
                                </p:cTn>
                              </p:par>
                              <p:par>
                                <p:cTn id="15" presetID="52" presetClass="entr" presetSubtype="0" fill="hold" nodeType="withEffect">
                                  <p:stCondLst>
                                    <p:cond delay="200"/>
                                  </p:stCondLst>
                                  <p:childTnLst>
                                    <p:set>
                                      <p:cBhvr>
                                        <p:cTn id="16" dur="1" fill="hold">
                                          <p:stCondLst>
                                            <p:cond delay="0"/>
                                          </p:stCondLst>
                                        </p:cTn>
                                        <p:tgtEl>
                                          <p:spTgt spid="53"/>
                                        </p:tgtEl>
                                        <p:attrNameLst>
                                          <p:attrName>style.visibility</p:attrName>
                                        </p:attrNameLst>
                                      </p:cBhvr>
                                      <p:to>
                                        <p:strVal val="visible"/>
                                      </p:to>
                                    </p:set>
                                    <p:animScale>
                                      <p:cBhvr>
                                        <p:cTn id="17"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3"/>
                                        </p:tgtEl>
                                        <p:attrNameLst>
                                          <p:attrName>ppt_x</p:attrName>
                                          <p:attrName>ppt_y</p:attrName>
                                        </p:attrNameLst>
                                      </p:cBhvr>
                                    </p:animMotion>
                                    <p:animEffect transition="in" filter="fade">
                                      <p:cBhvr>
                                        <p:cTn id="19" dur="1000"/>
                                        <p:tgtEl>
                                          <p:spTgt spid="53"/>
                                        </p:tgtEl>
                                      </p:cBhvr>
                                    </p:animEffect>
                                  </p:childTnLst>
                                </p:cTn>
                              </p:par>
                              <p:par>
                                <p:cTn id="20" presetID="52" presetClass="entr" presetSubtype="0" fill="hold" nodeType="withEffect">
                                  <p:stCondLst>
                                    <p:cond delay="300"/>
                                  </p:stCondLst>
                                  <p:childTnLst>
                                    <p:set>
                                      <p:cBhvr>
                                        <p:cTn id="21" dur="1" fill="hold">
                                          <p:stCondLst>
                                            <p:cond delay="0"/>
                                          </p:stCondLst>
                                        </p:cTn>
                                        <p:tgtEl>
                                          <p:spTgt spid="54"/>
                                        </p:tgtEl>
                                        <p:attrNameLst>
                                          <p:attrName>style.visibility</p:attrName>
                                        </p:attrNameLst>
                                      </p:cBhvr>
                                      <p:to>
                                        <p:strVal val="visible"/>
                                      </p:to>
                                    </p:set>
                                    <p:animScale>
                                      <p:cBhvr>
                                        <p:cTn id="22"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4"/>
                                        </p:tgtEl>
                                        <p:attrNameLst>
                                          <p:attrName>ppt_x</p:attrName>
                                          <p:attrName>ppt_y</p:attrName>
                                        </p:attrNameLst>
                                      </p:cBhvr>
                                    </p:animMotion>
                                    <p:animEffect transition="in" filter="fade">
                                      <p:cBhvr>
                                        <p:cTn id="24" dur="1000"/>
                                        <p:tgtEl>
                                          <p:spTgt spid="54"/>
                                        </p:tgtEl>
                                      </p:cBhvr>
                                    </p:animEffect>
                                  </p:childTnLst>
                                </p:cTn>
                              </p:par>
                              <p:par>
                                <p:cTn id="25" presetID="16" presetClass="entr" presetSubtype="37" fill="hold" grpId="0" nodeType="withEffect">
                                  <p:stCondLst>
                                    <p:cond delay="80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1400"/>
                                        <p:tgtEl>
                                          <p:spTgt spid="16"/>
                                        </p:tgtEl>
                                      </p:cBhvr>
                                    </p:animEffect>
                                  </p:childTnLst>
                                </p:cTn>
                              </p:par>
                            </p:childTnLst>
                          </p:cTn>
                        </p:par>
                        <p:par>
                          <p:cTn id="28" fill="hold">
                            <p:stCondLst>
                              <p:cond delay="1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 calcmode="lin" valueType="num">
                                      <p:cBhvr>
                                        <p:cTn id="3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663642" y="1500464"/>
            <a:ext cx="4195020" cy="641448"/>
          </a:xfrm>
          <a:prstGeom prst="roundRect">
            <a:avLst/>
          </a:prstGeom>
          <a:gradFill>
            <a:gsLst>
              <a:gs pos="0">
                <a:srgbClr val="0BB0F0"/>
              </a:gs>
              <a:gs pos="100000">
                <a:srgbClr val="3AA3EC"/>
              </a:gs>
            </a:gsLst>
            <a:path path="circle">
              <a:fillToRect l="100000" b="100000"/>
            </a:path>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25" name="圆角矩形 24"/>
          <p:cNvSpPr/>
          <p:nvPr/>
        </p:nvSpPr>
        <p:spPr>
          <a:xfrm>
            <a:off x="4655840" y="2569545"/>
            <a:ext cx="4195020" cy="641448"/>
          </a:xfrm>
          <a:prstGeom prst="roundRect">
            <a:avLst/>
          </a:prstGeom>
          <a:gradFill>
            <a:gsLst>
              <a:gs pos="0">
                <a:srgbClr val="0BB0F0"/>
              </a:gs>
              <a:gs pos="100000">
                <a:srgbClr val="3AA3EC"/>
              </a:gs>
            </a:gsLst>
            <a:path path="circle">
              <a:fillToRect l="100000" b="100000"/>
            </a:path>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26" name="圆角矩形 25"/>
          <p:cNvSpPr/>
          <p:nvPr/>
        </p:nvSpPr>
        <p:spPr>
          <a:xfrm>
            <a:off x="4655840" y="3638627"/>
            <a:ext cx="4195020" cy="641448"/>
          </a:xfrm>
          <a:prstGeom prst="roundRect">
            <a:avLst/>
          </a:prstGeom>
          <a:gradFill>
            <a:gsLst>
              <a:gs pos="0">
                <a:srgbClr val="0BB0F0"/>
              </a:gs>
              <a:gs pos="100000">
                <a:srgbClr val="3AA3EC"/>
              </a:gs>
            </a:gsLst>
            <a:path path="circle">
              <a:fillToRect l="100000" b="100000"/>
            </a:path>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27" name="圆角矩形 26"/>
          <p:cNvSpPr/>
          <p:nvPr/>
        </p:nvSpPr>
        <p:spPr>
          <a:xfrm>
            <a:off x="4655840" y="4707707"/>
            <a:ext cx="4195020" cy="641448"/>
          </a:xfrm>
          <a:prstGeom prst="roundRect">
            <a:avLst/>
          </a:prstGeom>
          <a:gradFill>
            <a:gsLst>
              <a:gs pos="0">
                <a:srgbClr val="0BB0F0"/>
              </a:gs>
              <a:gs pos="100000">
                <a:srgbClr val="3AA3EC"/>
              </a:gs>
            </a:gsLst>
            <a:path path="circle">
              <a:fillToRect l="100000" b="100000"/>
            </a:path>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5" name="TextBox 4"/>
          <p:cNvSpPr txBox="1"/>
          <p:nvPr/>
        </p:nvSpPr>
        <p:spPr>
          <a:xfrm>
            <a:off x="5508218" y="1616677"/>
            <a:ext cx="2699404" cy="463698"/>
          </a:xfrm>
          <a:prstGeom prst="rect">
            <a:avLst/>
          </a:prstGeom>
          <a:noFill/>
        </p:spPr>
        <p:txBody>
          <a:bodyPr wrap="square" lIns="89770" tIns="44885" rIns="89770" bIns="44885" rtlCol="0">
            <a:spAutoFit/>
          </a:bodyPr>
          <a:lstStyle/>
          <a:p>
            <a:r>
              <a:rPr lang="zh-CN" altLang="en-US" sz="2425" dirty="0" smtClean="0">
                <a:solidFill>
                  <a:schemeClr val="bg1"/>
                </a:solidFill>
                <a:cs typeface="+mn-ea"/>
                <a:sym typeface="+mn-lt"/>
              </a:rPr>
              <a:t>单元任务</a:t>
            </a:r>
            <a:endParaRPr lang="zh-CN" altLang="en-US" sz="2425" dirty="0">
              <a:solidFill>
                <a:schemeClr val="bg1"/>
              </a:solidFill>
              <a:cs typeface="+mn-ea"/>
              <a:sym typeface="+mn-lt"/>
            </a:endParaRPr>
          </a:p>
        </p:txBody>
      </p:sp>
      <p:sp>
        <p:nvSpPr>
          <p:cNvPr id="33" name="TextBox 32"/>
          <p:cNvSpPr txBox="1"/>
          <p:nvPr/>
        </p:nvSpPr>
        <p:spPr>
          <a:xfrm>
            <a:off x="5508219" y="2692899"/>
            <a:ext cx="2462610" cy="465384"/>
          </a:xfrm>
          <a:prstGeom prst="rect">
            <a:avLst/>
          </a:prstGeom>
          <a:noFill/>
        </p:spPr>
        <p:txBody>
          <a:bodyPr wrap="square" rtlCol="0">
            <a:spAutoFit/>
          </a:bodyPr>
          <a:lstStyle/>
          <a:p>
            <a:r>
              <a:rPr lang="zh-CN" altLang="en-US" sz="2425" dirty="0" smtClean="0">
                <a:solidFill>
                  <a:schemeClr val="bg1"/>
                </a:solidFill>
                <a:cs typeface="+mn-ea"/>
                <a:sym typeface="+mn-lt"/>
              </a:rPr>
              <a:t>学习目标</a:t>
            </a:r>
            <a:endParaRPr lang="zh-CN" altLang="en-US" sz="2425" dirty="0">
              <a:solidFill>
                <a:schemeClr val="bg1"/>
              </a:solidFill>
              <a:cs typeface="+mn-ea"/>
              <a:sym typeface="+mn-lt"/>
            </a:endParaRPr>
          </a:p>
        </p:txBody>
      </p:sp>
      <p:sp>
        <p:nvSpPr>
          <p:cNvPr id="35" name="TextBox 34"/>
          <p:cNvSpPr txBox="1"/>
          <p:nvPr/>
        </p:nvSpPr>
        <p:spPr>
          <a:xfrm>
            <a:off x="5508221" y="3758412"/>
            <a:ext cx="2619491" cy="465384"/>
          </a:xfrm>
          <a:prstGeom prst="rect">
            <a:avLst/>
          </a:prstGeom>
          <a:noFill/>
        </p:spPr>
        <p:txBody>
          <a:bodyPr wrap="square" rtlCol="0">
            <a:spAutoFit/>
          </a:bodyPr>
          <a:lstStyle/>
          <a:p>
            <a:r>
              <a:rPr lang="zh-CN" altLang="en-US" sz="2425" dirty="0" smtClean="0">
                <a:solidFill>
                  <a:schemeClr val="bg1"/>
                </a:solidFill>
                <a:cs typeface="+mn-ea"/>
                <a:sym typeface="+mn-lt"/>
              </a:rPr>
              <a:t>资讯交流</a:t>
            </a:r>
            <a:endParaRPr lang="zh-CN" altLang="en-US" sz="2425" dirty="0">
              <a:solidFill>
                <a:schemeClr val="bg1"/>
              </a:solidFill>
              <a:cs typeface="+mn-ea"/>
              <a:sym typeface="+mn-lt"/>
            </a:endParaRPr>
          </a:p>
        </p:txBody>
      </p:sp>
      <p:sp>
        <p:nvSpPr>
          <p:cNvPr id="37" name="TextBox 36"/>
          <p:cNvSpPr txBox="1"/>
          <p:nvPr/>
        </p:nvSpPr>
        <p:spPr>
          <a:xfrm>
            <a:off x="5508221" y="4823924"/>
            <a:ext cx="2619491" cy="465384"/>
          </a:xfrm>
          <a:prstGeom prst="rect">
            <a:avLst/>
          </a:prstGeom>
          <a:noFill/>
        </p:spPr>
        <p:txBody>
          <a:bodyPr wrap="square" rtlCol="0">
            <a:spAutoFit/>
          </a:bodyPr>
          <a:lstStyle/>
          <a:p>
            <a:r>
              <a:rPr lang="zh-CN" altLang="en-US" sz="2425" dirty="0" smtClean="0">
                <a:solidFill>
                  <a:schemeClr val="bg1"/>
                </a:solidFill>
                <a:cs typeface="+mn-ea"/>
                <a:sym typeface="+mn-lt"/>
              </a:rPr>
              <a:t>任务实施</a:t>
            </a:r>
            <a:endParaRPr lang="zh-CN" altLang="en-US" sz="2425" dirty="0">
              <a:solidFill>
                <a:schemeClr val="bg1"/>
              </a:solidFill>
              <a:cs typeface="+mn-ea"/>
              <a:sym typeface="+mn-lt"/>
            </a:endParaRPr>
          </a:p>
        </p:txBody>
      </p:sp>
      <p:grpSp>
        <p:nvGrpSpPr>
          <p:cNvPr id="31" name="组合 30"/>
          <p:cNvGrpSpPr/>
          <p:nvPr/>
        </p:nvGrpSpPr>
        <p:grpSpPr>
          <a:xfrm>
            <a:off x="1943280" y="2349600"/>
            <a:ext cx="2101709" cy="1909718"/>
            <a:chOff x="3080411" y="1769423"/>
            <a:chExt cx="1944496" cy="1766866"/>
          </a:xfrm>
        </p:grpSpPr>
        <p:grpSp>
          <p:nvGrpSpPr>
            <p:cNvPr id="32" name="组合 31"/>
            <p:cNvGrpSpPr/>
            <p:nvPr/>
          </p:nvGrpSpPr>
          <p:grpSpPr>
            <a:xfrm>
              <a:off x="3080411" y="1769423"/>
              <a:ext cx="1944496" cy="1766866"/>
              <a:chOff x="3080411" y="1769423"/>
              <a:chExt cx="1944496" cy="1766866"/>
            </a:xfrm>
          </p:grpSpPr>
          <p:sp>
            <p:nvSpPr>
              <p:cNvPr id="42"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43"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44"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a:gsLst>
                  <a:gs pos="0">
                    <a:srgbClr val="0BB0F0"/>
                  </a:gs>
                  <a:gs pos="100000">
                    <a:srgbClr val="3AA3EC"/>
                  </a:gs>
                </a:gsLst>
                <a:path path="circle">
                  <a:fillToRect l="100000" b="100000"/>
                </a:path>
              </a:gra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41" name="TextBox 16"/>
            <p:cNvSpPr txBox="1"/>
            <p:nvPr/>
          </p:nvSpPr>
          <p:spPr>
            <a:xfrm>
              <a:off x="3301485" y="2250972"/>
              <a:ext cx="1474376" cy="578467"/>
            </a:xfrm>
            <a:prstGeom prst="rect">
              <a:avLst/>
            </a:prstGeom>
            <a:noFill/>
          </p:spPr>
          <p:txBody>
            <a:bodyPr wrap="square" rtlCol="0">
              <a:spAutoFit/>
            </a:bodyPr>
            <a:lstStyle/>
            <a:p>
              <a:pPr algn="ctr"/>
              <a:r>
                <a:rPr lang="zh-CN" altLang="en-US" sz="3465" b="1" dirty="0">
                  <a:solidFill>
                    <a:schemeClr val="bg1"/>
                  </a:solidFill>
                  <a:cs typeface="+mn-ea"/>
                  <a:sym typeface="+mn-lt"/>
                </a:rPr>
                <a:t>目录</a:t>
              </a:r>
              <a:endParaRPr lang="zh-CN" altLang="en-US" sz="3465" b="1" dirty="0">
                <a:solidFill>
                  <a:schemeClr val="bg1"/>
                </a:solidFill>
                <a:cs typeface="+mn-ea"/>
                <a:sym typeface="+mn-lt"/>
              </a:endParaRPr>
            </a:p>
          </p:txBody>
        </p:sp>
        <p:sp>
          <p:nvSpPr>
            <p:cNvPr id="45" name="TextBox 16"/>
            <p:cNvSpPr txBox="1"/>
            <p:nvPr/>
          </p:nvSpPr>
          <p:spPr>
            <a:xfrm>
              <a:off x="3315751" y="2764207"/>
              <a:ext cx="1474376" cy="307239"/>
            </a:xfrm>
            <a:prstGeom prst="rect">
              <a:avLst/>
            </a:prstGeom>
            <a:noFill/>
          </p:spPr>
          <p:txBody>
            <a:bodyPr wrap="square" rtlCol="0">
              <a:spAutoFit/>
            </a:bodyPr>
            <a:lstStyle/>
            <a:p>
              <a:pPr algn="ctr"/>
              <a:r>
                <a:rPr lang="en-US" altLang="zh-CN" sz="1560" dirty="0">
                  <a:solidFill>
                    <a:schemeClr val="bg1"/>
                  </a:solidFill>
                  <a:cs typeface="+mn-ea"/>
                  <a:sym typeface="+mn-lt"/>
                </a:rPr>
                <a:t>CATALOG</a:t>
              </a:r>
              <a:endParaRPr lang="zh-CN" altLang="en-US" sz="1560" dirty="0">
                <a:solidFill>
                  <a:schemeClr val="bg1"/>
                </a:solidFill>
                <a:cs typeface="+mn-ea"/>
                <a:sym typeface="+mn-lt"/>
              </a:endParaRPr>
            </a:p>
          </p:txBody>
        </p:sp>
      </p:grpSp>
      <p:sp>
        <p:nvSpPr>
          <p:cNvPr id="52" name="Freeform 6"/>
          <p:cNvSpPr/>
          <p:nvPr/>
        </p:nvSpPr>
        <p:spPr bwMode="auto">
          <a:xfrm>
            <a:off x="4864344" y="1655219"/>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4" name="Freeform 6"/>
          <p:cNvSpPr/>
          <p:nvPr/>
        </p:nvSpPr>
        <p:spPr bwMode="auto">
          <a:xfrm>
            <a:off x="4864344" y="2744988"/>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5" name="Freeform 6"/>
          <p:cNvSpPr/>
          <p:nvPr/>
        </p:nvSpPr>
        <p:spPr bwMode="auto">
          <a:xfrm>
            <a:off x="4864344" y="3803916"/>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56" name="Freeform 6"/>
          <p:cNvSpPr/>
          <p:nvPr/>
        </p:nvSpPr>
        <p:spPr bwMode="auto">
          <a:xfrm>
            <a:off x="4864344" y="4903965"/>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21" name="圆角矩形 20"/>
          <p:cNvSpPr/>
          <p:nvPr/>
        </p:nvSpPr>
        <p:spPr>
          <a:xfrm>
            <a:off x="4655840" y="5661248"/>
            <a:ext cx="4195020" cy="641448"/>
          </a:xfrm>
          <a:prstGeom prst="roundRect">
            <a:avLst/>
          </a:prstGeom>
          <a:gradFill>
            <a:gsLst>
              <a:gs pos="0">
                <a:srgbClr val="0BB0F0"/>
              </a:gs>
              <a:gs pos="100000">
                <a:srgbClr val="3AA3EC"/>
              </a:gs>
            </a:gsLst>
            <a:path path="circle">
              <a:fillToRect l="100000" b="100000"/>
            </a:path>
          </a:grad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22" name="TextBox 21"/>
          <p:cNvSpPr txBox="1"/>
          <p:nvPr/>
        </p:nvSpPr>
        <p:spPr>
          <a:xfrm>
            <a:off x="5508221" y="5777465"/>
            <a:ext cx="2619491" cy="465384"/>
          </a:xfrm>
          <a:prstGeom prst="rect">
            <a:avLst/>
          </a:prstGeom>
          <a:noFill/>
        </p:spPr>
        <p:txBody>
          <a:bodyPr wrap="square" rtlCol="0">
            <a:spAutoFit/>
          </a:bodyPr>
          <a:lstStyle/>
          <a:p>
            <a:r>
              <a:rPr lang="zh-CN" altLang="en-US" sz="2425" dirty="0" smtClean="0">
                <a:solidFill>
                  <a:schemeClr val="bg1"/>
                </a:solidFill>
                <a:cs typeface="+mn-ea"/>
                <a:sym typeface="+mn-lt"/>
              </a:rPr>
              <a:t>总结反馈</a:t>
            </a:r>
            <a:endParaRPr lang="zh-CN" altLang="en-US" sz="2425" dirty="0">
              <a:solidFill>
                <a:schemeClr val="bg1"/>
              </a:solidFill>
              <a:cs typeface="+mn-ea"/>
              <a:sym typeface="+mn-lt"/>
            </a:endParaRPr>
          </a:p>
        </p:txBody>
      </p:sp>
      <p:sp>
        <p:nvSpPr>
          <p:cNvPr id="23" name="Freeform 6"/>
          <p:cNvSpPr/>
          <p:nvPr/>
        </p:nvSpPr>
        <p:spPr bwMode="auto">
          <a:xfrm>
            <a:off x="4864344" y="5857506"/>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1+#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1+#ppt_w/2"/>
                                          </p:val>
                                        </p:tav>
                                        <p:tav tm="100000">
                                          <p:val>
                                            <p:strVal val="#ppt_x"/>
                                          </p:val>
                                        </p:tav>
                                      </p:tavLst>
                                    </p:anim>
                                    <p:anim calcmode="lin" valueType="num">
                                      <p:cBhvr additive="base">
                                        <p:cTn id="46" dur="500" fill="hold"/>
                                        <p:tgtEl>
                                          <p:spTgt spid="5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1+#ppt_w/2"/>
                                          </p:val>
                                        </p:tav>
                                        <p:tav tm="100000">
                                          <p:val>
                                            <p:strVal val="#ppt_x"/>
                                          </p:val>
                                        </p:tav>
                                      </p:tavLst>
                                    </p:anim>
                                    <p:anim calcmode="lin" valueType="num">
                                      <p:cBhvr additive="base">
                                        <p:cTn id="50" dur="50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1+#ppt_w/2"/>
                                          </p:val>
                                        </p:tav>
                                        <p:tav tm="100000">
                                          <p:val>
                                            <p:strVal val="#ppt_x"/>
                                          </p:val>
                                        </p:tav>
                                      </p:tavLst>
                                    </p:anim>
                                    <p:anim calcmode="lin" valueType="num">
                                      <p:cBhvr additive="base">
                                        <p:cTn id="54" dur="500" fill="hold"/>
                                        <p:tgtEl>
                                          <p:spTgt spid="5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1+#ppt_w/2"/>
                                          </p:val>
                                        </p:tav>
                                        <p:tav tm="100000">
                                          <p:val>
                                            <p:strVal val="#ppt_x"/>
                                          </p:val>
                                        </p:tav>
                                      </p:tavLst>
                                    </p:anim>
                                    <p:anim calcmode="lin" valueType="num">
                                      <p:cBhvr additive="base">
                                        <p:cTn id="58" dur="500" fill="hold"/>
                                        <p:tgtEl>
                                          <p:spTgt spid="56"/>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1+#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1+#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5" grpId="0"/>
      <p:bldP spid="33" grpId="0"/>
      <p:bldP spid="35" grpId="0"/>
      <p:bldP spid="37" grpId="0"/>
      <p:bldP spid="52" grpId="0" animBg="1"/>
      <p:bldP spid="54" grpId="0" animBg="1"/>
      <p:bldP spid="55" grpId="0" animBg="1"/>
      <p:bldP spid="56" grpId="0" animBg="1"/>
      <p:bldP spid="21" grpId="0" animBg="1"/>
      <p:bldP spid="22"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7564" y="3214115"/>
            <a:ext cx="5136873" cy="785464"/>
            <a:chOff x="4151784" y="2996952"/>
            <a:chExt cx="4195020" cy="641448"/>
          </a:xfrm>
          <a:solidFill>
            <a:srgbClr val="FFC000"/>
          </a:solidFill>
        </p:grpSpPr>
        <p:sp>
          <p:nvSpPr>
            <p:cNvPr id="5" name="圆角矩形 4"/>
            <p:cNvSpPr/>
            <p:nvPr/>
          </p:nvSpPr>
          <p:spPr>
            <a:xfrm>
              <a:off x="4151784" y="2996952"/>
              <a:ext cx="4195020" cy="641448"/>
            </a:xfrm>
            <a:prstGeom prst="roundRect">
              <a:avLst/>
            </a:prstGeom>
            <a:grp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6" name="TextBox 4"/>
            <p:cNvSpPr txBox="1"/>
            <p:nvPr/>
          </p:nvSpPr>
          <p:spPr>
            <a:xfrm>
              <a:off x="4996360" y="3113165"/>
              <a:ext cx="2699404" cy="476179"/>
            </a:xfrm>
            <a:prstGeom prst="rect">
              <a:avLst/>
            </a:prstGeom>
            <a:grpFill/>
          </p:spPr>
          <p:txBody>
            <a:bodyPr wrap="square" lIns="89770" tIns="44885" rIns="89770" bIns="44885" rtlCol="0">
              <a:spAutoFit/>
            </a:bodyPr>
            <a:lstStyle/>
            <a:p>
              <a:r>
                <a:rPr lang="zh-CN" altLang="en-US" sz="3200" b="1" dirty="0" smtClean="0">
                  <a:solidFill>
                    <a:schemeClr val="bg1"/>
                  </a:solidFill>
                  <a:cs typeface="+mn-ea"/>
                  <a:sym typeface="+mn-lt"/>
                </a:rPr>
                <a:t>单元任务</a:t>
              </a:r>
              <a:endParaRPr lang="zh-CN" altLang="en-US" sz="3200" b="1" dirty="0">
                <a:solidFill>
                  <a:schemeClr val="bg1"/>
                </a:solidFill>
                <a:cs typeface="+mn-ea"/>
                <a:sym typeface="+mn-lt"/>
              </a:endParaRPr>
            </a:p>
          </p:txBody>
        </p:sp>
        <p:sp>
          <p:nvSpPr>
            <p:cNvPr id="7" name="Freeform 6"/>
            <p:cNvSpPr>
              <a:spLocks noEditPoints="1"/>
            </p:cNvSpPr>
            <p:nvPr/>
          </p:nvSpPr>
          <p:spPr bwMode="auto">
            <a:xfrm>
              <a:off x="7615852" y="3063094"/>
              <a:ext cx="473588" cy="48927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grpFill/>
            <a:ln w="15875" cap="rnd">
              <a:solidFill>
                <a:schemeClr val="bg1"/>
              </a:solidFill>
              <a:prstDash val="solid"/>
              <a:round/>
            </a:ln>
          </p:spPr>
          <p:txBody>
            <a:bodyPr vert="horz" wrap="square" lIns="89770" tIns="44885" rIns="89770" bIns="44885" numCol="1" anchor="t" anchorCtr="0" compatLnSpc="1"/>
            <a:lstStyle/>
            <a:p>
              <a:endParaRPr lang="zh-CN" altLang="en-US" sz="1830">
                <a:cs typeface="+mn-ea"/>
                <a:sym typeface="+mn-lt"/>
              </a:endParaRPr>
            </a:p>
          </p:txBody>
        </p:sp>
        <p:sp>
          <p:nvSpPr>
            <p:cNvPr id="8" name="Freeform 6"/>
            <p:cNvSpPr/>
            <p:nvPr/>
          </p:nvSpPr>
          <p:spPr bwMode="auto">
            <a:xfrm>
              <a:off x="4352486" y="3151707"/>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0" name="组合 9"/>
          <p:cNvGrpSpPr/>
          <p:nvPr/>
        </p:nvGrpSpPr>
        <p:grpSpPr>
          <a:xfrm>
            <a:off x="5175466" y="1052736"/>
            <a:ext cx="1841068" cy="1672886"/>
            <a:chOff x="3080411" y="1769423"/>
            <a:chExt cx="1944496" cy="1766866"/>
          </a:xfrm>
        </p:grpSpPr>
        <p:grpSp>
          <p:nvGrpSpPr>
            <p:cNvPr id="11" name="组合 10"/>
            <p:cNvGrpSpPr/>
            <p:nvPr/>
          </p:nvGrpSpPr>
          <p:grpSpPr>
            <a:xfrm>
              <a:off x="3080411" y="1769423"/>
              <a:ext cx="1944496" cy="1766866"/>
              <a:chOff x="3080411" y="1769423"/>
              <a:chExt cx="1944496" cy="1766866"/>
            </a:xfrm>
          </p:grpSpPr>
          <p:sp>
            <p:nvSpPr>
              <p:cNvPr id="14"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5"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rgbClr val="FFC000"/>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12" name="TextBox 16"/>
            <p:cNvSpPr txBox="1"/>
            <p:nvPr/>
          </p:nvSpPr>
          <p:spPr>
            <a:xfrm>
              <a:off x="3350561" y="2116493"/>
              <a:ext cx="1474376" cy="1072721"/>
            </a:xfrm>
            <a:prstGeom prst="rect">
              <a:avLst/>
            </a:prstGeom>
            <a:noFill/>
          </p:spPr>
          <p:txBody>
            <a:bodyPr wrap="square" rtlCol="0">
              <a:spAutoFit/>
            </a:bodyPr>
            <a:lstStyle/>
            <a:p>
              <a:pPr algn="ctr"/>
              <a:r>
                <a:rPr lang="en-US" altLang="zh-CN" sz="6000" b="1" dirty="0" smtClean="0">
                  <a:solidFill>
                    <a:schemeClr val="bg1"/>
                  </a:solidFill>
                  <a:cs typeface="+mn-ea"/>
                  <a:sym typeface="+mn-lt"/>
                </a:rPr>
                <a:t>01</a:t>
              </a:r>
              <a:endParaRPr lang="zh-CN" altLang="en-US" sz="6000" b="1" dirty="0">
                <a:solidFill>
                  <a:schemeClr val="bg1"/>
                </a:solidFill>
                <a:cs typeface="+mn-ea"/>
                <a:sym typeface="+mn-lt"/>
              </a:endParaRPr>
            </a:p>
          </p:txBody>
        </p:sp>
        <p:sp>
          <p:nvSpPr>
            <p:cNvPr id="13" name="TextBox 16"/>
            <p:cNvSpPr txBox="1"/>
            <p:nvPr/>
          </p:nvSpPr>
          <p:spPr>
            <a:xfrm>
              <a:off x="3315751" y="2764207"/>
              <a:ext cx="1474376" cy="350735"/>
            </a:xfrm>
            <a:prstGeom prst="rect">
              <a:avLst/>
            </a:prstGeom>
            <a:noFill/>
          </p:spPr>
          <p:txBody>
            <a:bodyPr wrap="square" rtlCol="0">
              <a:spAutoFit/>
            </a:bodyPr>
            <a:lstStyle/>
            <a:p>
              <a:pPr algn="ctr"/>
              <a:endParaRPr lang="zh-CN" altLang="en-US" sz="156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087888" y="1196752"/>
            <a:ext cx="1067429" cy="1098636"/>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571500" dist="355600" dir="7800000" sx="88000" sy="88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26" name="椭圆 25"/>
            <p:cNvSpPr/>
            <p:nvPr/>
          </p:nvSpPr>
          <p:spPr>
            <a:xfrm>
              <a:off x="1877480" y="1393778"/>
              <a:ext cx="2204283"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zh-CN" altLang="en-US" sz="1040" dirty="0">
                <a:solidFill>
                  <a:schemeClr val="tx1">
                    <a:lumMod val="75000"/>
                    <a:lumOff val="25000"/>
                  </a:schemeClr>
                </a:solidFill>
                <a:cs typeface="+mn-ea"/>
                <a:sym typeface="+mn-lt"/>
              </a:endParaRPr>
            </a:p>
          </p:txBody>
        </p:sp>
      </p:grpSp>
      <p:pic>
        <p:nvPicPr>
          <p:cNvPr id="71" name="图片 70"/>
          <p:cNvPicPr>
            <a:picLocks noChangeAspect="1"/>
          </p:cNvPicPr>
          <p:nvPr/>
        </p:nvPicPr>
        <p:blipFill>
          <a:blip r:embed="rId1" cstate="screen"/>
          <a:stretch>
            <a:fillRect/>
          </a:stretch>
        </p:blipFill>
        <p:spPr>
          <a:xfrm>
            <a:off x="1631504" y="1628800"/>
            <a:ext cx="2725370" cy="3638635"/>
          </a:xfrm>
          <a:prstGeom prst="rect">
            <a:avLst/>
          </a:prstGeom>
          <a:effectLst>
            <a:outerShdw blurRad="50800" dist="63500" dir="7860000" sx="101000" sy="101000" algn="l" rotWithShape="0">
              <a:schemeClr val="tx1">
                <a:lumMod val="50000"/>
                <a:lumOff val="50000"/>
                <a:alpha val="40000"/>
              </a:schemeClr>
            </a:outerShdw>
          </a:effectLst>
        </p:spPr>
      </p:pic>
      <p:sp>
        <p:nvSpPr>
          <p:cNvPr id="6" name="TextBox 5"/>
          <p:cNvSpPr txBox="1"/>
          <p:nvPr/>
        </p:nvSpPr>
        <p:spPr>
          <a:xfrm>
            <a:off x="6240016" y="2852936"/>
            <a:ext cx="4824536" cy="2143402"/>
          </a:xfrm>
          <a:prstGeom prst="roundRect">
            <a:avLst/>
          </a:prstGeom>
        </p:spPr>
        <p:style>
          <a:lnRef idx="2">
            <a:schemeClr val="accent3"/>
          </a:lnRef>
          <a:fillRef idx="1">
            <a:schemeClr val="lt1"/>
          </a:fillRef>
          <a:effectRef idx="0">
            <a:schemeClr val="accent3"/>
          </a:effectRef>
          <a:fontRef idx="minor">
            <a:schemeClr val="dk1"/>
          </a:fontRef>
        </p:style>
        <p:txBody>
          <a:bodyPr wrap="square" lIns="89770" tIns="44885" rIns="89770" bIns="44885" rtlCol="0">
            <a:spAutoFit/>
          </a:bodyPr>
          <a:lstStyle/>
          <a:p>
            <a:pPr>
              <a:lnSpc>
                <a:spcPct val="150000"/>
              </a:lnSpc>
            </a:pPr>
            <a:r>
              <a:rPr lang="zh-CN" altLang="zh-CN" sz="2000" dirty="0" smtClean="0"/>
              <a:t>公司拟设客服部，</a:t>
            </a:r>
            <a:r>
              <a:rPr lang="zh-CN" altLang="en-US" sz="2000" dirty="0" smtClean="0"/>
              <a:t>总经理</a:t>
            </a:r>
            <a:r>
              <a:rPr lang="zh-CN" altLang="zh-CN" sz="2000" dirty="0" smtClean="0"/>
              <a:t>召开</a:t>
            </a:r>
            <a:r>
              <a:rPr lang="zh-CN" altLang="en-US" sz="2000" dirty="0" smtClean="0"/>
              <a:t>总经理办公</a:t>
            </a:r>
            <a:r>
              <a:rPr lang="zh-CN" altLang="zh-CN" sz="2000" dirty="0" smtClean="0"/>
              <a:t>会议研讨，行政中心秘书做记录。秘书需要做</a:t>
            </a:r>
            <a:r>
              <a:rPr lang="zh-CN" altLang="en-US" sz="2000" dirty="0" smtClean="0"/>
              <a:t>的会议</a:t>
            </a:r>
            <a:r>
              <a:rPr lang="zh-CN" altLang="zh-CN" sz="2000" dirty="0" smtClean="0"/>
              <a:t>记录</a:t>
            </a:r>
            <a:r>
              <a:rPr lang="zh-CN" altLang="en-US" sz="2000" dirty="0" smtClean="0"/>
              <a:t>，并</a:t>
            </a:r>
            <a:r>
              <a:rPr lang="zh-CN" altLang="en-US" sz="2000" dirty="0" smtClean="0"/>
              <a:t>整理成会议</a:t>
            </a:r>
            <a:r>
              <a:rPr lang="zh-CN" altLang="en-US" sz="2000" dirty="0" smtClean="0"/>
              <a:t>纪要。</a:t>
            </a:r>
            <a:endParaRPr lang="zh-CN" altLang="en-US" sz="1990" b="1" dirty="0">
              <a:solidFill>
                <a:schemeClr val="tx1">
                  <a:lumMod val="65000"/>
                  <a:lumOff val="35000"/>
                </a:schemeClr>
              </a:solidFill>
              <a:cs typeface="+mn-ea"/>
              <a:sym typeface="+mn-lt"/>
            </a:endParaRPr>
          </a:p>
        </p:txBody>
      </p:sp>
      <p:grpSp>
        <p:nvGrpSpPr>
          <p:cNvPr id="8" name="组合 7"/>
          <p:cNvGrpSpPr/>
          <p:nvPr/>
        </p:nvGrpSpPr>
        <p:grpSpPr>
          <a:xfrm>
            <a:off x="5375920" y="1412776"/>
            <a:ext cx="517287" cy="580417"/>
            <a:chOff x="3199776" y="780891"/>
            <a:chExt cx="470261" cy="527652"/>
          </a:xfrm>
          <a:solidFill>
            <a:srgbClr val="BE0A26"/>
          </a:solidFill>
        </p:grpSpPr>
        <p:sp>
          <p:nvSpPr>
            <p:cNvPr id="9"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solidFill>
              <a:srgbClr val="FFC000"/>
            </a:solidFill>
            <a:ln w="9525">
              <a:noFill/>
              <a:round/>
            </a:ln>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BE0A26"/>
                </a:solidFill>
                <a:cs typeface="+mn-ea"/>
                <a:sym typeface="+mn-lt"/>
              </a:endParaRPr>
            </a:p>
          </p:txBody>
        </p:sp>
        <p:sp>
          <p:nvSpPr>
            <p:cNvPr id="10"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solidFill>
              <a:srgbClr val="FFC000"/>
            </a:solidFill>
            <a:ln w="9525">
              <a:noFill/>
              <a:round/>
            </a:ln>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BE0A26"/>
                </a:solidFill>
                <a:cs typeface="+mn-ea"/>
                <a:sym typeface="+mn-lt"/>
              </a:endParaRPr>
            </a:p>
          </p:txBody>
        </p:sp>
        <p:sp>
          <p:nvSpPr>
            <p:cNvPr id="11"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solidFill>
              <a:srgbClr val="FFC000"/>
            </a:solidFill>
            <a:ln w="9525">
              <a:noFill/>
              <a:round/>
            </a:ln>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BE0A26"/>
                </a:solidFill>
                <a:cs typeface="+mn-ea"/>
                <a:sym typeface="+mn-lt"/>
              </a:endParaRPr>
            </a:p>
          </p:txBody>
        </p:sp>
        <p:sp>
          <p:nvSpPr>
            <p:cNvPr id="12"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solidFill>
              <a:srgbClr val="FFC000"/>
            </a:solidFill>
            <a:ln w="9525">
              <a:noFill/>
              <a:round/>
            </a:ln>
          </p:spPr>
          <p:txBody>
            <a:bodyPr vert="horz" wrap="square" lIns="91440" tIns="45720" rIns="91440" bIns="45720" numCol="1" anchor="t" anchorCtr="0" compatLnSpc="1"/>
            <a:lstStyle/>
            <a:p>
              <a:pPr fontAlgn="base">
                <a:spcBef>
                  <a:spcPct val="0"/>
                </a:spcBef>
                <a:spcAft>
                  <a:spcPct val="0"/>
                </a:spcAft>
              </a:pPr>
              <a:endParaRPr lang="zh-CN" altLang="en-US" sz="1350">
                <a:solidFill>
                  <a:srgbClr val="BE0A26"/>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anim calcmode="lin" valueType="num">
                                      <p:cBhvr>
                                        <p:cTn id="8" dur="500" fill="hold"/>
                                        <p:tgtEl>
                                          <p:spTgt spid="71"/>
                                        </p:tgtEl>
                                        <p:attrNameLst>
                                          <p:attrName>ppt_x</p:attrName>
                                        </p:attrNameLst>
                                      </p:cBhvr>
                                      <p:tavLst>
                                        <p:tav tm="0">
                                          <p:val>
                                            <p:strVal val="#ppt_x"/>
                                          </p:val>
                                        </p:tav>
                                        <p:tav tm="100000">
                                          <p:val>
                                            <p:strVal val="#ppt_x"/>
                                          </p:val>
                                        </p:tav>
                                      </p:tavLst>
                                    </p:anim>
                                    <p:anim calcmode="lin" valueType="num">
                                      <p:cBhvr>
                                        <p:cTn id="9" dur="50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28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strVal val="4/3*#ppt_w"/>
                                          </p:val>
                                        </p:tav>
                                        <p:tav tm="100000">
                                          <p:val>
                                            <p:strVal val="#ppt_w"/>
                                          </p:val>
                                        </p:tav>
                                      </p:tavLst>
                                    </p:anim>
                                    <p:anim calcmode="lin" valueType="num">
                                      <p:cBhvr>
                                        <p:cTn id="14" dur="500" fill="hold"/>
                                        <p:tgtEl>
                                          <p:spTgt spid="21"/>
                                        </p:tgtEl>
                                        <p:attrNameLst>
                                          <p:attrName>ppt_h</p:attrName>
                                        </p:attrNameLst>
                                      </p:cBhvr>
                                      <p:tavLst>
                                        <p:tav tm="0">
                                          <p:val>
                                            <p:strVal val="4/3*#ppt_h"/>
                                          </p:val>
                                        </p:tav>
                                        <p:tav tm="100000">
                                          <p:val>
                                            <p:strVal val="#ppt_h"/>
                                          </p:val>
                                        </p:tav>
                                      </p:tavLst>
                                    </p:anim>
                                  </p:childTnLst>
                                </p:cTn>
                              </p:par>
                            </p:childTnLst>
                          </p:cTn>
                        </p:par>
                        <p:par>
                          <p:cTn id="15" fill="hold">
                            <p:stCondLst>
                              <p:cond delay="1000"/>
                            </p:stCondLst>
                            <p:childTnLst>
                              <p:par>
                                <p:cTn id="16" presetID="45"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ppt_w</p:attrName>
                                        </p:attrNameLst>
                                      </p:cBhvr>
                                      <p:tavLst>
                                        <p:tav tm="0" fmla="#ppt_w*sin(2.5*pi*$)">
                                          <p:val>
                                            <p:fltVal val="0"/>
                                          </p:val>
                                        </p:tav>
                                        <p:tav tm="100000">
                                          <p:val>
                                            <p:fltVal val="1"/>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7564" y="3214115"/>
            <a:ext cx="5136873" cy="785464"/>
            <a:chOff x="4151784" y="2996952"/>
            <a:chExt cx="4195020" cy="641448"/>
          </a:xfrm>
          <a:solidFill>
            <a:srgbClr val="FFC000"/>
          </a:solidFill>
        </p:grpSpPr>
        <p:sp>
          <p:nvSpPr>
            <p:cNvPr id="5" name="圆角矩形 4"/>
            <p:cNvSpPr/>
            <p:nvPr/>
          </p:nvSpPr>
          <p:spPr>
            <a:xfrm>
              <a:off x="4151784" y="2996952"/>
              <a:ext cx="4195020" cy="641448"/>
            </a:xfrm>
            <a:prstGeom prst="roundRect">
              <a:avLst/>
            </a:prstGeom>
            <a:grp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6" name="TextBox 4"/>
            <p:cNvSpPr txBox="1"/>
            <p:nvPr/>
          </p:nvSpPr>
          <p:spPr>
            <a:xfrm>
              <a:off x="4996360" y="3113165"/>
              <a:ext cx="2699404" cy="476179"/>
            </a:xfrm>
            <a:prstGeom prst="rect">
              <a:avLst/>
            </a:prstGeom>
            <a:grpFill/>
          </p:spPr>
          <p:txBody>
            <a:bodyPr wrap="square" lIns="89770" tIns="44885" rIns="89770" bIns="44885" rtlCol="0">
              <a:spAutoFit/>
            </a:bodyPr>
            <a:lstStyle/>
            <a:p>
              <a:r>
                <a:rPr lang="zh-CN" altLang="en-US" sz="3200" b="1" dirty="0" smtClean="0">
                  <a:solidFill>
                    <a:schemeClr val="bg1"/>
                  </a:solidFill>
                  <a:cs typeface="+mn-ea"/>
                  <a:sym typeface="+mn-lt"/>
                </a:rPr>
                <a:t>学习目标</a:t>
              </a:r>
              <a:endParaRPr lang="zh-CN" altLang="en-US" sz="3200" b="1" dirty="0">
                <a:solidFill>
                  <a:schemeClr val="bg1"/>
                </a:solidFill>
                <a:cs typeface="+mn-ea"/>
                <a:sym typeface="+mn-lt"/>
              </a:endParaRPr>
            </a:p>
          </p:txBody>
        </p:sp>
        <p:sp>
          <p:nvSpPr>
            <p:cNvPr id="7" name="Freeform 6"/>
            <p:cNvSpPr>
              <a:spLocks noEditPoints="1"/>
            </p:cNvSpPr>
            <p:nvPr/>
          </p:nvSpPr>
          <p:spPr bwMode="auto">
            <a:xfrm>
              <a:off x="7615852" y="3063094"/>
              <a:ext cx="473588" cy="48927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grpFill/>
            <a:ln w="15875" cap="rnd">
              <a:solidFill>
                <a:schemeClr val="bg1"/>
              </a:solidFill>
              <a:prstDash val="solid"/>
              <a:round/>
            </a:ln>
          </p:spPr>
          <p:txBody>
            <a:bodyPr vert="horz" wrap="square" lIns="89770" tIns="44885" rIns="89770" bIns="44885" numCol="1" anchor="t" anchorCtr="0" compatLnSpc="1"/>
            <a:lstStyle/>
            <a:p>
              <a:endParaRPr lang="zh-CN" altLang="en-US" sz="1830">
                <a:cs typeface="+mn-ea"/>
                <a:sym typeface="+mn-lt"/>
              </a:endParaRPr>
            </a:p>
          </p:txBody>
        </p:sp>
        <p:sp>
          <p:nvSpPr>
            <p:cNvPr id="8" name="Freeform 6"/>
            <p:cNvSpPr/>
            <p:nvPr/>
          </p:nvSpPr>
          <p:spPr bwMode="auto">
            <a:xfrm>
              <a:off x="4352486" y="3151707"/>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0" name="组合 9"/>
          <p:cNvGrpSpPr/>
          <p:nvPr/>
        </p:nvGrpSpPr>
        <p:grpSpPr>
          <a:xfrm>
            <a:off x="5175466" y="1052736"/>
            <a:ext cx="1841068" cy="1672886"/>
            <a:chOff x="3080411" y="1769423"/>
            <a:chExt cx="1944496" cy="1766866"/>
          </a:xfrm>
        </p:grpSpPr>
        <p:grpSp>
          <p:nvGrpSpPr>
            <p:cNvPr id="11" name="组合 10"/>
            <p:cNvGrpSpPr/>
            <p:nvPr/>
          </p:nvGrpSpPr>
          <p:grpSpPr>
            <a:xfrm>
              <a:off x="3080411" y="1769423"/>
              <a:ext cx="1944496" cy="1766866"/>
              <a:chOff x="3080411" y="1769423"/>
              <a:chExt cx="1944496" cy="1766866"/>
            </a:xfrm>
          </p:grpSpPr>
          <p:sp>
            <p:nvSpPr>
              <p:cNvPr id="14"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5"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rgbClr val="FFC000"/>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12" name="TextBox 16"/>
            <p:cNvSpPr txBox="1"/>
            <p:nvPr/>
          </p:nvSpPr>
          <p:spPr>
            <a:xfrm>
              <a:off x="3292126" y="2116493"/>
              <a:ext cx="1474376" cy="1072721"/>
            </a:xfrm>
            <a:prstGeom prst="rect">
              <a:avLst/>
            </a:prstGeom>
            <a:noFill/>
          </p:spPr>
          <p:txBody>
            <a:bodyPr wrap="square" rtlCol="0">
              <a:spAutoFit/>
            </a:bodyPr>
            <a:lstStyle/>
            <a:p>
              <a:pPr algn="ctr"/>
              <a:r>
                <a:rPr lang="en-US" altLang="zh-CN" sz="6000" b="1" dirty="0" smtClean="0">
                  <a:solidFill>
                    <a:schemeClr val="bg1"/>
                  </a:solidFill>
                  <a:cs typeface="+mn-ea"/>
                  <a:sym typeface="+mn-lt"/>
                </a:rPr>
                <a:t>02</a:t>
              </a:r>
              <a:endParaRPr lang="zh-CN" altLang="en-US" sz="6000" b="1" dirty="0">
                <a:solidFill>
                  <a:schemeClr val="bg1"/>
                </a:solidFill>
                <a:cs typeface="+mn-ea"/>
                <a:sym typeface="+mn-lt"/>
              </a:endParaRPr>
            </a:p>
          </p:txBody>
        </p:sp>
        <p:sp>
          <p:nvSpPr>
            <p:cNvPr id="13" name="TextBox 16"/>
            <p:cNvSpPr txBox="1"/>
            <p:nvPr/>
          </p:nvSpPr>
          <p:spPr>
            <a:xfrm>
              <a:off x="3315751" y="2764207"/>
              <a:ext cx="1474376" cy="350735"/>
            </a:xfrm>
            <a:prstGeom prst="rect">
              <a:avLst/>
            </a:prstGeom>
            <a:noFill/>
          </p:spPr>
          <p:txBody>
            <a:bodyPr wrap="square" rtlCol="0">
              <a:spAutoFit/>
            </a:bodyPr>
            <a:lstStyle/>
            <a:p>
              <a:pPr algn="ctr"/>
              <a:endParaRPr lang="zh-CN" altLang="en-US" sz="156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rot="16200000">
            <a:off x="6735615" y="2311323"/>
            <a:ext cx="1170185" cy="5545826"/>
            <a:chOff x="1349702" y="1746119"/>
            <a:chExt cx="1645146" cy="1936519"/>
          </a:xfrm>
        </p:grpSpPr>
        <p:sp>
          <p:nvSpPr>
            <p:cNvPr id="74" name="圆角矩形 73"/>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75" name="圆角矩形 74"/>
            <p:cNvSpPr/>
            <p:nvPr/>
          </p:nvSpPr>
          <p:spPr>
            <a:xfrm>
              <a:off x="1425724" y="1755334"/>
              <a:ext cx="1506354" cy="191597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76" name="组合 75"/>
          <p:cNvGrpSpPr/>
          <p:nvPr/>
        </p:nvGrpSpPr>
        <p:grpSpPr>
          <a:xfrm rot="16200000">
            <a:off x="6800624" y="855960"/>
            <a:ext cx="1072379" cy="5545826"/>
            <a:chOff x="1349702" y="1746119"/>
            <a:chExt cx="1645146" cy="1936519"/>
          </a:xfrm>
        </p:grpSpPr>
        <p:sp>
          <p:nvSpPr>
            <p:cNvPr id="77" name="圆角矩形 76"/>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78" name="圆角矩形 77"/>
            <p:cNvSpPr/>
            <p:nvPr/>
          </p:nvSpPr>
          <p:spPr>
            <a:xfrm>
              <a:off x="1381172" y="1755334"/>
              <a:ext cx="1598400" cy="191597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dirty="0">
                <a:cs typeface="+mn-ea"/>
                <a:sym typeface="+mn-lt"/>
              </a:endParaRPr>
            </a:p>
          </p:txBody>
        </p:sp>
      </p:grpSp>
      <p:grpSp>
        <p:nvGrpSpPr>
          <p:cNvPr id="79" name="组合 78"/>
          <p:cNvGrpSpPr/>
          <p:nvPr/>
        </p:nvGrpSpPr>
        <p:grpSpPr>
          <a:xfrm rot="16200000">
            <a:off x="6873939" y="-572346"/>
            <a:ext cx="1072379" cy="5724673"/>
            <a:chOff x="1349702" y="1746119"/>
            <a:chExt cx="1645146" cy="1936519"/>
          </a:xfrm>
        </p:grpSpPr>
        <p:sp>
          <p:nvSpPr>
            <p:cNvPr id="80" name="圆角矩形 79"/>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81" name="圆角矩形 80"/>
            <p:cNvSpPr/>
            <p:nvPr/>
          </p:nvSpPr>
          <p:spPr>
            <a:xfrm>
              <a:off x="1381172" y="1755334"/>
              <a:ext cx="1598400" cy="1915970"/>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 name="组合 3"/>
          <p:cNvGrpSpPr/>
          <p:nvPr/>
        </p:nvGrpSpPr>
        <p:grpSpPr>
          <a:xfrm>
            <a:off x="2573341" y="1601752"/>
            <a:ext cx="1376492" cy="1416917"/>
            <a:chOff x="1463339" y="1072758"/>
            <a:chExt cx="1546058" cy="1546058"/>
          </a:xfrm>
          <a:effectLst>
            <a:outerShdw blurRad="330200" dist="215900" dir="6900000" sx="91000" sy="91000" algn="t" rotWithShape="0">
              <a:prstClr val="black">
                <a:alpha val="49000"/>
              </a:prstClr>
            </a:outerShdw>
          </a:effectLst>
        </p:grpSpPr>
        <p:sp>
          <p:nvSpPr>
            <p:cNvPr id="5" name="同心圆 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6" name="椭圆 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7" name="组合 46"/>
          <p:cNvGrpSpPr/>
          <p:nvPr/>
        </p:nvGrpSpPr>
        <p:grpSpPr>
          <a:xfrm>
            <a:off x="2726756" y="1774021"/>
            <a:ext cx="1159308" cy="1072378"/>
            <a:chOff x="1715395" y="1514206"/>
            <a:chExt cx="1002575" cy="900936"/>
          </a:xfrm>
        </p:grpSpPr>
        <p:sp>
          <p:nvSpPr>
            <p:cNvPr id="7" name="椭圆 6"/>
            <p:cNvSpPr/>
            <p:nvPr/>
          </p:nvSpPr>
          <p:spPr>
            <a:xfrm>
              <a:off x="1715395" y="1514206"/>
              <a:ext cx="900940" cy="900936"/>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dirty="0">
                <a:cs typeface="+mn-ea"/>
                <a:sym typeface="+mn-lt"/>
              </a:endParaRPr>
            </a:p>
          </p:txBody>
        </p:sp>
        <p:sp>
          <p:nvSpPr>
            <p:cNvPr id="16" name="TextBox 15"/>
            <p:cNvSpPr txBox="1"/>
            <p:nvPr/>
          </p:nvSpPr>
          <p:spPr>
            <a:xfrm>
              <a:off x="1731188" y="1811525"/>
              <a:ext cx="986782" cy="314435"/>
            </a:xfrm>
            <a:prstGeom prst="rect">
              <a:avLst/>
            </a:prstGeom>
            <a:noFill/>
          </p:spPr>
          <p:txBody>
            <a:bodyPr wrap="square" rtlCol="0">
              <a:spAutoFit/>
            </a:bodyPr>
            <a:lstStyle/>
            <a:p>
              <a:r>
                <a:rPr lang="zh-CN" altLang="en-US" sz="1830" b="1" dirty="0" smtClean="0">
                  <a:solidFill>
                    <a:schemeClr val="bg1"/>
                  </a:solidFill>
                  <a:cs typeface="+mn-ea"/>
                  <a:sym typeface="+mn-lt"/>
                </a:rPr>
                <a:t>能力目标</a:t>
              </a:r>
              <a:endParaRPr lang="zh-CN" altLang="en-US" sz="1830" b="1" dirty="0">
                <a:solidFill>
                  <a:schemeClr val="bg1"/>
                </a:solidFill>
                <a:cs typeface="+mn-ea"/>
                <a:sym typeface="+mn-lt"/>
              </a:endParaRPr>
            </a:p>
          </p:txBody>
        </p:sp>
      </p:grpSp>
      <p:grpSp>
        <p:nvGrpSpPr>
          <p:cNvPr id="8" name="组合 7"/>
          <p:cNvGrpSpPr/>
          <p:nvPr/>
        </p:nvGrpSpPr>
        <p:grpSpPr>
          <a:xfrm>
            <a:off x="2560729" y="2987689"/>
            <a:ext cx="1376492" cy="1416917"/>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0" name="椭圆 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8" name="组合 47"/>
          <p:cNvGrpSpPr/>
          <p:nvPr/>
        </p:nvGrpSpPr>
        <p:grpSpPr>
          <a:xfrm>
            <a:off x="2711624" y="3159961"/>
            <a:ext cx="1206995" cy="1072379"/>
            <a:chOff x="1691426" y="2553657"/>
            <a:chExt cx="1043813" cy="900936"/>
          </a:xfrm>
        </p:grpSpPr>
        <p:sp>
          <p:nvSpPr>
            <p:cNvPr id="11" name="椭圆 10"/>
            <p:cNvSpPr/>
            <p:nvPr/>
          </p:nvSpPr>
          <p:spPr>
            <a:xfrm>
              <a:off x="1705659" y="2553657"/>
              <a:ext cx="900940" cy="900936"/>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7" name="TextBox 16"/>
            <p:cNvSpPr txBox="1"/>
            <p:nvPr/>
          </p:nvSpPr>
          <p:spPr>
            <a:xfrm>
              <a:off x="1691426" y="2854229"/>
              <a:ext cx="1043813" cy="314435"/>
            </a:xfrm>
            <a:prstGeom prst="rect">
              <a:avLst/>
            </a:prstGeom>
            <a:noFill/>
          </p:spPr>
          <p:txBody>
            <a:bodyPr wrap="square" rtlCol="0">
              <a:spAutoFit/>
            </a:bodyPr>
            <a:lstStyle/>
            <a:p>
              <a:r>
                <a:rPr lang="zh-CN" altLang="en-US" sz="1830" b="1" dirty="0" smtClean="0">
                  <a:solidFill>
                    <a:schemeClr val="bg1"/>
                  </a:solidFill>
                  <a:cs typeface="+mn-ea"/>
                  <a:sym typeface="+mn-lt"/>
                </a:rPr>
                <a:t>知识目标</a:t>
              </a:r>
              <a:endParaRPr lang="zh-CN" altLang="en-US" sz="1830" b="1" dirty="0">
                <a:solidFill>
                  <a:schemeClr val="bg1"/>
                </a:solidFill>
                <a:cs typeface="+mn-ea"/>
                <a:sym typeface="+mn-lt"/>
              </a:endParaRPr>
            </a:p>
          </p:txBody>
        </p:sp>
      </p:grpSp>
      <p:grpSp>
        <p:nvGrpSpPr>
          <p:cNvPr id="12" name="组合 11"/>
          <p:cNvGrpSpPr/>
          <p:nvPr/>
        </p:nvGrpSpPr>
        <p:grpSpPr>
          <a:xfrm>
            <a:off x="2560729" y="4326873"/>
            <a:ext cx="1376492" cy="1416917"/>
            <a:chOff x="1463339" y="1072759"/>
            <a:chExt cx="1546058" cy="1546058"/>
          </a:xfrm>
          <a:effectLst>
            <a:outerShdw blurRad="330200" dist="215900" dir="6900000" sx="91000" sy="91000" algn="t" rotWithShape="0">
              <a:prstClr val="black">
                <a:alpha val="49000"/>
              </a:prstClr>
            </a:outerShdw>
          </a:effectLst>
        </p:grpSpPr>
        <p:sp>
          <p:nvSpPr>
            <p:cNvPr id="13" name="同心圆 12"/>
            <p:cNvSpPr/>
            <p:nvPr/>
          </p:nvSpPr>
          <p:spPr>
            <a:xfrm>
              <a:off x="1463339" y="1072759"/>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4" name="椭圆 13"/>
            <p:cNvSpPr/>
            <p:nvPr/>
          </p:nvSpPr>
          <p:spPr>
            <a:xfrm>
              <a:off x="1484232" y="1093651"/>
              <a:ext cx="1504272"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49" name="组合 48"/>
          <p:cNvGrpSpPr/>
          <p:nvPr/>
        </p:nvGrpSpPr>
        <p:grpSpPr>
          <a:xfrm>
            <a:off x="2728080" y="4499146"/>
            <a:ext cx="1148044" cy="1072379"/>
            <a:chOff x="1705659" y="3558047"/>
            <a:chExt cx="992833" cy="900936"/>
          </a:xfrm>
        </p:grpSpPr>
        <p:sp>
          <p:nvSpPr>
            <p:cNvPr id="15" name="椭圆 14"/>
            <p:cNvSpPr/>
            <p:nvPr/>
          </p:nvSpPr>
          <p:spPr>
            <a:xfrm>
              <a:off x="1705659" y="3558047"/>
              <a:ext cx="900940" cy="900936"/>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8" name="TextBox 17"/>
            <p:cNvSpPr txBox="1"/>
            <p:nvPr/>
          </p:nvSpPr>
          <p:spPr>
            <a:xfrm>
              <a:off x="1713858" y="3825557"/>
              <a:ext cx="984634" cy="314435"/>
            </a:xfrm>
            <a:prstGeom prst="rect">
              <a:avLst/>
            </a:prstGeom>
            <a:noFill/>
          </p:spPr>
          <p:txBody>
            <a:bodyPr wrap="square" rtlCol="0">
              <a:spAutoFit/>
            </a:bodyPr>
            <a:lstStyle/>
            <a:p>
              <a:r>
                <a:rPr lang="zh-CN" altLang="en-US" sz="1830" b="1" dirty="0" smtClean="0">
                  <a:solidFill>
                    <a:schemeClr val="bg1"/>
                  </a:solidFill>
                  <a:cs typeface="+mn-ea"/>
                  <a:sym typeface="+mn-lt"/>
                </a:rPr>
                <a:t>素质目标</a:t>
              </a:r>
              <a:endParaRPr lang="zh-CN" altLang="en-US" sz="1830" b="1" dirty="0">
                <a:solidFill>
                  <a:schemeClr val="bg1"/>
                </a:solidFill>
                <a:cs typeface="+mn-ea"/>
                <a:sym typeface="+mn-lt"/>
              </a:endParaRPr>
            </a:p>
          </p:txBody>
        </p:sp>
      </p:grpSp>
      <p:sp>
        <p:nvSpPr>
          <p:cNvPr id="44" name="矩形 30"/>
          <p:cNvSpPr>
            <a:spLocks noChangeArrowheads="1"/>
          </p:cNvSpPr>
          <p:nvPr/>
        </p:nvSpPr>
        <p:spPr bwMode="auto">
          <a:xfrm>
            <a:off x="4802948" y="1860638"/>
            <a:ext cx="5469516" cy="830326"/>
          </a:xfrm>
          <a:prstGeom prst="rect">
            <a:avLst/>
          </a:prstGeom>
          <a:noFill/>
          <a:ln w="9525">
            <a:noFill/>
            <a:miter lim="800000"/>
          </a:ln>
        </p:spPr>
        <p:txBody>
          <a:bodyPr wrap="square" lIns="134653" tIns="67327" rIns="134653" bIns="67327">
            <a:spAutoFit/>
          </a:bodyPr>
          <a:lstStyle/>
          <a:p>
            <a:pPr>
              <a:lnSpc>
                <a:spcPct val="150000"/>
              </a:lnSpc>
            </a:pPr>
            <a:r>
              <a:rPr lang="en-US" altLang="zh-CN" sz="1600" dirty="0" smtClean="0"/>
              <a:t>1.</a:t>
            </a:r>
            <a:r>
              <a:rPr lang="zh-CN" altLang="zh-CN" sz="1600" dirty="0" smtClean="0"/>
              <a:t>能够根据需要对会议分别做摘要性记录与详细性记录；</a:t>
            </a:r>
            <a:endParaRPr lang="zh-CN" altLang="zh-CN" sz="1600" dirty="0" smtClean="0"/>
          </a:p>
          <a:p>
            <a:pPr>
              <a:lnSpc>
                <a:spcPct val="150000"/>
              </a:lnSpc>
            </a:pPr>
            <a:r>
              <a:rPr lang="en-US" altLang="zh-CN" sz="1600" dirty="0" smtClean="0"/>
              <a:t>2.</a:t>
            </a:r>
            <a:r>
              <a:rPr lang="zh-CN" altLang="zh-CN" sz="1600" dirty="0" smtClean="0"/>
              <a:t>能够根据会议记录写作会议纪要。</a:t>
            </a:r>
            <a:endParaRPr lang="zh-CN" altLang="en-US" sz="1600" dirty="0">
              <a:solidFill>
                <a:schemeClr val="tx1">
                  <a:lumMod val="75000"/>
                  <a:lumOff val="25000"/>
                </a:schemeClr>
              </a:solidFill>
              <a:cs typeface="+mn-ea"/>
              <a:sym typeface="+mn-lt"/>
            </a:endParaRPr>
          </a:p>
        </p:txBody>
      </p:sp>
      <p:sp>
        <p:nvSpPr>
          <p:cNvPr id="45" name="矩形 30"/>
          <p:cNvSpPr>
            <a:spLocks noChangeArrowheads="1"/>
          </p:cNvSpPr>
          <p:nvPr/>
        </p:nvSpPr>
        <p:spPr bwMode="auto">
          <a:xfrm>
            <a:off x="4802948" y="3232637"/>
            <a:ext cx="5181483" cy="874633"/>
          </a:xfrm>
          <a:prstGeom prst="rect">
            <a:avLst/>
          </a:prstGeom>
          <a:noFill/>
          <a:ln w="9525">
            <a:noFill/>
            <a:miter lim="800000"/>
          </a:ln>
        </p:spPr>
        <p:txBody>
          <a:bodyPr wrap="square" lIns="134653" tIns="67327" rIns="134653" bIns="67327">
            <a:spAutoFit/>
          </a:bodyPr>
          <a:lstStyle/>
          <a:p>
            <a:pPr>
              <a:lnSpc>
                <a:spcPct val="150000"/>
              </a:lnSpc>
            </a:pPr>
            <a:r>
              <a:rPr lang="en-US" altLang="zh-CN" sz="1600" dirty="0" smtClean="0"/>
              <a:t>1.</a:t>
            </a:r>
            <a:r>
              <a:rPr lang="zh-CN" altLang="en-US" sz="1600" dirty="0" smtClean="0"/>
              <a:t>了解</a:t>
            </a:r>
            <a:r>
              <a:rPr lang="zh-CN" altLang="zh-CN" sz="1600" dirty="0" smtClean="0"/>
              <a:t>会议记录</a:t>
            </a:r>
            <a:r>
              <a:rPr lang="zh-CN" altLang="zh-CN" sz="1600" dirty="0" smtClean="0"/>
              <a:t>的基本要求、基本结构；</a:t>
            </a:r>
            <a:endParaRPr lang="zh-CN" altLang="zh-CN" sz="1600" dirty="0" smtClean="0"/>
          </a:p>
          <a:p>
            <a:pPr>
              <a:lnSpc>
                <a:spcPct val="150000"/>
              </a:lnSpc>
            </a:pPr>
            <a:r>
              <a:rPr lang="en-US" altLang="zh-CN" sz="1600" dirty="0" smtClean="0"/>
              <a:t>2.</a:t>
            </a:r>
            <a:r>
              <a:rPr lang="zh-CN" altLang="en-US" sz="1600" dirty="0" smtClean="0"/>
              <a:t>掌握</a:t>
            </a:r>
            <a:r>
              <a:rPr lang="zh-CN" altLang="zh-CN" sz="1600" dirty="0" smtClean="0"/>
              <a:t>会议</a:t>
            </a:r>
            <a:r>
              <a:rPr lang="zh-CN" altLang="zh-CN" sz="1600" dirty="0" smtClean="0"/>
              <a:t>纪要的适用范围、内容与作用、写作要求。</a:t>
            </a:r>
            <a:endParaRPr lang="zh-CN" altLang="en-US" sz="1600" dirty="0">
              <a:sym typeface="+mn-lt"/>
            </a:endParaRPr>
          </a:p>
        </p:txBody>
      </p:sp>
      <p:sp>
        <p:nvSpPr>
          <p:cNvPr id="46" name="矩形 30"/>
          <p:cNvSpPr>
            <a:spLocks noChangeArrowheads="1"/>
          </p:cNvSpPr>
          <p:nvPr/>
        </p:nvSpPr>
        <p:spPr bwMode="auto">
          <a:xfrm>
            <a:off x="4802949" y="4653136"/>
            <a:ext cx="4769064" cy="830326"/>
          </a:xfrm>
          <a:prstGeom prst="rect">
            <a:avLst/>
          </a:prstGeom>
          <a:noFill/>
          <a:ln w="9525">
            <a:noFill/>
            <a:miter lim="800000"/>
          </a:ln>
        </p:spPr>
        <p:txBody>
          <a:bodyPr wrap="square" lIns="134653" tIns="67327" rIns="134653" bIns="67327">
            <a:spAutoFit/>
          </a:bodyPr>
          <a:lstStyle/>
          <a:p>
            <a:pPr>
              <a:lnSpc>
                <a:spcPct val="150000"/>
              </a:lnSpc>
            </a:pPr>
            <a:r>
              <a:rPr lang="en-US" altLang="zh-CN" sz="1600" dirty="0" smtClean="0"/>
              <a:t>1.</a:t>
            </a:r>
            <a:r>
              <a:rPr lang="zh-CN" altLang="zh-CN" sz="1600" dirty="0" smtClean="0"/>
              <a:t>培养学生正确对待请示的严肃性、严谨性；</a:t>
            </a:r>
            <a:endParaRPr lang="zh-CN" altLang="zh-CN" sz="1600" dirty="0" smtClean="0"/>
          </a:p>
          <a:p>
            <a:pPr>
              <a:lnSpc>
                <a:spcPct val="150000"/>
              </a:lnSpc>
            </a:pPr>
            <a:r>
              <a:rPr lang="en-US" altLang="zh-CN" sz="1600" dirty="0" smtClean="0"/>
              <a:t>2.</a:t>
            </a:r>
            <a:r>
              <a:rPr lang="zh-CN" altLang="zh-CN" sz="1600" dirty="0" smtClean="0"/>
              <a:t>培养学生能洞察实务与驾驭语言之间的平衡。</a:t>
            </a:r>
            <a:endParaRPr lang="zh-CN" altLang="en-US" sz="1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strVal val="4/3*#ppt_w"/>
                                          </p:val>
                                        </p:tav>
                                        <p:tav tm="100000">
                                          <p:val>
                                            <p:strVal val="#ppt_w"/>
                                          </p:val>
                                        </p:tav>
                                      </p:tavLst>
                                    </p:anim>
                                    <p:anim calcmode="lin" valueType="num">
                                      <p:cBhvr>
                                        <p:cTn id="8" dur="500" fill="hold"/>
                                        <p:tgtEl>
                                          <p:spTgt spid="47"/>
                                        </p:tgtEl>
                                        <p:attrNameLst>
                                          <p:attrName>ppt_h</p:attrName>
                                        </p:attrNameLst>
                                      </p:cBhvr>
                                      <p:tavLst>
                                        <p:tav tm="0">
                                          <p:val>
                                            <p:strVal val="4/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2/3*#ppt_w"/>
                                          </p:val>
                                        </p:tav>
                                        <p:tav tm="100000">
                                          <p:val>
                                            <p:strVal val="#ppt_w"/>
                                          </p:val>
                                        </p:tav>
                                      </p:tavLst>
                                    </p:anim>
                                    <p:anim calcmode="lin" valueType="num">
                                      <p:cBhvr>
                                        <p:cTn id="12" dur="500" fill="hold"/>
                                        <p:tgtEl>
                                          <p:spTgt spid="4"/>
                                        </p:tgtEl>
                                        <p:attrNameLst>
                                          <p:attrName>ppt_h</p:attrName>
                                        </p:attrNameLst>
                                      </p:cBhvr>
                                      <p:tavLst>
                                        <p:tav tm="0">
                                          <p:val>
                                            <p:strVal val="2/3*#ppt_h"/>
                                          </p:val>
                                        </p:tav>
                                        <p:tav tm="100000">
                                          <p:val>
                                            <p:strVal val="#ppt_h"/>
                                          </p:val>
                                        </p:tav>
                                      </p:tavLst>
                                    </p:anim>
                                  </p:childTnLst>
                                </p:cTn>
                              </p:par>
                            </p:childTnLst>
                          </p:cTn>
                        </p:par>
                        <p:par>
                          <p:cTn id="13" fill="hold">
                            <p:stCondLst>
                              <p:cond delay="500"/>
                            </p:stCondLst>
                            <p:childTnLst>
                              <p:par>
                                <p:cTn id="14" presetID="12" presetClass="entr" presetSubtype="1"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p:tgtEl>
                                          <p:spTgt spid="44"/>
                                        </p:tgtEl>
                                        <p:attrNameLst>
                                          <p:attrName>ppt_y</p:attrName>
                                        </p:attrNameLst>
                                      </p:cBhvr>
                                      <p:tavLst>
                                        <p:tav tm="0">
                                          <p:val>
                                            <p:strVal val="#ppt_y-#ppt_h*1.125000"/>
                                          </p:val>
                                        </p:tav>
                                        <p:tav tm="100000">
                                          <p:val>
                                            <p:strVal val="#ppt_y"/>
                                          </p:val>
                                        </p:tav>
                                      </p:tavLst>
                                    </p:anim>
                                    <p:animEffect transition="in" filter="wipe(down)">
                                      <p:cBhvr>
                                        <p:cTn id="17" dur="1000"/>
                                        <p:tgtEl>
                                          <p:spTgt spid="44"/>
                                        </p:tgtEl>
                                      </p:cBhvr>
                                    </p:animEffect>
                                  </p:childTnLst>
                                </p:cTn>
                              </p:par>
                              <p:par>
                                <p:cTn id="18" presetID="42" presetClass="entr" presetSubtype="0" fill="hold"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anim calcmode="lin" valueType="num">
                                      <p:cBhvr>
                                        <p:cTn id="21" dur="500" fill="hold"/>
                                        <p:tgtEl>
                                          <p:spTgt spid="79"/>
                                        </p:tgtEl>
                                        <p:attrNameLst>
                                          <p:attrName>ppt_x</p:attrName>
                                        </p:attrNameLst>
                                      </p:cBhvr>
                                      <p:tavLst>
                                        <p:tav tm="0">
                                          <p:val>
                                            <p:strVal val="#ppt_x"/>
                                          </p:val>
                                        </p:tav>
                                        <p:tav tm="100000">
                                          <p:val>
                                            <p:strVal val="#ppt_x"/>
                                          </p:val>
                                        </p:tav>
                                      </p:tavLst>
                                    </p:anim>
                                    <p:anim calcmode="lin" valueType="num">
                                      <p:cBhvr>
                                        <p:cTn id="22" dur="500" fill="hold"/>
                                        <p:tgtEl>
                                          <p:spTgt spid="7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3" presetClass="entr" presetSubtype="288"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strVal val="4/3*#ppt_w"/>
                                          </p:val>
                                        </p:tav>
                                        <p:tav tm="100000">
                                          <p:val>
                                            <p:strVal val="#ppt_w"/>
                                          </p:val>
                                        </p:tav>
                                      </p:tavLst>
                                    </p:anim>
                                    <p:anim calcmode="lin" valueType="num">
                                      <p:cBhvr>
                                        <p:cTn id="27" dur="500" fill="hold"/>
                                        <p:tgtEl>
                                          <p:spTgt spid="48"/>
                                        </p:tgtEl>
                                        <p:attrNameLst>
                                          <p:attrName>ppt_h</p:attrName>
                                        </p:attrNameLst>
                                      </p:cBhvr>
                                      <p:tavLst>
                                        <p:tav tm="0">
                                          <p:val>
                                            <p:strVal val="4/3*#ppt_h"/>
                                          </p:val>
                                        </p:tav>
                                        <p:tav tm="100000">
                                          <p:val>
                                            <p:strVal val="#ppt_h"/>
                                          </p:val>
                                        </p:tav>
                                      </p:tavLst>
                                    </p:anim>
                                  </p:childTnLst>
                                </p:cTn>
                              </p:par>
                              <p:par>
                                <p:cTn id="28" presetID="23" presetClass="entr" presetSubtype="272"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strVal val="2/3*#ppt_w"/>
                                          </p:val>
                                        </p:tav>
                                        <p:tav tm="100000">
                                          <p:val>
                                            <p:strVal val="#ppt_w"/>
                                          </p:val>
                                        </p:tav>
                                      </p:tavLst>
                                    </p:anim>
                                    <p:anim calcmode="lin" valueType="num">
                                      <p:cBhvr>
                                        <p:cTn id="31" dur="500" fill="hold"/>
                                        <p:tgtEl>
                                          <p:spTgt spid="8"/>
                                        </p:tgtEl>
                                        <p:attrNameLst>
                                          <p:attrName>ppt_h</p:attrName>
                                        </p:attrNameLst>
                                      </p:cBhvr>
                                      <p:tavLst>
                                        <p:tav tm="0">
                                          <p:val>
                                            <p:strVal val="2/3*#ppt_h"/>
                                          </p:val>
                                        </p:tav>
                                        <p:tav tm="100000">
                                          <p:val>
                                            <p:strVal val="#ppt_h"/>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anim calcmode="lin" valueType="num">
                                      <p:cBhvr>
                                        <p:cTn id="36" dur="500" fill="hold"/>
                                        <p:tgtEl>
                                          <p:spTgt spid="76"/>
                                        </p:tgtEl>
                                        <p:attrNameLst>
                                          <p:attrName>ppt_x</p:attrName>
                                        </p:attrNameLst>
                                      </p:cBhvr>
                                      <p:tavLst>
                                        <p:tav tm="0">
                                          <p:val>
                                            <p:strVal val="#ppt_x"/>
                                          </p:val>
                                        </p:tav>
                                        <p:tav tm="100000">
                                          <p:val>
                                            <p:strVal val="#ppt_x"/>
                                          </p:val>
                                        </p:tav>
                                      </p:tavLst>
                                    </p:anim>
                                    <p:anim calcmode="lin" valueType="num">
                                      <p:cBhvr>
                                        <p:cTn id="37" dur="5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12" presetClass="entr" presetSubtype="1"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1000"/>
                                        <p:tgtEl>
                                          <p:spTgt spid="45"/>
                                        </p:tgtEl>
                                        <p:attrNameLst>
                                          <p:attrName>ppt_y</p:attrName>
                                        </p:attrNameLst>
                                      </p:cBhvr>
                                      <p:tavLst>
                                        <p:tav tm="0">
                                          <p:val>
                                            <p:strVal val="#ppt_y-#ppt_h*1.125000"/>
                                          </p:val>
                                        </p:tav>
                                        <p:tav tm="100000">
                                          <p:val>
                                            <p:strVal val="#ppt_y"/>
                                          </p:val>
                                        </p:tav>
                                      </p:tavLst>
                                    </p:anim>
                                    <p:animEffect transition="in" filter="wipe(down)">
                                      <p:cBhvr>
                                        <p:cTn id="42" dur="1000"/>
                                        <p:tgtEl>
                                          <p:spTgt spid="45"/>
                                        </p:tgtEl>
                                      </p:cBhvr>
                                    </p:animEffect>
                                  </p:childTnLst>
                                </p:cTn>
                              </p:par>
                            </p:childTnLst>
                          </p:cTn>
                        </p:par>
                        <p:par>
                          <p:cTn id="43" fill="hold">
                            <p:stCondLst>
                              <p:cond delay="3500"/>
                            </p:stCondLst>
                            <p:childTnLst>
                              <p:par>
                                <p:cTn id="44" presetID="23" presetClass="entr" presetSubtype="288"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strVal val="4/3*#ppt_w"/>
                                          </p:val>
                                        </p:tav>
                                        <p:tav tm="100000">
                                          <p:val>
                                            <p:strVal val="#ppt_w"/>
                                          </p:val>
                                        </p:tav>
                                      </p:tavLst>
                                    </p:anim>
                                    <p:anim calcmode="lin" valueType="num">
                                      <p:cBhvr>
                                        <p:cTn id="47" dur="500" fill="hold"/>
                                        <p:tgtEl>
                                          <p:spTgt spid="49"/>
                                        </p:tgtEl>
                                        <p:attrNameLst>
                                          <p:attrName>ppt_h</p:attrName>
                                        </p:attrNameLst>
                                      </p:cBhvr>
                                      <p:tavLst>
                                        <p:tav tm="0">
                                          <p:val>
                                            <p:strVal val="4/3*#ppt_h"/>
                                          </p:val>
                                        </p:tav>
                                        <p:tav tm="100000">
                                          <p:val>
                                            <p:strVal val="#ppt_h"/>
                                          </p:val>
                                        </p:tav>
                                      </p:tavLst>
                                    </p:anim>
                                  </p:childTnLst>
                                </p:cTn>
                              </p:par>
                              <p:par>
                                <p:cTn id="48" presetID="23" presetClass="entr" presetSubtype="272"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strVal val="2/3*#ppt_w"/>
                                          </p:val>
                                        </p:tav>
                                        <p:tav tm="100000">
                                          <p:val>
                                            <p:strVal val="#ppt_w"/>
                                          </p:val>
                                        </p:tav>
                                      </p:tavLst>
                                    </p:anim>
                                    <p:anim calcmode="lin" valueType="num">
                                      <p:cBhvr>
                                        <p:cTn id="51" dur="500" fill="hold"/>
                                        <p:tgtEl>
                                          <p:spTgt spid="12"/>
                                        </p:tgtEl>
                                        <p:attrNameLst>
                                          <p:attrName>ppt_h</p:attrName>
                                        </p:attrNameLst>
                                      </p:cBhvr>
                                      <p:tavLst>
                                        <p:tav tm="0">
                                          <p:val>
                                            <p:strVal val="2/3*#ppt_h"/>
                                          </p:val>
                                        </p:tav>
                                        <p:tav tm="100000">
                                          <p:val>
                                            <p:strVal val="#ppt_h"/>
                                          </p:val>
                                        </p:tav>
                                      </p:tavLst>
                                    </p:anim>
                                  </p:childTnLst>
                                </p:cTn>
                              </p:par>
                            </p:childTnLst>
                          </p:cTn>
                        </p:par>
                        <p:par>
                          <p:cTn id="52" fill="hold">
                            <p:stCondLst>
                              <p:cond delay="4000"/>
                            </p:stCondLst>
                            <p:childTnLst>
                              <p:par>
                                <p:cTn id="53" presetID="12" presetClass="entr" presetSubtype="1"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1000"/>
                                        <p:tgtEl>
                                          <p:spTgt spid="46"/>
                                        </p:tgtEl>
                                        <p:attrNameLst>
                                          <p:attrName>ppt_y</p:attrName>
                                        </p:attrNameLst>
                                      </p:cBhvr>
                                      <p:tavLst>
                                        <p:tav tm="0">
                                          <p:val>
                                            <p:strVal val="#ppt_y-#ppt_h*1.125000"/>
                                          </p:val>
                                        </p:tav>
                                        <p:tav tm="100000">
                                          <p:val>
                                            <p:strVal val="#ppt_y"/>
                                          </p:val>
                                        </p:tav>
                                      </p:tavLst>
                                    </p:anim>
                                    <p:animEffect transition="in" filter="wipe(down)">
                                      <p:cBhvr>
                                        <p:cTn id="56" dur="1000"/>
                                        <p:tgtEl>
                                          <p:spTgt spid="46"/>
                                        </p:tgtEl>
                                      </p:cBhvr>
                                    </p:animEffect>
                                  </p:childTnLst>
                                </p:cTn>
                              </p:par>
                              <p:par>
                                <p:cTn id="57" presetID="42"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fade">
                                      <p:cBhvr>
                                        <p:cTn id="59" dur="500"/>
                                        <p:tgtEl>
                                          <p:spTgt spid="73"/>
                                        </p:tgtEl>
                                      </p:cBhvr>
                                    </p:animEffect>
                                    <p:anim calcmode="lin" valueType="num">
                                      <p:cBhvr>
                                        <p:cTn id="60" dur="500" fill="hold"/>
                                        <p:tgtEl>
                                          <p:spTgt spid="73"/>
                                        </p:tgtEl>
                                        <p:attrNameLst>
                                          <p:attrName>ppt_x</p:attrName>
                                        </p:attrNameLst>
                                      </p:cBhvr>
                                      <p:tavLst>
                                        <p:tav tm="0">
                                          <p:val>
                                            <p:strVal val="#ppt_x"/>
                                          </p:val>
                                        </p:tav>
                                        <p:tav tm="100000">
                                          <p:val>
                                            <p:strVal val="#ppt_x"/>
                                          </p:val>
                                        </p:tav>
                                      </p:tavLst>
                                    </p:anim>
                                    <p:anim calcmode="lin" valueType="num">
                                      <p:cBhvr>
                                        <p:cTn id="61"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7564" y="3214115"/>
            <a:ext cx="5136873" cy="785464"/>
            <a:chOff x="4151784" y="2996952"/>
            <a:chExt cx="4195020" cy="641448"/>
          </a:xfrm>
          <a:solidFill>
            <a:srgbClr val="FFC000"/>
          </a:solidFill>
        </p:grpSpPr>
        <p:sp>
          <p:nvSpPr>
            <p:cNvPr id="5" name="圆角矩形 4"/>
            <p:cNvSpPr/>
            <p:nvPr/>
          </p:nvSpPr>
          <p:spPr>
            <a:xfrm>
              <a:off x="4151784" y="2996952"/>
              <a:ext cx="4195020" cy="641448"/>
            </a:xfrm>
            <a:prstGeom prst="roundRect">
              <a:avLst/>
            </a:prstGeom>
            <a:grpFill/>
            <a:ln w="22225">
              <a:solidFill>
                <a:schemeClr val="bg1">
                  <a:alpha val="85000"/>
                </a:schemeClr>
              </a:solidFill>
            </a:ln>
            <a:effectLst>
              <a:outerShdw blurRad="215900" dist="165100" dir="7800000" sx="98000" sy="98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210">
                <a:cs typeface="+mn-ea"/>
                <a:sym typeface="+mn-lt"/>
              </a:endParaRPr>
            </a:p>
          </p:txBody>
        </p:sp>
        <p:sp>
          <p:nvSpPr>
            <p:cNvPr id="6" name="TextBox 4"/>
            <p:cNvSpPr txBox="1"/>
            <p:nvPr/>
          </p:nvSpPr>
          <p:spPr>
            <a:xfrm>
              <a:off x="4996360" y="3113165"/>
              <a:ext cx="2699404" cy="476179"/>
            </a:xfrm>
            <a:prstGeom prst="rect">
              <a:avLst/>
            </a:prstGeom>
            <a:grpFill/>
          </p:spPr>
          <p:txBody>
            <a:bodyPr wrap="square" lIns="89770" tIns="44885" rIns="89770" bIns="44885" rtlCol="0">
              <a:spAutoFit/>
            </a:bodyPr>
            <a:lstStyle/>
            <a:p>
              <a:r>
                <a:rPr lang="zh-CN" altLang="en-US" sz="3200" b="1" dirty="0" smtClean="0">
                  <a:solidFill>
                    <a:schemeClr val="bg1"/>
                  </a:solidFill>
                  <a:cs typeface="+mn-ea"/>
                  <a:sym typeface="+mn-lt"/>
                </a:rPr>
                <a:t>资讯交流</a:t>
              </a:r>
              <a:endParaRPr lang="zh-CN" altLang="en-US" sz="3200" b="1" dirty="0">
                <a:solidFill>
                  <a:schemeClr val="bg1"/>
                </a:solidFill>
                <a:cs typeface="+mn-ea"/>
                <a:sym typeface="+mn-lt"/>
              </a:endParaRPr>
            </a:p>
          </p:txBody>
        </p:sp>
        <p:sp>
          <p:nvSpPr>
            <p:cNvPr id="7" name="Freeform 6"/>
            <p:cNvSpPr>
              <a:spLocks noEditPoints="1"/>
            </p:cNvSpPr>
            <p:nvPr/>
          </p:nvSpPr>
          <p:spPr bwMode="auto">
            <a:xfrm>
              <a:off x="7615852" y="3063094"/>
              <a:ext cx="473588" cy="489276"/>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grpFill/>
            <a:ln w="15875" cap="rnd">
              <a:solidFill>
                <a:schemeClr val="bg1"/>
              </a:solidFill>
              <a:prstDash val="solid"/>
              <a:round/>
            </a:ln>
          </p:spPr>
          <p:txBody>
            <a:bodyPr vert="horz" wrap="square" lIns="89770" tIns="44885" rIns="89770" bIns="44885" numCol="1" anchor="t" anchorCtr="0" compatLnSpc="1"/>
            <a:lstStyle/>
            <a:p>
              <a:endParaRPr lang="zh-CN" altLang="en-US" sz="1830">
                <a:cs typeface="+mn-ea"/>
                <a:sym typeface="+mn-lt"/>
              </a:endParaRPr>
            </a:p>
          </p:txBody>
        </p:sp>
        <p:sp>
          <p:nvSpPr>
            <p:cNvPr id="8" name="Freeform 6"/>
            <p:cNvSpPr/>
            <p:nvPr/>
          </p:nvSpPr>
          <p:spPr bwMode="auto">
            <a:xfrm>
              <a:off x="4352486" y="3151707"/>
              <a:ext cx="394221" cy="358209"/>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0" name="组合 9"/>
          <p:cNvGrpSpPr/>
          <p:nvPr/>
        </p:nvGrpSpPr>
        <p:grpSpPr>
          <a:xfrm>
            <a:off x="5175466" y="1052736"/>
            <a:ext cx="1841068" cy="1672886"/>
            <a:chOff x="3080411" y="1769423"/>
            <a:chExt cx="1944496" cy="1766866"/>
          </a:xfrm>
        </p:grpSpPr>
        <p:grpSp>
          <p:nvGrpSpPr>
            <p:cNvPr id="11" name="组合 10"/>
            <p:cNvGrpSpPr/>
            <p:nvPr/>
          </p:nvGrpSpPr>
          <p:grpSpPr>
            <a:xfrm>
              <a:off x="3080411" y="1769423"/>
              <a:ext cx="1944496" cy="1766866"/>
              <a:chOff x="3080411" y="1769423"/>
              <a:chExt cx="1944496" cy="1766866"/>
            </a:xfrm>
          </p:grpSpPr>
          <p:sp>
            <p:nvSpPr>
              <p:cNvPr id="14" name="Freeform 6"/>
              <p:cNvSpPr/>
              <p:nvPr/>
            </p:nvSpPr>
            <p:spPr bwMode="auto">
              <a:xfrm>
                <a:off x="3080411" y="1769423"/>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5" name="Freeform 6"/>
              <p:cNvSpPr/>
              <p:nvPr/>
            </p:nvSpPr>
            <p:spPr bwMode="auto">
              <a:xfrm>
                <a:off x="3115783" y="1801561"/>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sp>
            <p:nvSpPr>
              <p:cNvPr id="16" name="Freeform 6"/>
              <p:cNvSpPr/>
              <p:nvPr/>
            </p:nvSpPr>
            <p:spPr bwMode="auto">
              <a:xfrm>
                <a:off x="3350561" y="2014894"/>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rgbClr val="FFC000"/>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grpSp>
        <p:sp>
          <p:nvSpPr>
            <p:cNvPr id="12" name="TextBox 16"/>
            <p:cNvSpPr txBox="1"/>
            <p:nvPr/>
          </p:nvSpPr>
          <p:spPr>
            <a:xfrm>
              <a:off x="3292126" y="2116493"/>
              <a:ext cx="1474376" cy="1072721"/>
            </a:xfrm>
            <a:prstGeom prst="rect">
              <a:avLst/>
            </a:prstGeom>
            <a:noFill/>
          </p:spPr>
          <p:txBody>
            <a:bodyPr wrap="square" rtlCol="0">
              <a:spAutoFit/>
            </a:bodyPr>
            <a:lstStyle/>
            <a:p>
              <a:pPr algn="ctr"/>
              <a:r>
                <a:rPr lang="en-US" altLang="zh-CN" sz="6000" b="1" dirty="0" smtClean="0">
                  <a:solidFill>
                    <a:schemeClr val="bg1"/>
                  </a:solidFill>
                  <a:cs typeface="+mn-ea"/>
                  <a:sym typeface="+mn-lt"/>
                </a:rPr>
                <a:t>03</a:t>
              </a:r>
              <a:endParaRPr lang="zh-CN" altLang="en-US" sz="6000" b="1" dirty="0">
                <a:solidFill>
                  <a:schemeClr val="bg1"/>
                </a:solidFill>
                <a:cs typeface="+mn-ea"/>
                <a:sym typeface="+mn-lt"/>
              </a:endParaRPr>
            </a:p>
          </p:txBody>
        </p:sp>
        <p:sp>
          <p:nvSpPr>
            <p:cNvPr id="13" name="TextBox 16"/>
            <p:cNvSpPr txBox="1"/>
            <p:nvPr/>
          </p:nvSpPr>
          <p:spPr>
            <a:xfrm>
              <a:off x="3315751" y="2764207"/>
              <a:ext cx="1474376" cy="350735"/>
            </a:xfrm>
            <a:prstGeom prst="rect">
              <a:avLst/>
            </a:prstGeom>
            <a:noFill/>
          </p:spPr>
          <p:txBody>
            <a:bodyPr wrap="square" rtlCol="0">
              <a:spAutoFit/>
            </a:bodyPr>
            <a:lstStyle/>
            <a:p>
              <a:pPr algn="ctr"/>
              <a:endParaRPr lang="zh-CN" altLang="en-US" sz="156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889992" y="1707981"/>
            <a:ext cx="763504" cy="785925"/>
            <a:chOff x="1463339" y="1072758"/>
            <a:chExt cx="1546058" cy="1546058"/>
          </a:xfrm>
          <a:effectLst>
            <a:outerShdw blurRad="330200" dist="215900" dir="6900000" sx="81000" sy="81000" algn="t" rotWithShape="0">
              <a:prstClr val="black">
                <a:alpha val="42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0" name="椭圆 9"/>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1" name="椭圆 10"/>
          <p:cNvSpPr/>
          <p:nvPr/>
        </p:nvSpPr>
        <p:spPr>
          <a:xfrm>
            <a:off x="6982820" y="1803536"/>
            <a:ext cx="577852" cy="594818"/>
          </a:xfrm>
          <a:prstGeom prst="ellipse">
            <a:avLst/>
          </a:prstGeom>
          <a:gradFill>
            <a:gsLst>
              <a:gs pos="0">
                <a:srgbClr val="0BB0F0"/>
              </a:gs>
              <a:gs pos="100000">
                <a:srgbClr val="3AA3EC"/>
              </a:gs>
            </a:gsLst>
            <a:path path="circle">
              <a:fillToRect l="100000" b="100000"/>
            </a:path>
          </a:gra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dirty="0">
              <a:cs typeface="+mn-ea"/>
              <a:sym typeface="+mn-lt"/>
            </a:endParaRPr>
          </a:p>
        </p:txBody>
      </p:sp>
      <p:grpSp>
        <p:nvGrpSpPr>
          <p:cNvPr id="12" name="组合 11"/>
          <p:cNvGrpSpPr/>
          <p:nvPr/>
        </p:nvGrpSpPr>
        <p:grpSpPr>
          <a:xfrm>
            <a:off x="6875525" y="2767754"/>
            <a:ext cx="763504" cy="785925"/>
            <a:chOff x="1463339" y="1072758"/>
            <a:chExt cx="1546058" cy="1546058"/>
          </a:xfrm>
          <a:effectLst>
            <a:outerShdw blurRad="330200" dist="215900" dir="6900000" sx="81000" sy="81000" algn="t" rotWithShape="0">
              <a:prstClr val="black">
                <a:alpha val="49000"/>
              </a:prstClr>
            </a:outerShdw>
          </a:effectLst>
        </p:grpSpPr>
        <p:sp>
          <p:nvSpPr>
            <p:cNvPr id="13" name="同心圆 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4" name="椭圆 1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5" name="椭圆 14"/>
          <p:cNvSpPr/>
          <p:nvPr/>
        </p:nvSpPr>
        <p:spPr>
          <a:xfrm>
            <a:off x="6968353" y="2863309"/>
            <a:ext cx="577852" cy="594818"/>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a:cs typeface="+mn-ea"/>
              <a:sym typeface="+mn-lt"/>
            </a:endParaRPr>
          </a:p>
        </p:txBody>
      </p:sp>
      <p:grpSp>
        <p:nvGrpSpPr>
          <p:cNvPr id="16" name="组合 15"/>
          <p:cNvGrpSpPr/>
          <p:nvPr/>
        </p:nvGrpSpPr>
        <p:grpSpPr>
          <a:xfrm>
            <a:off x="6875525" y="3827527"/>
            <a:ext cx="763504" cy="785925"/>
            <a:chOff x="1463339" y="1072758"/>
            <a:chExt cx="1546058" cy="1546058"/>
          </a:xfrm>
          <a:effectLst>
            <a:outerShdw blurRad="330200" dist="215900" dir="6900000" sx="81000" sy="8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8" name="椭圆 1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9" name="椭圆 18"/>
          <p:cNvSpPr/>
          <p:nvPr/>
        </p:nvSpPr>
        <p:spPr>
          <a:xfrm>
            <a:off x="6968353" y="3923081"/>
            <a:ext cx="577852" cy="594818"/>
          </a:xfrm>
          <a:prstGeom prst="ellipse">
            <a:avLst/>
          </a:prstGeom>
          <a:gradFill>
            <a:gsLst>
              <a:gs pos="0">
                <a:srgbClr val="0BB0F0"/>
              </a:gs>
              <a:gs pos="100000">
                <a:srgbClr val="3AA3EC"/>
              </a:gs>
            </a:gsLst>
            <a:path path="circle">
              <a:fillToRect l="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a:cs typeface="+mn-ea"/>
              <a:sym typeface="+mn-lt"/>
            </a:endParaRPr>
          </a:p>
        </p:txBody>
      </p:sp>
      <p:sp>
        <p:nvSpPr>
          <p:cNvPr id="21" name="TextBox 20"/>
          <p:cNvSpPr txBox="1"/>
          <p:nvPr/>
        </p:nvSpPr>
        <p:spPr>
          <a:xfrm>
            <a:off x="7896200" y="1844824"/>
            <a:ext cx="2037857" cy="560058"/>
          </a:xfrm>
          <a:prstGeom prst="rect">
            <a:avLst/>
          </a:prstGeom>
          <a:noFill/>
        </p:spPr>
        <p:txBody>
          <a:bodyPr wrap="square" lIns="79155" tIns="39577" rIns="79155" bIns="39577"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案例呈现</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26"/>
          <p:cNvSpPr txBox="1"/>
          <p:nvPr/>
        </p:nvSpPr>
        <p:spPr>
          <a:xfrm>
            <a:off x="6982823" y="1818746"/>
            <a:ext cx="753183" cy="533868"/>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01</a:t>
            </a:r>
            <a:endParaRPr lang="zh-CN" altLang="en-US" sz="2685" dirty="0">
              <a:solidFill>
                <a:schemeClr val="bg1"/>
              </a:solidFill>
              <a:cs typeface="+mn-ea"/>
              <a:sym typeface="+mn-lt"/>
            </a:endParaRPr>
          </a:p>
        </p:txBody>
      </p:sp>
      <p:sp>
        <p:nvSpPr>
          <p:cNvPr id="28" name="TextBox 27"/>
          <p:cNvSpPr txBox="1"/>
          <p:nvPr/>
        </p:nvSpPr>
        <p:spPr>
          <a:xfrm>
            <a:off x="6962259" y="2878517"/>
            <a:ext cx="670677" cy="533868"/>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02</a:t>
            </a:r>
            <a:endParaRPr lang="zh-CN" altLang="en-US" sz="2685" dirty="0">
              <a:solidFill>
                <a:schemeClr val="bg1"/>
              </a:solidFill>
              <a:cs typeface="+mn-ea"/>
              <a:sym typeface="+mn-lt"/>
            </a:endParaRPr>
          </a:p>
        </p:txBody>
      </p:sp>
      <p:sp>
        <p:nvSpPr>
          <p:cNvPr id="29" name="TextBox 28"/>
          <p:cNvSpPr txBox="1"/>
          <p:nvPr/>
        </p:nvSpPr>
        <p:spPr>
          <a:xfrm>
            <a:off x="6962259" y="3923083"/>
            <a:ext cx="670677" cy="533868"/>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03</a:t>
            </a:r>
            <a:endParaRPr lang="zh-CN" altLang="en-US" sz="2685" dirty="0">
              <a:solidFill>
                <a:schemeClr val="bg1"/>
              </a:solidFill>
              <a:cs typeface="+mn-ea"/>
              <a:sym typeface="+mn-lt"/>
            </a:endParaRPr>
          </a:p>
        </p:txBody>
      </p:sp>
      <p:grpSp>
        <p:nvGrpSpPr>
          <p:cNvPr id="97" name="组合 96"/>
          <p:cNvGrpSpPr/>
          <p:nvPr/>
        </p:nvGrpSpPr>
        <p:grpSpPr>
          <a:xfrm>
            <a:off x="410965" y="1938124"/>
            <a:ext cx="5927115" cy="3707553"/>
            <a:chOff x="857224" y="1876434"/>
            <a:chExt cx="3519051" cy="2124076"/>
          </a:xfrm>
        </p:grpSpPr>
        <p:grpSp>
          <p:nvGrpSpPr>
            <p:cNvPr id="98" name="Group 7"/>
            <p:cNvGrpSpPr/>
            <p:nvPr/>
          </p:nvGrpSpPr>
          <p:grpSpPr>
            <a:xfrm>
              <a:off x="857224" y="1876434"/>
              <a:ext cx="3519051" cy="2124076"/>
              <a:chOff x="4901105" y="2090748"/>
              <a:chExt cx="3519051" cy="2124076"/>
            </a:xfrm>
          </p:grpSpPr>
          <p:pic>
            <p:nvPicPr>
              <p:cNvPr id="100" name="Picture 53"/>
              <p:cNvPicPr>
                <a:picLocks noChangeAspect="1"/>
              </p:cNvPicPr>
              <p:nvPr/>
            </p:nvPicPr>
            <p:blipFill>
              <a:blip r:embed="rId1" cstate="print"/>
              <a:srcRect/>
              <a:stretch>
                <a:fillRect/>
              </a:stretch>
            </p:blipFill>
            <p:spPr bwMode="auto">
              <a:xfrm>
                <a:off x="4901105" y="2090748"/>
                <a:ext cx="3519051" cy="2124076"/>
              </a:xfrm>
              <a:prstGeom prst="rect">
                <a:avLst/>
              </a:prstGeom>
              <a:noFill/>
              <a:ln w="9525">
                <a:noFill/>
                <a:miter lim="800000"/>
                <a:headEnd/>
                <a:tailEnd/>
              </a:ln>
            </p:spPr>
          </p:pic>
          <p:sp>
            <p:nvSpPr>
              <p:cNvPr id="101" name="Rectangle 9"/>
              <p:cNvSpPr/>
              <p:nvPr/>
            </p:nvSpPr>
            <p:spPr>
              <a:xfrm>
                <a:off x="5330923" y="2195514"/>
                <a:ext cx="2675358" cy="1674094"/>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30">
                  <a:cs typeface="+mn-ea"/>
                  <a:sym typeface="+mn-lt"/>
                </a:endParaRPr>
              </a:p>
            </p:txBody>
          </p:sp>
        </p:grpSp>
        <p:pic>
          <p:nvPicPr>
            <p:cNvPr id="99" name="图片 98"/>
            <p:cNvPicPr>
              <a:picLocks noChangeAspect="1"/>
            </p:cNvPicPr>
            <p:nvPr/>
          </p:nvPicPr>
          <p:blipFill>
            <a:blip r:embed="rId3" cstate="screen"/>
            <a:srcRect/>
            <a:stretch>
              <a:fillRect/>
            </a:stretch>
          </p:blipFill>
          <p:spPr>
            <a:xfrm>
              <a:off x="1287042" y="1981200"/>
              <a:ext cx="2675358" cy="1713148"/>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grpSp>
      <p:sp>
        <p:nvSpPr>
          <p:cNvPr id="42" name="Rectangle 19"/>
          <p:cNvSpPr>
            <a:spLocks noChangeArrowheads="1"/>
          </p:cNvSpPr>
          <p:nvPr/>
        </p:nvSpPr>
        <p:spPr bwMode="auto">
          <a:xfrm>
            <a:off x="40909917"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年</a:t>
            </a:r>
            <a:endParaRPr lang="zh-CN" altLang="zh-CN" sz="1830">
              <a:latin typeface="+mn-lt"/>
              <a:ea typeface="+mn-ea"/>
              <a:cs typeface="+mn-ea"/>
              <a:sym typeface="+mn-lt"/>
            </a:endParaRPr>
          </a:p>
        </p:txBody>
      </p:sp>
      <p:sp>
        <p:nvSpPr>
          <p:cNvPr id="43" name="Rectangle 20"/>
          <p:cNvSpPr>
            <a:spLocks noChangeArrowheads="1"/>
          </p:cNvSpPr>
          <p:nvPr/>
        </p:nvSpPr>
        <p:spPr bwMode="auto">
          <a:xfrm>
            <a:off x="46959473"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度</a:t>
            </a:r>
            <a:endParaRPr lang="zh-CN" altLang="zh-CN" sz="1830">
              <a:latin typeface="+mn-lt"/>
              <a:ea typeface="+mn-ea"/>
              <a:cs typeface="+mn-ea"/>
              <a:sym typeface="+mn-lt"/>
            </a:endParaRPr>
          </a:p>
        </p:txBody>
      </p:sp>
      <p:sp>
        <p:nvSpPr>
          <p:cNvPr id="44" name="Rectangle 21"/>
          <p:cNvSpPr>
            <a:spLocks noChangeArrowheads="1"/>
          </p:cNvSpPr>
          <p:nvPr/>
        </p:nvSpPr>
        <p:spPr bwMode="auto">
          <a:xfrm>
            <a:off x="53019313"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工</a:t>
            </a:r>
            <a:endParaRPr lang="zh-CN" altLang="zh-CN" sz="1830">
              <a:latin typeface="+mn-lt"/>
              <a:ea typeface="+mn-ea"/>
              <a:cs typeface="+mn-ea"/>
              <a:sym typeface="+mn-lt"/>
            </a:endParaRPr>
          </a:p>
        </p:txBody>
      </p:sp>
      <p:sp>
        <p:nvSpPr>
          <p:cNvPr id="45" name="Rectangle 22"/>
          <p:cNvSpPr>
            <a:spLocks noChangeArrowheads="1"/>
          </p:cNvSpPr>
          <p:nvPr/>
        </p:nvSpPr>
        <p:spPr bwMode="auto">
          <a:xfrm>
            <a:off x="59068869"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作</a:t>
            </a:r>
            <a:endParaRPr lang="zh-CN" altLang="zh-CN" sz="1830">
              <a:latin typeface="+mn-lt"/>
              <a:ea typeface="+mn-ea"/>
              <a:cs typeface="+mn-ea"/>
              <a:sym typeface="+mn-lt"/>
            </a:endParaRPr>
          </a:p>
        </p:txBody>
      </p:sp>
      <p:sp>
        <p:nvSpPr>
          <p:cNvPr id="46" name="Rectangle 23"/>
          <p:cNvSpPr>
            <a:spLocks noChangeArrowheads="1"/>
          </p:cNvSpPr>
          <p:nvPr/>
        </p:nvSpPr>
        <p:spPr bwMode="auto">
          <a:xfrm>
            <a:off x="65120483"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概</a:t>
            </a:r>
            <a:endParaRPr lang="zh-CN" altLang="zh-CN" sz="1830">
              <a:latin typeface="+mn-lt"/>
              <a:ea typeface="+mn-ea"/>
              <a:cs typeface="+mn-ea"/>
              <a:sym typeface="+mn-lt"/>
            </a:endParaRPr>
          </a:p>
        </p:txBody>
      </p:sp>
      <p:sp>
        <p:nvSpPr>
          <p:cNvPr id="47" name="Rectangle 24"/>
          <p:cNvSpPr>
            <a:spLocks noChangeArrowheads="1"/>
          </p:cNvSpPr>
          <p:nvPr/>
        </p:nvSpPr>
        <p:spPr bwMode="auto">
          <a:xfrm>
            <a:off x="71180320" y="10621435"/>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述</a:t>
            </a:r>
            <a:endParaRPr lang="zh-CN" altLang="zh-CN" sz="1830">
              <a:latin typeface="+mn-lt"/>
              <a:ea typeface="+mn-ea"/>
              <a:cs typeface="+mn-ea"/>
              <a:sym typeface="+mn-lt"/>
            </a:endParaRPr>
          </a:p>
        </p:txBody>
      </p:sp>
      <p:sp>
        <p:nvSpPr>
          <p:cNvPr id="48" name="Rectangle 25"/>
          <p:cNvSpPr>
            <a:spLocks noChangeArrowheads="1"/>
          </p:cNvSpPr>
          <p:nvPr/>
        </p:nvSpPr>
        <p:spPr bwMode="auto">
          <a:xfrm>
            <a:off x="83003895"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年</a:t>
            </a:r>
            <a:endParaRPr lang="zh-CN" altLang="zh-CN" sz="1830">
              <a:latin typeface="+mn-lt"/>
              <a:ea typeface="+mn-ea"/>
              <a:cs typeface="+mn-ea"/>
              <a:sym typeface="+mn-lt"/>
            </a:endParaRPr>
          </a:p>
        </p:txBody>
      </p:sp>
      <p:sp>
        <p:nvSpPr>
          <p:cNvPr id="49" name="Rectangle 26"/>
          <p:cNvSpPr>
            <a:spLocks noChangeArrowheads="1"/>
          </p:cNvSpPr>
          <p:nvPr/>
        </p:nvSpPr>
        <p:spPr bwMode="auto">
          <a:xfrm>
            <a:off x="89053449"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度</a:t>
            </a:r>
            <a:endParaRPr lang="zh-CN" altLang="zh-CN" sz="1830">
              <a:latin typeface="+mn-lt"/>
              <a:ea typeface="+mn-ea"/>
              <a:cs typeface="+mn-ea"/>
              <a:sym typeface="+mn-lt"/>
            </a:endParaRPr>
          </a:p>
        </p:txBody>
      </p:sp>
      <p:sp>
        <p:nvSpPr>
          <p:cNvPr id="50" name="Rectangle 27"/>
          <p:cNvSpPr>
            <a:spLocks noChangeArrowheads="1"/>
          </p:cNvSpPr>
          <p:nvPr/>
        </p:nvSpPr>
        <p:spPr bwMode="auto">
          <a:xfrm>
            <a:off x="95113289"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工</a:t>
            </a:r>
            <a:endParaRPr lang="zh-CN" altLang="zh-CN" sz="1830">
              <a:latin typeface="+mn-lt"/>
              <a:ea typeface="+mn-ea"/>
              <a:cs typeface="+mn-ea"/>
              <a:sym typeface="+mn-lt"/>
            </a:endParaRPr>
          </a:p>
        </p:txBody>
      </p:sp>
      <p:sp>
        <p:nvSpPr>
          <p:cNvPr id="51" name="Rectangle 28"/>
          <p:cNvSpPr>
            <a:spLocks noChangeArrowheads="1"/>
          </p:cNvSpPr>
          <p:nvPr/>
        </p:nvSpPr>
        <p:spPr bwMode="auto">
          <a:xfrm>
            <a:off x="101164903"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作</a:t>
            </a:r>
            <a:endParaRPr lang="zh-CN" altLang="zh-CN" sz="1830">
              <a:latin typeface="+mn-lt"/>
              <a:ea typeface="+mn-ea"/>
              <a:cs typeface="+mn-ea"/>
              <a:sym typeface="+mn-lt"/>
            </a:endParaRPr>
          </a:p>
        </p:txBody>
      </p:sp>
      <p:sp>
        <p:nvSpPr>
          <p:cNvPr id="52" name="Rectangle 29"/>
          <p:cNvSpPr>
            <a:spLocks noChangeArrowheads="1"/>
          </p:cNvSpPr>
          <p:nvPr/>
        </p:nvSpPr>
        <p:spPr bwMode="auto">
          <a:xfrm>
            <a:off x="107214460"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概</a:t>
            </a:r>
            <a:endParaRPr lang="zh-CN" altLang="zh-CN" sz="1830">
              <a:latin typeface="+mn-lt"/>
              <a:ea typeface="+mn-ea"/>
              <a:cs typeface="+mn-ea"/>
              <a:sym typeface="+mn-lt"/>
            </a:endParaRPr>
          </a:p>
        </p:txBody>
      </p:sp>
      <p:sp>
        <p:nvSpPr>
          <p:cNvPr id="53" name="Rectangle 30"/>
          <p:cNvSpPr>
            <a:spLocks noChangeArrowheads="1"/>
          </p:cNvSpPr>
          <p:nvPr/>
        </p:nvSpPr>
        <p:spPr bwMode="auto">
          <a:xfrm>
            <a:off x="113274298"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述</a:t>
            </a:r>
            <a:endParaRPr lang="zh-CN" altLang="zh-CN" sz="1830">
              <a:latin typeface="+mn-lt"/>
              <a:ea typeface="+mn-ea"/>
              <a:cs typeface="+mn-ea"/>
              <a:sym typeface="+mn-lt"/>
            </a:endParaRPr>
          </a:p>
        </p:txBody>
      </p:sp>
      <p:sp>
        <p:nvSpPr>
          <p:cNvPr id="54" name="Rectangle 31"/>
          <p:cNvSpPr>
            <a:spLocks noChangeArrowheads="1"/>
          </p:cNvSpPr>
          <p:nvPr/>
        </p:nvSpPr>
        <p:spPr bwMode="auto">
          <a:xfrm>
            <a:off x="125097871"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年</a:t>
            </a:r>
            <a:endParaRPr lang="zh-CN" altLang="zh-CN" sz="1830">
              <a:latin typeface="+mn-lt"/>
              <a:ea typeface="+mn-ea"/>
              <a:cs typeface="+mn-ea"/>
              <a:sym typeface="+mn-lt"/>
            </a:endParaRPr>
          </a:p>
        </p:txBody>
      </p:sp>
      <p:sp>
        <p:nvSpPr>
          <p:cNvPr id="55" name="Rectangle 32"/>
          <p:cNvSpPr>
            <a:spLocks noChangeArrowheads="1"/>
          </p:cNvSpPr>
          <p:nvPr/>
        </p:nvSpPr>
        <p:spPr bwMode="auto">
          <a:xfrm>
            <a:off x="131149484"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度</a:t>
            </a:r>
            <a:endParaRPr lang="zh-CN" altLang="zh-CN" sz="1830">
              <a:latin typeface="+mn-lt"/>
              <a:ea typeface="+mn-ea"/>
              <a:cs typeface="+mn-ea"/>
              <a:sym typeface="+mn-lt"/>
            </a:endParaRPr>
          </a:p>
        </p:txBody>
      </p:sp>
      <p:sp>
        <p:nvSpPr>
          <p:cNvPr id="59" name="Rectangle 33"/>
          <p:cNvSpPr>
            <a:spLocks noChangeArrowheads="1"/>
          </p:cNvSpPr>
          <p:nvPr/>
        </p:nvSpPr>
        <p:spPr bwMode="auto">
          <a:xfrm>
            <a:off x="137209325"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工</a:t>
            </a:r>
            <a:endParaRPr lang="zh-CN" altLang="zh-CN" sz="1830">
              <a:latin typeface="+mn-lt"/>
              <a:ea typeface="+mn-ea"/>
              <a:cs typeface="+mn-ea"/>
              <a:sym typeface="+mn-lt"/>
            </a:endParaRPr>
          </a:p>
        </p:txBody>
      </p:sp>
      <p:sp>
        <p:nvSpPr>
          <p:cNvPr id="60" name="Rectangle 34"/>
          <p:cNvSpPr>
            <a:spLocks noChangeArrowheads="1"/>
          </p:cNvSpPr>
          <p:nvPr/>
        </p:nvSpPr>
        <p:spPr bwMode="auto">
          <a:xfrm>
            <a:off x="143258881"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作</a:t>
            </a:r>
            <a:endParaRPr lang="zh-CN" altLang="zh-CN" sz="1830">
              <a:latin typeface="+mn-lt"/>
              <a:ea typeface="+mn-ea"/>
              <a:cs typeface="+mn-ea"/>
              <a:sym typeface="+mn-lt"/>
            </a:endParaRPr>
          </a:p>
        </p:txBody>
      </p:sp>
      <p:sp>
        <p:nvSpPr>
          <p:cNvPr id="61" name="Rectangle 35"/>
          <p:cNvSpPr>
            <a:spLocks noChangeArrowheads="1"/>
          </p:cNvSpPr>
          <p:nvPr/>
        </p:nvSpPr>
        <p:spPr bwMode="auto">
          <a:xfrm>
            <a:off x="149308439"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概</a:t>
            </a:r>
            <a:endParaRPr lang="zh-CN" altLang="zh-CN" sz="1830">
              <a:latin typeface="+mn-lt"/>
              <a:ea typeface="+mn-ea"/>
              <a:cs typeface="+mn-ea"/>
              <a:sym typeface="+mn-lt"/>
            </a:endParaRPr>
          </a:p>
        </p:txBody>
      </p:sp>
      <p:sp>
        <p:nvSpPr>
          <p:cNvPr id="62" name="Rectangle 36"/>
          <p:cNvSpPr>
            <a:spLocks noChangeArrowheads="1"/>
          </p:cNvSpPr>
          <p:nvPr/>
        </p:nvSpPr>
        <p:spPr bwMode="auto">
          <a:xfrm>
            <a:off x="155368275"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述</a:t>
            </a:r>
            <a:endParaRPr lang="zh-CN" altLang="zh-CN" sz="1830">
              <a:latin typeface="+mn-lt"/>
              <a:ea typeface="+mn-ea"/>
              <a:cs typeface="+mn-ea"/>
              <a:sym typeface="+mn-lt"/>
            </a:endParaRPr>
          </a:p>
        </p:txBody>
      </p:sp>
      <p:sp>
        <p:nvSpPr>
          <p:cNvPr id="63" name="Rectangle 37"/>
          <p:cNvSpPr>
            <a:spLocks noChangeArrowheads="1"/>
          </p:cNvSpPr>
          <p:nvPr/>
        </p:nvSpPr>
        <p:spPr bwMode="auto">
          <a:xfrm>
            <a:off x="167193906"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年</a:t>
            </a:r>
            <a:endParaRPr lang="zh-CN" altLang="zh-CN" sz="1830">
              <a:latin typeface="+mn-lt"/>
              <a:ea typeface="+mn-ea"/>
              <a:cs typeface="+mn-ea"/>
              <a:sym typeface="+mn-lt"/>
            </a:endParaRPr>
          </a:p>
        </p:txBody>
      </p:sp>
      <p:sp>
        <p:nvSpPr>
          <p:cNvPr id="64" name="Rectangle 38"/>
          <p:cNvSpPr>
            <a:spLocks noChangeArrowheads="1"/>
          </p:cNvSpPr>
          <p:nvPr/>
        </p:nvSpPr>
        <p:spPr bwMode="auto">
          <a:xfrm>
            <a:off x="173243462"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度</a:t>
            </a:r>
            <a:endParaRPr lang="zh-CN" altLang="zh-CN" sz="1830">
              <a:latin typeface="+mn-lt"/>
              <a:ea typeface="+mn-ea"/>
              <a:cs typeface="+mn-ea"/>
              <a:sym typeface="+mn-lt"/>
            </a:endParaRPr>
          </a:p>
        </p:txBody>
      </p:sp>
      <p:sp>
        <p:nvSpPr>
          <p:cNvPr id="65" name="Rectangle 39"/>
          <p:cNvSpPr>
            <a:spLocks noChangeArrowheads="1"/>
          </p:cNvSpPr>
          <p:nvPr/>
        </p:nvSpPr>
        <p:spPr bwMode="auto">
          <a:xfrm>
            <a:off x="179303302"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工</a:t>
            </a:r>
            <a:endParaRPr lang="zh-CN" altLang="zh-CN" sz="1830">
              <a:latin typeface="+mn-lt"/>
              <a:ea typeface="+mn-ea"/>
              <a:cs typeface="+mn-ea"/>
              <a:sym typeface="+mn-lt"/>
            </a:endParaRPr>
          </a:p>
        </p:txBody>
      </p:sp>
      <p:sp>
        <p:nvSpPr>
          <p:cNvPr id="66" name="Rectangle 40"/>
          <p:cNvSpPr>
            <a:spLocks noChangeArrowheads="1"/>
          </p:cNvSpPr>
          <p:nvPr/>
        </p:nvSpPr>
        <p:spPr bwMode="auto">
          <a:xfrm>
            <a:off x="185352858"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作</a:t>
            </a:r>
            <a:endParaRPr lang="zh-CN" altLang="zh-CN" sz="1830">
              <a:latin typeface="+mn-lt"/>
              <a:ea typeface="+mn-ea"/>
              <a:cs typeface="+mn-ea"/>
              <a:sym typeface="+mn-lt"/>
            </a:endParaRPr>
          </a:p>
        </p:txBody>
      </p:sp>
      <p:sp>
        <p:nvSpPr>
          <p:cNvPr id="67" name="Rectangle 41"/>
          <p:cNvSpPr>
            <a:spLocks noChangeArrowheads="1"/>
          </p:cNvSpPr>
          <p:nvPr/>
        </p:nvSpPr>
        <p:spPr bwMode="auto">
          <a:xfrm>
            <a:off x="191402414"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概</a:t>
            </a:r>
            <a:endParaRPr lang="zh-CN" altLang="zh-CN" sz="1830">
              <a:latin typeface="+mn-lt"/>
              <a:ea typeface="+mn-ea"/>
              <a:cs typeface="+mn-ea"/>
              <a:sym typeface="+mn-lt"/>
            </a:endParaRPr>
          </a:p>
        </p:txBody>
      </p:sp>
      <p:sp>
        <p:nvSpPr>
          <p:cNvPr id="68" name="Rectangle 42"/>
          <p:cNvSpPr>
            <a:spLocks noChangeArrowheads="1"/>
          </p:cNvSpPr>
          <p:nvPr/>
        </p:nvSpPr>
        <p:spPr bwMode="auto">
          <a:xfrm>
            <a:off x="197462252"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述</a:t>
            </a:r>
            <a:endParaRPr lang="zh-CN" altLang="zh-CN" sz="1830">
              <a:latin typeface="+mn-lt"/>
              <a:ea typeface="+mn-ea"/>
              <a:cs typeface="+mn-ea"/>
              <a:sym typeface="+mn-lt"/>
            </a:endParaRPr>
          </a:p>
        </p:txBody>
      </p:sp>
      <p:sp>
        <p:nvSpPr>
          <p:cNvPr id="71" name="Rectangle 43"/>
          <p:cNvSpPr>
            <a:spLocks noChangeArrowheads="1"/>
          </p:cNvSpPr>
          <p:nvPr/>
        </p:nvSpPr>
        <p:spPr bwMode="auto">
          <a:xfrm>
            <a:off x="209287881"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年</a:t>
            </a:r>
            <a:endParaRPr lang="zh-CN" altLang="zh-CN" sz="1830">
              <a:latin typeface="+mn-lt"/>
              <a:ea typeface="+mn-ea"/>
              <a:cs typeface="+mn-ea"/>
              <a:sym typeface="+mn-lt"/>
            </a:endParaRPr>
          </a:p>
        </p:txBody>
      </p:sp>
      <p:sp>
        <p:nvSpPr>
          <p:cNvPr id="72" name="Rectangle 44"/>
          <p:cNvSpPr>
            <a:spLocks noChangeArrowheads="1"/>
          </p:cNvSpPr>
          <p:nvPr/>
        </p:nvSpPr>
        <p:spPr bwMode="auto">
          <a:xfrm>
            <a:off x="215337438"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度</a:t>
            </a:r>
            <a:endParaRPr lang="zh-CN" altLang="zh-CN" sz="1830">
              <a:latin typeface="+mn-lt"/>
              <a:ea typeface="+mn-ea"/>
              <a:cs typeface="+mn-ea"/>
              <a:sym typeface="+mn-lt"/>
            </a:endParaRPr>
          </a:p>
        </p:txBody>
      </p:sp>
      <p:sp>
        <p:nvSpPr>
          <p:cNvPr id="73" name="Rectangle 45"/>
          <p:cNvSpPr>
            <a:spLocks noChangeArrowheads="1"/>
          </p:cNvSpPr>
          <p:nvPr/>
        </p:nvSpPr>
        <p:spPr bwMode="auto">
          <a:xfrm>
            <a:off x="221397276"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工</a:t>
            </a:r>
            <a:endParaRPr lang="zh-CN" altLang="zh-CN" sz="1830">
              <a:latin typeface="+mn-lt"/>
              <a:ea typeface="+mn-ea"/>
              <a:cs typeface="+mn-ea"/>
              <a:sym typeface="+mn-lt"/>
            </a:endParaRPr>
          </a:p>
        </p:txBody>
      </p:sp>
      <p:sp>
        <p:nvSpPr>
          <p:cNvPr id="77" name="Rectangle 46"/>
          <p:cNvSpPr>
            <a:spLocks noChangeArrowheads="1"/>
          </p:cNvSpPr>
          <p:nvPr/>
        </p:nvSpPr>
        <p:spPr bwMode="auto">
          <a:xfrm>
            <a:off x="227446835"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作</a:t>
            </a:r>
            <a:endParaRPr lang="zh-CN" altLang="zh-CN" sz="1830">
              <a:latin typeface="+mn-lt"/>
              <a:ea typeface="+mn-ea"/>
              <a:cs typeface="+mn-ea"/>
              <a:sym typeface="+mn-lt"/>
            </a:endParaRPr>
          </a:p>
        </p:txBody>
      </p:sp>
      <p:sp>
        <p:nvSpPr>
          <p:cNvPr id="83" name="Rectangle 47"/>
          <p:cNvSpPr>
            <a:spLocks noChangeArrowheads="1"/>
          </p:cNvSpPr>
          <p:nvPr/>
        </p:nvSpPr>
        <p:spPr bwMode="auto">
          <a:xfrm>
            <a:off x="233496392"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概</a:t>
            </a:r>
            <a:endParaRPr lang="zh-CN" altLang="zh-CN" sz="1830">
              <a:latin typeface="+mn-lt"/>
              <a:ea typeface="+mn-ea"/>
              <a:cs typeface="+mn-ea"/>
              <a:sym typeface="+mn-lt"/>
            </a:endParaRPr>
          </a:p>
        </p:txBody>
      </p:sp>
      <p:sp>
        <p:nvSpPr>
          <p:cNvPr id="84" name="Rectangle 48"/>
          <p:cNvSpPr>
            <a:spLocks noChangeArrowheads="1"/>
          </p:cNvSpPr>
          <p:nvPr/>
        </p:nvSpPr>
        <p:spPr bwMode="auto">
          <a:xfrm>
            <a:off x="239556230" y="10816169"/>
            <a:ext cx="5905463" cy="7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r>
              <a:rPr lang="zh-CN" altLang="zh-CN" sz="46055">
                <a:solidFill>
                  <a:srgbClr val="231915"/>
                </a:solidFill>
                <a:latin typeface="+mn-lt"/>
                <a:ea typeface="+mn-ea"/>
                <a:cs typeface="+mn-ea"/>
                <a:sym typeface="+mn-lt"/>
              </a:rPr>
              <a:t>述</a:t>
            </a:r>
            <a:endParaRPr lang="zh-CN" altLang="zh-CN" sz="1830">
              <a:latin typeface="+mn-lt"/>
              <a:ea typeface="+mn-ea"/>
              <a:cs typeface="+mn-ea"/>
              <a:sym typeface="+mn-lt"/>
            </a:endParaRPr>
          </a:p>
        </p:txBody>
      </p:sp>
      <p:sp>
        <p:nvSpPr>
          <p:cNvPr id="86" name="Line 50"/>
          <p:cNvSpPr>
            <a:spLocks noChangeShapeType="1"/>
          </p:cNvSpPr>
          <p:nvPr/>
        </p:nvSpPr>
        <p:spPr bwMode="auto">
          <a:xfrm flipV="1">
            <a:off x="30677902" y="29565601"/>
            <a:ext cx="227292261" cy="61384"/>
          </a:xfrm>
          <a:prstGeom prst="line">
            <a:avLst/>
          </a:prstGeom>
          <a:noFill/>
          <a:ln w="152400" cap="flat">
            <a:solidFill>
              <a:srgbClr val="231915"/>
            </a:solidFill>
            <a:prstDash val="solid"/>
            <a:miter lim="800000"/>
          </a:ln>
          <a:extLst>
            <a:ext uri="{909E8E84-426E-40DD-AFC4-6F175D3DCCD1}">
              <a14:hiddenFill xmlns:a14="http://schemas.microsoft.com/office/drawing/2010/main">
                <a:noFill/>
              </a14:hiddenFill>
            </a:ext>
          </a:extLst>
        </p:spPr>
        <p:txBody>
          <a:bodyPr vert="horz" wrap="square" lIns="119637" tIns="59819" rIns="119637" bIns="59819" numCol="1" anchor="t" anchorCtr="0" compatLnSpc="1"/>
          <a:lstStyle/>
          <a:p>
            <a:endParaRPr lang="zh-CN" altLang="en-US" sz="1830">
              <a:cs typeface="+mn-ea"/>
              <a:sym typeface="+mn-lt"/>
            </a:endParaRPr>
          </a:p>
        </p:txBody>
      </p:sp>
      <p:sp>
        <p:nvSpPr>
          <p:cNvPr id="88" name="Freeform 51"/>
          <p:cNvSpPr/>
          <p:nvPr/>
        </p:nvSpPr>
        <p:spPr bwMode="auto">
          <a:xfrm>
            <a:off x="96003661" y="57348972"/>
            <a:ext cx="170158697" cy="23871767"/>
          </a:xfrm>
          <a:custGeom>
            <a:avLst/>
            <a:gdLst>
              <a:gd name="T0" fmla="*/ 0 w 17241"/>
              <a:gd name="T1" fmla="*/ 0 h 2350"/>
              <a:gd name="T2" fmla="*/ 16165 w 17241"/>
              <a:gd name="T3" fmla="*/ 0 h 2350"/>
              <a:gd name="T4" fmla="*/ 17241 w 17241"/>
              <a:gd name="T5" fmla="*/ 2350 h 2350"/>
              <a:gd name="T6" fmla="*/ 0 w 17241"/>
              <a:gd name="T7" fmla="*/ 2350 h 2350"/>
              <a:gd name="T8" fmla="*/ 0 w 17241"/>
              <a:gd name="T9" fmla="*/ 0 h 2350"/>
            </a:gdLst>
            <a:ahLst/>
            <a:cxnLst>
              <a:cxn ang="0">
                <a:pos x="T0" y="T1"/>
              </a:cxn>
              <a:cxn ang="0">
                <a:pos x="T2" y="T3"/>
              </a:cxn>
              <a:cxn ang="0">
                <a:pos x="T4" y="T5"/>
              </a:cxn>
              <a:cxn ang="0">
                <a:pos x="T6" y="T7"/>
              </a:cxn>
              <a:cxn ang="0">
                <a:pos x="T8" y="T9"/>
              </a:cxn>
            </a:cxnLst>
            <a:rect l="0" t="0" r="r" b="b"/>
            <a:pathLst>
              <a:path w="17241" h="2350">
                <a:moveTo>
                  <a:pt x="0" y="0"/>
                </a:moveTo>
                <a:lnTo>
                  <a:pt x="16165" y="0"/>
                </a:lnTo>
                <a:lnTo>
                  <a:pt x="17241" y="2350"/>
                </a:lnTo>
                <a:lnTo>
                  <a:pt x="0" y="2350"/>
                </a:lnTo>
                <a:lnTo>
                  <a:pt x="0" y="0"/>
                </a:lnTo>
                <a:close/>
              </a:path>
            </a:pathLst>
          </a:custGeom>
          <a:noFill/>
          <a:ln w="152400" cap="flat">
            <a:solidFill>
              <a:srgbClr val="23191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19637" tIns="59819" rIns="119637" bIns="59819" numCol="1" anchor="t" anchorCtr="0" compatLnSpc="1"/>
          <a:lstStyle/>
          <a:p>
            <a:endParaRPr lang="zh-CN" altLang="en-US" sz="1830">
              <a:cs typeface="+mn-ea"/>
              <a:sym typeface="+mn-lt"/>
            </a:endParaRPr>
          </a:p>
        </p:txBody>
      </p:sp>
      <p:grpSp>
        <p:nvGrpSpPr>
          <p:cNvPr id="90" name="组合 89"/>
          <p:cNvGrpSpPr/>
          <p:nvPr/>
        </p:nvGrpSpPr>
        <p:grpSpPr>
          <a:xfrm>
            <a:off x="6875525" y="4776906"/>
            <a:ext cx="763504" cy="785925"/>
            <a:chOff x="1463339" y="1072758"/>
            <a:chExt cx="1546058" cy="1546058"/>
          </a:xfrm>
          <a:effectLst>
            <a:outerShdw blurRad="330200" dist="215900" dir="6900000" sx="81000" sy="81000" algn="t" rotWithShape="0">
              <a:prstClr val="black">
                <a:alpha val="49000"/>
              </a:prstClr>
            </a:outerShdw>
          </a:effectLst>
        </p:grpSpPr>
        <p:sp>
          <p:nvSpPr>
            <p:cNvPr id="92" name="同心圆 9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93" name="椭圆 9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94" name="椭圆 93"/>
          <p:cNvSpPr/>
          <p:nvPr/>
        </p:nvSpPr>
        <p:spPr>
          <a:xfrm>
            <a:off x="6968353" y="4872458"/>
            <a:ext cx="577852" cy="594818"/>
          </a:xfrm>
          <a:prstGeom prst="ellipse">
            <a:avLst/>
          </a:prstGeom>
          <a:solidFill>
            <a:srgbClr val="FFB32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9637" tIns="59819" rIns="119637" bIns="59819" rtlCol="0" anchor="ctr"/>
          <a:lstStyle/>
          <a:p>
            <a:pPr algn="ctr"/>
            <a:endParaRPr lang="zh-CN" altLang="en-US" sz="1830">
              <a:cs typeface="+mn-ea"/>
              <a:sym typeface="+mn-lt"/>
            </a:endParaRPr>
          </a:p>
        </p:txBody>
      </p:sp>
      <p:sp>
        <p:nvSpPr>
          <p:cNvPr id="103" name="TextBox 102"/>
          <p:cNvSpPr txBox="1"/>
          <p:nvPr/>
        </p:nvSpPr>
        <p:spPr>
          <a:xfrm>
            <a:off x="6968352" y="4910123"/>
            <a:ext cx="685145" cy="533868"/>
          </a:xfrm>
          <a:prstGeom prst="rect">
            <a:avLst/>
          </a:prstGeom>
          <a:noFill/>
        </p:spPr>
        <p:txBody>
          <a:bodyPr wrap="square" lIns="119637" tIns="59819" rIns="119637" bIns="59819" rtlCol="0">
            <a:spAutoFit/>
          </a:bodyPr>
          <a:lstStyle/>
          <a:p>
            <a:r>
              <a:rPr lang="en-US" altLang="zh-CN" sz="2685" dirty="0">
                <a:solidFill>
                  <a:schemeClr val="bg1"/>
                </a:solidFill>
                <a:cs typeface="+mn-ea"/>
                <a:sym typeface="+mn-lt"/>
              </a:rPr>
              <a:t>04</a:t>
            </a:r>
            <a:endParaRPr lang="zh-CN" altLang="en-US" sz="2685" dirty="0">
              <a:solidFill>
                <a:schemeClr val="bg1"/>
              </a:solidFill>
              <a:cs typeface="+mn-ea"/>
              <a:sym typeface="+mn-lt"/>
            </a:endParaRPr>
          </a:p>
        </p:txBody>
      </p:sp>
      <p:sp>
        <p:nvSpPr>
          <p:cNvPr id="78" name="TextBox 77"/>
          <p:cNvSpPr txBox="1"/>
          <p:nvPr/>
        </p:nvSpPr>
        <p:spPr>
          <a:xfrm>
            <a:off x="7896200" y="2924944"/>
            <a:ext cx="2037857" cy="513251"/>
          </a:xfrm>
          <a:prstGeom prst="rect">
            <a:avLst/>
          </a:prstGeom>
          <a:noFill/>
        </p:spPr>
        <p:txBody>
          <a:bodyPr wrap="square" lIns="79155" tIns="39577" rIns="79155" bIns="39577"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案例分析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9" name="TextBox 78"/>
          <p:cNvSpPr txBox="1"/>
          <p:nvPr/>
        </p:nvSpPr>
        <p:spPr>
          <a:xfrm>
            <a:off x="7824192" y="3933056"/>
            <a:ext cx="2037857" cy="513251"/>
          </a:xfrm>
          <a:prstGeom prst="rect">
            <a:avLst/>
          </a:prstGeom>
          <a:noFill/>
        </p:spPr>
        <p:txBody>
          <a:bodyPr wrap="square" lIns="79155" tIns="39577" rIns="79155" bIns="39577"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案例思考</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79"/>
          <p:cNvSpPr txBox="1"/>
          <p:nvPr/>
        </p:nvSpPr>
        <p:spPr>
          <a:xfrm>
            <a:off x="7824192" y="4869160"/>
            <a:ext cx="2037857" cy="513251"/>
          </a:xfrm>
          <a:prstGeom prst="rect">
            <a:avLst/>
          </a:prstGeom>
          <a:noFill/>
        </p:spPr>
        <p:txBody>
          <a:bodyPr wrap="square" lIns="79155" tIns="39577" rIns="79155" bIns="39577"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案例延伸</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0-#ppt_w/2"/>
                                          </p:val>
                                        </p:tav>
                                        <p:tav tm="100000">
                                          <p:val>
                                            <p:strVal val="#ppt_x"/>
                                          </p:val>
                                        </p:tav>
                                      </p:tavLst>
                                    </p:anim>
                                    <p:anim calcmode="lin" valueType="num">
                                      <p:cBhvr additive="base">
                                        <p:cTn id="8" dur="500" fill="hold"/>
                                        <p:tgtEl>
                                          <p:spTgt spid="9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27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2/3*#ppt_w"/>
                                          </p:val>
                                        </p:tav>
                                        <p:tav tm="100000">
                                          <p:val>
                                            <p:strVal val="#ppt_w"/>
                                          </p:val>
                                        </p:tav>
                                      </p:tavLst>
                                    </p:anim>
                                    <p:anim calcmode="lin" valueType="num">
                                      <p:cBhvr>
                                        <p:cTn id="13" dur="500" fill="hold"/>
                                        <p:tgtEl>
                                          <p:spTgt spid="8"/>
                                        </p:tgtEl>
                                        <p:attrNameLst>
                                          <p:attrName>ppt_h</p:attrName>
                                        </p:attrNameLst>
                                      </p:cBhvr>
                                      <p:tavLst>
                                        <p:tav tm="0">
                                          <p:val>
                                            <p:strVal val="2/3*#ppt_h"/>
                                          </p:val>
                                        </p:tav>
                                        <p:tav tm="100000">
                                          <p:val>
                                            <p:strVal val="#ppt_h"/>
                                          </p:val>
                                        </p:tav>
                                      </p:tavLst>
                                    </p:anim>
                                  </p:childTnLst>
                                </p:cTn>
                              </p:par>
                              <p:par>
                                <p:cTn id="14" presetID="23" presetClass="entr" presetSubtype="28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4/3*#ppt_w"/>
                                          </p:val>
                                        </p:tav>
                                        <p:tav tm="100000">
                                          <p:val>
                                            <p:strVal val="#ppt_w"/>
                                          </p:val>
                                        </p:tav>
                                      </p:tavLst>
                                    </p:anim>
                                    <p:anim calcmode="lin" valueType="num">
                                      <p:cBhvr>
                                        <p:cTn id="17" dur="500" fill="hold"/>
                                        <p:tgtEl>
                                          <p:spTgt spid="11"/>
                                        </p:tgtEl>
                                        <p:attrNameLst>
                                          <p:attrName>ppt_h</p:attrName>
                                        </p:attrNameLst>
                                      </p:cBhvr>
                                      <p:tavLst>
                                        <p:tav tm="0">
                                          <p:val>
                                            <p:strVal val="4/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strVal val="4/3*#ppt_w"/>
                                          </p:val>
                                        </p:tav>
                                        <p:tav tm="100000">
                                          <p:val>
                                            <p:strVal val="#ppt_w"/>
                                          </p:val>
                                        </p:tav>
                                      </p:tavLst>
                                    </p:anim>
                                    <p:anim calcmode="lin" valueType="num">
                                      <p:cBhvr>
                                        <p:cTn id="21" dur="500" fill="hold"/>
                                        <p:tgtEl>
                                          <p:spTgt spid="27"/>
                                        </p:tgtEl>
                                        <p:attrNameLst>
                                          <p:attrName>ppt_h</p:attrName>
                                        </p:attrNameLst>
                                      </p:cBhvr>
                                      <p:tavLst>
                                        <p:tav tm="0">
                                          <p:val>
                                            <p:strVal val="4/3*#ppt_h"/>
                                          </p:val>
                                        </p:tav>
                                        <p:tav tm="100000">
                                          <p:val>
                                            <p:strVal val="#ppt_h"/>
                                          </p:val>
                                        </p:tav>
                                      </p:tavLst>
                                    </p:anim>
                                  </p:childTnLst>
                                </p:cTn>
                              </p:par>
                            </p:childTnLst>
                          </p:cTn>
                        </p:par>
                        <p:par>
                          <p:cTn id="22" fill="hold">
                            <p:stCondLst>
                              <p:cond delay="1000"/>
                            </p:stCondLst>
                            <p:childTnLst>
                              <p:par>
                                <p:cTn id="23" presetID="23" presetClass="entr" presetSubtype="27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strVal val="2/3*#ppt_w"/>
                                          </p:val>
                                        </p:tav>
                                        <p:tav tm="100000">
                                          <p:val>
                                            <p:strVal val="#ppt_w"/>
                                          </p:val>
                                        </p:tav>
                                      </p:tavLst>
                                    </p:anim>
                                    <p:anim calcmode="lin" valueType="num">
                                      <p:cBhvr>
                                        <p:cTn id="26" dur="500" fill="hold"/>
                                        <p:tgtEl>
                                          <p:spTgt spid="12"/>
                                        </p:tgtEl>
                                        <p:attrNameLst>
                                          <p:attrName>ppt_h</p:attrName>
                                        </p:attrNameLst>
                                      </p:cBhvr>
                                      <p:tavLst>
                                        <p:tav tm="0">
                                          <p:val>
                                            <p:strVal val="2/3*#ppt_h"/>
                                          </p:val>
                                        </p:tav>
                                        <p:tav tm="100000">
                                          <p:val>
                                            <p:strVal val="#ppt_h"/>
                                          </p:val>
                                        </p:tav>
                                      </p:tavLst>
                                    </p:anim>
                                  </p:childTnLst>
                                </p:cTn>
                              </p:par>
                              <p:par>
                                <p:cTn id="27" presetID="23" presetClass="entr" presetSubtype="288"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strVal val="4/3*#ppt_w"/>
                                          </p:val>
                                        </p:tav>
                                        <p:tav tm="100000">
                                          <p:val>
                                            <p:strVal val="#ppt_w"/>
                                          </p:val>
                                        </p:tav>
                                      </p:tavLst>
                                    </p:anim>
                                    <p:anim calcmode="lin" valueType="num">
                                      <p:cBhvr>
                                        <p:cTn id="30" dur="500" fill="hold"/>
                                        <p:tgtEl>
                                          <p:spTgt spid="28"/>
                                        </p:tgtEl>
                                        <p:attrNameLst>
                                          <p:attrName>ppt_h</p:attrName>
                                        </p:attrNameLst>
                                      </p:cBhvr>
                                      <p:tavLst>
                                        <p:tav tm="0">
                                          <p:val>
                                            <p:strVal val="4/3*#ppt_h"/>
                                          </p:val>
                                        </p:tav>
                                        <p:tav tm="100000">
                                          <p:val>
                                            <p:strVal val="#ppt_h"/>
                                          </p:val>
                                        </p:tav>
                                      </p:tavLst>
                                    </p:anim>
                                  </p:childTnLst>
                                </p:cTn>
                              </p:par>
                              <p:par>
                                <p:cTn id="31" presetID="23" presetClass="entr" presetSubtype="28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strVal val="4/3*#ppt_w"/>
                                          </p:val>
                                        </p:tav>
                                        <p:tav tm="100000">
                                          <p:val>
                                            <p:strVal val="#ppt_w"/>
                                          </p:val>
                                        </p:tav>
                                      </p:tavLst>
                                    </p:anim>
                                    <p:anim calcmode="lin" valueType="num">
                                      <p:cBhvr>
                                        <p:cTn id="34" dur="500" fill="hold"/>
                                        <p:tgtEl>
                                          <p:spTgt spid="15"/>
                                        </p:tgtEl>
                                        <p:attrNameLst>
                                          <p:attrName>ppt_h</p:attrName>
                                        </p:attrNameLst>
                                      </p:cBhvr>
                                      <p:tavLst>
                                        <p:tav tm="0">
                                          <p:val>
                                            <p:strVal val="4/3*#ppt_h"/>
                                          </p:val>
                                        </p:tav>
                                        <p:tav tm="100000">
                                          <p:val>
                                            <p:strVal val="#ppt_h"/>
                                          </p:val>
                                        </p:tav>
                                      </p:tavLst>
                                    </p:anim>
                                  </p:childTnLst>
                                </p:cTn>
                              </p:par>
                            </p:childTnLst>
                          </p:cTn>
                        </p:par>
                        <p:par>
                          <p:cTn id="35" fill="hold">
                            <p:stCondLst>
                              <p:cond delay="1500"/>
                            </p:stCondLst>
                            <p:childTnLst>
                              <p:par>
                                <p:cTn id="36" presetID="23" presetClass="entr" presetSubtype="27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strVal val="2/3*#ppt_w"/>
                                          </p:val>
                                        </p:tav>
                                        <p:tav tm="100000">
                                          <p:val>
                                            <p:strVal val="#ppt_w"/>
                                          </p:val>
                                        </p:tav>
                                      </p:tavLst>
                                    </p:anim>
                                    <p:anim calcmode="lin" valueType="num">
                                      <p:cBhvr>
                                        <p:cTn id="39" dur="500" fill="hold"/>
                                        <p:tgtEl>
                                          <p:spTgt spid="16"/>
                                        </p:tgtEl>
                                        <p:attrNameLst>
                                          <p:attrName>ppt_h</p:attrName>
                                        </p:attrNameLst>
                                      </p:cBhvr>
                                      <p:tavLst>
                                        <p:tav tm="0">
                                          <p:val>
                                            <p:strVal val="2/3*#ppt_h"/>
                                          </p:val>
                                        </p:tav>
                                        <p:tav tm="100000">
                                          <p:val>
                                            <p:strVal val="#ppt_h"/>
                                          </p:val>
                                        </p:tav>
                                      </p:tavLst>
                                    </p:anim>
                                  </p:childTnLst>
                                </p:cTn>
                              </p:par>
                              <p:par>
                                <p:cTn id="40" presetID="23" presetClass="entr" presetSubtype="28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strVal val="4/3*#ppt_w"/>
                                          </p:val>
                                        </p:tav>
                                        <p:tav tm="100000">
                                          <p:val>
                                            <p:strVal val="#ppt_w"/>
                                          </p:val>
                                        </p:tav>
                                      </p:tavLst>
                                    </p:anim>
                                    <p:anim calcmode="lin" valueType="num">
                                      <p:cBhvr>
                                        <p:cTn id="43" dur="500" fill="hold"/>
                                        <p:tgtEl>
                                          <p:spTgt spid="19"/>
                                        </p:tgtEl>
                                        <p:attrNameLst>
                                          <p:attrName>ppt_h</p:attrName>
                                        </p:attrNameLst>
                                      </p:cBhvr>
                                      <p:tavLst>
                                        <p:tav tm="0">
                                          <p:val>
                                            <p:strVal val="4/3*#ppt_h"/>
                                          </p:val>
                                        </p:tav>
                                        <p:tav tm="100000">
                                          <p:val>
                                            <p:strVal val="#ppt_h"/>
                                          </p:val>
                                        </p:tav>
                                      </p:tavLst>
                                    </p:anim>
                                  </p:childTnLst>
                                </p:cTn>
                              </p:par>
                              <p:par>
                                <p:cTn id="44" presetID="23" presetClass="entr" presetSubtype="28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strVal val="4/3*#ppt_w"/>
                                          </p:val>
                                        </p:tav>
                                        <p:tav tm="100000">
                                          <p:val>
                                            <p:strVal val="#ppt_w"/>
                                          </p:val>
                                        </p:tav>
                                      </p:tavLst>
                                    </p:anim>
                                    <p:anim calcmode="lin" valueType="num">
                                      <p:cBhvr>
                                        <p:cTn id="47" dur="500" fill="hold"/>
                                        <p:tgtEl>
                                          <p:spTgt spid="29"/>
                                        </p:tgtEl>
                                        <p:attrNameLst>
                                          <p:attrName>ppt_h</p:attrName>
                                        </p:attrNameLst>
                                      </p:cBhvr>
                                      <p:tavLst>
                                        <p:tav tm="0">
                                          <p:val>
                                            <p:strVal val="4/3*#ppt_h"/>
                                          </p:val>
                                        </p:tav>
                                        <p:tav tm="100000">
                                          <p:val>
                                            <p:strVal val="#ppt_h"/>
                                          </p:val>
                                        </p:tav>
                                      </p:tavLst>
                                    </p:anim>
                                  </p:childTnLst>
                                </p:cTn>
                              </p:par>
                            </p:childTnLst>
                          </p:cTn>
                        </p:par>
                        <p:par>
                          <p:cTn id="48" fill="hold">
                            <p:stCondLst>
                              <p:cond delay="2000"/>
                            </p:stCondLst>
                            <p:childTnLst>
                              <p:par>
                                <p:cTn id="49" presetID="23" presetClass="entr" presetSubtype="272" fill="hold" nodeType="afterEffect">
                                  <p:stCondLst>
                                    <p:cond delay="0"/>
                                  </p:stCondLst>
                                  <p:childTnLst>
                                    <p:set>
                                      <p:cBhvr>
                                        <p:cTn id="50" dur="1" fill="hold">
                                          <p:stCondLst>
                                            <p:cond delay="0"/>
                                          </p:stCondLst>
                                        </p:cTn>
                                        <p:tgtEl>
                                          <p:spTgt spid="90"/>
                                        </p:tgtEl>
                                        <p:attrNameLst>
                                          <p:attrName>style.visibility</p:attrName>
                                        </p:attrNameLst>
                                      </p:cBhvr>
                                      <p:to>
                                        <p:strVal val="visible"/>
                                      </p:to>
                                    </p:set>
                                    <p:anim calcmode="lin" valueType="num">
                                      <p:cBhvr>
                                        <p:cTn id="51" dur="500" fill="hold"/>
                                        <p:tgtEl>
                                          <p:spTgt spid="90"/>
                                        </p:tgtEl>
                                        <p:attrNameLst>
                                          <p:attrName>ppt_w</p:attrName>
                                        </p:attrNameLst>
                                      </p:cBhvr>
                                      <p:tavLst>
                                        <p:tav tm="0">
                                          <p:val>
                                            <p:strVal val="2/3*#ppt_w"/>
                                          </p:val>
                                        </p:tav>
                                        <p:tav tm="100000">
                                          <p:val>
                                            <p:strVal val="#ppt_w"/>
                                          </p:val>
                                        </p:tav>
                                      </p:tavLst>
                                    </p:anim>
                                    <p:anim calcmode="lin" valueType="num">
                                      <p:cBhvr>
                                        <p:cTn id="52" dur="500" fill="hold"/>
                                        <p:tgtEl>
                                          <p:spTgt spid="90"/>
                                        </p:tgtEl>
                                        <p:attrNameLst>
                                          <p:attrName>ppt_h</p:attrName>
                                        </p:attrNameLst>
                                      </p:cBhvr>
                                      <p:tavLst>
                                        <p:tav tm="0">
                                          <p:val>
                                            <p:strVal val="2/3*#ppt_h"/>
                                          </p:val>
                                        </p:tav>
                                        <p:tav tm="100000">
                                          <p:val>
                                            <p:strVal val="#ppt_h"/>
                                          </p:val>
                                        </p:tav>
                                      </p:tavLst>
                                    </p:anim>
                                  </p:childTnLst>
                                </p:cTn>
                              </p:par>
                              <p:par>
                                <p:cTn id="53" presetID="23" presetClass="entr" presetSubtype="288"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p:cTn id="55" dur="500" fill="hold"/>
                                        <p:tgtEl>
                                          <p:spTgt spid="94"/>
                                        </p:tgtEl>
                                        <p:attrNameLst>
                                          <p:attrName>ppt_w</p:attrName>
                                        </p:attrNameLst>
                                      </p:cBhvr>
                                      <p:tavLst>
                                        <p:tav tm="0">
                                          <p:val>
                                            <p:strVal val="4/3*#ppt_w"/>
                                          </p:val>
                                        </p:tav>
                                        <p:tav tm="100000">
                                          <p:val>
                                            <p:strVal val="#ppt_w"/>
                                          </p:val>
                                        </p:tav>
                                      </p:tavLst>
                                    </p:anim>
                                    <p:anim calcmode="lin" valueType="num">
                                      <p:cBhvr>
                                        <p:cTn id="56" dur="500" fill="hold"/>
                                        <p:tgtEl>
                                          <p:spTgt spid="94"/>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0"/>
                                  </p:stCondLst>
                                  <p:childTnLst>
                                    <p:set>
                                      <p:cBhvr>
                                        <p:cTn id="58" dur="1" fill="hold">
                                          <p:stCondLst>
                                            <p:cond delay="0"/>
                                          </p:stCondLst>
                                        </p:cTn>
                                        <p:tgtEl>
                                          <p:spTgt spid="103"/>
                                        </p:tgtEl>
                                        <p:attrNameLst>
                                          <p:attrName>style.visibility</p:attrName>
                                        </p:attrNameLst>
                                      </p:cBhvr>
                                      <p:to>
                                        <p:strVal val="visible"/>
                                      </p:to>
                                    </p:set>
                                    <p:anim calcmode="lin" valueType="num">
                                      <p:cBhvr>
                                        <p:cTn id="59" dur="500" fill="hold"/>
                                        <p:tgtEl>
                                          <p:spTgt spid="103"/>
                                        </p:tgtEl>
                                        <p:attrNameLst>
                                          <p:attrName>ppt_w</p:attrName>
                                        </p:attrNameLst>
                                      </p:cBhvr>
                                      <p:tavLst>
                                        <p:tav tm="0">
                                          <p:val>
                                            <p:strVal val="4/3*#ppt_w"/>
                                          </p:val>
                                        </p:tav>
                                        <p:tav tm="100000">
                                          <p:val>
                                            <p:strVal val="#ppt_w"/>
                                          </p:val>
                                        </p:tav>
                                      </p:tavLst>
                                    </p:anim>
                                    <p:anim calcmode="lin" valueType="num">
                                      <p:cBhvr>
                                        <p:cTn id="60" dur="500" fill="hold"/>
                                        <p:tgtEl>
                                          <p:spTgt spid="10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7" grpId="0"/>
      <p:bldP spid="28" grpId="0"/>
      <p:bldP spid="29" grpId="0"/>
      <p:bldP spid="94" grpId="0" animBg="1"/>
      <p:bldP spid="103" grpId="0"/>
    </p:bldLst>
  </p:timing>
</p:sld>
</file>

<file path=ppt/tags/tag1.xml><?xml version="1.0" encoding="utf-8"?>
<p:tagLst xmlns:p="http://schemas.openxmlformats.org/presentationml/2006/main">
  <p:tag name="ISPRING_PRESENTATION_TITLE"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badi MT"/>
        <a:ea typeface="微软雅黑"/>
        <a:cs typeface=""/>
      </a:majorFont>
      <a:minorFont>
        <a:latin typeface="Abadi M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1313</Words>
  <Application>WPS 演示</Application>
  <PresentationFormat>自定义</PresentationFormat>
  <Paragraphs>212</Paragraphs>
  <Slides>22</Slides>
  <Notes>20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DIN Mittelschrift Std</vt:lpstr>
      <vt:lpstr>微软雅黑</vt:lpstr>
      <vt:lpstr>Abadi MT</vt:lpstr>
      <vt:lpstr>Segoe Print</vt:lpstr>
      <vt:lpstr>Arial Unicode MS</vt:lpstr>
      <vt:lpstr>Calibri</vt:lpstr>
      <vt:lpstr>Agency FB</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第一PPT模板网：www.1ppt.com</dc:creator>
  <cp:keywords>第一PPT www.1ppt.com</cp:keywords>
  <cp:lastModifiedBy>Administrator</cp:lastModifiedBy>
  <cp:revision>114</cp:revision>
  <dcterms:created xsi:type="dcterms:W3CDTF">2015-11-21T04:10:00Z</dcterms:created>
  <dcterms:modified xsi:type="dcterms:W3CDTF">2022-02-15T08:35:37Z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F1B1FFE8A6FB40F78625908D218B5F4A</vt:lpwstr>
  </property>
  <property fmtid="{D5CDD505-2E9C-101B-9397-08002B2CF9AE}" pid="3" name="KSOProductBuildVer">
    <vt:lpwstr>2052-11.1.0.11294</vt:lpwstr>
  </property>
</Properties>
</file>