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Lst>
  <p:notesMasterIdLst>
    <p:notesMasterId r:id="rId5"/>
  </p:notesMasterIdLst>
  <p:sldIdLst>
    <p:sldId id="278" r:id="rId4"/>
    <p:sldId id="279" r:id="rId6"/>
    <p:sldId id="351" r:id="rId7"/>
    <p:sldId id="369" r:id="rId8"/>
    <p:sldId id="359" r:id="rId9"/>
    <p:sldId id="370" r:id="rId10"/>
    <p:sldId id="360" r:id="rId11"/>
    <p:sldId id="361" r:id="rId12"/>
    <p:sldId id="366" r:id="rId13"/>
    <p:sldId id="368" r:id="rId14"/>
    <p:sldId id="367" r:id="rId15"/>
    <p:sldId id="358" r:id="rId16"/>
    <p:sldId id="317" r:id="rId17"/>
  </p:sldIdLst>
  <p:sldSz cx="12856845" cy="7232650"/>
  <p:notesSz cx="6858000" cy="9144000"/>
  <p:custDataLst>
    <p:tags r:id="rId2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07"/>
    <a:srgbClr val="FEFEFE"/>
    <a:srgbClr val="A50021"/>
    <a:srgbClr val="CC3300"/>
    <a:srgbClr val="CC0000"/>
    <a:srgbClr val="1075B6"/>
    <a:srgbClr val="A6A6A6"/>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p:cViewPr varScale="1">
        <p:scale>
          <a:sx n="64" d="100"/>
          <a:sy n="64" d="100"/>
        </p:scale>
        <p:origin x="320" y="36"/>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15.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4" Type="http://schemas.openxmlformats.org/officeDocument/2006/relationships/image" Target="../media/image18.jpeg"/><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4" Type="http://schemas.openxmlformats.org/officeDocument/2006/relationships/image" Target="../media/image15.jpeg"/><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1EDA2D3-B629-4F12-A4C5-8922C1652B9F}" type="doc">
      <dgm:prSet loTypeId="urn:microsoft.com/office/officeart/2005/8/layout/hList7" loCatId="process" qsTypeId="urn:microsoft.com/office/officeart/2005/8/quickstyle/simple1" qsCatId="simple" csTypeId="urn:microsoft.com/office/officeart/2005/8/colors/accent1_2" csCatId="accent1" phldr="1"/>
      <dgm:spPr/>
    </dgm:pt>
    <dgm:pt modelId="{F9E4C160-3A96-4C36-BC40-CE37B7AB4813}">
      <dgm:prSet phldrT="[文本]" custT="1"/>
      <dgm:spPr/>
      <dgm:t>
        <a:bodyPr/>
        <a:lstStyle/>
        <a:p>
          <a:pPr algn="ctr"/>
          <a:r>
            <a:rPr lang="zh-CN" altLang="en-US" sz="2800" b="1" dirty="0">
              <a:solidFill>
                <a:schemeClr val="tx1"/>
              </a:solidFill>
              <a:latin typeface="楷体_GB2312" pitchFamily="49" charset="-122"/>
              <a:ea typeface="楷体_GB2312" pitchFamily="49" charset="-122"/>
            </a:rPr>
            <a:t>介绍全面</a:t>
          </a:r>
          <a:endParaRPr lang="en-US" altLang="zh-CN" sz="2800" b="1" dirty="0">
            <a:solidFill>
              <a:schemeClr val="tx1"/>
            </a:solidFill>
            <a:latin typeface="楷体_GB2312" pitchFamily="49" charset="-122"/>
            <a:ea typeface="楷体_GB2312" pitchFamily="49" charset="-122"/>
          </a:endParaRPr>
        </a:p>
        <a:p>
          <a:pPr algn="ctr"/>
          <a:r>
            <a:rPr lang="en-US" altLang="zh-CN" sz="1400" b="0" dirty="0">
              <a:solidFill>
                <a:schemeClr val="tx1"/>
              </a:solidFill>
              <a:latin typeface="楷体_GB2312" pitchFamily="49" charset="-122"/>
              <a:ea typeface="楷体_GB2312" pitchFamily="49" charset="-122"/>
            </a:rPr>
            <a:t>(</a:t>
          </a:r>
          <a:r>
            <a:rPr lang="zh-CN" sz="1400" b="0" dirty="0">
              <a:solidFill>
                <a:schemeClr val="tx1"/>
              </a:solidFill>
              <a:latin typeface="华文楷体" pitchFamily="2" charset="-122"/>
              <a:ea typeface="华文楷体" pitchFamily="2" charset="-122"/>
            </a:rPr>
            <a:t>要突出企业生产经营的重点和特色。</a:t>
          </a:r>
          <a:r>
            <a:rPr lang="en-US" altLang="zh-CN" sz="1400" b="0" dirty="0">
              <a:solidFill>
                <a:schemeClr val="tx1"/>
              </a:solidFill>
              <a:latin typeface="楷体_GB2312" pitchFamily="49" charset="-122"/>
              <a:ea typeface="楷体_GB2312" pitchFamily="49" charset="-122"/>
            </a:rPr>
            <a:t>)</a:t>
          </a:r>
          <a:endParaRPr lang="zh-CN" altLang="en-US" sz="1400" b="0" dirty="0">
            <a:solidFill>
              <a:schemeClr val="tx1"/>
            </a:solidFill>
          </a:endParaRPr>
        </a:p>
      </dgm:t>
    </dgm:pt>
    <dgm:pt modelId="{A7EBCA18-E1B9-4D8E-AC0B-C90AEED889DB}" cxnId="{69E64A18-F0E0-46C8-9C50-ACE7EA06AE6A}" type="parTrans">
      <dgm:prSet/>
      <dgm:spPr/>
      <dgm:t>
        <a:bodyPr/>
        <a:lstStyle/>
        <a:p>
          <a:endParaRPr lang="zh-CN" altLang="en-US"/>
        </a:p>
      </dgm:t>
    </dgm:pt>
    <dgm:pt modelId="{07EE45B1-2FE1-4209-8469-A27F5865326C}" cxnId="{69E64A18-F0E0-46C8-9C50-ACE7EA06AE6A}" type="sibTrans">
      <dgm:prSet/>
      <dgm:spPr/>
      <dgm:t>
        <a:bodyPr/>
        <a:lstStyle/>
        <a:p>
          <a:endParaRPr lang="zh-CN" altLang="en-US"/>
        </a:p>
      </dgm:t>
    </dgm:pt>
    <dgm:pt modelId="{A01AE2A0-139F-4C7D-B2A5-6CB0B303257F}">
      <dgm:prSet phldrT="[文本]" custT="1"/>
      <dgm:spPr/>
      <dgm:t>
        <a:bodyPr/>
        <a:lstStyle/>
        <a:p>
          <a:pPr algn="ctr"/>
          <a:endParaRPr lang="en-US" altLang="zh-CN" sz="2800" b="1" dirty="0">
            <a:solidFill>
              <a:schemeClr val="tx1"/>
            </a:solidFill>
            <a:latin typeface="楷体_GB2312" pitchFamily="49" charset="-122"/>
            <a:ea typeface="楷体_GB2312" pitchFamily="49" charset="-122"/>
          </a:endParaRPr>
        </a:p>
        <a:p>
          <a:pPr algn="ctr"/>
          <a:r>
            <a:rPr lang="zh-CN" altLang="en-US" sz="2800" b="1" dirty="0">
              <a:solidFill>
                <a:schemeClr val="tx1"/>
              </a:solidFill>
              <a:latin typeface="楷体_GB2312" pitchFamily="49" charset="-122"/>
              <a:ea typeface="楷体_GB2312" pitchFamily="49" charset="-122"/>
            </a:rPr>
            <a:t>客观真实</a:t>
          </a:r>
          <a:endParaRPr lang="en-US" altLang="zh-CN" sz="2800" b="1" dirty="0">
            <a:solidFill>
              <a:schemeClr val="tx1"/>
            </a:solidFill>
            <a:latin typeface="楷体_GB2312" pitchFamily="49" charset="-122"/>
            <a:ea typeface="楷体_GB2312" pitchFamily="49" charset="-122"/>
          </a:endParaRPr>
        </a:p>
        <a:p>
          <a:pPr algn="ctr"/>
          <a:r>
            <a:rPr lang="en-US" altLang="zh-CN" sz="1400" b="0" dirty="0">
              <a:solidFill>
                <a:schemeClr val="tx1"/>
              </a:solidFill>
              <a:latin typeface="华文楷体" pitchFamily="2" charset="-122"/>
              <a:ea typeface="华文楷体" pitchFamily="2" charset="-122"/>
            </a:rPr>
            <a:t>(</a:t>
          </a:r>
          <a:r>
            <a:rPr lang="zh-CN" sz="1400" b="0" dirty="0">
              <a:solidFill>
                <a:schemeClr val="tx1"/>
              </a:solidFill>
              <a:latin typeface="华文楷体" pitchFamily="2" charset="-122"/>
              <a:ea typeface="华文楷体" pitchFamily="2" charset="-122"/>
            </a:rPr>
            <a:t>介绍中涉及的信息，如企业的法律性质、主营产品、技术水平等必须与事实相符，切忌夸大其词。</a:t>
          </a:r>
          <a:r>
            <a:rPr lang="en-US" altLang="zh-CN" sz="1400" b="0" dirty="0">
              <a:solidFill>
                <a:schemeClr val="tx1"/>
              </a:solidFill>
              <a:latin typeface="华文楷体" pitchFamily="2" charset="-122"/>
              <a:ea typeface="华文楷体" pitchFamily="2" charset="-122"/>
            </a:rPr>
            <a:t>)</a:t>
          </a:r>
        </a:p>
      </dgm:t>
    </dgm:pt>
    <dgm:pt modelId="{8119CBA5-E6A1-4A58-ACA6-9386E81624BC}" cxnId="{60CEBC4A-CF36-4CC0-B3C0-40E072093C7A}" type="parTrans">
      <dgm:prSet/>
      <dgm:spPr/>
      <dgm:t>
        <a:bodyPr/>
        <a:lstStyle/>
        <a:p>
          <a:endParaRPr lang="zh-CN" altLang="en-US"/>
        </a:p>
      </dgm:t>
    </dgm:pt>
    <dgm:pt modelId="{2A5425AE-74B6-439A-BA32-D9745AB6E3C2}" cxnId="{60CEBC4A-CF36-4CC0-B3C0-40E072093C7A}" type="sibTrans">
      <dgm:prSet/>
      <dgm:spPr/>
      <dgm:t>
        <a:bodyPr/>
        <a:lstStyle/>
        <a:p>
          <a:endParaRPr lang="zh-CN" altLang="en-US"/>
        </a:p>
      </dgm:t>
    </dgm:pt>
    <dgm:pt modelId="{8D05655D-A5C7-4F8B-AC37-EEC8543F49C3}">
      <dgm:prSet phldrT="[文本]" custT="1"/>
      <dgm:spPr/>
      <dgm:t>
        <a:bodyPr/>
        <a:lstStyle/>
        <a:p>
          <a:pPr algn="ctr"/>
          <a:endParaRPr lang="en-US" altLang="zh-CN" sz="2800" b="1" dirty="0">
            <a:solidFill>
              <a:schemeClr val="tx1"/>
            </a:solidFill>
            <a:latin typeface="楷体_GB2312" pitchFamily="49" charset="-122"/>
            <a:ea typeface="楷体_GB2312" pitchFamily="49" charset="-122"/>
          </a:endParaRPr>
        </a:p>
        <a:p>
          <a:pPr algn="ctr"/>
          <a:r>
            <a:rPr lang="zh-CN" altLang="en-US" sz="2800" b="1" dirty="0">
              <a:solidFill>
                <a:schemeClr val="tx1"/>
              </a:solidFill>
              <a:latin typeface="楷体_GB2312" pitchFamily="49" charset="-122"/>
              <a:ea typeface="楷体_GB2312" pitchFamily="49" charset="-122"/>
            </a:rPr>
            <a:t>条理清晰</a:t>
          </a:r>
          <a:endParaRPr lang="en-US" altLang="zh-CN" sz="2800" b="1" dirty="0">
            <a:solidFill>
              <a:schemeClr val="tx1"/>
            </a:solidFill>
            <a:latin typeface="楷体_GB2312" pitchFamily="49" charset="-122"/>
            <a:ea typeface="楷体_GB2312" pitchFamily="49" charset="-122"/>
          </a:endParaRPr>
        </a:p>
        <a:p>
          <a:pPr algn="ctr"/>
          <a:r>
            <a:rPr lang="en-US" altLang="zh-CN" sz="1400" b="1" dirty="0">
              <a:solidFill>
                <a:schemeClr val="tx1"/>
              </a:solidFill>
              <a:latin typeface="华文楷体" pitchFamily="2" charset="-122"/>
              <a:ea typeface="华文楷体" pitchFamily="2" charset="-122"/>
            </a:rPr>
            <a:t>(</a:t>
          </a:r>
          <a:r>
            <a:rPr lang="zh-CN" sz="1400" dirty="0">
              <a:solidFill>
                <a:schemeClr val="tx1"/>
              </a:solidFill>
              <a:latin typeface="华文楷体" pitchFamily="2" charset="-122"/>
              <a:ea typeface="华文楷体" pitchFamily="2" charset="-122"/>
            </a:rPr>
            <a:t>采用叙述的手法，对引用的材料进行适当的分类，按照主次顺序，逐一进行介绍。</a:t>
          </a:r>
          <a:r>
            <a:rPr lang="en-US" altLang="zh-CN" sz="1400" b="1" dirty="0">
              <a:solidFill>
                <a:schemeClr val="tx1"/>
              </a:solidFill>
              <a:latin typeface="华文楷体" pitchFamily="2" charset="-122"/>
              <a:ea typeface="华文楷体" pitchFamily="2" charset="-122"/>
            </a:rPr>
            <a:t>)</a:t>
          </a:r>
          <a:endParaRPr lang="zh-CN" altLang="en-US" sz="1400" b="1" dirty="0">
            <a:solidFill>
              <a:schemeClr val="tx1"/>
            </a:solidFill>
            <a:latin typeface="华文楷体" pitchFamily="2" charset="-122"/>
            <a:ea typeface="华文楷体" pitchFamily="2" charset="-122"/>
          </a:endParaRPr>
        </a:p>
      </dgm:t>
    </dgm:pt>
    <dgm:pt modelId="{17A8F6C3-6190-45C4-A756-59278D96B55F}" cxnId="{502B3B02-164D-488E-BDBA-B6F002A15786}" type="parTrans">
      <dgm:prSet/>
      <dgm:spPr/>
      <dgm:t>
        <a:bodyPr/>
        <a:lstStyle/>
        <a:p>
          <a:endParaRPr lang="zh-CN" altLang="en-US"/>
        </a:p>
      </dgm:t>
    </dgm:pt>
    <dgm:pt modelId="{D4325CB9-F8BB-4F1E-98F5-1DCC3A3D0C03}" cxnId="{502B3B02-164D-488E-BDBA-B6F002A15786}" type="sibTrans">
      <dgm:prSet/>
      <dgm:spPr/>
      <dgm:t>
        <a:bodyPr/>
        <a:lstStyle/>
        <a:p>
          <a:endParaRPr lang="zh-CN" altLang="en-US"/>
        </a:p>
      </dgm:t>
    </dgm:pt>
    <dgm:pt modelId="{F40F06F0-7DB5-42BD-9650-695732EDDB42}" type="pres">
      <dgm:prSet presAssocID="{D1EDA2D3-B629-4F12-A4C5-8922C1652B9F}" presName="Name0" presStyleCnt="0">
        <dgm:presLayoutVars>
          <dgm:dir/>
          <dgm:resizeHandles val="exact"/>
        </dgm:presLayoutVars>
      </dgm:prSet>
      <dgm:spPr/>
    </dgm:pt>
    <dgm:pt modelId="{5D3320F1-ACAF-46FB-8031-CE7FFB590C7E}" type="pres">
      <dgm:prSet presAssocID="{D1EDA2D3-B629-4F12-A4C5-8922C1652B9F}" presName="fgShape" presStyleLbl="fgShp" presStyleIdx="0" presStyleCnt="1" custLinFactNeighborY="38769"/>
      <dgm:spPr>
        <a:blipFill rotWithShape="0">
          <a:blip xmlns:r="http://schemas.openxmlformats.org/officeDocument/2006/relationships" r:embed="rId1"/>
          <a:tile tx="0" ty="0" sx="100000" sy="100000" flip="none" algn="tl"/>
        </a:blipFill>
        <a:ln>
          <a:solidFill>
            <a:srgbClr val="FFC000">
              <a:alpha val="54000"/>
            </a:srgbClr>
          </a:solidFill>
        </a:ln>
      </dgm:spPr>
    </dgm:pt>
    <dgm:pt modelId="{852062AE-0AD7-444A-88FB-EE653EA47E06}" type="pres">
      <dgm:prSet presAssocID="{D1EDA2D3-B629-4F12-A4C5-8922C1652B9F}" presName="linComp" presStyleCnt="0"/>
      <dgm:spPr/>
    </dgm:pt>
    <dgm:pt modelId="{287D3809-8B87-402A-A3B1-076E725B5392}" type="pres">
      <dgm:prSet presAssocID="{F9E4C160-3A96-4C36-BC40-CE37B7AB4813}" presName="compNode" presStyleCnt="0"/>
      <dgm:spPr/>
    </dgm:pt>
    <dgm:pt modelId="{92DB7EDE-3416-455A-952A-6BFD70CB058A}" type="pres">
      <dgm:prSet presAssocID="{F9E4C160-3A96-4C36-BC40-CE37B7AB4813}" presName="bkgdShape" presStyleLbl="node1" presStyleIdx="0" presStyleCnt="3" custLinFactNeighborX="1799" custLinFactNeighborY="-1748"/>
      <dgm:spPr/>
    </dgm:pt>
    <dgm:pt modelId="{797F070F-4456-4BE6-8E23-09E3E44B58AC}" type="pres">
      <dgm:prSet presAssocID="{F9E4C160-3A96-4C36-BC40-CE37B7AB4813}" presName="nodeTx" presStyleLbl="node1" presStyleIdx="0" presStyleCnt="3">
        <dgm:presLayoutVars>
          <dgm:bulletEnabled val="1"/>
        </dgm:presLayoutVars>
      </dgm:prSet>
      <dgm:spPr/>
    </dgm:pt>
    <dgm:pt modelId="{A1C86517-27F6-446C-8499-A1E2870A0E98}" type="pres">
      <dgm:prSet presAssocID="{F9E4C160-3A96-4C36-BC40-CE37B7AB4813}" presName="invisiNode" presStyleLbl="node1" presStyleIdx="0" presStyleCnt="3"/>
      <dgm:spPr/>
    </dgm:pt>
    <dgm:pt modelId="{9278E07F-FFE4-463E-AB5B-E7EA41F2AC88}" type="pres">
      <dgm:prSet presAssocID="{F9E4C160-3A96-4C36-BC40-CE37B7AB4813}" presName="imagNode" presStyleLbl="fgImgPlace1" presStyleIdx="0" presStyleCnt="3"/>
      <dgm:spPr>
        <a:blipFill rotWithShape="0">
          <a:blip xmlns:r="http://schemas.openxmlformats.org/officeDocument/2006/relationships" r:embed="rId2"/>
          <a:stretch>
            <a:fillRect/>
          </a:stretch>
        </a:blipFill>
      </dgm:spPr>
    </dgm:pt>
    <dgm:pt modelId="{D0AAEBEA-4811-4799-811E-434FD22DB624}" type="pres">
      <dgm:prSet presAssocID="{07EE45B1-2FE1-4209-8469-A27F5865326C}" presName="sibTrans" presStyleLbl="sibTrans2D1" presStyleIdx="0" presStyleCnt="0"/>
      <dgm:spPr/>
    </dgm:pt>
    <dgm:pt modelId="{10E56743-8F5E-4D2C-8473-91482644049D}" type="pres">
      <dgm:prSet presAssocID="{A01AE2A0-139F-4C7D-B2A5-6CB0B303257F}" presName="compNode" presStyleCnt="0"/>
      <dgm:spPr/>
    </dgm:pt>
    <dgm:pt modelId="{7222E14F-33A4-454E-9422-0295A21C8ABE}" type="pres">
      <dgm:prSet presAssocID="{A01AE2A0-139F-4C7D-B2A5-6CB0B303257F}" presName="bkgdShape" presStyleLbl="node1" presStyleIdx="1" presStyleCnt="3"/>
      <dgm:spPr/>
    </dgm:pt>
    <dgm:pt modelId="{7A9CDE95-04F1-41C2-A04D-830244E182DF}" type="pres">
      <dgm:prSet presAssocID="{A01AE2A0-139F-4C7D-B2A5-6CB0B303257F}" presName="nodeTx" presStyleLbl="node1" presStyleIdx="1" presStyleCnt="3">
        <dgm:presLayoutVars>
          <dgm:bulletEnabled val="1"/>
        </dgm:presLayoutVars>
      </dgm:prSet>
      <dgm:spPr/>
    </dgm:pt>
    <dgm:pt modelId="{063987BB-58C5-430E-B302-00FE3A127A03}" type="pres">
      <dgm:prSet presAssocID="{A01AE2A0-139F-4C7D-B2A5-6CB0B303257F}" presName="invisiNode" presStyleLbl="node1" presStyleIdx="1" presStyleCnt="3"/>
      <dgm:spPr/>
    </dgm:pt>
    <dgm:pt modelId="{C1F3C0DA-B240-46ED-B07E-584FFD98982F}" type="pres">
      <dgm:prSet presAssocID="{A01AE2A0-139F-4C7D-B2A5-6CB0B303257F}" presName="imagNode" presStyleLbl="fgImgPlace1" presStyleIdx="1" presStyleCnt="3"/>
      <dgm:spPr>
        <a:blipFill rotWithShape="0">
          <a:blip xmlns:r="http://schemas.openxmlformats.org/officeDocument/2006/relationships" r:embed="rId3"/>
          <a:stretch>
            <a:fillRect/>
          </a:stretch>
        </a:blipFill>
      </dgm:spPr>
    </dgm:pt>
    <dgm:pt modelId="{C9EB0CD8-A6FE-4A8B-884A-39D3A9D83209}" type="pres">
      <dgm:prSet presAssocID="{2A5425AE-74B6-439A-BA32-D9745AB6E3C2}" presName="sibTrans" presStyleLbl="sibTrans2D1" presStyleIdx="0" presStyleCnt="0"/>
      <dgm:spPr/>
    </dgm:pt>
    <dgm:pt modelId="{80E541F6-339A-443F-9CBF-32AF51398156}" type="pres">
      <dgm:prSet presAssocID="{8D05655D-A5C7-4F8B-AC37-EEC8543F49C3}" presName="compNode" presStyleCnt="0"/>
      <dgm:spPr/>
    </dgm:pt>
    <dgm:pt modelId="{6FEF588B-0090-462A-985E-2CA7AAEC0719}" type="pres">
      <dgm:prSet presAssocID="{8D05655D-A5C7-4F8B-AC37-EEC8543F49C3}" presName="bkgdShape" presStyleLbl="node1" presStyleIdx="2" presStyleCnt="3" custLinFactNeighborX="-1213" custLinFactNeighborY="-529"/>
      <dgm:spPr/>
    </dgm:pt>
    <dgm:pt modelId="{C9BDB410-42EC-4279-8521-A1BE45959E9A}" type="pres">
      <dgm:prSet presAssocID="{8D05655D-A5C7-4F8B-AC37-EEC8543F49C3}" presName="nodeTx" presStyleLbl="node1" presStyleIdx="2" presStyleCnt="3">
        <dgm:presLayoutVars>
          <dgm:bulletEnabled val="1"/>
        </dgm:presLayoutVars>
      </dgm:prSet>
      <dgm:spPr/>
    </dgm:pt>
    <dgm:pt modelId="{67A0AC0D-DBFE-41D5-B6A8-88065A1CD678}" type="pres">
      <dgm:prSet presAssocID="{8D05655D-A5C7-4F8B-AC37-EEC8543F49C3}" presName="invisiNode" presStyleLbl="node1" presStyleIdx="2" presStyleCnt="3"/>
      <dgm:spPr/>
    </dgm:pt>
    <dgm:pt modelId="{B4596798-188A-453D-B3A7-2BA6B394CA54}" type="pres">
      <dgm:prSet presAssocID="{8D05655D-A5C7-4F8B-AC37-EEC8543F49C3}" presName="imagNode" presStyleLbl="fgImgPlace1" presStyleIdx="2" presStyleCnt="3"/>
      <dgm:spPr>
        <a:blipFill rotWithShape="0">
          <a:blip xmlns:r="http://schemas.openxmlformats.org/officeDocument/2006/relationships" r:embed="rId4"/>
          <a:stretch>
            <a:fillRect/>
          </a:stretch>
        </a:blipFill>
      </dgm:spPr>
    </dgm:pt>
  </dgm:ptLst>
  <dgm:cxnLst>
    <dgm:cxn modelId="{502B3B02-164D-488E-BDBA-B6F002A15786}" srcId="{D1EDA2D3-B629-4F12-A4C5-8922C1652B9F}" destId="{8D05655D-A5C7-4F8B-AC37-EEC8543F49C3}" srcOrd="2" destOrd="0" parTransId="{17A8F6C3-6190-45C4-A756-59278D96B55F}" sibTransId="{D4325CB9-F8BB-4F1E-98F5-1DCC3A3D0C03}"/>
    <dgm:cxn modelId="{69E64A18-F0E0-46C8-9C50-ACE7EA06AE6A}" srcId="{D1EDA2D3-B629-4F12-A4C5-8922C1652B9F}" destId="{F9E4C160-3A96-4C36-BC40-CE37B7AB4813}" srcOrd="0" destOrd="0" parTransId="{A7EBCA18-E1B9-4D8E-AC0B-C90AEED889DB}" sibTransId="{07EE45B1-2FE1-4209-8469-A27F5865326C}"/>
    <dgm:cxn modelId="{76114E24-F0FD-4DC4-833B-621EDE7BB8D2}" type="presOf" srcId="{F9E4C160-3A96-4C36-BC40-CE37B7AB4813}" destId="{92DB7EDE-3416-455A-952A-6BFD70CB058A}" srcOrd="0" destOrd="0" presId="urn:microsoft.com/office/officeart/2005/8/layout/hList7"/>
    <dgm:cxn modelId="{97E88D25-44D8-4359-ACEB-68630267BEE6}" type="presOf" srcId="{2A5425AE-74B6-439A-BA32-D9745AB6E3C2}" destId="{C9EB0CD8-A6FE-4A8B-884A-39D3A9D83209}" srcOrd="0" destOrd="0" presId="urn:microsoft.com/office/officeart/2005/8/layout/hList7"/>
    <dgm:cxn modelId="{60CEBC4A-CF36-4CC0-B3C0-40E072093C7A}" srcId="{D1EDA2D3-B629-4F12-A4C5-8922C1652B9F}" destId="{A01AE2A0-139F-4C7D-B2A5-6CB0B303257F}" srcOrd="1" destOrd="0" parTransId="{8119CBA5-E6A1-4A58-ACA6-9386E81624BC}" sibTransId="{2A5425AE-74B6-439A-BA32-D9745AB6E3C2}"/>
    <dgm:cxn modelId="{966BCA51-46D8-459B-8449-60053F633A7F}" type="presOf" srcId="{8D05655D-A5C7-4F8B-AC37-EEC8543F49C3}" destId="{C9BDB410-42EC-4279-8521-A1BE45959E9A}" srcOrd="1" destOrd="0" presId="urn:microsoft.com/office/officeart/2005/8/layout/hList7"/>
    <dgm:cxn modelId="{91CE3E58-C335-490E-8453-0A4919D93ADA}" type="presOf" srcId="{D1EDA2D3-B629-4F12-A4C5-8922C1652B9F}" destId="{F40F06F0-7DB5-42BD-9650-695732EDDB42}" srcOrd="0" destOrd="0" presId="urn:microsoft.com/office/officeart/2005/8/layout/hList7"/>
    <dgm:cxn modelId="{D0B46179-F2C0-4C81-91D3-F4150E4C8505}" type="presOf" srcId="{A01AE2A0-139F-4C7D-B2A5-6CB0B303257F}" destId="{7A9CDE95-04F1-41C2-A04D-830244E182DF}" srcOrd="1" destOrd="0" presId="urn:microsoft.com/office/officeart/2005/8/layout/hList7"/>
    <dgm:cxn modelId="{30526DC1-F28D-493F-BF69-008E09F3C759}" type="presOf" srcId="{07EE45B1-2FE1-4209-8469-A27F5865326C}" destId="{D0AAEBEA-4811-4799-811E-434FD22DB624}" srcOrd="0" destOrd="0" presId="urn:microsoft.com/office/officeart/2005/8/layout/hList7"/>
    <dgm:cxn modelId="{F0BE69D4-A24A-47A0-A10E-D296775546F4}" type="presOf" srcId="{F9E4C160-3A96-4C36-BC40-CE37B7AB4813}" destId="{797F070F-4456-4BE6-8E23-09E3E44B58AC}" srcOrd="1" destOrd="0" presId="urn:microsoft.com/office/officeart/2005/8/layout/hList7"/>
    <dgm:cxn modelId="{6A1BA4D7-34A4-4E91-8668-96EC3EAAD783}" type="presOf" srcId="{8D05655D-A5C7-4F8B-AC37-EEC8543F49C3}" destId="{6FEF588B-0090-462A-985E-2CA7AAEC0719}" srcOrd="0" destOrd="0" presId="urn:microsoft.com/office/officeart/2005/8/layout/hList7"/>
    <dgm:cxn modelId="{01C333E9-AB9F-457C-82DB-5A90CF255304}" type="presOf" srcId="{A01AE2A0-139F-4C7D-B2A5-6CB0B303257F}" destId="{7222E14F-33A4-454E-9422-0295A21C8ABE}" srcOrd="0" destOrd="0" presId="urn:microsoft.com/office/officeart/2005/8/layout/hList7"/>
    <dgm:cxn modelId="{3E7A75DB-9841-4380-B15A-CD9E16352632}" type="presParOf" srcId="{F40F06F0-7DB5-42BD-9650-695732EDDB42}" destId="{5D3320F1-ACAF-46FB-8031-CE7FFB590C7E}" srcOrd="0" destOrd="0" presId="urn:microsoft.com/office/officeart/2005/8/layout/hList7"/>
    <dgm:cxn modelId="{2ECB0444-419C-4F2C-BD78-1724FCBF1C21}" type="presParOf" srcId="{F40F06F0-7DB5-42BD-9650-695732EDDB42}" destId="{852062AE-0AD7-444A-88FB-EE653EA47E06}" srcOrd="1" destOrd="0" presId="urn:microsoft.com/office/officeart/2005/8/layout/hList7"/>
    <dgm:cxn modelId="{CF17EF4D-31E0-4117-8584-36A17CD1CE23}" type="presParOf" srcId="{852062AE-0AD7-444A-88FB-EE653EA47E06}" destId="{287D3809-8B87-402A-A3B1-076E725B5392}" srcOrd="0" destOrd="0" presId="urn:microsoft.com/office/officeart/2005/8/layout/hList7"/>
    <dgm:cxn modelId="{B01D090F-676F-472A-B44F-F5F6C3627BDE}" type="presParOf" srcId="{287D3809-8B87-402A-A3B1-076E725B5392}" destId="{92DB7EDE-3416-455A-952A-6BFD70CB058A}" srcOrd="0" destOrd="0" presId="urn:microsoft.com/office/officeart/2005/8/layout/hList7"/>
    <dgm:cxn modelId="{DF9872F2-4CF5-441D-8F35-44FFEA77D4C5}" type="presParOf" srcId="{287D3809-8B87-402A-A3B1-076E725B5392}" destId="{797F070F-4456-4BE6-8E23-09E3E44B58AC}" srcOrd="1" destOrd="0" presId="urn:microsoft.com/office/officeart/2005/8/layout/hList7"/>
    <dgm:cxn modelId="{286B68C9-707C-41E7-BFFA-28715632D908}" type="presParOf" srcId="{287D3809-8B87-402A-A3B1-076E725B5392}" destId="{A1C86517-27F6-446C-8499-A1E2870A0E98}" srcOrd="2" destOrd="0" presId="urn:microsoft.com/office/officeart/2005/8/layout/hList7"/>
    <dgm:cxn modelId="{0A905983-E49E-4A7E-A3DA-B85D6A412393}" type="presParOf" srcId="{287D3809-8B87-402A-A3B1-076E725B5392}" destId="{9278E07F-FFE4-463E-AB5B-E7EA41F2AC88}" srcOrd="3" destOrd="0" presId="urn:microsoft.com/office/officeart/2005/8/layout/hList7"/>
    <dgm:cxn modelId="{4B36F93F-0576-4FC1-B212-D5EA2902BA6C}" type="presParOf" srcId="{852062AE-0AD7-444A-88FB-EE653EA47E06}" destId="{D0AAEBEA-4811-4799-811E-434FD22DB624}" srcOrd="1" destOrd="0" presId="urn:microsoft.com/office/officeart/2005/8/layout/hList7"/>
    <dgm:cxn modelId="{F5FA0212-6151-4843-99DA-AAE761304B9E}" type="presParOf" srcId="{852062AE-0AD7-444A-88FB-EE653EA47E06}" destId="{10E56743-8F5E-4D2C-8473-91482644049D}" srcOrd="2" destOrd="0" presId="urn:microsoft.com/office/officeart/2005/8/layout/hList7"/>
    <dgm:cxn modelId="{42CAB63B-4C99-41A6-9542-95D81B16FA31}" type="presParOf" srcId="{10E56743-8F5E-4D2C-8473-91482644049D}" destId="{7222E14F-33A4-454E-9422-0295A21C8ABE}" srcOrd="0" destOrd="0" presId="urn:microsoft.com/office/officeart/2005/8/layout/hList7"/>
    <dgm:cxn modelId="{7218DFD5-7FF1-42E6-931D-8EF28DB40335}" type="presParOf" srcId="{10E56743-8F5E-4D2C-8473-91482644049D}" destId="{7A9CDE95-04F1-41C2-A04D-830244E182DF}" srcOrd="1" destOrd="0" presId="urn:microsoft.com/office/officeart/2005/8/layout/hList7"/>
    <dgm:cxn modelId="{1F2E3116-F5D7-456A-A518-D0BCB0376B99}" type="presParOf" srcId="{10E56743-8F5E-4D2C-8473-91482644049D}" destId="{063987BB-58C5-430E-B302-00FE3A127A03}" srcOrd="2" destOrd="0" presId="urn:microsoft.com/office/officeart/2005/8/layout/hList7"/>
    <dgm:cxn modelId="{067DFD91-5909-49C6-AC76-5AC7E2F5B5A8}" type="presParOf" srcId="{10E56743-8F5E-4D2C-8473-91482644049D}" destId="{C1F3C0DA-B240-46ED-B07E-584FFD98982F}" srcOrd="3" destOrd="0" presId="urn:microsoft.com/office/officeart/2005/8/layout/hList7"/>
    <dgm:cxn modelId="{E29E84C9-13C5-4F0B-A2DE-F3AE87517F4B}" type="presParOf" srcId="{852062AE-0AD7-444A-88FB-EE653EA47E06}" destId="{C9EB0CD8-A6FE-4A8B-884A-39D3A9D83209}" srcOrd="3" destOrd="0" presId="urn:microsoft.com/office/officeart/2005/8/layout/hList7"/>
    <dgm:cxn modelId="{6041EAF4-6E0C-4B1E-9AF7-F8E4C2A54565}" type="presParOf" srcId="{852062AE-0AD7-444A-88FB-EE653EA47E06}" destId="{80E541F6-339A-443F-9CBF-32AF51398156}" srcOrd="4" destOrd="0" presId="urn:microsoft.com/office/officeart/2005/8/layout/hList7"/>
    <dgm:cxn modelId="{871DC9BD-053D-4668-8E1C-64C73B79A92E}" type="presParOf" srcId="{80E541F6-339A-443F-9CBF-32AF51398156}" destId="{6FEF588B-0090-462A-985E-2CA7AAEC0719}" srcOrd="0" destOrd="0" presId="urn:microsoft.com/office/officeart/2005/8/layout/hList7"/>
    <dgm:cxn modelId="{77A21595-308C-428B-8C73-2895D00FBFDC}" type="presParOf" srcId="{80E541F6-339A-443F-9CBF-32AF51398156}" destId="{C9BDB410-42EC-4279-8521-A1BE45959E9A}" srcOrd="1" destOrd="0" presId="urn:microsoft.com/office/officeart/2005/8/layout/hList7"/>
    <dgm:cxn modelId="{06FBBEAD-03B9-4DC1-ABC0-2E31972ABB6F}" type="presParOf" srcId="{80E541F6-339A-443F-9CBF-32AF51398156}" destId="{67A0AC0D-DBFE-41D5-B6A8-88065A1CD678}" srcOrd="2" destOrd="0" presId="urn:microsoft.com/office/officeart/2005/8/layout/hList7"/>
    <dgm:cxn modelId="{EED8AE70-0453-40EC-9992-98A371FF9504}" type="presParOf" srcId="{80E541F6-339A-443F-9CBF-32AF51398156}" destId="{B4596798-188A-453D-B3A7-2BA6B394CA54}" srcOrd="3" destOrd="0" presId="urn:microsoft.com/office/officeart/2005/8/layout/hList7"/>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B7EDE-3416-455A-952A-6BFD70CB058A}">
      <dsp:nvSpPr>
        <dsp:cNvPr id="0" name=""/>
        <dsp:cNvSpPr/>
      </dsp:nvSpPr>
      <dsp:spPr>
        <a:xfrm>
          <a:off x="45167" y="0"/>
          <a:ext cx="2422780" cy="4608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楷体_GB2312" pitchFamily="49" charset="-122"/>
              <a:ea typeface="楷体_GB2312" pitchFamily="49" charset="-122"/>
            </a:rPr>
            <a:t>介绍全面</a:t>
          </a:r>
          <a:endParaRPr lang="en-US" altLang="zh-CN" sz="2800" b="1" kern="1200" dirty="0">
            <a:solidFill>
              <a:schemeClr val="tx1"/>
            </a:solidFill>
            <a:latin typeface="楷体_GB2312" pitchFamily="49" charset="-122"/>
            <a:ea typeface="楷体_GB2312" pitchFamily="49" charset="-122"/>
          </a:endParaRPr>
        </a:p>
        <a:p>
          <a:pPr marL="0" lvl="0" indent="0" algn="ctr" defTabSz="1244600">
            <a:lnSpc>
              <a:spcPct val="90000"/>
            </a:lnSpc>
            <a:spcBef>
              <a:spcPct val="0"/>
            </a:spcBef>
            <a:spcAft>
              <a:spcPct val="35000"/>
            </a:spcAft>
            <a:buNone/>
          </a:pPr>
          <a:r>
            <a:rPr lang="en-US" altLang="zh-CN" sz="1400" b="0" kern="1200" dirty="0">
              <a:solidFill>
                <a:schemeClr val="tx1"/>
              </a:solidFill>
              <a:latin typeface="楷体_GB2312" pitchFamily="49" charset="-122"/>
              <a:ea typeface="楷体_GB2312" pitchFamily="49" charset="-122"/>
            </a:rPr>
            <a:t>(</a:t>
          </a:r>
          <a:r>
            <a:rPr lang="zh-CN" sz="1400" b="0" kern="1200" dirty="0">
              <a:solidFill>
                <a:schemeClr val="tx1"/>
              </a:solidFill>
              <a:latin typeface="华文楷体" pitchFamily="2" charset="-122"/>
              <a:ea typeface="华文楷体" pitchFamily="2" charset="-122"/>
            </a:rPr>
            <a:t>要突出企业生产经营的重点和特色。</a:t>
          </a:r>
          <a:r>
            <a:rPr lang="en-US" altLang="zh-CN" sz="1400" b="0" kern="1200" dirty="0">
              <a:solidFill>
                <a:schemeClr val="tx1"/>
              </a:solidFill>
              <a:latin typeface="楷体_GB2312" pitchFamily="49" charset="-122"/>
              <a:ea typeface="楷体_GB2312" pitchFamily="49" charset="-122"/>
            </a:rPr>
            <a:t>)</a:t>
          </a:r>
          <a:endParaRPr lang="zh-CN" altLang="en-US" sz="1400" b="0" kern="1200" dirty="0">
            <a:solidFill>
              <a:schemeClr val="tx1"/>
            </a:solidFill>
          </a:endParaRPr>
        </a:p>
      </dsp:txBody>
      <dsp:txXfrm>
        <a:off x="45167" y="1843404"/>
        <a:ext cx="2422780" cy="1843404"/>
      </dsp:txXfrm>
    </dsp:sp>
    <dsp:sp modelId="{9278E07F-FFE4-463E-AB5B-E7EA41F2AC88}">
      <dsp:nvSpPr>
        <dsp:cNvPr id="0" name=""/>
        <dsp:cNvSpPr/>
      </dsp:nvSpPr>
      <dsp:spPr>
        <a:xfrm>
          <a:off x="445630" y="276510"/>
          <a:ext cx="1534634" cy="153463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2E14F-33A4-454E-9422-0295A21C8ABE}">
      <dsp:nvSpPr>
        <dsp:cNvPr id="0" name=""/>
        <dsp:cNvSpPr/>
      </dsp:nvSpPr>
      <dsp:spPr>
        <a:xfrm>
          <a:off x="2497021" y="0"/>
          <a:ext cx="2422780" cy="4608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altLang="zh-CN" sz="2800" b="1" kern="1200" dirty="0">
            <a:solidFill>
              <a:schemeClr val="tx1"/>
            </a:solidFill>
            <a:latin typeface="楷体_GB2312" pitchFamily="49" charset="-122"/>
            <a:ea typeface="楷体_GB2312" pitchFamily="49" charset="-122"/>
          </a:endParaRPr>
        </a:p>
        <a:p>
          <a:pPr marL="0" lvl="0" indent="0" algn="ctr" defTabSz="1244600">
            <a:lnSpc>
              <a:spcPct val="90000"/>
            </a:lnSpc>
            <a:spcBef>
              <a:spcPct val="0"/>
            </a:spcBef>
            <a:spcAft>
              <a:spcPct val="35000"/>
            </a:spcAft>
            <a:buNone/>
          </a:pPr>
          <a:r>
            <a:rPr lang="zh-CN" altLang="en-US" sz="2800" b="1" kern="1200" dirty="0">
              <a:solidFill>
                <a:schemeClr val="tx1"/>
              </a:solidFill>
              <a:latin typeface="楷体_GB2312" pitchFamily="49" charset="-122"/>
              <a:ea typeface="楷体_GB2312" pitchFamily="49" charset="-122"/>
            </a:rPr>
            <a:t>客观真实</a:t>
          </a:r>
          <a:endParaRPr lang="en-US" altLang="zh-CN" sz="2800" b="1" kern="1200" dirty="0">
            <a:solidFill>
              <a:schemeClr val="tx1"/>
            </a:solidFill>
            <a:latin typeface="楷体_GB2312" pitchFamily="49" charset="-122"/>
            <a:ea typeface="楷体_GB2312" pitchFamily="49" charset="-122"/>
          </a:endParaRPr>
        </a:p>
        <a:p>
          <a:pPr marL="0" lvl="0" indent="0" algn="ctr" defTabSz="1244600">
            <a:lnSpc>
              <a:spcPct val="90000"/>
            </a:lnSpc>
            <a:spcBef>
              <a:spcPct val="0"/>
            </a:spcBef>
            <a:spcAft>
              <a:spcPct val="35000"/>
            </a:spcAft>
            <a:buNone/>
          </a:pPr>
          <a:r>
            <a:rPr lang="en-US" altLang="zh-CN" sz="1400" b="0" kern="1200" dirty="0">
              <a:solidFill>
                <a:schemeClr val="tx1"/>
              </a:solidFill>
              <a:latin typeface="华文楷体" pitchFamily="2" charset="-122"/>
              <a:ea typeface="华文楷体" pitchFamily="2" charset="-122"/>
            </a:rPr>
            <a:t>(</a:t>
          </a:r>
          <a:r>
            <a:rPr lang="zh-CN" sz="1400" b="0" kern="1200" dirty="0">
              <a:solidFill>
                <a:schemeClr val="tx1"/>
              </a:solidFill>
              <a:latin typeface="华文楷体" pitchFamily="2" charset="-122"/>
              <a:ea typeface="华文楷体" pitchFamily="2" charset="-122"/>
            </a:rPr>
            <a:t>介绍中涉及的信息，如企业的法律性质、主营产品、技术水平等必须与事实相符，切忌夸大其词。</a:t>
          </a:r>
          <a:r>
            <a:rPr lang="en-US" altLang="zh-CN" sz="1400" b="0" kern="1200" dirty="0">
              <a:solidFill>
                <a:schemeClr val="tx1"/>
              </a:solidFill>
              <a:latin typeface="华文楷体" pitchFamily="2" charset="-122"/>
              <a:ea typeface="华文楷体" pitchFamily="2" charset="-122"/>
            </a:rPr>
            <a:t>)</a:t>
          </a:r>
        </a:p>
      </dsp:txBody>
      <dsp:txXfrm>
        <a:off x="2497021" y="1843404"/>
        <a:ext cx="2422780" cy="1843404"/>
      </dsp:txXfrm>
    </dsp:sp>
    <dsp:sp modelId="{C1F3C0DA-B240-46ED-B07E-584FFD98982F}">
      <dsp:nvSpPr>
        <dsp:cNvPr id="0" name=""/>
        <dsp:cNvSpPr/>
      </dsp:nvSpPr>
      <dsp:spPr>
        <a:xfrm>
          <a:off x="2941094" y="276510"/>
          <a:ext cx="1534634" cy="153463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F588B-0090-462A-985E-2CA7AAEC0719}">
      <dsp:nvSpPr>
        <dsp:cNvPr id="0" name=""/>
        <dsp:cNvSpPr/>
      </dsp:nvSpPr>
      <dsp:spPr>
        <a:xfrm>
          <a:off x="4963097" y="0"/>
          <a:ext cx="2422780" cy="4608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altLang="zh-CN" sz="2800" b="1" kern="1200" dirty="0">
            <a:solidFill>
              <a:schemeClr val="tx1"/>
            </a:solidFill>
            <a:latin typeface="楷体_GB2312" pitchFamily="49" charset="-122"/>
            <a:ea typeface="楷体_GB2312" pitchFamily="49" charset="-122"/>
          </a:endParaRPr>
        </a:p>
        <a:p>
          <a:pPr marL="0" lvl="0" indent="0" algn="ctr" defTabSz="1244600">
            <a:lnSpc>
              <a:spcPct val="90000"/>
            </a:lnSpc>
            <a:spcBef>
              <a:spcPct val="0"/>
            </a:spcBef>
            <a:spcAft>
              <a:spcPct val="35000"/>
            </a:spcAft>
            <a:buNone/>
          </a:pPr>
          <a:r>
            <a:rPr lang="zh-CN" altLang="en-US" sz="2800" b="1" kern="1200" dirty="0">
              <a:solidFill>
                <a:schemeClr val="tx1"/>
              </a:solidFill>
              <a:latin typeface="楷体_GB2312" pitchFamily="49" charset="-122"/>
              <a:ea typeface="楷体_GB2312" pitchFamily="49" charset="-122"/>
            </a:rPr>
            <a:t>条理清晰</a:t>
          </a:r>
          <a:endParaRPr lang="en-US" altLang="zh-CN" sz="2800" b="1" kern="1200" dirty="0">
            <a:solidFill>
              <a:schemeClr val="tx1"/>
            </a:solidFill>
            <a:latin typeface="楷体_GB2312" pitchFamily="49" charset="-122"/>
            <a:ea typeface="楷体_GB2312" pitchFamily="49" charset="-122"/>
          </a:endParaRPr>
        </a:p>
        <a:p>
          <a:pPr marL="0" lvl="0" indent="0" algn="ctr" defTabSz="1244600">
            <a:lnSpc>
              <a:spcPct val="90000"/>
            </a:lnSpc>
            <a:spcBef>
              <a:spcPct val="0"/>
            </a:spcBef>
            <a:spcAft>
              <a:spcPct val="35000"/>
            </a:spcAft>
            <a:buNone/>
          </a:pPr>
          <a:r>
            <a:rPr lang="en-US" altLang="zh-CN" sz="1400" b="1" kern="1200" dirty="0">
              <a:solidFill>
                <a:schemeClr val="tx1"/>
              </a:solidFill>
              <a:latin typeface="华文楷体" pitchFamily="2" charset="-122"/>
              <a:ea typeface="华文楷体" pitchFamily="2" charset="-122"/>
            </a:rPr>
            <a:t>(</a:t>
          </a:r>
          <a:r>
            <a:rPr lang="zh-CN" sz="1400" kern="1200" dirty="0">
              <a:solidFill>
                <a:schemeClr val="tx1"/>
              </a:solidFill>
              <a:latin typeface="华文楷体" pitchFamily="2" charset="-122"/>
              <a:ea typeface="华文楷体" pitchFamily="2" charset="-122"/>
            </a:rPr>
            <a:t>采用叙述的手法，对引用的材料进行适当的分类，按照主次顺序，逐一进行介绍。</a:t>
          </a:r>
          <a:r>
            <a:rPr lang="en-US" altLang="zh-CN" sz="1400" b="1" kern="1200" dirty="0">
              <a:solidFill>
                <a:schemeClr val="tx1"/>
              </a:solidFill>
              <a:latin typeface="华文楷体" pitchFamily="2" charset="-122"/>
              <a:ea typeface="华文楷体" pitchFamily="2" charset="-122"/>
            </a:rPr>
            <a:t>)</a:t>
          </a:r>
          <a:endParaRPr lang="zh-CN" altLang="en-US" sz="1400" b="1" kern="1200" dirty="0">
            <a:solidFill>
              <a:schemeClr val="tx1"/>
            </a:solidFill>
            <a:latin typeface="华文楷体" pitchFamily="2" charset="-122"/>
            <a:ea typeface="华文楷体" pitchFamily="2" charset="-122"/>
          </a:endParaRPr>
        </a:p>
      </dsp:txBody>
      <dsp:txXfrm>
        <a:off x="4963097" y="1843404"/>
        <a:ext cx="2422780" cy="1843404"/>
      </dsp:txXfrm>
    </dsp:sp>
    <dsp:sp modelId="{B4596798-188A-453D-B3A7-2BA6B394CA54}">
      <dsp:nvSpPr>
        <dsp:cNvPr id="0" name=""/>
        <dsp:cNvSpPr/>
      </dsp:nvSpPr>
      <dsp:spPr>
        <a:xfrm>
          <a:off x="5436559" y="276510"/>
          <a:ext cx="1534634" cy="1534634"/>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3320F1-ACAF-46FB-8031-CE7FFB590C7E}">
      <dsp:nvSpPr>
        <dsp:cNvPr id="0" name=""/>
        <dsp:cNvSpPr/>
      </dsp:nvSpPr>
      <dsp:spPr>
        <a:xfrm>
          <a:off x="296672" y="3917235"/>
          <a:ext cx="6823478" cy="691276"/>
        </a:xfrm>
        <a:prstGeom prst="leftRightArrow">
          <a:avLst/>
        </a:prstGeom>
        <a:blipFill rotWithShape="0">
          <a:blip xmlns:r="http://schemas.openxmlformats.org/officeDocument/2006/relationships" r:embed="rId4"/>
          <a:tile tx="0" ty="0" sx="100000" sy="100000" flip="none" algn="tl"/>
        </a:blipFill>
        <a:ln w="25400" cap="flat" cmpd="sng" algn="ctr">
          <a:solidFill>
            <a:srgbClr val="FFC000">
              <a:alpha val="54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fld>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zh-CN"/>
      </a:defPPr>
      <a:lvl1pPr marL="0" algn="l" defTabSz="1285240" rtl="0" eaLnBrk="1" latinLnBrk="0" hangingPunct="1">
        <a:defRPr sz="2500" kern="1200">
          <a:solidFill>
            <a:schemeClr val="tx1"/>
          </a:solidFill>
          <a:latin typeface="+mn-lt"/>
          <a:ea typeface="+mn-ea"/>
          <a:cs typeface="+mn-cs"/>
        </a:defRPr>
      </a:lvl1pPr>
      <a:lvl2pPr marL="642620" algn="l" defTabSz="1285240" rtl="0" eaLnBrk="1" latinLnBrk="0" hangingPunct="1">
        <a:defRPr sz="2500" kern="1200">
          <a:solidFill>
            <a:schemeClr val="tx1"/>
          </a:solidFill>
          <a:latin typeface="+mn-lt"/>
          <a:ea typeface="+mn-ea"/>
          <a:cs typeface="+mn-cs"/>
        </a:defRPr>
      </a:lvl2pPr>
      <a:lvl3pPr marL="1285240" algn="l" defTabSz="1285240" rtl="0" eaLnBrk="1" latinLnBrk="0" hangingPunct="1">
        <a:defRPr sz="2500" kern="1200">
          <a:solidFill>
            <a:schemeClr val="tx1"/>
          </a:solidFill>
          <a:latin typeface="+mn-lt"/>
          <a:ea typeface="+mn-ea"/>
          <a:cs typeface="+mn-cs"/>
        </a:defRPr>
      </a:lvl3pPr>
      <a:lvl4pPr marL="1927860" algn="l" defTabSz="1285240" rtl="0" eaLnBrk="1" latinLnBrk="0" hangingPunct="1">
        <a:defRPr sz="2500" kern="1200">
          <a:solidFill>
            <a:schemeClr val="tx1"/>
          </a:solidFill>
          <a:latin typeface="+mn-lt"/>
          <a:ea typeface="+mn-ea"/>
          <a:cs typeface="+mn-cs"/>
        </a:defRPr>
      </a:lvl4pPr>
      <a:lvl5pPr marL="2570480" algn="l" defTabSz="1285240" rtl="0" eaLnBrk="1" latinLnBrk="0" hangingPunct="1">
        <a:defRPr sz="2500" kern="1200">
          <a:solidFill>
            <a:schemeClr val="tx1"/>
          </a:solidFill>
          <a:latin typeface="+mn-lt"/>
          <a:ea typeface="+mn-ea"/>
          <a:cs typeface="+mn-cs"/>
        </a:defRPr>
      </a:lvl5pPr>
      <a:lvl6pPr marL="3213100" algn="l" defTabSz="1285240" rtl="0" eaLnBrk="1" latinLnBrk="0" hangingPunct="1">
        <a:defRPr sz="2500" kern="1200">
          <a:solidFill>
            <a:schemeClr val="tx1"/>
          </a:solidFill>
          <a:latin typeface="+mn-lt"/>
          <a:ea typeface="+mn-ea"/>
          <a:cs typeface="+mn-cs"/>
        </a:defRPr>
      </a:lvl6pPr>
      <a:lvl7pPr marL="3855720" algn="l" defTabSz="1285240" rtl="0" eaLnBrk="1" latinLnBrk="0" hangingPunct="1">
        <a:defRPr sz="2500" kern="1200">
          <a:solidFill>
            <a:schemeClr val="tx1"/>
          </a:solidFill>
          <a:latin typeface="+mn-lt"/>
          <a:ea typeface="+mn-ea"/>
          <a:cs typeface="+mn-cs"/>
        </a:defRPr>
      </a:lvl7pPr>
      <a:lvl8pPr marL="4498340" algn="l" defTabSz="1285240" rtl="0" eaLnBrk="1" latinLnBrk="0" hangingPunct="1">
        <a:defRPr sz="2500" kern="1200">
          <a:solidFill>
            <a:schemeClr val="tx1"/>
          </a:solidFill>
          <a:latin typeface="+mn-lt"/>
          <a:ea typeface="+mn-ea"/>
          <a:cs typeface="+mn-cs"/>
        </a:defRPr>
      </a:lvl8pPr>
      <a:lvl9pPr marL="5140960" algn="l" defTabSz="128524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xml"/><Relationship Id="rId7" Type="http://schemas.openxmlformats.org/officeDocument/2006/relationships/image" Target="../media/image5.jpeg"/><Relationship Id="rId6" Type="http://schemas.openxmlformats.org/officeDocument/2006/relationships/tags" Target="../tags/tag4.xml"/><Relationship Id="rId5" Type="http://schemas.openxmlformats.org/officeDocument/2006/relationships/image" Target="../media/image4.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jpeg"/><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B05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B05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solidFill>
              <a:srgbClr val="C00000"/>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5780509" y="3774103"/>
            <a:ext cx="5325497" cy="92333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defRPr/>
            </a:pPr>
            <a:r>
              <a:rPr lang="en-US" altLang="zh-CN"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rPr>
              <a:t>3.11  </a:t>
            </a:r>
            <a:r>
              <a:rPr lang="zh-CN" altLang="en-US"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rPr>
              <a:t>写企业简介</a:t>
            </a:r>
            <a:endParaRPr lang="zh-CN" altLang="zh-CN"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3"/>
            </p:custDataLst>
          </p:nvPr>
        </p:nvSpPr>
        <p:spPr>
          <a:xfrm rot="20752">
            <a:off x="3409950" y="3235405"/>
            <a:ext cx="710847" cy="1066271"/>
          </a:xfrm>
          <a:prstGeom prst="r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p:nvPr>
            <p:custDataLst>
              <p:tags r:id="rId4"/>
            </p:custDataLst>
          </p:nvPr>
        </p:nvSpPr>
        <p:spPr>
          <a:xfrm rot="16200000">
            <a:off x="2445764" y="2794212"/>
            <a:ext cx="533135" cy="1423459"/>
          </a:xfrm>
          <a:prstGeom prst="rtTriangle">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6"/>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1" fmla="*/ 0 w 673278"/>
              <a:gd name="connsiteY0-2" fmla="*/ 1346550 h 1356075"/>
              <a:gd name="connsiteX1-3" fmla="*/ 0 w 673278"/>
              <a:gd name="connsiteY1-4" fmla="*/ 0 h 1356075"/>
              <a:gd name="connsiteX2-5" fmla="*/ 673278 w 673278"/>
              <a:gd name="connsiteY2-6" fmla="*/ 1356075 h 1356075"/>
              <a:gd name="connsiteX3-7" fmla="*/ 0 w 673278"/>
              <a:gd name="connsiteY3-8" fmla="*/ 1346550 h 1356075"/>
            </a:gdLst>
            <a:ahLst/>
            <a:cxnLst>
              <a:cxn ang="0">
                <a:pos x="connsiteX0-1" y="connsiteY0-2"/>
              </a:cxn>
              <a:cxn ang="0">
                <a:pos x="connsiteX1-3" y="connsiteY1-4"/>
              </a:cxn>
              <a:cxn ang="0">
                <a:pos x="connsiteX2-5" y="connsiteY2-6"/>
              </a:cxn>
              <a:cxn ang="0">
                <a:pos x="connsiteX3-7" y="connsiteY3-8"/>
              </a:cxn>
            </a:cxnLst>
            <a:rect l="l" t="t" r="r" b="b"/>
            <a:pathLst>
              <a:path w="673278" h="1356075">
                <a:moveTo>
                  <a:pt x="0" y="1346550"/>
                </a:moveTo>
                <a:lnTo>
                  <a:pt x="0" y="0"/>
                </a:lnTo>
                <a:lnTo>
                  <a:pt x="673278" y="1356075"/>
                </a:lnTo>
                <a:lnTo>
                  <a:pt x="0" y="1346550"/>
                </a:lnTo>
                <a:close/>
              </a:path>
            </a:pathLst>
          </a:custGeom>
          <a:blipFill>
            <a:blip r:embed="rId7"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8"/>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a:latin typeface="华文琥珀" pitchFamily="2" charset="-122"/>
                <a:ea typeface="华文琥珀" pitchFamily="2" charset="-122"/>
                <a:cs typeface="Aharoni" pitchFamily="2" charset="-79"/>
              </a:rPr>
              <a:t>项目</a:t>
            </a:r>
            <a:endParaRPr lang="zh-CN" altLang="en-US" sz="3000" b="1" dirty="0">
              <a:latin typeface="华文琥珀" pitchFamily="2" charset="-122"/>
              <a:ea typeface="华文琥珀" pitchFamily="2" charset="-122"/>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12289" name="Picture 1" descr="C:\Users\lenovo\Desktop\宣传册\JPG样稿\打稿用2.jpg"/>
          <p:cNvPicPr>
            <a:picLocks noChangeAspect="1" noChangeArrowheads="1"/>
          </p:cNvPicPr>
          <p:nvPr/>
        </p:nvPicPr>
        <p:blipFill>
          <a:blip r:embed="rId2" cstate="print"/>
          <a:srcRect/>
          <a:stretch>
            <a:fillRect/>
          </a:stretch>
        </p:blipFill>
        <p:spPr bwMode="auto">
          <a:xfrm>
            <a:off x="3476253" y="808013"/>
            <a:ext cx="8492603" cy="576100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8194" name="Picture 2" descr="https://timgsa.baidu.com/timg?image&amp;quality=80&amp;size=b9999_10000&amp;sec=1503749788740&amp;di=7badcf09417585ab6e7bd9d3ef9fb172&amp;imgtype=0&amp;src=http%3A%2F%2Fpic5.nipic.com%2F20100129%2F481779_091914310917_2.jpg"/>
          <p:cNvPicPr>
            <a:picLocks noChangeAspect="1" noChangeArrowheads="1"/>
          </p:cNvPicPr>
          <p:nvPr/>
        </p:nvPicPr>
        <p:blipFill>
          <a:blip r:embed="rId2" cstate="print"/>
          <a:srcRect b="3648"/>
          <a:stretch>
            <a:fillRect/>
          </a:stretch>
        </p:blipFill>
        <p:spPr bwMode="auto">
          <a:xfrm>
            <a:off x="1964084" y="1528093"/>
            <a:ext cx="9864969" cy="475252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0" y="-107842"/>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1577751" y="1745292"/>
            <a:ext cx="9243318" cy="2129552"/>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zh-CN" altLang="zh-CN" sz="2800" dirty="0"/>
              <a:t>根据导入材料，根据公司发展状况在各自的计算机上完成企业简介的写作。</a:t>
            </a:r>
            <a:endParaRPr lang="en-US" altLang="zh-CN" sz="2800" dirty="0">
              <a:latin typeface="华文隶书" pitchFamily="2" charset="-122"/>
              <a:ea typeface="华文隶书" pitchFamily="2" charset="-122"/>
            </a:endParaRPr>
          </a:p>
          <a:p>
            <a:pPr>
              <a:lnSpc>
                <a:spcPct val="150000"/>
              </a:lnSpc>
            </a:pPr>
            <a:r>
              <a:rPr lang="zh-CN" altLang="zh-CN" sz="2800" dirty="0">
                <a:latin typeface="华文隶书" pitchFamily="2" charset="-122"/>
                <a:ea typeface="华文隶书" pitchFamily="2" charset="-122"/>
              </a:rPr>
              <a:t>（</a:t>
            </a:r>
            <a:r>
              <a:rPr lang="zh-CN" altLang="zh-CN" sz="2800" dirty="0">
                <a:solidFill>
                  <a:srgbClr val="FF0000"/>
                </a:solidFill>
                <a:latin typeface="华文隶书" pitchFamily="2" charset="-122"/>
                <a:ea typeface="华文隶书" pitchFamily="2" charset="-122"/>
              </a:rPr>
              <a:t>注意语言的组织和段落格式的应用</a:t>
            </a:r>
            <a:r>
              <a:rPr lang="zh-CN" altLang="zh-CN" sz="2800" dirty="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呈现标准</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p:nvPr/>
        </p:nvSpPr>
        <p:spPr bwMode="auto">
          <a:xfrm>
            <a:off x="4880410" y="1024037"/>
            <a:ext cx="5796643" cy="3906131"/>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accent5">
              <a:lumMod val="60000"/>
              <a:lumOff val="40000"/>
            </a:schemeClr>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zh-CN" sz="2200" b="1" dirty="0">
                <a:solidFill>
                  <a:schemeClr val="bg1"/>
                </a:solidFill>
                <a:latin typeface="楷体" panose="02010609060101010101" pitchFamily="49" charset="-122"/>
                <a:ea typeface="楷体" panose="02010609060101010101" pitchFamily="49" charset="-122"/>
              </a:rPr>
              <a:t>公司第一季度运行良好，公司业务有了长足的发展，为进一步扩大企业的知名大，开拓业务，提高经济效益，行政中心需根据企业最新发展状况，完善企业简介</a:t>
            </a:r>
            <a:r>
              <a:rPr lang="zh-CN" altLang="en-US" sz="2200" b="1" dirty="0">
                <a:solidFill>
                  <a:schemeClr val="bg1"/>
                </a:solidFill>
                <a:latin typeface="楷体" panose="02010609060101010101" pitchFamily="49" charset="-122"/>
                <a:ea typeface="楷体" panose="02010609060101010101" pitchFamily="49" charset="-122"/>
              </a:rPr>
              <a:t>。</a:t>
            </a:r>
            <a:endParaRPr lang="zh-CN" altLang="en-US" sz="2200" b="1" dirty="0">
              <a:solidFill>
                <a:schemeClr val="bg1"/>
              </a:solidFill>
              <a:ea typeface="楷体" panose="02010609060101010101" pitchFamily="49" charset="-122"/>
            </a:endParaRPr>
          </a:p>
          <a:p>
            <a:pPr>
              <a:defRPr/>
            </a:pPr>
            <a:endParaRPr lang="en-US" altLang="zh-CN" sz="2200" dirty="0">
              <a:solidFill>
                <a:schemeClr val="bg1"/>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准备工作</a:t>
            </a:r>
            <a:r>
              <a:rPr lang="zh-CN" altLang="zh-CN" sz="2200" dirty="0">
                <a:solidFill>
                  <a:srgbClr val="FFFF00"/>
                </a:solidFill>
                <a:latin typeface="楷体_GB2312" pitchFamily="49" charset="-122"/>
                <a:ea typeface="楷体_GB2312" pitchFamily="49" charset="-122"/>
              </a:rPr>
              <a:t>：</a:t>
            </a:r>
            <a:r>
              <a:rPr lang="zh-CN" altLang="en-US" sz="2200" dirty="0">
                <a:solidFill>
                  <a:srgbClr val="FFFF00"/>
                </a:solidFill>
                <a:latin typeface="楷体_GB2312" pitchFamily="49" charset="-122"/>
                <a:ea typeface="楷体_GB2312" pitchFamily="49" charset="-122"/>
              </a:rPr>
              <a:t>各小组查询优秀企业简介。</a:t>
            </a:r>
            <a:endParaRPr lang="en-US" altLang="zh-CN" sz="2200" dirty="0">
              <a:solidFill>
                <a:srgbClr val="FFFF00"/>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思考：企业简介的写作时，该考虑哪些因素？</a:t>
            </a:r>
            <a:endParaRPr lang="en-US" altLang="zh-CN" sz="22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22530" name="Picture 2" descr="https://timgsa.baidu.com/timg?image&amp;quality=80&amp;size=b9999_10000&amp;sec=1503633449279&amp;di=a58a03724cbf8f9e2ea139a11c5e370b&amp;imgtype=0&amp;src=http%3A%2F%2Fimg.juimg.com%2Ftuku%2Fyulantu%2F140723%2F330688-140H31H22898.jpg"/>
          <p:cNvPicPr>
            <a:picLocks noChangeAspect="1" noChangeArrowheads="1"/>
          </p:cNvPicPr>
          <p:nvPr/>
        </p:nvPicPr>
        <p:blipFill>
          <a:blip r:embed="rId1" cstate="print"/>
          <a:srcRect/>
          <a:stretch>
            <a:fillRect/>
          </a:stretch>
        </p:blipFill>
        <p:spPr bwMode="auto">
          <a:xfrm>
            <a:off x="1820069" y="3832349"/>
            <a:ext cx="2914650" cy="29146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108102"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能力目标</a:t>
            </a:r>
            <a:endParaRPr lang="zh-CN" altLang="en-US" sz="2000" b="1" dirty="0">
              <a:solidFill>
                <a:schemeClr val="tx1"/>
              </a:solidFill>
            </a:endParaRPr>
          </a:p>
        </p:txBody>
      </p:sp>
      <p:sp>
        <p:nvSpPr>
          <p:cNvPr id="16" name="MH_Other_1"/>
          <p:cNvSpPr/>
          <p:nvPr>
            <p:custDataLst>
              <p:tags r:id="rId2"/>
            </p:custDataLst>
          </p:nvPr>
        </p:nvSpPr>
        <p:spPr>
          <a:xfrm>
            <a:off x="182006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17" name="MH_Text_1"/>
          <p:cNvSpPr/>
          <p:nvPr>
            <p:custDataLst>
              <p:tags r:id="rId3"/>
            </p:custDataLst>
          </p:nvPr>
        </p:nvSpPr>
        <p:spPr>
          <a:xfrm>
            <a:off x="1388021" y="3021973"/>
            <a:ext cx="2952329"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能根据企业特点，精炼简短的文字介绍企业的基本情况；</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能够突出企业生产经营的重点和特色。</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92477" y="1528093"/>
            <a:ext cx="1480819"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知识目标</a:t>
            </a:r>
            <a:endParaRPr lang="zh-CN" altLang="en-US" sz="2000" b="1" dirty="0">
              <a:solidFill>
                <a:schemeClr val="tx1"/>
              </a:solidFill>
            </a:endParaRP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0" name="MH_Text_2"/>
          <p:cNvSpPr/>
          <p:nvPr>
            <p:custDataLst>
              <p:tags r:id="rId6"/>
            </p:custDataLst>
          </p:nvPr>
        </p:nvSpPr>
        <p:spPr>
          <a:xfrm>
            <a:off x="4772397" y="3004468"/>
            <a:ext cx="3240360"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了解简介的要点；</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掌握简介的结构写法；</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3.</a:t>
            </a:r>
            <a:r>
              <a:rPr lang="zh-CN" altLang="zh-CN" sz="2400" dirty="0">
                <a:solidFill>
                  <a:schemeClr val="tx1"/>
                </a:solidFill>
                <a:latin typeface="楷体" panose="02010609060101010101" pitchFamily="49" charset="-122"/>
                <a:ea typeface="楷体" panose="02010609060101010101" pitchFamily="49" charset="-122"/>
              </a:rPr>
              <a:t>熟悉写作简介的注意事项。</a:t>
            </a:r>
            <a:endParaRPr lang="zh-CN" altLang="zh-CN" sz="2400" dirty="0">
              <a:solidFill>
                <a:schemeClr val="tx1"/>
              </a:solidFill>
              <a:latin typeface="楷体" panose="02010609060101010101" pitchFamily="49" charset="-122"/>
              <a:ea typeface="楷体" panose="02010609060101010101" pitchFamily="49" charset="-122"/>
            </a:endParaRPr>
          </a:p>
        </p:txBody>
      </p:sp>
      <p:sp>
        <p:nvSpPr>
          <p:cNvPr id="21" name="MH_SubTitle_3"/>
          <p:cNvSpPr/>
          <p:nvPr>
            <p:custDataLst>
              <p:tags r:id="rId7"/>
            </p:custDataLst>
          </p:nvPr>
        </p:nvSpPr>
        <p:spPr>
          <a:xfrm>
            <a:off x="8605705" y="1600101"/>
            <a:ext cx="1351268" cy="106297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endParaRPr lang="zh-CN" altLang="en-US" sz="2000" b="1" dirty="0">
              <a:solidFill>
                <a:schemeClr val="tx1"/>
              </a:solidFill>
            </a:endParaRP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3" name="MH_Text_3"/>
          <p:cNvSpPr/>
          <p:nvPr>
            <p:custDataLst>
              <p:tags r:id="rId9"/>
            </p:custDataLst>
          </p:nvPr>
        </p:nvSpPr>
        <p:spPr>
          <a:xfrm>
            <a:off x="8251205" y="2896245"/>
            <a:ext cx="2353840"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培养学生正确对待请示的严肃性、严谨性；</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培养学生较高的</a:t>
            </a:r>
            <a:r>
              <a:rPr lang="zh-CN" altLang="zh-CN" sz="2400">
                <a:solidFill>
                  <a:schemeClr val="tx1"/>
                </a:solidFill>
                <a:latin typeface="楷体" panose="02010609060101010101" pitchFamily="49" charset="-122"/>
                <a:ea typeface="楷体" panose="02010609060101010101" pitchFamily="49" charset="-122"/>
              </a:rPr>
              <a:t>思维能力</a:t>
            </a:r>
            <a:r>
              <a:rPr lang="zh-CN" altLang="en-US" sz="2400">
                <a:solidFill>
                  <a:schemeClr val="tx1"/>
                </a:solidFill>
                <a:latin typeface="楷体" panose="02010609060101010101" pitchFamily="49" charset="-122"/>
                <a:ea typeface="楷体" panose="02010609060101010101" pitchFamily="49" charset="-122"/>
              </a:rPr>
              <a:t>、</a:t>
            </a:r>
            <a:r>
              <a:rPr lang="zh-CN" altLang="zh-CN" sz="2400">
                <a:solidFill>
                  <a:schemeClr val="tx1"/>
                </a:solidFill>
                <a:latin typeface="楷体" panose="02010609060101010101" pitchFamily="49" charset="-122"/>
                <a:ea typeface="楷体" panose="02010609060101010101" pitchFamily="49" charset="-122"/>
              </a:rPr>
              <a:t>表达</a:t>
            </a:r>
            <a:r>
              <a:rPr lang="zh-CN" altLang="zh-CN" sz="2400" dirty="0">
                <a:solidFill>
                  <a:schemeClr val="tx1"/>
                </a:solidFill>
                <a:latin typeface="楷体" panose="02010609060101010101" pitchFamily="49" charset="-122"/>
                <a:ea typeface="楷体" panose="02010609060101010101" pitchFamily="49" charset="-122"/>
              </a:rPr>
              <a:t>能力。</a:t>
            </a:r>
            <a:endParaRPr lang="zh-CN" altLang="zh-CN" sz="24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entagon 78"/>
          <p:cNvSpPr/>
          <p:nvPr/>
        </p:nvSpPr>
        <p:spPr>
          <a:xfrm rot="5400000">
            <a:off x="2333518"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7" name="Oval 76"/>
          <p:cNvSpPr/>
          <p:nvPr/>
        </p:nvSpPr>
        <p:spPr>
          <a:xfrm>
            <a:off x="2991755" y="3014276"/>
            <a:ext cx="1567231" cy="1567230"/>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0" name="TextBox 79"/>
          <p:cNvSpPr txBox="1"/>
          <p:nvPr/>
        </p:nvSpPr>
        <p:spPr>
          <a:xfrm>
            <a:off x="3381672" y="1409486"/>
            <a:ext cx="787395"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4" name="Pentagon 143"/>
          <p:cNvSpPr/>
          <p:nvPr/>
        </p:nvSpPr>
        <p:spPr>
          <a:xfrm rot="5400000">
            <a:off x="4180702" y="2042592"/>
            <a:ext cx="2883706" cy="1567231"/>
          </a:xfrm>
          <a:prstGeom prst="homePlate">
            <a:avLst>
              <a:gd name="adj" fmla="val 31766"/>
            </a:avLst>
          </a:prstGeom>
          <a:solidFill>
            <a:srgbClr val="FF8607"/>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8" name="Oval 147"/>
          <p:cNvSpPr/>
          <p:nvPr/>
        </p:nvSpPr>
        <p:spPr>
          <a:xfrm>
            <a:off x="4838939"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6" name="TextBox 145"/>
          <p:cNvSpPr txBox="1"/>
          <p:nvPr/>
        </p:nvSpPr>
        <p:spPr>
          <a:xfrm>
            <a:off x="5165953" y="1429969"/>
            <a:ext cx="91319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1" name="Pentagon 150"/>
          <p:cNvSpPr/>
          <p:nvPr/>
        </p:nvSpPr>
        <p:spPr>
          <a:xfrm rot="5400000">
            <a:off x="6027885"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5" name="Oval 154"/>
          <p:cNvSpPr/>
          <p:nvPr/>
        </p:nvSpPr>
        <p:spPr>
          <a:xfrm>
            <a:off x="6686122"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 name="TextBox 152"/>
          <p:cNvSpPr txBox="1"/>
          <p:nvPr/>
        </p:nvSpPr>
        <p:spPr>
          <a:xfrm>
            <a:off x="7003102" y="1429969"/>
            <a:ext cx="93326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8" name="Pentagon 157"/>
          <p:cNvSpPr/>
          <p:nvPr/>
        </p:nvSpPr>
        <p:spPr>
          <a:xfrm rot="5400000">
            <a:off x="7875070" y="2042592"/>
            <a:ext cx="2883706" cy="1567231"/>
          </a:xfrm>
          <a:prstGeom prst="homePlate">
            <a:avLst>
              <a:gd name="adj" fmla="val 31766"/>
            </a:avLst>
          </a:prstGeom>
          <a:solidFill>
            <a:srgbClr val="FF8607"/>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2" name="Oval 161"/>
          <p:cNvSpPr/>
          <p:nvPr/>
        </p:nvSpPr>
        <p:spPr>
          <a:xfrm>
            <a:off x="8533307"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0" name="TextBox 159"/>
          <p:cNvSpPr txBox="1"/>
          <p:nvPr/>
        </p:nvSpPr>
        <p:spPr>
          <a:xfrm>
            <a:off x="8840092" y="1451749"/>
            <a:ext cx="95365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2" name="Group 81"/>
          <p:cNvGrpSpPr/>
          <p:nvPr/>
        </p:nvGrpSpPr>
        <p:grpSpPr>
          <a:xfrm>
            <a:off x="8756684" y="4675366"/>
            <a:ext cx="1149437" cy="1889484"/>
            <a:chOff x="2486025" y="0"/>
            <a:chExt cx="4171951" cy="6858001"/>
          </a:xfrm>
        </p:grpSpPr>
        <p:sp>
          <p:nvSpPr>
            <p:cNvPr id="83" name="Freeform 5"/>
            <p:cNvSpPr/>
            <p:nvPr/>
          </p:nvSpPr>
          <p:spPr bwMode="auto">
            <a:xfrm>
              <a:off x="3551238" y="1666875"/>
              <a:ext cx="889000" cy="762000"/>
            </a:xfrm>
            <a:custGeom>
              <a:avLst/>
              <a:gdLst>
                <a:gd name="T0" fmla="*/ 3696 w 3918"/>
                <a:gd name="T1" fmla="*/ 1404 h 3360"/>
                <a:gd name="T2" fmla="*/ 2942 w 3918"/>
                <a:gd name="T3" fmla="*/ 862 h 3360"/>
                <a:gd name="T4" fmla="*/ 2522 w 3918"/>
                <a:gd name="T5" fmla="*/ 604 h 3360"/>
                <a:gd name="T6" fmla="*/ 2069 w 3918"/>
                <a:gd name="T7" fmla="*/ 433 h 3360"/>
                <a:gd name="T8" fmla="*/ 1297 w 3918"/>
                <a:gd name="T9" fmla="*/ 196 h 3360"/>
                <a:gd name="T10" fmla="*/ 752 w 3918"/>
                <a:gd name="T11" fmla="*/ 84 h 3360"/>
                <a:gd name="T12" fmla="*/ 0 w 3918"/>
                <a:gd name="T13" fmla="*/ 85 h 3360"/>
                <a:gd name="T14" fmla="*/ 52 w 3918"/>
                <a:gd name="T15" fmla="*/ 176 h 3360"/>
                <a:gd name="T16" fmla="*/ 93 w 3918"/>
                <a:gd name="T17" fmla="*/ 200 h 3360"/>
                <a:gd name="T18" fmla="*/ 459 w 3918"/>
                <a:gd name="T19" fmla="*/ 268 h 3360"/>
                <a:gd name="T20" fmla="*/ 595 w 3918"/>
                <a:gd name="T21" fmla="*/ 321 h 3360"/>
                <a:gd name="T22" fmla="*/ 737 w 3918"/>
                <a:gd name="T23" fmla="*/ 463 h 3360"/>
                <a:gd name="T24" fmla="*/ 932 w 3918"/>
                <a:gd name="T25" fmla="*/ 754 h 3360"/>
                <a:gd name="T26" fmla="*/ 1100 w 3918"/>
                <a:gd name="T27" fmla="*/ 1267 h 3360"/>
                <a:gd name="T28" fmla="*/ 1193 w 3918"/>
                <a:gd name="T29" fmla="*/ 1650 h 3360"/>
                <a:gd name="T30" fmla="*/ 1168 w 3918"/>
                <a:gd name="T31" fmla="*/ 1755 h 3360"/>
                <a:gd name="T32" fmla="*/ 1045 w 3918"/>
                <a:gd name="T33" fmla="*/ 1950 h 3360"/>
                <a:gd name="T34" fmla="*/ 958 w 3918"/>
                <a:gd name="T35" fmla="*/ 2076 h 3360"/>
                <a:gd name="T36" fmla="*/ 808 w 3918"/>
                <a:gd name="T37" fmla="*/ 2361 h 3360"/>
                <a:gd name="T38" fmla="*/ 672 w 3918"/>
                <a:gd name="T39" fmla="*/ 2494 h 3360"/>
                <a:gd name="T40" fmla="*/ 508 w 3918"/>
                <a:gd name="T41" fmla="*/ 2649 h 3360"/>
                <a:gd name="T42" fmla="*/ 929 w 3918"/>
                <a:gd name="T43" fmla="*/ 2649 h 3360"/>
                <a:gd name="T44" fmla="*/ 1439 w 3918"/>
                <a:gd name="T45" fmla="*/ 2722 h 3360"/>
                <a:gd name="T46" fmla="*/ 1784 w 3918"/>
                <a:gd name="T47" fmla="*/ 2790 h 3360"/>
                <a:gd name="T48" fmla="*/ 2708 w 3918"/>
                <a:gd name="T49" fmla="*/ 3132 h 3360"/>
                <a:gd name="T50" fmla="*/ 3306 w 3918"/>
                <a:gd name="T51" fmla="*/ 3330 h 3360"/>
                <a:gd name="T52" fmla="*/ 3203 w 3918"/>
                <a:gd name="T53" fmla="*/ 3214 h 3360"/>
                <a:gd name="T54" fmla="*/ 2476 w 3918"/>
                <a:gd name="T55" fmla="*/ 2777 h 3360"/>
                <a:gd name="T56" fmla="*/ 2234 w 3918"/>
                <a:gd name="T57" fmla="*/ 2569 h 3360"/>
                <a:gd name="T58" fmla="*/ 2018 w 3918"/>
                <a:gd name="T59" fmla="*/ 2329 h 3360"/>
                <a:gd name="T60" fmla="*/ 1983 w 3918"/>
                <a:gd name="T61" fmla="*/ 2262 h 3360"/>
                <a:gd name="T62" fmla="*/ 1871 w 3918"/>
                <a:gd name="T63" fmla="*/ 2193 h 3360"/>
                <a:gd name="T64" fmla="*/ 1616 w 3918"/>
                <a:gd name="T65" fmla="*/ 2113 h 3360"/>
                <a:gd name="T66" fmla="*/ 1416 w 3918"/>
                <a:gd name="T67" fmla="*/ 2095 h 3360"/>
                <a:gd name="T68" fmla="*/ 1363 w 3918"/>
                <a:gd name="T69" fmla="*/ 2178 h 3360"/>
                <a:gd name="T70" fmla="*/ 1315 w 3918"/>
                <a:gd name="T71" fmla="*/ 2302 h 3360"/>
                <a:gd name="T72" fmla="*/ 1157 w 3918"/>
                <a:gd name="T73" fmla="*/ 2451 h 3360"/>
                <a:gd name="T74" fmla="*/ 1066 w 3918"/>
                <a:gd name="T75" fmla="*/ 2258 h 3360"/>
                <a:gd name="T76" fmla="*/ 1049 w 3918"/>
                <a:gd name="T77" fmla="*/ 2135 h 3360"/>
                <a:gd name="T78" fmla="*/ 1083 w 3918"/>
                <a:gd name="T79" fmla="*/ 2050 h 3360"/>
                <a:gd name="T80" fmla="*/ 1152 w 3918"/>
                <a:gd name="T81" fmla="*/ 1994 h 3360"/>
                <a:gd name="T82" fmla="*/ 1186 w 3918"/>
                <a:gd name="T83" fmla="*/ 1959 h 3360"/>
                <a:gd name="T84" fmla="*/ 1208 w 3918"/>
                <a:gd name="T85" fmla="*/ 1737 h 3360"/>
                <a:gd name="T86" fmla="*/ 1256 w 3918"/>
                <a:gd name="T87" fmla="*/ 1582 h 3360"/>
                <a:gd name="T88" fmla="*/ 1334 w 3918"/>
                <a:gd name="T89" fmla="*/ 1500 h 3360"/>
                <a:gd name="T90" fmla="*/ 1495 w 3918"/>
                <a:gd name="T91" fmla="*/ 1438 h 3360"/>
                <a:gd name="T92" fmla="*/ 1848 w 3918"/>
                <a:gd name="T93" fmla="*/ 1394 h 3360"/>
                <a:gd name="T94" fmla="*/ 1905 w 3918"/>
                <a:gd name="T95" fmla="*/ 1437 h 3360"/>
                <a:gd name="T96" fmla="*/ 1895 w 3918"/>
                <a:gd name="T97" fmla="*/ 1556 h 3360"/>
                <a:gd name="T98" fmla="*/ 1937 w 3918"/>
                <a:gd name="T99" fmla="*/ 1631 h 3360"/>
                <a:gd name="T100" fmla="*/ 2152 w 3918"/>
                <a:gd name="T101" fmla="*/ 1835 h 3360"/>
                <a:gd name="T102" fmla="*/ 2241 w 3918"/>
                <a:gd name="T103" fmla="*/ 1951 h 3360"/>
                <a:gd name="T104" fmla="*/ 2684 w 3918"/>
                <a:gd name="T105" fmla="*/ 2001 h 3360"/>
                <a:gd name="T106" fmla="*/ 3016 w 3918"/>
                <a:gd name="T107" fmla="*/ 2054 h 3360"/>
                <a:gd name="T108" fmla="*/ 3677 w 3918"/>
                <a:gd name="T109" fmla="*/ 2303 h 3360"/>
                <a:gd name="T110" fmla="*/ 3891 w 3918"/>
                <a:gd name="T111" fmla="*/ 1800 h 3360"/>
                <a:gd name="T112" fmla="*/ 3918 w 3918"/>
                <a:gd name="T113" fmla="*/ 1630 h 3360"/>
                <a:gd name="T114" fmla="*/ 3891 w 3918"/>
                <a:gd name="T115" fmla="*/ 15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952" y="115"/>
                  </a:lnTo>
                  <a:lnTo>
                    <a:pt x="752" y="84"/>
                  </a:lnTo>
                  <a:lnTo>
                    <a:pt x="542" y="52"/>
                  </a:lnTo>
                  <a:lnTo>
                    <a:pt x="346" y="23"/>
                  </a:lnTo>
                  <a:lnTo>
                    <a:pt x="187" y="0"/>
                  </a:lnTo>
                  <a:lnTo>
                    <a:pt x="187" y="0"/>
                  </a:lnTo>
                  <a:lnTo>
                    <a:pt x="121" y="30"/>
                  </a:lnTo>
                  <a:lnTo>
                    <a:pt x="66" y="54"/>
                  </a:lnTo>
                  <a:lnTo>
                    <a:pt x="0" y="85"/>
                  </a:lnTo>
                  <a:lnTo>
                    <a:pt x="0" y="85"/>
                  </a:lnTo>
                  <a:lnTo>
                    <a:pt x="8" y="103"/>
                  </a:lnTo>
                  <a:lnTo>
                    <a:pt x="16" y="121"/>
                  </a:lnTo>
                  <a:lnTo>
                    <a:pt x="25" y="137"/>
                  </a:lnTo>
                  <a:lnTo>
                    <a:pt x="33" y="152"/>
                  </a:lnTo>
                  <a:lnTo>
                    <a:pt x="42" y="165"/>
                  </a:lnTo>
                  <a:lnTo>
                    <a:pt x="52" y="176"/>
                  </a:lnTo>
                  <a:lnTo>
                    <a:pt x="61" y="184"/>
                  </a:lnTo>
                  <a:lnTo>
                    <a:pt x="71" y="191"/>
                  </a:lnTo>
                  <a:lnTo>
                    <a:pt x="71" y="191"/>
                  </a:lnTo>
                  <a:lnTo>
                    <a:pt x="75" y="193"/>
                  </a:lnTo>
                  <a:lnTo>
                    <a:pt x="77" y="196"/>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303" y="2318"/>
                  </a:lnTo>
                  <a:lnTo>
                    <a:pt x="1274" y="2346"/>
                  </a:lnTo>
                  <a:lnTo>
                    <a:pt x="1246" y="2374"/>
                  </a:lnTo>
                  <a:lnTo>
                    <a:pt x="1219" y="2399"/>
                  </a:lnTo>
                  <a:lnTo>
                    <a:pt x="1195" y="2421"/>
                  </a:lnTo>
                  <a:lnTo>
                    <a:pt x="1157" y="2451"/>
                  </a:lnTo>
                  <a:lnTo>
                    <a:pt x="1142" y="2464"/>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16" y="2054"/>
                  </a:lnTo>
                  <a:lnTo>
                    <a:pt x="3056" y="2068"/>
                  </a:lnTo>
                  <a:lnTo>
                    <a:pt x="3105" y="2084"/>
                  </a:lnTo>
                  <a:lnTo>
                    <a:pt x="3216" y="2123"/>
                  </a:lnTo>
                  <a:lnTo>
                    <a:pt x="3340" y="2171"/>
                  </a:lnTo>
                  <a:lnTo>
                    <a:pt x="3466" y="2219"/>
                  </a:lnTo>
                  <a:lnTo>
                    <a:pt x="3677" y="2303"/>
                  </a:lnTo>
                  <a:lnTo>
                    <a:pt x="3766" y="2339"/>
                  </a:lnTo>
                  <a:lnTo>
                    <a:pt x="3766" y="2339"/>
                  </a:lnTo>
                  <a:lnTo>
                    <a:pt x="3818" y="2107"/>
                  </a:lnTo>
                  <a:lnTo>
                    <a:pt x="3859" y="1927"/>
                  </a:lnTo>
                  <a:lnTo>
                    <a:pt x="3877" y="1852"/>
                  </a:lnTo>
                  <a:lnTo>
                    <a:pt x="3891" y="1800"/>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4" name="Freeform 83"/>
            <p:cNvSpPr/>
            <p:nvPr/>
          </p:nvSpPr>
          <p:spPr bwMode="auto">
            <a:xfrm>
              <a:off x="3787775" y="1982788"/>
              <a:ext cx="1138238" cy="574675"/>
            </a:xfrm>
            <a:custGeom>
              <a:avLst/>
              <a:gdLst>
                <a:gd name="connsiteX0" fmla="*/ 1040299 w 1138238"/>
                <a:gd name="connsiteY0" fmla="*/ 446087 h 574675"/>
                <a:gd name="connsiteX1" fmla="*/ 1047116 w 1138238"/>
                <a:gd name="connsiteY1" fmla="*/ 450427 h 574675"/>
                <a:gd name="connsiteX2" fmla="*/ 1053252 w 1138238"/>
                <a:gd name="connsiteY2" fmla="*/ 455223 h 574675"/>
                <a:gd name="connsiteX3" fmla="*/ 1059387 w 1138238"/>
                <a:gd name="connsiteY3" fmla="*/ 459791 h 574675"/>
                <a:gd name="connsiteX4" fmla="*/ 1065068 w 1138238"/>
                <a:gd name="connsiteY4" fmla="*/ 464816 h 574675"/>
                <a:gd name="connsiteX5" fmla="*/ 1070749 w 1138238"/>
                <a:gd name="connsiteY5" fmla="*/ 469841 h 574675"/>
                <a:gd name="connsiteX6" fmla="*/ 1075748 w 1138238"/>
                <a:gd name="connsiteY6" fmla="*/ 474865 h 574675"/>
                <a:gd name="connsiteX7" fmla="*/ 1080975 w 1138238"/>
                <a:gd name="connsiteY7" fmla="*/ 479890 h 574675"/>
                <a:gd name="connsiteX8" fmla="*/ 1085747 w 1138238"/>
                <a:gd name="connsiteY8" fmla="*/ 485143 h 574675"/>
                <a:gd name="connsiteX9" fmla="*/ 1090291 w 1138238"/>
                <a:gd name="connsiteY9" fmla="*/ 490625 h 574675"/>
                <a:gd name="connsiteX10" fmla="*/ 1094609 w 1138238"/>
                <a:gd name="connsiteY10" fmla="*/ 495649 h 574675"/>
                <a:gd name="connsiteX11" fmla="*/ 1098699 w 1138238"/>
                <a:gd name="connsiteY11" fmla="*/ 500903 h 574675"/>
                <a:gd name="connsiteX12" fmla="*/ 1102562 w 1138238"/>
                <a:gd name="connsiteY12" fmla="*/ 505927 h 574675"/>
                <a:gd name="connsiteX13" fmla="*/ 1109834 w 1138238"/>
                <a:gd name="connsiteY13" fmla="*/ 515977 h 574675"/>
                <a:gd name="connsiteX14" fmla="*/ 1115969 w 1138238"/>
                <a:gd name="connsiteY14" fmla="*/ 525798 h 574675"/>
                <a:gd name="connsiteX15" fmla="*/ 1121650 w 1138238"/>
                <a:gd name="connsiteY15" fmla="*/ 535162 h 574675"/>
                <a:gd name="connsiteX16" fmla="*/ 1125967 w 1138238"/>
                <a:gd name="connsiteY16" fmla="*/ 543613 h 574675"/>
                <a:gd name="connsiteX17" fmla="*/ 1129830 w 1138238"/>
                <a:gd name="connsiteY17" fmla="*/ 551379 h 574675"/>
                <a:gd name="connsiteX18" fmla="*/ 1132785 w 1138238"/>
                <a:gd name="connsiteY18" fmla="*/ 558002 h 574675"/>
                <a:gd name="connsiteX19" fmla="*/ 1136875 w 1138238"/>
                <a:gd name="connsiteY19" fmla="*/ 567366 h 574675"/>
                <a:gd name="connsiteX20" fmla="*/ 1138238 w 1138238"/>
                <a:gd name="connsiteY20" fmla="*/ 570792 h 574675"/>
                <a:gd name="connsiteX21" fmla="*/ 1127785 w 1138238"/>
                <a:gd name="connsiteY21" fmla="*/ 572163 h 574675"/>
                <a:gd name="connsiteX22" fmla="*/ 1115969 w 1138238"/>
                <a:gd name="connsiteY22" fmla="*/ 573076 h 574675"/>
                <a:gd name="connsiteX23" fmla="*/ 1100971 w 1138238"/>
                <a:gd name="connsiteY23" fmla="*/ 573990 h 574675"/>
                <a:gd name="connsiteX24" fmla="*/ 1092336 w 1138238"/>
                <a:gd name="connsiteY24" fmla="*/ 574447 h 574675"/>
                <a:gd name="connsiteX25" fmla="*/ 1083247 w 1138238"/>
                <a:gd name="connsiteY25" fmla="*/ 574675 h 574675"/>
                <a:gd name="connsiteX26" fmla="*/ 1073703 w 1138238"/>
                <a:gd name="connsiteY26" fmla="*/ 574675 h 574675"/>
                <a:gd name="connsiteX27" fmla="*/ 1063932 w 1138238"/>
                <a:gd name="connsiteY27" fmla="*/ 574447 h 574675"/>
                <a:gd name="connsiteX28" fmla="*/ 1053933 w 1138238"/>
                <a:gd name="connsiteY28" fmla="*/ 573990 h 574675"/>
                <a:gd name="connsiteX29" fmla="*/ 1043935 w 1138238"/>
                <a:gd name="connsiteY29" fmla="*/ 573305 h 574675"/>
                <a:gd name="connsiteX30" fmla="*/ 1033937 w 1138238"/>
                <a:gd name="connsiteY30" fmla="*/ 572391 h 574675"/>
                <a:gd name="connsiteX31" fmla="*/ 1023938 w 1138238"/>
                <a:gd name="connsiteY31" fmla="*/ 570792 h 574675"/>
                <a:gd name="connsiteX32" fmla="*/ 195550 w 1138238"/>
                <a:gd name="connsiteY32" fmla="*/ 0 h 574675"/>
                <a:gd name="connsiteX33" fmla="*/ 200320 w 1138238"/>
                <a:gd name="connsiteY33" fmla="*/ 0 h 574675"/>
                <a:gd name="connsiteX34" fmla="*/ 199638 w 1138238"/>
                <a:gd name="connsiteY34" fmla="*/ 907 h 574675"/>
                <a:gd name="connsiteX35" fmla="*/ 197594 w 1138238"/>
                <a:gd name="connsiteY35" fmla="*/ 4533 h 574675"/>
                <a:gd name="connsiteX36" fmla="*/ 196231 w 1138238"/>
                <a:gd name="connsiteY36" fmla="*/ 7027 h 574675"/>
                <a:gd name="connsiteX37" fmla="*/ 194869 w 1138238"/>
                <a:gd name="connsiteY37" fmla="*/ 10200 h 574675"/>
                <a:gd name="connsiteX38" fmla="*/ 193733 w 1138238"/>
                <a:gd name="connsiteY38" fmla="*/ 13600 h 574675"/>
                <a:gd name="connsiteX39" fmla="*/ 192597 w 1138238"/>
                <a:gd name="connsiteY39" fmla="*/ 17227 h 574675"/>
                <a:gd name="connsiteX40" fmla="*/ 191916 w 1138238"/>
                <a:gd name="connsiteY40" fmla="*/ 21307 h 574675"/>
                <a:gd name="connsiteX41" fmla="*/ 191235 w 1138238"/>
                <a:gd name="connsiteY41" fmla="*/ 25614 h 574675"/>
                <a:gd name="connsiteX42" fmla="*/ 191235 w 1138238"/>
                <a:gd name="connsiteY42" fmla="*/ 29921 h 574675"/>
                <a:gd name="connsiteX43" fmla="*/ 192143 w 1138238"/>
                <a:gd name="connsiteY43" fmla="*/ 34907 h 574675"/>
                <a:gd name="connsiteX44" fmla="*/ 192597 w 1138238"/>
                <a:gd name="connsiteY44" fmla="*/ 37174 h 574675"/>
                <a:gd name="connsiteX45" fmla="*/ 193279 w 1138238"/>
                <a:gd name="connsiteY45" fmla="*/ 39441 h 574675"/>
                <a:gd name="connsiteX46" fmla="*/ 194187 w 1138238"/>
                <a:gd name="connsiteY46" fmla="*/ 41934 h 574675"/>
                <a:gd name="connsiteX47" fmla="*/ 195550 w 1138238"/>
                <a:gd name="connsiteY47" fmla="*/ 44654 h 574675"/>
                <a:gd name="connsiteX48" fmla="*/ 196686 w 1138238"/>
                <a:gd name="connsiteY48" fmla="*/ 46921 h 574675"/>
                <a:gd name="connsiteX49" fmla="*/ 198275 w 1138238"/>
                <a:gd name="connsiteY49" fmla="*/ 49414 h 574675"/>
                <a:gd name="connsiteX50" fmla="*/ 200092 w 1138238"/>
                <a:gd name="connsiteY50" fmla="*/ 51908 h 574675"/>
                <a:gd name="connsiteX51" fmla="*/ 202137 w 1138238"/>
                <a:gd name="connsiteY51" fmla="*/ 54174 h 574675"/>
                <a:gd name="connsiteX52" fmla="*/ 206679 w 1138238"/>
                <a:gd name="connsiteY52" fmla="*/ 59388 h 574675"/>
                <a:gd name="connsiteX53" fmla="*/ 211676 w 1138238"/>
                <a:gd name="connsiteY53" fmla="*/ 64601 h 574675"/>
                <a:gd name="connsiteX54" fmla="*/ 222577 w 1138238"/>
                <a:gd name="connsiteY54" fmla="*/ 74801 h 574675"/>
                <a:gd name="connsiteX55" fmla="*/ 234160 w 1138238"/>
                <a:gd name="connsiteY55" fmla="*/ 85228 h 574675"/>
                <a:gd name="connsiteX56" fmla="*/ 245516 w 1138238"/>
                <a:gd name="connsiteY56" fmla="*/ 95655 h 574675"/>
                <a:gd name="connsiteX57" fmla="*/ 250967 w 1138238"/>
                <a:gd name="connsiteY57" fmla="*/ 100415 h 574675"/>
                <a:gd name="connsiteX58" fmla="*/ 255737 w 1138238"/>
                <a:gd name="connsiteY58" fmla="*/ 105175 h 574675"/>
                <a:gd name="connsiteX59" fmla="*/ 260052 w 1138238"/>
                <a:gd name="connsiteY59" fmla="*/ 110162 h 574675"/>
                <a:gd name="connsiteX60" fmla="*/ 263913 w 1138238"/>
                <a:gd name="connsiteY60" fmla="*/ 114469 h 574675"/>
                <a:gd name="connsiteX61" fmla="*/ 267093 w 1138238"/>
                <a:gd name="connsiteY61" fmla="*/ 118776 h 574675"/>
                <a:gd name="connsiteX62" fmla="*/ 269591 w 1138238"/>
                <a:gd name="connsiteY62" fmla="*/ 122856 h 574675"/>
                <a:gd name="connsiteX63" fmla="*/ 270499 w 1138238"/>
                <a:gd name="connsiteY63" fmla="*/ 125122 h 574675"/>
                <a:gd name="connsiteX64" fmla="*/ 271181 w 1138238"/>
                <a:gd name="connsiteY64" fmla="*/ 126709 h 574675"/>
                <a:gd name="connsiteX65" fmla="*/ 271408 w 1138238"/>
                <a:gd name="connsiteY65" fmla="*/ 128522 h 574675"/>
                <a:gd name="connsiteX66" fmla="*/ 271635 w 1138238"/>
                <a:gd name="connsiteY66" fmla="*/ 130336 h 574675"/>
                <a:gd name="connsiteX67" fmla="*/ 292757 w 1138238"/>
                <a:gd name="connsiteY67" fmla="*/ 131696 h 574675"/>
                <a:gd name="connsiteX68" fmla="*/ 315469 w 1138238"/>
                <a:gd name="connsiteY68" fmla="*/ 133283 h 574675"/>
                <a:gd name="connsiteX69" fmla="*/ 342496 w 1138238"/>
                <a:gd name="connsiteY69" fmla="*/ 135323 h 574675"/>
                <a:gd name="connsiteX70" fmla="*/ 371795 w 1138238"/>
                <a:gd name="connsiteY70" fmla="*/ 138043 h 574675"/>
                <a:gd name="connsiteX71" fmla="*/ 386558 w 1138238"/>
                <a:gd name="connsiteY71" fmla="*/ 139856 h 574675"/>
                <a:gd name="connsiteX72" fmla="*/ 400866 w 1138238"/>
                <a:gd name="connsiteY72" fmla="*/ 141669 h 574675"/>
                <a:gd name="connsiteX73" fmla="*/ 414266 w 1138238"/>
                <a:gd name="connsiteY73" fmla="*/ 143483 h 574675"/>
                <a:gd name="connsiteX74" fmla="*/ 426758 w 1138238"/>
                <a:gd name="connsiteY74" fmla="*/ 145523 h 574675"/>
                <a:gd name="connsiteX75" fmla="*/ 437887 w 1138238"/>
                <a:gd name="connsiteY75" fmla="*/ 147789 h 574675"/>
                <a:gd name="connsiteX76" fmla="*/ 442656 w 1138238"/>
                <a:gd name="connsiteY76" fmla="*/ 149149 h 574675"/>
                <a:gd name="connsiteX77" fmla="*/ 447199 w 1138238"/>
                <a:gd name="connsiteY77" fmla="*/ 150056 h 574675"/>
                <a:gd name="connsiteX78" fmla="*/ 456283 w 1138238"/>
                <a:gd name="connsiteY78" fmla="*/ 153230 h 574675"/>
                <a:gd name="connsiteX79" fmla="*/ 467412 w 1138238"/>
                <a:gd name="connsiteY79" fmla="*/ 156856 h 574675"/>
                <a:gd name="connsiteX80" fmla="*/ 492622 w 1138238"/>
                <a:gd name="connsiteY80" fmla="*/ 165696 h 574675"/>
                <a:gd name="connsiteX81" fmla="*/ 520785 w 1138238"/>
                <a:gd name="connsiteY81" fmla="*/ 176577 h 574675"/>
                <a:gd name="connsiteX82" fmla="*/ 549402 w 1138238"/>
                <a:gd name="connsiteY82" fmla="*/ 187457 h 574675"/>
                <a:gd name="connsiteX83" fmla="*/ 597325 w 1138238"/>
                <a:gd name="connsiteY83" fmla="*/ 206497 h 574675"/>
                <a:gd name="connsiteX84" fmla="*/ 617538 w 1138238"/>
                <a:gd name="connsiteY84" fmla="*/ 214657 h 574675"/>
                <a:gd name="connsiteX85" fmla="*/ 616176 w 1138238"/>
                <a:gd name="connsiteY85" fmla="*/ 222364 h 574675"/>
                <a:gd name="connsiteX86" fmla="*/ 611179 w 1138238"/>
                <a:gd name="connsiteY86" fmla="*/ 243218 h 574675"/>
                <a:gd name="connsiteX87" fmla="*/ 604138 w 1138238"/>
                <a:gd name="connsiteY87" fmla="*/ 273365 h 574675"/>
                <a:gd name="connsiteX88" fmla="*/ 599596 w 1138238"/>
                <a:gd name="connsiteY88" fmla="*/ 291045 h 574675"/>
                <a:gd name="connsiteX89" fmla="*/ 594826 w 1138238"/>
                <a:gd name="connsiteY89" fmla="*/ 310086 h 574675"/>
                <a:gd name="connsiteX90" fmla="*/ 589603 w 1138238"/>
                <a:gd name="connsiteY90" fmla="*/ 329353 h 574675"/>
                <a:gd name="connsiteX91" fmla="*/ 583925 w 1138238"/>
                <a:gd name="connsiteY91" fmla="*/ 349073 h 574675"/>
                <a:gd name="connsiteX92" fmla="*/ 578247 w 1138238"/>
                <a:gd name="connsiteY92" fmla="*/ 368113 h 574675"/>
                <a:gd name="connsiteX93" fmla="*/ 572341 w 1138238"/>
                <a:gd name="connsiteY93" fmla="*/ 386927 h 574675"/>
                <a:gd name="connsiteX94" fmla="*/ 566209 w 1138238"/>
                <a:gd name="connsiteY94" fmla="*/ 404381 h 574675"/>
                <a:gd name="connsiteX95" fmla="*/ 563257 w 1138238"/>
                <a:gd name="connsiteY95" fmla="*/ 412541 h 574675"/>
                <a:gd name="connsiteX96" fmla="*/ 560077 w 1138238"/>
                <a:gd name="connsiteY96" fmla="*/ 420474 h 574675"/>
                <a:gd name="connsiteX97" fmla="*/ 557352 w 1138238"/>
                <a:gd name="connsiteY97" fmla="*/ 427728 h 574675"/>
                <a:gd name="connsiteX98" fmla="*/ 554172 w 1138238"/>
                <a:gd name="connsiteY98" fmla="*/ 434528 h 574675"/>
                <a:gd name="connsiteX99" fmla="*/ 551219 w 1138238"/>
                <a:gd name="connsiteY99" fmla="*/ 440421 h 574675"/>
                <a:gd name="connsiteX100" fmla="*/ 548267 w 1138238"/>
                <a:gd name="connsiteY100" fmla="*/ 446088 h 574675"/>
                <a:gd name="connsiteX101" fmla="*/ 519877 w 1138238"/>
                <a:gd name="connsiteY101" fmla="*/ 429995 h 574675"/>
                <a:gd name="connsiteX102" fmla="*/ 489670 w 1138238"/>
                <a:gd name="connsiteY102" fmla="*/ 412994 h 574675"/>
                <a:gd name="connsiteX103" fmla="*/ 453785 w 1138238"/>
                <a:gd name="connsiteY103" fmla="*/ 392367 h 574675"/>
                <a:gd name="connsiteX104" fmla="*/ 415856 w 1138238"/>
                <a:gd name="connsiteY104" fmla="*/ 370153 h 574675"/>
                <a:gd name="connsiteX105" fmla="*/ 379063 w 1138238"/>
                <a:gd name="connsiteY105" fmla="*/ 348393 h 574675"/>
                <a:gd name="connsiteX106" fmla="*/ 362256 w 1138238"/>
                <a:gd name="connsiteY106" fmla="*/ 338193 h 574675"/>
                <a:gd name="connsiteX107" fmla="*/ 347493 w 1138238"/>
                <a:gd name="connsiteY107" fmla="*/ 328899 h 574675"/>
                <a:gd name="connsiteX108" fmla="*/ 335001 w 1138238"/>
                <a:gd name="connsiteY108" fmla="*/ 320739 h 574675"/>
                <a:gd name="connsiteX109" fmla="*/ 324554 w 1138238"/>
                <a:gd name="connsiteY109" fmla="*/ 313939 h 574675"/>
                <a:gd name="connsiteX110" fmla="*/ 315696 w 1138238"/>
                <a:gd name="connsiteY110" fmla="*/ 307139 h 574675"/>
                <a:gd name="connsiteX111" fmla="*/ 306612 w 1138238"/>
                <a:gd name="connsiteY111" fmla="*/ 300112 h 574675"/>
                <a:gd name="connsiteX112" fmla="*/ 297300 w 1138238"/>
                <a:gd name="connsiteY112" fmla="*/ 292179 h 574675"/>
                <a:gd name="connsiteX113" fmla="*/ 287988 w 1138238"/>
                <a:gd name="connsiteY113" fmla="*/ 283792 h 574675"/>
                <a:gd name="connsiteX114" fmla="*/ 278676 w 1138238"/>
                <a:gd name="connsiteY114" fmla="*/ 275405 h 574675"/>
                <a:gd name="connsiteX115" fmla="*/ 269591 w 1138238"/>
                <a:gd name="connsiteY115" fmla="*/ 266792 h 574675"/>
                <a:gd name="connsiteX116" fmla="*/ 260733 w 1138238"/>
                <a:gd name="connsiteY116" fmla="*/ 257951 h 574675"/>
                <a:gd name="connsiteX117" fmla="*/ 252557 w 1138238"/>
                <a:gd name="connsiteY117" fmla="*/ 249338 h 574675"/>
                <a:gd name="connsiteX118" fmla="*/ 244381 w 1138238"/>
                <a:gd name="connsiteY118" fmla="*/ 241178 h 574675"/>
                <a:gd name="connsiteX119" fmla="*/ 237340 w 1138238"/>
                <a:gd name="connsiteY119" fmla="*/ 232791 h 574675"/>
                <a:gd name="connsiteX120" fmla="*/ 230981 w 1138238"/>
                <a:gd name="connsiteY120" fmla="*/ 225538 h 574675"/>
                <a:gd name="connsiteX121" fmla="*/ 225303 w 1138238"/>
                <a:gd name="connsiteY121" fmla="*/ 218511 h 574675"/>
                <a:gd name="connsiteX122" fmla="*/ 220533 w 1138238"/>
                <a:gd name="connsiteY122" fmla="*/ 212391 h 574675"/>
                <a:gd name="connsiteX123" fmla="*/ 217126 w 1138238"/>
                <a:gd name="connsiteY123" fmla="*/ 207177 h 574675"/>
                <a:gd name="connsiteX124" fmla="*/ 214628 w 1138238"/>
                <a:gd name="connsiteY124" fmla="*/ 202870 h 574675"/>
                <a:gd name="connsiteX125" fmla="*/ 213947 w 1138238"/>
                <a:gd name="connsiteY125" fmla="*/ 201057 h 574675"/>
                <a:gd name="connsiteX126" fmla="*/ 213720 w 1138238"/>
                <a:gd name="connsiteY126" fmla="*/ 199924 h 574675"/>
                <a:gd name="connsiteX127" fmla="*/ 213492 w 1138238"/>
                <a:gd name="connsiteY127" fmla="*/ 198564 h 574675"/>
                <a:gd name="connsiteX128" fmla="*/ 212584 w 1138238"/>
                <a:gd name="connsiteY128" fmla="*/ 197204 h 574675"/>
                <a:gd name="connsiteX129" fmla="*/ 211903 w 1138238"/>
                <a:gd name="connsiteY129" fmla="*/ 196070 h 574675"/>
                <a:gd name="connsiteX130" fmla="*/ 210540 w 1138238"/>
                <a:gd name="connsiteY130" fmla="*/ 194710 h 574675"/>
                <a:gd name="connsiteX131" fmla="*/ 207587 w 1138238"/>
                <a:gd name="connsiteY131" fmla="*/ 192217 h 574675"/>
                <a:gd name="connsiteX132" fmla="*/ 203499 w 1138238"/>
                <a:gd name="connsiteY132" fmla="*/ 189497 h 574675"/>
                <a:gd name="connsiteX133" fmla="*/ 198730 w 1138238"/>
                <a:gd name="connsiteY133" fmla="*/ 186777 h 574675"/>
                <a:gd name="connsiteX134" fmla="*/ 193052 w 1138238"/>
                <a:gd name="connsiteY134" fmla="*/ 184283 h 574675"/>
                <a:gd name="connsiteX135" fmla="*/ 187147 w 1138238"/>
                <a:gd name="connsiteY135" fmla="*/ 181563 h 574675"/>
                <a:gd name="connsiteX136" fmla="*/ 180787 w 1138238"/>
                <a:gd name="connsiteY136" fmla="*/ 179070 h 574675"/>
                <a:gd name="connsiteX137" fmla="*/ 174201 w 1138238"/>
                <a:gd name="connsiteY137" fmla="*/ 176803 h 574675"/>
                <a:gd name="connsiteX138" fmla="*/ 167160 w 1138238"/>
                <a:gd name="connsiteY138" fmla="*/ 174537 h 574675"/>
                <a:gd name="connsiteX139" fmla="*/ 153306 w 1138238"/>
                <a:gd name="connsiteY139" fmla="*/ 170230 h 574675"/>
                <a:gd name="connsiteX140" fmla="*/ 140587 w 1138238"/>
                <a:gd name="connsiteY140" fmla="*/ 166376 h 574675"/>
                <a:gd name="connsiteX141" fmla="*/ 129231 w 1138238"/>
                <a:gd name="connsiteY141" fmla="*/ 163430 h 574675"/>
                <a:gd name="connsiteX142" fmla="*/ 124235 w 1138238"/>
                <a:gd name="connsiteY142" fmla="*/ 162523 h 574675"/>
                <a:gd name="connsiteX143" fmla="*/ 119238 w 1138238"/>
                <a:gd name="connsiteY143" fmla="*/ 161390 h 574675"/>
                <a:gd name="connsiteX144" fmla="*/ 114014 w 1138238"/>
                <a:gd name="connsiteY144" fmla="*/ 160710 h 574675"/>
                <a:gd name="connsiteX145" fmla="*/ 109245 w 1138238"/>
                <a:gd name="connsiteY145" fmla="*/ 160030 h 574675"/>
                <a:gd name="connsiteX146" fmla="*/ 99706 w 1138238"/>
                <a:gd name="connsiteY146" fmla="*/ 159576 h 574675"/>
                <a:gd name="connsiteX147" fmla="*/ 91075 w 1138238"/>
                <a:gd name="connsiteY147" fmla="*/ 159350 h 574675"/>
                <a:gd name="connsiteX148" fmla="*/ 83807 w 1138238"/>
                <a:gd name="connsiteY148" fmla="*/ 159350 h 574675"/>
                <a:gd name="connsiteX149" fmla="*/ 78129 w 1138238"/>
                <a:gd name="connsiteY149" fmla="*/ 159576 h 574675"/>
                <a:gd name="connsiteX150" fmla="*/ 72905 w 1138238"/>
                <a:gd name="connsiteY150" fmla="*/ 160030 h 574675"/>
                <a:gd name="connsiteX151" fmla="*/ 72905 w 1138238"/>
                <a:gd name="connsiteY151" fmla="*/ 161616 h 574675"/>
                <a:gd name="connsiteX152" fmla="*/ 72905 w 1138238"/>
                <a:gd name="connsiteY152" fmla="*/ 165243 h 574675"/>
                <a:gd name="connsiteX153" fmla="*/ 72451 w 1138238"/>
                <a:gd name="connsiteY153" fmla="*/ 171137 h 574675"/>
                <a:gd name="connsiteX154" fmla="*/ 71770 w 1138238"/>
                <a:gd name="connsiteY154" fmla="*/ 178163 h 574675"/>
                <a:gd name="connsiteX155" fmla="*/ 70861 w 1138238"/>
                <a:gd name="connsiteY155" fmla="*/ 182017 h 574675"/>
                <a:gd name="connsiteX156" fmla="*/ 69953 w 1138238"/>
                <a:gd name="connsiteY156" fmla="*/ 186097 h 574675"/>
                <a:gd name="connsiteX157" fmla="*/ 68817 w 1138238"/>
                <a:gd name="connsiteY157" fmla="*/ 190177 h 574675"/>
                <a:gd name="connsiteX158" fmla="*/ 67228 w 1138238"/>
                <a:gd name="connsiteY158" fmla="*/ 194257 h 574675"/>
                <a:gd name="connsiteX159" fmla="*/ 65411 w 1138238"/>
                <a:gd name="connsiteY159" fmla="*/ 198337 h 574675"/>
                <a:gd name="connsiteX160" fmla="*/ 63366 w 1138238"/>
                <a:gd name="connsiteY160" fmla="*/ 202417 h 574675"/>
                <a:gd name="connsiteX161" fmla="*/ 60868 w 1138238"/>
                <a:gd name="connsiteY161" fmla="*/ 206270 h 574675"/>
                <a:gd name="connsiteX162" fmla="*/ 58143 w 1138238"/>
                <a:gd name="connsiteY162" fmla="*/ 209897 h 574675"/>
                <a:gd name="connsiteX163" fmla="*/ 51556 w 1138238"/>
                <a:gd name="connsiteY163" fmla="*/ 216244 h 574675"/>
                <a:gd name="connsiteX164" fmla="*/ 45197 w 1138238"/>
                <a:gd name="connsiteY164" fmla="*/ 222591 h 574675"/>
                <a:gd name="connsiteX165" fmla="*/ 39065 w 1138238"/>
                <a:gd name="connsiteY165" fmla="*/ 228258 h 574675"/>
                <a:gd name="connsiteX166" fmla="*/ 33614 w 1138238"/>
                <a:gd name="connsiteY166" fmla="*/ 233244 h 574675"/>
                <a:gd name="connsiteX167" fmla="*/ 24983 w 1138238"/>
                <a:gd name="connsiteY167" fmla="*/ 240044 h 574675"/>
                <a:gd name="connsiteX168" fmla="*/ 21576 w 1138238"/>
                <a:gd name="connsiteY168" fmla="*/ 242991 h 574675"/>
                <a:gd name="connsiteX169" fmla="*/ 17943 w 1138238"/>
                <a:gd name="connsiteY169" fmla="*/ 234151 h 574675"/>
                <a:gd name="connsiteX170" fmla="*/ 14309 w 1138238"/>
                <a:gd name="connsiteY170" fmla="*/ 225311 h 574675"/>
                <a:gd name="connsiteX171" fmla="*/ 10221 w 1138238"/>
                <a:gd name="connsiteY171" fmla="*/ 213977 h 574675"/>
                <a:gd name="connsiteX172" fmla="*/ 6132 w 1138238"/>
                <a:gd name="connsiteY172" fmla="*/ 202190 h 574675"/>
                <a:gd name="connsiteX173" fmla="*/ 4315 w 1138238"/>
                <a:gd name="connsiteY173" fmla="*/ 196297 h 574675"/>
                <a:gd name="connsiteX174" fmla="*/ 2498 w 1138238"/>
                <a:gd name="connsiteY174" fmla="*/ 190630 h 574675"/>
                <a:gd name="connsiteX175" fmla="*/ 1363 w 1138238"/>
                <a:gd name="connsiteY175" fmla="*/ 184963 h 574675"/>
                <a:gd name="connsiteX176" fmla="*/ 454 w 1138238"/>
                <a:gd name="connsiteY176" fmla="*/ 180203 h 574675"/>
                <a:gd name="connsiteX177" fmla="*/ 0 w 1138238"/>
                <a:gd name="connsiteY177" fmla="*/ 175443 h 574675"/>
                <a:gd name="connsiteX178" fmla="*/ 0 w 1138238"/>
                <a:gd name="connsiteY178" fmla="*/ 171590 h 574675"/>
                <a:gd name="connsiteX179" fmla="*/ 454 w 1138238"/>
                <a:gd name="connsiteY179" fmla="*/ 168416 h 574675"/>
                <a:gd name="connsiteX180" fmla="*/ 1136 w 1138238"/>
                <a:gd name="connsiteY180" fmla="*/ 165243 h 574675"/>
                <a:gd name="connsiteX181" fmla="*/ 1817 w 1138238"/>
                <a:gd name="connsiteY181" fmla="*/ 162070 h 574675"/>
                <a:gd name="connsiteX182" fmla="*/ 2726 w 1138238"/>
                <a:gd name="connsiteY182" fmla="*/ 159350 h 574675"/>
                <a:gd name="connsiteX183" fmla="*/ 3861 w 1138238"/>
                <a:gd name="connsiteY183" fmla="*/ 156630 h 574675"/>
                <a:gd name="connsiteX184" fmla="*/ 5224 w 1138238"/>
                <a:gd name="connsiteY184" fmla="*/ 153910 h 574675"/>
                <a:gd name="connsiteX185" fmla="*/ 6587 w 1138238"/>
                <a:gd name="connsiteY185" fmla="*/ 151416 h 574675"/>
                <a:gd name="connsiteX186" fmla="*/ 8176 w 1138238"/>
                <a:gd name="connsiteY186" fmla="*/ 149149 h 574675"/>
                <a:gd name="connsiteX187" fmla="*/ 9993 w 1138238"/>
                <a:gd name="connsiteY187" fmla="*/ 147109 h 574675"/>
                <a:gd name="connsiteX188" fmla="*/ 12037 w 1138238"/>
                <a:gd name="connsiteY188" fmla="*/ 145069 h 574675"/>
                <a:gd name="connsiteX189" fmla="*/ 14082 w 1138238"/>
                <a:gd name="connsiteY189" fmla="*/ 143029 h 574675"/>
                <a:gd name="connsiteX190" fmla="*/ 16353 w 1138238"/>
                <a:gd name="connsiteY190" fmla="*/ 141216 h 574675"/>
                <a:gd name="connsiteX191" fmla="*/ 18851 w 1138238"/>
                <a:gd name="connsiteY191" fmla="*/ 139629 h 574675"/>
                <a:gd name="connsiteX192" fmla="*/ 21122 w 1138238"/>
                <a:gd name="connsiteY192" fmla="*/ 138043 h 574675"/>
                <a:gd name="connsiteX193" fmla="*/ 23848 w 1138238"/>
                <a:gd name="connsiteY193" fmla="*/ 136456 h 574675"/>
                <a:gd name="connsiteX194" fmla="*/ 26346 w 1138238"/>
                <a:gd name="connsiteY194" fmla="*/ 135323 h 574675"/>
                <a:gd name="connsiteX195" fmla="*/ 27709 w 1138238"/>
                <a:gd name="connsiteY195" fmla="*/ 134416 h 574675"/>
                <a:gd name="connsiteX196" fmla="*/ 29071 w 1138238"/>
                <a:gd name="connsiteY196" fmla="*/ 133509 h 574675"/>
                <a:gd name="connsiteX197" fmla="*/ 29980 w 1138238"/>
                <a:gd name="connsiteY197" fmla="*/ 132149 h 574675"/>
                <a:gd name="connsiteX198" fmla="*/ 30888 w 1138238"/>
                <a:gd name="connsiteY198" fmla="*/ 130336 h 574675"/>
                <a:gd name="connsiteX199" fmla="*/ 31570 w 1138238"/>
                <a:gd name="connsiteY199" fmla="*/ 128522 h 574675"/>
                <a:gd name="connsiteX200" fmla="*/ 32024 w 1138238"/>
                <a:gd name="connsiteY200" fmla="*/ 126256 h 574675"/>
                <a:gd name="connsiteX201" fmla="*/ 32932 w 1138238"/>
                <a:gd name="connsiteY201" fmla="*/ 121269 h 574675"/>
                <a:gd name="connsiteX202" fmla="*/ 33614 w 1138238"/>
                <a:gd name="connsiteY202" fmla="*/ 115376 h 574675"/>
                <a:gd name="connsiteX203" fmla="*/ 34068 w 1138238"/>
                <a:gd name="connsiteY203" fmla="*/ 108802 h 574675"/>
                <a:gd name="connsiteX204" fmla="*/ 34977 w 1138238"/>
                <a:gd name="connsiteY204" fmla="*/ 94068 h 574675"/>
                <a:gd name="connsiteX205" fmla="*/ 35658 w 1138238"/>
                <a:gd name="connsiteY205" fmla="*/ 86135 h 574675"/>
                <a:gd name="connsiteX206" fmla="*/ 36566 w 1138238"/>
                <a:gd name="connsiteY206" fmla="*/ 78201 h 574675"/>
                <a:gd name="connsiteX207" fmla="*/ 37929 w 1138238"/>
                <a:gd name="connsiteY207" fmla="*/ 69815 h 574675"/>
                <a:gd name="connsiteX208" fmla="*/ 39746 w 1138238"/>
                <a:gd name="connsiteY208" fmla="*/ 61881 h 574675"/>
                <a:gd name="connsiteX209" fmla="*/ 40882 w 1138238"/>
                <a:gd name="connsiteY209" fmla="*/ 57801 h 574675"/>
                <a:gd name="connsiteX210" fmla="*/ 42471 w 1138238"/>
                <a:gd name="connsiteY210" fmla="*/ 53948 h 574675"/>
                <a:gd name="connsiteX211" fmla="*/ 43607 w 1138238"/>
                <a:gd name="connsiteY211" fmla="*/ 50094 h 574675"/>
                <a:gd name="connsiteX212" fmla="*/ 45424 w 1138238"/>
                <a:gd name="connsiteY212" fmla="*/ 46694 h 574675"/>
                <a:gd name="connsiteX213" fmla="*/ 47468 w 1138238"/>
                <a:gd name="connsiteY213" fmla="*/ 43068 h 574675"/>
                <a:gd name="connsiteX214" fmla="*/ 49512 w 1138238"/>
                <a:gd name="connsiteY214" fmla="*/ 39441 h 574675"/>
                <a:gd name="connsiteX215" fmla="*/ 51783 w 1138238"/>
                <a:gd name="connsiteY215" fmla="*/ 36041 h 574675"/>
                <a:gd name="connsiteX216" fmla="*/ 54736 w 1138238"/>
                <a:gd name="connsiteY216" fmla="*/ 33094 h 574675"/>
                <a:gd name="connsiteX217" fmla="*/ 57688 w 1138238"/>
                <a:gd name="connsiteY217" fmla="*/ 29921 h 574675"/>
                <a:gd name="connsiteX218" fmla="*/ 61095 w 1138238"/>
                <a:gd name="connsiteY218" fmla="*/ 27201 h 574675"/>
                <a:gd name="connsiteX219" fmla="*/ 65183 w 1138238"/>
                <a:gd name="connsiteY219" fmla="*/ 24481 h 574675"/>
                <a:gd name="connsiteX220" fmla="*/ 69499 w 1138238"/>
                <a:gd name="connsiteY220" fmla="*/ 21987 h 574675"/>
                <a:gd name="connsiteX221" fmla="*/ 74268 w 1138238"/>
                <a:gd name="connsiteY221" fmla="*/ 19720 h 574675"/>
                <a:gd name="connsiteX222" fmla="*/ 79038 w 1138238"/>
                <a:gd name="connsiteY222" fmla="*/ 17680 h 574675"/>
                <a:gd name="connsiteX223" fmla="*/ 84489 w 1138238"/>
                <a:gd name="connsiteY223" fmla="*/ 15640 h 574675"/>
                <a:gd name="connsiteX224" fmla="*/ 89939 w 1138238"/>
                <a:gd name="connsiteY224" fmla="*/ 13827 h 574675"/>
                <a:gd name="connsiteX225" fmla="*/ 95845 w 1138238"/>
                <a:gd name="connsiteY225" fmla="*/ 12014 h 574675"/>
                <a:gd name="connsiteX226" fmla="*/ 101750 w 1138238"/>
                <a:gd name="connsiteY226" fmla="*/ 10427 h 574675"/>
                <a:gd name="connsiteX227" fmla="*/ 113787 w 1138238"/>
                <a:gd name="connsiteY227" fmla="*/ 7934 h 574675"/>
                <a:gd name="connsiteX228" fmla="*/ 126279 w 1138238"/>
                <a:gd name="connsiteY228" fmla="*/ 5894 h 574675"/>
                <a:gd name="connsiteX229" fmla="*/ 138770 w 1138238"/>
                <a:gd name="connsiteY229" fmla="*/ 4080 h 574675"/>
                <a:gd name="connsiteX230" fmla="*/ 150808 w 1138238"/>
                <a:gd name="connsiteY230" fmla="*/ 2493 h 574675"/>
                <a:gd name="connsiteX231" fmla="*/ 162163 w 1138238"/>
                <a:gd name="connsiteY231" fmla="*/ 1587 h 574675"/>
                <a:gd name="connsiteX232" fmla="*/ 172611 w 1138238"/>
                <a:gd name="connsiteY232" fmla="*/ 907 h 574675"/>
                <a:gd name="connsiteX233" fmla="*/ 181923 w 1138238"/>
                <a:gd name="connsiteY233" fmla="*/ 453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5" name="Freeform 8"/>
            <p:cNvSpPr/>
            <p:nvPr/>
          </p:nvSpPr>
          <p:spPr bwMode="auto">
            <a:xfrm>
              <a:off x="4076700" y="0"/>
              <a:ext cx="1530350" cy="2184400"/>
            </a:xfrm>
            <a:custGeom>
              <a:avLst/>
              <a:gdLst>
                <a:gd name="T0" fmla="*/ 6672 w 6750"/>
                <a:gd name="T1" fmla="*/ 7177 h 9631"/>
                <a:gd name="T2" fmla="*/ 6573 w 6750"/>
                <a:gd name="T3" fmla="*/ 7083 h 9631"/>
                <a:gd name="T4" fmla="*/ 6552 w 6750"/>
                <a:gd name="T5" fmla="*/ 6913 h 9631"/>
                <a:gd name="T6" fmla="*/ 6574 w 6750"/>
                <a:gd name="T7" fmla="*/ 6744 h 9631"/>
                <a:gd name="T8" fmla="*/ 6445 w 6750"/>
                <a:gd name="T9" fmla="*/ 6715 h 9631"/>
                <a:gd name="T10" fmla="*/ 6353 w 6750"/>
                <a:gd name="T11" fmla="*/ 6616 h 9631"/>
                <a:gd name="T12" fmla="*/ 6327 w 6750"/>
                <a:gd name="T13" fmla="*/ 6366 h 9631"/>
                <a:gd name="T14" fmla="*/ 5433 w 6750"/>
                <a:gd name="T15" fmla="*/ 4526 h 9631"/>
                <a:gd name="T16" fmla="*/ 3128 w 6750"/>
                <a:gd name="T17" fmla="*/ 102 h 9631"/>
                <a:gd name="T18" fmla="*/ 3015 w 6750"/>
                <a:gd name="T19" fmla="*/ 2 h 9631"/>
                <a:gd name="T20" fmla="*/ 2692 w 6750"/>
                <a:gd name="T21" fmla="*/ 45 h 9631"/>
                <a:gd name="T22" fmla="*/ 2367 w 6750"/>
                <a:gd name="T23" fmla="*/ 163 h 9631"/>
                <a:gd name="T24" fmla="*/ 716 w 6750"/>
                <a:gd name="T25" fmla="*/ 1369 h 9631"/>
                <a:gd name="T26" fmla="*/ 437 w 6750"/>
                <a:gd name="T27" fmla="*/ 1587 h 9631"/>
                <a:gd name="T28" fmla="*/ 170 w 6750"/>
                <a:gd name="T29" fmla="*/ 1769 h 9631"/>
                <a:gd name="T30" fmla="*/ 18 w 6750"/>
                <a:gd name="T31" fmla="*/ 1900 h 9631"/>
                <a:gd name="T32" fmla="*/ 4 w 6750"/>
                <a:gd name="T33" fmla="*/ 2061 h 9631"/>
                <a:gd name="T34" fmla="*/ 108 w 6750"/>
                <a:gd name="T35" fmla="*/ 2361 h 9631"/>
                <a:gd name="T36" fmla="*/ 1415 w 6750"/>
                <a:gd name="T37" fmla="*/ 4967 h 9631"/>
                <a:gd name="T38" fmla="*/ 1458 w 6750"/>
                <a:gd name="T39" fmla="*/ 5110 h 9631"/>
                <a:gd name="T40" fmla="*/ 1605 w 6750"/>
                <a:gd name="T41" fmla="*/ 5421 h 9631"/>
                <a:gd name="T42" fmla="*/ 1696 w 6750"/>
                <a:gd name="T43" fmla="*/ 5527 h 9631"/>
                <a:gd name="T44" fmla="*/ 1768 w 6750"/>
                <a:gd name="T45" fmla="*/ 5751 h 9631"/>
                <a:gd name="T46" fmla="*/ 1843 w 6750"/>
                <a:gd name="T47" fmla="*/ 5779 h 9631"/>
                <a:gd name="T48" fmla="*/ 2100 w 6750"/>
                <a:gd name="T49" fmla="*/ 5513 h 9631"/>
                <a:gd name="T50" fmla="*/ 2225 w 6750"/>
                <a:gd name="T51" fmla="*/ 5456 h 9631"/>
                <a:gd name="T52" fmla="*/ 2321 w 6750"/>
                <a:gd name="T53" fmla="*/ 5493 h 9631"/>
                <a:gd name="T54" fmla="*/ 2408 w 6750"/>
                <a:gd name="T55" fmla="*/ 5638 h 9631"/>
                <a:gd name="T56" fmla="*/ 2683 w 6750"/>
                <a:gd name="T57" fmla="*/ 5107 h 9631"/>
                <a:gd name="T58" fmla="*/ 2789 w 6750"/>
                <a:gd name="T59" fmla="*/ 4970 h 9631"/>
                <a:gd name="T60" fmla="*/ 2909 w 6750"/>
                <a:gd name="T61" fmla="*/ 4953 h 9631"/>
                <a:gd name="T62" fmla="*/ 3077 w 6750"/>
                <a:gd name="T63" fmla="*/ 5048 h 9631"/>
                <a:gd name="T64" fmla="*/ 3081 w 6750"/>
                <a:gd name="T65" fmla="*/ 5147 h 9631"/>
                <a:gd name="T66" fmla="*/ 2961 w 6750"/>
                <a:gd name="T67" fmla="*/ 5421 h 9631"/>
                <a:gd name="T68" fmla="*/ 2774 w 6750"/>
                <a:gd name="T69" fmla="*/ 5787 h 9631"/>
                <a:gd name="T70" fmla="*/ 2688 w 6750"/>
                <a:gd name="T71" fmla="*/ 6131 h 9631"/>
                <a:gd name="T72" fmla="*/ 2960 w 6750"/>
                <a:gd name="T73" fmla="*/ 5690 h 9631"/>
                <a:gd name="T74" fmla="*/ 3166 w 6750"/>
                <a:gd name="T75" fmla="*/ 5335 h 9631"/>
                <a:gd name="T76" fmla="*/ 3270 w 6750"/>
                <a:gd name="T77" fmla="*/ 5350 h 9631"/>
                <a:gd name="T78" fmla="*/ 3387 w 6750"/>
                <a:gd name="T79" fmla="*/ 5468 h 9631"/>
                <a:gd name="T80" fmla="*/ 3365 w 6750"/>
                <a:gd name="T81" fmla="*/ 5649 h 9631"/>
                <a:gd name="T82" fmla="*/ 3369 w 6750"/>
                <a:gd name="T83" fmla="*/ 5812 h 9631"/>
                <a:gd name="T84" fmla="*/ 3434 w 6750"/>
                <a:gd name="T85" fmla="*/ 5912 h 9631"/>
                <a:gd name="T86" fmla="*/ 3421 w 6750"/>
                <a:gd name="T87" fmla="*/ 6149 h 9631"/>
                <a:gd name="T88" fmla="*/ 3118 w 6750"/>
                <a:gd name="T89" fmla="*/ 6893 h 9631"/>
                <a:gd name="T90" fmla="*/ 3044 w 6750"/>
                <a:gd name="T91" fmla="*/ 7194 h 9631"/>
                <a:gd name="T92" fmla="*/ 3034 w 6750"/>
                <a:gd name="T93" fmla="*/ 7555 h 9631"/>
                <a:gd name="T94" fmla="*/ 4232 w 6750"/>
                <a:gd name="T95" fmla="*/ 9631 h 9631"/>
                <a:gd name="T96" fmla="*/ 4435 w 6750"/>
                <a:gd name="T97" fmla="*/ 9566 h 9631"/>
                <a:gd name="T98" fmla="*/ 4765 w 6750"/>
                <a:gd name="T99" fmla="*/ 9466 h 9631"/>
                <a:gd name="T100" fmla="*/ 4837 w 6750"/>
                <a:gd name="T101" fmla="*/ 9386 h 9631"/>
                <a:gd name="T102" fmla="*/ 4896 w 6750"/>
                <a:gd name="T103" fmla="*/ 9276 h 9631"/>
                <a:gd name="T104" fmla="*/ 5064 w 6750"/>
                <a:gd name="T105" fmla="*/ 9191 h 9631"/>
                <a:gd name="T106" fmla="*/ 5150 w 6750"/>
                <a:gd name="T107" fmla="*/ 9197 h 9631"/>
                <a:gd name="T108" fmla="*/ 5441 w 6750"/>
                <a:gd name="T109" fmla="*/ 9089 h 9631"/>
                <a:gd name="T110" fmla="*/ 5708 w 6750"/>
                <a:gd name="T111" fmla="*/ 8912 h 9631"/>
                <a:gd name="T112" fmla="*/ 6159 w 6750"/>
                <a:gd name="T113" fmla="*/ 8269 h 9631"/>
                <a:gd name="T114" fmla="*/ 6712 w 6750"/>
                <a:gd name="T115" fmla="*/ 7413 h 9631"/>
                <a:gd name="T116" fmla="*/ 6749 w 6750"/>
                <a:gd name="T117" fmla="*/ 7198 h 9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80" y="1651"/>
                  </a:lnTo>
                  <a:lnTo>
                    <a:pt x="349" y="1668"/>
                  </a:lnTo>
                  <a:lnTo>
                    <a:pt x="272" y="1711"/>
                  </a:lnTo>
                  <a:lnTo>
                    <a:pt x="222" y="1739"/>
                  </a:lnTo>
                  <a:lnTo>
                    <a:pt x="170" y="1769"/>
                  </a:lnTo>
                  <a:lnTo>
                    <a:pt x="118" y="1802"/>
                  </a:lnTo>
                  <a:lnTo>
                    <a:pt x="69" y="1835"/>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108" y="2361"/>
                  </a:lnTo>
                  <a:lnTo>
                    <a:pt x="356" y="2821"/>
                  </a:lnTo>
                  <a:lnTo>
                    <a:pt x="806" y="3654"/>
                  </a:lnTo>
                  <a:lnTo>
                    <a:pt x="1430" y="4809"/>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34" y="7555"/>
                  </a:lnTo>
                  <a:lnTo>
                    <a:pt x="3044" y="7637"/>
                  </a:lnTo>
                  <a:lnTo>
                    <a:pt x="3049" y="7715"/>
                  </a:lnTo>
                  <a:lnTo>
                    <a:pt x="4172" y="9622"/>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589" y="9466"/>
                  </a:lnTo>
                  <a:lnTo>
                    <a:pt x="4765"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Freeform 11"/>
            <p:cNvSpPr/>
            <p:nvPr/>
          </p:nvSpPr>
          <p:spPr bwMode="auto">
            <a:xfrm>
              <a:off x="4475163" y="1879600"/>
              <a:ext cx="377825" cy="231775"/>
            </a:xfrm>
            <a:custGeom>
              <a:avLst/>
              <a:gdLst>
                <a:gd name="T0" fmla="*/ 1546 w 1669"/>
                <a:gd name="T1" fmla="*/ 679 h 1026"/>
                <a:gd name="T2" fmla="*/ 1408 w 1669"/>
                <a:gd name="T3" fmla="*/ 611 h 1026"/>
                <a:gd name="T4" fmla="*/ 1298 w 1669"/>
                <a:gd name="T5" fmla="*/ 562 h 1026"/>
                <a:gd name="T6" fmla="*/ 1308 w 1669"/>
                <a:gd name="T7" fmla="*/ 512 h 1026"/>
                <a:gd name="T8" fmla="*/ 1312 w 1669"/>
                <a:gd name="T9" fmla="*/ 447 h 1026"/>
                <a:gd name="T10" fmla="*/ 1300 w 1669"/>
                <a:gd name="T11" fmla="*/ 372 h 1026"/>
                <a:gd name="T12" fmla="*/ 1284 w 1669"/>
                <a:gd name="T13" fmla="*/ 333 h 1026"/>
                <a:gd name="T14" fmla="*/ 1262 w 1669"/>
                <a:gd name="T15" fmla="*/ 297 h 1026"/>
                <a:gd name="T16" fmla="*/ 1229 w 1669"/>
                <a:gd name="T17" fmla="*/ 262 h 1026"/>
                <a:gd name="T18" fmla="*/ 1214 w 1669"/>
                <a:gd name="T19" fmla="*/ 283 h 1026"/>
                <a:gd name="T20" fmla="*/ 1204 w 1669"/>
                <a:gd name="T21" fmla="*/ 366 h 1026"/>
                <a:gd name="T22" fmla="*/ 1189 w 1669"/>
                <a:gd name="T23" fmla="*/ 410 h 1026"/>
                <a:gd name="T24" fmla="*/ 1174 w 1669"/>
                <a:gd name="T25" fmla="*/ 438 h 1026"/>
                <a:gd name="T26" fmla="*/ 1151 w 1669"/>
                <a:gd name="T27" fmla="*/ 460 h 1026"/>
                <a:gd name="T28" fmla="*/ 1123 w 1669"/>
                <a:gd name="T29" fmla="*/ 477 h 1026"/>
                <a:gd name="T30" fmla="*/ 1085 w 1669"/>
                <a:gd name="T31" fmla="*/ 487 h 1026"/>
                <a:gd name="T32" fmla="*/ 1040 w 1669"/>
                <a:gd name="T33" fmla="*/ 490 h 1026"/>
                <a:gd name="T34" fmla="*/ 984 w 1669"/>
                <a:gd name="T35" fmla="*/ 487 h 1026"/>
                <a:gd name="T36" fmla="*/ 916 w 1669"/>
                <a:gd name="T37" fmla="*/ 476 h 1026"/>
                <a:gd name="T38" fmla="*/ 829 w 1669"/>
                <a:gd name="T39" fmla="*/ 449 h 1026"/>
                <a:gd name="T40" fmla="*/ 731 w 1669"/>
                <a:gd name="T41" fmla="*/ 408 h 1026"/>
                <a:gd name="T42" fmla="*/ 555 w 1669"/>
                <a:gd name="T43" fmla="*/ 316 h 1026"/>
                <a:gd name="T44" fmla="*/ 350 w 1669"/>
                <a:gd name="T45" fmla="*/ 194 h 1026"/>
                <a:gd name="T46" fmla="*/ 114 w 1669"/>
                <a:gd name="T47" fmla="*/ 40 h 1026"/>
                <a:gd name="T48" fmla="*/ 0 w 1669"/>
                <a:gd name="T49" fmla="*/ 240 h 1026"/>
                <a:gd name="T50" fmla="*/ 89 w 1669"/>
                <a:gd name="T51" fmla="*/ 321 h 1026"/>
                <a:gd name="T52" fmla="*/ 222 w 1669"/>
                <a:gd name="T53" fmla="*/ 427 h 1026"/>
                <a:gd name="T54" fmla="*/ 339 w 1669"/>
                <a:gd name="T55" fmla="*/ 511 h 1026"/>
                <a:gd name="T56" fmla="*/ 460 w 1669"/>
                <a:gd name="T57" fmla="*/ 583 h 1026"/>
                <a:gd name="T58" fmla="*/ 543 w 1669"/>
                <a:gd name="T59" fmla="*/ 629 h 1026"/>
                <a:gd name="T60" fmla="*/ 774 w 1669"/>
                <a:gd name="T61" fmla="*/ 772 h 1026"/>
                <a:gd name="T62" fmla="*/ 921 w 1669"/>
                <a:gd name="T63" fmla="*/ 853 h 1026"/>
                <a:gd name="T64" fmla="*/ 1042 w 1669"/>
                <a:gd name="T65" fmla="*/ 906 h 1026"/>
                <a:gd name="T66" fmla="*/ 1113 w 1669"/>
                <a:gd name="T67" fmla="*/ 928 h 1026"/>
                <a:gd name="T68" fmla="*/ 1182 w 1669"/>
                <a:gd name="T69" fmla="*/ 939 h 1026"/>
                <a:gd name="T70" fmla="*/ 1246 w 1669"/>
                <a:gd name="T71" fmla="*/ 943 h 1026"/>
                <a:gd name="T72" fmla="*/ 1360 w 1669"/>
                <a:gd name="T73" fmla="*/ 962 h 1026"/>
                <a:gd name="T74" fmla="*/ 1481 w 1669"/>
                <a:gd name="T75" fmla="*/ 999 h 1026"/>
                <a:gd name="T76" fmla="*/ 1572 w 1669"/>
                <a:gd name="T77" fmla="*/ 1025 h 1026"/>
                <a:gd name="T78" fmla="*/ 1606 w 1669"/>
                <a:gd name="T79" fmla="*/ 1025 h 1026"/>
                <a:gd name="T80" fmla="*/ 1627 w 1669"/>
                <a:gd name="T81" fmla="*/ 1017 h 1026"/>
                <a:gd name="T82" fmla="*/ 1639 w 1669"/>
                <a:gd name="T83" fmla="*/ 1008 h 1026"/>
                <a:gd name="T84" fmla="*/ 1654 w 1669"/>
                <a:gd name="T85" fmla="*/ 988 h 1026"/>
                <a:gd name="T86" fmla="*/ 1665 w 1669"/>
                <a:gd name="T87" fmla="*/ 950 h 1026"/>
                <a:gd name="T88" fmla="*/ 1668 w 1669"/>
                <a:gd name="T89" fmla="*/ 882 h 1026"/>
                <a:gd name="T90" fmla="*/ 1654 w 1669"/>
                <a:gd name="T91" fmla="*/ 808 h 1026"/>
                <a:gd name="T92" fmla="*/ 1625 w 1669"/>
                <a:gd name="T93" fmla="*/ 744 h 1026"/>
                <a:gd name="T94" fmla="*/ 1606 w 1669"/>
                <a:gd name="T95" fmla="*/ 719 h 1026"/>
                <a:gd name="T96" fmla="*/ 1583 w 1669"/>
                <a:gd name="T97" fmla="*/ 69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Freeform 13"/>
            <p:cNvSpPr>
              <a:spLocks noEditPoints="1"/>
            </p:cNvSpPr>
            <p:nvPr/>
          </p:nvSpPr>
          <p:spPr bwMode="auto">
            <a:xfrm>
              <a:off x="3236913" y="1220788"/>
              <a:ext cx="3405188" cy="5337175"/>
            </a:xfrm>
            <a:custGeom>
              <a:avLst/>
              <a:gdLst>
                <a:gd name="T0" fmla="*/ 14931 w 15015"/>
                <a:gd name="T1" fmla="*/ 15244 h 23534"/>
                <a:gd name="T2" fmla="*/ 13932 w 15015"/>
                <a:gd name="T3" fmla="*/ 13003 h 23534"/>
                <a:gd name="T4" fmla="*/ 12153 w 15015"/>
                <a:gd name="T5" fmla="*/ 10238 h 23534"/>
                <a:gd name="T6" fmla="*/ 11642 w 15015"/>
                <a:gd name="T7" fmla="*/ 9371 h 23534"/>
                <a:gd name="T8" fmla="*/ 11565 w 15015"/>
                <a:gd name="T9" fmla="*/ 9115 h 23534"/>
                <a:gd name="T10" fmla="*/ 10368 w 15015"/>
                <a:gd name="T11" fmla="*/ 7296 h 23534"/>
                <a:gd name="T12" fmla="*/ 8881 w 15015"/>
                <a:gd name="T13" fmla="*/ 5571 h 23534"/>
                <a:gd name="T14" fmla="*/ 7906 w 15015"/>
                <a:gd name="T15" fmla="*/ 4291 h 23534"/>
                <a:gd name="T16" fmla="*/ 6734 w 15015"/>
                <a:gd name="T17" fmla="*/ 3223 h 23534"/>
                <a:gd name="T18" fmla="*/ 7117 w 15015"/>
                <a:gd name="T19" fmla="*/ 3734 h 23534"/>
                <a:gd name="T20" fmla="*/ 6659 w 15015"/>
                <a:gd name="T21" fmla="*/ 3842 h 23534"/>
                <a:gd name="T22" fmla="*/ 5492 w 15015"/>
                <a:gd name="T23" fmla="*/ 2902 h 23534"/>
                <a:gd name="T24" fmla="*/ 5252 w 15015"/>
                <a:gd name="T25" fmla="*/ 1779 h 23534"/>
                <a:gd name="T26" fmla="*/ 5285 w 15015"/>
                <a:gd name="T27" fmla="*/ 847 h 23534"/>
                <a:gd name="T28" fmla="*/ 4722 w 15015"/>
                <a:gd name="T29" fmla="*/ 180 h 23534"/>
                <a:gd name="T30" fmla="*/ 3581 w 15015"/>
                <a:gd name="T31" fmla="*/ 36 h 23534"/>
                <a:gd name="T32" fmla="*/ 2602 w 15015"/>
                <a:gd name="T33" fmla="*/ 1162 h 23534"/>
                <a:gd name="T34" fmla="*/ 1723 w 15015"/>
                <a:gd name="T35" fmla="*/ 1909 h 23534"/>
                <a:gd name="T36" fmla="*/ 4020 w 15015"/>
                <a:gd name="T37" fmla="*/ 2637 h 23534"/>
                <a:gd name="T38" fmla="*/ 5274 w 15015"/>
                <a:gd name="T39" fmla="*/ 3770 h 23534"/>
                <a:gd name="T40" fmla="*/ 4353 w 15015"/>
                <a:gd name="T41" fmla="*/ 5196 h 23534"/>
                <a:gd name="T42" fmla="*/ 1825 w 15015"/>
                <a:gd name="T43" fmla="*/ 4622 h 23534"/>
                <a:gd name="T44" fmla="*/ 1380 w 15015"/>
                <a:gd name="T45" fmla="*/ 5589 h 23534"/>
                <a:gd name="T46" fmla="*/ 655 w 15015"/>
                <a:gd name="T47" fmla="*/ 5636 h 23534"/>
                <a:gd name="T48" fmla="*/ 46 w 15015"/>
                <a:gd name="T49" fmla="*/ 6256 h 23534"/>
                <a:gd name="T50" fmla="*/ 145 w 15015"/>
                <a:gd name="T51" fmla="*/ 7579 h 23534"/>
                <a:gd name="T52" fmla="*/ 1667 w 15015"/>
                <a:gd name="T53" fmla="*/ 8224 h 23534"/>
                <a:gd name="T54" fmla="*/ 2162 w 15015"/>
                <a:gd name="T55" fmla="*/ 8589 h 23534"/>
                <a:gd name="T56" fmla="*/ 3064 w 15015"/>
                <a:gd name="T57" fmla="*/ 8677 h 23534"/>
                <a:gd name="T58" fmla="*/ 4001 w 15015"/>
                <a:gd name="T59" fmla="*/ 9206 h 23534"/>
                <a:gd name="T60" fmla="*/ 4261 w 15015"/>
                <a:gd name="T61" fmla="*/ 9654 h 23534"/>
                <a:gd name="T62" fmla="*/ 4455 w 15015"/>
                <a:gd name="T63" fmla="*/ 10177 h 23534"/>
                <a:gd name="T64" fmla="*/ 4192 w 15015"/>
                <a:gd name="T65" fmla="*/ 10838 h 23534"/>
                <a:gd name="T66" fmla="*/ 4390 w 15015"/>
                <a:gd name="T67" fmla="*/ 11548 h 23534"/>
                <a:gd name="T68" fmla="*/ 2445 w 15015"/>
                <a:gd name="T69" fmla="*/ 14990 h 23534"/>
                <a:gd name="T70" fmla="*/ 2143 w 15015"/>
                <a:gd name="T71" fmla="*/ 16040 h 23534"/>
                <a:gd name="T72" fmla="*/ 1808 w 15015"/>
                <a:gd name="T73" fmla="*/ 16434 h 23534"/>
                <a:gd name="T74" fmla="*/ 1882 w 15015"/>
                <a:gd name="T75" fmla="*/ 17562 h 23534"/>
                <a:gd name="T76" fmla="*/ 2018 w 15015"/>
                <a:gd name="T77" fmla="*/ 19872 h 23534"/>
                <a:gd name="T78" fmla="*/ 2067 w 15015"/>
                <a:gd name="T79" fmla="*/ 21755 h 23534"/>
                <a:gd name="T80" fmla="*/ 2254 w 15015"/>
                <a:gd name="T81" fmla="*/ 23420 h 23534"/>
                <a:gd name="T82" fmla="*/ 3020 w 15015"/>
                <a:gd name="T83" fmla="*/ 23416 h 23534"/>
                <a:gd name="T84" fmla="*/ 3768 w 15015"/>
                <a:gd name="T85" fmla="*/ 22032 h 23534"/>
                <a:gd name="T86" fmla="*/ 3845 w 15015"/>
                <a:gd name="T87" fmla="*/ 20640 h 23534"/>
                <a:gd name="T88" fmla="*/ 4239 w 15015"/>
                <a:gd name="T89" fmla="*/ 18760 h 23534"/>
                <a:gd name="T90" fmla="*/ 4421 w 15015"/>
                <a:gd name="T91" fmla="*/ 17255 h 23534"/>
                <a:gd name="T92" fmla="*/ 4650 w 15015"/>
                <a:gd name="T93" fmla="*/ 16653 h 23534"/>
                <a:gd name="T94" fmla="*/ 5192 w 15015"/>
                <a:gd name="T95" fmla="*/ 16009 h 23534"/>
                <a:gd name="T96" fmla="*/ 5748 w 15015"/>
                <a:gd name="T97" fmla="*/ 15381 h 23534"/>
                <a:gd name="T98" fmla="*/ 6991 w 15015"/>
                <a:gd name="T99" fmla="*/ 14036 h 23534"/>
                <a:gd name="T100" fmla="*/ 8526 w 15015"/>
                <a:gd name="T101" fmla="*/ 13047 h 23534"/>
                <a:gd name="T102" fmla="*/ 10373 w 15015"/>
                <a:gd name="T103" fmla="*/ 13709 h 23534"/>
                <a:gd name="T104" fmla="*/ 11667 w 15015"/>
                <a:gd name="T105" fmla="*/ 15486 h 23534"/>
                <a:gd name="T106" fmla="*/ 12252 w 15015"/>
                <a:gd name="T107" fmla="*/ 16373 h 23534"/>
                <a:gd name="T108" fmla="*/ 12247 w 15015"/>
                <a:gd name="T109" fmla="*/ 17441 h 23534"/>
                <a:gd name="T110" fmla="*/ 11950 w 15015"/>
                <a:gd name="T111" fmla="*/ 20992 h 23534"/>
                <a:gd name="T112" fmla="*/ 12019 w 15015"/>
                <a:gd name="T113" fmla="*/ 22266 h 23534"/>
                <a:gd name="T114" fmla="*/ 13404 w 15015"/>
                <a:gd name="T115" fmla="*/ 23097 h 23534"/>
                <a:gd name="T116" fmla="*/ 14211 w 15015"/>
                <a:gd name="T117" fmla="*/ 22839 h 23534"/>
                <a:gd name="T118" fmla="*/ 14437 w 15015"/>
                <a:gd name="T119" fmla="*/ 19332 h 23534"/>
                <a:gd name="T120" fmla="*/ 14867 w 15015"/>
                <a:gd name="T121" fmla="*/ 16468 h 23534"/>
                <a:gd name="T122" fmla="*/ 7056 w 15015"/>
                <a:gd name="T123" fmla="*/ 5210 h 23534"/>
                <a:gd name="T124" fmla="*/ 7656 w 15015"/>
                <a:gd name="T125" fmla="*/ 5144 h 2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7" y="2332"/>
                  </a:lnTo>
                  <a:lnTo>
                    <a:pt x="6749" y="2371"/>
                  </a:lnTo>
                  <a:lnTo>
                    <a:pt x="6751" y="2410"/>
                  </a:lnTo>
                  <a:lnTo>
                    <a:pt x="6752" y="2445"/>
                  </a:lnTo>
                  <a:lnTo>
                    <a:pt x="6751" y="2479"/>
                  </a:lnTo>
                  <a:lnTo>
                    <a:pt x="6747" y="2509"/>
                  </a:lnTo>
                  <a:lnTo>
                    <a:pt x="6744" y="2537"/>
                  </a:lnTo>
                  <a:lnTo>
                    <a:pt x="6739" y="2560"/>
                  </a:lnTo>
                  <a:lnTo>
                    <a:pt x="6732" y="2582"/>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4" y="3113"/>
                  </a:lnTo>
                  <a:lnTo>
                    <a:pt x="6673" y="3154"/>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54" y="3464"/>
                  </a:lnTo>
                  <a:lnTo>
                    <a:pt x="6787" y="3478"/>
                  </a:lnTo>
                  <a:lnTo>
                    <a:pt x="6864" y="3513"/>
                  </a:lnTo>
                  <a:lnTo>
                    <a:pt x="6910" y="3536"/>
                  </a:lnTo>
                  <a:lnTo>
                    <a:pt x="6958" y="3559"/>
                  </a:lnTo>
                  <a:lnTo>
                    <a:pt x="7002" y="3581"/>
                  </a:lnTo>
                  <a:lnTo>
                    <a:pt x="7039" y="360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20" y="525"/>
                  </a:lnTo>
                  <a:lnTo>
                    <a:pt x="5318" y="599"/>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32" y="1881"/>
                  </a:lnTo>
                  <a:lnTo>
                    <a:pt x="1823" y="1882"/>
                  </a:lnTo>
                  <a:lnTo>
                    <a:pt x="1813" y="1883"/>
                  </a:lnTo>
                  <a:lnTo>
                    <a:pt x="1787" y="1889"/>
                  </a:lnTo>
                  <a:lnTo>
                    <a:pt x="1757" y="1898"/>
                  </a:lnTo>
                  <a:lnTo>
                    <a:pt x="1723" y="1909"/>
                  </a:lnTo>
                  <a:lnTo>
                    <a:pt x="1686" y="1923"/>
                  </a:lnTo>
                  <a:lnTo>
                    <a:pt x="1648" y="1937"/>
                  </a:lnTo>
                  <a:lnTo>
                    <a:pt x="1570" y="1970"/>
                  </a:lnTo>
                  <a:lnTo>
                    <a:pt x="1570" y="1970"/>
                  </a:lnTo>
                  <a:lnTo>
                    <a:pt x="1729" y="1993"/>
                  </a:lnTo>
                  <a:lnTo>
                    <a:pt x="1925" y="2022"/>
                  </a:lnTo>
                  <a:lnTo>
                    <a:pt x="2135" y="2054"/>
                  </a:lnTo>
                  <a:lnTo>
                    <a:pt x="2335" y="2085"/>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74" y="3770"/>
                  </a:lnTo>
                  <a:lnTo>
                    <a:pt x="5260" y="3822"/>
                  </a:lnTo>
                  <a:lnTo>
                    <a:pt x="5242" y="3897"/>
                  </a:lnTo>
                  <a:lnTo>
                    <a:pt x="5201" y="4077"/>
                  </a:lnTo>
                  <a:lnTo>
                    <a:pt x="5149" y="4309"/>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73" y="5293"/>
                  </a:lnTo>
                  <a:lnTo>
                    <a:pt x="363" y="5295"/>
                  </a:lnTo>
                  <a:lnTo>
                    <a:pt x="347" y="5297"/>
                  </a:lnTo>
                  <a:lnTo>
                    <a:pt x="303" y="5310"/>
                  </a:lnTo>
                  <a:lnTo>
                    <a:pt x="250" y="5326"/>
                  </a:lnTo>
                  <a:lnTo>
                    <a:pt x="192" y="5345"/>
                  </a:lnTo>
                  <a:lnTo>
                    <a:pt x="88" y="5380"/>
                  </a:lnTo>
                  <a:lnTo>
                    <a:pt x="43" y="5396"/>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1871" y="22990"/>
                  </a:lnTo>
                  <a:lnTo>
                    <a:pt x="2044" y="23186"/>
                  </a:lnTo>
                  <a:lnTo>
                    <a:pt x="2189" y="23348"/>
                  </a:lnTo>
                  <a:lnTo>
                    <a:pt x="2254" y="23420"/>
                  </a:lnTo>
                  <a:lnTo>
                    <a:pt x="2306" y="23477"/>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00" y="23054"/>
                  </a:lnTo>
                  <a:lnTo>
                    <a:pt x="3449" y="22978"/>
                  </a:lnTo>
                  <a:lnTo>
                    <a:pt x="3531" y="22858"/>
                  </a:lnTo>
                  <a:lnTo>
                    <a:pt x="3579" y="22790"/>
                  </a:lnTo>
                  <a:lnTo>
                    <a:pt x="3627" y="22721"/>
                  </a:lnTo>
                  <a:lnTo>
                    <a:pt x="3676" y="22656"/>
                  </a:lnTo>
                  <a:lnTo>
                    <a:pt x="3722" y="22596"/>
                  </a:lnTo>
                  <a:lnTo>
                    <a:pt x="3722" y="22596"/>
                  </a:lnTo>
                  <a:lnTo>
                    <a:pt x="3705" y="22536"/>
                  </a:lnTo>
                  <a:lnTo>
                    <a:pt x="3699" y="22513"/>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75" y="16798"/>
                  </a:lnTo>
                  <a:lnTo>
                    <a:pt x="4194" y="16796"/>
                  </a:lnTo>
                  <a:lnTo>
                    <a:pt x="4243" y="16793"/>
                  </a:lnTo>
                  <a:lnTo>
                    <a:pt x="4310" y="16789"/>
                  </a:lnTo>
                  <a:lnTo>
                    <a:pt x="4349" y="16788"/>
                  </a:lnTo>
                  <a:lnTo>
                    <a:pt x="4390"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5" y="16632"/>
                  </a:lnTo>
                  <a:lnTo>
                    <a:pt x="12253" y="16660"/>
                  </a:lnTo>
                  <a:lnTo>
                    <a:pt x="12250" y="16706"/>
                  </a:lnTo>
                  <a:lnTo>
                    <a:pt x="12240" y="16827"/>
                  </a:lnTo>
                  <a:lnTo>
                    <a:pt x="12235" y="16896"/>
                  </a:lnTo>
                  <a:lnTo>
                    <a:pt x="12230" y="16963"/>
                  </a:lnTo>
                  <a:lnTo>
                    <a:pt x="12227" y="17027"/>
                  </a:lnTo>
                  <a:lnTo>
                    <a:pt x="12226" y="17080"/>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83" y="21853"/>
                  </a:lnTo>
                  <a:lnTo>
                    <a:pt x="11977" y="21878"/>
                  </a:lnTo>
                  <a:lnTo>
                    <a:pt x="11969" y="21906"/>
                  </a:lnTo>
                  <a:lnTo>
                    <a:pt x="11960" y="21937"/>
                  </a:lnTo>
                  <a:lnTo>
                    <a:pt x="11950" y="21968"/>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35" y="23097"/>
                  </a:lnTo>
                  <a:lnTo>
                    <a:pt x="13592" y="23085"/>
                  </a:lnTo>
                  <a:lnTo>
                    <a:pt x="13665" y="23070"/>
                  </a:lnTo>
                  <a:lnTo>
                    <a:pt x="13746" y="23050"/>
                  </a:lnTo>
                  <a:lnTo>
                    <a:pt x="13830" y="23030"/>
                  </a:lnTo>
                  <a:lnTo>
                    <a:pt x="13977" y="22993"/>
                  </a:lnTo>
                  <a:lnTo>
                    <a:pt x="14053" y="22974"/>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4" y="22950"/>
                  </a:lnTo>
                  <a:lnTo>
                    <a:pt x="14204" y="22950"/>
                  </a:lnTo>
                  <a:lnTo>
                    <a:pt x="14204" y="22950"/>
                  </a:lnTo>
                  <a:lnTo>
                    <a:pt x="14201" y="22935"/>
                  </a:lnTo>
                  <a:lnTo>
                    <a:pt x="14200" y="22928"/>
                  </a:lnTo>
                  <a:lnTo>
                    <a:pt x="14199" y="22921"/>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847" y="6248"/>
                  </a:lnTo>
                  <a:lnTo>
                    <a:pt x="7793" y="6196"/>
                  </a:lnTo>
                  <a:lnTo>
                    <a:pt x="7669" y="6079"/>
                  </a:lnTo>
                  <a:lnTo>
                    <a:pt x="7600" y="6013"/>
                  </a:lnTo>
                  <a:lnTo>
                    <a:pt x="7534" y="5953"/>
                  </a:lnTo>
                  <a:lnTo>
                    <a:pt x="7481" y="5906"/>
                  </a:lnTo>
                  <a:lnTo>
                    <a:pt x="7461" y="5887"/>
                  </a:lnTo>
                  <a:lnTo>
                    <a:pt x="7447" y="5876"/>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Freeform 14"/>
            <p:cNvSpPr/>
            <p:nvPr/>
          </p:nvSpPr>
          <p:spPr bwMode="auto">
            <a:xfrm>
              <a:off x="5891213" y="6202363"/>
              <a:ext cx="766763" cy="546100"/>
            </a:xfrm>
            <a:custGeom>
              <a:avLst/>
              <a:gdLst>
                <a:gd name="T0" fmla="*/ 3323 w 3381"/>
                <a:gd name="T1" fmla="*/ 1840 h 2405"/>
                <a:gd name="T2" fmla="*/ 3206 w 3381"/>
                <a:gd name="T3" fmla="*/ 1760 h 2405"/>
                <a:gd name="T4" fmla="*/ 3122 w 3381"/>
                <a:gd name="T5" fmla="*/ 1697 h 2405"/>
                <a:gd name="T6" fmla="*/ 3051 w 3381"/>
                <a:gd name="T7" fmla="*/ 1615 h 2405"/>
                <a:gd name="T8" fmla="*/ 2985 w 3381"/>
                <a:gd name="T9" fmla="*/ 1529 h 2405"/>
                <a:gd name="T10" fmla="*/ 2819 w 3381"/>
                <a:gd name="T11" fmla="*/ 1355 h 2405"/>
                <a:gd name="T12" fmla="*/ 2623 w 3381"/>
                <a:gd name="T13" fmla="*/ 1168 h 2405"/>
                <a:gd name="T14" fmla="*/ 2561 w 3381"/>
                <a:gd name="T15" fmla="*/ 1089 h 2405"/>
                <a:gd name="T16" fmla="*/ 2507 w 3381"/>
                <a:gd name="T17" fmla="*/ 994 h 2405"/>
                <a:gd name="T18" fmla="*/ 2502 w 3381"/>
                <a:gd name="T19" fmla="*/ 982 h 2405"/>
                <a:gd name="T20" fmla="*/ 2398 w 3381"/>
                <a:gd name="T21" fmla="*/ 991 h 2405"/>
                <a:gd name="T22" fmla="*/ 2351 w 3381"/>
                <a:gd name="T23" fmla="*/ 1006 h 2405"/>
                <a:gd name="T24" fmla="*/ 2044 w 3381"/>
                <a:gd name="T25" fmla="*/ 1082 h 2405"/>
                <a:gd name="T26" fmla="*/ 1833 w 3381"/>
                <a:gd name="T27" fmla="*/ 1129 h 2405"/>
                <a:gd name="T28" fmla="*/ 1741 w 3381"/>
                <a:gd name="T29" fmla="*/ 1131 h 2405"/>
                <a:gd name="T30" fmla="*/ 1571 w 3381"/>
                <a:gd name="T31" fmla="*/ 1110 h 2405"/>
                <a:gd name="T32" fmla="*/ 1392 w 3381"/>
                <a:gd name="T33" fmla="*/ 1070 h 2405"/>
                <a:gd name="T34" fmla="*/ 1252 w 3381"/>
                <a:gd name="T35" fmla="*/ 1024 h 2405"/>
                <a:gd name="T36" fmla="*/ 1160 w 3381"/>
                <a:gd name="T37" fmla="*/ 969 h 2405"/>
                <a:gd name="T38" fmla="*/ 909 w 3381"/>
                <a:gd name="T39" fmla="*/ 792 h 2405"/>
                <a:gd name="T40" fmla="*/ 605 w 3381"/>
                <a:gd name="T41" fmla="*/ 560 h 2405"/>
                <a:gd name="T42" fmla="*/ 370 w 3381"/>
                <a:gd name="T43" fmla="*/ 360 h 2405"/>
                <a:gd name="T44" fmla="*/ 317 w 3381"/>
                <a:gd name="T45" fmla="*/ 298 h 2405"/>
                <a:gd name="T46" fmla="*/ 295 w 3381"/>
                <a:gd name="T47" fmla="*/ 245 h 2405"/>
                <a:gd name="T48" fmla="*/ 260 w 3381"/>
                <a:gd name="T49" fmla="*/ 89 h 2405"/>
                <a:gd name="T50" fmla="*/ 234 w 3381"/>
                <a:gd name="T51" fmla="*/ 38 h 2405"/>
                <a:gd name="T52" fmla="*/ 176 w 3381"/>
                <a:gd name="T53" fmla="*/ 175 h 2405"/>
                <a:gd name="T54" fmla="*/ 144 w 3381"/>
                <a:gd name="T55" fmla="*/ 234 h 2405"/>
                <a:gd name="T56" fmla="*/ 111 w 3381"/>
                <a:gd name="T57" fmla="*/ 325 h 2405"/>
                <a:gd name="T58" fmla="*/ 43 w 3381"/>
                <a:gd name="T59" fmla="*/ 593 h 2405"/>
                <a:gd name="T60" fmla="*/ 13 w 3381"/>
                <a:gd name="T61" fmla="*/ 771 h 2405"/>
                <a:gd name="T62" fmla="*/ 7 w 3381"/>
                <a:gd name="T63" fmla="*/ 907 h 2405"/>
                <a:gd name="T64" fmla="*/ 0 w 3381"/>
                <a:gd name="T65" fmla="*/ 1416 h 2405"/>
                <a:gd name="T66" fmla="*/ 7 w 3381"/>
                <a:gd name="T67" fmla="*/ 1513 h 2405"/>
                <a:gd name="T68" fmla="*/ 17 w 3381"/>
                <a:gd name="T69" fmla="*/ 1527 h 2405"/>
                <a:gd name="T70" fmla="*/ 103 w 3381"/>
                <a:gd name="T71" fmla="*/ 1570 h 2405"/>
                <a:gd name="T72" fmla="*/ 402 w 3381"/>
                <a:gd name="T73" fmla="*/ 1686 h 2405"/>
                <a:gd name="T74" fmla="*/ 602 w 3381"/>
                <a:gd name="T75" fmla="*/ 1761 h 2405"/>
                <a:gd name="T76" fmla="*/ 662 w 3381"/>
                <a:gd name="T77" fmla="*/ 1766 h 2405"/>
                <a:gd name="T78" fmla="*/ 845 w 3381"/>
                <a:gd name="T79" fmla="*/ 1747 h 2405"/>
                <a:gd name="T80" fmla="*/ 906 w 3381"/>
                <a:gd name="T81" fmla="*/ 1755 h 2405"/>
                <a:gd name="T82" fmla="*/ 945 w 3381"/>
                <a:gd name="T83" fmla="*/ 1797 h 2405"/>
                <a:gd name="T84" fmla="*/ 1020 w 3381"/>
                <a:gd name="T85" fmla="*/ 1926 h 2405"/>
                <a:gd name="T86" fmla="*/ 1110 w 3381"/>
                <a:gd name="T87" fmla="*/ 2069 h 2405"/>
                <a:gd name="T88" fmla="*/ 1184 w 3381"/>
                <a:gd name="T89" fmla="*/ 2156 h 2405"/>
                <a:gd name="T90" fmla="*/ 1279 w 3381"/>
                <a:gd name="T91" fmla="*/ 2243 h 2405"/>
                <a:gd name="T92" fmla="*/ 1369 w 3381"/>
                <a:gd name="T93" fmla="*/ 2306 h 2405"/>
                <a:gd name="T94" fmla="*/ 1446 w 3381"/>
                <a:gd name="T95" fmla="*/ 2341 h 2405"/>
                <a:gd name="T96" fmla="*/ 1545 w 3381"/>
                <a:gd name="T97" fmla="*/ 2368 h 2405"/>
                <a:gd name="T98" fmla="*/ 1791 w 3381"/>
                <a:gd name="T99" fmla="*/ 2398 h 2405"/>
                <a:gd name="T100" fmla="*/ 2082 w 3381"/>
                <a:gd name="T101" fmla="*/ 2404 h 2405"/>
                <a:gd name="T102" fmla="*/ 2390 w 3381"/>
                <a:gd name="T103" fmla="*/ 2393 h 2405"/>
                <a:gd name="T104" fmla="*/ 2952 w 3381"/>
                <a:gd name="T105" fmla="*/ 2343 h 2405"/>
                <a:gd name="T106" fmla="*/ 3265 w 3381"/>
                <a:gd name="T107" fmla="*/ 2306 h 2405"/>
                <a:gd name="T108" fmla="*/ 3346 w 3381"/>
                <a:gd name="T109" fmla="*/ 2284 h 2405"/>
                <a:gd name="T110" fmla="*/ 3371 w 3381"/>
                <a:gd name="T111" fmla="*/ 2252 h 2405"/>
                <a:gd name="T112" fmla="*/ 3365 w 3381"/>
                <a:gd name="T113" fmla="*/ 2216 h 2405"/>
                <a:gd name="T114" fmla="*/ 3353 w 3381"/>
                <a:gd name="T115" fmla="*/ 2179 h 2405"/>
                <a:gd name="T116" fmla="*/ 3358 w 3381"/>
                <a:gd name="T117" fmla="*/ 2120 h 2405"/>
                <a:gd name="T118" fmla="*/ 3380 w 3381"/>
                <a:gd name="T119" fmla="*/ 1988 h 2405"/>
                <a:gd name="T120" fmla="*/ 3374 w 3381"/>
                <a:gd name="T121" fmla="*/ 1911 h 2405"/>
                <a:gd name="T122" fmla="*/ 3358 w 3381"/>
                <a:gd name="T123" fmla="*/ 187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502" y="982"/>
                  </a:lnTo>
                  <a:lnTo>
                    <a:pt x="2502" y="982"/>
                  </a:lnTo>
                  <a:lnTo>
                    <a:pt x="2502" y="982"/>
                  </a:lnTo>
                  <a:lnTo>
                    <a:pt x="2467" y="983"/>
                  </a:lnTo>
                  <a:lnTo>
                    <a:pt x="2439" y="984"/>
                  </a:lnTo>
                  <a:lnTo>
                    <a:pt x="2416" y="987"/>
                  </a:lnTo>
                  <a:lnTo>
                    <a:pt x="2398" y="991"/>
                  </a:lnTo>
                  <a:lnTo>
                    <a:pt x="2385" y="994"/>
                  </a:lnTo>
                  <a:lnTo>
                    <a:pt x="2372" y="999"/>
                  </a:lnTo>
                  <a:lnTo>
                    <a:pt x="2362" y="1002"/>
                  </a:lnTo>
                  <a:lnTo>
                    <a:pt x="2351" y="1006"/>
                  </a:lnTo>
                  <a:lnTo>
                    <a:pt x="2351" y="1006"/>
                  </a:lnTo>
                  <a:lnTo>
                    <a:pt x="2275" y="1025"/>
                  </a:lnTo>
                  <a:lnTo>
                    <a:pt x="2128" y="1062"/>
                  </a:lnTo>
                  <a:lnTo>
                    <a:pt x="2044" y="1082"/>
                  </a:lnTo>
                  <a:lnTo>
                    <a:pt x="1963" y="1102"/>
                  </a:lnTo>
                  <a:lnTo>
                    <a:pt x="1890" y="1117"/>
                  </a:lnTo>
                  <a:lnTo>
                    <a:pt x="1833" y="1129"/>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7" y="298"/>
                  </a:lnTo>
                  <a:lnTo>
                    <a:pt x="311" y="286"/>
                  </a:lnTo>
                  <a:lnTo>
                    <a:pt x="305" y="274"/>
                  </a:lnTo>
                  <a:lnTo>
                    <a:pt x="295" y="245"/>
                  </a:lnTo>
                  <a:lnTo>
                    <a:pt x="285" y="211"/>
                  </a:lnTo>
                  <a:lnTo>
                    <a:pt x="276" y="172"/>
                  </a:lnTo>
                  <a:lnTo>
                    <a:pt x="268" y="132"/>
                  </a:lnTo>
                  <a:lnTo>
                    <a:pt x="260" y="89"/>
                  </a:lnTo>
                  <a:lnTo>
                    <a:pt x="253" y="45"/>
                  </a:lnTo>
                  <a:lnTo>
                    <a:pt x="248" y="0"/>
                  </a:lnTo>
                  <a:lnTo>
                    <a:pt x="248" y="0"/>
                  </a:lnTo>
                  <a:lnTo>
                    <a:pt x="234" y="38"/>
                  </a:lnTo>
                  <a:lnTo>
                    <a:pt x="219" y="75"/>
                  </a:lnTo>
                  <a:lnTo>
                    <a:pt x="205" y="111"/>
                  </a:lnTo>
                  <a:lnTo>
                    <a:pt x="191" y="144"/>
                  </a:lnTo>
                  <a:lnTo>
                    <a:pt x="176" y="175"/>
                  </a:lnTo>
                  <a:lnTo>
                    <a:pt x="164" y="201"/>
                  </a:lnTo>
                  <a:lnTo>
                    <a:pt x="153" y="221"/>
                  </a:lnTo>
                  <a:lnTo>
                    <a:pt x="144" y="234"/>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9" name="Freeform 15"/>
            <p:cNvSpPr/>
            <p:nvPr/>
          </p:nvSpPr>
          <p:spPr bwMode="auto">
            <a:xfrm>
              <a:off x="3556000" y="6345238"/>
              <a:ext cx="542925" cy="512763"/>
            </a:xfrm>
            <a:custGeom>
              <a:avLst/>
              <a:gdLst>
                <a:gd name="T0" fmla="*/ 2273 w 2393"/>
                <a:gd name="T1" fmla="*/ 60 h 2261"/>
                <a:gd name="T2" fmla="*/ 2128 w 2393"/>
                <a:gd name="T3" fmla="*/ 262 h 2261"/>
                <a:gd name="T4" fmla="*/ 1997 w 2393"/>
                <a:gd name="T5" fmla="*/ 458 h 2261"/>
                <a:gd name="T6" fmla="*/ 1942 w 2393"/>
                <a:gd name="T7" fmla="*/ 524 h 2261"/>
                <a:gd name="T8" fmla="*/ 1847 w 2393"/>
                <a:gd name="T9" fmla="*/ 623 h 2261"/>
                <a:gd name="T10" fmla="*/ 1731 w 2393"/>
                <a:gd name="T11" fmla="*/ 728 h 2261"/>
                <a:gd name="T12" fmla="*/ 1617 w 2393"/>
                <a:gd name="T13" fmla="*/ 820 h 2261"/>
                <a:gd name="T14" fmla="*/ 1552 w 2393"/>
                <a:gd name="T15" fmla="*/ 861 h 2261"/>
                <a:gd name="T16" fmla="*/ 1512 w 2393"/>
                <a:gd name="T17" fmla="*/ 878 h 2261"/>
                <a:gd name="T18" fmla="*/ 1477 w 2393"/>
                <a:gd name="T19" fmla="*/ 884 h 2261"/>
                <a:gd name="T20" fmla="*/ 1337 w 2393"/>
                <a:gd name="T21" fmla="*/ 911 h 2261"/>
                <a:gd name="T22" fmla="*/ 1205 w 2393"/>
                <a:gd name="T23" fmla="*/ 931 h 2261"/>
                <a:gd name="T24" fmla="*/ 1093 w 2393"/>
                <a:gd name="T25" fmla="*/ 938 h 2261"/>
                <a:gd name="T26" fmla="*/ 1030 w 2393"/>
                <a:gd name="T27" fmla="*/ 935 h 2261"/>
                <a:gd name="T28" fmla="*/ 975 w 2393"/>
                <a:gd name="T29" fmla="*/ 922 h 2261"/>
                <a:gd name="T30" fmla="*/ 928 w 2393"/>
                <a:gd name="T31" fmla="*/ 901 h 2261"/>
                <a:gd name="T32" fmla="*/ 903 w 2393"/>
                <a:gd name="T33" fmla="*/ 881 h 2261"/>
                <a:gd name="T34" fmla="*/ 641 w 2393"/>
                <a:gd name="T35" fmla="*/ 590 h 2261"/>
                <a:gd name="T36" fmla="*/ 431 w 2393"/>
                <a:gd name="T37" fmla="*/ 450 h 2261"/>
                <a:gd name="T38" fmla="*/ 301 w 2393"/>
                <a:gd name="T39" fmla="*/ 657 h 2261"/>
                <a:gd name="T40" fmla="*/ 225 w 2393"/>
                <a:gd name="T41" fmla="*/ 794 h 2261"/>
                <a:gd name="T42" fmla="*/ 205 w 2393"/>
                <a:gd name="T43" fmla="*/ 841 h 2261"/>
                <a:gd name="T44" fmla="*/ 50 w 2393"/>
                <a:gd name="T45" fmla="*/ 1346 h 2261"/>
                <a:gd name="T46" fmla="*/ 29 w 2393"/>
                <a:gd name="T47" fmla="*/ 1439 h 2261"/>
                <a:gd name="T48" fmla="*/ 12 w 2393"/>
                <a:gd name="T49" fmla="*/ 1563 h 2261"/>
                <a:gd name="T50" fmla="*/ 1 w 2393"/>
                <a:gd name="T51" fmla="*/ 1700 h 2261"/>
                <a:gd name="T52" fmla="*/ 4 w 2393"/>
                <a:gd name="T53" fmla="*/ 1833 h 2261"/>
                <a:gd name="T54" fmla="*/ 16 w 2393"/>
                <a:gd name="T55" fmla="*/ 1925 h 2261"/>
                <a:gd name="T56" fmla="*/ 31 w 2393"/>
                <a:gd name="T57" fmla="*/ 1969 h 2261"/>
                <a:gd name="T58" fmla="*/ 46 w 2393"/>
                <a:gd name="T59" fmla="*/ 1994 h 2261"/>
                <a:gd name="T60" fmla="*/ 84 w 2393"/>
                <a:gd name="T61" fmla="*/ 2034 h 2261"/>
                <a:gd name="T62" fmla="*/ 139 w 2393"/>
                <a:gd name="T63" fmla="*/ 2072 h 2261"/>
                <a:gd name="T64" fmla="*/ 208 w 2393"/>
                <a:gd name="T65" fmla="*/ 2110 h 2261"/>
                <a:gd name="T66" fmla="*/ 289 w 2393"/>
                <a:gd name="T67" fmla="*/ 2143 h 2261"/>
                <a:gd name="T68" fmla="*/ 474 w 2393"/>
                <a:gd name="T69" fmla="*/ 2204 h 2261"/>
                <a:gd name="T70" fmla="*/ 643 w 2393"/>
                <a:gd name="T71" fmla="*/ 2240 h 2261"/>
                <a:gd name="T72" fmla="*/ 744 w 2393"/>
                <a:gd name="T73" fmla="*/ 2253 h 2261"/>
                <a:gd name="T74" fmla="*/ 844 w 2393"/>
                <a:gd name="T75" fmla="*/ 2260 h 2261"/>
                <a:gd name="T76" fmla="*/ 909 w 2393"/>
                <a:gd name="T77" fmla="*/ 2260 h 2261"/>
                <a:gd name="T78" fmla="*/ 1020 w 2393"/>
                <a:gd name="T79" fmla="*/ 2247 h 2261"/>
                <a:gd name="T80" fmla="*/ 1143 w 2393"/>
                <a:gd name="T81" fmla="*/ 2224 h 2261"/>
                <a:gd name="T82" fmla="*/ 1276 w 2393"/>
                <a:gd name="T83" fmla="*/ 2190 h 2261"/>
                <a:gd name="T84" fmla="*/ 1544 w 2393"/>
                <a:gd name="T85" fmla="*/ 2103 h 2261"/>
                <a:gd name="T86" fmla="*/ 1785 w 2393"/>
                <a:gd name="T87" fmla="*/ 2004 h 2261"/>
                <a:gd name="T88" fmla="*/ 1934 w 2393"/>
                <a:gd name="T89" fmla="*/ 1930 h 2261"/>
                <a:gd name="T90" fmla="*/ 1992 w 2393"/>
                <a:gd name="T91" fmla="*/ 1892 h 2261"/>
                <a:gd name="T92" fmla="*/ 2014 w 2393"/>
                <a:gd name="T93" fmla="*/ 1872 h 2261"/>
                <a:gd name="T94" fmla="*/ 2032 w 2393"/>
                <a:gd name="T95" fmla="*/ 1836 h 2261"/>
                <a:gd name="T96" fmla="*/ 2046 w 2393"/>
                <a:gd name="T97" fmla="*/ 1788 h 2261"/>
                <a:gd name="T98" fmla="*/ 2057 w 2393"/>
                <a:gd name="T99" fmla="*/ 1666 h 2261"/>
                <a:gd name="T100" fmla="*/ 2056 w 2393"/>
                <a:gd name="T101" fmla="*/ 1534 h 2261"/>
                <a:gd name="T102" fmla="*/ 2045 w 2393"/>
                <a:gd name="T103" fmla="*/ 1375 h 2261"/>
                <a:gd name="T104" fmla="*/ 2065 w 2393"/>
                <a:gd name="T105" fmla="*/ 1340 h 2261"/>
                <a:gd name="T106" fmla="*/ 2141 w 2393"/>
                <a:gd name="T107" fmla="*/ 1264 h 2261"/>
                <a:gd name="T108" fmla="*/ 2253 w 2393"/>
                <a:gd name="T109" fmla="*/ 1137 h 2261"/>
                <a:gd name="T110" fmla="*/ 2383 w 2393"/>
                <a:gd name="T111" fmla="*/ 978 h 2261"/>
                <a:gd name="T112" fmla="*/ 2388 w 2393"/>
                <a:gd name="T113" fmla="*/ 824 h 2261"/>
                <a:gd name="T114" fmla="*/ 2393 w 2393"/>
                <a:gd name="T115" fmla="*/ 482 h 2261"/>
                <a:gd name="T116" fmla="*/ 2391 w 2393"/>
                <a:gd name="T117" fmla="*/ 416 h 2261"/>
                <a:gd name="T118" fmla="*/ 2377 w 2393"/>
                <a:gd name="T119" fmla="*/ 283 h 2261"/>
                <a:gd name="T120" fmla="*/ 2343 w 2393"/>
                <a:gd name="T121" fmla="*/ 97 h 2261"/>
                <a:gd name="T122" fmla="*/ 2319 w 2393"/>
                <a:gd name="T123"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903" y="881"/>
                  </a:lnTo>
                  <a:lnTo>
                    <a:pt x="851" y="824"/>
                  </a:lnTo>
                  <a:lnTo>
                    <a:pt x="786" y="752"/>
                  </a:lnTo>
                  <a:lnTo>
                    <a:pt x="641" y="590"/>
                  </a:lnTo>
                  <a:lnTo>
                    <a:pt x="468" y="394"/>
                  </a:lnTo>
                  <a:lnTo>
                    <a:pt x="468" y="394"/>
                  </a:lnTo>
                  <a:lnTo>
                    <a:pt x="431" y="450"/>
                  </a:lnTo>
                  <a:lnTo>
                    <a:pt x="393" y="510"/>
                  </a:lnTo>
                  <a:lnTo>
                    <a:pt x="347" y="581"/>
                  </a:lnTo>
                  <a:lnTo>
                    <a:pt x="301" y="657"/>
                  </a:lnTo>
                  <a:lnTo>
                    <a:pt x="259" y="730"/>
                  </a:lnTo>
                  <a:lnTo>
                    <a:pt x="240" y="764"/>
                  </a:lnTo>
                  <a:lnTo>
                    <a:pt x="225" y="794"/>
                  </a:lnTo>
                  <a:lnTo>
                    <a:pt x="213" y="821"/>
                  </a:lnTo>
                  <a:lnTo>
                    <a:pt x="205" y="841"/>
                  </a:lnTo>
                  <a:lnTo>
                    <a:pt x="205" y="841"/>
                  </a:lnTo>
                  <a:lnTo>
                    <a:pt x="131" y="1083"/>
                  </a:lnTo>
                  <a:lnTo>
                    <a:pt x="50" y="1346"/>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3" y="978"/>
                  </a:lnTo>
                  <a:lnTo>
                    <a:pt x="2385" y="935"/>
                  </a:lnTo>
                  <a:lnTo>
                    <a:pt x="2388" y="824"/>
                  </a:lnTo>
                  <a:lnTo>
                    <a:pt x="2392" y="666"/>
                  </a:lnTo>
                  <a:lnTo>
                    <a:pt x="2393" y="575"/>
                  </a:lnTo>
                  <a:lnTo>
                    <a:pt x="2393" y="482"/>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0" name="Freeform 89"/>
            <p:cNvSpPr/>
            <p:nvPr/>
          </p:nvSpPr>
          <p:spPr bwMode="auto">
            <a:xfrm>
              <a:off x="2757487" y="1122363"/>
              <a:ext cx="2874962" cy="1385887"/>
            </a:xfrm>
            <a:custGeom>
              <a:avLst/>
              <a:gdLst>
                <a:gd name="connsiteX0" fmla="*/ 809334 w 2874962"/>
                <a:gd name="connsiteY0" fmla="*/ 588962 h 1385887"/>
                <a:gd name="connsiteX1" fmla="*/ 810241 w 2874962"/>
                <a:gd name="connsiteY1" fmla="*/ 589416 h 1385887"/>
                <a:gd name="connsiteX2" fmla="*/ 810694 w 2874962"/>
                <a:gd name="connsiteY2" fmla="*/ 590096 h 1385887"/>
                <a:gd name="connsiteX3" fmla="*/ 814320 w 2874962"/>
                <a:gd name="connsiteY3" fmla="*/ 591004 h 1385887"/>
                <a:gd name="connsiteX4" fmla="*/ 818853 w 2874962"/>
                <a:gd name="connsiteY4" fmla="*/ 591911 h 1385887"/>
                <a:gd name="connsiteX5" fmla="*/ 829959 w 2874962"/>
                <a:gd name="connsiteY5" fmla="*/ 593953 h 1385887"/>
                <a:gd name="connsiteX6" fmla="*/ 858289 w 2874962"/>
                <a:gd name="connsiteY6" fmla="*/ 598490 h 1385887"/>
                <a:gd name="connsiteX7" fmla="*/ 873927 w 2874962"/>
                <a:gd name="connsiteY7" fmla="*/ 601212 h 1385887"/>
                <a:gd name="connsiteX8" fmla="*/ 881859 w 2874962"/>
                <a:gd name="connsiteY8" fmla="*/ 602800 h 1385887"/>
                <a:gd name="connsiteX9" fmla="*/ 889792 w 2874962"/>
                <a:gd name="connsiteY9" fmla="*/ 604615 h 1385887"/>
                <a:gd name="connsiteX10" fmla="*/ 897271 w 2874962"/>
                <a:gd name="connsiteY10" fmla="*/ 606430 h 1385887"/>
                <a:gd name="connsiteX11" fmla="*/ 904750 w 2874962"/>
                <a:gd name="connsiteY11" fmla="*/ 608471 h 1385887"/>
                <a:gd name="connsiteX12" fmla="*/ 911549 w 2874962"/>
                <a:gd name="connsiteY12" fmla="*/ 610740 h 1385887"/>
                <a:gd name="connsiteX13" fmla="*/ 918348 w 2874962"/>
                <a:gd name="connsiteY13" fmla="*/ 613008 h 1385887"/>
                <a:gd name="connsiteX14" fmla="*/ 921295 w 2874962"/>
                <a:gd name="connsiteY14" fmla="*/ 614596 h 1385887"/>
                <a:gd name="connsiteX15" fmla="*/ 924694 w 2874962"/>
                <a:gd name="connsiteY15" fmla="*/ 616411 h 1385887"/>
                <a:gd name="connsiteX16" fmla="*/ 928094 w 2874962"/>
                <a:gd name="connsiteY16" fmla="*/ 618453 h 1385887"/>
                <a:gd name="connsiteX17" fmla="*/ 931267 w 2874962"/>
                <a:gd name="connsiteY17" fmla="*/ 620948 h 1385887"/>
                <a:gd name="connsiteX18" fmla="*/ 934893 w 2874962"/>
                <a:gd name="connsiteY18" fmla="*/ 623897 h 1385887"/>
                <a:gd name="connsiteX19" fmla="*/ 938519 w 2874962"/>
                <a:gd name="connsiteY19" fmla="*/ 626846 h 1385887"/>
                <a:gd name="connsiteX20" fmla="*/ 942146 w 2874962"/>
                <a:gd name="connsiteY20" fmla="*/ 630249 h 1385887"/>
                <a:gd name="connsiteX21" fmla="*/ 945772 w 2874962"/>
                <a:gd name="connsiteY21" fmla="*/ 633878 h 1385887"/>
                <a:gd name="connsiteX22" fmla="*/ 953251 w 2874962"/>
                <a:gd name="connsiteY22" fmla="*/ 641818 h 1385887"/>
                <a:gd name="connsiteX23" fmla="*/ 960277 w 2874962"/>
                <a:gd name="connsiteY23" fmla="*/ 650665 h 1385887"/>
                <a:gd name="connsiteX24" fmla="*/ 967756 w 2874962"/>
                <a:gd name="connsiteY24" fmla="*/ 659513 h 1385887"/>
                <a:gd name="connsiteX25" fmla="*/ 974782 w 2874962"/>
                <a:gd name="connsiteY25" fmla="*/ 669267 h 1385887"/>
                <a:gd name="connsiteX26" fmla="*/ 981581 w 2874962"/>
                <a:gd name="connsiteY26" fmla="*/ 679022 h 1385887"/>
                <a:gd name="connsiteX27" fmla="*/ 987927 w 2874962"/>
                <a:gd name="connsiteY27" fmla="*/ 688776 h 1385887"/>
                <a:gd name="connsiteX28" fmla="*/ 994046 w 2874962"/>
                <a:gd name="connsiteY28" fmla="*/ 698531 h 1385887"/>
                <a:gd name="connsiteX29" fmla="*/ 999486 w 2874962"/>
                <a:gd name="connsiteY29" fmla="*/ 707832 h 1385887"/>
                <a:gd name="connsiteX30" fmla="*/ 1004472 w 2874962"/>
                <a:gd name="connsiteY30" fmla="*/ 716679 h 1385887"/>
                <a:gd name="connsiteX31" fmla="*/ 1008551 w 2874962"/>
                <a:gd name="connsiteY31" fmla="*/ 724845 h 1385887"/>
                <a:gd name="connsiteX32" fmla="*/ 1011498 w 2874962"/>
                <a:gd name="connsiteY32" fmla="*/ 732331 h 1385887"/>
                <a:gd name="connsiteX33" fmla="*/ 1014217 w 2874962"/>
                <a:gd name="connsiteY33" fmla="*/ 738683 h 1385887"/>
                <a:gd name="connsiteX34" fmla="*/ 1026003 w 2874962"/>
                <a:gd name="connsiteY34" fmla="*/ 777248 h 1385887"/>
                <a:gd name="connsiteX35" fmla="*/ 1034162 w 2874962"/>
                <a:gd name="connsiteY35" fmla="*/ 804243 h 1385887"/>
                <a:gd name="connsiteX36" fmla="*/ 1042548 w 2874962"/>
                <a:gd name="connsiteY36" fmla="*/ 833053 h 1385887"/>
                <a:gd name="connsiteX37" fmla="*/ 1050480 w 2874962"/>
                <a:gd name="connsiteY37" fmla="*/ 861636 h 1385887"/>
                <a:gd name="connsiteX38" fmla="*/ 1054106 w 2874962"/>
                <a:gd name="connsiteY38" fmla="*/ 875247 h 1385887"/>
                <a:gd name="connsiteX39" fmla="*/ 1057279 w 2874962"/>
                <a:gd name="connsiteY39" fmla="*/ 887724 h 1385887"/>
                <a:gd name="connsiteX40" fmla="*/ 1059772 w 2874962"/>
                <a:gd name="connsiteY40" fmla="*/ 899066 h 1385887"/>
                <a:gd name="connsiteX41" fmla="*/ 1061812 w 2874962"/>
                <a:gd name="connsiteY41" fmla="*/ 908821 h 1385887"/>
                <a:gd name="connsiteX42" fmla="*/ 1063172 w 2874962"/>
                <a:gd name="connsiteY42" fmla="*/ 916761 h 1385887"/>
                <a:gd name="connsiteX43" fmla="*/ 1063625 w 2874962"/>
                <a:gd name="connsiteY43" fmla="*/ 919937 h 1385887"/>
                <a:gd name="connsiteX44" fmla="*/ 1063625 w 2874962"/>
                <a:gd name="connsiteY44" fmla="*/ 922432 h 1385887"/>
                <a:gd name="connsiteX45" fmla="*/ 1063625 w 2874962"/>
                <a:gd name="connsiteY45" fmla="*/ 924700 h 1385887"/>
                <a:gd name="connsiteX46" fmla="*/ 1063172 w 2874962"/>
                <a:gd name="connsiteY46" fmla="*/ 927196 h 1385887"/>
                <a:gd name="connsiteX47" fmla="*/ 1062039 w 2874962"/>
                <a:gd name="connsiteY47" fmla="*/ 932413 h 1385887"/>
                <a:gd name="connsiteX48" fmla="*/ 1060226 w 2874962"/>
                <a:gd name="connsiteY48" fmla="*/ 938085 h 1385887"/>
                <a:gd name="connsiteX49" fmla="*/ 1057959 w 2874962"/>
                <a:gd name="connsiteY49" fmla="*/ 943756 h 1385887"/>
                <a:gd name="connsiteX50" fmla="*/ 1055239 w 2874962"/>
                <a:gd name="connsiteY50" fmla="*/ 949654 h 1385887"/>
                <a:gd name="connsiteX51" fmla="*/ 1052067 w 2874962"/>
                <a:gd name="connsiteY51" fmla="*/ 955552 h 1385887"/>
                <a:gd name="connsiteX52" fmla="*/ 1048667 w 2874962"/>
                <a:gd name="connsiteY52" fmla="*/ 961450 h 1385887"/>
                <a:gd name="connsiteX53" fmla="*/ 1044814 w 2874962"/>
                <a:gd name="connsiteY53" fmla="*/ 967121 h 1385887"/>
                <a:gd name="connsiteX54" fmla="*/ 1041414 w 2874962"/>
                <a:gd name="connsiteY54" fmla="*/ 972566 h 1385887"/>
                <a:gd name="connsiteX55" fmla="*/ 1037561 w 2874962"/>
                <a:gd name="connsiteY55" fmla="*/ 978010 h 1385887"/>
                <a:gd name="connsiteX56" fmla="*/ 1030082 w 2874962"/>
                <a:gd name="connsiteY56" fmla="*/ 987992 h 1385887"/>
                <a:gd name="connsiteX57" fmla="*/ 1023510 w 2874962"/>
                <a:gd name="connsiteY57" fmla="*/ 995932 h 1385887"/>
                <a:gd name="connsiteX58" fmla="*/ 1018977 w 2874962"/>
                <a:gd name="connsiteY58" fmla="*/ 1001830 h 1385887"/>
                <a:gd name="connsiteX59" fmla="*/ 1016937 w 2874962"/>
                <a:gd name="connsiteY59" fmla="*/ 1004552 h 1385887"/>
                <a:gd name="connsiteX60" fmla="*/ 1014897 w 2874962"/>
                <a:gd name="connsiteY60" fmla="*/ 1007728 h 1385887"/>
                <a:gd name="connsiteX61" fmla="*/ 1012631 w 2874962"/>
                <a:gd name="connsiteY61" fmla="*/ 1011811 h 1385887"/>
                <a:gd name="connsiteX62" fmla="*/ 1010365 w 2874962"/>
                <a:gd name="connsiteY62" fmla="*/ 1016575 h 1385887"/>
                <a:gd name="connsiteX63" fmla="*/ 1005152 w 2874962"/>
                <a:gd name="connsiteY63" fmla="*/ 1027010 h 1385887"/>
                <a:gd name="connsiteX64" fmla="*/ 999486 w 2874962"/>
                <a:gd name="connsiteY64" fmla="*/ 1039033 h 1385887"/>
                <a:gd name="connsiteX65" fmla="*/ 993367 w 2874962"/>
                <a:gd name="connsiteY65" fmla="*/ 1051737 h 1385887"/>
                <a:gd name="connsiteX66" fmla="*/ 987021 w 2874962"/>
                <a:gd name="connsiteY66" fmla="*/ 1064213 h 1385887"/>
                <a:gd name="connsiteX67" fmla="*/ 983394 w 2874962"/>
                <a:gd name="connsiteY67" fmla="*/ 1070112 h 1385887"/>
                <a:gd name="connsiteX68" fmla="*/ 979995 w 2874962"/>
                <a:gd name="connsiteY68" fmla="*/ 1076010 h 1385887"/>
                <a:gd name="connsiteX69" fmla="*/ 976368 w 2874962"/>
                <a:gd name="connsiteY69" fmla="*/ 1081227 h 1385887"/>
                <a:gd name="connsiteX70" fmla="*/ 972516 w 2874962"/>
                <a:gd name="connsiteY70" fmla="*/ 1086218 h 1385887"/>
                <a:gd name="connsiteX71" fmla="*/ 968436 w 2874962"/>
                <a:gd name="connsiteY71" fmla="*/ 1090982 h 1385887"/>
                <a:gd name="connsiteX72" fmla="*/ 963677 w 2874962"/>
                <a:gd name="connsiteY72" fmla="*/ 1095972 h 1385887"/>
                <a:gd name="connsiteX73" fmla="*/ 958011 w 2874962"/>
                <a:gd name="connsiteY73" fmla="*/ 1101190 h 1385887"/>
                <a:gd name="connsiteX74" fmla="*/ 951891 w 2874962"/>
                <a:gd name="connsiteY74" fmla="*/ 1106181 h 1385887"/>
                <a:gd name="connsiteX75" fmla="*/ 945545 w 2874962"/>
                <a:gd name="connsiteY75" fmla="*/ 1111398 h 1385887"/>
                <a:gd name="connsiteX76" fmla="*/ 938746 w 2874962"/>
                <a:gd name="connsiteY76" fmla="*/ 1116616 h 1385887"/>
                <a:gd name="connsiteX77" fmla="*/ 925828 w 2874962"/>
                <a:gd name="connsiteY77" fmla="*/ 1126144 h 1385887"/>
                <a:gd name="connsiteX78" fmla="*/ 913136 w 2874962"/>
                <a:gd name="connsiteY78" fmla="*/ 1134537 h 1385887"/>
                <a:gd name="connsiteX79" fmla="*/ 902937 w 2874962"/>
                <a:gd name="connsiteY79" fmla="*/ 1141343 h 1385887"/>
                <a:gd name="connsiteX80" fmla="*/ 893418 w 2874962"/>
                <a:gd name="connsiteY80" fmla="*/ 1147241 h 1385887"/>
                <a:gd name="connsiteX81" fmla="*/ 892965 w 2874962"/>
                <a:gd name="connsiteY81" fmla="*/ 1153819 h 1385887"/>
                <a:gd name="connsiteX82" fmla="*/ 890925 w 2874962"/>
                <a:gd name="connsiteY82" fmla="*/ 1171514 h 1385887"/>
                <a:gd name="connsiteX83" fmla="*/ 889338 w 2874962"/>
                <a:gd name="connsiteY83" fmla="*/ 1183310 h 1385887"/>
                <a:gd name="connsiteX84" fmla="*/ 887299 w 2874962"/>
                <a:gd name="connsiteY84" fmla="*/ 1196921 h 1385887"/>
                <a:gd name="connsiteX85" fmla="*/ 885032 w 2874962"/>
                <a:gd name="connsiteY85" fmla="*/ 1211666 h 1385887"/>
                <a:gd name="connsiteX86" fmla="*/ 881859 w 2874962"/>
                <a:gd name="connsiteY86" fmla="*/ 1227319 h 1385887"/>
                <a:gd name="connsiteX87" fmla="*/ 878460 w 2874962"/>
                <a:gd name="connsiteY87" fmla="*/ 1243652 h 1385887"/>
                <a:gd name="connsiteX88" fmla="*/ 874380 w 2874962"/>
                <a:gd name="connsiteY88" fmla="*/ 1259985 h 1385887"/>
                <a:gd name="connsiteX89" fmla="*/ 872340 w 2874962"/>
                <a:gd name="connsiteY89" fmla="*/ 1268152 h 1385887"/>
                <a:gd name="connsiteX90" fmla="*/ 870074 w 2874962"/>
                <a:gd name="connsiteY90" fmla="*/ 1276318 h 1385887"/>
                <a:gd name="connsiteX91" fmla="*/ 867581 w 2874962"/>
                <a:gd name="connsiteY91" fmla="*/ 1284031 h 1385887"/>
                <a:gd name="connsiteX92" fmla="*/ 864635 w 2874962"/>
                <a:gd name="connsiteY92" fmla="*/ 1291744 h 1385887"/>
                <a:gd name="connsiteX93" fmla="*/ 861915 w 2874962"/>
                <a:gd name="connsiteY93" fmla="*/ 1299230 h 1385887"/>
                <a:gd name="connsiteX94" fmla="*/ 858742 w 2874962"/>
                <a:gd name="connsiteY94" fmla="*/ 1306263 h 1385887"/>
                <a:gd name="connsiteX95" fmla="*/ 855796 w 2874962"/>
                <a:gd name="connsiteY95" fmla="*/ 1313295 h 1385887"/>
                <a:gd name="connsiteX96" fmla="*/ 852396 w 2874962"/>
                <a:gd name="connsiteY96" fmla="*/ 1319647 h 1385887"/>
                <a:gd name="connsiteX97" fmla="*/ 848770 w 2874962"/>
                <a:gd name="connsiteY97" fmla="*/ 1325772 h 1385887"/>
                <a:gd name="connsiteX98" fmla="*/ 845370 w 2874962"/>
                <a:gd name="connsiteY98" fmla="*/ 1331443 h 1385887"/>
                <a:gd name="connsiteX99" fmla="*/ 841064 w 2874962"/>
                <a:gd name="connsiteY99" fmla="*/ 1336434 h 1385887"/>
                <a:gd name="connsiteX100" fmla="*/ 837211 w 2874962"/>
                <a:gd name="connsiteY100" fmla="*/ 1340971 h 1385887"/>
                <a:gd name="connsiteX101" fmla="*/ 832905 w 2874962"/>
                <a:gd name="connsiteY101" fmla="*/ 1344827 h 1385887"/>
                <a:gd name="connsiteX102" fmla="*/ 828372 w 2874962"/>
                <a:gd name="connsiteY102" fmla="*/ 1348684 h 1385887"/>
                <a:gd name="connsiteX103" fmla="*/ 823839 w 2874962"/>
                <a:gd name="connsiteY103" fmla="*/ 1352086 h 1385887"/>
                <a:gd name="connsiteX104" fmla="*/ 818853 w 2874962"/>
                <a:gd name="connsiteY104" fmla="*/ 1355036 h 1385887"/>
                <a:gd name="connsiteX105" fmla="*/ 813640 w 2874962"/>
                <a:gd name="connsiteY105" fmla="*/ 1357985 h 1385887"/>
                <a:gd name="connsiteX106" fmla="*/ 808654 w 2874962"/>
                <a:gd name="connsiteY106" fmla="*/ 1360480 h 1385887"/>
                <a:gd name="connsiteX107" fmla="*/ 803215 w 2874962"/>
                <a:gd name="connsiteY107" fmla="*/ 1362748 h 1385887"/>
                <a:gd name="connsiteX108" fmla="*/ 797776 w 2874962"/>
                <a:gd name="connsiteY108" fmla="*/ 1364790 h 1385887"/>
                <a:gd name="connsiteX109" fmla="*/ 792563 w 2874962"/>
                <a:gd name="connsiteY109" fmla="*/ 1366605 h 1385887"/>
                <a:gd name="connsiteX110" fmla="*/ 787123 w 2874962"/>
                <a:gd name="connsiteY110" fmla="*/ 1368420 h 1385887"/>
                <a:gd name="connsiteX111" fmla="*/ 781684 w 2874962"/>
                <a:gd name="connsiteY111" fmla="*/ 1369781 h 1385887"/>
                <a:gd name="connsiteX112" fmla="*/ 776245 w 2874962"/>
                <a:gd name="connsiteY112" fmla="*/ 1370915 h 1385887"/>
                <a:gd name="connsiteX113" fmla="*/ 771032 w 2874962"/>
                <a:gd name="connsiteY113" fmla="*/ 1372049 h 1385887"/>
                <a:gd name="connsiteX114" fmla="*/ 765593 w 2874962"/>
                <a:gd name="connsiteY114" fmla="*/ 1372730 h 1385887"/>
                <a:gd name="connsiteX115" fmla="*/ 755394 w 2874962"/>
                <a:gd name="connsiteY115" fmla="*/ 1374091 h 1385887"/>
                <a:gd name="connsiteX116" fmla="*/ 745422 w 2874962"/>
                <a:gd name="connsiteY116" fmla="*/ 1374771 h 1385887"/>
                <a:gd name="connsiteX117" fmla="*/ 736129 w 2874962"/>
                <a:gd name="connsiteY117" fmla="*/ 1375225 h 1385887"/>
                <a:gd name="connsiteX118" fmla="*/ 727970 w 2874962"/>
                <a:gd name="connsiteY118" fmla="*/ 1375225 h 1385887"/>
                <a:gd name="connsiteX119" fmla="*/ 720718 w 2874962"/>
                <a:gd name="connsiteY119" fmla="*/ 1374998 h 1385887"/>
                <a:gd name="connsiteX120" fmla="*/ 710519 w 2874962"/>
                <a:gd name="connsiteY120" fmla="*/ 1374318 h 1385887"/>
                <a:gd name="connsiteX121" fmla="*/ 706666 w 2874962"/>
                <a:gd name="connsiteY121" fmla="*/ 1374091 h 1385887"/>
                <a:gd name="connsiteX122" fmla="*/ 704400 w 2874962"/>
                <a:gd name="connsiteY122" fmla="*/ 1374998 h 1385887"/>
                <a:gd name="connsiteX123" fmla="*/ 697600 w 2874962"/>
                <a:gd name="connsiteY123" fmla="*/ 1377721 h 1385887"/>
                <a:gd name="connsiteX124" fmla="*/ 693294 w 2874962"/>
                <a:gd name="connsiteY124" fmla="*/ 1379082 h 1385887"/>
                <a:gd name="connsiteX125" fmla="*/ 687855 w 2874962"/>
                <a:gd name="connsiteY125" fmla="*/ 1380896 h 1385887"/>
                <a:gd name="connsiteX126" fmla="*/ 682189 w 2874962"/>
                <a:gd name="connsiteY126" fmla="*/ 1382484 h 1385887"/>
                <a:gd name="connsiteX127" fmla="*/ 676069 w 2874962"/>
                <a:gd name="connsiteY127" fmla="*/ 1383846 h 1385887"/>
                <a:gd name="connsiteX128" fmla="*/ 669497 w 2874962"/>
                <a:gd name="connsiteY128" fmla="*/ 1384753 h 1385887"/>
                <a:gd name="connsiteX129" fmla="*/ 662698 w 2874962"/>
                <a:gd name="connsiteY129" fmla="*/ 1385660 h 1385887"/>
                <a:gd name="connsiteX130" fmla="*/ 656125 w 2874962"/>
                <a:gd name="connsiteY130" fmla="*/ 1385887 h 1385887"/>
                <a:gd name="connsiteX131" fmla="*/ 652725 w 2874962"/>
                <a:gd name="connsiteY131" fmla="*/ 1385887 h 1385887"/>
                <a:gd name="connsiteX132" fmla="*/ 649553 w 2874962"/>
                <a:gd name="connsiteY132" fmla="*/ 1385433 h 1385887"/>
                <a:gd name="connsiteX133" fmla="*/ 646153 w 2874962"/>
                <a:gd name="connsiteY133" fmla="*/ 1384980 h 1385887"/>
                <a:gd name="connsiteX134" fmla="*/ 642980 w 2874962"/>
                <a:gd name="connsiteY134" fmla="*/ 1384299 h 1385887"/>
                <a:gd name="connsiteX135" fmla="*/ 639807 w 2874962"/>
                <a:gd name="connsiteY135" fmla="*/ 1383165 h 1385887"/>
                <a:gd name="connsiteX136" fmla="*/ 636634 w 2874962"/>
                <a:gd name="connsiteY136" fmla="*/ 1382258 h 1385887"/>
                <a:gd name="connsiteX137" fmla="*/ 633914 w 2874962"/>
                <a:gd name="connsiteY137" fmla="*/ 1380896 h 1385887"/>
                <a:gd name="connsiteX138" fmla="*/ 630968 w 2874962"/>
                <a:gd name="connsiteY138" fmla="*/ 1379535 h 1385887"/>
                <a:gd name="connsiteX139" fmla="*/ 628248 w 2874962"/>
                <a:gd name="connsiteY139" fmla="*/ 1377267 h 1385887"/>
                <a:gd name="connsiteX140" fmla="*/ 625529 w 2874962"/>
                <a:gd name="connsiteY140" fmla="*/ 1375225 h 1385887"/>
                <a:gd name="connsiteX141" fmla="*/ 620769 w 2874962"/>
                <a:gd name="connsiteY141" fmla="*/ 1370461 h 1385887"/>
                <a:gd name="connsiteX142" fmla="*/ 615783 w 2874962"/>
                <a:gd name="connsiteY142" fmla="*/ 1365017 h 1385887"/>
                <a:gd name="connsiteX143" fmla="*/ 611024 w 2874962"/>
                <a:gd name="connsiteY143" fmla="*/ 1359119 h 1385887"/>
                <a:gd name="connsiteX144" fmla="*/ 606491 w 2874962"/>
                <a:gd name="connsiteY144" fmla="*/ 1352994 h 1385887"/>
                <a:gd name="connsiteX145" fmla="*/ 601731 w 2874962"/>
                <a:gd name="connsiteY145" fmla="*/ 1346869 h 1385887"/>
                <a:gd name="connsiteX146" fmla="*/ 597199 w 2874962"/>
                <a:gd name="connsiteY146" fmla="*/ 1340517 h 1385887"/>
                <a:gd name="connsiteX147" fmla="*/ 589039 w 2874962"/>
                <a:gd name="connsiteY147" fmla="*/ 1328040 h 1385887"/>
                <a:gd name="connsiteX148" fmla="*/ 581334 w 2874962"/>
                <a:gd name="connsiteY148" fmla="*/ 1317152 h 1385887"/>
                <a:gd name="connsiteX149" fmla="*/ 577707 w 2874962"/>
                <a:gd name="connsiteY149" fmla="*/ 1312161 h 1385887"/>
                <a:gd name="connsiteX150" fmla="*/ 574534 w 2874962"/>
                <a:gd name="connsiteY150" fmla="*/ 1307851 h 1385887"/>
                <a:gd name="connsiteX151" fmla="*/ 571588 w 2874962"/>
                <a:gd name="connsiteY151" fmla="*/ 1304448 h 1385887"/>
                <a:gd name="connsiteX152" fmla="*/ 569095 w 2874962"/>
                <a:gd name="connsiteY152" fmla="*/ 1301726 h 1385887"/>
                <a:gd name="connsiteX153" fmla="*/ 567735 w 2874962"/>
                <a:gd name="connsiteY153" fmla="*/ 1301045 h 1385887"/>
                <a:gd name="connsiteX154" fmla="*/ 566375 w 2874962"/>
                <a:gd name="connsiteY154" fmla="*/ 1300138 h 1385887"/>
                <a:gd name="connsiteX155" fmla="*/ 565469 w 2874962"/>
                <a:gd name="connsiteY155" fmla="*/ 1299684 h 1385887"/>
                <a:gd name="connsiteX156" fmla="*/ 564336 w 2874962"/>
                <a:gd name="connsiteY156" fmla="*/ 1299457 h 1385887"/>
                <a:gd name="connsiteX157" fmla="*/ 562069 w 2874962"/>
                <a:gd name="connsiteY157" fmla="*/ 1299911 h 1385887"/>
                <a:gd name="connsiteX158" fmla="*/ 558443 w 2874962"/>
                <a:gd name="connsiteY158" fmla="*/ 1300365 h 1385887"/>
                <a:gd name="connsiteX159" fmla="*/ 548471 w 2874962"/>
                <a:gd name="connsiteY159" fmla="*/ 1303314 h 1385887"/>
                <a:gd name="connsiteX160" fmla="*/ 536459 w 2874962"/>
                <a:gd name="connsiteY160" fmla="*/ 1306943 h 1385887"/>
                <a:gd name="connsiteX161" fmla="*/ 523314 w 2874962"/>
                <a:gd name="connsiteY161" fmla="*/ 1311253 h 1385887"/>
                <a:gd name="connsiteX162" fmla="*/ 499743 w 2874962"/>
                <a:gd name="connsiteY162" fmla="*/ 1319193 h 1385887"/>
                <a:gd name="connsiteX163" fmla="*/ 489544 w 2874962"/>
                <a:gd name="connsiteY163" fmla="*/ 1322823 h 1385887"/>
                <a:gd name="connsiteX164" fmla="*/ 484785 w 2874962"/>
                <a:gd name="connsiteY164" fmla="*/ 1322142 h 1385887"/>
                <a:gd name="connsiteX165" fmla="*/ 479119 w 2874962"/>
                <a:gd name="connsiteY165" fmla="*/ 1321462 h 1385887"/>
                <a:gd name="connsiteX166" fmla="*/ 472546 w 2874962"/>
                <a:gd name="connsiteY166" fmla="*/ 1320554 h 1385887"/>
                <a:gd name="connsiteX167" fmla="*/ 465294 w 2874962"/>
                <a:gd name="connsiteY167" fmla="*/ 1318966 h 1385887"/>
                <a:gd name="connsiteX168" fmla="*/ 458041 w 2874962"/>
                <a:gd name="connsiteY168" fmla="*/ 1317152 h 1385887"/>
                <a:gd name="connsiteX169" fmla="*/ 454415 w 2874962"/>
                <a:gd name="connsiteY169" fmla="*/ 1316017 h 1385887"/>
                <a:gd name="connsiteX170" fmla="*/ 451015 w 2874962"/>
                <a:gd name="connsiteY170" fmla="*/ 1314656 h 1385887"/>
                <a:gd name="connsiteX171" fmla="*/ 448296 w 2874962"/>
                <a:gd name="connsiteY171" fmla="*/ 1313295 h 1385887"/>
                <a:gd name="connsiteX172" fmla="*/ 445576 w 2874962"/>
                <a:gd name="connsiteY172" fmla="*/ 1311707 h 1385887"/>
                <a:gd name="connsiteX173" fmla="*/ 433791 w 2874962"/>
                <a:gd name="connsiteY173" fmla="*/ 1303994 h 1385887"/>
                <a:gd name="connsiteX174" fmla="*/ 420645 w 2874962"/>
                <a:gd name="connsiteY174" fmla="*/ 1296281 h 1385887"/>
                <a:gd name="connsiteX175" fmla="*/ 405687 w 2874962"/>
                <a:gd name="connsiteY175" fmla="*/ 1287434 h 1385887"/>
                <a:gd name="connsiteX176" fmla="*/ 405914 w 2874962"/>
                <a:gd name="connsiteY176" fmla="*/ 1288795 h 1385887"/>
                <a:gd name="connsiteX177" fmla="*/ 405914 w 2874962"/>
                <a:gd name="connsiteY177" fmla="*/ 1293105 h 1385887"/>
                <a:gd name="connsiteX178" fmla="*/ 405460 w 2874962"/>
                <a:gd name="connsiteY178" fmla="*/ 1299004 h 1385887"/>
                <a:gd name="connsiteX179" fmla="*/ 405007 w 2874962"/>
                <a:gd name="connsiteY179" fmla="*/ 1302179 h 1385887"/>
                <a:gd name="connsiteX180" fmla="*/ 404554 w 2874962"/>
                <a:gd name="connsiteY180" fmla="*/ 1305809 h 1385887"/>
                <a:gd name="connsiteX181" fmla="*/ 403647 w 2874962"/>
                <a:gd name="connsiteY181" fmla="*/ 1309439 h 1385887"/>
                <a:gd name="connsiteX182" fmla="*/ 402514 w 2874962"/>
                <a:gd name="connsiteY182" fmla="*/ 1313295 h 1385887"/>
                <a:gd name="connsiteX183" fmla="*/ 401154 w 2874962"/>
                <a:gd name="connsiteY183" fmla="*/ 1316698 h 1385887"/>
                <a:gd name="connsiteX184" fmla="*/ 399341 w 2874962"/>
                <a:gd name="connsiteY184" fmla="*/ 1319874 h 1385887"/>
                <a:gd name="connsiteX185" fmla="*/ 397301 w 2874962"/>
                <a:gd name="connsiteY185" fmla="*/ 1323050 h 1385887"/>
                <a:gd name="connsiteX186" fmla="*/ 395942 w 2874962"/>
                <a:gd name="connsiteY186" fmla="*/ 1324184 h 1385887"/>
                <a:gd name="connsiteX187" fmla="*/ 394808 w 2874962"/>
                <a:gd name="connsiteY187" fmla="*/ 1325545 h 1385887"/>
                <a:gd name="connsiteX188" fmla="*/ 393222 w 2874962"/>
                <a:gd name="connsiteY188" fmla="*/ 1326906 h 1385887"/>
                <a:gd name="connsiteX189" fmla="*/ 391635 w 2874962"/>
                <a:gd name="connsiteY189" fmla="*/ 1327587 h 1385887"/>
                <a:gd name="connsiteX190" fmla="*/ 390049 w 2874962"/>
                <a:gd name="connsiteY190" fmla="*/ 1328721 h 1385887"/>
                <a:gd name="connsiteX191" fmla="*/ 388236 w 2874962"/>
                <a:gd name="connsiteY191" fmla="*/ 1329401 h 1385887"/>
                <a:gd name="connsiteX192" fmla="*/ 384383 w 2874962"/>
                <a:gd name="connsiteY192" fmla="*/ 1330536 h 1385887"/>
                <a:gd name="connsiteX193" fmla="*/ 380530 w 2874962"/>
                <a:gd name="connsiteY193" fmla="*/ 1331443 h 1385887"/>
                <a:gd name="connsiteX194" fmla="*/ 377130 w 2874962"/>
                <a:gd name="connsiteY194" fmla="*/ 1331897 h 1385887"/>
                <a:gd name="connsiteX195" fmla="*/ 373051 w 2874962"/>
                <a:gd name="connsiteY195" fmla="*/ 1332577 h 1385887"/>
                <a:gd name="connsiteX196" fmla="*/ 368745 w 2874962"/>
                <a:gd name="connsiteY196" fmla="*/ 1332350 h 1385887"/>
                <a:gd name="connsiteX197" fmla="*/ 364665 w 2874962"/>
                <a:gd name="connsiteY197" fmla="*/ 1331670 h 1385887"/>
                <a:gd name="connsiteX198" fmla="*/ 360359 w 2874962"/>
                <a:gd name="connsiteY198" fmla="*/ 1330763 h 1385887"/>
                <a:gd name="connsiteX199" fmla="*/ 355826 w 2874962"/>
                <a:gd name="connsiteY199" fmla="*/ 1328948 h 1385887"/>
                <a:gd name="connsiteX200" fmla="*/ 350840 w 2874962"/>
                <a:gd name="connsiteY200" fmla="*/ 1326906 h 1385887"/>
                <a:gd name="connsiteX201" fmla="*/ 345854 w 2874962"/>
                <a:gd name="connsiteY201" fmla="*/ 1323730 h 1385887"/>
                <a:gd name="connsiteX202" fmla="*/ 340188 w 2874962"/>
                <a:gd name="connsiteY202" fmla="*/ 1319874 h 1385887"/>
                <a:gd name="connsiteX203" fmla="*/ 334295 w 2874962"/>
                <a:gd name="connsiteY203" fmla="*/ 1315337 h 1385887"/>
                <a:gd name="connsiteX204" fmla="*/ 328176 w 2874962"/>
                <a:gd name="connsiteY204" fmla="*/ 1309892 h 1385887"/>
                <a:gd name="connsiteX205" fmla="*/ 321377 w 2874962"/>
                <a:gd name="connsiteY205" fmla="*/ 1303541 h 1385887"/>
                <a:gd name="connsiteX206" fmla="*/ 314351 w 2874962"/>
                <a:gd name="connsiteY206" fmla="*/ 1295828 h 1385887"/>
                <a:gd name="connsiteX207" fmla="*/ 306645 w 2874962"/>
                <a:gd name="connsiteY207" fmla="*/ 1287434 h 1385887"/>
                <a:gd name="connsiteX208" fmla="*/ 264717 w 2874962"/>
                <a:gd name="connsiteY208" fmla="*/ 1238888 h 1385887"/>
                <a:gd name="connsiteX209" fmla="*/ 262903 w 2874962"/>
                <a:gd name="connsiteY209" fmla="*/ 1237073 h 1385887"/>
                <a:gd name="connsiteX210" fmla="*/ 258371 w 2874962"/>
                <a:gd name="connsiteY210" fmla="*/ 1232310 h 1385887"/>
                <a:gd name="connsiteX211" fmla="*/ 251118 w 2874962"/>
                <a:gd name="connsiteY211" fmla="*/ 1225277 h 1385887"/>
                <a:gd name="connsiteX212" fmla="*/ 246812 w 2874962"/>
                <a:gd name="connsiteY212" fmla="*/ 1221194 h 1385887"/>
                <a:gd name="connsiteX213" fmla="*/ 242052 w 2874962"/>
                <a:gd name="connsiteY213" fmla="*/ 1217111 h 1385887"/>
                <a:gd name="connsiteX214" fmla="*/ 237066 w 2874962"/>
                <a:gd name="connsiteY214" fmla="*/ 1213027 h 1385887"/>
                <a:gd name="connsiteX215" fmla="*/ 231854 w 2874962"/>
                <a:gd name="connsiteY215" fmla="*/ 1208944 h 1385887"/>
                <a:gd name="connsiteX216" fmla="*/ 226414 w 2874962"/>
                <a:gd name="connsiteY216" fmla="*/ 1205087 h 1385887"/>
                <a:gd name="connsiteX217" fmla="*/ 220748 w 2874962"/>
                <a:gd name="connsiteY217" fmla="*/ 1201685 h 1385887"/>
                <a:gd name="connsiteX218" fmla="*/ 215082 w 2874962"/>
                <a:gd name="connsiteY218" fmla="*/ 1198509 h 1385887"/>
                <a:gd name="connsiteX219" fmla="*/ 209416 w 2874962"/>
                <a:gd name="connsiteY219" fmla="*/ 1196240 h 1385887"/>
                <a:gd name="connsiteX220" fmla="*/ 206696 w 2874962"/>
                <a:gd name="connsiteY220" fmla="*/ 1195333 h 1385887"/>
                <a:gd name="connsiteX221" fmla="*/ 203977 w 2874962"/>
                <a:gd name="connsiteY221" fmla="*/ 1194426 h 1385887"/>
                <a:gd name="connsiteX222" fmla="*/ 201257 w 2874962"/>
                <a:gd name="connsiteY222" fmla="*/ 1193972 h 1385887"/>
                <a:gd name="connsiteX223" fmla="*/ 198764 w 2874962"/>
                <a:gd name="connsiteY223" fmla="*/ 1193745 h 1385887"/>
                <a:gd name="connsiteX224" fmla="*/ 187205 w 2874962"/>
                <a:gd name="connsiteY224" fmla="*/ 1193064 h 1385887"/>
                <a:gd name="connsiteX225" fmla="*/ 173607 w 2874962"/>
                <a:gd name="connsiteY225" fmla="*/ 1192157 h 1385887"/>
                <a:gd name="connsiteX226" fmla="*/ 158875 w 2874962"/>
                <a:gd name="connsiteY226" fmla="*/ 1191023 h 1385887"/>
                <a:gd name="connsiteX227" fmla="*/ 151170 w 2874962"/>
                <a:gd name="connsiteY227" fmla="*/ 1190342 h 1385887"/>
                <a:gd name="connsiteX228" fmla="*/ 143690 w 2874962"/>
                <a:gd name="connsiteY228" fmla="*/ 1189435 h 1385887"/>
                <a:gd name="connsiteX229" fmla="*/ 135985 w 2874962"/>
                <a:gd name="connsiteY229" fmla="*/ 1188301 h 1385887"/>
                <a:gd name="connsiteX230" fmla="*/ 128279 w 2874962"/>
                <a:gd name="connsiteY230" fmla="*/ 1187166 h 1385887"/>
                <a:gd name="connsiteX231" fmla="*/ 121026 w 2874962"/>
                <a:gd name="connsiteY231" fmla="*/ 1185578 h 1385887"/>
                <a:gd name="connsiteX232" fmla="*/ 113774 w 2874962"/>
                <a:gd name="connsiteY232" fmla="*/ 1183537 h 1385887"/>
                <a:gd name="connsiteX233" fmla="*/ 107428 w 2874962"/>
                <a:gd name="connsiteY233" fmla="*/ 1181495 h 1385887"/>
                <a:gd name="connsiteX234" fmla="*/ 101309 w 2874962"/>
                <a:gd name="connsiteY234" fmla="*/ 1178773 h 1385887"/>
                <a:gd name="connsiteX235" fmla="*/ 98589 w 2874962"/>
                <a:gd name="connsiteY235" fmla="*/ 1177639 h 1385887"/>
                <a:gd name="connsiteX236" fmla="*/ 95643 w 2874962"/>
                <a:gd name="connsiteY236" fmla="*/ 1176051 h 1385887"/>
                <a:gd name="connsiteX237" fmla="*/ 93149 w 2874962"/>
                <a:gd name="connsiteY237" fmla="*/ 1174463 h 1385887"/>
                <a:gd name="connsiteX238" fmla="*/ 90883 w 2874962"/>
                <a:gd name="connsiteY238" fmla="*/ 1172648 h 1385887"/>
                <a:gd name="connsiteX239" fmla="*/ 85897 w 2874962"/>
                <a:gd name="connsiteY239" fmla="*/ 1168791 h 1385887"/>
                <a:gd name="connsiteX240" fmla="*/ 80458 w 2874962"/>
                <a:gd name="connsiteY240" fmla="*/ 1164254 h 1385887"/>
                <a:gd name="connsiteX241" fmla="*/ 68899 w 2874962"/>
                <a:gd name="connsiteY241" fmla="*/ 1153819 h 1385887"/>
                <a:gd name="connsiteX242" fmla="*/ 56434 w 2874962"/>
                <a:gd name="connsiteY242" fmla="*/ 1141796 h 1385887"/>
                <a:gd name="connsiteX243" fmla="*/ 43742 w 2874962"/>
                <a:gd name="connsiteY243" fmla="*/ 1129093 h 1385887"/>
                <a:gd name="connsiteX244" fmla="*/ 20398 w 2874962"/>
                <a:gd name="connsiteY244" fmla="*/ 1105954 h 1385887"/>
                <a:gd name="connsiteX245" fmla="*/ 11332 w 2874962"/>
                <a:gd name="connsiteY245" fmla="*/ 1097107 h 1385887"/>
                <a:gd name="connsiteX246" fmla="*/ 4986 w 2874962"/>
                <a:gd name="connsiteY246" fmla="*/ 1091209 h 1385887"/>
                <a:gd name="connsiteX247" fmla="*/ 2720 w 2874962"/>
                <a:gd name="connsiteY247" fmla="*/ 1089621 h 1385887"/>
                <a:gd name="connsiteX248" fmla="*/ 0 w 2874962"/>
                <a:gd name="connsiteY248" fmla="*/ 1088260 h 1385887"/>
                <a:gd name="connsiteX249" fmla="*/ 2720 w 2874962"/>
                <a:gd name="connsiteY249" fmla="*/ 1080320 h 1385887"/>
                <a:gd name="connsiteX250" fmla="*/ 4986 w 2874962"/>
                <a:gd name="connsiteY250" fmla="*/ 1073061 h 1385887"/>
                <a:gd name="connsiteX251" fmla="*/ 6119 w 2874962"/>
                <a:gd name="connsiteY251" fmla="*/ 1069885 h 1385887"/>
                <a:gd name="connsiteX252" fmla="*/ 7253 w 2874962"/>
                <a:gd name="connsiteY252" fmla="*/ 1067616 h 1385887"/>
                <a:gd name="connsiteX253" fmla="*/ 8386 w 2874962"/>
                <a:gd name="connsiteY253" fmla="*/ 1065801 h 1385887"/>
                <a:gd name="connsiteX254" fmla="*/ 9292 w 2874962"/>
                <a:gd name="connsiteY254" fmla="*/ 1064667 h 1385887"/>
                <a:gd name="connsiteX255" fmla="*/ 12692 w 2874962"/>
                <a:gd name="connsiteY255" fmla="*/ 1062172 h 1385887"/>
                <a:gd name="connsiteX256" fmla="*/ 18358 w 2874962"/>
                <a:gd name="connsiteY256" fmla="*/ 1057408 h 1385887"/>
                <a:gd name="connsiteX257" fmla="*/ 25611 w 2874962"/>
                <a:gd name="connsiteY257" fmla="*/ 1050829 h 1385887"/>
                <a:gd name="connsiteX258" fmla="*/ 33543 w 2874962"/>
                <a:gd name="connsiteY258" fmla="*/ 1043797 h 1385887"/>
                <a:gd name="connsiteX259" fmla="*/ 41249 w 2874962"/>
                <a:gd name="connsiteY259" fmla="*/ 1036311 h 1385887"/>
                <a:gd name="connsiteX260" fmla="*/ 48275 w 2874962"/>
                <a:gd name="connsiteY260" fmla="*/ 1029279 h 1385887"/>
                <a:gd name="connsiteX261" fmla="*/ 50994 w 2874962"/>
                <a:gd name="connsiteY261" fmla="*/ 1026329 h 1385887"/>
                <a:gd name="connsiteX262" fmla="*/ 53034 w 2874962"/>
                <a:gd name="connsiteY262" fmla="*/ 1023607 h 1385887"/>
                <a:gd name="connsiteX263" fmla="*/ 54621 w 2874962"/>
                <a:gd name="connsiteY263" fmla="*/ 1021566 h 1385887"/>
                <a:gd name="connsiteX264" fmla="*/ 55527 w 2874962"/>
                <a:gd name="connsiteY264" fmla="*/ 1020205 h 1385887"/>
                <a:gd name="connsiteX265" fmla="*/ 58700 w 2874962"/>
                <a:gd name="connsiteY265" fmla="*/ 1004552 h 1385887"/>
                <a:gd name="connsiteX266" fmla="*/ 64366 w 2874962"/>
                <a:gd name="connsiteY266" fmla="*/ 975515 h 1385887"/>
                <a:gd name="connsiteX267" fmla="*/ 67312 w 2874962"/>
                <a:gd name="connsiteY267" fmla="*/ 960089 h 1385887"/>
                <a:gd name="connsiteX268" fmla="*/ 69805 w 2874962"/>
                <a:gd name="connsiteY268" fmla="*/ 945798 h 1385887"/>
                <a:gd name="connsiteX269" fmla="*/ 71392 w 2874962"/>
                <a:gd name="connsiteY269" fmla="*/ 934455 h 1385887"/>
                <a:gd name="connsiteX270" fmla="*/ 71845 w 2874962"/>
                <a:gd name="connsiteY270" fmla="*/ 930372 h 1385887"/>
                <a:gd name="connsiteX271" fmla="*/ 72072 w 2874962"/>
                <a:gd name="connsiteY271" fmla="*/ 927650 h 1385887"/>
                <a:gd name="connsiteX272" fmla="*/ 72072 w 2874962"/>
                <a:gd name="connsiteY272" fmla="*/ 926288 h 1385887"/>
                <a:gd name="connsiteX273" fmla="*/ 72525 w 2874962"/>
                <a:gd name="connsiteY273" fmla="*/ 925154 h 1385887"/>
                <a:gd name="connsiteX274" fmla="*/ 73205 w 2874962"/>
                <a:gd name="connsiteY274" fmla="*/ 924020 h 1385887"/>
                <a:gd name="connsiteX275" fmla="*/ 73885 w 2874962"/>
                <a:gd name="connsiteY275" fmla="*/ 922659 h 1385887"/>
                <a:gd name="connsiteX276" fmla="*/ 76151 w 2874962"/>
                <a:gd name="connsiteY276" fmla="*/ 919937 h 1385887"/>
                <a:gd name="connsiteX277" fmla="*/ 79098 w 2874962"/>
                <a:gd name="connsiteY277" fmla="*/ 916988 h 1385887"/>
                <a:gd name="connsiteX278" fmla="*/ 82271 w 2874962"/>
                <a:gd name="connsiteY278" fmla="*/ 914265 h 1385887"/>
                <a:gd name="connsiteX279" fmla="*/ 86124 w 2874962"/>
                <a:gd name="connsiteY279" fmla="*/ 910863 h 1385887"/>
                <a:gd name="connsiteX280" fmla="*/ 94736 w 2874962"/>
                <a:gd name="connsiteY280" fmla="*/ 904511 h 1385887"/>
                <a:gd name="connsiteX281" fmla="*/ 102895 w 2874962"/>
                <a:gd name="connsiteY281" fmla="*/ 897705 h 1385887"/>
                <a:gd name="connsiteX282" fmla="*/ 106975 w 2874962"/>
                <a:gd name="connsiteY282" fmla="*/ 894303 h 1385887"/>
                <a:gd name="connsiteX283" fmla="*/ 110374 w 2874962"/>
                <a:gd name="connsiteY283" fmla="*/ 890900 h 1385887"/>
                <a:gd name="connsiteX284" fmla="*/ 113320 w 2874962"/>
                <a:gd name="connsiteY284" fmla="*/ 887497 h 1385887"/>
                <a:gd name="connsiteX285" fmla="*/ 115814 w 2874962"/>
                <a:gd name="connsiteY285" fmla="*/ 884094 h 1385887"/>
                <a:gd name="connsiteX286" fmla="*/ 116720 w 2874962"/>
                <a:gd name="connsiteY286" fmla="*/ 882733 h 1385887"/>
                <a:gd name="connsiteX287" fmla="*/ 117400 w 2874962"/>
                <a:gd name="connsiteY287" fmla="*/ 880918 h 1385887"/>
                <a:gd name="connsiteX288" fmla="*/ 117853 w 2874962"/>
                <a:gd name="connsiteY288" fmla="*/ 879330 h 1385887"/>
                <a:gd name="connsiteX289" fmla="*/ 118307 w 2874962"/>
                <a:gd name="connsiteY289" fmla="*/ 877742 h 1385887"/>
                <a:gd name="connsiteX290" fmla="*/ 118533 w 2874962"/>
                <a:gd name="connsiteY290" fmla="*/ 874113 h 1385887"/>
                <a:gd name="connsiteX291" fmla="*/ 118533 w 2874962"/>
                <a:gd name="connsiteY291" fmla="*/ 869803 h 1385887"/>
                <a:gd name="connsiteX292" fmla="*/ 117853 w 2874962"/>
                <a:gd name="connsiteY292" fmla="*/ 864358 h 1385887"/>
                <a:gd name="connsiteX293" fmla="*/ 117400 w 2874962"/>
                <a:gd name="connsiteY293" fmla="*/ 858914 h 1385887"/>
                <a:gd name="connsiteX294" fmla="*/ 115814 w 2874962"/>
                <a:gd name="connsiteY294" fmla="*/ 845983 h 1385887"/>
                <a:gd name="connsiteX295" fmla="*/ 113774 w 2874962"/>
                <a:gd name="connsiteY295" fmla="*/ 832599 h 1385887"/>
                <a:gd name="connsiteX296" fmla="*/ 110374 w 2874962"/>
                <a:gd name="connsiteY296" fmla="*/ 809914 h 1385887"/>
                <a:gd name="connsiteX297" fmla="*/ 108561 w 2874962"/>
                <a:gd name="connsiteY297" fmla="*/ 800160 h 1385887"/>
                <a:gd name="connsiteX298" fmla="*/ 124199 w 2874962"/>
                <a:gd name="connsiteY298" fmla="*/ 811275 h 1385887"/>
                <a:gd name="connsiteX299" fmla="*/ 160915 w 2874962"/>
                <a:gd name="connsiteY299" fmla="*/ 837817 h 1385887"/>
                <a:gd name="connsiteX300" fmla="*/ 203750 w 2874962"/>
                <a:gd name="connsiteY300" fmla="*/ 869122 h 1385887"/>
                <a:gd name="connsiteX301" fmla="*/ 222788 w 2874962"/>
                <a:gd name="connsiteY301" fmla="*/ 883187 h 1385887"/>
                <a:gd name="connsiteX302" fmla="*/ 237293 w 2874962"/>
                <a:gd name="connsiteY302" fmla="*/ 894529 h 1385887"/>
                <a:gd name="connsiteX303" fmla="*/ 240466 w 2874962"/>
                <a:gd name="connsiteY303" fmla="*/ 896571 h 1385887"/>
                <a:gd name="connsiteX304" fmla="*/ 243639 w 2874962"/>
                <a:gd name="connsiteY304" fmla="*/ 898613 h 1385887"/>
                <a:gd name="connsiteX305" fmla="*/ 247039 w 2874962"/>
                <a:gd name="connsiteY305" fmla="*/ 900201 h 1385887"/>
                <a:gd name="connsiteX306" fmla="*/ 250665 w 2874962"/>
                <a:gd name="connsiteY306" fmla="*/ 901562 h 1385887"/>
                <a:gd name="connsiteX307" fmla="*/ 254291 w 2874962"/>
                <a:gd name="connsiteY307" fmla="*/ 902696 h 1385887"/>
                <a:gd name="connsiteX308" fmla="*/ 258371 w 2874962"/>
                <a:gd name="connsiteY308" fmla="*/ 903603 h 1385887"/>
                <a:gd name="connsiteX309" fmla="*/ 262450 w 2874962"/>
                <a:gd name="connsiteY309" fmla="*/ 904511 h 1385887"/>
                <a:gd name="connsiteX310" fmla="*/ 266530 w 2874962"/>
                <a:gd name="connsiteY310" fmla="*/ 904965 h 1385887"/>
                <a:gd name="connsiteX311" fmla="*/ 271062 w 2874962"/>
                <a:gd name="connsiteY311" fmla="*/ 905191 h 1385887"/>
                <a:gd name="connsiteX312" fmla="*/ 275369 w 2874962"/>
                <a:gd name="connsiteY312" fmla="*/ 905418 h 1385887"/>
                <a:gd name="connsiteX313" fmla="*/ 279901 w 2874962"/>
                <a:gd name="connsiteY313" fmla="*/ 905191 h 1385887"/>
                <a:gd name="connsiteX314" fmla="*/ 284208 w 2874962"/>
                <a:gd name="connsiteY314" fmla="*/ 904965 h 1385887"/>
                <a:gd name="connsiteX315" fmla="*/ 288967 w 2874962"/>
                <a:gd name="connsiteY315" fmla="*/ 904511 h 1385887"/>
                <a:gd name="connsiteX316" fmla="*/ 293727 w 2874962"/>
                <a:gd name="connsiteY316" fmla="*/ 903603 h 1385887"/>
                <a:gd name="connsiteX317" fmla="*/ 298486 w 2874962"/>
                <a:gd name="connsiteY317" fmla="*/ 902923 h 1385887"/>
                <a:gd name="connsiteX318" fmla="*/ 303245 w 2874962"/>
                <a:gd name="connsiteY318" fmla="*/ 901789 h 1385887"/>
                <a:gd name="connsiteX319" fmla="*/ 312764 w 2874962"/>
                <a:gd name="connsiteY319" fmla="*/ 899293 h 1385887"/>
                <a:gd name="connsiteX320" fmla="*/ 322283 w 2874962"/>
                <a:gd name="connsiteY320" fmla="*/ 896344 h 1385887"/>
                <a:gd name="connsiteX321" fmla="*/ 331576 w 2874962"/>
                <a:gd name="connsiteY321" fmla="*/ 892715 h 1385887"/>
                <a:gd name="connsiteX322" fmla="*/ 340641 w 2874962"/>
                <a:gd name="connsiteY322" fmla="*/ 888631 h 1385887"/>
                <a:gd name="connsiteX323" fmla="*/ 349480 w 2874962"/>
                <a:gd name="connsiteY323" fmla="*/ 883867 h 1385887"/>
                <a:gd name="connsiteX324" fmla="*/ 357866 w 2874962"/>
                <a:gd name="connsiteY324" fmla="*/ 879104 h 1385887"/>
                <a:gd name="connsiteX325" fmla="*/ 365572 w 2874962"/>
                <a:gd name="connsiteY325" fmla="*/ 873886 h 1385887"/>
                <a:gd name="connsiteX326" fmla="*/ 369425 w 2874962"/>
                <a:gd name="connsiteY326" fmla="*/ 871164 h 1385887"/>
                <a:gd name="connsiteX327" fmla="*/ 372598 w 2874962"/>
                <a:gd name="connsiteY327" fmla="*/ 868215 h 1385887"/>
                <a:gd name="connsiteX328" fmla="*/ 376224 w 2874962"/>
                <a:gd name="connsiteY328" fmla="*/ 865719 h 1385887"/>
                <a:gd name="connsiteX329" fmla="*/ 380077 w 2874962"/>
                <a:gd name="connsiteY329" fmla="*/ 863451 h 1385887"/>
                <a:gd name="connsiteX330" fmla="*/ 384156 w 2874962"/>
                <a:gd name="connsiteY330" fmla="*/ 861636 h 1385887"/>
                <a:gd name="connsiteX331" fmla="*/ 388689 w 2874962"/>
                <a:gd name="connsiteY331" fmla="*/ 860048 h 1385887"/>
                <a:gd name="connsiteX332" fmla="*/ 392995 w 2874962"/>
                <a:gd name="connsiteY332" fmla="*/ 858914 h 1385887"/>
                <a:gd name="connsiteX333" fmla="*/ 397528 w 2874962"/>
                <a:gd name="connsiteY333" fmla="*/ 858006 h 1385887"/>
                <a:gd name="connsiteX334" fmla="*/ 402514 w 2874962"/>
                <a:gd name="connsiteY334" fmla="*/ 857553 h 1385887"/>
                <a:gd name="connsiteX335" fmla="*/ 407274 w 2874962"/>
                <a:gd name="connsiteY335" fmla="*/ 857326 h 1385887"/>
                <a:gd name="connsiteX336" fmla="*/ 412260 w 2874962"/>
                <a:gd name="connsiteY336" fmla="*/ 857326 h 1385887"/>
                <a:gd name="connsiteX337" fmla="*/ 417246 w 2874962"/>
                <a:gd name="connsiteY337" fmla="*/ 857553 h 1385887"/>
                <a:gd name="connsiteX338" fmla="*/ 422685 w 2874962"/>
                <a:gd name="connsiteY338" fmla="*/ 857780 h 1385887"/>
                <a:gd name="connsiteX339" fmla="*/ 427898 w 2874962"/>
                <a:gd name="connsiteY339" fmla="*/ 858460 h 1385887"/>
                <a:gd name="connsiteX340" fmla="*/ 433111 w 2874962"/>
                <a:gd name="connsiteY340" fmla="*/ 859368 h 1385887"/>
                <a:gd name="connsiteX341" fmla="*/ 438323 w 2874962"/>
                <a:gd name="connsiteY341" fmla="*/ 860275 h 1385887"/>
                <a:gd name="connsiteX342" fmla="*/ 448749 w 2874962"/>
                <a:gd name="connsiteY342" fmla="*/ 862997 h 1385887"/>
                <a:gd name="connsiteX343" fmla="*/ 458948 w 2874962"/>
                <a:gd name="connsiteY343" fmla="*/ 865946 h 1385887"/>
                <a:gd name="connsiteX344" fmla="*/ 468693 w 2874962"/>
                <a:gd name="connsiteY344" fmla="*/ 869349 h 1385887"/>
                <a:gd name="connsiteX345" fmla="*/ 478212 w 2874962"/>
                <a:gd name="connsiteY345" fmla="*/ 872752 h 1385887"/>
                <a:gd name="connsiteX346" fmla="*/ 486824 w 2874962"/>
                <a:gd name="connsiteY346" fmla="*/ 876155 h 1385887"/>
                <a:gd name="connsiteX347" fmla="*/ 494077 w 2874962"/>
                <a:gd name="connsiteY347" fmla="*/ 879557 h 1385887"/>
                <a:gd name="connsiteX348" fmla="*/ 500876 w 2874962"/>
                <a:gd name="connsiteY348" fmla="*/ 882960 h 1385887"/>
                <a:gd name="connsiteX349" fmla="*/ 506316 w 2874962"/>
                <a:gd name="connsiteY349" fmla="*/ 885455 h 1385887"/>
                <a:gd name="connsiteX350" fmla="*/ 509942 w 2874962"/>
                <a:gd name="connsiteY350" fmla="*/ 887724 h 1385887"/>
                <a:gd name="connsiteX351" fmla="*/ 513115 w 2874962"/>
                <a:gd name="connsiteY351" fmla="*/ 889766 h 1385887"/>
                <a:gd name="connsiteX352" fmla="*/ 516968 w 2874962"/>
                <a:gd name="connsiteY352" fmla="*/ 892488 h 1385887"/>
                <a:gd name="connsiteX353" fmla="*/ 524673 w 2874962"/>
                <a:gd name="connsiteY353" fmla="*/ 897932 h 1385887"/>
                <a:gd name="connsiteX354" fmla="*/ 532833 w 2874962"/>
                <a:gd name="connsiteY354" fmla="*/ 904738 h 1385887"/>
                <a:gd name="connsiteX355" fmla="*/ 540992 w 2874962"/>
                <a:gd name="connsiteY355" fmla="*/ 911316 h 1385887"/>
                <a:gd name="connsiteX356" fmla="*/ 554137 w 2874962"/>
                <a:gd name="connsiteY356" fmla="*/ 922659 h 1385887"/>
                <a:gd name="connsiteX357" fmla="*/ 559576 w 2874962"/>
                <a:gd name="connsiteY357" fmla="*/ 927650 h 1385887"/>
                <a:gd name="connsiteX358" fmla="*/ 543031 w 2874962"/>
                <a:gd name="connsiteY358" fmla="*/ 844622 h 1385887"/>
                <a:gd name="connsiteX359" fmla="*/ 559576 w 2874962"/>
                <a:gd name="connsiteY359" fmla="*/ 819896 h 1385887"/>
                <a:gd name="connsiteX360" fmla="*/ 552097 w 2874962"/>
                <a:gd name="connsiteY360" fmla="*/ 810595 h 1385887"/>
                <a:gd name="connsiteX361" fmla="*/ 544391 w 2874962"/>
                <a:gd name="connsiteY361" fmla="*/ 801067 h 1385887"/>
                <a:gd name="connsiteX362" fmla="*/ 535779 w 2874962"/>
                <a:gd name="connsiteY362" fmla="*/ 789725 h 1385887"/>
                <a:gd name="connsiteX363" fmla="*/ 526713 w 2874962"/>
                <a:gd name="connsiteY363" fmla="*/ 777928 h 1385887"/>
                <a:gd name="connsiteX364" fmla="*/ 522860 w 2874962"/>
                <a:gd name="connsiteY364" fmla="*/ 772030 h 1385887"/>
                <a:gd name="connsiteX365" fmla="*/ 519007 w 2874962"/>
                <a:gd name="connsiteY365" fmla="*/ 767040 h 1385887"/>
                <a:gd name="connsiteX366" fmla="*/ 516061 w 2874962"/>
                <a:gd name="connsiteY366" fmla="*/ 762049 h 1385887"/>
                <a:gd name="connsiteX367" fmla="*/ 513568 w 2874962"/>
                <a:gd name="connsiteY367" fmla="*/ 757739 h 1385887"/>
                <a:gd name="connsiteX368" fmla="*/ 512208 w 2874962"/>
                <a:gd name="connsiteY368" fmla="*/ 754336 h 1385887"/>
                <a:gd name="connsiteX369" fmla="*/ 511755 w 2874962"/>
                <a:gd name="connsiteY369" fmla="*/ 753202 h 1385887"/>
                <a:gd name="connsiteX370" fmla="*/ 511528 w 2874962"/>
                <a:gd name="connsiteY370" fmla="*/ 752067 h 1385887"/>
                <a:gd name="connsiteX371" fmla="*/ 511302 w 2874962"/>
                <a:gd name="connsiteY371" fmla="*/ 746169 h 1385887"/>
                <a:gd name="connsiteX372" fmla="*/ 511302 w 2874962"/>
                <a:gd name="connsiteY372" fmla="*/ 741632 h 1385887"/>
                <a:gd name="connsiteX373" fmla="*/ 511302 w 2874962"/>
                <a:gd name="connsiteY373" fmla="*/ 736415 h 1385887"/>
                <a:gd name="connsiteX374" fmla="*/ 511755 w 2874962"/>
                <a:gd name="connsiteY374" fmla="*/ 730290 h 1385887"/>
                <a:gd name="connsiteX375" fmla="*/ 512435 w 2874962"/>
                <a:gd name="connsiteY375" fmla="*/ 723938 h 1385887"/>
                <a:gd name="connsiteX376" fmla="*/ 513341 w 2874962"/>
                <a:gd name="connsiteY376" fmla="*/ 716679 h 1385887"/>
                <a:gd name="connsiteX377" fmla="*/ 515155 w 2874962"/>
                <a:gd name="connsiteY377" fmla="*/ 709646 h 1385887"/>
                <a:gd name="connsiteX378" fmla="*/ 516288 w 2874962"/>
                <a:gd name="connsiteY378" fmla="*/ 705790 h 1385887"/>
                <a:gd name="connsiteX379" fmla="*/ 517421 w 2874962"/>
                <a:gd name="connsiteY379" fmla="*/ 702160 h 1385887"/>
                <a:gd name="connsiteX380" fmla="*/ 518781 w 2874962"/>
                <a:gd name="connsiteY380" fmla="*/ 698304 h 1385887"/>
                <a:gd name="connsiteX381" fmla="*/ 520367 w 2874962"/>
                <a:gd name="connsiteY381" fmla="*/ 694447 h 1385887"/>
                <a:gd name="connsiteX382" fmla="*/ 522407 w 2874962"/>
                <a:gd name="connsiteY382" fmla="*/ 690591 h 1385887"/>
                <a:gd name="connsiteX383" fmla="*/ 524220 w 2874962"/>
                <a:gd name="connsiteY383" fmla="*/ 686961 h 1385887"/>
                <a:gd name="connsiteX384" fmla="*/ 526487 w 2874962"/>
                <a:gd name="connsiteY384" fmla="*/ 683105 h 1385887"/>
                <a:gd name="connsiteX385" fmla="*/ 528980 w 2874962"/>
                <a:gd name="connsiteY385" fmla="*/ 679475 h 1385887"/>
                <a:gd name="connsiteX386" fmla="*/ 531926 w 2874962"/>
                <a:gd name="connsiteY386" fmla="*/ 675846 h 1385887"/>
                <a:gd name="connsiteX387" fmla="*/ 534872 w 2874962"/>
                <a:gd name="connsiteY387" fmla="*/ 672670 h 1385887"/>
                <a:gd name="connsiteX388" fmla="*/ 538272 w 2874962"/>
                <a:gd name="connsiteY388" fmla="*/ 669040 h 1385887"/>
                <a:gd name="connsiteX389" fmla="*/ 541898 w 2874962"/>
                <a:gd name="connsiteY389" fmla="*/ 665864 h 1385887"/>
                <a:gd name="connsiteX390" fmla="*/ 545751 w 2874962"/>
                <a:gd name="connsiteY390" fmla="*/ 662915 h 1385887"/>
                <a:gd name="connsiteX391" fmla="*/ 550057 w 2874962"/>
                <a:gd name="connsiteY391" fmla="*/ 659739 h 1385887"/>
                <a:gd name="connsiteX392" fmla="*/ 554590 w 2874962"/>
                <a:gd name="connsiteY392" fmla="*/ 657244 h 1385887"/>
                <a:gd name="connsiteX393" fmla="*/ 559576 w 2874962"/>
                <a:gd name="connsiteY393" fmla="*/ 654295 h 1385887"/>
                <a:gd name="connsiteX394" fmla="*/ 579294 w 2874962"/>
                <a:gd name="connsiteY394" fmla="*/ 645221 h 1385887"/>
                <a:gd name="connsiteX395" fmla="*/ 588586 w 2874962"/>
                <a:gd name="connsiteY395" fmla="*/ 640911 h 1385887"/>
                <a:gd name="connsiteX396" fmla="*/ 597652 w 2874962"/>
                <a:gd name="connsiteY396" fmla="*/ 637054 h 1385887"/>
                <a:gd name="connsiteX397" fmla="*/ 606491 w 2874962"/>
                <a:gd name="connsiteY397" fmla="*/ 633878 h 1385887"/>
                <a:gd name="connsiteX398" fmla="*/ 614650 w 2874962"/>
                <a:gd name="connsiteY398" fmla="*/ 631156 h 1385887"/>
                <a:gd name="connsiteX399" fmla="*/ 618729 w 2874962"/>
                <a:gd name="connsiteY399" fmla="*/ 630022 h 1385887"/>
                <a:gd name="connsiteX400" fmla="*/ 622809 w 2874962"/>
                <a:gd name="connsiteY400" fmla="*/ 629115 h 1385887"/>
                <a:gd name="connsiteX401" fmla="*/ 626888 w 2874962"/>
                <a:gd name="connsiteY401" fmla="*/ 628434 h 1385887"/>
                <a:gd name="connsiteX402" fmla="*/ 630741 w 2874962"/>
                <a:gd name="connsiteY402" fmla="*/ 627980 h 1385887"/>
                <a:gd name="connsiteX403" fmla="*/ 634594 w 2874962"/>
                <a:gd name="connsiteY403" fmla="*/ 627527 h 1385887"/>
                <a:gd name="connsiteX404" fmla="*/ 638447 w 2874962"/>
                <a:gd name="connsiteY404" fmla="*/ 627527 h 1385887"/>
                <a:gd name="connsiteX405" fmla="*/ 642300 w 2874962"/>
                <a:gd name="connsiteY405" fmla="*/ 627527 h 1385887"/>
                <a:gd name="connsiteX406" fmla="*/ 646153 w 2874962"/>
                <a:gd name="connsiteY406" fmla="*/ 627980 h 1385887"/>
                <a:gd name="connsiteX407" fmla="*/ 649779 w 2874962"/>
                <a:gd name="connsiteY407" fmla="*/ 628434 h 1385887"/>
                <a:gd name="connsiteX408" fmla="*/ 653405 w 2874962"/>
                <a:gd name="connsiteY408" fmla="*/ 629568 h 1385887"/>
                <a:gd name="connsiteX409" fmla="*/ 657258 w 2874962"/>
                <a:gd name="connsiteY409" fmla="*/ 630476 h 1385887"/>
                <a:gd name="connsiteX410" fmla="*/ 660658 w 2874962"/>
                <a:gd name="connsiteY410" fmla="*/ 632064 h 1385887"/>
                <a:gd name="connsiteX411" fmla="*/ 664284 w 2874962"/>
                <a:gd name="connsiteY411" fmla="*/ 633652 h 1385887"/>
                <a:gd name="connsiteX412" fmla="*/ 667684 w 2874962"/>
                <a:gd name="connsiteY412" fmla="*/ 635693 h 1385887"/>
                <a:gd name="connsiteX413" fmla="*/ 671310 w 2874962"/>
                <a:gd name="connsiteY413" fmla="*/ 637962 h 1385887"/>
                <a:gd name="connsiteX414" fmla="*/ 674936 w 2874962"/>
                <a:gd name="connsiteY414" fmla="*/ 640457 h 1385887"/>
                <a:gd name="connsiteX415" fmla="*/ 678109 w 2874962"/>
                <a:gd name="connsiteY415" fmla="*/ 643633 h 1385887"/>
                <a:gd name="connsiteX416" fmla="*/ 681509 w 2874962"/>
                <a:gd name="connsiteY416" fmla="*/ 647036 h 1385887"/>
                <a:gd name="connsiteX417" fmla="*/ 685135 w 2874962"/>
                <a:gd name="connsiteY417" fmla="*/ 650665 h 1385887"/>
                <a:gd name="connsiteX418" fmla="*/ 688308 w 2874962"/>
                <a:gd name="connsiteY418" fmla="*/ 654295 h 1385887"/>
                <a:gd name="connsiteX419" fmla="*/ 695107 w 2874962"/>
                <a:gd name="connsiteY419" fmla="*/ 662688 h 1385887"/>
                <a:gd name="connsiteX420" fmla="*/ 701680 w 2874962"/>
                <a:gd name="connsiteY420" fmla="*/ 670401 h 1385887"/>
                <a:gd name="connsiteX421" fmla="*/ 713692 w 2874962"/>
                <a:gd name="connsiteY421" fmla="*/ 684239 h 1385887"/>
                <a:gd name="connsiteX422" fmla="*/ 734769 w 2874962"/>
                <a:gd name="connsiteY422" fmla="*/ 706924 h 1385887"/>
                <a:gd name="connsiteX423" fmla="*/ 742929 w 2874962"/>
                <a:gd name="connsiteY423" fmla="*/ 716225 h 1385887"/>
                <a:gd name="connsiteX424" fmla="*/ 746328 w 2874962"/>
                <a:gd name="connsiteY424" fmla="*/ 720308 h 1385887"/>
                <a:gd name="connsiteX425" fmla="*/ 749501 w 2874962"/>
                <a:gd name="connsiteY425" fmla="*/ 724392 h 1385887"/>
                <a:gd name="connsiteX426" fmla="*/ 751994 w 2874962"/>
                <a:gd name="connsiteY426" fmla="*/ 728021 h 1385887"/>
                <a:gd name="connsiteX427" fmla="*/ 753807 w 2874962"/>
                <a:gd name="connsiteY427" fmla="*/ 731424 h 1385887"/>
                <a:gd name="connsiteX428" fmla="*/ 755394 w 2874962"/>
                <a:gd name="connsiteY428" fmla="*/ 734373 h 1385887"/>
                <a:gd name="connsiteX429" fmla="*/ 756300 w 2874962"/>
                <a:gd name="connsiteY429" fmla="*/ 737322 h 1385887"/>
                <a:gd name="connsiteX430" fmla="*/ 756754 w 2874962"/>
                <a:gd name="connsiteY430" fmla="*/ 739591 h 1385887"/>
                <a:gd name="connsiteX431" fmla="*/ 757887 w 2874962"/>
                <a:gd name="connsiteY431" fmla="*/ 741405 h 1385887"/>
                <a:gd name="connsiteX432" fmla="*/ 758793 w 2874962"/>
                <a:gd name="connsiteY432" fmla="*/ 742086 h 1385887"/>
                <a:gd name="connsiteX433" fmla="*/ 759473 w 2874962"/>
                <a:gd name="connsiteY433" fmla="*/ 742313 h 1385887"/>
                <a:gd name="connsiteX434" fmla="*/ 759927 w 2874962"/>
                <a:gd name="connsiteY434" fmla="*/ 742313 h 1385887"/>
                <a:gd name="connsiteX435" fmla="*/ 761286 w 2874962"/>
                <a:gd name="connsiteY435" fmla="*/ 742086 h 1385887"/>
                <a:gd name="connsiteX436" fmla="*/ 762193 w 2874962"/>
                <a:gd name="connsiteY436" fmla="*/ 741179 h 1385887"/>
                <a:gd name="connsiteX437" fmla="*/ 763553 w 2874962"/>
                <a:gd name="connsiteY437" fmla="*/ 739364 h 1385887"/>
                <a:gd name="connsiteX438" fmla="*/ 764686 w 2874962"/>
                <a:gd name="connsiteY438" fmla="*/ 737095 h 1385887"/>
                <a:gd name="connsiteX439" fmla="*/ 765819 w 2874962"/>
                <a:gd name="connsiteY439" fmla="*/ 734146 h 1385887"/>
                <a:gd name="connsiteX440" fmla="*/ 766726 w 2874962"/>
                <a:gd name="connsiteY440" fmla="*/ 730743 h 1385887"/>
                <a:gd name="connsiteX441" fmla="*/ 767859 w 2874962"/>
                <a:gd name="connsiteY441" fmla="*/ 726887 h 1385887"/>
                <a:gd name="connsiteX442" fmla="*/ 768539 w 2874962"/>
                <a:gd name="connsiteY442" fmla="*/ 722577 h 1385887"/>
                <a:gd name="connsiteX443" fmla="*/ 769219 w 2874962"/>
                <a:gd name="connsiteY443" fmla="*/ 717813 h 1385887"/>
                <a:gd name="connsiteX444" fmla="*/ 769445 w 2874962"/>
                <a:gd name="connsiteY444" fmla="*/ 712595 h 1385887"/>
                <a:gd name="connsiteX445" fmla="*/ 769672 w 2874962"/>
                <a:gd name="connsiteY445" fmla="*/ 706924 h 1385887"/>
                <a:gd name="connsiteX446" fmla="*/ 769445 w 2874962"/>
                <a:gd name="connsiteY446" fmla="*/ 700799 h 1385887"/>
                <a:gd name="connsiteX447" fmla="*/ 769445 w 2874962"/>
                <a:gd name="connsiteY447" fmla="*/ 695582 h 1385887"/>
                <a:gd name="connsiteX448" fmla="*/ 769672 w 2874962"/>
                <a:gd name="connsiteY448" fmla="*/ 693540 h 1385887"/>
                <a:gd name="connsiteX449" fmla="*/ 769899 w 2874962"/>
                <a:gd name="connsiteY449" fmla="*/ 692406 h 1385887"/>
                <a:gd name="connsiteX450" fmla="*/ 770125 w 2874962"/>
                <a:gd name="connsiteY450" fmla="*/ 691272 h 1385887"/>
                <a:gd name="connsiteX451" fmla="*/ 770579 w 2874962"/>
                <a:gd name="connsiteY451" fmla="*/ 690591 h 1385887"/>
                <a:gd name="connsiteX452" fmla="*/ 771259 w 2874962"/>
                <a:gd name="connsiteY452" fmla="*/ 690364 h 1385887"/>
                <a:gd name="connsiteX453" fmla="*/ 771712 w 2874962"/>
                <a:gd name="connsiteY453" fmla="*/ 690364 h 1385887"/>
                <a:gd name="connsiteX454" fmla="*/ 772392 w 2874962"/>
                <a:gd name="connsiteY454" fmla="*/ 690591 h 1385887"/>
                <a:gd name="connsiteX455" fmla="*/ 773298 w 2874962"/>
                <a:gd name="connsiteY455" fmla="*/ 691045 h 1385887"/>
                <a:gd name="connsiteX456" fmla="*/ 775111 w 2874962"/>
                <a:gd name="connsiteY456" fmla="*/ 693086 h 1385887"/>
                <a:gd name="connsiteX457" fmla="*/ 776925 w 2874962"/>
                <a:gd name="connsiteY457" fmla="*/ 696035 h 1385887"/>
                <a:gd name="connsiteX458" fmla="*/ 778738 w 2874962"/>
                <a:gd name="connsiteY458" fmla="*/ 699211 h 1385887"/>
                <a:gd name="connsiteX459" fmla="*/ 782364 w 2874962"/>
                <a:gd name="connsiteY459" fmla="*/ 706697 h 1385887"/>
                <a:gd name="connsiteX460" fmla="*/ 785990 w 2874962"/>
                <a:gd name="connsiteY460" fmla="*/ 714410 h 1385887"/>
                <a:gd name="connsiteX461" fmla="*/ 789390 w 2874962"/>
                <a:gd name="connsiteY461" fmla="*/ 722350 h 1385887"/>
                <a:gd name="connsiteX462" fmla="*/ 788937 w 2874962"/>
                <a:gd name="connsiteY462" fmla="*/ 716906 h 1385887"/>
                <a:gd name="connsiteX463" fmla="*/ 788030 w 2874962"/>
                <a:gd name="connsiteY463" fmla="*/ 704656 h 1385887"/>
                <a:gd name="connsiteX464" fmla="*/ 787803 w 2874962"/>
                <a:gd name="connsiteY464" fmla="*/ 697850 h 1385887"/>
                <a:gd name="connsiteX465" fmla="*/ 787803 w 2874962"/>
                <a:gd name="connsiteY465" fmla="*/ 690818 h 1385887"/>
                <a:gd name="connsiteX466" fmla="*/ 788257 w 2874962"/>
                <a:gd name="connsiteY466" fmla="*/ 685147 h 1385887"/>
                <a:gd name="connsiteX467" fmla="*/ 788710 w 2874962"/>
                <a:gd name="connsiteY467" fmla="*/ 682878 h 1385887"/>
                <a:gd name="connsiteX468" fmla="*/ 789390 w 2874962"/>
                <a:gd name="connsiteY468" fmla="*/ 681063 h 1385887"/>
                <a:gd name="connsiteX469" fmla="*/ 790976 w 2874962"/>
                <a:gd name="connsiteY469" fmla="*/ 677661 h 1385887"/>
                <a:gd name="connsiteX470" fmla="*/ 793016 w 2874962"/>
                <a:gd name="connsiteY470" fmla="*/ 674711 h 1385887"/>
                <a:gd name="connsiteX471" fmla="*/ 794149 w 2874962"/>
                <a:gd name="connsiteY471" fmla="*/ 673124 h 1385887"/>
                <a:gd name="connsiteX472" fmla="*/ 795736 w 2874962"/>
                <a:gd name="connsiteY472" fmla="*/ 671762 h 1385887"/>
                <a:gd name="connsiteX473" fmla="*/ 797322 w 2874962"/>
                <a:gd name="connsiteY473" fmla="*/ 670855 h 1385887"/>
                <a:gd name="connsiteX474" fmla="*/ 798909 w 2874962"/>
                <a:gd name="connsiteY474" fmla="*/ 669721 h 1385887"/>
                <a:gd name="connsiteX475" fmla="*/ 800495 w 2874962"/>
                <a:gd name="connsiteY475" fmla="*/ 669267 h 1385887"/>
                <a:gd name="connsiteX476" fmla="*/ 801855 w 2874962"/>
                <a:gd name="connsiteY476" fmla="*/ 668813 h 1385887"/>
                <a:gd name="connsiteX477" fmla="*/ 803442 w 2874962"/>
                <a:gd name="connsiteY477" fmla="*/ 669040 h 1385887"/>
                <a:gd name="connsiteX478" fmla="*/ 805028 w 2874962"/>
                <a:gd name="connsiteY478" fmla="*/ 669267 h 1385887"/>
                <a:gd name="connsiteX479" fmla="*/ 806615 w 2874962"/>
                <a:gd name="connsiteY479" fmla="*/ 670401 h 1385887"/>
                <a:gd name="connsiteX480" fmla="*/ 808201 w 2874962"/>
                <a:gd name="connsiteY480" fmla="*/ 671536 h 1385887"/>
                <a:gd name="connsiteX481" fmla="*/ 809334 w 2874962"/>
                <a:gd name="connsiteY481" fmla="*/ 673577 h 1385887"/>
                <a:gd name="connsiteX482" fmla="*/ 810694 w 2874962"/>
                <a:gd name="connsiteY482" fmla="*/ 675846 h 1385887"/>
                <a:gd name="connsiteX483" fmla="*/ 812054 w 2874962"/>
                <a:gd name="connsiteY483" fmla="*/ 678341 h 1385887"/>
                <a:gd name="connsiteX484" fmla="*/ 812507 w 2874962"/>
                <a:gd name="connsiteY484" fmla="*/ 678795 h 1385887"/>
                <a:gd name="connsiteX485" fmla="*/ 812960 w 2874962"/>
                <a:gd name="connsiteY485" fmla="*/ 679022 h 1385887"/>
                <a:gd name="connsiteX486" fmla="*/ 813187 w 2874962"/>
                <a:gd name="connsiteY486" fmla="*/ 679022 h 1385887"/>
                <a:gd name="connsiteX487" fmla="*/ 813640 w 2874962"/>
                <a:gd name="connsiteY487" fmla="*/ 678795 h 1385887"/>
                <a:gd name="connsiteX488" fmla="*/ 814320 w 2874962"/>
                <a:gd name="connsiteY488" fmla="*/ 677434 h 1385887"/>
                <a:gd name="connsiteX489" fmla="*/ 814774 w 2874962"/>
                <a:gd name="connsiteY489" fmla="*/ 675165 h 1385887"/>
                <a:gd name="connsiteX490" fmla="*/ 815000 w 2874962"/>
                <a:gd name="connsiteY490" fmla="*/ 672443 h 1385887"/>
                <a:gd name="connsiteX491" fmla="*/ 815000 w 2874962"/>
                <a:gd name="connsiteY491" fmla="*/ 668813 h 1385887"/>
                <a:gd name="connsiteX492" fmla="*/ 815000 w 2874962"/>
                <a:gd name="connsiteY492" fmla="*/ 664503 h 1385887"/>
                <a:gd name="connsiteX493" fmla="*/ 814774 w 2874962"/>
                <a:gd name="connsiteY493" fmla="*/ 655202 h 1385887"/>
                <a:gd name="connsiteX494" fmla="*/ 813640 w 2874962"/>
                <a:gd name="connsiteY494" fmla="*/ 645221 h 1385887"/>
                <a:gd name="connsiteX495" fmla="*/ 812507 w 2874962"/>
                <a:gd name="connsiteY495" fmla="*/ 635693 h 1385887"/>
                <a:gd name="connsiteX496" fmla="*/ 811601 w 2874962"/>
                <a:gd name="connsiteY496" fmla="*/ 631383 h 1385887"/>
                <a:gd name="connsiteX497" fmla="*/ 810694 w 2874962"/>
                <a:gd name="connsiteY497" fmla="*/ 627527 h 1385887"/>
                <a:gd name="connsiteX498" fmla="*/ 809788 w 2874962"/>
                <a:gd name="connsiteY498" fmla="*/ 623443 h 1385887"/>
                <a:gd name="connsiteX499" fmla="*/ 809108 w 2874962"/>
                <a:gd name="connsiteY499" fmla="*/ 618679 h 1385887"/>
                <a:gd name="connsiteX500" fmla="*/ 808881 w 2874962"/>
                <a:gd name="connsiteY500" fmla="*/ 614142 h 1385887"/>
                <a:gd name="connsiteX501" fmla="*/ 808654 w 2874962"/>
                <a:gd name="connsiteY501" fmla="*/ 608925 h 1385887"/>
                <a:gd name="connsiteX502" fmla="*/ 808428 w 2874962"/>
                <a:gd name="connsiteY502" fmla="*/ 604161 h 1385887"/>
                <a:gd name="connsiteX503" fmla="*/ 808654 w 2874962"/>
                <a:gd name="connsiteY503" fmla="*/ 598943 h 1385887"/>
                <a:gd name="connsiteX504" fmla="*/ 808881 w 2874962"/>
                <a:gd name="connsiteY504" fmla="*/ 593953 h 1385887"/>
                <a:gd name="connsiteX505" fmla="*/ 2747962 w 2874962"/>
                <a:gd name="connsiteY505" fmla="*/ 263525 h 1385887"/>
                <a:gd name="connsiteX506" fmla="*/ 2754278 w 2874962"/>
                <a:gd name="connsiteY506" fmla="*/ 263753 h 1385887"/>
                <a:gd name="connsiteX507" fmla="*/ 2761046 w 2874962"/>
                <a:gd name="connsiteY507" fmla="*/ 264208 h 1385887"/>
                <a:gd name="connsiteX508" fmla="*/ 2769167 w 2874962"/>
                <a:gd name="connsiteY508" fmla="*/ 265348 h 1385887"/>
                <a:gd name="connsiteX509" fmla="*/ 2773452 w 2874962"/>
                <a:gd name="connsiteY509" fmla="*/ 266031 h 1385887"/>
                <a:gd name="connsiteX510" fmla="*/ 2777513 w 2874962"/>
                <a:gd name="connsiteY510" fmla="*/ 267170 h 1385887"/>
                <a:gd name="connsiteX511" fmla="*/ 2782024 w 2874962"/>
                <a:gd name="connsiteY511" fmla="*/ 268309 h 1385887"/>
                <a:gd name="connsiteX512" fmla="*/ 2785859 w 2874962"/>
                <a:gd name="connsiteY512" fmla="*/ 269904 h 1385887"/>
                <a:gd name="connsiteX513" fmla="*/ 2789243 w 2874962"/>
                <a:gd name="connsiteY513" fmla="*/ 271727 h 1385887"/>
                <a:gd name="connsiteX514" fmla="*/ 2792627 w 2874962"/>
                <a:gd name="connsiteY514" fmla="*/ 273778 h 1385887"/>
                <a:gd name="connsiteX515" fmla="*/ 2794206 w 2874962"/>
                <a:gd name="connsiteY515" fmla="*/ 274917 h 1385887"/>
                <a:gd name="connsiteX516" fmla="*/ 2795559 w 2874962"/>
                <a:gd name="connsiteY516" fmla="*/ 276056 h 1385887"/>
                <a:gd name="connsiteX517" fmla="*/ 2796687 w 2874962"/>
                <a:gd name="connsiteY517" fmla="*/ 277423 h 1385887"/>
                <a:gd name="connsiteX518" fmla="*/ 2797589 w 2874962"/>
                <a:gd name="connsiteY518" fmla="*/ 279018 h 1385887"/>
                <a:gd name="connsiteX519" fmla="*/ 2802101 w 2874962"/>
                <a:gd name="connsiteY519" fmla="*/ 286536 h 1385887"/>
                <a:gd name="connsiteX520" fmla="*/ 2807515 w 2874962"/>
                <a:gd name="connsiteY520" fmla="*/ 296789 h 1385887"/>
                <a:gd name="connsiteX521" fmla="*/ 2813605 w 2874962"/>
                <a:gd name="connsiteY521" fmla="*/ 308864 h 1385887"/>
                <a:gd name="connsiteX522" fmla="*/ 2816538 w 2874962"/>
                <a:gd name="connsiteY522" fmla="*/ 315699 h 1385887"/>
                <a:gd name="connsiteX523" fmla="*/ 2819696 w 2874962"/>
                <a:gd name="connsiteY523" fmla="*/ 322762 h 1385887"/>
                <a:gd name="connsiteX524" fmla="*/ 2822403 w 2874962"/>
                <a:gd name="connsiteY524" fmla="*/ 329597 h 1385887"/>
                <a:gd name="connsiteX525" fmla="*/ 2825110 w 2874962"/>
                <a:gd name="connsiteY525" fmla="*/ 336888 h 1385887"/>
                <a:gd name="connsiteX526" fmla="*/ 2827365 w 2874962"/>
                <a:gd name="connsiteY526" fmla="*/ 344179 h 1385887"/>
                <a:gd name="connsiteX527" fmla="*/ 2829170 w 2874962"/>
                <a:gd name="connsiteY527" fmla="*/ 351014 h 1385887"/>
                <a:gd name="connsiteX528" fmla="*/ 2830749 w 2874962"/>
                <a:gd name="connsiteY528" fmla="*/ 358077 h 1385887"/>
                <a:gd name="connsiteX529" fmla="*/ 2831426 w 2874962"/>
                <a:gd name="connsiteY529" fmla="*/ 364456 h 1385887"/>
                <a:gd name="connsiteX530" fmla="*/ 2831651 w 2874962"/>
                <a:gd name="connsiteY530" fmla="*/ 367646 h 1385887"/>
                <a:gd name="connsiteX531" fmla="*/ 2831651 w 2874962"/>
                <a:gd name="connsiteY531" fmla="*/ 370608 h 1385887"/>
                <a:gd name="connsiteX532" fmla="*/ 2831651 w 2874962"/>
                <a:gd name="connsiteY532" fmla="*/ 373570 h 1385887"/>
                <a:gd name="connsiteX533" fmla="*/ 2831426 w 2874962"/>
                <a:gd name="connsiteY533" fmla="*/ 376304 h 1385887"/>
                <a:gd name="connsiteX534" fmla="*/ 2833230 w 2874962"/>
                <a:gd name="connsiteY534" fmla="*/ 377899 h 1385887"/>
                <a:gd name="connsiteX535" fmla="*/ 2837968 w 2874962"/>
                <a:gd name="connsiteY535" fmla="*/ 382000 h 1385887"/>
                <a:gd name="connsiteX536" fmla="*/ 2841351 w 2874962"/>
                <a:gd name="connsiteY536" fmla="*/ 385189 h 1385887"/>
                <a:gd name="connsiteX537" fmla="*/ 2845186 w 2874962"/>
                <a:gd name="connsiteY537" fmla="*/ 388607 h 1385887"/>
                <a:gd name="connsiteX538" fmla="*/ 2849021 w 2874962"/>
                <a:gd name="connsiteY538" fmla="*/ 392708 h 1385887"/>
                <a:gd name="connsiteX539" fmla="*/ 2853081 w 2874962"/>
                <a:gd name="connsiteY539" fmla="*/ 397493 h 1385887"/>
                <a:gd name="connsiteX540" fmla="*/ 2857367 w 2874962"/>
                <a:gd name="connsiteY540" fmla="*/ 402277 h 1385887"/>
                <a:gd name="connsiteX541" fmla="*/ 2861202 w 2874962"/>
                <a:gd name="connsiteY541" fmla="*/ 407745 h 1385887"/>
                <a:gd name="connsiteX542" fmla="*/ 2865037 w 2874962"/>
                <a:gd name="connsiteY542" fmla="*/ 413441 h 1385887"/>
                <a:gd name="connsiteX543" fmla="*/ 2868421 w 2874962"/>
                <a:gd name="connsiteY543" fmla="*/ 419365 h 1385887"/>
                <a:gd name="connsiteX544" fmla="*/ 2869774 w 2874962"/>
                <a:gd name="connsiteY544" fmla="*/ 422327 h 1385887"/>
                <a:gd name="connsiteX545" fmla="*/ 2871127 w 2874962"/>
                <a:gd name="connsiteY545" fmla="*/ 425516 h 1385887"/>
                <a:gd name="connsiteX546" fmla="*/ 2872255 w 2874962"/>
                <a:gd name="connsiteY546" fmla="*/ 428706 h 1385887"/>
                <a:gd name="connsiteX547" fmla="*/ 2873158 w 2874962"/>
                <a:gd name="connsiteY547" fmla="*/ 431896 h 1385887"/>
                <a:gd name="connsiteX548" fmla="*/ 2874060 w 2874962"/>
                <a:gd name="connsiteY548" fmla="*/ 435086 h 1385887"/>
                <a:gd name="connsiteX549" fmla="*/ 2874737 w 2874962"/>
                <a:gd name="connsiteY549" fmla="*/ 438503 h 1385887"/>
                <a:gd name="connsiteX550" fmla="*/ 2874962 w 2874962"/>
                <a:gd name="connsiteY550" fmla="*/ 441693 h 1385887"/>
                <a:gd name="connsiteX551" fmla="*/ 2874962 w 2874962"/>
                <a:gd name="connsiteY551" fmla="*/ 445110 h 1385887"/>
                <a:gd name="connsiteX552" fmla="*/ 2874737 w 2874962"/>
                <a:gd name="connsiteY552" fmla="*/ 451490 h 1385887"/>
                <a:gd name="connsiteX553" fmla="*/ 2874060 w 2874962"/>
                <a:gd name="connsiteY553" fmla="*/ 457869 h 1385887"/>
                <a:gd name="connsiteX554" fmla="*/ 2872706 w 2874962"/>
                <a:gd name="connsiteY554" fmla="*/ 464249 h 1385887"/>
                <a:gd name="connsiteX555" fmla="*/ 2870902 w 2874962"/>
                <a:gd name="connsiteY555" fmla="*/ 470172 h 1385887"/>
                <a:gd name="connsiteX556" fmla="*/ 2869097 w 2874962"/>
                <a:gd name="connsiteY556" fmla="*/ 475413 h 1385887"/>
                <a:gd name="connsiteX557" fmla="*/ 2866841 w 2874962"/>
                <a:gd name="connsiteY557" fmla="*/ 480881 h 1385887"/>
                <a:gd name="connsiteX558" fmla="*/ 2864586 w 2874962"/>
                <a:gd name="connsiteY558" fmla="*/ 485893 h 1385887"/>
                <a:gd name="connsiteX559" fmla="*/ 2862104 w 2874962"/>
                <a:gd name="connsiteY559" fmla="*/ 490450 h 1385887"/>
                <a:gd name="connsiteX560" fmla="*/ 2859397 w 2874962"/>
                <a:gd name="connsiteY560" fmla="*/ 494551 h 1385887"/>
                <a:gd name="connsiteX561" fmla="*/ 2857142 w 2874962"/>
                <a:gd name="connsiteY561" fmla="*/ 498196 h 1385887"/>
                <a:gd name="connsiteX562" fmla="*/ 2852856 w 2874962"/>
                <a:gd name="connsiteY562" fmla="*/ 504120 h 1385887"/>
                <a:gd name="connsiteX563" fmla="*/ 2849923 w 2874962"/>
                <a:gd name="connsiteY563" fmla="*/ 507993 h 1385887"/>
                <a:gd name="connsiteX564" fmla="*/ 2848795 w 2874962"/>
                <a:gd name="connsiteY564" fmla="*/ 509132 h 1385887"/>
                <a:gd name="connsiteX565" fmla="*/ 2847893 w 2874962"/>
                <a:gd name="connsiteY565" fmla="*/ 509132 h 1385887"/>
                <a:gd name="connsiteX566" fmla="*/ 2845637 w 2874962"/>
                <a:gd name="connsiteY566" fmla="*/ 509588 h 1385887"/>
                <a:gd name="connsiteX567" fmla="*/ 2841802 w 2874962"/>
                <a:gd name="connsiteY567" fmla="*/ 508904 h 1385887"/>
                <a:gd name="connsiteX568" fmla="*/ 2839772 w 2874962"/>
                <a:gd name="connsiteY568" fmla="*/ 508677 h 1385887"/>
                <a:gd name="connsiteX569" fmla="*/ 2837291 w 2874962"/>
                <a:gd name="connsiteY569" fmla="*/ 507993 h 1385887"/>
                <a:gd name="connsiteX570" fmla="*/ 2834584 w 2874962"/>
                <a:gd name="connsiteY570" fmla="*/ 507082 h 1385887"/>
                <a:gd name="connsiteX571" fmla="*/ 2831651 w 2874962"/>
                <a:gd name="connsiteY571" fmla="*/ 505943 h 1385887"/>
                <a:gd name="connsiteX572" fmla="*/ 2828719 w 2874962"/>
                <a:gd name="connsiteY572" fmla="*/ 504348 h 1385887"/>
                <a:gd name="connsiteX573" fmla="*/ 2825561 w 2874962"/>
                <a:gd name="connsiteY573" fmla="*/ 502297 h 1385887"/>
                <a:gd name="connsiteX574" fmla="*/ 2822177 w 2874962"/>
                <a:gd name="connsiteY574" fmla="*/ 499791 h 1385887"/>
                <a:gd name="connsiteX575" fmla="*/ 2819019 w 2874962"/>
                <a:gd name="connsiteY575" fmla="*/ 496829 h 1385887"/>
                <a:gd name="connsiteX576" fmla="*/ 2815635 w 2874962"/>
                <a:gd name="connsiteY576" fmla="*/ 493184 h 1385887"/>
                <a:gd name="connsiteX577" fmla="*/ 2812026 w 2874962"/>
                <a:gd name="connsiteY577" fmla="*/ 489311 h 1385887"/>
                <a:gd name="connsiteX578" fmla="*/ 2810447 w 2874962"/>
                <a:gd name="connsiteY578" fmla="*/ 487032 h 1385887"/>
                <a:gd name="connsiteX579" fmla="*/ 2809319 w 2874962"/>
                <a:gd name="connsiteY579" fmla="*/ 484526 h 1385887"/>
                <a:gd name="connsiteX580" fmla="*/ 2807966 w 2874962"/>
                <a:gd name="connsiteY580" fmla="*/ 482020 h 1385887"/>
                <a:gd name="connsiteX581" fmla="*/ 2806838 w 2874962"/>
                <a:gd name="connsiteY581" fmla="*/ 479058 h 1385887"/>
                <a:gd name="connsiteX582" fmla="*/ 2806161 w 2874962"/>
                <a:gd name="connsiteY582" fmla="*/ 476096 h 1385887"/>
                <a:gd name="connsiteX583" fmla="*/ 2805484 w 2874962"/>
                <a:gd name="connsiteY583" fmla="*/ 472906 h 1385887"/>
                <a:gd name="connsiteX584" fmla="*/ 2804808 w 2874962"/>
                <a:gd name="connsiteY584" fmla="*/ 469717 h 1385887"/>
                <a:gd name="connsiteX585" fmla="*/ 2804357 w 2874962"/>
                <a:gd name="connsiteY585" fmla="*/ 466527 h 1385887"/>
                <a:gd name="connsiteX586" fmla="*/ 2804131 w 2874962"/>
                <a:gd name="connsiteY586" fmla="*/ 459692 h 1385887"/>
                <a:gd name="connsiteX587" fmla="*/ 2804131 w 2874962"/>
                <a:gd name="connsiteY587" fmla="*/ 452857 h 1385887"/>
                <a:gd name="connsiteX588" fmla="*/ 2804582 w 2874962"/>
                <a:gd name="connsiteY588" fmla="*/ 445794 h 1385887"/>
                <a:gd name="connsiteX589" fmla="*/ 2805484 w 2874962"/>
                <a:gd name="connsiteY589" fmla="*/ 439187 h 1385887"/>
                <a:gd name="connsiteX590" fmla="*/ 2806161 w 2874962"/>
                <a:gd name="connsiteY590" fmla="*/ 432579 h 1385887"/>
                <a:gd name="connsiteX591" fmla="*/ 2807515 w 2874962"/>
                <a:gd name="connsiteY591" fmla="*/ 426200 h 1385887"/>
                <a:gd name="connsiteX592" fmla="*/ 2809545 w 2874962"/>
                <a:gd name="connsiteY592" fmla="*/ 415947 h 1385887"/>
                <a:gd name="connsiteX593" fmla="*/ 2811349 w 2874962"/>
                <a:gd name="connsiteY593" fmla="*/ 408884 h 1385887"/>
                <a:gd name="connsiteX594" fmla="*/ 2812026 w 2874962"/>
                <a:gd name="connsiteY594" fmla="*/ 406150 h 1385887"/>
                <a:gd name="connsiteX595" fmla="*/ 2811575 w 2874962"/>
                <a:gd name="connsiteY595" fmla="*/ 406378 h 1385887"/>
                <a:gd name="connsiteX596" fmla="*/ 2809545 w 2874962"/>
                <a:gd name="connsiteY596" fmla="*/ 407290 h 1385887"/>
                <a:gd name="connsiteX597" fmla="*/ 2805936 w 2874962"/>
                <a:gd name="connsiteY597" fmla="*/ 407745 h 1385887"/>
                <a:gd name="connsiteX598" fmla="*/ 2803905 w 2874962"/>
                <a:gd name="connsiteY598" fmla="*/ 407973 h 1385887"/>
                <a:gd name="connsiteX599" fmla="*/ 2801424 w 2874962"/>
                <a:gd name="connsiteY599" fmla="*/ 407973 h 1385887"/>
                <a:gd name="connsiteX600" fmla="*/ 2798492 w 2874962"/>
                <a:gd name="connsiteY600" fmla="*/ 407745 h 1385887"/>
                <a:gd name="connsiteX601" fmla="*/ 2795559 w 2874962"/>
                <a:gd name="connsiteY601" fmla="*/ 407062 h 1385887"/>
                <a:gd name="connsiteX602" fmla="*/ 2792175 w 2874962"/>
                <a:gd name="connsiteY602" fmla="*/ 406150 h 1385887"/>
                <a:gd name="connsiteX603" fmla="*/ 2788566 w 2874962"/>
                <a:gd name="connsiteY603" fmla="*/ 405011 h 1385887"/>
                <a:gd name="connsiteX604" fmla="*/ 2784506 w 2874962"/>
                <a:gd name="connsiteY604" fmla="*/ 403188 h 1385887"/>
                <a:gd name="connsiteX605" fmla="*/ 2780445 w 2874962"/>
                <a:gd name="connsiteY605" fmla="*/ 400682 h 1385887"/>
                <a:gd name="connsiteX606" fmla="*/ 2775708 w 2874962"/>
                <a:gd name="connsiteY606" fmla="*/ 397948 h 1385887"/>
                <a:gd name="connsiteX607" fmla="*/ 2770971 w 2874962"/>
                <a:gd name="connsiteY607" fmla="*/ 394531 h 1385887"/>
                <a:gd name="connsiteX608" fmla="*/ 2768715 w 2874962"/>
                <a:gd name="connsiteY608" fmla="*/ 392480 h 1385887"/>
                <a:gd name="connsiteX609" fmla="*/ 2766460 w 2874962"/>
                <a:gd name="connsiteY609" fmla="*/ 390202 h 1385887"/>
                <a:gd name="connsiteX610" fmla="*/ 2764655 w 2874962"/>
                <a:gd name="connsiteY610" fmla="*/ 387696 h 1385887"/>
                <a:gd name="connsiteX611" fmla="*/ 2762850 w 2874962"/>
                <a:gd name="connsiteY611" fmla="*/ 384506 h 1385887"/>
                <a:gd name="connsiteX612" fmla="*/ 2761271 w 2874962"/>
                <a:gd name="connsiteY612" fmla="*/ 381544 h 1385887"/>
                <a:gd name="connsiteX613" fmla="*/ 2759692 w 2874962"/>
                <a:gd name="connsiteY613" fmla="*/ 378126 h 1385887"/>
                <a:gd name="connsiteX614" fmla="*/ 2758790 w 2874962"/>
                <a:gd name="connsiteY614" fmla="*/ 374481 h 1385887"/>
                <a:gd name="connsiteX615" fmla="*/ 2757436 w 2874962"/>
                <a:gd name="connsiteY615" fmla="*/ 370608 h 1385887"/>
                <a:gd name="connsiteX616" fmla="*/ 2756760 w 2874962"/>
                <a:gd name="connsiteY616" fmla="*/ 366735 h 1385887"/>
                <a:gd name="connsiteX617" fmla="*/ 2755857 w 2874962"/>
                <a:gd name="connsiteY617" fmla="*/ 362634 h 1385887"/>
                <a:gd name="connsiteX618" fmla="*/ 2754730 w 2874962"/>
                <a:gd name="connsiteY618" fmla="*/ 354432 h 1385887"/>
                <a:gd name="connsiteX619" fmla="*/ 2754053 w 2874962"/>
                <a:gd name="connsiteY619" fmla="*/ 346002 h 1385887"/>
                <a:gd name="connsiteX620" fmla="*/ 2753602 w 2874962"/>
                <a:gd name="connsiteY620" fmla="*/ 337344 h 1385887"/>
                <a:gd name="connsiteX621" fmla="*/ 2753602 w 2874962"/>
                <a:gd name="connsiteY621" fmla="*/ 329142 h 1385887"/>
                <a:gd name="connsiteX622" fmla="*/ 2753827 w 2874962"/>
                <a:gd name="connsiteY622" fmla="*/ 321167 h 1385887"/>
                <a:gd name="connsiteX623" fmla="*/ 2754278 w 2874962"/>
                <a:gd name="connsiteY623" fmla="*/ 313877 h 1385887"/>
                <a:gd name="connsiteX624" fmla="*/ 2754955 w 2874962"/>
                <a:gd name="connsiteY624" fmla="*/ 307725 h 1385887"/>
                <a:gd name="connsiteX625" fmla="*/ 2755632 w 2874962"/>
                <a:gd name="connsiteY625" fmla="*/ 298612 h 1385887"/>
                <a:gd name="connsiteX626" fmla="*/ 2756083 w 2874962"/>
                <a:gd name="connsiteY626" fmla="*/ 294966 h 1385887"/>
                <a:gd name="connsiteX627" fmla="*/ 2679804 w 2874962"/>
                <a:gd name="connsiteY627" fmla="*/ 76200 h 1385887"/>
                <a:gd name="connsiteX628" fmla="*/ 2684293 w 2874962"/>
                <a:gd name="connsiteY628" fmla="*/ 76200 h 1385887"/>
                <a:gd name="connsiteX629" fmla="*/ 2689006 w 2874962"/>
                <a:gd name="connsiteY629" fmla="*/ 76889 h 1385887"/>
                <a:gd name="connsiteX630" fmla="*/ 2691699 w 2874962"/>
                <a:gd name="connsiteY630" fmla="*/ 77349 h 1385887"/>
                <a:gd name="connsiteX631" fmla="*/ 2693944 w 2874962"/>
                <a:gd name="connsiteY631" fmla="*/ 78267 h 1385887"/>
                <a:gd name="connsiteX632" fmla="*/ 2696413 w 2874962"/>
                <a:gd name="connsiteY632" fmla="*/ 79186 h 1385887"/>
                <a:gd name="connsiteX633" fmla="*/ 2698882 w 2874962"/>
                <a:gd name="connsiteY633" fmla="*/ 80335 h 1385887"/>
                <a:gd name="connsiteX634" fmla="*/ 2701350 w 2874962"/>
                <a:gd name="connsiteY634" fmla="*/ 81483 h 1385887"/>
                <a:gd name="connsiteX635" fmla="*/ 2703370 w 2874962"/>
                <a:gd name="connsiteY635" fmla="*/ 83321 h 1385887"/>
                <a:gd name="connsiteX636" fmla="*/ 2705166 w 2874962"/>
                <a:gd name="connsiteY636" fmla="*/ 85159 h 1385887"/>
                <a:gd name="connsiteX637" fmla="*/ 2706513 w 2874962"/>
                <a:gd name="connsiteY637" fmla="*/ 87456 h 1385887"/>
                <a:gd name="connsiteX638" fmla="*/ 2707859 w 2874962"/>
                <a:gd name="connsiteY638" fmla="*/ 89983 h 1385887"/>
                <a:gd name="connsiteX639" fmla="*/ 2708981 w 2874962"/>
                <a:gd name="connsiteY639" fmla="*/ 92510 h 1385887"/>
                <a:gd name="connsiteX640" fmla="*/ 2709879 w 2874962"/>
                <a:gd name="connsiteY640" fmla="*/ 95266 h 1385887"/>
                <a:gd name="connsiteX641" fmla="*/ 2710552 w 2874962"/>
                <a:gd name="connsiteY641" fmla="*/ 98253 h 1385887"/>
                <a:gd name="connsiteX642" fmla="*/ 2711226 w 2874962"/>
                <a:gd name="connsiteY642" fmla="*/ 101239 h 1385887"/>
                <a:gd name="connsiteX643" fmla="*/ 2711450 w 2874962"/>
                <a:gd name="connsiteY643" fmla="*/ 104455 h 1385887"/>
                <a:gd name="connsiteX644" fmla="*/ 2711450 w 2874962"/>
                <a:gd name="connsiteY644" fmla="*/ 107901 h 1385887"/>
                <a:gd name="connsiteX645" fmla="*/ 2711450 w 2874962"/>
                <a:gd name="connsiteY645" fmla="*/ 111117 h 1385887"/>
                <a:gd name="connsiteX646" fmla="*/ 2711226 w 2874962"/>
                <a:gd name="connsiteY646" fmla="*/ 118238 h 1385887"/>
                <a:gd name="connsiteX647" fmla="*/ 2710328 w 2874962"/>
                <a:gd name="connsiteY647" fmla="*/ 125129 h 1385887"/>
                <a:gd name="connsiteX648" fmla="*/ 2709206 w 2874962"/>
                <a:gd name="connsiteY648" fmla="*/ 132251 h 1385887"/>
                <a:gd name="connsiteX649" fmla="*/ 2707635 w 2874962"/>
                <a:gd name="connsiteY649" fmla="*/ 138912 h 1385887"/>
                <a:gd name="connsiteX650" fmla="*/ 2706064 w 2874962"/>
                <a:gd name="connsiteY650" fmla="*/ 145115 h 1385887"/>
                <a:gd name="connsiteX651" fmla="*/ 2704268 w 2874962"/>
                <a:gd name="connsiteY651" fmla="*/ 150858 h 1385887"/>
                <a:gd name="connsiteX652" fmla="*/ 2702697 w 2874962"/>
                <a:gd name="connsiteY652" fmla="*/ 155911 h 1385887"/>
                <a:gd name="connsiteX653" fmla="*/ 2701350 w 2874962"/>
                <a:gd name="connsiteY653" fmla="*/ 160046 h 1385887"/>
                <a:gd name="connsiteX654" fmla="*/ 2700004 w 2874962"/>
                <a:gd name="connsiteY654" fmla="*/ 163032 h 1385887"/>
                <a:gd name="connsiteX655" fmla="*/ 2698882 w 2874962"/>
                <a:gd name="connsiteY655" fmla="*/ 165100 h 1385887"/>
                <a:gd name="connsiteX656" fmla="*/ 2646362 w 2874962"/>
                <a:gd name="connsiteY656" fmla="*/ 89064 h 1385887"/>
                <a:gd name="connsiteX657" fmla="*/ 2647709 w 2874962"/>
                <a:gd name="connsiteY657" fmla="*/ 88375 h 1385887"/>
                <a:gd name="connsiteX658" fmla="*/ 2651076 w 2874962"/>
                <a:gd name="connsiteY658" fmla="*/ 86078 h 1385887"/>
                <a:gd name="connsiteX659" fmla="*/ 2656013 w 2874962"/>
                <a:gd name="connsiteY659" fmla="*/ 82862 h 1385887"/>
                <a:gd name="connsiteX660" fmla="*/ 2659380 w 2874962"/>
                <a:gd name="connsiteY660" fmla="*/ 81254 h 1385887"/>
                <a:gd name="connsiteX661" fmla="*/ 2662971 w 2874962"/>
                <a:gd name="connsiteY661" fmla="*/ 79646 h 1385887"/>
                <a:gd name="connsiteX662" fmla="*/ 2666786 w 2874962"/>
                <a:gd name="connsiteY662" fmla="*/ 78497 h 1385887"/>
                <a:gd name="connsiteX663" fmla="*/ 2670826 w 2874962"/>
                <a:gd name="connsiteY663" fmla="*/ 77119 h 1385887"/>
                <a:gd name="connsiteX664" fmla="*/ 2675091 w 2874962"/>
                <a:gd name="connsiteY664" fmla="*/ 76430 h 1385887"/>
                <a:gd name="connsiteX665" fmla="*/ 1966780 w 2874962"/>
                <a:gd name="connsiteY665" fmla="*/ 0 h 1385887"/>
                <a:gd name="connsiteX666" fmla="*/ 1969721 w 2874962"/>
                <a:gd name="connsiteY666" fmla="*/ 0 h 1385887"/>
                <a:gd name="connsiteX667" fmla="*/ 1972436 w 2874962"/>
                <a:gd name="connsiteY667" fmla="*/ 0 h 1385887"/>
                <a:gd name="connsiteX668" fmla="*/ 1978091 w 2874962"/>
                <a:gd name="connsiteY668" fmla="*/ 681 h 1385887"/>
                <a:gd name="connsiteX669" fmla="*/ 1983521 w 2874962"/>
                <a:gd name="connsiteY669" fmla="*/ 1589 h 1385887"/>
                <a:gd name="connsiteX670" fmla="*/ 1988725 w 2874962"/>
                <a:gd name="connsiteY670" fmla="*/ 3405 h 1385887"/>
                <a:gd name="connsiteX671" fmla="*/ 1994154 w 2874962"/>
                <a:gd name="connsiteY671" fmla="*/ 5448 h 1385887"/>
                <a:gd name="connsiteX672" fmla="*/ 1999131 w 2874962"/>
                <a:gd name="connsiteY672" fmla="*/ 8173 h 1385887"/>
                <a:gd name="connsiteX673" fmla="*/ 2003656 w 2874962"/>
                <a:gd name="connsiteY673" fmla="*/ 10670 h 1385887"/>
                <a:gd name="connsiteX674" fmla="*/ 2007502 w 2874962"/>
                <a:gd name="connsiteY674" fmla="*/ 13394 h 1385887"/>
                <a:gd name="connsiteX675" fmla="*/ 2011122 w 2874962"/>
                <a:gd name="connsiteY675" fmla="*/ 16573 h 1385887"/>
                <a:gd name="connsiteX676" fmla="*/ 2014063 w 2874962"/>
                <a:gd name="connsiteY676" fmla="*/ 19297 h 1385887"/>
                <a:gd name="connsiteX677" fmla="*/ 2016099 w 2874962"/>
                <a:gd name="connsiteY677" fmla="*/ 22248 h 1385887"/>
                <a:gd name="connsiteX678" fmla="*/ 2017230 w 2874962"/>
                <a:gd name="connsiteY678" fmla="*/ 23837 h 1385887"/>
                <a:gd name="connsiteX679" fmla="*/ 2017683 w 2874962"/>
                <a:gd name="connsiteY679" fmla="*/ 25654 h 1385887"/>
                <a:gd name="connsiteX680" fmla="*/ 2018361 w 2874962"/>
                <a:gd name="connsiteY680" fmla="*/ 27470 h 1385887"/>
                <a:gd name="connsiteX681" fmla="*/ 2018588 w 2874962"/>
                <a:gd name="connsiteY681" fmla="*/ 29513 h 1385887"/>
                <a:gd name="connsiteX682" fmla="*/ 2018814 w 2874962"/>
                <a:gd name="connsiteY682" fmla="*/ 31556 h 1385887"/>
                <a:gd name="connsiteX683" fmla="*/ 2018814 w 2874962"/>
                <a:gd name="connsiteY683" fmla="*/ 34053 h 1385887"/>
                <a:gd name="connsiteX684" fmla="*/ 2017909 w 2874962"/>
                <a:gd name="connsiteY684" fmla="*/ 39275 h 1385887"/>
                <a:gd name="connsiteX685" fmla="*/ 2017004 w 2874962"/>
                <a:gd name="connsiteY685" fmla="*/ 44723 h 1385887"/>
                <a:gd name="connsiteX686" fmla="*/ 2015420 w 2874962"/>
                <a:gd name="connsiteY686" fmla="*/ 51080 h 1385887"/>
                <a:gd name="connsiteX687" fmla="*/ 2013384 w 2874962"/>
                <a:gd name="connsiteY687" fmla="*/ 57437 h 1385887"/>
                <a:gd name="connsiteX688" fmla="*/ 2010896 w 2874962"/>
                <a:gd name="connsiteY688" fmla="*/ 64247 h 1385887"/>
                <a:gd name="connsiteX689" fmla="*/ 2007728 w 2874962"/>
                <a:gd name="connsiteY689" fmla="*/ 71285 h 1385887"/>
                <a:gd name="connsiteX690" fmla="*/ 2004787 w 2874962"/>
                <a:gd name="connsiteY690" fmla="*/ 78550 h 1385887"/>
                <a:gd name="connsiteX691" fmla="*/ 2001167 w 2874962"/>
                <a:gd name="connsiteY691" fmla="*/ 85588 h 1385887"/>
                <a:gd name="connsiteX692" fmla="*/ 1997548 w 2874962"/>
                <a:gd name="connsiteY692" fmla="*/ 92852 h 1385887"/>
                <a:gd name="connsiteX693" fmla="*/ 1993702 w 2874962"/>
                <a:gd name="connsiteY693" fmla="*/ 99890 h 1385887"/>
                <a:gd name="connsiteX694" fmla="*/ 1989856 w 2874962"/>
                <a:gd name="connsiteY694" fmla="*/ 106928 h 1385887"/>
                <a:gd name="connsiteX695" fmla="*/ 1985783 w 2874962"/>
                <a:gd name="connsiteY695" fmla="*/ 113511 h 1385887"/>
                <a:gd name="connsiteX696" fmla="*/ 1981711 w 2874962"/>
                <a:gd name="connsiteY696" fmla="*/ 120095 h 1385887"/>
                <a:gd name="connsiteX697" fmla="*/ 1977413 w 2874962"/>
                <a:gd name="connsiteY697" fmla="*/ 127133 h 1385887"/>
                <a:gd name="connsiteX698" fmla="*/ 1972209 w 2874962"/>
                <a:gd name="connsiteY698" fmla="*/ 136895 h 1385887"/>
                <a:gd name="connsiteX699" fmla="*/ 1966553 w 2874962"/>
                <a:gd name="connsiteY699" fmla="*/ 148473 h 1385887"/>
                <a:gd name="connsiteX700" fmla="*/ 1960445 w 2874962"/>
                <a:gd name="connsiteY700" fmla="*/ 161413 h 1385887"/>
                <a:gd name="connsiteX701" fmla="*/ 1954337 w 2874962"/>
                <a:gd name="connsiteY701" fmla="*/ 175262 h 1385887"/>
                <a:gd name="connsiteX702" fmla="*/ 1947550 w 2874962"/>
                <a:gd name="connsiteY702" fmla="*/ 190018 h 1385887"/>
                <a:gd name="connsiteX703" fmla="*/ 1934880 w 2874962"/>
                <a:gd name="connsiteY703" fmla="*/ 220212 h 1385887"/>
                <a:gd name="connsiteX704" fmla="*/ 1923116 w 2874962"/>
                <a:gd name="connsiteY704" fmla="*/ 248590 h 1385887"/>
                <a:gd name="connsiteX705" fmla="*/ 1913388 w 2874962"/>
                <a:gd name="connsiteY705" fmla="*/ 272428 h 1385887"/>
                <a:gd name="connsiteX706" fmla="*/ 1904112 w 2874962"/>
                <a:gd name="connsiteY706" fmla="*/ 295357 h 1385887"/>
                <a:gd name="connsiteX707" fmla="*/ 1910221 w 2874962"/>
                <a:gd name="connsiteY707" fmla="*/ 289227 h 1385887"/>
                <a:gd name="connsiteX708" fmla="*/ 1916329 w 2874962"/>
                <a:gd name="connsiteY708" fmla="*/ 282417 h 1385887"/>
                <a:gd name="connsiteX709" fmla="*/ 1922211 w 2874962"/>
                <a:gd name="connsiteY709" fmla="*/ 275379 h 1385887"/>
                <a:gd name="connsiteX710" fmla="*/ 1928093 w 2874962"/>
                <a:gd name="connsiteY710" fmla="*/ 268114 h 1385887"/>
                <a:gd name="connsiteX711" fmla="*/ 1933749 w 2874962"/>
                <a:gd name="connsiteY711" fmla="*/ 260395 h 1385887"/>
                <a:gd name="connsiteX712" fmla="*/ 1939405 w 2874962"/>
                <a:gd name="connsiteY712" fmla="*/ 252450 h 1385887"/>
                <a:gd name="connsiteX713" fmla="*/ 1945061 w 2874962"/>
                <a:gd name="connsiteY713" fmla="*/ 244277 h 1385887"/>
                <a:gd name="connsiteX714" fmla="*/ 1950491 w 2874962"/>
                <a:gd name="connsiteY714" fmla="*/ 236104 h 1385887"/>
                <a:gd name="connsiteX715" fmla="*/ 1955920 w 2874962"/>
                <a:gd name="connsiteY715" fmla="*/ 227477 h 1385887"/>
                <a:gd name="connsiteX716" fmla="*/ 1960897 w 2874962"/>
                <a:gd name="connsiteY716" fmla="*/ 219077 h 1385887"/>
                <a:gd name="connsiteX717" fmla="*/ 1971078 w 2874962"/>
                <a:gd name="connsiteY717" fmla="*/ 201823 h 1385887"/>
                <a:gd name="connsiteX718" fmla="*/ 1980580 w 2874962"/>
                <a:gd name="connsiteY718" fmla="*/ 184797 h 1385887"/>
                <a:gd name="connsiteX719" fmla="*/ 1989629 w 2874962"/>
                <a:gd name="connsiteY719" fmla="*/ 167997 h 1385887"/>
                <a:gd name="connsiteX720" fmla="*/ 2005692 w 2874962"/>
                <a:gd name="connsiteY720" fmla="*/ 137122 h 1385887"/>
                <a:gd name="connsiteX721" fmla="*/ 2012932 w 2874962"/>
                <a:gd name="connsiteY721" fmla="*/ 123500 h 1385887"/>
                <a:gd name="connsiteX722" fmla="*/ 2019266 w 2874962"/>
                <a:gd name="connsiteY722" fmla="*/ 111695 h 1385887"/>
                <a:gd name="connsiteX723" fmla="*/ 2024922 w 2874962"/>
                <a:gd name="connsiteY723" fmla="*/ 101706 h 1385887"/>
                <a:gd name="connsiteX724" fmla="*/ 2027411 w 2874962"/>
                <a:gd name="connsiteY724" fmla="*/ 97620 h 1385887"/>
                <a:gd name="connsiteX725" fmla="*/ 2030126 w 2874962"/>
                <a:gd name="connsiteY725" fmla="*/ 93987 h 1385887"/>
                <a:gd name="connsiteX726" fmla="*/ 2032388 w 2874962"/>
                <a:gd name="connsiteY726" fmla="*/ 91263 h 1385887"/>
                <a:gd name="connsiteX727" fmla="*/ 2034424 w 2874962"/>
                <a:gd name="connsiteY727" fmla="*/ 88993 h 1385887"/>
                <a:gd name="connsiteX728" fmla="*/ 2036234 w 2874962"/>
                <a:gd name="connsiteY728" fmla="*/ 87404 h 1385887"/>
                <a:gd name="connsiteX729" fmla="*/ 2036913 w 2874962"/>
                <a:gd name="connsiteY729" fmla="*/ 87177 h 1385887"/>
                <a:gd name="connsiteX730" fmla="*/ 2037591 w 2874962"/>
                <a:gd name="connsiteY730" fmla="*/ 86950 h 1385887"/>
                <a:gd name="connsiteX731" fmla="*/ 2040985 w 2874962"/>
                <a:gd name="connsiteY731" fmla="*/ 86496 h 1385887"/>
                <a:gd name="connsiteX732" fmla="*/ 2044605 w 2874962"/>
                <a:gd name="connsiteY732" fmla="*/ 86496 h 1385887"/>
                <a:gd name="connsiteX733" fmla="*/ 2048225 w 2874962"/>
                <a:gd name="connsiteY733" fmla="*/ 86950 h 1385887"/>
                <a:gd name="connsiteX734" fmla="*/ 2052071 w 2874962"/>
                <a:gd name="connsiteY734" fmla="*/ 87858 h 1385887"/>
                <a:gd name="connsiteX735" fmla="*/ 2055917 w 2874962"/>
                <a:gd name="connsiteY735" fmla="*/ 88993 h 1385887"/>
                <a:gd name="connsiteX736" fmla="*/ 2059763 w 2874962"/>
                <a:gd name="connsiteY736" fmla="*/ 90809 h 1385887"/>
                <a:gd name="connsiteX737" fmla="*/ 2063835 w 2874962"/>
                <a:gd name="connsiteY737" fmla="*/ 92625 h 1385887"/>
                <a:gd name="connsiteX738" fmla="*/ 2067455 w 2874962"/>
                <a:gd name="connsiteY738" fmla="*/ 94896 h 1385887"/>
                <a:gd name="connsiteX739" fmla="*/ 2071301 w 2874962"/>
                <a:gd name="connsiteY739" fmla="*/ 97393 h 1385887"/>
                <a:gd name="connsiteX740" fmla="*/ 2074468 w 2874962"/>
                <a:gd name="connsiteY740" fmla="*/ 100344 h 1385887"/>
                <a:gd name="connsiteX741" fmla="*/ 2077635 w 2874962"/>
                <a:gd name="connsiteY741" fmla="*/ 103295 h 1385887"/>
                <a:gd name="connsiteX742" fmla="*/ 2080350 w 2874962"/>
                <a:gd name="connsiteY742" fmla="*/ 106701 h 1385887"/>
                <a:gd name="connsiteX743" fmla="*/ 2083065 w 2874962"/>
                <a:gd name="connsiteY743" fmla="*/ 110106 h 1385887"/>
                <a:gd name="connsiteX744" fmla="*/ 2084649 w 2874962"/>
                <a:gd name="connsiteY744" fmla="*/ 113965 h 1385887"/>
                <a:gd name="connsiteX745" fmla="*/ 2086232 w 2874962"/>
                <a:gd name="connsiteY745" fmla="*/ 117598 h 1385887"/>
                <a:gd name="connsiteX746" fmla="*/ 2087363 w 2874962"/>
                <a:gd name="connsiteY746" fmla="*/ 121457 h 1385887"/>
                <a:gd name="connsiteX747" fmla="*/ 2087590 w 2874962"/>
                <a:gd name="connsiteY747" fmla="*/ 125998 h 1385887"/>
                <a:gd name="connsiteX748" fmla="*/ 2087363 w 2874962"/>
                <a:gd name="connsiteY748" fmla="*/ 130765 h 1385887"/>
                <a:gd name="connsiteX749" fmla="*/ 2086911 w 2874962"/>
                <a:gd name="connsiteY749" fmla="*/ 135987 h 1385887"/>
                <a:gd name="connsiteX750" fmla="*/ 2085780 w 2874962"/>
                <a:gd name="connsiteY750" fmla="*/ 141662 h 1385887"/>
                <a:gd name="connsiteX751" fmla="*/ 2084422 w 2874962"/>
                <a:gd name="connsiteY751" fmla="*/ 147111 h 1385887"/>
                <a:gd name="connsiteX752" fmla="*/ 2083065 w 2874962"/>
                <a:gd name="connsiteY752" fmla="*/ 153013 h 1385887"/>
                <a:gd name="connsiteX753" fmla="*/ 2081255 w 2874962"/>
                <a:gd name="connsiteY753" fmla="*/ 158689 h 1385887"/>
                <a:gd name="connsiteX754" fmla="*/ 2079445 w 2874962"/>
                <a:gd name="connsiteY754" fmla="*/ 164365 h 1385887"/>
                <a:gd name="connsiteX755" fmla="*/ 2075825 w 2874962"/>
                <a:gd name="connsiteY755" fmla="*/ 174581 h 1385887"/>
                <a:gd name="connsiteX756" fmla="*/ 2072432 w 2874962"/>
                <a:gd name="connsiteY756" fmla="*/ 183207 h 1385887"/>
                <a:gd name="connsiteX757" fmla="*/ 2069265 w 2874962"/>
                <a:gd name="connsiteY757" fmla="*/ 191153 h 1385887"/>
                <a:gd name="connsiteX758" fmla="*/ 2072658 w 2874962"/>
                <a:gd name="connsiteY758" fmla="*/ 191834 h 1385887"/>
                <a:gd name="connsiteX759" fmla="*/ 2076278 w 2874962"/>
                <a:gd name="connsiteY759" fmla="*/ 192969 h 1385887"/>
                <a:gd name="connsiteX760" fmla="*/ 2079445 w 2874962"/>
                <a:gd name="connsiteY760" fmla="*/ 194105 h 1385887"/>
                <a:gd name="connsiteX761" fmla="*/ 2082160 w 2874962"/>
                <a:gd name="connsiteY761" fmla="*/ 195694 h 1385887"/>
                <a:gd name="connsiteX762" fmla="*/ 2084649 w 2874962"/>
                <a:gd name="connsiteY762" fmla="*/ 197510 h 1385887"/>
                <a:gd name="connsiteX763" fmla="*/ 2087137 w 2874962"/>
                <a:gd name="connsiteY763" fmla="*/ 199553 h 1385887"/>
                <a:gd name="connsiteX764" fmla="*/ 2089173 w 2874962"/>
                <a:gd name="connsiteY764" fmla="*/ 201823 h 1385887"/>
                <a:gd name="connsiteX765" fmla="*/ 2090983 w 2874962"/>
                <a:gd name="connsiteY765" fmla="*/ 204094 h 1385887"/>
                <a:gd name="connsiteX766" fmla="*/ 2092341 w 2874962"/>
                <a:gd name="connsiteY766" fmla="*/ 206818 h 1385887"/>
                <a:gd name="connsiteX767" fmla="*/ 2093698 w 2874962"/>
                <a:gd name="connsiteY767" fmla="*/ 209542 h 1385887"/>
                <a:gd name="connsiteX768" fmla="*/ 2095055 w 2874962"/>
                <a:gd name="connsiteY768" fmla="*/ 212493 h 1385887"/>
                <a:gd name="connsiteX769" fmla="*/ 2095960 w 2874962"/>
                <a:gd name="connsiteY769" fmla="*/ 215218 h 1385887"/>
                <a:gd name="connsiteX770" fmla="*/ 2096865 w 2874962"/>
                <a:gd name="connsiteY770" fmla="*/ 218396 h 1385887"/>
                <a:gd name="connsiteX771" fmla="*/ 2097318 w 2874962"/>
                <a:gd name="connsiteY771" fmla="*/ 221347 h 1385887"/>
                <a:gd name="connsiteX772" fmla="*/ 2097997 w 2874962"/>
                <a:gd name="connsiteY772" fmla="*/ 227704 h 1385887"/>
                <a:gd name="connsiteX773" fmla="*/ 2098675 w 2874962"/>
                <a:gd name="connsiteY773" fmla="*/ 234515 h 1385887"/>
                <a:gd name="connsiteX774" fmla="*/ 2098223 w 2874962"/>
                <a:gd name="connsiteY774" fmla="*/ 240871 h 1385887"/>
                <a:gd name="connsiteX775" fmla="*/ 2097770 w 2874962"/>
                <a:gd name="connsiteY775" fmla="*/ 247228 h 1385887"/>
                <a:gd name="connsiteX776" fmla="*/ 2097318 w 2874962"/>
                <a:gd name="connsiteY776" fmla="*/ 253585 h 1385887"/>
                <a:gd name="connsiteX777" fmla="*/ 2096187 w 2874962"/>
                <a:gd name="connsiteY777" fmla="*/ 259033 h 1385887"/>
                <a:gd name="connsiteX778" fmla="*/ 2095508 w 2874962"/>
                <a:gd name="connsiteY778" fmla="*/ 264255 h 1385887"/>
                <a:gd name="connsiteX779" fmla="*/ 2093924 w 2874962"/>
                <a:gd name="connsiteY779" fmla="*/ 272201 h 1385887"/>
                <a:gd name="connsiteX780" fmla="*/ 2092793 w 2874962"/>
                <a:gd name="connsiteY780" fmla="*/ 276514 h 1385887"/>
                <a:gd name="connsiteX781" fmla="*/ 2090078 w 2874962"/>
                <a:gd name="connsiteY781" fmla="*/ 283779 h 1385887"/>
                <a:gd name="connsiteX782" fmla="*/ 2086458 w 2874962"/>
                <a:gd name="connsiteY782" fmla="*/ 293087 h 1385887"/>
                <a:gd name="connsiteX783" fmla="*/ 2082160 w 2874962"/>
                <a:gd name="connsiteY783" fmla="*/ 303984 h 1385887"/>
                <a:gd name="connsiteX784" fmla="*/ 2071527 w 2874962"/>
                <a:gd name="connsiteY784" fmla="*/ 330545 h 1385887"/>
                <a:gd name="connsiteX785" fmla="*/ 2059084 w 2874962"/>
                <a:gd name="connsiteY785" fmla="*/ 360285 h 1385887"/>
                <a:gd name="connsiteX786" fmla="*/ 2034877 w 2874962"/>
                <a:gd name="connsiteY786" fmla="*/ 418176 h 1385887"/>
                <a:gd name="connsiteX787" fmla="*/ 2025375 w 2874962"/>
                <a:gd name="connsiteY787" fmla="*/ 441106 h 1385887"/>
                <a:gd name="connsiteX788" fmla="*/ 2019493 w 2874962"/>
                <a:gd name="connsiteY788" fmla="*/ 456089 h 1385887"/>
                <a:gd name="connsiteX789" fmla="*/ 2017683 w 2874962"/>
                <a:gd name="connsiteY789" fmla="*/ 461311 h 1385887"/>
                <a:gd name="connsiteX790" fmla="*/ 2015873 w 2874962"/>
                <a:gd name="connsiteY790" fmla="*/ 467894 h 1385887"/>
                <a:gd name="connsiteX791" fmla="*/ 2014515 w 2874962"/>
                <a:gd name="connsiteY791" fmla="*/ 474932 h 1385887"/>
                <a:gd name="connsiteX792" fmla="*/ 2012706 w 2874962"/>
                <a:gd name="connsiteY792" fmla="*/ 482651 h 1385887"/>
                <a:gd name="connsiteX793" fmla="*/ 2011122 w 2874962"/>
                <a:gd name="connsiteY793" fmla="*/ 491051 h 1385887"/>
                <a:gd name="connsiteX794" fmla="*/ 2009764 w 2874962"/>
                <a:gd name="connsiteY794" fmla="*/ 499905 h 1385887"/>
                <a:gd name="connsiteX795" fmla="*/ 2008633 w 2874962"/>
                <a:gd name="connsiteY795" fmla="*/ 509440 h 1385887"/>
                <a:gd name="connsiteX796" fmla="*/ 2007502 w 2874962"/>
                <a:gd name="connsiteY796" fmla="*/ 518975 h 1385887"/>
                <a:gd name="connsiteX797" fmla="*/ 2006371 w 2874962"/>
                <a:gd name="connsiteY797" fmla="*/ 528282 h 1385887"/>
                <a:gd name="connsiteX798" fmla="*/ 2005692 w 2874962"/>
                <a:gd name="connsiteY798" fmla="*/ 538044 h 1385887"/>
                <a:gd name="connsiteX799" fmla="*/ 2005240 w 2874962"/>
                <a:gd name="connsiteY799" fmla="*/ 547806 h 1385887"/>
                <a:gd name="connsiteX800" fmla="*/ 2005014 w 2874962"/>
                <a:gd name="connsiteY800" fmla="*/ 557341 h 1385887"/>
                <a:gd name="connsiteX801" fmla="*/ 2005014 w 2874962"/>
                <a:gd name="connsiteY801" fmla="*/ 566649 h 1385887"/>
                <a:gd name="connsiteX802" fmla="*/ 2005240 w 2874962"/>
                <a:gd name="connsiteY802" fmla="*/ 575503 h 1385887"/>
                <a:gd name="connsiteX803" fmla="*/ 2005692 w 2874962"/>
                <a:gd name="connsiteY803" fmla="*/ 583903 h 1385887"/>
                <a:gd name="connsiteX804" fmla="*/ 2006371 w 2874962"/>
                <a:gd name="connsiteY804" fmla="*/ 591395 h 1385887"/>
                <a:gd name="connsiteX805" fmla="*/ 2008633 w 2874962"/>
                <a:gd name="connsiteY805" fmla="*/ 610011 h 1385887"/>
                <a:gd name="connsiteX806" fmla="*/ 2009764 w 2874962"/>
                <a:gd name="connsiteY806" fmla="*/ 627719 h 1385887"/>
                <a:gd name="connsiteX807" fmla="*/ 2010217 w 2874962"/>
                <a:gd name="connsiteY807" fmla="*/ 636573 h 1385887"/>
                <a:gd name="connsiteX808" fmla="*/ 2010669 w 2874962"/>
                <a:gd name="connsiteY808" fmla="*/ 645427 h 1385887"/>
                <a:gd name="connsiteX809" fmla="*/ 2010896 w 2874962"/>
                <a:gd name="connsiteY809" fmla="*/ 653372 h 1385887"/>
                <a:gd name="connsiteX810" fmla="*/ 2010669 w 2874962"/>
                <a:gd name="connsiteY810" fmla="*/ 661091 h 1385887"/>
                <a:gd name="connsiteX811" fmla="*/ 2009764 w 2874962"/>
                <a:gd name="connsiteY811" fmla="*/ 667902 h 1385887"/>
                <a:gd name="connsiteX812" fmla="*/ 2009086 w 2874962"/>
                <a:gd name="connsiteY812" fmla="*/ 674258 h 1385887"/>
                <a:gd name="connsiteX813" fmla="*/ 2007955 w 2874962"/>
                <a:gd name="connsiteY813" fmla="*/ 679480 h 1385887"/>
                <a:gd name="connsiteX814" fmla="*/ 2006371 w 2874962"/>
                <a:gd name="connsiteY814" fmla="*/ 684474 h 1385887"/>
                <a:gd name="connsiteX815" fmla="*/ 2005240 w 2874962"/>
                <a:gd name="connsiteY815" fmla="*/ 688107 h 1385887"/>
                <a:gd name="connsiteX816" fmla="*/ 2003882 w 2874962"/>
                <a:gd name="connsiteY816" fmla="*/ 692420 h 1385887"/>
                <a:gd name="connsiteX817" fmla="*/ 2002977 w 2874962"/>
                <a:gd name="connsiteY817" fmla="*/ 697869 h 1385887"/>
                <a:gd name="connsiteX818" fmla="*/ 2001846 w 2874962"/>
                <a:gd name="connsiteY818" fmla="*/ 703998 h 1385887"/>
                <a:gd name="connsiteX819" fmla="*/ 1999810 w 2874962"/>
                <a:gd name="connsiteY819" fmla="*/ 718074 h 1385887"/>
                <a:gd name="connsiteX820" fmla="*/ 1998000 w 2874962"/>
                <a:gd name="connsiteY820" fmla="*/ 734192 h 1385887"/>
                <a:gd name="connsiteX821" fmla="*/ 1996417 w 2874962"/>
                <a:gd name="connsiteY821" fmla="*/ 751673 h 1385887"/>
                <a:gd name="connsiteX822" fmla="*/ 1995059 w 2874962"/>
                <a:gd name="connsiteY822" fmla="*/ 769608 h 1385887"/>
                <a:gd name="connsiteX823" fmla="*/ 1993928 w 2874962"/>
                <a:gd name="connsiteY823" fmla="*/ 787770 h 1385887"/>
                <a:gd name="connsiteX824" fmla="*/ 1993249 w 2874962"/>
                <a:gd name="connsiteY824" fmla="*/ 805024 h 1385887"/>
                <a:gd name="connsiteX825" fmla="*/ 1993023 w 2874962"/>
                <a:gd name="connsiteY825" fmla="*/ 814332 h 1385887"/>
                <a:gd name="connsiteX826" fmla="*/ 1992344 w 2874962"/>
                <a:gd name="connsiteY826" fmla="*/ 821369 h 1385887"/>
                <a:gd name="connsiteX827" fmla="*/ 1991892 w 2874962"/>
                <a:gd name="connsiteY827" fmla="*/ 828180 h 1385887"/>
                <a:gd name="connsiteX828" fmla="*/ 1991213 w 2874962"/>
                <a:gd name="connsiteY828" fmla="*/ 834310 h 1385887"/>
                <a:gd name="connsiteX829" fmla="*/ 1990082 w 2874962"/>
                <a:gd name="connsiteY829" fmla="*/ 840212 h 1385887"/>
                <a:gd name="connsiteX830" fmla="*/ 1988498 w 2874962"/>
                <a:gd name="connsiteY830" fmla="*/ 845661 h 1385887"/>
                <a:gd name="connsiteX831" fmla="*/ 1987820 w 2874962"/>
                <a:gd name="connsiteY831" fmla="*/ 847931 h 1385887"/>
                <a:gd name="connsiteX832" fmla="*/ 1986688 w 2874962"/>
                <a:gd name="connsiteY832" fmla="*/ 850201 h 1385887"/>
                <a:gd name="connsiteX833" fmla="*/ 1985783 w 2874962"/>
                <a:gd name="connsiteY833" fmla="*/ 852471 h 1385887"/>
                <a:gd name="connsiteX834" fmla="*/ 1984426 w 2874962"/>
                <a:gd name="connsiteY834" fmla="*/ 854515 h 1385887"/>
                <a:gd name="connsiteX835" fmla="*/ 1983295 w 2874962"/>
                <a:gd name="connsiteY835" fmla="*/ 856558 h 1385887"/>
                <a:gd name="connsiteX836" fmla="*/ 1981711 w 2874962"/>
                <a:gd name="connsiteY836" fmla="*/ 858374 h 1385887"/>
                <a:gd name="connsiteX837" fmla="*/ 1979901 w 2874962"/>
                <a:gd name="connsiteY837" fmla="*/ 859963 h 1385887"/>
                <a:gd name="connsiteX838" fmla="*/ 1978091 w 2874962"/>
                <a:gd name="connsiteY838" fmla="*/ 861552 h 1385887"/>
                <a:gd name="connsiteX839" fmla="*/ 1976055 w 2874962"/>
                <a:gd name="connsiteY839" fmla="*/ 863142 h 1385887"/>
                <a:gd name="connsiteX840" fmla="*/ 1974019 w 2874962"/>
                <a:gd name="connsiteY840" fmla="*/ 864277 h 1385887"/>
                <a:gd name="connsiteX841" fmla="*/ 1971757 w 2874962"/>
                <a:gd name="connsiteY841" fmla="*/ 865412 h 1385887"/>
                <a:gd name="connsiteX842" fmla="*/ 1969042 w 2874962"/>
                <a:gd name="connsiteY842" fmla="*/ 866093 h 1385887"/>
                <a:gd name="connsiteX843" fmla="*/ 1966327 w 2874962"/>
                <a:gd name="connsiteY843" fmla="*/ 867001 h 1385887"/>
                <a:gd name="connsiteX844" fmla="*/ 1963160 w 2874962"/>
                <a:gd name="connsiteY844" fmla="*/ 867682 h 1385887"/>
                <a:gd name="connsiteX845" fmla="*/ 1959993 w 2874962"/>
                <a:gd name="connsiteY845" fmla="*/ 867909 h 1385887"/>
                <a:gd name="connsiteX846" fmla="*/ 1956599 w 2874962"/>
                <a:gd name="connsiteY846" fmla="*/ 868363 h 1385887"/>
                <a:gd name="connsiteX847" fmla="*/ 1952979 w 2874962"/>
                <a:gd name="connsiteY847" fmla="*/ 868363 h 1385887"/>
                <a:gd name="connsiteX848" fmla="*/ 1948907 w 2874962"/>
                <a:gd name="connsiteY848" fmla="*/ 868363 h 1385887"/>
                <a:gd name="connsiteX849" fmla="*/ 1944835 w 2874962"/>
                <a:gd name="connsiteY849" fmla="*/ 868136 h 1385887"/>
                <a:gd name="connsiteX850" fmla="*/ 1940310 w 2874962"/>
                <a:gd name="connsiteY850" fmla="*/ 867682 h 1385887"/>
                <a:gd name="connsiteX851" fmla="*/ 1930582 w 2874962"/>
                <a:gd name="connsiteY851" fmla="*/ 866320 h 1385887"/>
                <a:gd name="connsiteX852" fmla="*/ 1924926 w 2874962"/>
                <a:gd name="connsiteY852" fmla="*/ 865185 h 1385887"/>
                <a:gd name="connsiteX853" fmla="*/ 1918591 w 2874962"/>
                <a:gd name="connsiteY853" fmla="*/ 863596 h 1385887"/>
                <a:gd name="connsiteX854" fmla="*/ 1912030 w 2874962"/>
                <a:gd name="connsiteY854" fmla="*/ 861552 h 1385887"/>
                <a:gd name="connsiteX855" fmla="*/ 1905243 w 2874962"/>
                <a:gd name="connsiteY855" fmla="*/ 859055 h 1385887"/>
                <a:gd name="connsiteX856" fmla="*/ 1898004 w 2874962"/>
                <a:gd name="connsiteY856" fmla="*/ 856104 h 1385887"/>
                <a:gd name="connsiteX857" fmla="*/ 1890538 w 2874962"/>
                <a:gd name="connsiteY857" fmla="*/ 853153 h 1385887"/>
                <a:gd name="connsiteX858" fmla="*/ 1883072 w 2874962"/>
                <a:gd name="connsiteY858" fmla="*/ 849747 h 1385887"/>
                <a:gd name="connsiteX859" fmla="*/ 1875154 w 2874962"/>
                <a:gd name="connsiteY859" fmla="*/ 845888 h 1385887"/>
                <a:gd name="connsiteX860" fmla="*/ 1859317 w 2874962"/>
                <a:gd name="connsiteY860" fmla="*/ 837942 h 1385887"/>
                <a:gd name="connsiteX861" fmla="*/ 1843255 w 2874962"/>
                <a:gd name="connsiteY861" fmla="*/ 828861 h 1385887"/>
                <a:gd name="connsiteX862" fmla="*/ 1827418 w 2874962"/>
                <a:gd name="connsiteY862" fmla="*/ 820007 h 1385887"/>
                <a:gd name="connsiteX863" fmla="*/ 1811808 w 2874962"/>
                <a:gd name="connsiteY863" fmla="*/ 810472 h 1385887"/>
                <a:gd name="connsiteX864" fmla="*/ 1796876 w 2874962"/>
                <a:gd name="connsiteY864" fmla="*/ 801164 h 1385887"/>
                <a:gd name="connsiteX865" fmla="*/ 1782850 w 2874962"/>
                <a:gd name="connsiteY865" fmla="*/ 792537 h 1385887"/>
                <a:gd name="connsiteX866" fmla="*/ 1759321 w 2874962"/>
                <a:gd name="connsiteY866" fmla="*/ 777100 h 1385887"/>
                <a:gd name="connsiteX867" fmla="*/ 1743485 w 2874962"/>
                <a:gd name="connsiteY867" fmla="*/ 766203 h 1385887"/>
                <a:gd name="connsiteX868" fmla="*/ 1737602 w 2874962"/>
                <a:gd name="connsiteY868" fmla="*/ 762116 h 1385887"/>
                <a:gd name="connsiteX869" fmla="*/ 1738960 w 2874962"/>
                <a:gd name="connsiteY869" fmla="*/ 745771 h 1385887"/>
                <a:gd name="connsiteX870" fmla="*/ 1740091 w 2874962"/>
                <a:gd name="connsiteY870" fmla="*/ 728290 h 1385887"/>
                <a:gd name="connsiteX871" fmla="*/ 1741222 w 2874962"/>
                <a:gd name="connsiteY871" fmla="*/ 706950 h 1385887"/>
                <a:gd name="connsiteX872" fmla="*/ 1741675 w 2874962"/>
                <a:gd name="connsiteY872" fmla="*/ 695599 h 1385887"/>
                <a:gd name="connsiteX873" fmla="*/ 1741901 w 2874962"/>
                <a:gd name="connsiteY873" fmla="*/ 684247 h 1385887"/>
                <a:gd name="connsiteX874" fmla="*/ 1741901 w 2874962"/>
                <a:gd name="connsiteY874" fmla="*/ 672669 h 1385887"/>
                <a:gd name="connsiteX875" fmla="*/ 1741675 w 2874962"/>
                <a:gd name="connsiteY875" fmla="*/ 661545 h 1385887"/>
                <a:gd name="connsiteX876" fmla="*/ 1741222 w 2874962"/>
                <a:gd name="connsiteY876" fmla="*/ 650875 h 1385887"/>
                <a:gd name="connsiteX877" fmla="*/ 1740544 w 2874962"/>
                <a:gd name="connsiteY877" fmla="*/ 641113 h 1385887"/>
                <a:gd name="connsiteX878" fmla="*/ 1739186 w 2874962"/>
                <a:gd name="connsiteY878" fmla="*/ 632259 h 1385887"/>
                <a:gd name="connsiteX879" fmla="*/ 1738281 w 2874962"/>
                <a:gd name="connsiteY879" fmla="*/ 628173 h 1385887"/>
                <a:gd name="connsiteX880" fmla="*/ 1737602 w 2874962"/>
                <a:gd name="connsiteY880" fmla="*/ 624540 h 1385887"/>
                <a:gd name="connsiteX881" fmla="*/ 1735340 w 2874962"/>
                <a:gd name="connsiteY881" fmla="*/ 617730 h 1385887"/>
                <a:gd name="connsiteX882" fmla="*/ 1732852 w 2874962"/>
                <a:gd name="connsiteY882" fmla="*/ 610011 h 1385887"/>
                <a:gd name="connsiteX883" fmla="*/ 1729684 w 2874962"/>
                <a:gd name="connsiteY883" fmla="*/ 601838 h 1385887"/>
                <a:gd name="connsiteX884" fmla="*/ 1726064 w 2874962"/>
                <a:gd name="connsiteY884" fmla="*/ 593665 h 1385887"/>
                <a:gd name="connsiteX885" fmla="*/ 1722218 w 2874962"/>
                <a:gd name="connsiteY885" fmla="*/ 584811 h 1385887"/>
                <a:gd name="connsiteX886" fmla="*/ 1717920 w 2874962"/>
                <a:gd name="connsiteY886" fmla="*/ 576184 h 1385887"/>
                <a:gd name="connsiteX887" fmla="*/ 1713621 w 2874962"/>
                <a:gd name="connsiteY887" fmla="*/ 567330 h 1385887"/>
                <a:gd name="connsiteX888" fmla="*/ 1708871 w 2874962"/>
                <a:gd name="connsiteY888" fmla="*/ 558477 h 1385887"/>
                <a:gd name="connsiteX889" fmla="*/ 1704120 w 2874962"/>
                <a:gd name="connsiteY889" fmla="*/ 549850 h 1385887"/>
                <a:gd name="connsiteX890" fmla="*/ 1699142 w 2874962"/>
                <a:gd name="connsiteY890" fmla="*/ 541450 h 1385887"/>
                <a:gd name="connsiteX891" fmla="*/ 1694391 w 2874962"/>
                <a:gd name="connsiteY891" fmla="*/ 533504 h 1385887"/>
                <a:gd name="connsiteX892" fmla="*/ 1689640 w 2874962"/>
                <a:gd name="connsiteY892" fmla="*/ 526012 h 1385887"/>
                <a:gd name="connsiteX893" fmla="*/ 1684663 w 2874962"/>
                <a:gd name="connsiteY893" fmla="*/ 519202 h 1385887"/>
                <a:gd name="connsiteX894" fmla="*/ 1680139 w 2874962"/>
                <a:gd name="connsiteY894" fmla="*/ 512618 h 1385887"/>
                <a:gd name="connsiteX895" fmla="*/ 1675614 w 2874962"/>
                <a:gd name="connsiteY895" fmla="*/ 507169 h 1385887"/>
                <a:gd name="connsiteX896" fmla="*/ 1671542 w 2874962"/>
                <a:gd name="connsiteY896" fmla="*/ 502175 h 1385887"/>
                <a:gd name="connsiteX897" fmla="*/ 1669505 w 2874962"/>
                <a:gd name="connsiteY897" fmla="*/ 499905 h 1385887"/>
                <a:gd name="connsiteX898" fmla="*/ 1667469 w 2874962"/>
                <a:gd name="connsiteY898" fmla="*/ 497407 h 1385887"/>
                <a:gd name="connsiteX899" fmla="*/ 1665433 w 2874962"/>
                <a:gd name="connsiteY899" fmla="*/ 494456 h 1385887"/>
                <a:gd name="connsiteX900" fmla="*/ 1663623 w 2874962"/>
                <a:gd name="connsiteY900" fmla="*/ 491505 h 1385887"/>
                <a:gd name="connsiteX901" fmla="*/ 1659777 w 2874962"/>
                <a:gd name="connsiteY901" fmla="*/ 484467 h 1385887"/>
                <a:gd name="connsiteX902" fmla="*/ 1656384 w 2874962"/>
                <a:gd name="connsiteY902" fmla="*/ 476748 h 1385887"/>
                <a:gd name="connsiteX903" fmla="*/ 1652990 w 2874962"/>
                <a:gd name="connsiteY903" fmla="*/ 468348 h 1385887"/>
                <a:gd name="connsiteX904" fmla="*/ 1649597 w 2874962"/>
                <a:gd name="connsiteY904" fmla="*/ 459494 h 1385887"/>
                <a:gd name="connsiteX905" fmla="*/ 1646656 w 2874962"/>
                <a:gd name="connsiteY905" fmla="*/ 450641 h 1385887"/>
                <a:gd name="connsiteX906" fmla="*/ 1643715 w 2874962"/>
                <a:gd name="connsiteY906" fmla="*/ 441560 h 1385887"/>
                <a:gd name="connsiteX907" fmla="*/ 1641226 w 2874962"/>
                <a:gd name="connsiteY907" fmla="*/ 432706 h 1385887"/>
                <a:gd name="connsiteX908" fmla="*/ 1638964 w 2874962"/>
                <a:gd name="connsiteY908" fmla="*/ 423852 h 1385887"/>
                <a:gd name="connsiteX909" fmla="*/ 1636927 w 2874962"/>
                <a:gd name="connsiteY909" fmla="*/ 415452 h 1385887"/>
                <a:gd name="connsiteX910" fmla="*/ 1635118 w 2874962"/>
                <a:gd name="connsiteY910" fmla="*/ 407506 h 1385887"/>
                <a:gd name="connsiteX911" fmla="*/ 1633760 w 2874962"/>
                <a:gd name="connsiteY911" fmla="*/ 400241 h 1385887"/>
                <a:gd name="connsiteX912" fmla="*/ 1632629 w 2874962"/>
                <a:gd name="connsiteY912" fmla="*/ 394112 h 1385887"/>
                <a:gd name="connsiteX913" fmla="*/ 1632176 w 2874962"/>
                <a:gd name="connsiteY913" fmla="*/ 388663 h 1385887"/>
                <a:gd name="connsiteX914" fmla="*/ 1631950 w 2874962"/>
                <a:gd name="connsiteY914" fmla="*/ 384577 h 1385887"/>
                <a:gd name="connsiteX915" fmla="*/ 1631950 w 2874962"/>
                <a:gd name="connsiteY915" fmla="*/ 382761 h 1385887"/>
                <a:gd name="connsiteX916" fmla="*/ 1632403 w 2874962"/>
                <a:gd name="connsiteY916" fmla="*/ 380718 h 1385887"/>
                <a:gd name="connsiteX917" fmla="*/ 1633986 w 2874962"/>
                <a:gd name="connsiteY917" fmla="*/ 375723 h 1385887"/>
                <a:gd name="connsiteX918" fmla="*/ 1636022 w 2874962"/>
                <a:gd name="connsiteY918" fmla="*/ 369820 h 1385887"/>
                <a:gd name="connsiteX919" fmla="*/ 1639190 w 2874962"/>
                <a:gd name="connsiteY919" fmla="*/ 362783 h 1385887"/>
                <a:gd name="connsiteX920" fmla="*/ 1642810 w 2874962"/>
                <a:gd name="connsiteY920" fmla="*/ 355745 h 1385887"/>
                <a:gd name="connsiteX921" fmla="*/ 1646656 w 2874962"/>
                <a:gd name="connsiteY921" fmla="*/ 348026 h 1385887"/>
                <a:gd name="connsiteX922" fmla="*/ 1655253 w 2874962"/>
                <a:gd name="connsiteY922" fmla="*/ 331681 h 1385887"/>
                <a:gd name="connsiteX923" fmla="*/ 1664528 w 2874962"/>
                <a:gd name="connsiteY923" fmla="*/ 316016 h 1385887"/>
                <a:gd name="connsiteX924" fmla="*/ 1672673 w 2874962"/>
                <a:gd name="connsiteY924" fmla="*/ 301941 h 1385887"/>
                <a:gd name="connsiteX925" fmla="*/ 1679007 w 2874962"/>
                <a:gd name="connsiteY925" fmla="*/ 290589 h 1385887"/>
                <a:gd name="connsiteX926" fmla="*/ 1682627 w 2874962"/>
                <a:gd name="connsiteY926" fmla="*/ 283779 h 1385887"/>
                <a:gd name="connsiteX927" fmla="*/ 1684663 w 2874962"/>
                <a:gd name="connsiteY927" fmla="*/ 279465 h 1385887"/>
                <a:gd name="connsiteX928" fmla="*/ 1686699 w 2874962"/>
                <a:gd name="connsiteY928" fmla="*/ 274017 h 1385887"/>
                <a:gd name="connsiteX929" fmla="*/ 1688736 w 2874962"/>
                <a:gd name="connsiteY929" fmla="*/ 267660 h 1385887"/>
                <a:gd name="connsiteX930" fmla="*/ 1689640 w 2874962"/>
                <a:gd name="connsiteY930" fmla="*/ 263801 h 1385887"/>
                <a:gd name="connsiteX931" fmla="*/ 1690319 w 2874962"/>
                <a:gd name="connsiteY931" fmla="*/ 259941 h 1385887"/>
                <a:gd name="connsiteX932" fmla="*/ 1690772 w 2874962"/>
                <a:gd name="connsiteY932" fmla="*/ 255855 h 1385887"/>
                <a:gd name="connsiteX933" fmla="*/ 1690998 w 2874962"/>
                <a:gd name="connsiteY933" fmla="*/ 251087 h 1385887"/>
                <a:gd name="connsiteX934" fmla="*/ 1690998 w 2874962"/>
                <a:gd name="connsiteY934" fmla="*/ 246320 h 1385887"/>
                <a:gd name="connsiteX935" fmla="*/ 1690998 w 2874962"/>
                <a:gd name="connsiteY935" fmla="*/ 241098 h 1385887"/>
                <a:gd name="connsiteX936" fmla="*/ 1690545 w 2874962"/>
                <a:gd name="connsiteY936" fmla="*/ 235877 h 1385887"/>
                <a:gd name="connsiteX937" fmla="*/ 1689867 w 2874962"/>
                <a:gd name="connsiteY937" fmla="*/ 230201 h 1385887"/>
                <a:gd name="connsiteX938" fmla="*/ 1688509 w 2874962"/>
                <a:gd name="connsiteY938" fmla="*/ 224072 h 1385887"/>
                <a:gd name="connsiteX939" fmla="*/ 1686926 w 2874962"/>
                <a:gd name="connsiteY939" fmla="*/ 217488 h 1385887"/>
                <a:gd name="connsiteX940" fmla="*/ 1687378 w 2874962"/>
                <a:gd name="connsiteY940" fmla="*/ 195240 h 1385887"/>
                <a:gd name="connsiteX941" fmla="*/ 1687831 w 2874962"/>
                <a:gd name="connsiteY941" fmla="*/ 169132 h 1385887"/>
                <a:gd name="connsiteX942" fmla="*/ 1687831 w 2874962"/>
                <a:gd name="connsiteY942" fmla="*/ 155738 h 1385887"/>
                <a:gd name="connsiteX943" fmla="*/ 1687378 w 2874962"/>
                <a:gd name="connsiteY943" fmla="*/ 143478 h 1385887"/>
                <a:gd name="connsiteX944" fmla="*/ 1687152 w 2874962"/>
                <a:gd name="connsiteY944" fmla="*/ 132127 h 1385887"/>
                <a:gd name="connsiteX945" fmla="*/ 1686473 w 2874962"/>
                <a:gd name="connsiteY945" fmla="*/ 122592 h 1385887"/>
                <a:gd name="connsiteX946" fmla="*/ 1685794 w 2874962"/>
                <a:gd name="connsiteY946" fmla="*/ 117598 h 1385887"/>
                <a:gd name="connsiteX947" fmla="*/ 1684437 w 2874962"/>
                <a:gd name="connsiteY947" fmla="*/ 112603 h 1385887"/>
                <a:gd name="connsiteX948" fmla="*/ 1687831 w 2874962"/>
                <a:gd name="connsiteY948" fmla="*/ 114420 h 1385887"/>
                <a:gd name="connsiteX949" fmla="*/ 1690772 w 2874962"/>
                <a:gd name="connsiteY949" fmla="*/ 116463 h 1385887"/>
                <a:gd name="connsiteX950" fmla="*/ 1693713 w 2874962"/>
                <a:gd name="connsiteY950" fmla="*/ 118733 h 1385887"/>
                <a:gd name="connsiteX951" fmla="*/ 1696428 w 2874962"/>
                <a:gd name="connsiteY951" fmla="*/ 121457 h 1385887"/>
                <a:gd name="connsiteX952" fmla="*/ 1698916 w 2874962"/>
                <a:gd name="connsiteY952" fmla="*/ 124409 h 1385887"/>
                <a:gd name="connsiteX953" fmla="*/ 1701405 w 2874962"/>
                <a:gd name="connsiteY953" fmla="*/ 127814 h 1385887"/>
                <a:gd name="connsiteX954" fmla="*/ 1703667 w 2874962"/>
                <a:gd name="connsiteY954" fmla="*/ 130992 h 1385887"/>
                <a:gd name="connsiteX955" fmla="*/ 1705703 w 2874962"/>
                <a:gd name="connsiteY955" fmla="*/ 134625 h 1385887"/>
                <a:gd name="connsiteX956" fmla="*/ 1707513 w 2874962"/>
                <a:gd name="connsiteY956" fmla="*/ 138257 h 1385887"/>
                <a:gd name="connsiteX957" fmla="*/ 1709323 w 2874962"/>
                <a:gd name="connsiteY957" fmla="*/ 142116 h 1385887"/>
                <a:gd name="connsiteX958" fmla="*/ 1710680 w 2874962"/>
                <a:gd name="connsiteY958" fmla="*/ 145976 h 1385887"/>
                <a:gd name="connsiteX959" fmla="*/ 1712264 w 2874962"/>
                <a:gd name="connsiteY959" fmla="*/ 150062 h 1385887"/>
                <a:gd name="connsiteX960" fmla="*/ 1714753 w 2874962"/>
                <a:gd name="connsiteY960" fmla="*/ 158235 h 1385887"/>
                <a:gd name="connsiteX961" fmla="*/ 1716789 w 2874962"/>
                <a:gd name="connsiteY961" fmla="*/ 166408 h 1385887"/>
                <a:gd name="connsiteX962" fmla="*/ 1718599 w 2874962"/>
                <a:gd name="connsiteY962" fmla="*/ 174354 h 1385887"/>
                <a:gd name="connsiteX963" fmla="*/ 1719956 w 2874962"/>
                <a:gd name="connsiteY963" fmla="*/ 181845 h 1385887"/>
                <a:gd name="connsiteX964" fmla="*/ 1721087 w 2874962"/>
                <a:gd name="connsiteY964" fmla="*/ 189110 h 1385887"/>
                <a:gd name="connsiteX965" fmla="*/ 1721766 w 2874962"/>
                <a:gd name="connsiteY965" fmla="*/ 195240 h 1385887"/>
                <a:gd name="connsiteX966" fmla="*/ 1722445 w 2874962"/>
                <a:gd name="connsiteY966" fmla="*/ 204094 h 1385887"/>
                <a:gd name="connsiteX967" fmla="*/ 1722671 w 2874962"/>
                <a:gd name="connsiteY967" fmla="*/ 207499 h 1385887"/>
                <a:gd name="connsiteX968" fmla="*/ 1724481 w 2874962"/>
                <a:gd name="connsiteY968" fmla="*/ 204775 h 1385887"/>
                <a:gd name="connsiteX969" fmla="*/ 1727648 w 2874962"/>
                <a:gd name="connsiteY969" fmla="*/ 200461 h 1385887"/>
                <a:gd name="connsiteX970" fmla="*/ 1731720 w 2874962"/>
                <a:gd name="connsiteY970" fmla="*/ 194786 h 1385887"/>
                <a:gd name="connsiteX971" fmla="*/ 1736924 w 2874962"/>
                <a:gd name="connsiteY971" fmla="*/ 188202 h 1385887"/>
                <a:gd name="connsiteX972" fmla="*/ 1742806 w 2874962"/>
                <a:gd name="connsiteY972" fmla="*/ 181164 h 1385887"/>
                <a:gd name="connsiteX973" fmla="*/ 1749141 w 2874962"/>
                <a:gd name="connsiteY973" fmla="*/ 173218 h 1385887"/>
                <a:gd name="connsiteX974" fmla="*/ 1756380 w 2874962"/>
                <a:gd name="connsiteY974" fmla="*/ 165273 h 1385887"/>
                <a:gd name="connsiteX975" fmla="*/ 1763620 w 2874962"/>
                <a:gd name="connsiteY975" fmla="*/ 156873 h 1385887"/>
                <a:gd name="connsiteX976" fmla="*/ 1771312 w 2874962"/>
                <a:gd name="connsiteY976" fmla="*/ 148927 h 1385887"/>
                <a:gd name="connsiteX977" fmla="*/ 1779230 w 2874962"/>
                <a:gd name="connsiteY977" fmla="*/ 141208 h 1385887"/>
                <a:gd name="connsiteX978" fmla="*/ 1787601 w 2874962"/>
                <a:gd name="connsiteY978" fmla="*/ 134171 h 1385887"/>
                <a:gd name="connsiteX979" fmla="*/ 1791447 w 2874962"/>
                <a:gd name="connsiteY979" fmla="*/ 130765 h 1385887"/>
                <a:gd name="connsiteX980" fmla="*/ 1795066 w 2874962"/>
                <a:gd name="connsiteY980" fmla="*/ 127814 h 1385887"/>
                <a:gd name="connsiteX981" fmla="*/ 1799365 w 2874962"/>
                <a:gd name="connsiteY981" fmla="*/ 124863 h 1385887"/>
                <a:gd name="connsiteX982" fmla="*/ 1802758 w 2874962"/>
                <a:gd name="connsiteY982" fmla="*/ 122592 h 1385887"/>
                <a:gd name="connsiteX983" fmla="*/ 1806604 w 2874962"/>
                <a:gd name="connsiteY983" fmla="*/ 120322 h 1385887"/>
                <a:gd name="connsiteX984" fmla="*/ 1810224 w 2874962"/>
                <a:gd name="connsiteY984" fmla="*/ 118506 h 1385887"/>
                <a:gd name="connsiteX985" fmla="*/ 1813844 w 2874962"/>
                <a:gd name="connsiteY985" fmla="*/ 116917 h 1385887"/>
                <a:gd name="connsiteX986" fmla="*/ 1817238 w 2874962"/>
                <a:gd name="connsiteY986" fmla="*/ 116009 h 1385887"/>
                <a:gd name="connsiteX987" fmla="*/ 1820179 w 2874962"/>
                <a:gd name="connsiteY987" fmla="*/ 115101 h 1385887"/>
                <a:gd name="connsiteX988" fmla="*/ 1823346 w 2874962"/>
                <a:gd name="connsiteY988" fmla="*/ 114874 h 1385887"/>
                <a:gd name="connsiteX989" fmla="*/ 1826061 w 2874962"/>
                <a:gd name="connsiteY989" fmla="*/ 115101 h 1385887"/>
                <a:gd name="connsiteX990" fmla="*/ 1829002 w 2874962"/>
                <a:gd name="connsiteY990" fmla="*/ 115328 h 1385887"/>
                <a:gd name="connsiteX991" fmla="*/ 1831490 w 2874962"/>
                <a:gd name="connsiteY991" fmla="*/ 116009 h 1385887"/>
                <a:gd name="connsiteX992" fmla="*/ 1833979 w 2874962"/>
                <a:gd name="connsiteY992" fmla="*/ 116690 h 1385887"/>
                <a:gd name="connsiteX993" fmla="*/ 1836694 w 2874962"/>
                <a:gd name="connsiteY993" fmla="*/ 117598 h 1385887"/>
                <a:gd name="connsiteX994" fmla="*/ 1838956 w 2874962"/>
                <a:gd name="connsiteY994" fmla="*/ 118960 h 1385887"/>
                <a:gd name="connsiteX995" fmla="*/ 1840992 w 2874962"/>
                <a:gd name="connsiteY995" fmla="*/ 120322 h 1385887"/>
                <a:gd name="connsiteX996" fmla="*/ 1843028 w 2874962"/>
                <a:gd name="connsiteY996" fmla="*/ 121457 h 1385887"/>
                <a:gd name="connsiteX997" fmla="*/ 1845065 w 2874962"/>
                <a:gd name="connsiteY997" fmla="*/ 123273 h 1385887"/>
                <a:gd name="connsiteX998" fmla="*/ 1846875 w 2874962"/>
                <a:gd name="connsiteY998" fmla="*/ 124863 h 1385887"/>
                <a:gd name="connsiteX999" fmla="*/ 1850494 w 2874962"/>
                <a:gd name="connsiteY999" fmla="*/ 128495 h 1385887"/>
                <a:gd name="connsiteX1000" fmla="*/ 1853209 w 2874962"/>
                <a:gd name="connsiteY1000" fmla="*/ 132354 h 1385887"/>
                <a:gd name="connsiteX1001" fmla="*/ 1856150 w 2874962"/>
                <a:gd name="connsiteY1001" fmla="*/ 136441 h 1385887"/>
                <a:gd name="connsiteX1002" fmla="*/ 1858413 w 2874962"/>
                <a:gd name="connsiteY1002" fmla="*/ 140527 h 1385887"/>
                <a:gd name="connsiteX1003" fmla="*/ 1860222 w 2874962"/>
                <a:gd name="connsiteY1003" fmla="*/ 144387 h 1385887"/>
                <a:gd name="connsiteX1004" fmla="*/ 1861580 w 2874962"/>
                <a:gd name="connsiteY1004" fmla="*/ 148019 h 1385887"/>
                <a:gd name="connsiteX1005" fmla="*/ 1862937 w 2874962"/>
                <a:gd name="connsiteY1005" fmla="*/ 151424 h 1385887"/>
                <a:gd name="connsiteX1006" fmla="*/ 1864747 w 2874962"/>
                <a:gd name="connsiteY1006" fmla="*/ 156192 h 1385887"/>
                <a:gd name="connsiteX1007" fmla="*/ 1865200 w 2874962"/>
                <a:gd name="connsiteY1007" fmla="*/ 158008 h 1385887"/>
                <a:gd name="connsiteX1008" fmla="*/ 1874249 w 2874962"/>
                <a:gd name="connsiteY1008" fmla="*/ 138938 h 1385887"/>
                <a:gd name="connsiteX1009" fmla="*/ 1883977 w 2874962"/>
                <a:gd name="connsiteY1009" fmla="*/ 118960 h 1385887"/>
                <a:gd name="connsiteX1010" fmla="*/ 1895741 w 2874962"/>
                <a:gd name="connsiteY1010" fmla="*/ 95123 h 1385887"/>
                <a:gd name="connsiteX1011" fmla="*/ 1908184 w 2874962"/>
                <a:gd name="connsiteY1011" fmla="*/ 69923 h 1385887"/>
                <a:gd name="connsiteX1012" fmla="*/ 1914745 w 2874962"/>
                <a:gd name="connsiteY1012" fmla="*/ 57891 h 1385887"/>
                <a:gd name="connsiteX1013" fmla="*/ 1921080 w 2874962"/>
                <a:gd name="connsiteY1013" fmla="*/ 46313 h 1385887"/>
                <a:gd name="connsiteX1014" fmla="*/ 1926962 w 2874962"/>
                <a:gd name="connsiteY1014" fmla="*/ 35643 h 1385887"/>
                <a:gd name="connsiteX1015" fmla="*/ 1932618 w 2874962"/>
                <a:gd name="connsiteY1015" fmla="*/ 26108 h 1385887"/>
                <a:gd name="connsiteX1016" fmla="*/ 1937595 w 2874962"/>
                <a:gd name="connsiteY1016" fmla="*/ 18389 h 1385887"/>
                <a:gd name="connsiteX1017" fmla="*/ 1939858 w 2874962"/>
                <a:gd name="connsiteY1017" fmla="*/ 14983 h 1385887"/>
                <a:gd name="connsiteX1018" fmla="*/ 1942120 w 2874962"/>
                <a:gd name="connsiteY1018" fmla="*/ 12259 h 1385887"/>
                <a:gd name="connsiteX1019" fmla="*/ 1944156 w 2874962"/>
                <a:gd name="connsiteY1019" fmla="*/ 9989 h 1385887"/>
                <a:gd name="connsiteX1020" fmla="*/ 1946418 w 2874962"/>
                <a:gd name="connsiteY1020" fmla="*/ 7946 h 1385887"/>
                <a:gd name="connsiteX1021" fmla="*/ 1948681 w 2874962"/>
                <a:gd name="connsiteY1021" fmla="*/ 6130 h 1385887"/>
                <a:gd name="connsiteX1022" fmla="*/ 1950943 w 2874962"/>
                <a:gd name="connsiteY1022" fmla="*/ 4540 h 1385887"/>
                <a:gd name="connsiteX1023" fmla="*/ 1953432 w 2874962"/>
                <a:gd name="connsiteY1023" fmla="*/ 3178 h 1385887"/>
                <a:gd name="connsiteX1024" fmla="*/ 1956147 w 2874962"/>
                <a:gd name="connsiteY1024" fmla="*/ 2270 h 1385887"/>
                <a:gd name="connsiteX1025" fmla="*/ 1958635 w 2874962"/>
                <a:gd name="connsiteY1025" fmla="*/ 1135 h 1385887"/>
                <a:gd name="connsiteX1026" fmla="*/ 1961350 w 2874962"/>
                <a:gd name="connsiteY1026" fmla="*/ 681 h 1385887"/>
                <a:gd name="connsiteX1027" fmla="*/ 1964065 w 2874962"/>
                <a:gd name="connsiteY1027" fmla="*/ 22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Lst>
              <a:rect l="l" t="t"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Freeform 17"/>
            <p:cNvSpPr/>
            <p:nvPr/>
          </p:nvSpPr>
          <p:spPr bwMode="auto">
            <a:xfrm>
              <a:off x="2486025" y="1344613"/>
              <a:ext cx="1087438" cy="896938"/>
            </a:xfrm>
            <a:custGeom>
              <a:avLst/>
              <a:gdLst>
                <a:gd name="T0" fmla="*/ 4764 w 4792"/>
                <a:gd name="T1" fmla="*/ 1659 h 3955"/>
                <a:gd name="T2" fmla="*/ 4721 w 4792"/>
                <a:gd name="T3" fmla="*/ 1561 h 3955"/>
                <a:gd name="T4" fmla="*/ 4650 w 4792"/>
                <a:gd name="T5" fmla="*/ 1480 h 3955"/>
                <a:gd name="T6" fmla="*/ 4221 w 4792"/>
                <a:gd name="T7" fmla="*/ 1070 h 3955"/>
                <a:gd name="T8" fmla="*/ 3681 w 4792"/>
                <a:gd name="T9" fmla="*/ 534 h 3955"/>
                <a:gd name="T10" fmla="*/ 3456 w 4792"/>
                <a:gd name="T11" fmla="*/ 353 h 3955"/>
                <a:gd name="T12" fmla="*/ 3112 w 4792"/>
                <a:gd name="T13" fmla="*/ 220 h 3955"/>
                <a:gd name="T14" fmla="*/ 2613 w 4792"/>
                <a:gd name="T15" fmla="*/ 101 h 3955"/>
                <a:gd name="T16" fmla="*/ 1867 w 4792"/>
                <a:gd name="T17" fmla="*/ 10 h 3955"/>
                <a:gd name="T18" fmla="*/ 1765 w 4792"/>
                <a:gd name="T19" fmla="*/ 5 h 3955"/>
                <a:gd name="T20" fmla="*/ 1582 w 4792"/>
                <a:gd name="T21" fmla="*/ 101 h 3955"/>
                <a:gd name="T22" fmla="*/ 1373 w 4792"/>
                <a:gd name="T23" fmla="*/ 235 h 3955"/>
                <a:gd name="T24" fmla="*/ 979 w 4792"/>
                <a:gd name="T25" fmla="*/ 373 h 3955"/>
                <a:gd name="T26" fmla="*/ 703 w 4792"/>
                <a:gd name="T27" fmla="*/ 567 h 3955"/>
                <a:gd name="T28" fmla="*/ 330 w 4792"/>
                <a:gd name="T29" fmla="*/ 902 h 3955"/>
                <a:gd name="T30" fmla="*/ 232 w 4792"/>
                <a:gd name="T31" fmla="*/ 1074 h 3955"/>
                <a:gd name="T32" fmla="*/ 73 w 4792"/>
                <a:gd name="T33" fmla="*/ 1690 h 3955"/>
                <a:gd name="T34" fmla="*/ 1 w 4792"/>
                <a:gd name="T35" fmla="*/ 2238 h 3955"/>
                <a:gd name="T36" fmla="*/ 24 w 4792"/>
                <a:gd name="T37" fmla="*/ 2482 h 3955"/>
                <a:gd name="T38" fmla="*/ 149 w 4792"/>
                <a:gd name="T39" fmla="*/ 2846 h 3955"/>
                <a:gd name="T40" fmla="*/ 406 w 4792"/>
                <a:gd name="T41" fmla="*/ 3406 h 3955"/>
                <a:gd name="T42" fmla="*/ 470 w 4792"/>
                <a:gd name="T43" fmla="*/ 3442 h 3955"/>
                <a:gd name="T44" fmla="*/ 619 w 4792"/>
                <a:gd name="T45" fmla="*/ 3499 h 3955"/>
                <a:gd name="T46" fmla="*/ 788 w 4792"/>
                <a:gd name="T47" fmla="*/ 3656 h 3955"/>
                <a:gd name="T48" fmla="*/ 1073 w 4792"/>
                <a:gd name="T49" fmla="*/ 3931 h 3955"/>
                <a:gd name="T50" fmla="*/ 1056 w 4792"/>
                <a:gd name="T51" fmla="*/ 3862 h 3955"/>
                <a:gd name="T52" fmla="*/ 1052 w 4792"/>
                <a:gd name="T53" fmla="*/ 3804 h 3955"/>
                <a:gd name="T54" fmla="*/ 1114 w 4792"/>
                <a:gd name="T55" fmla="*/ 3813 h 3955"/>
                <a:gd name="T56" fmla="*/ 1208 w 4792"/>
                <a:gd name="T57" fmla="*/ 3781 h 3955"/>
                <a:gd name="T58" fmla="*/ 1277 w 4792"/>
                <a:gd name="T59" fmla="*/ 3680 h 3955"/>
                <a:gd name="T60" fmla="*/ 1441 w 4792"/>
                <a:gd name="T61" fmla="*/ 3516 h 3955"/>
                <a:gd name="T62" fmla="*/ 1514 w 4792"/>
                <a:gd name="T63" fmla="*/ 3108 h 3955"/>
                <a:gd name="T64" fmla="*/ 1559 w 4792"/>
                <a:gd name="T65" fmla="*/ 3049 h 3955"/>
                <a:gd name="T66" fmla="*/ 1711 w 4792"/>
                <a:gd name="T67" fmla="*/ 2910 h 3955"/>
                <a:gd name="T68" fmla="*/ 1714 w 4792"/>
                <a:gd name="T69" fmla="*/ 2805 h 3955"/>
                <a:gd name="T70" fmla="*/ 2095 w 4792"/>
                <a:gd name="T71" fmla="*/ 2850 h 3955"/>
                <a:gd name="T72" fmla="*/ 2318 w 4792"/>
                <a:gd name="T73" fmla="*/ 2998 h 3955"/>
                <a:gd name="T74" fmla="*/ 2471 w 4792"/>
                <a:gd name="T75" fmla="*/ 3006 h 3955"/>
                <a:gd name="T76" fmla="*/ 2738 w 4792"/>
                <a:gd name="T77" fmla="*/ 2915 h 3955"/>
                <a:gd name="T78" fmla="*/ 2891 w 4792"/>
                <a:gd name="T79" fmla="*/ 2817 h 3955"/>
                <a:gd name="T80" fmla="*/ 3061 w 4792"/>
                <a:gd name="T81" fmla="*/ 2800 h 3955"/>
                <a:gd name="T82" fmla="*/ 3344 w 4792"/>
                <a:gd name="T83" fmla="*/ 2881 h 3955"/>
                <a:gd name="T84" fmla="*/ 3511 w 4792"/>
                <a:gd name="T85" fmla="*/ 2977 h 3955"/>
                <a:gd name="T86" fmla="*/ 3632 w 4792"/>
                <a:gd name="T87" fmla="*/ 2592 h 3955"/>
                <a:gd name="T88" fmla="*/ 3456 w 4792"/>
                <a:gd name="T89" fmla="*/ 2344 h 3955"/>
                <a:gd name="T90" fmla="*/ 3457 w 4792"/>
                <a:gd name="T91" fmla="*/ 2210 h 3955"/>
                <a:gd name="T92" fmla="*/ 3509 w 4792"/>
                <a:gd name="T93" fmla="*/ 2047 h 3955"/>
                <a:gd name="T94" fmla="*/ 3623 w 4792"/>
                <a:gd name="T95" fmla="*/ 1927 h 3955"/>
                <a:gd name="T96" fmla="*/ 3908 w 4792"/>
                <a:gd name="T97" fmla="*/ 1801 h 3955"/>
                <a:gd name="T98" fmla="*/ 4047 w 4792"/>
                <a:gd name="T99" fmla="*/ 1787 h 3955"/>
                <a:gd name="T100" fmla="*/ 4174 w 4792"/>
                <a:gd name="T101" fmla="*/ 1842 h 3955"/>
                <a:gd name="T102" fmla="*/ 4345 w 4792"/>
                <a:gd name="T103" fmla="*/ 2035 h 3955"/>
                <a:gd name="T104" fmla="*/ 4533 w 4792"/>
                <a:gd name="T105" fmla="*/ 2269 h 3955"/>
                <a:gd name="T106" fmla="*/ 4559 w 4792"/>
                <a:gd name="T107" fmla="*/ 2286 h 3955"/>
                <a:gd name="T108" fmla="*/ 4591 w 4792"/>
                <a:gd name="T109" fmla="*/ 2160 h 3955"/>
                <a:gd name="T110" fmla="*/ 4596 w 4792"/>
                <a:gd name="T111" fmla="*/ 2063 h 3955"/>
                <a:gd name="T112" fmla="*/ 4648 w 4792"/>
                <a:gd name="T113" fmla="*/ 2134 h 3955"/>
                <a:gd name="T114" fmla="*/ 4674 w 4792"/>
                <a:gd name="T115" fmla="*/ 2039 h 3955"/>
                <a:gd name="T116" fmla="*/ 4714 w 4792"/>
                <a:gd name="T117" fmla="*/ 1976 h 3955"/>
                <a:gd name="T118" fmla="*/ 4767 w 4792"/>
                <a:gd name="T119" fmla="*/ 1988 h 3955"/>
                <a:gd name="T120" fmla="*/ 4789 w 4792"/>
                <a:gd name="T121" fmla="*/ 2005 h 3955"/>
                <a:gd name="T122" fmla="*/ 4777 w 4792"/>
                <a:gd name="T123" fmla="*/ 1802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67" y="1615"/>
                  </a:lnTo>
                  <a:lnTo>
                    <a:pt x="4757" y="1608"/>
                  </a:lnTo>
                  <a:lnTo>
                    <a:pt x="4748" y="1600"/>
                  </a:lnTo>
                  <a:lnTo>
                    <a:pt x="4738" y="1589"/>
                  </a:lnTo>
                  <a:lnTo>
                    <a:pt x="4729" y="1576"/>
                  </a:lnTo>
                  <a:lnTo>
                    <a:pt x="4721" y="1561"/>
                  </a:lnTo>
                  <a:lnTo>
                    <a:pt x="4712" y="1545"/>
                  </a:lnTo>
                  <a:lnTo>
                    <a:pt x="4704" y="1527"/>
                  </a:lnTo>
                  <a:lnTo>
                    <a:pt x="4696" y="1509"/>
                  </a:lnTo>
                  <a:lnTo>
                    <a:pt x="4696" y="1509"/>
                  </a:lnTo>
                  <a:lnTo>
                    <a:pt x="4693" y="1510"/>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578" y="96"/>
                  </a:lnTo>
                  <a:lnTo>
                    <a:pt x="2413" y="78"/>
                  </a:lnTo>
                  <a:lnTo>
                    <a:pt x="2196" y="54"/>
                  </a:lnTo>
                  <a:lnTo>
                    <a:pt x="2086" y="40"/>
                  </a:lnTo>
                  <a:lnTo>
                    <a:pt x="1986" y="28"/>
                  </a:lnTo>
                  <a:lnTo>
                    <a:pt x="1901" y="15"/>
                  </a:lnTo>
                  <a:lnTo>
                    <a:pt x="1867" y="10"/>
                  </a:lnTo>
                  <a:lnTo>
                    <a:pt x="1840" y="4"/>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06" y="2968"/>
                  </a:lnTo>
                  <a:lnTo>
                    <a:pt x="258" y="3083"/>
                  </a:lnTo>
                  <a:lnTo>
                    <a:pt x="320" y="3218"/>
                  </a:lnTo>
                  <a:lnTo>
                    <a:pt x="375" y="3338"/>
                  </a:lnTo>
                  <a:lnTo>
                    <a:pt x="395" y="3381"/>
                  </a:lnTo>
                  <a:lnTo>
                    <a:pt x="406" y="3406"/>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48" y="3721"/>
                  </a:lnTo>
                  <a:lnTo>
                    <a:pt x="882" y="3756"/>
                  </a:lnTo>
                  <a:lnTo>
                    <a:pt x="923" y="3795"/>
                  </a:lnTo>
                  <a:lnTo>
                    <a:pt x="965" y="3834"/>
                  </a:lnTo>
                  <a:lnTo>
                    <a:pt x="1005" y="3872"/>
                  </a:lnTo>
                  <a:lnTo>
                    <a:pt x="1073" y="3931"/>
                  </a:lnTo>
                  <a:lnTo>
                    <a:pt x="1100" y="3955"/>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196" y="3816"/>
                  </a:lnTo>
                  <a:lnTo>
                    <a:pt x="1208" y="3781"/>
                  </a:lnTo>
                  <a:lnTo>
                    <a:pt x="1218" y="3749"/>
                  </a:lnTo>
                  <a:lnTo>
                    <a:pt x="1223" y="3735"/>
                  </a:lnTo>
                  <a:lnTo>
                    <a:pt x="1228" y="3725"/>
                  </a:lnTo>
                  <a:lnTo>
                    <a:pt x="1233" y="3717"/>
                  </a:lnTo>
                  <a:lnTo>
                    <a:pt x="1237" y="3712"/>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41" y="3516"/>
                  </a:lnTo>
                  <a:lnTo>
                    <a:pt x="1455" y="3447"/>
                  </a:lnTo>
                  <a:lnTo>
                    <a:pt x="1480" y="3319"/>
                  </a:lnTo>
                  <a:lnTo>
                    <a:pt x="1493" y="3251"/>
                  </a:lnTo>
                  <a:lnTo>
                    <a:pt x="1504" y="3188"/>
                  </a:lnTo>
                  <a:lnTo>
                    <a:pt x="1511" y="3138"/>
                  </a:lnTo>
                  <a:lnTo>
                    <a:pt x="1513" y="3120"/>
                  </a:lnTo>
                  <a:lnTo>
                    <a:pt x="1514" y="3108"/>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8" y="2888"/>
                  </a:lnTo>
                  <a:lnTo>
                    <a:pt x="1719" y="2872"/>
                  </a:lnTo>
                  <a:lnTo>
                    <a:pt x="1719" y="2853"/>
                  </a:lnTo>
                  <a:lnTo>
                    <a:pt x="1716" y="2829"/>
                  </a:lnTo>
                  <a:lnTo>
                    <a:pt x="1714" y="2805"/>
                  </a:lnTo>
                  <a:lnTo>
                    <a:pt x="1707" y="2748"/>
                  </a:lnTo>
                  <a:lnTo>
                    <a:pt x="1698" y="2689"/>
                  </a:lnTo>
                  <a:lnTo>
                    <a:pt x="1683" y="2589"/>
                  </a:lnTo>
                  <a:lnTo>
                    <a:pt x="1675" y="2546"/>
                  </a:lnTo>
                  <a:lnTo>
                    <a:pt x="1675" y="2546"/>
                  </a:lnTo>
                  <a:lnTo>
                    <a:pt x="1744" y="2595"/>
                  </a:lnTo>
                  <a:lnTo>
                    <a:pt x="1906" y="2712"/>
                  </a:lnTo>
                  <a:lnTo>
                    <a:pt x="2095" y="2850"/>
                  </a:lnTo>
                  <a:lnTo>
                    <a:pt x="2179" y="2912"/>
                  </a:lnTo>
                  <a:lnTo>
                    <a:pt x="2243" y="296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9" y="2203"/>
                  </a:lnTo>
                  <a:lnTo>
                    <a:pt x="4677" y="2179"/>
                  </a:lnTo>
                  <a:lnTo>
                    <a:pt x="4673" y="2125"/>
                  </a:lnTo>
                  <a:lnTo>
                    <a:pt x="4672" y="2095"/>
                  </a:lnTo>
                  <a:lnTo>
                    <a:pt x="4672" y="2064"/>
                  </a:lnTo>
                  <a:lnTo>
                    <a:pt x="4674" y="2039"/>
                  </a:lnTo>
                  <a:lnTo>
                    <a:pt x="4676" y="2029"/>
                  </a:lnTo>
                  <a:lnTo>
                    <a:pt x="4679" y="2021"/>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2" name="Freeform 18"/>
            <p:cNvSpPr/>
            <p:nvPr/>
          </p:nvSpPr>
          <p:spPr bwMode="auto">
            <a:xfrm>
              <a:off x="4829175" y="2287588"/>
              <a:ext cx="187325" cy="350838"/>
            </a:xfrm>
            <a:custGeom>
              <a:avLst/>
              <a:gdLst>
                <a:gd name="T0" fmla="*/ 788 w 831"/>
                <a:gd name="T1" fmla="*/ 955 h 1545"/>
                <a:gd name="T2" fmla="*/ 749 w 831"/>
                <a:gd name="T3" fmla="*/ 797 h 1545"/>
                <a:gd name="T4" fmla="*/ 690 w 831"/>
                <a:gd name="T5" fmla="*/ 593 h 1545"/>
                <a:gd name="T6" fmla="*/ 657 w 831"/>
                <a:gd name="T7" fmla="*/ 490 h 1545"/>
                <a:gd name="T8" fmla="*/ 623 w 831"/>
                <a:gd name="T9" fmla="*/ 394 h 1545"/>
                <a:gd name="T10" fmla="*/ 588 w 831"/>
                <a:gd name="T11" fmla="*/ 312 h 1545"/>
                <a:gd name="T12" fmla="*/ 554 w 831"/>
                <a:gd name="T13" fmla="*/ 247 h 1545"/>
                <a:gd name="T14" fmla="*/ 546 w 831"/>
                <a:gd name="T15" fmla="*/ 235 h 1545"/>
                <a:gd name="T16" fmla="*/ 525 w 831"/>
                <a:gd name="T17" fmla="*/ 210 h 1545"/>
                <a:gd name="T18" fmla="*/ 500 w 831"/>
                <a:gd name="T19" fmla="*/ 185 h 1545"/>
                <a:gd name="T20" fmla="*/ 456 w 831"/>
                <a:gd name="T21" fmla="*/ 150 h 1545"/>
                <a:gd name="T22" fmla="*/ 392 w 831"/>
                <a:gd name="T23" fmla="*/ 108 h 1545"/>
                <a:gd name="T24" fmla="*/ 325 w 831"/>
                <a:gd name="T25" fmla="*/ 72 h 1545"/>
                <a:gd name="T26" fmla="*/ 263 w 831"/>
                <a:gd name="T27" fmla="*/ 41 h 1545"/>
                <a:gd name="T28" fmla="*/ 174 w 831"/>
                <a:gd name="T29" fmla="*/ 5 h 1545"/>
                <a:gd name="T30" fmla="*/ 161 w 831"/>
                <a:gd name="T31" fmla="*/ 0 h 1545"/>
                <a:gd name="T32" fmla="*/ 142 w 831"/>
                <a:gd name="T33" fmla="*/ 113 h 1545"/>
                <a:gd name="T34" fmla="*/ 118 w 831"/>
                <a:gd name="T35" fmla="*/ 224 h 1545"/>
                <a:gd name="T36" fmla="*/ 91 w 831"/>
                <a:gd name="T37" fmla="*/ 330 h 1545"/>
                <a:gd name="T38" fmla="*/ 40 w 831"/>
                <a:gd name="T39" fmla="*/ 507 h 1545"/>
                <a:gd name="T40" fmla="*/ 0 w 831"/>
                <a:gd name="T41" fmla="*/ 627 h 1545"/>
                <a:gd name="T42" fmla="*/ 30 w 831"/>
                <a:gd name="T43" fmla="*/ 646 h 1545"/>
                <a:gd name="T44" fmla="*/ 84 w 831"/>
                <a:gd name="T45" fmla="*/ 687 h 1545"/>
                <a:gd name="T46" fmla="*/ 134 w 831"/>
                <a:gd name="T47" fmla="*/ 731 h 1545"/>
                <a:gd name="T48" fmla="*/ 179 w 831"/>
                <a:gd name="T49" fmla="*/ 775 h 1545"/>
                <a:gd name="T50" fmla="*/ 220 w 831"/>
                <a:gd name="T51" fmla="*/ 822 h 1545"/>
                <a:gd name="T52" fmla="*/ 257 w 831"/>
                <a:gd name="T53" fmla="*/ 867 h 1545"/>
                <a:gd name="T54" fmla="*/ 306 w 831"/>
                <a:gd name="T55" fmla="*/ 933 h 1545"/>
                <a:gd name="T56" fmla="*/ 358 w 831"/>
                <a:gd name="T57" fmla="*/ 1017 h 1545"/>
                <a:gd name="T58" fmla="*/ 394 w 831"/>
                <a:gd name="T59" fmla="*/ 1088 h 1545"/>
                <a:gd name="T60" fmla="*/ 425 w 831"/>
                <a:gd name="T61" fmla="*/ 1158 h 1545"/>
                <a:gd name="T62" fmla="*/ 431 w 831"/>
                <a:gd name="T63" fmla="*/ 1173 h 1545"/>
                <a:gd name="T64" fmla="*/ 465 w 831"/>
                <a:gd name="T65" fmla="*/ 1203 h 1545"/>
                <a:gd name="T66" fmla="*/ 584 w 831"/>
                <a:gd name="T67" fmla="*/ 1310 h 1545"/>
                <a:gd name="T68" fmla="*/ 777 w 831"/>
                <a:gd name="T69" fmla="*/ 1493 h 1545"/>
                <a:gd name="T70" fmla="*/ 831 w 831"/>
                <a:gd name="T71" fmla="*/ 1545 h 1545"/>
                <a:gd name="T72" fmla="*/ 828 w 831"/>
                <a:gd name="T73" fmla="*/ 1381 h 1545"/>
                <a:gd name="T74" fmla="*/ 818 w 831"/>
                <a:gd name="T75" fmla="*/ 1200 h 1545"/>
                <a:gd name="T76" fmla="*/ 805 w 831"/>
                <a:gd name="T77" fmla="*/ 1065 h 1545"/>
                <a:gd name="T78" fmla="*/ 794 w 831"/>
                <a:gd name="T79" fmla="*/ 988 h 1545"/>
                <a:gd name="T80" fmla="*/ 788 w 831"/>
                <a:gd name="T81" fmla="*/ 95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31" y="1173"/>
                  </a:lnTo>
                  <a:lnTo>
                    <a:pt x="445" y="1184"/>
                  </a:lnTo>
                  <a:lnTo>
                    <a:pt x="465" y="1203"/>
                  </a:lnTo>
                  <a:lnTo>
                    <a:pt x="518" y="1250"/>
                  </a:lnTo>
                  <a:lnTo>
                    <a:pt x="584" y="1310"/>
                  </a:lnTo>
                  <a:lnTo>
                    <a:pt x="653" y="1376"/>
                  </a:lnTo>
                  <a:lnTo>
                    <a:pt x="777" y="1493"/>
                  </a:lnTo>
                  <a:lnTo>
                    <a:pt x="831" y="1545"/>
                  </a:lnTo>
                  <a:lnTo>
                    <a:pt x="831" y="1545"/>
                  </a:lnTo>
                  <a:lnTo>
                    <a:pt x="830" y="1457"/>
                  </a:lnTo>
                  <a:lnTo>
                    <a:pt x="828" y="1381"/>
                  </a:lnTo>
                  <a:lnTo>
                    <a:pt x="823" y="1294"/>
                  </a:lnTo>
                  <a:lnTo>
                    <a:pt x="818" y="1200"/>
                  </a:lnTo>
                  <a:lnTo>
                    <a:pt x="810" y="1109"/>
                  </a:lnTo>
                  <a:lnTo>
                    <a:pt x="805" y="1065"/>
                  </a:lnTo>
                  <a:lnTo>
                    <a:pt x="801" y="1025"/>
                  </a:lnTo>
                  <a:lnTo>
                    <a:pt x="794" y="988"/>
                  </a:lnTo>
                  <a:lnTo>
                    <a:pt x="788" y="955"/>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 name="Group 92"/>
          <p:cNvGrpSpPr/>
          <p:nvPr/>
        </p:nvGrpSpPr>
        <p:grpSpPr>
          <a:xfrm>
            <a:off x="2966823" y="4493026"/>
            <a:ext cx="1041667" cy="2071823"/>
            <a:chOff x="2847974" y="0"/>
            <a:chExt cx="3448051" cy="6858000"/>
          </a:xfrm>
        </p:grpSpPr>
        <p:sp>
          <p:nvSpPr>
            <p:cNvPr id="94" name="Freeform 6"/>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5" name="Freeform 7"/>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6" name="Freeform 8"/>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7" name="Freeform 9"/>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8" name="Freeform 10"/>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9" name="Freeform 98"/>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0"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1" name="Freeform 100"/>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2" name="Freeform 101"/>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 name="Group 102"/>
          <p:cNvGrpSpPr/>
          <p:nvPr/>
        </p:nvGrpSpPr>
        <p:grpSpPr>
          <a:xfrm>
            <a:off x="4912601" y="5012927"/>
            <a:ext cx="964203" cy="1551920"/>
            <a:chOff x="2441575" y="0"/>
            <a:chExt cx="4260850" cy="6858000"/>
          </a:xfrm>
        </p:grpSpPr>
        <p:sp>
          <p:nvSpPr>
            <p:cNvPr id="104" name="Freeform 5"/>
            <p:cNvSpPr/>
            <p:nvPr/>
          </p:nvSpPr>
          <p:spPr bwMode="auto">
            <a:xfrm>
              <a:off x="3943350" y="1322388"/>
              <a:ext cx="249238" cy="576263"/>
            </a:xfrm>
            <a:custGeom>
              <a:avLst/>
              <a:gdLst>
                <a:gd name="T0" fmla="*/ 886 w 943"/>
                <a:gd name="T1" fmla="*/ 1484 h 2176"/>
                <a:gd name="T2" fmla="*/ 881 w 943"/>
                <a:gd name="T3" fmla="*/ 1453 h 2176"/>
                <a:gd name="T4" fmla="*/ 863 w 943"/>
                <a:gd name="T5" fmla="*/ 1391 h 2176"/>
                <a:gd name="T6" fmla="*/ 837 w 943"/>
                <a:gd name="T7" fmla="*/ 1329 h 2176"/>
                <a:gd name="T8" fmla="*/ 806 w 943"/>
                <a:gd name="T9" fmla="*/ 1269 h 2176"/>
                <a:gd name="T10" fmla="*/ 771 w 943"/>
                <a:gd name="T11" fmla="*/ 1212 h 2176"/>
                <a:gd name="T12" fmla="*/ 736 w 943"/>
                <a:gd name="T13" fmla="*/ 1159 h 2176"/>
                <a:gd name="T14" fmla="*/ 687 w 943"/>
                <a:gd name="T15" fmla="*/ 1093 h 2176"/>
                <a:gd name="T16" fmla="*/ 660 w 943"/>
                <a:gd name="T17" fmla="*/ 1059 h 2176"/>
                <a:gd name="T18" fmla="*/ 627 w 943"/>
                <a:gd name="T19" fmla="*/ 1013 h 2176"/>
                <a:gd name="T20" fmla="*/ 584 w 943"/>
                <a:gd name="T21" fmla="*/ 940 h 2176"/>
                <a:gd name="T22" fmla="*/ 478 w 943"/>
                <a:gd name="T23" fmla="*/ 744 h 2176"/>
                <a:gd name="T24" fmla="*/ 372 w 943"/>
                <a:gd name="T25" fmla="*/ 540 h 2176"/>
                <a:gd name="T26" fmla="*/ 298 w 943"/>
                <a:gd name="T27" fmla="*/ 393 h 2176"/>
                <a:gd name="T28" fmla="*/ 246 w 943"/>
                <a:gd name="T29" fmla="*/ 285 h 2176"/>
                <a:gd name="T30" fmla="*/ 191 w 943"/>
                <a:gd name="T31" fmla="*/ 170 h 2176"/>
                <a:gd name="T32" fmla="*/ 152 w 943"/>
                <a:gd name="T33" fmla="*/ 94 h 2176"/>
                <a:gd name="T34" fmla="*/ 128 w 943"/>
                <a:gd name="T35" fmla="*/ 56 h 2176"/>
                <a:gd name="T36" fmla="*/ 108 w 943"/>
                <a:gd name="T37" fmla="*/ 32 h 2176"/>
                <a:gd name="T38" fmla="*/ 100 w 943"/>
                <a:gd name="T39" fmla="*/ 25 h 2176"/>
                <a:gd name="T40" fmla="*/ 92 w 943"/>
                <a:gd name="T41" fmla="*/ 22 h 2176"/>
                <a:gd name="T42" fmla="*/ 59 w 943"/>
                <a:gd name="T43" fmla="*/ 12 h 2176"/>
                <a:gd name="T44" fmla="*/ 0 w 943"/>
                <a:gd name="T45" fmla="*/ 0 h 2176"/>
                <a:gd name="T46" fmla="*/ 17 w 943"/>
                <a:gd name="T47" fmla="*/ 83 h 2176"/>
                <a:gd name="T48" fmla="*/ 43 w 943"/>
                <a:gd name="T49" fmla="*/ 225 h 2176"/>
                <a:gd name="T50" fmla="*/ 50 w 943"/>
                <a:gd name="T51" fmla="*/ 273 h 2176"/>
                <a:gd name="T52" fmla="*/ 51 w 943"/>
                <a:gd name="T53" fmla="*/ 311 h 2176"/>
                <a:gd name="T54" fmla="*/ 46 w 943"/>
                <a:gd name="T55" fmla="*/ 352 h 2176"/>
                <a:gd name="T56" fmla="*/ 63 w 943"/>
                <a:gd name="T57" fmla="*/ 369 h 2176"/>
                <a:gd name="T58" fmla="*/ 98 w 943"/>
                <a:gd name="T59" fmla="*/ 407 h 2176"/>
                <a:gd name="T60" fmla="*/ 129 w 943"/>
                <a:gd name="T61" fmla="*/ 447 h 2176"/>
                <a:gd name="T62" fmla="*/ 146 w 943"/>
                <a:gd name="T63" fmla="*/ 477 h 2176"/>
                <a:gd name="T64" fmla="*/ 154 w 943"/>
                <a:gd name="T65" fmla="*/ 497 h 2176"/>
                <a:gd name="T66" fmla="*/ 156 w 943"/>
                <a:gd name="T67" fmla="*/ 506 h 2176"/>
                <a:gd name="T68" fmla="*/ 181 w 943"/>
                <a:gd name="T69" fmla="*/ 632 h 2176"/>
                <a:gd name="T70" fmla="*/ 215 w 943"/>
                <a:gd name="T71" fmla="*/ 842 h 2176"/>
                <a:gd name="T72" fmla="*/ 239 w 943"/>
                <a:gd name="T73" fmla="*/ 1023 h 2176"/>
                <a:gd name="T74" fmla="*/ 252 w 943"/>
                <a:gd name="T75" fmla="*/ 1145 h 2176"/>
                <a:gd name="T76" fmla="*/ 260 w 943"/>
                <a:gd name="T77" fmla="*/ 1260 h 2176"/>
                <a:gd name="T78" fmla="*/ 263 w 943"/>
                <a:gd name="T79" fmla="*/ 1314 h 2176"/>
                <a:gd name="T80" fmla="*/ 271 w 943"/>
                <a:gd name="T81" fmla="*/ 1563 h 2176"/>
                <a:gd name="T82" fmla="*/ 298 w 943"/>
                <a:gd name="T83" fmla="*/ 2164 h 2176"/>
                <a:gd name="T84" fmla="*/ 330 w 943"/>
                <a:gd name="T85" fmla="*/ 2168 h 2176"/>
                <a:gd name="T86" fmla="*/ 415 w 943"/>
                <a:gd name="T87" fmla="*/ 2174 h 2176"/>
                <a:gd name="T88" fmla="*/ 500 w 943"/>
                <a:gd name="T89" fmla="*/ 2176 h 2176"/>
                <a:gd name="T90" fmla="*/ 562 w 943"/>
                <a:gd name="T91" fmla="*/ 2174 h 2176"/>
                <a:gd name="T92" fmla="*/ 627 w 943"/>
                <a:gd name="T93" fmla="*/ 2168 h 2176"/>
                <a:gd name="T94" fmla="*/ 660 w 943"/>
                <a:gd name="T95" fmla="*/ 2164 h 2176"/>
                <a:gd name="T96" fmla="*/ 775 w 943"/>
                <a:gd name="T97" fmla="*/ 2146 h 2176"/>
                <a:gd name="T98" fmla="*/ 865 w 943"/>
                <a:gd name="T99" fmla="*/ 2135 h 2176"/>
                <a:gd name="T100" fmla="*/ 943 w 943"/>
                <a:gd name="T101" fmla="*/ 2128 h 2176"/>
                <a:gd name="T102" fmla="*/ 937 w 943"/>
                <a:gd name="T103" fmla="*/ 2051 h 2176"/>
                <a:gd name="T104" fmla="*/ 913 w 943"/>
                <a:gd name="T105" fmla="*/ 1760 h 2176"/>
                <a:gd name="T106" fmla="*/ 895 w 943"/>
                <a:gd name="T107" fmla="*/ 1558 h 2176"/>
                <a:gd name="T108" fmla="*/ 886 w 943"/>
                <a:gd name="T109" fmla="*/ 1484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100" y="25"/>
                  </a:lnTo>
                  <a:lnTo>
                    <a:pt x="92" y="22"/>
                  </a:lnTo>
                  <a:lnTo>
                    <a:pt x="83" y="19"/>
                  </a:lnTo>
                  <a:lnTo>
                    <a:pt x="59" y="12"/>
                  </a:lnTo>
                  <a:lnTo>
                    <a:pt x="31" y="6"/>
                  </a:lnTo>
                  <a:lnTo>
                    <a:pt x="0" y="0"/>
                  </a:lnTo>
                  <a:lnTo>
                    <a:pt x="0" y="0"/>
                  </a:lnTo>
                  <a:lnTo>
                    <a:pt x="17" y="83"/>
                  </a:lnTo>
                  <a:lnTo>
                    <a:pt x="31" y="160"/>
                  </a:lnTo>
                  <a:lnTo>
                    <a:pt x="43" y="225"/>
                  </a:lnTo>
                  <a:lnTo>
                    <a:pt x="50" y="273"/>
                  </a:lnTo>
                  <a:lnTo>
                    <a:pt x="50" y="273"/>
                  </a:lnTo>
                  <a:lnTo>
                    <a:pt x="52" y="292"/>
                  </a:lnTo>
                  <a:lnTo>
                    <a:pt x="51" y="311"/>
                  </a:lnTo>
                  <a:lnTo>
                    <a:pt x="49" y="331"/>
                  </a:lnTo>
                  <a:lnTo>
                    <a:pt x="46" y="352"/>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3" y="1314"/>
                  </a:lnTo>
                  <a:lnTo>
                    <a:pt x="266" y="1430"/>
                  </a:lnTo>
                  <a:lnTo>
                    <a:pt x="271" y="1563"/>
                  </a:lnTo>
                  <a:lnTo>
                    <a:pt x="283" y="1843"/>
                  </a:lnTo>
                  <a:lnTo>
                    <a:pt x="298" y="2164"/>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660" y="2164"/>
                  </a:lnTo>
                  <a:lnTo>
                    <a:pt x="721" y="2154"/>
                  </a:lnTo>
                  <a:lnTo>
                    <a:pt x="775" y="2146"/>
                  </a:lnTo>
                  <a:lnTo>
                    <a:pt x="824" y="2140"/>
                  </a:lnTo>
                  <a:lnTo>
                    <a:pt x="865" y="2135"/>
                  </a:lnTo>
                  <a:lnTo>
                    <a:pt x="922" y="2130"/>
                  </a:lnTo>
                  <a:lnTo>
                    <a:pt x="943" y="2128"/>
                  </a:lnTo>
                  <a:lnTo>
                    <a:pt x="943" y="2128"/>
                  </a:lnTo>
                  <a:lnTo>
                    <a:pt x="937" y="2051"/>
                  </a:lnTo>
                  <a:lnTo>
                    <a:pt x="922" y="1867"/>
                  </a:lnTo>
                  <a:lnTo>
                    <a:pt x="913" y="1760"/>
                  </a:lnTo>
                  <a:lnTo>
                    <a:pt x="904" y="1653"/>
                  </a:lnTo>
                  <a:lnTo>
                    <a:pt x="895" y="1558"/>
                  </a:lnTo>
                  <a:lnTo>
                    <a:pt x="886" y="1484"/>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5" name="Freeform 9"/>
            <p:cNvSpPr/>
            <p:nvPr/>
          </p:nvSpPr>
          <p:spPr bwMode="auto">
            <a:xfrm>
              <a:off x="4022725" y="2278063"/>
              <a:ext cx="244475" cy="1150938"/>
            </a:xfrm>
            <a:custGeom>
              <a:avLst/>
              <a:gdLst>
                <a:gd name="T0" fmla="*/ 899 w 926"/>
                <a:gd name="T1" fmla="*/ 3449 h 4352"/>
                <a:gd name="T2" fmla="*/ 886 w 926"/>
                <a:gd name="T3" fmla="*/ 3227 h 4352"/>
                <a:gd name="T4" fmla="*/ 865 w 926"/>
                <a:gd name="T5" fmla="*/ 2928 h 4352"/>
                <a:gd name="T6" fmla="*/ 857 w 926"/>
                <a:gd name="T7" fmla="*/ 2839 h 4352"/>
                <a:gd name="T8" fmla="*/ 830 w 926"/>
                <a:gd name="T9" fmla="*/ 2607 h 4352"/>
                <a:gd name="T10" fmla="*/ 774 w 926"/>
                <a:gd name="T11" fmla="*/ 2136 h 4352"/>
                <a:gd name="T12" fmla="*/ 752 w 926"/>
                <a:gd name="T13" fmla="*/ 1925 h 4352"/>
                <a:gd name="T14" fmla="*/ 745 w 926"/>
                <a:gd name="T15" fmla="*/ 1817 h 4352"/>
                <a:gd name="T16" fmla="*/ 744 w 926"/>
                <a:gd name="T17" fmla="*/ 1777 h 4352"/>
                <a:gd name="T18" fmla="*/ 738 w 926"/>
                <a:gd name="T19" fmla="*/ 1528 h 4352"/>
                <a:gd name="T20" fmla="*/ 724 w 926"/>
                <a:gd name="T21" fmla="*/ 1156 h 4352"/>
                <a:gd name="T22" fmla="*/ 708 w 926"/>
                <a:gd name="T23" fmla="*/ 801 h 4352"/>
                <a:gd name="T24" fmla="*/ 697 w 926"/>
                <a:gd name="T25" fmla="*/ 633 h 4352"/>
                <a:gd name="T26" fmla="*/ 694 w 926"/>
                <a:gd name="T27" fmla="*/ 608 h 4352"/>
                <a:gd name="T28" fmla="*/ 579 w 926"/>
                <a:gd name="T29" fmla="*/ 625 h 4352"/>
                <a:gd name="T30" fmla="*/ 429 w 926"/>
                <a:gd name="T31" fmla="*/ 651 h 4352"/>
                <a:gd name="T32" fmla="*/ 351 w 926"/>
                <a:gd name="T33" fmla="*/ 668 h 4352"/>
                <a:gd name="T34" fmla="*/ 281 w 926"/>
                <a:gd name="T35" fmla="*/ 687 h 4352"/>
                <a:gd name="T36" fmla="*/ 224 w 926"/>
                <a:gd name="T37" fmla="*/ 707 h 4352"/>
                <a:gd name="T38" fmla="*/ 0 w 926"/>
                <a:gd name="T39" fmla="*/ 0 h 4352"/>
                <a:gd name="T40" fmla="*/ 15 w 926"/>
                <a:gd name="T41" fmla="*/ 202 h 4352"/>
                <a:gd name="T42" fmla="*/ 32 w 926"/>
                <a:gd name="T43" fmla="*/ 476 h 4352"/>
                <a:gd name="T44" fmla="*/ 35 w 926"/>
                <a:gd name="T45" fmla="*/ 559 h 4352"/>
                <a:gd name="T46" fmla="*/ 40 w 926"/>
                <a:gd name="T47" fmla="*/ 645 h 4352"/>
                <a:gd name="T48" fmla="*/ 50 w 926"/>
                <a:gd name="T49" fmla="*/ 746 h 4352"/>
                <a:gd name="T50" fmla="*/ 76 w 926"/>
                <a:gd name="T51" fmla="*/ 978 h 4352"/>
                <a:gd name="T52" fmla="*/ 101 w 926"/>
                <a:gd name="T53" fmla="*/ 1215 h 4352"/>
                <a:gd name="T54" fmla="*/ 110 w 926"/>
                <a:gd name="T55" fmla="*/ 1325 h 4352"/>
                <a:gd name="T56" fmla="*/ 115 w 926"/>
                <a:gd name="T57" fmla="*/ 1423 h 4352"/>
                <a:gd name="T58" fmla="*/ 115 w 926"/>
                <a:gd name="T59" fmla="*/ 1449 h 4352"/>
                <a:gd name="T60" fmla="*/ 111 w 926"/>
                <a:gd name="T61" fmla="*/ 1573 h 4352"/>
                <a:gd name="T62" fmla="*/ 98 w 926"/>
                <a:gd name="T63" fmla="*/ 1824 h 4352"/>
                <a:gd name="T64" fmla="*/ 58 w 926"/>
                <a:gd name="T65" fmla="*/ 2496 h 4352"/>
                <a:gd name="T66" fmla="*/ 39 w 926"/>
                <a:gd name="T67" fmla="*/ 2855 h 4352"/>
                <a:gd name="T68" fmla="*/ 24 w 926"/>
                <a:gd name="T69" fmla="*/ 3185 h 4352"/>
                <a:gd name="T70" fmla="*/ 18 w 926"/>
                <a:gd name="T71" fmla="*/ 3395 h 4352"/>
                <a:gd name="T72" fmla="*/ 18 w 926"/>
                <a:gd name="T73" fmla="*/ 3511 h 4352"/>
                <a:gd name="T74" fmla="*/ 20 w 926"/>
                <a:gd name="T75" fmla="*/ 3602 h 4352"/>
                <a:gd name="T76" fmla="*/ 23 w 926"/>
                <a:gd name="T77" fmla="*/ 3636 h 4352"/>
                <a:gd name="T78" fmla="*/ 38 w 926"/>
                <a:gd name="T79" fmla="*/ 3711 h 4352"/>
                <a:gd name="T80" fmla="*/ 64 w 926"/>
                <a:gd name="T81" fmla="*/ 3826 h 4352"/>
                <a:gd name="T82" fmla="*/ 101 w 926"/>
                <a:gd name="T83" fmla="*/ 3971 h 4352"/>
                <a:gd name="T84" fmla="*/ 124 w 926"/>
                <a:gd name="T85" fmla="*/ 4050 h 4352"/>
                <a:gd name="T86" fmla="*/ 167 w 926"/>
                <a:gd name="T87" fmla="*/ 4186 h 4352"/>
                <a:gd name="T88" fmla="*/ 201 w 926"/>
                <a:gd name="T89" fmla="*/ 4280 h 4352"/>
                <a:gd name="T90" fmla="*/ 222 w 926"/>
                <a:gd name="T91" fmla="*/ 4334 h 4352"/>
                <a:gd name="T92" fmla="*/ 814 w 926"/>
                <a:gd name="T93" fmla="*/ 3870 h 4352"/>
                <a:gd name="T94" fmla="*/ 899 w 926"/>
                <a:gd name="T95" fmla="*/ 3449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6" h="4352">
                  <a:moveTo>
                    <a:pt x="899" y="3449"/>
                  </a:moveTo>
                  <a:lnTo>
                    <a:pt x="899" y="3449"/>
                  </a:lnTo>
                  <a:lnTo>
                    <a:pt x="896" y="3385"/>
                  </a:lnTo>
                  <a:lnTo>
                    <a:pt x="886" y="3227"/>
                  </a:lnTo>
                  <a:lnTo>
                    <a:pt x="872" y="3027"/>
                  </a:lnTo>
                  <a:lnTo>
                    <a:pt x="865" y="2928"/>
                  </a:lnTo>
                  <a:lnTo>
                    <a:pt x="857" y="2839"/>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0" y="0"/>
                  </a:lnTo>
                  <a:lnTo>
                    <a:pt x="4" y="58"/>
                  </a:lnTo>
                  <a:lnTo>
                    <a:pt x="15" y="202"/>
                  </a:lnTo>
                  <a:lnTo>
                    <a:pt x="27" y="385"/>
                  </a:lnTo>
                  <a:lnTo>
                    <a:pt x="32" y="476"/>
                  </a:lnTo>
                  <a:lnTo>
                    <a:pt x="35" y="559"/>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23" y="3636"/>
                  </a:lnTo>
                  <a:lnTo>
                    <a:pt x="30" y="3671"/>
                  </a:lnTo>
                  <a:lnTo>
                    <a:pt x="38" y="3711"/>
                  </a:lnTo>
                  <a:lnTo>
                    <a:pt x="49" y="3763"/>
                  </a:lnTo>
                  <a:lnTo>
                    <a:pt x="64" y="3826"/>
                  </a:lnTo>
                  <a:lnTo>
                    <a:pt x="81" y="3896"/>
                  </a:lnTo>
                  <a:lnTo>
                    <a:pt x="101" y="3971"/>
                  </a:lnTo>
                  <a:lnTo>
                    <a:pt x="124" y="4050"/>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6" name="Freeform 10"/>
            <p:cNvSpPr/>
            <p:nvPr/>
          </p:nvSpPr>
          <p:spPr bwMode="auto">
            <a:xfrm>
              <a:off x="3465513" y="1498600"/>
              <a:ext cx="66675" cy="136525"/>
            </a:xfrm>
            <a:custGeom>
              <a:avLst/>
              <a:gdLst>
                <a:gd name="T0" fmla="*/ 43 w 253"/>
                <a:gd name="T1" fmla="*/ 0 h 517"/>
                <a:gd name="T2" fmla="*/ 43 w 253"/>
                <a:gd name="T3" fmla="*/ 0 h 517"/>
                <a:gd name="T4" fmla="*/ 21 w 253"/>
                <a:gd name="T5" fmla="*/ 84 h 517"/>
                <a:gd name="T6" fmla="*/ 11 w 253"/>
                <a:gd name="T7" fmla="*/ 117 h 517"/>
                <a:gd name="T8" fmla="*/ 3 w 253"/>
                <a:gd name="T9" fmla="*/ 141 h 517"/>
                <a:gd name="T10" fmla="*/ 3 w 253"/>
                <a:gd name="T11" fmla="*/ 141 h 517"/>
                <a:gd name="T12" fmla="*/ 1 w 253"/>
                <a:gd name="T13" fmla="*/ 146 h 517"/>
                <a:gd name="T14" fmla="*/ 0 w 253"/>
                <a:gd name="T15" fmla="*/ 152 h 517"/>
                <a:gd name="T16" fmla="*/ 0 w 253"/>
                <a:gd name="T17" fmla="*/ 159 h 517"/>
                <a:gd name="T18" fmla="*/ 0 w 253"/>
                <a:gd name="T19" fmla="*/ 166 h 517"/>
                <a:gd name="T20" fmla="*/ 3 w 253"/>
                <a:gd name="T21" fmla="*/ 182 h 517"/>
                <a:gd name="T22" fmla="*/ 7 w 253"/>
                <a:gd name="T23" fmla="*/ 200 h 517"/>
                <a:gd name="T24" fmla="*/ 13 w 253"/>
                <a:gd name="T25" fmla="*/ 220 h 517"/>
                <a:gd name="T26" fmla="*/ 20 w 253"/>
                <a:gd name="T27" fmla="*/ 241 h 517"/>
                <a:gd name="T28" fmla="*/ 29 w 253"/>
                <a:gd name="T29" fmla="*/ 262 h 517"/>
                <a:gd name="T30" fmla="*/ 38 w 253"/>
                <a:gd name="T31" fmla="*/ 285 h 517"/>
                <a:gd name="T32" fmla="*/ 59 w 253"/>
                <a:gd name="T33" fmla="*/ 330 h 517"/>
                <a:gd name="T34" fmla="*/ 81 w 253"/>
                <a:gd name="T35" fmla="*/ 372 h 517"/>
                <a:gd name="T36" fmla="*/ 100 w 253"/>
                <a:gd name="T37" fmla="*/ 410 h 517"/>
                <a:gd name="T38" fmla="*/ 116 w 253"/>
                <a:gd name="T39" fmla="*/ 439 h 517"/>
                <a:gd name="T40" fmla="*/ 116 w 253"/>
                <a:gd name="T41" fmla="*/ 439 h 517"/>
                <a:gd name="T42" fmla="*/ 120 w 253"/>
                <a:gd name="T43" fmla="*/ 445 h 517"/>
                <a:gd name="T44" fmla="*/ 125 w 253"/>
                <a:gd name="T45" fmla="*/ 450 h 517"/>
                <a:gd name="T46" fmla="*/ 130 w 253"/>
                <a:gd name="T47" fmla="*/ 456 h 517"/>
                <a:gd name="T48" fmla="*/ 136 w 253"/>
                <a:gd name="T49" fmla="*/ 462 h 517"/>
                <a:gd name="T50" fmla="*/ 151 w 253"/>
                <a:gd name="T51" fmla="*/ 472 h 517"/>
                <a:gd name="T52" fmla="*/ 169 w 253"/>
                <a:gd name="T53" fmla="*/ 482 h 517"/>
                <a:gd name="T54" fmla="*/ 188 w 253"/>
                <a:gd name="T55" fmla="*/ 492 h 517"/>
                <a:gd name="T56" fmla="*/ 209 w 253"/>
                <a:gd name="T57" fmla="*/ 501 h 517"/>
                <a:gd name="T58" fmla="*/ 231 w 253"/>
                <a:gd name="T59" fmla="*/ 509 h 517"/>
                <a:gd name="T60" fmla="*/ 253 w 253"/>
                <a:gd name="T61" fmla="*/ 517 h 517"/>
                <a:gd name="T62" fmla="*/ 253 w 253"/>
                <a:gd name="T63" fmla="*/ 517 h 517"/>
                <a:gd name="T64" fmla="*/ 204 w 253"/>
                <a:gd name="T65" fmla="*/ 393 h 517"/>
                <a:gd name="T66" fmla="*/ 144 w 253"/>
                <a:gd name="T67" fmla="*/ 247 h 517"/>
                <a:gd name="T68" fmla="*/ 90 w 253"/>
                <a:gd name="T69" fmla="*/ 112 h 517"/>
                <a:gd name="T70" fmla="*/ 68 w 253"/>
                <a:gd name="T71" fmla="*/ 61 h 517"/>
                <a:gd name="T72" fmla="*/ 52 w 253"/>
                <a:gd name="T73" fmla="*/ 27 h 517"/>
                <a:gd name="T74" fmla="*/ 52 w 253"/>
                <a:gd name="T75" fmla="*/ 27 h 517"/>
                <a:gd name="T76" fmla="*/ 48 w 253"/>
                <a:gd name="T77" fmla="*/ 15 h 517"/>
                <a:gd name="T78" fmla="*/ 43 w 253"/>
                <a:gd name="T79" fmla="*/ 0 h 517"/>
                <a:gd name="T80" fmla="*/ 43 w 253"/>
                <a:gd name="T8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17">
                  <a:moveTo>
                    <a:pt x="43" y="0"/>
                  </a:moveTo>
                  <a:lnTo>
                    <a:pt x="43" y="0"/>
                  </a:lnTo>
                  <a:lnTo>
                    <a:pt x="21" y="84"/>
                  </a:lnTo>
                  <a:lnTo>
                    <a:pt x="11" y="117"/>
                  </a:lnTo>
                  <a:lnTo>
                    <a:pt x="3" y="141"/>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53" y="517"/>
                  </a:lnTo>
                  <a:lnTo>
                    <a:pt x="204" y="393"/>
                  </a:lnTo>
                  <a:lnTo>
                    <a:pt x="144" y="247"/>
                  </a:lnTo>
                  <a:lnTo>
                    <a:pt x="90" y="112"/>
                  </a:lnTo>
                  <a:lnTo>
                    <a:pt x="68" y="61"/>
                  </a:lnTo>
                  <a:lnTo>
                    <a:pt x="52" y="27"/>
                  </a:lnTo>
                  <a:lnTo>
                    <a:pt x="52" y="27"/>
                  </a:lnTo>
                  <a:lnTo>
                    <a:pt x="48" y="15"/>
                  </a:lnTo>
                  <a:lnTo>
                    <a:pt x="43" y="0"/>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7" name="Freeform 11"/>
            <p:cNvSpPr/>
            <p:nvPr/>
          </p:nvSpPr>
          <p:spPr bwMode="auto">
            <a:xfrm>
              <a:off x="2935288" y="1944688"/>
              <a:ext cx="15875" cy="7938"/>
            </a:xfrm>
            <a:custGeom>
              <a:avLst/>
              <a:gdLst>
                <a:gd name="T0" fmla="*/ 50 w 58"/>
                <a:gd name="T1" fmla="*/ 24 h 26"/>
                <a:gd name="T2" fmla="*/ 50 w 58"/>
                <a:gd name="T3" fmla="*/ 24 h 26"/>
                <a:gd name="T4" fmla="*/ 58 w 58"/>
                <a:gd name="T5" fmla="*/ 26 h 26"/>
                <a:gd name="T6" fmla="*/ 51 w 58"/>
                <a:gd name="T7" fmla="*/ 22 h 26"/>
                <a:gd name="T8" fmla="*/ 0 w 58"/>
                <a:gd name="T9" fmla="*/ 0 h 26"/>
                <a:gd name="T10" fmla="*/ 0 w 58"/>
                <a:gd name="T11" fmla="*/ 0 h 26"/>
                <a:gd name="T12" fmla="*/ 11 w 58"/>
                <a:gd name="T13" fmla="*/ 7 h 26"/>
                <a:gd name="T14" fmla="*/ 11 w 58"/>
                <a:gd name="T15" fmla="*/ 7 h 26"/>
                <a:gd name="T16" fmla="*/ 31 w 58"/>
                <a:gd name="T17" fmla="*/ 17 h 26"/>
                <a:gd name="T18" fmla="*/ 40 w 58"/>
                <a:gd name="T19" fmla="*/ 21 h 26"/>
                <a:gd name="T20" fmla="*/ 50 w 58"/>
                <a:gd name="T21" fmla="*/ 24 h 26"/>
                <a:gd name="T22" fmla="*/ 50 w 5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6">
                  <a:moveTo>
                    <a:pt x="50" y="24"/>
                  </a:moveTo>
                  <a:lnTo>
                    <a:pt x="50" y="24"/>
                  </a:lnTo>
                  <a:lnTo>
                    <a:pt x="58" y="26"/>
                  </a:lnTo>
                  <a:lnTo>
                    <a:pt x="51" y="22"/>
                  </a:lnTo>
                  <a:lnTo>
                    <a:pt x="0" y="0"/>
                  </a:lnTo>
                  <a:lnTo>
                    <a:pt x="0" y="0"/>
                  </a:lnTo>
                  <a:lnTo>
                    <a:pt x="11" y="7"/>
                  </a:lnTo>
                  <a:lnTo>
                    <a:pt x="11" y="7"/>
                  </a:lnTo>
                  <a:lnTo>
                    <a:pt x="31" y="17"/>
                  </a:lnTo>
                  <a:lnTo>
                    <a:pt x="40" y="21"/>
                  </a:lnTo>
                  <a:lnTo>
                    <a:pt x="50" y="24"/>
                  </a:lnTo>
                  <a:lnTo>
                    <a:pt x="50" y="24"/>
                  </a:lnTo>
                  <a:close/>
                </a:path>
              </a:pathLst>
            </a:custGeom>
            <a:noFill/>
            <a:ln w="6350">
              <a:solidFill>
                <a:srgbClr val="414042"/>
              </a:solidFill>
              <a:prstDash val="solid"/>
              <a:rou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8" name="Freeform 13"/>
            <p:cNvSpPr/>
            <p:nvPr/>
          </p:nvSpPr>
          <p:spPr bwMode="auto">
            <a:xfrm>
              <a:off x="3154363" y="3994150"/>
              <a:ext cx="1768475" cy="1989138"/>
            </a:xfrm>
            <a:custGeom>
              <a:avLst/>
              <a:gdLst>
                <a:gd name="T0" fmla="*/ 6101 w 6685"/>
                <a:gd name="T1" fmla="*/ 6147 h 7522"/>
                <a:gd name="T2" fmla="*/ 6152 w 6685"/>
                <a:gd name="T3" fmla="*/ 6062 h 7522"/>
                <a:gd name="T4" fmla="*/ 6146 w 6685"/>
                <a:gd name="T5" fmla="*/ 5953 h 7522"/>
                <a:gd name="T6" fmla="*/ 6091 w 6685"/>
                <a:gd name="T7" fmla="*/ 5659 h 7522"/>
                <a:gd name="T8" fmla="*/ 6126 w 6685"/>
                <a:gd name="T9" fmla="*/ 5412 h 7522"/>
                <a:gd name="T10" fmla="*/ 6399 w 6685"/>
                <a:gd name="T11" fmla="*/ 4066 h 7522"/>
                <a:gd name="T12" fmla="*/ 6663 w 6685"/>
                <a:gd name="T13" fmla="*/ 2172 h 7522"/>
                <a:gd name="T14" fmla="*/ 6590 w 6685"/>
                <a:gd name="T15" fmla="*/ 1018 h 7522"/>
                <a:gd name="T16" fmla="*/ 6551 w 6685"/>
                <a:gd name="T17" fmla="*/ 836 h 7522"/>
                <a:gd name="T18" fmla="*/ 6493 w 6685"/>
                <a:gd name="T19" fmla="*/ 731 h 7522"/>
                <a:gd name="T20" fmla="*/ 6391 w 6685"/>
                <a:gd name="T21" fmla="*/ 656 h 7522"/>
                <a:gd name="T22" fmla="*/ 6227 w 6685"/>
                <a:gd name="T23" fmla="*/ 613 h 7522"/>
                <a:gd name="T24" fmla="*/ 5950 w 6685"/>
                <a:gd name="T25" fmla="*/ 553 h 7522"/>
                <a:gd name="T26" fmla="*/ 5737 w 6685"/>
                <a:gd name="T27" fmla="*/ 521 h 7522"/>
                <a:gd name="T28" fmla="*/ 5429 w 6685"/>
                <a:gd name="T29" fmla="*/ 546 h 7522"/>
                <a:gd name="T30" fmla="*/ 4759 w 6685"/>
                <a:gd name="T31" fmla="*/ 673 h 7522"/>
                <a:gd name="T32" fmla="*/ 4292 w 6685"/>
                <a:gd name="T33" fmla="*/ 301 h 7522"/>
                <a:gd name="T34" fmla="*/ 4271 w 6685"/>
                <a:gd name="T35" fmla="*/ 65 h 7522"/>
                <a:gd name="T36" fmla="*/ 4210 w 6685"/>
                <a:gd name="T37" fmla="*/ 30 h 7522"/>
                <a:gd name="T38" fmla="*/ 3964 w 6685"/>
                <a:gd name="T39" fmla="*/ 2 h 7522"/>
                <a:gd name="T40" fmla="*/ 3727 w 6685"/>
                <a:gd name="T41" fmla="*/ 1 h 7522"/>
                <a:gd name="T42" fmla="*/ 3844 w 6685"/>
                <a:gd name="T43" fmla="*/ 68 h 7522"/>
                <a:gd name="T44" fmla="*/ 3866 w 6685"/>
                <a:gd name="T45" fmla="*/ 104 h 7522"/>
                <a:gd name="T46" fmla="*/ 3860 w 6685"/>
                <a:gd name="T47" fmla="*/ 238 h 7522"/>
                <a:gd name="T48" fmla="*/ 3896 w 6685"/>
                <a:gd name="T49" fmla="*/ 248 h 7522"/>
                <a:gd name="T50" fmla="*/ 4001 w 6685"/>
                <a:gd name="T51" fmla="*/ 233 h 7522"/>
                <a:gd name="T52" fmla="*/ 4030 w 6685"/>
                <a:gd name="T53" fmla="*/ 255 h 7522"/>
                <a:gd name="T54" fmla="*/ 4045 w 6685"/>
                <a:gd name="T55" fmla="*/ 352 h 7522"/>
                <a:gd name="T56" fmla="*/ 4073 w 6685"/>
                <a:gd name="T57" fmla="*/ 473 h 7522"/>
                <a:gd name="T58" fmla="*/ 3849 w 6685"/>
                <a:gd name="T59" fmla="*/ 806 h 7522"/>
                <a:gd name="T60" fmla="*/ 2804 w 6685"/>
                <a:gd name="T61" fmla="*/ 1001 h 7522"/>
                <a:gd name="T62" fmla="*/ 2805 w 6685"/>
                <a:gd name="T63" fmla="*/ 788 h 7522"/>
                <a:gd name="T64" fmla="*/ 2850 w 6685"/>
                <a:gd name="T65" fmla="*/ 710 h 7522"/>
                <a:gd name="T66" fmla="*/ 2935 w 6685"/>
                <a:gd name="T67" fmla="*/ 605 h 7522"/>
                <a:gd name="T68" fmla="*/ 2839 w 6685"/>
                <a:gd name="T69" fmla="*/ 369 h 7522"/>
                <a:gd name="T70" fmla="*/ 2843 w 6685"/>
                <a:gd name="T71" fmla="*/ 189 h 7522"/>
                <a:gd name="T72" fmla="*/ 2769 w 6685"/>
                <a:gd name="T73" fmla="*/ 214 h 7522"/>
                <a:gd name="T74" fmla="*/ 2664 w 6685"/>
                <a:gd name="T75" fmla="*/ 327 h 7522"/>
                <a:gd name="T76" fmla="*/ 2617 w 6685"/>
                <a:gd name="T77" fmla="*/ 481 h 7522"/>
                <a:gd name="T78" fmla="*/ 2551 w 6685"/>
                <a:gd name="T79" fmla="*/ 1049 h 7522"/>
                <a:gd name="T80" fmla="*/ 901 w 6685"/>
                <a:gd name="T81" fmla="*/ 1395 h 7522"/>
                <a:gd name="T82" fmla="*/ 440 w 6685"/>
                <a:gd name="T83" fmla="*/ 1485 h 7522"/>
                <a:gd name="T84" fmla="*/ 235 w 6685"/>
                <a:gd name="T85" fmla="*/ 1569 h 7522"/>
                <a:gd name="T86" fmla="*/ 104 w 6685"/>
                <a:gd name="T87" fmla="*/ 1679 h 7522"/>
                <a:gd name="T88" fmla="*/ 32 w 6685"/>
                <a:gd name="T89" fmla="*/ 1799 h 7522"/>
                <a:gd name="T90" fmla="*/ 2 w 6685"/>
                <a:gd name="T91" fmla="*/ 1927 h 7522"/>
                <a:gd name="T92" fmla="*/ 28 w 6685"/>
                <a:gd name="T93" fmla="*/ 4452 h 7522"/>
                <a:gd name="T94" fmla="*/ 81 w 6685"/>
                <a:gd name="T95" fmla="*/ 6913 h 7522"/>
                <a:gd name="T96" fmla="*/ 115 w 6685"/>
                <a:gd name="T97" fmla="*/ 7132 h 7522"/>
                <a:gd name="T98" fmla="*/ 185 w 6685"/>
                <a:gd name="T99" fmla="*/ 7277 h 7522"/>
                <a:gd name="T100" fmla="*/ 266 w 6685"/>
                <a:gd name="T101" fmla="*/ 7356 h 7522"/>
                <a:gd name="T102" fmla="*/ 385 w 6685"/>
                <a:gd name="T103" fmla="*/ 7408 h 7522"/>
                <a:gd name="T104" fmla="*/ 587 w 6685"/>
                <a:gd name="T105" fmla="*/ 7434 h 7522"/>
                <a:gd name="T106" fmla="*/ 840 w 6685"/>
                <a:gd name="T107" fmla="*/ 7411 h 7522"/>
                <a:gd name="T108" fmla="*/ 868 w 6685"/>
                <a:gd name="T109" fmla="*/ 7439 h 7522"/>
                <a:gd name="T110" fmla="*/ 993 w 6685"/>
                <a:gd name="T111" fmla="*/ 7492 h 7522"/>
                <a:gd name="T112" fmla="*/ 1229 w 6685"/>
                <a:gd name="T113" fmla="*/ 7521 h 7522"/>
                <a:gd name="T114" fmla="*/ 1438 w 6685"/>
                <a:gd name="T115" fmla="*/ 7493 h 7522"/>
                <a:gd name="T116" fmla="*/ 2463 w 6685"/>
                <a:gd name="T117" fmla="*/ 7223 h 7522"/>
                <a:gd name="T118" fmla="*/ 5652 w 6685"/>
                <a:gd name="T119" fmla="*/ 6375 h 7522"/>
                <a:gd name="T120" fmla="*/ 5693 w 6685"/>
                <a:gd name="T121" fmla="*/ 6333 h 7522"/>
                <a:gd name="T122" fmla="*/ 5792 w 6685"/>
                <a:gd name="T123" fmla="*/ 6267 h 7522"/>
                <a:gd name="T124" fmla="*/ 5986 w 6685"/>
                <a:gd name="T125" fmla="*/ 6215 h 7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399" y="4066"/>
                  </a:lnTo>
                  <a:lnTo>
                    <a:pt x="6471" y="3703"/>
                  </a:lnTo>
                  <a:lnTo>
                    <a:pt x="6566" y="3223"/>
                  </a:lnTo>
                  <a:lnTo>
                    <a:pt x="6685" y="2629"/>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134" y="604"/>
                  </a:lnTo>
                  <a:lnTo>
                    <a:pt x="6095" y="592"/>
                  </a:lnTo>
                  <a:lnTo>
                    <a:pt x="6004" y="567"/>
                  </a:lnTo>
                  <a:lnTo>
                    <a:pt x="5950" y="553"/>
                  </a:lnTo>
                  <a:lnTo>
                    <a:pt x="5897" y="540"/>
                  </a:lnTo>
                  <a:lnTo>
                    <a:pt x="5850" y="530"/>
                  </a:lnTo>
                  <a:lnTo>
                    <a:pt x="5831" y="527"/>
                  </a:lnTo>
                  <a:lnTo>
                    <a:pt x="5814" y="525"/>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357" y="561"/>
                  </a:lnTo>
                  <a:lnTo>
                    <a:pt x="5256" y="582"/>
                  </a:lnTo>
                  <a:lnTo>
                    <a:pt x="5111" y="609"/>
                  </a:lnTo>
                  <a:lnTo>
                    <a:pt x="4940" y="640"/>
                  </a:lnTo>
                  <a:lnTo>
                    <a:pt x="4759" y="673"/>
                  </a:lnTo>
                  <a:lnTo>
                    <a:pt x="4443" y="728"/>
                  </a:lnTo>
                  <a:lnTo>
                    <a:pt x="4307" y="752"/>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27" y="1"/>
                  </a:lnTo>
                  <a:lnTo>
                    <a:pt x="3727" y="1"/>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25" y="247"/>
                  </a:lnTo>
                  <a:lnTo>
                    <a:pt x="4030" y="255"/>
                  </a:lnTo>
                  <a:lnTo>
                    <a:pt x="4034" y="265"/>
                  </a:lnTo>
                  <a:lnTo>
                    <a:pt x="4038" y="277"/>
                  </a:lnTo>
                  <a:lnTo>
                    <a:pt x="4040" y="290"/>
                  </a:lnTo>
                  <a:lnTo>
                    <a:pt x="4042" y="304"/>
                  </a:lnTo>
                  <a:lnTo>
                    <a:pt x="4044" y="319"/>
                  </a:lnTo>
                  <a:lnTo>
                    <a:pt x="4045" y="352"/>
                  </a:lnTo>
                  <a:lnTo>
                    <a:pt x="4045" y="352"/>
                  </a:lnTo>
                  <a:lnTo>
                    <a:pt x="4051" y="364"/>
                  </a:lnTo>
                  <a:lnTo>
                    <a:pt x="4056" y="378"/>
                  </a:lnTo>
                  <a:lnTo>
                    <a:pt x="4061" y="394"/>
                  </a:lnTo>
                  <a:lnTo>
                    <a:pt x="4065" y="412"/>
                  </a:lnTo>
                  <a:lnTo>
                    <a:pt x="4068" y="431"/>
                  </a:lnTo>
                  <a:lnTo>
                    <a:pt x="4071" y="452"/>
                  </a:lnTo>
                  <a:lnTo>
                    <a:pt x="4073" y="473"/>
                  </a:lnTo>
                  <a:lnTo>
                    <a:pt x="4073" y="496"/>
                  </a:lnTo>
                  <a:lnTo>
                    <a:pt x="4073" y="496"/>
                  </a:lnTo>
                  <a:lnTo>
                    <a:pt x="4073" y="773"/>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4" y="1001"/>
                  </a:lnTo>
                  <a:lnTo>
                    <a:pt x="2803" y="970"/>
                  </a:lnTo>
                  <a:lnTo>
                    <a:pt x="2802" y="936"/>
                  </a:lnTo>
                  <a:lnTo>
                    <a:pt x="2802" y="868"/>
                  </a:lnTo>
                  <a:lnTo>
                    <a:pt x="2803" y="816"/>
                  </a:lnTo>
                  <a:lnTo>
                    <a:pt x="2804" y="795"/>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47" y="630"/>
                  </a:lnTo>
                  <a:lnTo>
                    <a:pt x="2935" y="605"/>
                  </a:lnTo>
                  <a:lnTo>
                    <a:pt x="2907" y="543"/>
                  </a:lnTo>
                  <a:lnTo>
                    <a:pt x="2874" y="468"/>
                  </a:lnTo>
                  <a:lnTo>
                    <a:pt x="2859" y="432"/>
                  </a:lnTo>
                  <a:lnTo>
                    <a:pt x="2847" y="401"/>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64" y="327"/>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2863" y="7111"/>
                  </a:lnTo>
                  <a:lnTo>
                    <a:pt x="3100" y="7047"/>
                  </a:lnTo>
                  <a:lnTo>
                    <a:pt x="3471" y="6949"/>
                  </a:lnTo>
                  <a:lnTo>
                    <a:pt x="4411" y="6700"/>
                  </a:lnTo>
                  <a:lnTo>
                    <a:pt x="5652" y="6375"/>
                  </a:lnTo>
                  <a:lnTo>
                    <a:pt x="5652" y="6375"/>
                  </a:lnTo>
                  <a:lnTo>
                    <a:pt x="5652" y="6375"/>
                  </a:lnTo>
                  <a:lnTo>
                    <a:pt x="5652" y="6375"/>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9" name="Freeform 14"/>
            <p:cNvSpPr/>
            <p:nvPr/>
          </p:nvSpPr>
          <p:spPr bwMode="auto">
            <a:xfrm>
              <a:off x="3868738" y="5861050"/>
              <a:ext cx="2093913" cy="996950"/>
            </a:xfrm>
            <a:custGeom>
              <a:avLst/>
              <a:gdLst>
                <a:gd name="T0" fmla="*/ 6826 w 7916"/>
                <a:gd name="T1" fmla="*/ 1975 h 3770"/>
                <a:gd name="T2" fmla="*/ 6491 w 7916"/>
                <a:gd name="T3" fmla="*/ 1865 h 3770"/>
                <a:gd name="T4" fmla="*/ 6142 w 7916"/>
                <a:gd name="T5" fmla="*/ 1747 h 3770"/>
                <a:gd name="T6" fmla="*/ 5549 w 7916"/>
                <a:gd name="T7" fmla="*/ 1485 h 3770"/>
                <a:gd name="T8" fmla="*/ 5211 w 7916"/>
                <a:gd name="T9" fmla="*/ 1439 h 3770"/>
                <a:gd name="T10" fmla="*/ 5014 w 7916"/>
                <a:gd name="T11" fmla="*/ 1412 h 3770"/>
                <a:gd name="T12" fmla="*/ 5062 w 7916"/>
                <a:gd name="T13" fmla="*/ 1284 h 3770"/>
                <a:gd name="T14" fmla="*/ 4869 w 7916"/>
                <a:gd name="T15" fmla="*/ 874 h 3770"/>
                <a:gd name="T16" fmla="*/ 4148 w 7916"/>
                <a:gd name="T17" fmla="*/ 684 h 3770"/>
                <a:gd name="T18" fmla="*/ 3336 w 7916"/>
                <a:gd name="T19" fmla="*/ 421 h 3770"/>
                <a:gd name="T20" fmla="*/ 2863 w 7916"/>
                <a:gd name="T21" fmla="*/ 145 h 3770"/>
                <a:gd name="T22" fmla="*/ 2654 w 7916"/>
                <a:gd name="T23" fmla="*/ 70 h 3770"/>
                <a:gd name="T24" fmla="*/ 2421 w 7916"/>
                <a:gd name="T25" fmla="*/ 352 h 3770"/>
                <a:gd name="T26" fmla="*/ 2273 w 7916"/>
                <a:gd name="T27" fmla="*/ 607 h 3770"/>
                <a:gd name="T28" fmla="*/ 2150 w 7916"/>
                <a:gd name="T29" fmla="*/ 692 h 3770"/>
                <a:gd name="T30" fmla="*/ 1820 w 7916"/>
                <a:gd name="T31" fmla="*/ 801 h 3770"/>
                <a:gd name="T32" fmla="*/ 1144 w 7916"/>
                <a:gd name="T33" fmla="*/ 854 h 3770"/>
                <a:gd name="T34" fmla="*/ 770 w 7916"/>
                <a:gd name="T35" fmla="*/ 881 h 3770"/>
                <a:gd name="T36" fmla="*/ 219 w 7916"/>
                <a:gd name="T37" fmla="*/ 1033 h 3770"/>
                <a:gd name="T38" fmla="*/ 85 w 7916"/>
                <a:gd name="T39" fmla="*/ 1100 h 3770"/>
                <a:gd name="T40" fmla="*/ 9 w 7916"/>
                <a:gd name="T41" fmla="*/ 1189 h 3770"/>
                <a:gd name="T42" fmla="*/ 15 w 7916"/>
                <a:gd name="T43" fmla="*/ 1277 h 3770"/>
                <a:gd name="T44" fmla="*/ 354 w 7916"/>
                <a:gd name="T45" fmla="*/ 1460 h 3770"/>
                <a:gd name="T46" fmla="*/ 1068 w 7916"/>
                <a:gd name="T47" fmla="*/ 1767 h 3770"/>
                <a:gd name="T48" fmla="*/ 1387 w 7916"/>
                <a:gd name="T49" fmla="*/ 1844 h 3770"/>
                <a:gd name="T50" fmla="*/ 2109 w 7916"/>
                <a:gd name="T51" fmla="*/ 1827 h 3770"/>
                <a:gd name="T52" fmla="*/ 2969 w 7916"/>
                <a:gd name="T53" fmla="*/ 1723 h 3770"/>
                <a:gd name="T54" fmla="*/ 3502 w 7916"/>
                <a:gd name="T55" fmla="*/ 1585 h 3770"/>
                <a:gd name="T56" fmla="*/ 4100 w 7916"/>
                <a:gd name="T57" fmla="*/ 1709 h 3770"/>
                <a:gd name="T58" fmla="*/ 4835 w 7916"/>
                <a:gd name="T59" fmla="*/ 1755 h 3770"/>
                <a:gd name="T60" fmla="*/ 4704 w 7916"/>
                <a:gd name="T61" fmla="*/ 1916 h 3770"/>
                <a:gd name="T62" fmla="*/ 4597 w 7916"/>
                <a:gd name="T63" fmla="*/ 1971 h 3770"/>
                <a:gd name="T64" fmla="*/ 4543 w 7916"/>
                <a:gd name="T65" fmla="*/ 2015 h 3770"/>
                <a:gd name="T66" fmla="*/ 4562 w 7916"/>
                <a:gd name="T67" fmla="*/ 2118 h 3770"/>
                <a:gd name="T68" fmla="*/ 4519 w 7916"/>
                <a:gd name="T69" fmla="*/ 2195 h 3770"/>
                <a:gd name="T70" fmla="*/ 4359 w 7916"/>
                <a:gd name="T71" fmla="*/ 2328 h 3770"/>
                <a:gd name="T72" fmla="*/ 4221 w 7916"/>
                <a:gd name="T73" fmla="*/ 2407 h 3770"/>
                <a:gd name="T74" fmla="*/ 3943 w 7916"/>
                <a:gd name="T75" fmla="*/ 2591 h 3770"/>
                <a:gd name="T76" fmla="*/ 3770 w 7916"/>
                <a:gd name="T77" fmla="*/ 2690 h 3770"/>
                <a:gd name="T78" fmla="*/ 3204 w 7916"/>
                <a:gd name="T79" fmla="*/ 2835 h 3770"/>
                <a:gd name="T80" fmla="*/ 2919 w 7916"/>
                <a:gd name="T81" fmla="*/ 2917 h 3770"/>
                <a:gd name="T82" fmla="*/ 2808 w 7916"/>
                <a:gd name="T83" fmla="*/ 3038 h 3770"/>
                <a:gd name="T84" fmla="*/ 2743 w 7916"/>
                <a:gd name="T85" fmla="*/ 3183 h 3770"/>
                <a:gd name="T86" fmla="*/ 2695 w 7916"/>
                <a:gd name="T87" fmla="*/ 3287 h 3770"/>
                <a:gd name="T88" fmla="*/ 2754 w 7916"/>
                <a:gd name="T89" fmla="*/ 3353 h 3770"/>
                <a:gd name="T90" fmla="*/ 3234 w 7916"/>
                <a:gd name="T91" fmla="*/ 3550 h 3770"/>
                <a:gd name="T92" fmla="*/ 3858 w 7916"/>
                <a:gd name="T93" fmla="*/ 3709 h 3770"/>
                <a:gd name="T94" fmla="*/ 4501 w 7916"/>
                <a:gd name="T95" fmla="*/ 3770 h 3770"/>
                <a:gd name="T96" fmla="*/ 5231 w 7916"/>
                <a:gd name="T97" fmla="*/ 3721 h 3770"/>
                <a:gd name="T98" fmla="*/ 5840 w 7916"/>
                <a:gd name="T99" fmla="*/ 3612 h 3770"/>
                <a:gd name="T100" fmla="*/ 6175 w 7916"/>
                <a:gd name="T101" fmla="*/ 3516 h 3770"/>
                <a:gd name="T102" fmla="*/ 6533 w 7916"/>
                <a:gd name="T103" fmla="*/ 3326 h 3770"/>
                <a:gd name="T104" fmla="*/ 7030 w 7916"/>
                <a:gd name="T105" fmla="*/ 3199 h 3770"/>
                <a:gd name="T106" fmla="*/ 7386 w 7916"/>
                <a:gd name="T107" fmla="*/ 3113 h 3770"/>
                <a:gd name="T108" fmla="*/ 7837 w 7916"/>
                <a:gd name="T109" fmla="*/ 2930 h 3770"/>
                <a:gd name="T110" fmla="*/ 7896 w 7916"/>
                <a:gd name="T111" fmla="*/ 2843 h 3770"/>
                <a:gd name="T112" fmla="*/ 7913 w 7916"/>
                <a:gd name="T113" fmla="*/ 2550 h 3770"/>
                <a:gd name="T114" fmla="*/ 7895 w 7916"/>
                <a:gd name="T115" fmla="*/ 2301 h 3770"/>
                <a:gd name="T116" fmla="*/ 7852 w 7916"/>
                <a:gd name="T117" fmla="*/ 227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16" y="1397"/>
                  </a:lnTo>
                  <a:lnTo>
                    <a:pt x="5025" y="1379"/>
                  </a:lnTo>
                  <a:lnTo>
                    <a:pt x="5036" y="1353"/>
                  </a:lnTo>
                  <a:lnTo>
                    <a:pt x="5048" y="1321"/>
                  </a:lnTo>
                  <a:lnTo>
                    <a:pt x="5062" y="1284"/>
                  </a:lnTo>
                  <a:lnTo>
                    <a:pt x="5091" y="1200"/>
                  </a:lnTo>
                  <a:lnTo>
                    <a:pt x="5122" y="1109"/>
                  </a:lnTo>
                  <a:lnTo>
                    <a:pt x="5174" y="948"/>
                  </a:lnTo>
                  <a:lnTo>
                    <a:pt x="5196" y="877"/>
                  </a:lnTo>
                  <a:lnTo>
                    <a:pt x="5196" y="877"/>
                  </a:lnTo>
                  <a:lnTo>
                    <a:pt x="4909"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70" y="0"/>
                  </a:lnTo>
                  <a:lnTo>
                    <a:pt x="2663" y="28"/>
                  </a:lnTo>
                  <a:lnTo>
                    <a:pt x="2658" y="50"/>
                  </a:lnTo>
                  <a:lnTo>
                    <a:pt x="2654" y="7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14" y="367"/>
                  </a:lnTo>
                  <a:lnTo>
                    <a:pt x="2402" y="394"/>
                  </a:lnTo>
                  <a:lnTo>
                    <a:pt x="2388" y="422"/>
                  </a:lnTo>
                  <a:lnTo>
                    <a:pt x="2372" y="451"/>
                  </a:lnTo>
                  <a:lnTo>
                    <a:pt x="2354" y="482"/>
                  </a:lnTo>
                  <a:lnTo>
                    <a:pt x="2335" y="512"/>
                  </a:lnTo>
                  <a:lnTo>
                    <a:pt x="2315" y="544"/>
                  </a:lnTo>
                  <a:lnTo>
                    <a:pt x="2273" y="607"/>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702" y="2718"/>
                  </a:lnTo>
                  <a:lnTo>
                    <a:pt x="3654" y="2731"/>
                  </a:lnTo>
                  <a:lnTo>
                    <a:pt x="3584" y="2748"/>
                  </a:lnTo>
                  <a:lnTo>
                    <a:pt x="3405" y="2791"/>
                  </a:lnTo>
                  <a:lnTo>
                    <a:pt x="3204" y="2835"/>
                  </a:lnTo>
                  <a:lnTo>
                    <a:pt x="3108" y="2856"/>
                  </a:lnTo>
                  <a:lnTo>
                    <a:pt x="3022" y="2874"/>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866" y="2010"/>
                  </a:lnTo>
                  <a:lnTo>
                    <a:pt x="7866" y="2010"/>
                  </a:lnTo>
                  <a:lnTo>
                    <a:pt x="7498" y="2011"/>
                  </a:lnTo>
                  <a:lnTo>
                    <a:pt x="7012" y="2013"/>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0" name="Freeform 109"/>
            <p:cNvSpPr/>
            <p:nvPr/>
          </p:nvSpPr>
          <p:spPr bwMode="auto">
            <a:xfrm>
              <a:off x="3308350" y="0"/>
              <a:ext cx="3394075" cy="6392863"/>
            </a:xfrm>
            <a:custGeom>
              <a:avLst/>
              <a:gdLst>
                <a:gd name="connsiteX0" fmla="*/ 1447271 w 3394075"/>
                <a:gd name="connsiteY0" fmla="*/ 0 h 6392863"/>
                <a:gd name="connsiteX1" fmla="*/ 1465527 w 3394075"/>
                <a:gd name="connsiteY1" fmla="*/ 265 h 6392863"/>
                <a:gd name="connsiteX2" fmla="*/ 1483254 w 3394075"/>
                <a:gd name="connsiteY2" fmla="*/ 794 h 6392863"/>
                <a:gd name="connsiteX3" fmla="*/ 1500717 w 3394075"/>
                <a:gd name="connsiteY3" fmla="*/ 1852 h 6392863"/>
                <a:gd name="connsiteX4" fmla="*/ 1517915 w 3394075"/>
                <a:gd name="connsiteY4" fmla="*/ 2910 h 6392863"/>
                <a:gd name="connsiteX5" fmla="*/ 1535113 w 3394075"/>
                <a:gd name="connsiteY5" fmla="*/ 4762 h 6392863"/>
                <a:gd name="connsiteX6" fmla="*/ 1552840 w 3394075"/>
                <a:gd name="connsiteY6" fmla="*/ 6879 h 6392863"/>
                <a:gd name="connsiteX7" fmla="*/ 1571361 w 3394075"/>
                <a:gd name="connsiteY7" fmla="*/ 9789 h 6392863"/>
                <a:gd name="connsiteX8" fmla="*/ 1590411 w 3394075"/>
                <a:gd name="connsiteY8" fmla="*/ 13493 h 6392863"/>
                <a:gd name="connsiteX9" fmla="*/ 1610254 w 3394075"/>
                <a:gd name="connsiteY9" fmla="*/ 17462 h 6392863"/>
                <a:gd name="connsiteX10" fmla="*/ 1630363 w 3394075"/>
                <a:gd name="connsiteY10" fmla="*/ 21695 h 6392863"/>
                <a:gd name="connsiteX11" fmla="*/ 1650736 w 3394075"/>
                <a:gd name="connsiteY11" fmla="*/ 26722 h 6392863"/>
                <a:gd name="connsiteX12" fmla="*/ 1671638 w 3394075"/>
                <a:gd name="connsiteY12" fmla="*/ 32278 h 6392863"/>
                <a:gd name="connsiteX13" fmla="*/ 1692804 w 3394075"/>
                <a:gd name="connsiteY13" fmla="*/ 37834 h 6392863"/>
                <a:gd name="connsiteX14" fmla="*/ 1713971 w 3394075"/>
                <a:gd name="connsiteY14" fmla="*/ 44184 h 6392863"/>
                <a:gd name="connsiteX15" fmla="*/ 1735931 w 3394075"/>
                <a:gd name="connsiteY15" fmla="*/ 50533 h 6392863"/>
                <a:gd name="connsiteX16" fmla="*/ 1757627 w 3394075"/>
                <a:gd name="connsiteY16" fmla="*/ 57412 h 6392863"/>
                <a:gd name="connsiteX17" fmla="*/ 1779323 w 3394075"/>
                <a:gd name="connsiteY17" fmla="*/ 64556 h 6392863"/>
                <a:gd name="connsiteX18" fmla="*/ 1801019 w 3394075"/>
                <a:gd name="connsiteY18" fmla="*/ 71964 h 6392863"/>
                <a:gd name="connsiteX19" fmla="*/ 1822715 w 3394075"/>
                <a:gd name="connsiteY19" fmla="*/ 79636 h 6392863"/>
                <a:gd name="connsiteX20" fmla="*/ 1844146 w 3394075"/>
                <a:gd name="connsiteY20" fmla="*/ 87574 h 6392863"/>
                <a:gd name="connsiteX21" fmla="*/ 1865577 w 3394075"/>
                <a:gd name="connsiteY21" fmla="*/ 95775 h 6392863"/>
                <a:gd name="connsiteX22" fmla="*/ 1886744 w 3394075"/>
                <a:gd name="connsiteY22" fmla="*/ 103977 h 6392863"/>
                <a:gd name="connsiteX23" fmla="*/ 1907646 w 3394075"/>
                <a:gd name="connsiteY23" fmla="*/ 112179 h 6392863"/>
                <a:gd name="connsiteX24" fmla="*/ 1928284 w 3394075"/>
                <a:gd name="connsiteY24" fmla="*/ 120910 h 6392863"/>
                <a:gd name="connsiteX25" fmla="*/ 1948392 w 3394075"/>
                <a:gd name="connsiteY25" fmla="*/ 129641 h 6392863"/>
                <a:gd name="connsiteX26" fmla="*/ 1968236 w 3394075"/>
                <a:gd name="connsiteY26" fmla="*/ 138107 h 6392863"/>
                <a:gd name="connsiteX27" fmla="*/ 1987286 w 3394075"/>
                <a:gd name="connsiteY27" fmla="*/ 146838 h 6392863"/>
                <a:gd name="connsiteX28" fmla="*/ 2006071 w 3394075"/>
                <a:gd name="connsiteY28" fmla="*/ 155304 h 6392863"/>
                <a:gd name="connsiteX29" fmla="*/ 2024063 w 3394075"/>
                <a:gd name="connsiteY29" fmla="*/ 163770 h 6392863"/>
                <a:gd name="connsiteX30" fmla="*/ 2041790 w 3394075"/>
                <a:gd name="connsiteY30" fmla="*/ 172501 h 6392863"/>
                <a:gd name="connsiteX31" fmla="*/ 2058194 w 3394075"/>
                <a:gd name="connsiteY31" fmla="*/ 180703 h 6392863"/>
                <a:gd name="connsiteX32" fmla="*/ 2074069 w 3394075"/>
                <a:gd name="connsiteY32" fmla="*/ 189169 h 6392863"/>
                <a:gd name="connsiteX33" fmla="*/ 2089150 w 3394075"/>
                <a:gd name="connsiteY33" fmla="*/ 197107 h 6392863"/>
                <a:gd name="connsiteX34" fmla="*/ 2103173 w 3394075"/>
                <a:gd name="connsiteY34" fmla="*/ 205044 h 6392863"/>
                <a:gd name="connsiteX35" fmla="*/ 2116402 w 3394075"/>
                <a:gd name="connsiteY35" fmla="*/ 212716 h 6392863"/>
                <a:gd name="connsiteX36" fmla="*/ 2128573 w 3394075"/>
                <a:gd name="connsiteY36" fmla="*/ 220389 h 6392863"/>
                <a:gd name="connsiteX37" fmla="*/ 2140215 w 3394075"/>
                <a:gd name="connsiteY37" fmla="*/ 227797 h 6392863"/>
                <a:gd name="connsiteX38" fmla="*/ 2151856 w 3394075"/>
                <a:gd name="connsiteY38" fmla="*/ 235734 h 6392863"/>
                <a:gd name="connsiteX39" fmla="*/ 2175933 w 3394075"/>
                <a:gd name="connsiteY39" fmla="*/ 252138 h 6392863"/>
                <a:gd name="connsiteX40" fmla="*/ 2200275 w 3394075"/>
                <a:gd name="connsiteY40" fmla="*/ 269599 h 6392863"/>
                <a:gd name="connsiteX41" fmla="*/ 2224617 w 3394075"/>
                <a:gd name="connsiteY41" fmla="*/ 287590 h 6392863"/>
                <a:gd name="connsiteX42" fmla="*/ 2248694 w 3394075"/>
                <a:gd name="connsiteY42" fmla="*/ 306110 h 6392863"/>
                <a:gd name="connsiteX43" fmla="*/ 2272506 w 3394075"/>
                <a:gd name="connsiteY43" fmla="*/ 324630 h 6392863"/>
                <a:gd name="connsiteX44" fmla="*/ 2295790 w 3394075"/>
                <a:gd name="connsiteY44" fmla="*/ 343415 h 6392863"/>
                <a:gd name="connsiteX45" fmla="*/ 2318544 w 3394075"/>
                <a:gd name="connsiteY45" fmla="*/ 362464 h 6392863"/>
                <a:gd name="connsiteX46" fmla="*/ 2340240 w 3394075"/>
                <a:gd name="connsiteY46" fmla="*/ 380455 h 6392863"/>
                <a:gd name="connsiteX47" fmla="*/ 2360613 w 3394075"/>
                <a:gd name="connsiteY47" fmla="*/ 398182 h 6392863"/>
                <a:gd name="connsiteX48" fmla="*/ 2379663 w 3394075"/>
                <a:gd name="connsiteY48" fmla="*/ 414850 h 6392863"/>
                <a:gd name="connsiteX49" fmla="*/ 2397125 w 3394075"/>
                <a:gd name="connsiteY49" fmla="*/ 430724 h 6392863"/>
                <a:gd name="connsiteX50" fmla="*/ 2412736 w 3394075"/>
                <a:gd name="connsiteY50" fmla="*/ 445011 h 6392863"/>
                <a:gd name="connsiteX51" fmla="*/ 2426494 w 3394075"/>
                <a:gd name="connsiteY51" fmla="*/ 457975 h 6392863"/>
                <a:gd name="connsiteX52" fmla="*/ 2437871 w 3394075"/>
                <a:gd name="connsiteY52" fmla="*/ 469352 h 6392863"/>
                <a:gd name="connsiteX53" fmla="*/ 2446867 w 3394075"/>
                <a:gd name="connsiteY53" fmla="*/ 478876 h 6392863"/>
                <a:gd name="connsiteX54" fmla="*/ 2469092 w 3394075"/>
                <a:gd name="connsiteY54" fmla="*/ 502688 h 6392863"/>
                <a:gd name="connsiteX55" fmla="*/ 2502429 w 3394075"/>
                <a:gd name="connsiteY55" fmla="*/ 538405 h 6392863"/>
                <a:gd name="connsiteX56" fmla="*/ 2544233 w 3394075"/>
                <a:gd name="connsiteY56" fmla="*/ 582589 h 6392863"/>
                <a:gd name="connsiteX57" fmla="*/ 2591594 w 3394075"/>
                <a:gd name="connsiteY57" fmla="*/ 632593 h 6392863"/>
                <a:gd name="connsiteX58" fmla="*/ 2641071 w 3394075"/>
                <a:gd name="connsiteY58" fmla="*/ 684449 h 6392863"/>
                <a:gd name="connsiteX59" fmla="*/ 2689754 w 3394075"/>
                <a:gd name="connsiteY59" fmla="*/ 734982 h 6392863"/>
                <a:gd name="connsiteX60" fmla="*/ 2734733 w 3394075"/>
                <a:gd name="connsiteY60" fmla="*/ 781282 h 6392863"/>
                <a:gd name="connsiteX61" fmla="*/ 2772833 w 3394075"/>
                <a:gd name="connsiteY61" fmla="*/ 819645 h 6392863"/>
                <a:gd name="connsiteX62" fmla="*/ 2781300 w 3394075"/>
                <a:gd name="connsiteY62" fmla="*/ 828641 h 6392863"/>
                <a:gd name="connsiteX63" fmla="*/ 2790031 w 3394075"/>
                <a:gd name="connsiteY63" fmla="*/ 837901 h 6392863"/>
                <a:gd name="connsiteX64" fmla="*/ 2798763 w 3394075"/>
                <a:gd name="connsiteY64" fmla="*/ 847690 h 6392863"/>
                <a:gd name="connsiteX65" fmla="*/ 2807494 w 3394075"/>
                <a:gd name="connsiteY65" fmla="*/ 857744 h 6392863"/>
                <a:gd name="connsiteX66" fmla="*/ 2816490 w 3394075"/>
                <a:gd name="connsiteY66" fmla="*/ 868327 h 6392863"/>
                <a:gd name="connsiteX67" fmla="*/ 2825486 w 3394075"/>
                <a:gd name="connsiteY67" fmla="*/ 879439 h 6392863"/>
                <a:gd name="connsiteX68" fmla="*/ 2834481 w 3394075"/>
                <a:gd name="connsiteY68" fmla="*/ 890551 h 6392863"/>
                <a:gd name="connsiteX69" fmla="*/ 2843477 w 3394075"/>
                <a:gd name="connsiteY69" fmla="*/ 902192 h 6392863"/>
                <a:gd name="connsiteX70" fmla="*/ 2861733 w 3394075"/>
                <a:gd name="connsiteY70" fmla="*/ 926004 h 6392863"/>
                <a:gd name="connsiteX71" fmla="*/ 2879725 w 3394075"/>
                <a:gd name="connsiteY71" fmla="*/ 950609 h 6392863"/>
                <a:gd name="connsiteX72" fmla="*/ 2897717 w 3394075"/>
                <a:gd name="connsiteY72" fmla="*/ 975214 h 6392863"/>
                <a:gd name="connsiteX73" fmla="*/ 2915179 w 3394075"/>
                <a:gd name="connsiteY73" fmla="*/ 1000084 h 6392863"/>
                <a:gd name="connsiteX74" fmla="*/ 2931848 w 3394075"/>
                <a:gd name="connsiteY74" fmla="*/ 1024689 h 6392863"/>
                <a:gd name="connsiteX75" fmla="*/ 2948517 w 3394075"/>
                <a:gd name="connsiteY75" fmla="*/ 1048501 h 6392863"/>
                <a:gd name="connsiteX76" fmla="*/ 2978415 w 3394075"/>
                <a:gd name="connsiteY76" fmla="*/ 1093478 h 6392863"/>
                <a:gd name="connsiteX77" fmla="*/ 3003815 w 3394075"/>
                <a:gd name="connsiteY77" fmla="*/ 1131576 h 6392863"/>
                <a:gd name="connsiteX78" fmla="*/ 3014663 w 3394075"/>
                <a:gd name="connsiteY78" fmla="*/ 1147451 h 6392863"/>
                <a:gd name="connsiteX79" fmla="*/ 3023923 w 3394075"/>
                <a:gd name="connsiteY79" fmla="*/ 1160944 h 6392863"/>
                <a:gd name="connsiteX80" fmla="*/ 3042444 w 3394075"/>
                <a:gd name="connsiteY80" fmla="*/ 1187401 h 6392863"/>
                <a:gd name="connsiteX81" fmla="*/ 3063346 w 3394075"/>
                <a:gd name="connsiteY81" fmla="*/ 1218621 h 6392863"/>
                <a:gd name="connsiteX82" fmla="*/ 3086100 w 3394075"/>
                <a:gd name="connsiteY82" fmla="*/ 1253015 h 6392863"/>
                <a:gd name="connsiteX83" fmla="*/ 3109383 w 3394075"/>
                <a:gd name="connsiteY83" fmla="*/ 1288997 h 6392863"/>
                <a:gd name="connsiteX84" fmla="*/ 3132667 w 3394075"/>
                <a:gd name="connsiteY84" fmla="*/ 1325773 h 6392863"/>
                <a:gd name="connsiteX85" fmla="*/ 3154892 w 3394075"/>
                <a:gd name="connsiteY85" fmla="*/ 1361225 h 6392863"/>
                <a:gd name="connsiteX86" fmla="*/ 3175000 w 3394075"/>
                <a:gd name="connsiteY86" fmla="*/ 1394032 h 6392863"/>
                <a:gd name="connsiteX87" fmla="*/ 3192198 w 3394075"/>
                <a:gd name="connsiteY87" fmla="*/ 1423135 h 6392863"/>
                <a:gd name="connsiteX88" fmla="*/ 3200400 w 3394075"/>
                <a:gd name="connsiteY88" fmla="*/ 1437157 h 6392863"/>
                <a:gd name="connsiteX89" fmla="*/ 3209661 w 3394075"/>
                <a:gd name="connsiteY89" fmla="*/ 1452238 h 6392863"/>
                <a:gd name="connsiteX90" fmla="*/ 3219186 w 3394075"/>
                <a:gd name="connsiteY90" fmla="*/ 1468112 h 6392863"/>
                <a:gd name="connsiteX91" fmla="*/ 3229769 w 3394075"/>
                <a:gd name="connsiteY91" fmla="*/ 1484781 h 6392863"/>
                <a:gd name="connsiteX92" fmla="*/ 3240352 w 3394075"/>
                <a:gd name="connsiteY92" fmla="*/ 1501713 h 6392863"/>
                <a:gd name="connsiteX93" fmla="*/ 3251994 w 3394075"/>
                <a:gd name="connsiteY93" fmla="*/ 1519175 h 6392863"/>
                <a:gd name="connsiteX94" fmla="*/ 3263371 w 3394075"/>
                <a:gd name="connsiteY94" fmla="*/ 1536637 h 6392863"/>
                <a:gd name="connsiteX95" fmla="*/ 3275013 w 3394075"/>
                <a:gd name="connsiteY95" fmla="*/ 1554098 h 6392863"/>
                <a:gd name="connsiteX96" fmla="*/ 3286390 w 3394075"/>
                <a:gd name="connsiteY96" fmla="*/ 1570767 h 6392863"/>
                <a:gd name="connsiteX97" fmla="*/ 3298031 w 3394075"/>
                <a:gd name="connsiteY97" fmla="*/ 1586905 h 6392863"/>
                <a:gd name="connsiteX98" fmla="*/ 3309144 w 3394075"/>
                <a:gd name="connsiteY98" fmla="*/ 1602251 h 6392863"/>
                <a:gd name="connsiteX99" fmla="*/ 3319992 w 3394075"/>
                <a:gd name="connsiteY99" fmla="*/ 1616538 h 6392863"/>
                <a:gd name="connsiteX100" fmla="*/ 3330311 w 3394075"/>
                <a:gd name="connsiteY100" fmla="*/ 1629766 h 6392863"/>
                <a:gd name="connsiteX101" fmla="*/ 3340100 w 3394075"/>
                <a:gd name="connsiteY101" fmla="*/ 1641407 h 6392863"/>
                <a:gd name="connsiteX102" fmla="*/ 3349096 w 3394075"/>
                <a:gd name="connsiteY102" fmla="*/ 1651197 h 6392863"/>
                <a:gd name="connsiteX103" fmla="*/ 3353329 w 3394075"/>
                <a:gd name="connsiteY103" fmla="*/ 1655430 h 6392863"/>
                <a:gd name="connsiteX104" fmla="*/ 3357298 w 3394075"/>
                <a:gd name="connsiteY104" fmla="*/ 1659134 h 6392863"/>
                <a:gd name="connsiteX105" fmla="*/ 3361002 w 3394075"/>
                <a:gd name="connsiteY105" fmla="*/ 1662838 h 6392863"/>
                <a:gd name="connsiteX106" fmla="*/ 3364706 w 3394075"/>
                <a:gd name="connsiteY106" fmla="*/ 1666542 h 6392863"/>
                <a:gd name="connsiteX107" fmla="*/ 3368146 w 3394075"/>
                <a:gd name="connsiteY107" fmla="*/ 1670246 h 6392863"/>
                <a:gd name="connsiteX108" fmla="*/ 3371321 w 3394075"/>
                <a:gd name="connsiteY108" fmla="*/ 1673950 h 6392863"/>
                <a:gd name="connsiteX109" fmla="*/ 3374496 w 3394075"/>
                <a:gd name="connsiteY109" fmla="*/ 1677918 h 6392863"/>
                <a:gd name="connsiteX110" fmla="*/ 3377406 w 3394075"/>
                <a:gd name="connsiteY110" fmla="*/ 1682151 h 6392863"/>
                <a:gd name="connsiteX111" fmla="*/ 3380052 w 3394075"/>
                <a:gd name="connsiteY111" fmla="*/ 1686120 h 6392863"/>
                <a:gd name="connsiteX112" fmla="*/ 3382433 w 3394075"/>
                <a:gd name="connsiteY112" fmla="*/ 1690353 h 6392863"/>
                <a:gd name="connsiteX113" fmla="*/ 3384815 w 3394075"/>
                <a:gd name="connsiteY113" fmla="*/ 1694851 h 6392863"/>
                <a:gd name="connsiteX114" fmla="*/ 3386931 w 3394075"/>
                <a:gd name="connsiteY114" fmla="*/ 1699349 h 6392863"/>
                <a:gd name="connsiteX115" fmla="*/ 3388519 w 3394075"/>
                <a:gd name="connsiteY115" fmla="*/ 1704111 h 6392863"/>
                <a:gd name="connsiteX116" fmla="*/ 3390106 w 3394075"/>
                <a:gd name="connsiteY116" fmla="*/ 1708873 h 6392863"/>
                <a:gd name="connsiteX117" fmla="*/ 3391429 w 3394075"/>
                <a:gd name="connsiteY117" fmla="*/ 1713900 h 6392863"/>
                <a:gd name="connsiteX118" fmla="*/ 3392488 w 3394075"/>
                <a:gd name="connsiteY118" fmla="*/ 1718927 h 6392863"/>
                <a:gd name="connsiteX119" fmla="*/ 3393281 w 3394075"/>
                <a:gd name="connsiteY119" fmla="*/ 1723954 h 6392863"/>
                <a:gd name="connsiteX120" fmla="*/ 3393811 w 3394075"/>
                <a:gd name="connsiteY120" fmla="*/ 1729510 h 6392863"/>
                <a:gd name="connsiteX121" fmla="*/ 3394075 w 3394075"/>
                <a:gd name="connsiteY121" fmla="*/ 1735066 h 6392863"/>
                <a:gd name="connsiteX122" fmla="*/ 3393811 w 3394075"/>
                <a:gd name="connsiteY122" fmla="*/ 1740622 h 6392863"/>
                <a:gd name="connsiteX123" fmla="*/ 3393546 w 3394075"/>
                <a:gd name="connsiteY123" fmla="*/ 1746443 h 6392863"/>
                <a:gd name="connsiteX124" fmla="*/ 3392752 w 3394075"/>
                <a:gd name="connsiteY124" fmla="*/ 1752528 h 6392863"/>
                <a:gd name="connsiteX125" fmla="*/ 3391694 w 3394075"/>
                <a:gd name="connsiteY125" fmla="*/ 1758613 h 6392863"/>
                <a:gd name="connsiteX126" fmla="*/ 3390371 w 3394075"/>
                <a:gd name="connsiteY126" fmla="*/ 1764963 h 6392863"/>
                <a:gd name="connsiteX127" fmla="*/ 3388783 w 3394075"/>
                <a:gd name="connsiteY127" fmla="*/ 1771577 h 6392863"/>
                <a:gd name="connsiteX128" fmla="*/ 3386667 w 3394075"/>
                <a:gd name="connsiteY128" fmla="*/ 1778456 h 6392863"/>
                <a:gd name="connsiteX129" fmla="*/ 3384286 w 3394075"/>
                <a:gd name="connsiteY129" fmla="*/ 1785335 h 6392863"/>
                <a:gd name="connsiteX130" fmla="*/ 3381640 w 3394075"/>
                <a:gd name="connsiteY130" fmla="*/ 1792478 h 6392863"/>
                <a:gd name="connsiteX131" fmla="*/ 3378465 w 3394075"/>
                <a:gd name="connsiteY131" fmla="*/ 1799622 h 6392863"/>
                <a:gd name="connsiteX132" fmla="*/ 3375025 w 3394075"/>
                <a:gd name="connsiteY132" fmla="*/ 1807294 h 6392863"/>
                <a:gd name="connsiteX133" fmla="*/ 3371321 w 3394075"/>
                <a:gd name="connsiteY133" fmla="*/ 1814967 h 6392863"/>
                <a:gd name="connsiteX134" fmla="*/ 3367088 w 3394075"/>
                <a:gd name="connsiteY134" fmla="*/ 1822639 h 6392863"/>
                <a:gd name="connsiteX135" fmla="*/ 3362325 w 3394075"/>
                <a:gd name="connsiteY135" fmla="*/ 1830841 h 6392863"/>
                <a:gd name="connsiteX136" fmla="*/ 3357298 w 3394075"/>
                <a:gd name="connsiteY136" fmla="*/ 1839043 h 6392863"/>
                <a:gd name="connsiteX137" fmla="*/ 3346186 w 3394075"/>
                <a:gd name="connsiteY137" fmla="*/ 1857298 h 6392863"/>
                <a:gd name="connsiteX138" fmla="*/ 3334015 w 3394075"/>
                <a:gd name="connsiteY138" fmla="*/ 1878200 h 6392863"/>
                <a:gd name="connsiteX139" fmla="*/ 3320786 w 3394075"/>
                <a:gd name="connsiteY139" fmla="*/ 1900953 h 6392863"/>
                <a:gd name="connsiteX140" fmla="*/ 3307292 w 3394075"/>
                <a:gd name="connsiteY140" fmla="*/ 1925293 h 6392863"/>
                <a:gd name="connsiteX141" fmla="*/ 3293269 w 3394075"/>
                <a:gd name="connsiteY141" fmla="*/ 1950957 h 6392863"/>
                <a:gd name="connsiteX142" fmla="*/ 3279246 w 3394075"/>
                <a:gd name="connsiteY142" fmla="*/ 1977414 h 6392863"/>
                <a:gd name="connsiteX143" fmla="*/ 3265223 w 3394075"/>
                <a:gd name="connsiteY143" fmla="*/ 2004401 h 6392863"/>
                <a:gd name="connsiteX144" fmla="*/ 3251465 w 3394075"/>
                <a:gd name="connsiteY144" fmla="*/ 2031652 h 6392863"/>
                <a:gd name="connsiteX145" fmla="*/ 3238236 w 3394075"/>
                <a:gd name="connsiteY145" fmla="*/ 2058373 h 6392863"/>
                <a:gd name="connsiteX146" fmla="*/ 3226065 w 3394075"/>
                <a:gd name="connsiteY146" fmla="*/ 2084037 h 6392863"/>
                <a:gd name="connsiteX147" fmla="*/ 3215217 w 3394075"/>
                <a:gd name="connsiteY147" fmla="*/ 2108642 h 6392863"/>
                <a:gd name="connsiteX148" fmla="*/ 3210190 w 3394075"/>
                <a:gd name="connsiteY148" fmla="*/ 2120283 h 6392863"/>
                <a:gd name="connsiteX149" fmla="*/ 3205427 w 3394075"/>
                <a:gd name="connsiteY149" fmla="*/ 2131660 h 6392863"/>
                <a:gd name="connsiteX150" fmla="*/ 3201194 w 3394075"/>
                <a:gd name="connsiteY150" fmla="*/ 2142243 h 6392863"/>
                <a:gd name="connsiteX151" fmla="*/ 3197225 w 3394075"/>
                <a:gd name="connsiteY151" fmla="*/ 2152561 h 6392863"/>
                <a:gd name="connsiteX152" fmla="*/ 3193786 w 3394075"/>
                <a:gd name="connsiteY152" fmla="*/ 2162086 h 6392863"/>
                <a:gd name="connsiteX153" fmla="*/ 3191140 w 3394075"/>
                <a:gd name="connsiteY153" fmla="*/ 2170817 h 6392863"/>
                <a:gd name="connsiteX154" fmla="*/ 3188494 w 3394075"/>
                <a:gd name="connsiteY154" fmla="*/ 2179019 h 6392863"/>
                <a:gd name="connsiteX155" fmla="*/ 3186642 w 3394075"/>
                <a:gd name="connsiteY155" fmla="*/ 2186426 h 6392863"/>
                <a:gd name="connsiteX156" fmla="*/ 3185583 w 3394075"/>
                <a:gd name="connsiteY156" fmla="*/ 2193041 h 6392863"/>
                <a:gd name="connsiteX157" fmla="*/ 3184790 w 3394075"/>
                <a:gd name="connsiteY157" fmla="*/ 2198861 h 6392863"/>
                <a:gd name="connsiteX158" fmla="*/ 3183467 w 3394075"/>
                <a:gd name="connsiteY158" fmla="*/ 2212090 h 6392863"/>
                <a:gd name="connsiteX159" fmla="*/ 3181350 w 3394075"/>
                <a:gd name="connsiteY159" fmla="*/ 2230345 h 6392863"/>
                <a:gd name="connsiteX160" fmla="*/ 3178175 w 3394075"/>
                <a:gd name="connsiteY160" fmla="*/ 2253363 h 6392863"/>
                <a:gd name="connsiteX161" fmla="*/ 3174206 w 3394075"/>
                <a:gd name="connsiteY161" fmla="*/ 2279821 h 6392863"/>
                <a:gd name="connsiteX162" fmla="*/ 3164152 w 3394075"/>
                <a:gd name="connsiteY162" fmla="*/ 2342260 h 6392863"/>
                <a:gd name="connsiteX163" fmla="*/ 3152511 w 3394075"/>
                <a:gd name="connsiteY163" fmla="*/ 2413430 h 6392863"/>
                <a:gd name="connsiteX164" fmla="*/ 3127375 w 3394075"/>
                <a:gd name="connsiteY164" fmla="*/ 2562384 h 6392863"/>
                <a:gd name="connsiteX165" fmla="*/ 3115998 w 3394075"/>
                <a:gd name="connsiteY165" fmla="*/ 2631173 h 6392863"/>
                <a:gd name="connsiteX166" fmla="*/ 3106208 w 3394075"/>
                <a:gd name="connsiteY166" fmla="*/ 2689643 h 6392863"/>
                <a:gd name="connsiteX167" fmla="*/ 3101711 w 3394075"/>
                <a:gd name="connsiteY167" fmla="*/ 2718746 h 6392863"/>
                <a:gd name="connsiteX168" fmla="*/ 3096419 w 3394075"/>
                <a:gd name="connsiteY168" fmla="*/ 2754199 h 6392863"/>
                <a:gd name="connsiteX169" fmla="*/ 3090863 w 3394075"/>
                <a:gd name="connsiteY169" fmla="*/ 2794678 h 6392863"/>
                <a:gd name="connsiteX170" fmla="*/ 3084777 w 3394075"/>
                <a:gd name="connsiteY170" fmla="*/ 2839127 h 6392863"/>
                <a:gd name="connsiteX171" fmla="*/ 3078692 w 3394075"/>
                <a:gd name="connsiteY171" fmla="*/ 2887279 h 6392863"/>
                <a:gd name="connsiteX172" fmla="*/ 3072077 w 3394075"/>
                <a:gd name="connsiteY172" fmla="*/ 2938077 h 6392863"/>
                <a:gd name="connsiteX173" fmla="*/ 3065463 w 3394075"/>
                <a:gd name="connsiteY173" fmla="*/ 2990991 h 6392863"/>
                <a:gd name="connsiteX174" fmla="*/ 3058848 w 3394075"/>
                <a:gd name="connsiteY174" fmla="*/ 3044699 h 6392863"/>
                <a:gd name="connsiteX175" fmla="*/ 3052498 w 3394075"/>
                <a:gd name="connsiteY175" fmla="*/ 3098937 h 6392863"/>
                <a:gd name="connsiteX176" fmla="*/ 3046413 w 3394075"/>
                <a:gd name="connsiteY176" fmla="*/ 3152380 h 6392863"/>
                <a:gd name="connsiteX177" fmla="*/ 3040592 w 3394075"/>
                <a:gd name="connsiteY177" fmla="*/ 3204766 h 6392863"/>
                <a:gd name="connsiteX178" fmla="*/ 3035300 w 3394075"/>
                <a:gd name="connsiteY178" fmla="*/ 3254770 h 6392863"/>
                <a:gd name="connsiteX179" fmla="*/ 3030273 w 3394075"/>
                <a:gd name="connsiteY179" fmla="*/ 3301599 h 6392863"/>
                <a:gd name="connsiteX180" fmla="*/ 3026040 w 3394075"/>
                <a:gd name="connsiteY180" fmla="*/ 3344724 h 6392863"/>
                <a:gd name="connsiteX181" fmla="*/ 3022600 w 3394075"/>
                <a:gd name="connsiteY181" fmla="*/ 3383352 h 6392863"/>
                <a:gd name="connsiteX182" fmla="*/ 3020219 w 3394075"/>
                <a:gd name="connsiteY182" fmla="*/ 3416688 h 6392863"/>
                <a:gd name="connsiteX183" fmla="*/ 3017838 w 3394075"/>
                <a:gd name="connsiteY183" fmla="*/ 3448172 h 6392863"/>
                <a:gd name="connsiteX184" fmla="*/ 3014927 w 3394075"/>
                <a:gd name="connsiteY184" fmla="*/ 3481244 h 6392863"/>
                <a:gd name="connsiteX185" fmla="*/ 3011488 w 3394075"/>
                <a:gd name="connsiteY185" fmla="*/ 3515903 h 6392863"/>
                <a:gd name="connsiteX186" fmla="*/ 3007783 w 3394075"/>
                <a:gd name="connsiteY186" fmla="*/ 3551620 h 6392863"/>
                <a:gd name="connsiteX187" fmla="*/ 2999846 w 3394075"/>
                <a:gd name="connsiteY187" fmla="*/ 3625171 h 6392863"/>
                <a:gd name="connsiteX188" fmla="*/ 2991644 w 3394075"/>
                <a:gd name="connsiteY188" fmla="*/ 3698722 h 6392863"/>
                <a:gd name="connsiteX189" fmla="*/ 2983971 w 3394075"/>
                <a:gd name="connsiteY189" fmla="*/ 3769099 h 6392863"/>
                <a:gd name="connsiteX190" fmla="*/ 2980531 w 3394075"/>
                <a:gd name="connsiteY190" fmla="*/ 3801906 h 6392863"/>
                <a:gd name="connsiteX191" fmla="*/ 2977621 w 3394075"/>
                <a:gd name="connsiteY191" fmla="*/ 3832861 h 6392863"/>
                <a:gd name="connsiteX192" fmla="*/ 2974975 w 3394075"/>
                <a:gd name="connsiteY192" fmla="*/ 3861699 h 6392863"/>
                <a:gd name="connsiteX193" fmla="*/ 2973123 w 3394075"/>
                <a:gd name="connsiteY193" fmla="*/ 3887627 h 6392863"/>
                <a:gd name="connsiteX194" fmla="*/ 2971800 w 3394075"/>
                <a:gd name="connsiteY194" fmla="*/ 3910645 h 6392863"/>
                <a:gd name="connsiteX195" fmla="*/ 2971536 w 3394075"/>
                <a:gd name="connsiteY195" fmla="*/ 3920963 h 6392863"/>
                <a:gd name="connsiteX196" fmla="*/ 2971536 w 3394075"/>
                <a:gd name="connsiteY196" fmla="*/ 3930223 h 6392863"/>
                <a:gd name="connsiteX197" fmla="*/ 2971271 w 3394075"/>
                <a:gd name="connsiteY197" fmla="*/ 3939748 h 6392863"/>
                <a:gd name="connsiteX198" fmla="*/ 2971006 w 3394075"/>
                <a:gd name="connsiteY198" fmla="*/ 3951124 h 6392863"/>
                <a:gd name="connsiteX199" fmla="*/ 2969948 w 3394075"/>
                <a:gd name="connsiteY199" fmla="*/ 3978111 h 6392863"/>
                <a:gd name="connsiteX200" fmla="*/ 2968361 w 3394075"/>
                <a:gd name="connsiteY200" fmla="*/ 4010653 h 6392863"/>
                <a:gd name="connsiteX201" fmla="*/ 2966244 w 3394075"/>
                <a:gd name="connsiteY201" fmla="*/ 4047958 h 6392863"/>
                <a:gd name="connsiteX202" fmla="*/ 2960688 w 3394075"/>
                <a:gd name="connsiteY202" fmla="*/ 4132621 h 6392863"/>
                <a:gd name="connsiteX203" fmla="*/ 2954073 w 3394075"/>
                <a:gd name="connsiteY203" fmla="*/ 4226015 h 6392863"/>
                <a:gd name="connsiteX204" fmla="*/ 2947458 w 3394075"/>
                <a:gd name="connsiteY204" fmla="*/ 4321526 h 6392863"/>
                <a:gd name="connsiteX205" fmla="*/ 2941373 w 3394075"/>
                <a:gd name="connsiteY205" fmla="*/ 4412803 h 6392863"/>
                <a:gd name="connsiteX206" fmla="*/ 2938992 w 3394075"/>
                <a:gd name="connsiteY206" fmla="*/ 4454606 h 6392863"/>
                <a:gd name="connsiteX207" fmla="*/ 2936346 w 3394075"/>
                <a:gd name="connsiteY207" fmla="*/ 4492969 h 6392863"/>
                <a:gd name="connsiteX208" fmla="*/ 2934758 w 3394075"/>
                <a:gd name="connsiteY208" fmla="*/ 4527099 h 6392863"/>
                <a:gd name="connsiteX209" fmla="*/ 2933700 w 3394075"/>
                <a:gd name="connsiteY209" fmla="*/ 4555672 h 6392863"/>
                <a:gd name="connsiteX210" fmla="*/ 2932906 w 3394075"/>
                <a:gd name="connsiteY210" fmla="*/ 4583188 h 6392863"/>
                <a:gd name="connsiteX211" fmla="*/ 2931583 w 3394075"/>
                <a:gd name="connsiteY211" fmla="*/ 4613878 h 6392863"/>
                <a:gd name="connsiteX212" fmla="*/ 2929996 w 3394075"/>
                <a:gd name="connsiteY212" fmla="*/ 4646421 h 6392863"/>
                <a:gd name="connsiteX213" fmla="*/ 2928144 w 3394075"/>
                <a:gd name="connsiteY213" fmla="*/ 4680815 h 6392863"/>
                <a:gd name="connsiteX214" fmla="*/ 2926027 w 3394075"/>
                <a:gd name="connsiteY214" fmla="*/ 4716797 h 6392863"/>
                <a:gd name="connsiteX215" fmla="*/ 2923381 w 3394075"/>
                <a:gd name="connsiteY215" fmla="*/ 4754102 h 6392863"/>
                <a:gd name="connsiteX216" fmla="*/ 2920471 w 3394075"/>
                <a:gd name="connsiteY216" fmla="*/ 4791936 h 6392863"/>
                <a:gd name="connsiteX217" fmla="*/ 2917296 w 3394075"/>
                <a:gd name="connsiteY217" fmla="*/ 4830299 h 6392863"/>
                <a:gd name="connsiteX218" fmla="*/ 2913856 w 3394075"/>
                <a:gd name="connsiteY218" fmla="*/ 4868662 h 6392863"/>
                <a:gd name="connsiteX219" fmla="*/ 2910152 w 3394075"/>
                <a:gd name="connsiteY219" fmla="*/ 4906231 h 6392863"/>
                <a:gd name="connsiteX220" fmla="*/ 2905919 w 3394075"/>
                <a:gd name="connsiteY220" fmla="*/ 4943006 h 6392863"/>
                <a:gd name="connsiteX221" fmla="*/ 2901686 w 3394075"/>
                <a:gd name="connsiteY221" fmla="*/ 4978459 h 6392863"/>
                <a:gd name="connsiteX222" fmla="*/ 2896923 w 3394075"/>
                <a:gd name="connsiteY222" fmla="*/ 5012324 h 6392863"/>
                <a:gd name="connsiteX223" fmla="*/ 2894542 w 3394075"/>
                <a:gd name="connsiteY223" fmla="*/ 5028199 h 6392863"/>
                <a:gd name="connsiteX224" fmla="*/ 2892161 w 3394075"/>
                <a:gd name="connsiteY224" fmla="*/ 5043809 h 6392863"/>
                <a:gd name="connsiteX225" fmla="*/ 2889515 w 3394075"/>
                <a:gd name="connsiteY225" fmla="*/ 5058625 h 6392863"/>
                <a:gd name="connsiteX226" fmla="*/ 2886869 w 3394075"/>
                <a:gd name="connsiteY226" fmla="*/ 5072912 h 6392863"/>
                <a:gd name="connsiteX227" fmla="*/ 2884223 w 3394075"/>
                <a:gd name="connsiteY227" fmla="*/ 5086669 h 6392863"/>
                <a:gd name="connsiteX228" fmla="*/ 2881313 w 3394075"/>
                <a:gd name="connsiteY228" fmla="*/ 5099369 h 6392863"/>
                <a:gd name="connsiteX229" fmla="*/ 2869936 w 3394075"/>
                <a:gd name="connsiteY229" fmla="*/ 5148315 h 6392863"/>
                <a:gd name="connsiteX230" fmla="*/ 2858029 w 3394075"/>
                <a:gd name="connsiteY230" fmla="*/ 5196467 h 6392863"/>
                <a:gd name="connsiteX231" fmla="*/ 2835540 w 3394075"/>
                <a:gd name="connsiteY231" fmla="*/ 5287480 h 6392863"/>
                <a:gd name="connsiteX232" fmla="*/ 2825486 w 3394075"/>
                <a:gd name="connsiteY232" fmla="*/ 5328753 h 6392863"/>
                <a:gd name="connsiteX233" fmla="*/ 2821252 w 3394075"/>
                <a:gd name="connsiteY233" fmla="*/ 5347802 h 6392863"/>
                <a:gd name="connsiteX234" fmla="*/ 2817283 w 3394075"/>
                <a:gd name="connsiteY234" fmla="*/ 5366058 h 6392863"/>
                <a:gd name="connsiteX235" fmla="*/ 2813579 w 3394075"/>
                <a:gd name="connsiteY235" fmla="*/ 5382726 h 6392863"/>
                <a:gd name="connsiteX236" fmla="*/ 2810669 w 3394075"/>
                <a:gd name="connsiteY236" fmla="*/ 5398336 h 6392863"/>
                <a:gd name="connsiteX237" fmla="*/ 2808288 w 3394075"/>
                <a:gd name="connsiteY237" fmla="*/ 5412622 h 6392863"/>
                <a:gd name="connsiteX238" fmla="*/ 2806436 w 3394075"/>
                <a:gd name="connsiteY238" fmla="*/ 5425322 h 6392863"/>
                <a:gd name="connsiteX239" fmla="*/ 2802996 w 3394075"/>
                <a:gd name="connsiteY239" fmla="*/ 5457071 h 6392863"/>
                <a:gd name="connsiteX240" fmla="*/ 2798498 w 3394075"/>
                <a:gd name="connsiteY240" fmla="*/ 5502577 h 6392863"/>
                <a:gd name="connsiteX241" fmla="*/ 2787386 w 3394075"/>
                <a:gd name="connsiteY241" fmla="*/ 5618195 h 6392863"/>
                <a:gd name="connsiteX242" fmla="*/ 2775479 w 3394075"/>
                <a:gd name="connsiteY242" fmla="*/ 5739105 h 6392863"/>
                <a:gd name="connsiteX243" fmla="*/ 2769923 w 3394075"/>
                <a:gd name="connsiteY243" fmla="*/ 5791755 h 6392863"/>
                <a:gd name="connsiteX244" fmla="*/ 2765425 w 3394075"/>
                <a:gd name="connsiteY244" fmla="*/ 5833822 h 6392863"/>
                <a:gd name="connsiteX245" fmla="*/ 2757488 w 3394075"/>
                <a:gd name="connsiteY245" fmla="*/ 5898907 h 6392863"/>
                <a:gd name="connsiteX246" fmla="*/ 2750873 w 3394075"/>
                <a:gd name="connsiteY246" fmla="*/ 5956848 h 6392863"/>
                <a:gd name="connsiteX247" fmla="*/ 2744788 w 3394075"/>
                <a:gd name="connsiteY247" fmla="*/ 6011085 h 6392863"/>
                <a:gd name="connsiteX248" fmla="*/ 2739231 w 3394075"/>
                <a:gd name="connsiteY248" fmla="*/ 6066116 h 6392863"/>
                <a:gd name="connsiteX249" fmla="*/ 2730765 w 3394075"/>
                <a:gd name="connsiteY249" fmla="*/ 6147075 h 6392863"/>
                <a:gd name="connsiteX250" fmla="*/ 2719388 w 3394075"/>
                <a:gd name="connsiteY250" fmla="*/ 6252640 h 6392863"/>
                <a:gd name="connsiteX251" fmla="*/ 2709598 w 3394075"/>
                <a:gd name="connsiteY251" fmla="*/ 6346828 h 6392863"/>
                <a:gd name="connsiteX252" fmla="*/ 2706688 w 3394075"/>
                <a:gd name="connsiteY252" fmla="*/ 6377783 h 6392863"/>
                <a:gd name="connsiteX253" fmla="*/ 2705629 w 3394075"/>
                <a:gd name="connsiteY253" fmla="*/ 6387307 h 6392863"/>
                <a:gd name="connsiteX254" fmla="*/ 2705365 w 3394075"/>
                <a:gd name="connsiteY254" fmla="*/ 6392070 h 6392863"/>
                <a:gd name="connsiteX255" fmla="*/ 2641865 w 3394075"/>
                <a:gd name="connsiteY255" fmla="*/ 6392070 h 6392863"/>
                <a:gd name="connsiteX256" fmla="*/ 2544498 w 3394075"/>
                <a:gd name="connsiteY256" fmla="*/ 6392334 h 6392863"/>
                <a:gd name="connsiteX257" fmla="*/ 2415911 w 3394075"/>
                <a:gd name="connsiteY257" fmla="*/ 6392863 h 6392863"/>
                <a:gd name="connsiteX258" fmla="*/ 2411942 w 3394075"/>
                <a:gd name="connsiteY258" fmla="*/ 6392863 h 6392863"/>
                <a:gd name="connsiteX259" fmla="*/ 2407973 w 3394075"/>
                <a:gd name="connsiteY259" fmla="*/ 6392599 h 6392863"/>
                <a:gd name="connsiteX260" fmla="*/ 2400036 w 3394075"/>
                <a:gd name="connsiteY260" fmla="*/ 6391540 h 6392863"/>
                <a:gd name="connsiteX261" fmla="*/ 2391833 w 3394075"/>
                <a:gd name="connsiteY261" fmla="*/ 6389953 h 6392863"/>
                <a:gd name="connsiteX262" fmla="*/ 2383367 w 3394075"/>
                <a:gd name="connsiteY262" fmla="*/ 6388101 h 6392863"/>
                <a:gd name="connsiteX263" fmla="*/ 2375165 w 3394075"/>
                <a:gd name="connsiteY263" fmla="*/ 6385455 h 6392863"/>
                <a:gd name="connsiteX264" fmla="*/ 2366698 w 3394075"/>
                <a:gd name="connsiteY264" fmla="*/ 6382809 h 6392863"/>
                <a:gd name="connsiteX265" fmla="*/ 2357967 w 3394075"/>
                <a:gd name="connsiteY265" fmla="*/ 6379635 h 6392863"/>
                <a:gd name="connsiteX266" fmla="*/ 2349236 w 3394075"/>
                <a:gd name="connsiteY266" fmla="*/ 6376460 h 6392863"/>
                <a:gd name="connsiteX267" fmla="*/ 2331773 w 3394075"/>
                <a:gd name="connsiteY267" fmla="*/ 6369845 h 6392863"/>
                <a:gd name="connsiteX268" fmla="*/ 2322777 w 3394075"/>
                <a:gd name="connsiteY268" fmla="*/ 6366406 h 6392863"/>
                <a:gd name="connsiteX269" fmla="*/ 2313781 w 3394075"/>
                <a:gd name="connsiteY269" fmla="*/ 6363231 h 6392863"/>
                <a:gd name="connsiteX270" fmla="*/ 2305050 w 3394075"/>
                <a:gd name="connsiteY270" fmla="*/ 6360321 h 6392863"/>
                <a:gd name="connsiteX271" fmla="*/ 2296054 w 3394075"/>
                <a:gd name="connsiteY271" fmla="*/ 6357675 h 6392863"/>
                <a:gd name="connsiteX272" fmla="*/ 2287058 w 3394075"/>
                <a:gd name="connsiteY272" fmla="*/ 6355559 h 6392863"/>
                <a:gd name="connsiteX273" fmla="*/ 2278063 w 3394075"/>
                <a:gd name="connsiteY273" fmla="*/ 6353707 h 6392863"/>
                <a:gd name="connsiteX274" fmla="*/ 2273565 w 3394075"/>
                <a:gd name="connsiteY274" fmla="*/ 6352648 h 6392863"/>
                <a:gd name="connsiteX275" fmla="*/ 2268538 w 3394075"/>
                <a:gd name="connsiteY275" fmla="*/ 6351590 h 6392863"/>
                <a:gd name="connsiteX276" fmla="*/ 2257161 w 3394075"/>
                <a:gd name="connsiteY276" fmla="*/ 6348415 h 6392863"/>
                <a:gd name="connsiteX277" fmla="*/ 2244725 w 3394075"/>
                <a:gd name="connsiteY277" fmla="*/ 6344711 h 6392863"/>
                <a:gd name="connsiteX278" fmla="*/ 2231231 w 3394075"/>
                <a:gd name="connsiteY278" fmla="*/ 6339949 h 6392863"/>
                <a:gd name="connsiteX279" fmla="*/ 2216679 w 3394075"/>
                <a:gd name="connsiteY279" fmla="*/ 6334657 h 6392863"/>
                <a:gd name="connsiteX280" fmla="*/ 2201333 w 3394075"/>
                <a:gd name="connsiteY280" fmla="*/ 6328837 h 6392863"/>
                <a:gd name="connsiteX281" fmla="*/ 2185723 w 3394075"/>
                <a:gd name="connsiteY281" fmla="*/ 6322487 h 6392863"/>
                <a:gd name="connsiteX282" fmla="*/ 2169319 w 3394075"/>
                <a:gd name="connsiteY282" fmla="*/ 6315608 h 6392863"/>
                <a:gd name="connsiteX283" fmla="*/ 2136511 w 3394075"/>
                <a:gd name="connsiteY283" fmla="*/ 6301586 h 6392863"/>
                <a:gd name="connsiteX284" fmla="*/ 2104496 w 3394075"/>
                <a:gd name="connsiteY284" fmla="*/ 6287299 h 6392863"/>
                <a:gd name="connsiteX285" fmla="*/ 2074334 w 3394075"/>
                <a:gd name="connsiteY285" fmla="*/ 6273541 h 6392863"/>
                <a:gd name="connsiteX286" fmla="*/ 2047875 w 3394075"/>
                <a:gd name="connsiteY286" fmla="*/ 6260842 h 6392863"/>
                <a:gd name="connsiteX287" fmla="*/ 2041790 w 3394075"/>
                <a:gd name="connsiteY287" fmla="*/ 6257931 h 6392863"/>
                <a:gd name="connsiteX288" fmla="*/ 2035440 w 3394075"/>
                <a:gd name="connsiteY288" fmla="*/ 6255550 h 6392863"/>
                <a:gd name="connsiteX289" fmla="*/ 2028825 w 3394075"/>
                <a:gd name="connsiteY289" fmla="*/ 6253169 h 6392863"/>
                <a:gd name="connsiteX290" fmla="*/ 2021946 w 3394075"/>
                <a:gd name="connsiteY290" fmla="*/ 6251317 h 6392863"/>
                <a:gd name="connsiteX291" fmla="*/ 2015067 w 3394075"/>
                <a:gd name="connsiteY291" fmla="*/ 6249730 h 6392863"/>
                <a:gd name="connsiteX292" fmla="*/ 2007923 w 3394075"/>
                <a:gd name="connsiteY292" fmla="*/ 6248142 h 6392863"/>
                <a:gd name="connsiteX293" fmla="*/ 2001044 w 3394075"/>
                <a:gd name="connsiteY293" fmla="*/ 6246819 h 6392863"/>
                <a:gd name="connsiteX294" fmla="*/ 1993900 w 3394075"/>
                <a:gd name="connsiteY294" fmla="*/ 6245761 h 6392863"/>
                <a:gd name="connsiteX295" fmla="*/ 1979613 w 3394075"/>
                <a:gd name="connsiteY295" fmla="*/ 6243909 h 6392863"/>
                <a:gd name="connsiteX296" fmla="*/ 1965854 w 3394075"/>
                <a:gd name="connsiteY296" fmla="*/ 6242586 h 6392863"/>
                <a:gd name="connsiteX297" fmla="*/ 1952096 w 3394075"/>
                <a:gd name="connsiteY297" fmla="*/ 6241792 h 6392863"/>
                <a:gd name="connsiteX298" fmla="*/ 1939396 w 3394075"/>
                <a:gd name="connsiteY298" fmla="*/ 6240999 h 6392863"/>
                <a:gd name="connsiteX299" fmla="*/ 1916377 w 3394075"/>
                <a:gd name="connsiteY299" fmla="*/ 6240205 h 6392863"/>
                <a:gd name="connsiteX300" fmla="*/ 1906852 w 3394075"/>
                <a:gd name="connsiteY300" fmla="*/ 6239411 h 6392863"/>
                <a:gd name="connsiteX301" fmla="*/ 1898915 w 3394075"/>
                <a:gd name="connsiteY301" fmla="*/ 6238618 h 6392863"/>
                <a:gd name="connsiteX302" fmla="*/ 1895475 w 3394075"/>
                <a:gd name="connsiteY302" fmla="*/ 6238088 h 6392863"/>
                <a:gd name="connsiteX303" fmla="*/ 1892829 w 3394075"/>
                <a:gd name="connsiteY303" fmla="*/ 6237295 h 6392863"/>
                <a:gd name="connsiteX304" fmla="*/ 1890448 w 3394075"/>
                <a:gd name="connsiteY304" fmla="*/ 6236501 h 6392863"/>
                <a:gd name="connsiteX305" fmla="*/ 1888596 w 3394075"/>
                <a:gd name="connsiteY305" fmla="*/ 6235443 h 6392863"/>
                <a:gd name="connsiteX306" fmla="*/ 1887538 w 3394075"/>
                <a:gd name="connsiteY306" fmla="*/ 6234384 h 6392863"/>
                <a:gd name="connsiteX307" fmla="*/ 1887273 w 3394075"/>
                <a:gd name="connsiteY307" fmla="*/ 6233855 h 6392863"/>
                <a:gd name="connsiteX308" fmla="*/ 1887009 w 3394075"/>
                <a:gd name="connsiteY308" fmla="*/ 6233062 h 6392863"/>
                <a:gd name="connsiteX309" fmla="*/ 1887009 w 3394075"/>
                <a:gd name="connsiteY309" fmla="*/ 6232268 h 6392863"/>
                <a:gd name="connsiteX310" fmla="*/ 1887009 w 3394075"/>
                <a:gd name="connsiteY310" fmla="*/ 6231474 h 6392863"/>
                <a:gd name="connsiteX311" fmla="*/ 1887802 w 3394075"/>
                <a:gd name="connsiteY311" fmla="*/ 6229887 h 6392863"/>
                <a:gd name="connsiteX312" fmla="*/ 1890184 w 3394075"/>
                <a:gd name="connsiteY312" fmla="*/ 6225124 h 6392863"/>
                <a:gd name="connsiteX313" fmla="*/ 1893094 w 3394075"/>
                <a:gd name="connsiteY313" fmla="*/ 6218245 h 6392863"/>
                <a:gd name="connsiteX314" fmla="*/ 1896269 w 3394075"/>
                <a:gd name="connsiteY314" fmla="*/ 6209779 h 6392863"/>
                <a:gd name="connsiteX315" fmla="*/ 1899973 w 3394075"/>
                <a:gd name="connsiteY315" fmla="*/ 6199990 h 6392863"/>
                <a:gd name="connsiteX316" fmla="*/ 1907646 w 3394075"/>
                <a:gd name="connsiteY316" fmla="*/ 6177766 h 6392863"/>
                <a:gd name="connsiteX317" fmla="*/ 1915848 w 3394075"/>
                <a:gd name="connsiteY317" fmla="*/ 6153690 h 6392863"/>
                <a:gd name="connsiteX318" fmla="*/ 1929606 w 3394075"/>
                <a:gd name="connsiteY318" fmla="*/ 6111094 h 6392863"/>
                <a:gd name="connsiteX319" fmla="*/ 1935427 w 3394075"/>
                <a:gd name="connsiteY319" fmla="*/ 6092309 h 6392863"/>
                <a:gd name="connsiteX320" fmla="*/ 1859492 w 3394075"/>
                <a:gd name="connsiteY320" fmla="*/ 6092309 h 6392863"/>
                <a:gd name="connsiteX321" fmla="*/ 1854729 w 3394075"/>
                <a:gd name="connsiteY321" fmla="*/ 6092044 h 6392863"/>
                <a:gd name="connsiteX322" fmla="*/ 1848909 w 3394075"/>
                <a:gd name="connsiteY322" fmla="*/ 6091515 h 6392863"/>
                <a:gd name="connsiteX323" fmla="*/ 1842029 w 3394075"/>
                <a:gd name="connsiteY323" fmla="*/ 6090457 h 6392863"/>
                <a:gd name="connsiteX324" fmla="*/ 1834356 w 3394075"/>
                <a:gd name="connsiteY324" fmla="*/ 6088870 h 6392863"/>
                <a:gd name="connsiteX325" fmla="*/ 1816100 w 3394075"/>
                <a:gd name="connsiteY325" fmla="*/ 6085166 h 6392863"/>
                <a:gd name="connsiteX326" fmla="*/ 1794669 w 3394075"/>
                <a:gd name="connsiteY326" fmla="*/ 6079874 h 6392863"/>
                <a:gd name="connsiteX327" fmla="*/ 1770856 w 3394075"/>
                <a:gd name="connsiteY327" fmla="*/ 6073789 h 6392863"/>
                <a:gd name="connsiteX328" fmla="*/ 1744663 w 3394075"/>
                <a:gd name="connsiteY328" fmla="*/ 6066645 h 6392863"/>
                <a:gd name="connsiteX329" fmla="*/ 1716617 w 3394075"/>
                <a:gd name="connsiteY329" fmla="*/ 6058708 h 6392863"/>
                <a:gd name="connsiteX330" fmla="*/ 1687777 w 3394075"/>
                <a:gd name="connsiteY330" fmla="*/ 6050242 h 6392863"/>
                <a:gd name="connsiteX331" fmla="*/ 1658144 w 3394075"/>
                <a:gd name="connsiteY331" fmla="*/ 6041247 h 6392863"/>
                <a:gd name="connsiteX332" fmla="*/ 1628246 w 3394075"/>
                <a:gd name="connsiteY332" fmla="*/ 6032251 h 6392863"/>
                <a:gd name="connsiteX333" fmla="*/ 1570038 w 3394075"/>
                <a:gd name="connsiteY333" fmla="*/ 6013731 h 6392863"/>
                <a:gd name="connsiteX334" fmla="*/ 1516592 w 3394075"/>
                <a:gd name="connsiteY334" fmla="*/ 5996798 h 6392863"/>
                <a:gd name="connsiteX335" fmla="*/ 1471877 w 3394075"/>
                <a:gd name="connsiteY335" fmla="*/ 5982511 h 6392863"/>
                <a:gd name="connsiteX336" fmla="*/ 1464734 w 3394075"/>
                <a:gd name="connsiteY336" fmla="*/ 5980130 h 6392863"/>
                <a:gd name="connsiteX337" fmla="*/ 1457590 w 3394075"/>
                <a:gd name="connsiteY337" fmla="*/ 5977485 h 6392863"/>
                <a:gd name="connsiteX338" fmla="*/ 1450446 w 3394075"/>
                <a:gd name="connsiteY338" fmla="*/ 5974574 h 6392863"/>
                <a:gd name="connsiteX339" fmla="*/ 1443302 w 3394075"/>
                <a:gd name="connsiteY339" fmla="*/ 5971664 h 6392863"/>
                <a:gd name="connsiteX340" fmla="*/ 1428750 w 3394075"/>
                <a:gd name="connsiteY340" fmla="*/ 5965050 h 6392863"/>
                <a:gd name="connsiteX341" fmla="*/ 1413934 w 3394075"/>
                <a:gd name="connsiteY341" fmla="*/ 5957906 h 6392863"/>
                <a:gd name="connsiteX342" fmla="*/ 1399381 w 3394075"/>
                <a:gd name="connsiteY342" fmla="*/ 5950234 h 6392863"/>
                <a:gd name="connsiteX343" fmla="*/ 1384829 w 3394075"/>
                <a:gd name="connsiteY343" fmla="*/ 5942032 h 6392863"/>
                <a:gd name="connsiteX344" fmla="*/ 1370806 w 3394075"/>
                <a:gd name="connsiteY344" fmla="*/ 5933566 h 6392863"/>
                <a:gd name="connsiteX345" fmla="*/ 1357048 w 3394075"/>
                <a:gd name="connsiteY345" fmla="*/ 5924835 h 6392863"/>
                <a:gd name="connsiteX346" fmla="*/ 1343554 w 3394075"/>
                <a:gd name="connsiteY346" fmla="*/ 5916104 h 6392863"/>
                <a:gd name="connsiteX347" fmla="*/ 1330590 w 3394075"/>
                <a:gd name="connsiteY347" fmla="*/ 5907373 h 6392863"/>
                <a:gd name="connsiteX348" fmla="*/ 1318154 w 3394075"/>
                <a:gd name="connsiteY348" fmla="*/ 5898642 h 6392863"/>
                <a:gd name="connsiteX349" fmla="*/ 1306248 w 3394075"/>
                <a:gd name="connsiteY349" fmla="*/ 5890176 h 6392863"/>
                <a:gd name="connsiteX350" fmla="*/ 1295136 w 3394075"/>
                <a:gd name="connsiteY350" fmla="*/ 5881974 h 6392863"/>
                <a:gd name="connsiteX351" fmla="*/ 1285081 w 3394075"/>
                <a:gd name="connsiteY351" fmla="*/ 5874301 h 6392863"/>
                <a:gd name="connsiteX352" fmla="*/ 1267090 w 3394075"/>
                <a:gd name="connsiteY352" fmla="*/ 5860279 h 6392863"/>
                <a:gd name="connsiteX353" fmla="*/ 1268942 w 3394075"/>
                <a:gd name="connsiteY353" fmla="*/ 5853929 h 6392863"/>
                <a:gd name="connsiteX354" fmla="*/ 1271059 w 3394075"/>
                <a:gd name="connsiteY354" fmla="*/ 5847050 h 6392863"/>
                <a:gd name="connsiteX355" fmla="*/ 1273704 w 3394075"/>
                <a:gd name="connsiteY355" fmla="*/ 5839378 h 6392863"/>
                <a:gd name="connsiteX356" fmla="*/ 1276615 w 3394075"/>
                <a:gd name="connsiteY356" fmla="*/ 5831705 h 6392863"/>
                <a:gd name="connsiteX357" fmla="*/ 1280054 w 3394075"/>
                <a:gd name="connsiteY357" fmla="*/ 5823768 h 6392863"/>
                <a:gd name="connsiteX358" fmla="*/ 1283759 w 3394075"/>
                <a:gd name="connsiteY358" fmla="*/ 5815831 h 6392863"/>
                <a:gd name="connsiteX359" fmla="*/ 1288256 w 3394075"/>
                <a:gd name="connsiteY359" fmla="*/ 5807894 h 6392863"/>
                <a:gd name="connsiteX360" fmla="*/ 1293019 w 3394075"/>
                <a:gd name="connsiteY360" fmla="*/ 5799956 h 6392863"/>
                <a:gd name="connsiteX361" fmla="*/ 1297252 w 3394075"/>
                <a:gd name="connsiteY361" fmla="*/ 5792813 h 6392863"/>
                <a:gd name="connsiteX362" fmla="*/ 1301486 w 3394075"/>
                <a:gd name="connsiteY362" fmla="*/ 5784876 h 6392863"/>
                <a:gd name="connsiteX363" fmla="*/ 1305719 w 3394075"/>
                <a:gd name="connsiteY363" fmla="*/ 5776145 h 6392863"/>
                <a:gd name="connsiteX364" fmla="*/ 1309952 w 3394075"/>
                <a:gd name="connsiteY364" fmla="*/ 5766885 h 6392863"/>
                <a:gd name="connsiteX365" fmla="*/ 1314186 w 3394075"/>
                <a:gd name="connsiteY365" fmla="*/ 5757096 h 6392863"/>
                <a:gd name="connsiteX366" fmla="*/ 1318154 w 3394075"/>
                <a:gd name="connsiteY366" fmla="*/ 5747042 h 6392863"/>
                <a:gd name="connsiteX367" fmla="*/ 1325563 w 3394075"/>
                <a:gd name="connsiteY367" fmla="*/ 5727199 h 6392863"/>
                <a:gd name="connsiteX368" fmla="*/ 1332177 w 3394075"/>
                <a:gd name="connsiteY368" fmla="*/ 5708944 h 6392863"/>
                <a:gd name="connsiteX369" fmla="*/ 1337204 w 3394075"/>
                <a:gd name="connsiteY369" fmla="*/ 5694128 h 6392863"/>
                <a:gd name="connsiteX370" fmla="*/ 1341702 w 3394075"/>
                <a:gd name="connsiteY370" fmla="*/ 5680105 h 6392863"/>
                <a:gd name="connsiteX371" fmla="*/ 1345142 w 3394075"/>
                <a:gd name="connsiteY371" fmla="*/ 5676137 h 6392863"/>
                <a:gd name="connsiteX372" fmla="*/ 1348846 w 3394075"/>
                <a:gd name="connsiteY372" fmla="*/ 5672433 h 6392863"/>
                <a:gd name="connsiteX373" fmla="*/ 1352550 w 3394075"/>
                <a:gd name="connsiteY373" fmla="*/ 5668993 h 6392863"/>
                <a:gd name="connsiteX374" fmla="*/ 1356254 w 3394075"/>
                <a:gd name="connsiteY374" fmla="*/ 5665818 h 6392863"/>
                <a:gd name="connsiteX375" fmla="*/ 1359959 w 3394075"/>
                <a:gd name="connsiteY375" fmla="*/ 5662908 h 6392863"/>
                <a:gd name="connsiteX376" fmla="*/ 1363663 w 3394075"/>
                <a:gd name="connsiteY376" fmla="*/ 5660262 h 6392863"/>
                <a:gd name="connsiteX377" fmla="*/ 1367631 w 3394075"/>
                <a:gd name="connsiteY377" fmla="*/ 5657617 h 6392863"/>
                <a:gd name="connsiteX378" fmla="*/ 1371336 w 3394075"/>
                <a:gd name="connsiteY378" fmla="*/ 5655500 h 6392863"/>
                <a:gd name="connsiteX379" fmla="*/ 1375040 w 3394075"/>
                <a:gd name="connsiteY379" fmla="*/ 5653383 h 6392863"/>
                <a:gd name="connsiteX380" fmla="*/ 1378744 w 3394075"/>
                <a:gd name="connsiteY380" fmla="*/ 5651531 h 6392863"/>
                <a:gd name="connsiteX381" fmla="*/ 1386152 w 3394075"/>
                <a:gd name="connsiteY381" fmla="*/ 5648357 h 6392863"/>
                <a:gd name="connsiteX382" fmla="*/ 1393296 w 3394075"/>
                <a:gd name="connsiteY382" fmla="*/ 5645711 h 6392863"/>
                <a:gd name="connsiteX383" fmla="*/ 1400440 w 3394075"/>
                <a:gd name="connsiteY383" fmla="*/ 5643859 h 6392863"/>
                <a:gd name="connsiteX384" fmla="*/ 1407054 w 3394075"/>
                <a:gd name="connsiteY384" fmla="*/ 5642007 h 6392863"/>
                <a:gd name="connsiteX385" fmla="*/ 1413404 w 3394075"/>
                <a:gd name="connsiteY385" fmla="*/ 5640684 h 6392863"/>
                <a:gd name="connsiteX386" fmla="*/ 1425046 w 3394075"/>
                <a:gd name="connsiteY386" fmla="*/ 5638832 h 6392863"/>
                <a:gd name="connsiteX387" fmla="*/ 1430073 w 3394075"/>
                <a:gd name="connsiteY387" fmla="*/ 5637774 h 6392863"/>
                <a:gd name="connsiteX388" fmla="*/ 1434306 w 3394075"/>
                <a:gd name="connsiteY388" fmla="*/ 5636715 h 6392863"/>
                <a:gd name="connsiteX389" fmla="*/ 1438011 w 3394075"/>
                <a:gd name="connsiteY389" fmla="*/ 5635657 h 6392863"/>
                <a:gd name="connsiteX390" fmla="*/ 1441186 w 3394075"/>
                <a:gd name="connsiteY390" fmla="*/ 5634070 h 6392863"/>
                <a:gd name="connsiteX391" fmla="*/ 1446477 w 3394075"/>
                <a:gd name="connsiteY391" fmla="*/ 5630630 h 6392863"/>
                <a:gd name="connsiteX392" fmla="*/ 1452298 w 3394075"/>
                <a:gd name="connsiteY392" fmla="*/ 5626662 h 6392863"/>
                <a:gd name="connsiteX393" fmla="*/ 1455209 w 3394075"/>
                <a:gd name="connsiteY393" fmla="*/ 5624545 h 6392863"/>
                <a:gd name="connsiteX394" fmla="*/ 1457854 w 3394075"/>
                <a:gd name="connsiteY394" fmla="*/ 5622164 h 6392863"/>
                <a:gd name="connsiteX395" fmla="*/ 1460500 w 3394075"/>
                <a:gd name="connsiteY395" fmla="*/ 5619783 h 6392863"/>
                <a:gd name="connsiteX396" fmla="*/ 1463146 w 3394075"/>
                <a:gd name="connsiteY396" fmla="*/ 5616872 h 6392863"/>
                <a:gd name="connsiteX397" fmla="*/ 1465527 w 3394075"/>
                <a:gd name="connsiteY397" fmla="*/ 5614227 h 6392863"/>
                <a:gd name="connsiteX398" fmla="*/ 1467909 w 3394075"/>
                <a:gd name="connsiteY398" fmla="*/ 5611052 h 6392863"/>
                <a:gd name="connsiteX399" fmla="*/ 1469761 w 3394075"/>
                <a:gd name="connsiteY399" fmla="*/ 5607877 h 6392863"/>
                <a:gd name="connsiteX400" fmla="*/ 1471348 w 3394075"/>
                <a:gd name="connsiteY400" fmla="*/ 5604437 h 6392863"/>
                <a:gd name="connsiteX401" fmla="*/ 1472936 w 3394075"/>
                <a:gd name="connsiteY401" fmla="*/ 5600998 h 6392863"/>
                <a:gd name="connsiteX402" fmla="*/ 1473994 w 3394075"/>
                <a:gd name="connsiteY402" fmla="*/ 5597294 h 6392863"/>
                <a:gd name="connsiteX403" fmla="*/ 1474523 w 3394075"/>
                <a:gd name="connsiteY403" fmla="*/ 5593325 h 6392863"/>
                <a:gd name="connsiteX404" fmla="*/ 1474788 w 3394075"/>
                <a:gd name="connsiteY404" fmla="*/ 5589357 h 6392863"/>
                <a:gd name="connsiteX405" fmla="*/ 1474523 w 3394075"/>
                <a:gd name="connsiteY405" fmla="*/ 5584859 h 6392863"/>
                <a:gd name="connsiteX406" fmla="*/ 1474259 w 3394075"/>
                <a:gd name="connsiteY406" fmla="*/ 5579832 h 6392863"/>
                <a:gd name="connsiteX407" fmla="*/ 1473465 w 3394075"/>
                <a:gd name="connsiteY407" fmla="*/ 5574276 h 6392863"/>
                <a:gd name="connsiteX408" fmla="*/ 1472406 w 3394075"/>
                <a:gd name="connsiteY408" fmla="*/ 5568456 h 6392863"/>
                <a:gd name="connsiteX409" fmla="*/ 1470025 w 3394075"/>
                <a:gd name="connsiteY409" fmla="*/ 5555492 h 6392863"/>
                <a:gd name="connsiteX410" fmla="*/ 1467379 w 3394075"/>
                <a:gd name="connsiteY410" fmla="*/ 5541998 h 6392863"/>
                <a:gd name="connsiteX411" fmla="*/ 1464469 w 3394075"/>
                <a:gd name="connsiteY411" fmla="*/ 5528241 h 6392863"/>
                <a:gd name="connsiteX412" fmla="*/ 1461823 w 3394075"/>
                <a:gd name="connsiteY412" fmla="*/ 5514747 h 6392863"/>
                <a:gd name="connsiteX413" fmla="*/ 1459442 w 3394075"/>
                <a:gd name="connsiteY413" fmla="*/ 5502048 h 6392863"/>
                <a:gd name="connsiteX414" fmla="*/ 1458648 w 3394075"/>
                <a:gd name="connsiteY414" fmla="*/ 5496227 h 6392863"/>
                <a:gd name="connsiteX415" fmla="*/ 1457854 w 3394075"/>
                <a:gd name="connsiteY415" fmla="*/ 5490671 h 6392863"/>
                <a:gd name="connsiteX416" fmla="*/ 1457854 w 3394075"/>
                <a:gd name="connsiteY416" fmla="*/ 5487232 h 6392863"/>
                <a:gd name="connsiteX417" fmla="*/ 1458119 w 3394075"/>
                <a:gd name="connsiteY417" fmla="*/ 5482470 h 6392863"/>
                <a:gd name="connsiteX418" fmla="*/ 1458913 w 3394075"/>
                <a:gd name="connsiteY418" fmla="*/ 5475855 h 6392863"/>
                <a:gd name="connsiteX419" fmla="*/ 1459971 w 3394075"/>
                <a:gd name="connsiteY419" fmla="*/ 5468183 h 6392863"/>
                <a:gd name="connsiteX420" fmla="*/ 1462881 w 3394075"/>
                <a:gd name="connsiteY420" fmla="*/ 5448869 h 6392863"/>
                <a:gd name="connsiteX421" fmla="*/ 1467115 w 3394075"/>
                <a:gd name="connsiteY421" fmla="*/ 5425322 h 6392863"/>
                <a:gd name="connsiteX422" fmla="*/ 1472142 w 3394075"/>
                <a:gd name="connsiteY422" fmla="*/ 5398071 h 6392863"/>
                <a:gd name="connsiteX423" fmla="*/ 1477963 w 3394075"/>
                <a:gd name="connsiteY423" fmla="*/ 5368174 h 6392863"/>
                <a:gd name="connsiteX424" fmla="*/ 1491192 w 3394075"/>
                <a:gd name="connsiteY424" fmla="*/ 5302031 h 6392863"/>
                <a:gd name="connsiteX425" fmla="*/ 1505479 w 3394075"/>
                <a:gd name="connsiteY425" fmla="*/ 5233507 h 6392863"/>
                <a:gd name="connsiteX426" fmla="*/ 1518973 w 3394075"/>
                <a:gd name="connsiteY426" fmla="*/ 5167893 h 6392863"/>
                <a:gd name="connsiteX427" fmla="*/ 1530879 w 3394075"/>
                <a:gd name="connsiteY427" fmla="*/ 5111275 h 6392863"/>
                <a:gd name="connsiteX428" fmla="*/ 1539346 w 3394075"/>
                <a:gd name="connsiteY428" fmla="*/ 5069208 h 6392863"/>
                <a:gd name="connsiteX429" fmla="*/ 1558396 w 3394075"/>
                <a:gd name="connsiteY429" fmla="*/ 4973168 h 6392863"/>
                <a:gd name="connsiteX430" fmla="*/ 1583531 w 3394075"/>
                <a:gd name="connsiteY430" fmla="*/ 4846173 h 6392863"/>
                <a:gd name="connsiteX431" fmla="*/ 1615017 w 3394075"/>
                <a:gd name="connsiteY431" fmla="*/ 4689017 h 6392863"/>
                <a:gd name="connsiteX432" fmla="*/ 1616604 w 3394075"/>
                <a:gd name="connsiteY432" fmla="*/ 4679228 h 6392863"/>
                <a:gd name="connsiteX433" fmla="*/ 1618721 w 3394075"/>
                <a:gd name="connsiteY433" fmla="*/ 4667322 h 6392863"/>
                <a:gd name="connsiteX434" fmla="*/ 1621631 w 3394075"/>
                <a:gd name="connsiteY434" fmla="*/ 4653300 h 6392863"/>
                <a:gd name="connsiteX435" fmla="*/ 1625336 w 3394075"/>
                <a:gd name="connsiteY435" fmla="*/ 4637954 h 6392863"/>
                <a:gd name="connsiteX436" fmla="*/ 1633538 w 3394075"/>
                <a:gd name="connsiteY436" fmla="*/ 4603560 h 6392863"/>
                <a:gd name="connsiteX437" fmla="*/ 1642798 w 3394075"/>
                <a:gd name="connsiteY437" fmla="*/ 4567314 h 6392863"/>
                <a:gd name="connsiteX438" fmla="*/ 1652059 w 3394075"/>
                <a:gd name="connsiteY438" fmla="*/ 4531861 h 6392863"/>
                <a:gd name="connsiteX439" fmla="*/ 1660790 w 3394075"/>
                <a:gd name="connsiteY439" fmla="*/ 4499848 h 6392863"/>
                <a:gd name="connsiteX440" fmla="*/ 1668198 w 3394075"/>
                <a:gd name="connsiteY440" fmla="*/ 4474449 h 6392863"/>
                <a:gd name="connsiteX441" fmla="*/ 1673225 w 3394075"/>
                <a:gd name="connsiteY441" fmla="*/ 4458574 h 6392863"/>
                <a:gd name="connsiteX442" fmla="*/ 1673754 w 3394075"/>
                <a:gd name="connsiteY442" fmla="*/ 4455400 h 6392863"/>
                <a:gd name="connsiteX443" fmla="*/ 1674284 w 3394075"/>
                <a:gd name="connsiteY443" fmla="*/ 4451431 h 6392863"/>
                <a:gd name="connsiteX444" fmla="*/ 1674284 w 3394075"/>
                <a:gd name="connsiteY444" fmla="*/ 4446933 h 6392863"/>
                <a:gd name="connsiteX445" fmla="*/ 1673754 w 3394075"/>
                <a:gd name="connsiteY445" fmla="*/ 4441377 h 6392863"/>
                <a:gd name="connsiteX446" fmla="*/ 1673225 w 3394075"/>
                <a:gd name="connsiteY446" fmla="*/ 4435292 h 6392863"/>
                <a:gd name="connsiteX447" fmla="*/ 1672431 w 3394075"/>
                <a:gd name="connsiteY447" fmla="*/ 4428678 h 6392863"/>
                <a:gd name="connsiteX448" fmla="*/ 1670050 w 3394075"/>
                <a:gd name="connsiteY448" fmla="*/ 4413597 h 6392863"/>
                <a:gd name="connsiteX449" fmla="*/ 1666611 w 3394075"/>
                <a:gd name="connsiteY449" fmla="*/ 4396929 h 6392863"/>
                <a:gd name="connsiteX450" fmla="*/ 1662642 w 3394075"/>
                <a:gd name="connsiteY450" fmla="*/ 4378674 h 6392863"/>
                <a:gd name="connsiteX451" fmla="*/ 1658144 w 3394075"/>
                <a:gd name="connsiteY451" fmla="*/ 4359360 h 6392863"/>
                <a:gd name="connsiteX452" fmla="*/ 1653117 w 3394075"/>
                <a:gd name="connsiteY452" fmla="*/ 4339781 h 6392863"/>
                <a:gd name="connsiteX453" fmla="*/ 1643063 w 3394075"/>
                <a:gd name="connsiteY453" fmla="*/ 4301154 h 6392863"/>
                <a:gd name="connsiteX454" fmla="*/ 1633273 w 3394075"/>
                <a:gd name="connsiteY454" fmla="*/ 4265437 h 6392863"/>
                <a:gd name="connsiteX455" fmla="*/ 1625600 w 3394075"/>
                <a:gd name="connsiteY455" fmla="*/ 4236863 h 6392863"/>
                <a:gd name="connsiteX456" fmla="*/ 1620838 w 3394075"/>
                <a:gd name="connsiteY456" fmla="*/ 4218607 h 6392863"/>
                <a:gd name="connsiteX457" fmla="*/ 1617398 w 3394075"/>
                <a:gd name="connsiteY457" fmla="*/ 4204849 h 6392863"/>
                <a:gd name="connsiteX458" fmla="*/ 1613694 w 3394075"/>
                <a:gd name="connsiteY458" fmla="*/ 4187652 h 6392863"/>
                <a:gd name="connsiteX459" fmla="*/ 1611842 w 3394075"/>
                <a:gd name="connsiteY459" fmla="*/ 4178392 h 6392863"/>
                <a:gd name="connsiteX460" fmla="*/ 1609990 w 3394075"/>
                <a:gd name="connsiteY460" fmla="*/ 4168603 h 6392863"/>
                <a:gd name="connsiteX461" fmla="*/ 1608402 w 3394075"/>
                <a:gd name="connsiteY461" fmla="*/ 4158549 h 6392863"/>
                <a:gd name="connsiteX462" fmla="*/ 1606815 w 3394075"/>
                <a:gd name="connsiteY462" fmla="*/ 4148231 h 6392863"/>
                <a:gd name="connsiteX463" fmla="*/ 1605756 w 3394075"/>
                <a:gd name="connsiteY463" fmla="*/ 4137648 h 6392863"/>
                <a:gd name="connsiteX464" fmla="*/ 1604963 w 3394075"/>
                <a:gd name="connsiteY464" fmla="*/ 4127594 h 6392863"/>
                <a:gd name="connsiteX465" fmla="*/ 1604698 w 3394075"/>
                <a:gd name="connsiteY465" fmla="*/ 4117540 h 6392863"/>
                <a:gd name="connsiteX466" fmla="*/ 1604698 w 3394075"/>
                <a:gd name="connsiteY466" fmla="*/ 4108016 h 6392863"/>
                <a:gd name="connsiteX467" fmla="*/ 1604963 w 3394075"/>
                <a:gd name="connsiteY467" fmla="*/ 4103518 h 6392863"/>
                <a:gd name="connsiteX468" fmla="*/ 1605227 w 3394075"/>
                <a:gd name="connsiteY468" fmla="*/ 4099020 h 6392863"/>
                <a:gd name="connsiteX469" fmla="*/ 1606021 w 3394075"/>
                <a:gd name="connsiteY469" fmla="*/ 4094787 h 6392863"/>
                <a:gd name="connsiteX470" fmla="*/ 1606550 w 3394075"/>
                <a:gd name="connsiteY470" fmla="*/ 4090554 h 6392863"/>
                <a:gd name="connsiteX471" fmla="*/ 1607609 w 3394075"/>
                <a:gd name="connsiteY471" fmla="*/ 4086585 h 6392863"/>
                <a:gd name="connsiteX472" fmla="*/ 1608667 w 3394075"/>
                <a:gd name="connsiteY472" fmla="*/ 4082881 h 6392863"/>
                <a:gd name="connsiteX473" fmla="*/ 1609990 w 3394075"/>
                <a:gd name="connsiteY473" fmla="*/ 4079442 h 6392863"/>
                <a:gd name="connsiteX474" fmla="*/ 1611313 w 3394075"/>
                <a:gd name="connsiteY474" fmla="*/ 4076267 h 6392863"/>
                <a:gd name="connsiteX475" fmla="*/ 1612900 w 3394075"/>
                <a:gd name="connsiteY475" fmla="*/ 4072828 h 6392863"/>
                <a:gd name="connsiteX476" fmla="*/ 1614223 w 3394075"/>
                <a:gd name="connsiteY476" fmla="*/ 4068859 h 6392863"/>
                <a:gd name="connsiteX477" fmla="*/ 1615546 w 3394075"/>
                <a:gd name="connsiteY477" fmla="*/ 4064626 h 6392863"/>
                <a:gd name="connsiteX478" fmla="*/ 1616604 w 3394075"/>
                <a:gd name="connsiteY478" fmla="*/ 4060128 h 6392863"/>
                <a:gd name="connsiteX479" fmla="*/ 1617663 w 3394075"/>
                <a:gd name="connsiteY479" fmla="*/ 4054837 h 6392863"/>
                <a:gd name="connsiteX480" fmla="*/ 1618456 w 3394075"/>
                <a:gd name="connsiteY480" fmla="*/ 4049545 h 6392863"/>
                <a:gd name="connsiteX481" fmla="*/ 1620044 w 3394075"/>
                <a:gd name="connsiteY481" fmla="*/ 4037904 h 6392863"/>
                <a:gd name="connsiteX482" fmla="*/ 1621102 w 3394075"/>
                <a:gd name="connsiteY482" fmla="*/ 4024940 h 6392863"/>
                <a:gd name="connsiteX483" fmla="*/ 1621631 w 3394075"/>
                <a:gd name="connsiteY483" fmla="*/ 4011182 h 6392863"/>
                <a:gd name="connsiteX484" fmla="*/ 1622161 w 3394075"/>
                <a:gd name="connsiteY484" fmla="*/ 3996631 h 6392863"/>
                <a:gd name="connsiteX485" fmla="*/ 1622425 w 3394075"/>
                <a:gd name="connsiteY485" fmla="*/ 3981286 h 6392863"/>
                <a:gd name="connsiteX486" fmla="*/ 1622425 w 3394075"/>
                <a:gd name="connsiteY486" fmla="*/ 3965940 h 6392863"/>
                <a:gd name="connsiteX487" fmla="*/ 1622161 w 3394075"/>
                <a:gd name="connsiteY487" fmla="*/ 3950331 h 6392863"/>
                <a:gd name="connsiteX488" fmla="*/ 1621631 w 3394075"/>
                <a:gd name="connsiteY488" fmla="*/ 3919111 h 6392863"/>
                <a:gd name="connsiteX489" fmla="*/ 1621102 w 3394075"/>
                <a:gd name="connsiteY489" fmla="*/ 3889214 h 6392863"/>
                <a:gd name="connsiteX490" fmla="*/ 1620838 w 3394075"/>
                <a:gd name="connsiteY490" fmla="*/ 3862493 h 6392863"/>
                <a:gd name="connsiteX491" fmla="*/ 1620838 w 3394075"/>
                <a:gd name="connsiteY491" fmla="*/ 3849793 h 6392863"/>
                <a:gd name="connsiteX492" fmla="*/ 1621102 w 3394075"/>
                <a:gd name="connsiteY492" fmla="*/ 3836035 h 6392863"/>
                <a:gd name="connsiteX493" fmla="*/ 1622425 w 3394075"/>
                <a:gd name="connsiteY493" fmla="*/ 3806932 h 6392863"/>
                <a:gd name="connsiteX494" fmla="*/ 1624013 w 3394075"/>
                <a:gd name="connsiteY494" fmla="*/ 3776242 h 6392863"/>
                <a:gd name="connsiteX495" fmla="*/ 1626394 w 3394075"/>
                <a:gd name="connsiteY495" fmla="*/ 3745816 h 6392863"/>
                <a:gd name="connsiteX496" fmla="*/ 1629040 w 3394075"/>
                <a:gd name="connsiteY496" fmla="*/ 3716713 h 6392863"/>
                <a:gd name="connsiteX497" fmla="*/ 1631686 w 3394075"/>
                <a:gd name="connsiteY497" fmla="*/ 3690785 h 6392863"/>
                <a:gd name="connsiteX498" fmla="*/ 1633273 w 3394075"/>
                <a:gd name="connsiteY498" fmla="*/ 3679144 h 6392863"/>
                <a:gd name="connsiteX499" fmla="*/ 1634596 w 3394075"/>
                <a:gd name="connsiteY499" fmla="*/ 3668826 h 6392863"/>
                <a:gd name="connsiteX500" fmla="*/ 1636184 w 3394075"/>
                <a:gd name="connsiteY500" fmla="*/ 3659830 h 6392863"/>
                <a:gd name="connsiteX501" fmla="*/ 1637506 w 3394075"/>
                <a:gd name="connsiteY501" fmla="*/ 3652687 h 6392863"/>
                <a:gd name="connsiteX502" fmla="*/ 1638829 w 3394075"/>
                <a:gd name="connsiteY502" fmla="*/ 3646072 h 6392863"/>
                <a:gd name="connsiteX503" fmla="*/ 1640152 w 3394075"/>
                <a:gd name="connsiteY503" fmla="*/ 3639458 h 6392863"/>
                <a:gd name="connsiteX504" fmla="*/ 1641211 w 3394075"/>
                <a:gd name="connsiteY504" fmla="*/ 3632315 h 6392863"/>
                <a:gd name="connsiteX505" fmla="*/ 1642269 w 3394075"/>
                <a:gd name="connsiteY505" fmla="*/ 3624907 h 6392863"/>
                <a:gd name="connsiteX506" fmla="*/ 1643063 w 3394075"/>
                <a:gd name="connsiteY506" fmla="*/ 3616969 h 6392863"/>
                <a:gd name="connsiteX507" fmla="*/ 1643856 w 3394075"/>
                <a:gd name="connsiteY507" fmla="*/ 3609032 h 6392863"/>
                <a:gd name="connsiteX508" fmla="*/ 1644386 w 3394075"/>
                <a:gd name="connsiteY508" fmla="*/ 3600831 h 6392863"/>
                <a:gd name="connsiteX509" fmla="*/ 1644650 w 3394075"/>
                <a:gd name="connsiteY509" fmla="*/ 3592629 h 6392863"/>
                <a:gd name="connsiteX510" fmla="*/ 1644650 w 3394075"/>
                <a:gd name="connsiteY510" fmla="*/ 3583898 h 6392863"/>
                <a:gd name="connsiteX511" fmla="*/ 1644386 w 3394075"/>
                <a:gd name="connsiteY511" fmla="*/ 3575167 h 6392863"/>
                <a:gd name="connsiteX512" fmla="*/ 1644121 w 3394075"/>
                <a:gd name="connsiteY512" fmla="*/ 3566172 h 6392863"/>
                <a:gd name="connsiteX513" fmla="*/ 1643327 w 3394075"/>
                <a:gd name="connsiteY513" fmla="*/ 3557176 h 6392863"/>
                <a:gd name="connsiteX514" fmla="*/ 1642269 w 3394075"/>
                <a:gd name="connsiteY514" fmla="*/ 3547916 h 6392863"/>
                <a:gd name="connsiteX515" fmla="*/ 1641211 w 3394075"/>
                <a:gd name="connsiteY515" fmla="*/ 3538656 h 6392863"/>
                <a:gd name="connsiteX516" fmla="*/ 1639623 w 3394075"/>
                <a:gd name="connsiteY516" fmla="*/ 3529131 h 6392863"/>
                <a:gd name="connsiteX517" fmla="*/ 1637506 w 3394075"/>
                <a:gd name="connsiteY517" fmla="*/ 3519871 h 6392863"/>
                <a:gd name="connsiteX518" fmla="*/ 1635390 w 3394075"/>
                <a:gd name="connsiteY518" fmla="*/ 3509553 h 6392863"/>
                <a:gd name="connsiteX519" fmla="*/ 1633009 w 3394075"/>
                <a:gd name="connsiteY519" fmla="*/ 3497912 h 6392863"/>
                <a:gd name="connsiteX520" fmla="*/ 1627981 w 3394075"/>
                <a:gd name="connsiteY520" fmla="*/ 3470396 h 6392863"/>
                <a:gd name="connsiteX521" fmla="*/ 1622954 w 3394075"/>
                <a:gd name="connsiteY521" fmla="*/ 3437854 h 6392863"/>
                <a:gd name="connsiteX522" fmla="*/ 1620309 w 3394075"/>
                <a:gd name="connsiteY522" fmla="*/ 3419863 h 6392863"/>
                <a:gd name="connsiteX523" fmla="*/ 1617663 w 3394075"/>
                <a:gd name="connsiteY523" fmla="*/ 3401343 h 6392863"/>
                <a:gd name="connsiteX524" fmla="*/ 1615281 w 3394075"/>
                <a:gd name="connsiteY524" fmla="*/ 3382029 h 6392863"/>
                <a:gd name="connsiteX525" fmla="*/ 1612900 w 3394075"/>
                <a:gd name="connsiteY525" fmla="*/ 3361922 h 6392863"/>
                <a:gd name="connsiteX526" fmla="*/ 1610519 w 3394075"/>
                <a:gd name="connsiteY526" fmla="*/ 3341020 h 6392863"/>
                <a:gd name="connsiteX527" fmla="*/ 1608402 w 3394075"/>
                <a:gd name="connsiteY527" fmla="*/ 3319855 h 6392863"/>
                <a:gd name="connsiteX528" fmla="*/ 1606550 w 3394075"/>
                <a:gd name="connsiteY528" fmla="*/ 3298160 h 6392863"/>
                <a:gd name="connsiteX529" fmla="*/ 1604698 w 3394075"/>
                <a:gd name="connsiteY529" fmla="*/ 3275936 h 6392863"/>
                <a:gd name="connsiteX530" fmla="*/ 1603111 w 3394075"/>
                <a:gd name="connsiteY530" fmla="*/ 3253712 h 6392863"/>
                <a:gd name="connsiteX531" fmla="*/ 1602052 w 3394075"/>
                <a:gd name="connsiteY531" fmla="*/ 3231223 h 6392863"/>
                <a:gd name="connsiteX532" fmla="*/ 1600994 w 3394075"/>
                <a:gd name="connsiteY532" fmla="*/ 3207411 h 6392863"/>
                <a:gd name="connsiteX533" fmla="*/ 1600465 w 3394075"/>
                <a:gd name="connsiteY533" fmla="*/ 3180954 h 6392863"/>
                <a:gd name="connsiteX534" fmla="*/ 1599936 w 3394075"/>
                <a:gd name="connsiteY534" fmla="*/ 3153174 h 6392863"/>
                <a:gd name="connsiteX535" fmla="*/ 1599671 w 3394075"/>
                <a:gd name="connsiteY535" fmla="*/ 3123807 h 6392863"/>
                <a:gd name="connsiteX536" fmla="*/ 1599671 w 3394075"/>
                <a:gd name="connsiteY536" fmla="*/ 3063484 h 6392863"/>
                <a:gd name="connsiteX537" fmla="*/ 1599936 w 3394075"/>
                <a:gd name="connsiteY537" fmla="*/ 3004484 h 6392863"/>
                <a:gd name="connsiteX538" fmla="*/ 1600465 w 3394075"/>
                <a:gd name="connsiteY538" fmla="*/ 2951041 h 6392863"/>
                <a:gd name="connsiteX539" fmla="*/ 1601259 w 3394075"/>
                <a:gd name="connsiteY539" fmla="*/ 2907651 h 6392863"/>
                <a:gd name="connsiteX540" fmla="*/ 1602052 w 3394075"/>
                <a:gd name="connsiteY540" fmla="*/ 2867700 h 6392863"/>
                <a:gd name="connsiteX541" fmla="*/ 1601259 w 3394075"/>
                <a:gd name="connsiteY541" fmla="*/ 2866113 h 6392863"/>
                <a:gd name="connsiteX542" fmla="*/ 1599142 w 3394075"/>
                <a:gd name="connsiteY542" fmla="*/ 2861615 h 6392863"/>
                <a:gd name="connsiteX543" fmla="*/ 1595702 w 3394075"/>
                <a:gd name="connsiteY543" fmla="*/ 2855001 h 6392863"/>
                <a:gd name="connsiteX544" fmla="*/ 1593321 w 3394075"/>
                <a:gd name="connsiteY544" fmla="*/ 2851297 h 6392863"/>
                <a:gd name="connsiteX545" fmla="*/ 1590675 w 3394075"/>
                <a:gd name="connsiteY545" fmla="*/ 2847064 h 6392863"/>
                <a:gd name="connsiteX546" fmla="*/ 1590146 w 3394075"/>
                <a:gd name="connsiteY546" fmla="*/ 2846005 h 6392863"/>
                <a:gd name="connsiteX547" fmla="*/ 1589617 w 3394075"/>
                <a:gd name="connsiteY547" fmla="*/ 2844418 h 6392863"/>
                <a:gd name="connsiteX548" fmla="*/ 1588559 w 3394075"/>
                <a:gd name="connsiteY548" fmla="*/ 2840449 h 6392863"/>
                <a:gd name="connsiteX549" fmla="*/ 1588029 w 3394075"/>
                <a:gd name="connsiteY549" fmla="*/ 2835423 h 6392863"/>
                <a:gd name="connsiteX550" fmla="*/ 1587500 w 3394075"/>
                <a:gd name="connsiteY550" fmla="*/ 2829867 h 6392863"/>
                <a:gd name="connsiteX551" fmla="*/ 1587500 w 3394075"/>
                <a:gd name="connsiteY551" fmla="*/ 2823517 h 6392863"/>
                <a:gd name="connsiteX552" fmla="*/ 1587500 w 3394075"/>
                <a:gd name="connsiteY552" fmla="*/ 2816638 h 6392863"/>
                <a:gd name="connsiteX553" fmla="*/ 1588029 w 3394075"/>
                <a:gd name="connsiteY553" fmla="*/ 2802616 h 6392863"/>
                <a:gd name="connsiteX554" fmla="*/ 1588823 w 3394075"/>
                <a:gd name="connsiteY554" fmla="*/ 2789122 h 6392863"/>
                <a:gd name="connsiteX555" fmla="*/ 1589617 w 3394075"/>
                <a:gd name="connsiteY555" fmla="*/ 2777746 h 6392863"/>
                <a:gd name="connsiteX556" fmla="*/ 1590675 w 3394075"/>
                <a:gd name="connsiteY556" fmla="*/ 2766634 h 6392863"/>
                <a:gd name="connsiteX557" fmla="*/ 1517386 w 3394075"/>
                <a:gd name="connsiteY557" fmla="*/ 2739912 h 6392863"/>
                <a:gd name="connsiteX558" fmla="*/ 1454944 w 3394075"/>
                <a:gd name="connsiteY558" fmla="*/ 2717423 h 6392863"/>
                <a:gd name="connsiteX559" fmla="*/ 1426104 w 3394075"/>
                <a:gd name="connsiteY559" fmla="*/ 2707370 h 6392863"/>
                <a:gd name="connsiteX560" fmla="*/ 1401498 w 3394075"/>
                <a:gd name="connsiteY560" fmla="*/ 2698903 h 6392863"/>
                <a:gd name="connsiteX561" fmla="*/ 1390650 w 3394075"/>
                <a:gd name="connsiteY561" fmla="*/ 2695199 h 6392863"/>
                <a:gd name="connsiteX562" fmla="*/ 1379802 w 3394075"/>
                <a:gd name="connsiteY562" fmla="*/ 2691231 h 6392863"/>
                <a:gd name="connsiteX563" fmla="*/ 1368425 w 3394075"/>
                <a:gd name="connsiteY563" fmla="*/ 2686733 h 6392863"/>
                <a:gd name="connsiteX564" fmla="*/ 1357313 w 3394075"/>
                <a:gd name="connsiteY564" fmla="*/ 2681971 h 6392863"/>
                <a:gd name="connsiteX565" fmla="*/ 1345936 w 3394075"/>
                <a:gd name="connsiteY565" fmla="*/ 2676944 h 6392863"/>
                <a:gd name="connsiteX566" fmla="*/ 1335088 w 3394075"/>
                <a:gd name="connsiteY566" fmla="*/ 2671917 h 6392863"/>
                <a:gd name="connsiteX567" fmla="*/ 1324240 w 3394075"/>
                <a:gd name="connsiteY567" fmla="*/ 2666625 h 6392863"/>
                <a:gd name="connsiteX568" fmla="*/ 1314186 w 3394075"/>
                <a:gd name="connsiteY568" fmla="*/ 2661599 h 6392863"/>
                <a:gd name="connsiteX569" fmla="*/ 1304396 w 3394075"/>
                <a:gd name="connsiteY569" fmla="*/ 2656572 h 6392863"/>
                <a:gd name="connsiteX570" fmla="*/ 1295400 w 3394075"/>
                <a:gd name="connsiteY570" fmla="*/ 2651545 h 6392863"/>
                <a:gd name="connsiteX571" fmla="*/ 1287198 w 3394075"/>
                <a:gd name="connsiteY571" fmla="*/ 2647047 h 6392863"/>
                <a:gd name="connsiteX572" fmla="*/ 1280054 w 3394075"/>
                <a:gd name="connsiteY572" fmla="*/ 2642549 h 6392863"/>
                <a:gd name="connsiteX573" fmla="*/ 1273969 w 3394075"/>
                <a:gd name="connsiteY573" fmla="*/ 2638581 h 6392863"/>
                <a:gd name="connsiteX574" fmla="*/ 1269206 w 3394075"/>
                <a:gd name="connsiteY574" fmla="*/ 2635142 h 6392863"/>
                <a:gd name="connsiteX575" fmla="*/ 1265767 w 3394075"/>
                <a:gd name="connsiteY575" fmla="*/ 2632231 h 6392863"/>
                <a:gd name="connsiteX576" fmla="*/ 1264444 w 3394075"/>
                <a:gd name="connsiteY576" fmla="*/ 2630908 h 6392863"/>
                <a:gd name="connsiteX577" fmla="*/ 1263650 w 3394075"/>
                <a:gd name="connsiteY577" fmla="*/ 2629850 h 6392863"/>
                <a:gd name="connsiteX578" fmla="*/ 1262856 w 3394075"/>
                <a:gd name="connsiteY578" fmla="*/ 2628527 h 6392863"/>
                <a:gd name="connsiteX579" fmla="*/ 1262592 w 3394075"/>
                <a:gd name="connsiteY579" fmla="*/ 2627204 h 6392863"/>
                <a:gd name="connsiteX580" fmla="*/ 1261798 w 3394075"/>
                <a:gd name="connsiteY580" fmla="*/ 2623500 h 6392863"/>
                <a:gd name="connsiteX581" fmla="*/ 1261798 w 3394075"/>
                <a:gd name="connsiteY581" fmla="*/ 2619002 h 6392863"/>
                <a:gd name="connsiteX582" fmla="*/ 1261798 w 3394075"/>
                <a:gd name="connsiteY582" fmla="*/ 2613446 h 6392863"/>
                <a:gd name="connsiteX583" fmla="*/ 1262327 w 3394075"/>
                <a:gd name="connsiteY583" fmla="*/ 2607097 h 6392863"/>
                <a:gd name="connsiteX584" fmla="*/ 1263121 w 3394075"/>
                <a:gd name="connsiteY584" fmla="*/ 2599953 h 6392863"/>
                <a:gd name="connsiteX585" fmla="*/ 1265238 w 3394075"/>
                <a:gd name="connsiteY585" fmla="*/ 2583550 h 6392863"/>
                <a:gd name="connsiteX586" fmla="*/ 1270794 w 3394075"/>
                <a:gd name="connsiteY586" fmla="*/ 2542806 h 6392863"/>
                <a:gd name="connsiteX587" fmla="*/ 1273704 w 3394075"/>
                <a:gd name="connsiteY587" fmla="*/ 2519788 h 6392863"/>
                <a:gd name="connsiteX588" fmla="*/ 1275027 w 3394075"/>
                <a:gd name="connsiteY588" fmla="*/ 2507618 h 6392863"/>
                <a:gd name="connsiteX589" fmla="*/ 1276086 w 3394075"/>
                <a:gd name="connsiteY589" fmla="*/ 2494918 h 6392863"/>
                <a:gd name="connsiteX590" fmla="*/ 1278202 w 3394075"/>
                <a:gd name="connsiteY590" fmla="*/ 2468725 h 6392863"/>
                <a:gd name="connsiteX591" fmla="*/ 1280054 w 3394075"/>
                <a:gd name="connsiteY591" fmla="*/ 2442003 h 6392863"/>
                <a:gd name="connsiteX592" fmla="*/ 1282965 w 3394075"/>
                <a:gd name="connsiteY592" fmla="*/ 2391735 h 6392863"/>
                <a:gd name="connsiteX593" fmla="*/ 1284817 w 3394075"/>
                <a:gd name="connsiteY593" fmla="*/ 2354165 h 6392863"/>
                <a:gd name="connsiteX594" fmla="*/ 1285346 w 3394075"/>
                <a:gd name="connsiteY594" fmla="*/ 2339349 h 6392863"/>
                <a:gd name="connsiteX595" fmla="*/ 1283229 w 3394075"/>
                <a:gd name="connsiteY595" fmla="*/ 2338820 h 6392863"/>
                <a:gd name="connsiteX596" fmla="*/ 1280584 w 3394075"/>
                <a:gd name="connsiteY596" fmla="*/ 2338556 h 6392863"/>
                <a:gd name="connsiteX597" fmla="*/ 1275027 w 3394075"/>
                <a:gd name="connsiteY597" fmla="*/ 2338556 h 6392863"/>
                <a:gd name="connsiteX598" fmla="*/ 1268677 w 3394075"/>
                <a:gd name="connsiteY598" fmla="*/ 2338820 h 6392863"/>
                <a:gd name="connsiteX599" fmla="*/ 1261534 w 3394075"/>
                <a:gd name="connsiteY599" fmla="*/ 2339349 h 6392863"/>
                <a:gd name="connsiteX600" fmla="*/ 1254125 w 3394075"/>
                <a:gd name="connsiteY600" fmla="*/ 2340408 h 6392863"/>
                <a:gd name="connsiteX601" fmla="*/ 1246452 w 3394075"/>
                <a:gd name="connsiteY601" fmla="*/ 2341730 h 6392863"/>
                <a:gd name="connsiteX602" fmla="*/ 1238779 w 3394075"/>
                <a:gd name="connsiteY602" fmla="*/ 2343054 h 6392863"/>
                <a:gd name="connsiteX603" fmla="*/ 1231106 w 3394075"/>
                <a:gd name="connsiteY603" fmla="*/ 2344905 h 6392863"/>
                <a:gd name="connsiteX604" fmla="*/ 1216819 w 3394075"/>
                <a:gd name="connsiteY604" fmla="*/ 2348080 h 6392863"/>
                <a:gd name="connsiteX605" fmla="*/ 1204913 w 3394075"/>
                <a:gd name="connsiteY605" fmla="*/ 2351255 h 6392863"/>
                <a:gd name="connsiteX606" fmla="*/ 1193800 w 3394075"/>
                <a:gd name="connsiteY606" fmla="*/ 2354430 h 6392863"/>
                <a:gd name="connsiteX607" fmla="*/ 1190361 w 3394075"/>
                <a:gd name="connsiteY607" fmla="*/ 2356282 h 6392863"/>
                <a:gd name="connsiteX608" fmla="*/ 1181894 w 3394075"/>
                <a:gd name="connsiteY608" fmla="*/ 2361574 h 6392863"/>
                <a:gd name="connsiteX609" fmla="*/ 1176338 w 3394075"/>
                <a:gd name="connsiteY609" fmla="*/ 2365277 h 6392863"/>
                <a:gd name="connsiteX610" fmla="*/ 1170781 w 3394075"/>
                <a:gd name="connsiteY610" fmla="*/ 2369246 h 6392863"/>
                <a:gd name="connsiteX611" fmla="*/ 1165225 w 3394075"/>
                <a:gd name="connsiteY611" fmla="*/ 2374009 h 6392863"/>
                <a:gd name="connsiteX612" fmla="*/ 1159934 w 3394075"/>
                <a:gd name="connsiteY612" fmla="*/ 2378771 h 6392863"/>
                <a:gd name="connsiteX613" fmla="*/ 1158875 w 3394075"/>
                <a:gd name="connsiteY613" fmla="*/ 2379829 h 6392863"/>
                <a:gd name="connsiteX614" fmla="*/ 1157552 w 3394075"/>
                <a:gd name="connsiteY614" fmla="*/ 2380887 h 6392863"/>
                <a:gd name="connsiteX615" fmla="*/ 1154642 w 3394075"/>
                <a:gd name="connsiteY615" fmla="*/ 2382475 h 6392863"/>
                <a:gd name="connsiteX616" fmla="*/ 1151467 w 3394075"/>
                <a:gd name="connsiteY616" fmla="*/ 2383533 h 6392863"/>
                <a:gd name="connsiteX617" fmla="*/ 1148292 w 3394075"/>
                <a:gd name="connsiteY617" fmla="*/ 2384327 h 6392863"/>
                <a:gd name="connsiteX618" fmla="*/ 1144852 w 3394075"/>
                <a:gd name="connsiteY618" fmla="*/ 2384591 h 6392863"/>
                <a:gd name="connsiteX619" fmla="*/ 1141148 w 3394075"/>
                <a:gd name="connsiteY619" fmla="*/ 2384327 h 6392863"/>
                <a:gd name="connsiteX620" fmla="*/ 1137444 w 3394075"/>
                <a:gd name="connsiteY620" fmla="*/ 2384062 h 6392863"/>
                <a:gd name="connsiteX621" fmla="*/ 1133740 w 3394075"/>
                <a:gd name="connsiteY621" fmla="*/ 2383533 h 6392863"/>
                <a:gd name="connsiteX622" fmla="*/ 1126596 w 3394075"/>
                <a:gd name="connsiteY622" fmla="*/ 2382210 h 6392863"/>
                <a:gd name="connsiteX623" fmla="*/ 1119452 w 3394075"/>
                <a:gd name="connsiteY623" fmla="*/ 2380623 h 6392863"/>
                <a:gd name="connsiteX624" fmla="*/ 1113102 w 3394075"/>
                <a:gd name="connsiteY624" fmla="*/ 2379300 h 6392863"/>
                <a:gd name="connsiteX625" fmla="*/ 1109927 w 3394075"/>
                <a:gd name="connsiteY625" fmla="*/ 2378771 h 6392863"/>
                <a:gd name="connsiteX626" fmla="*/ 1107281 w 3394075"/>
                <a:gd name="connsiteY626" fmla="*/ 2378771 h 6392863"/>
                <a:gd name="connsiteX627" fmla="*/ 1104900 w 3394075"/>
                <a:gd name="connsiteY627" fmla="*/ 2378771 h 6392863"/>
                <a:gd name="connsiteX628" fmla="*/ 1102519 w 3394075"/>
                <a:gd name="connsiteY628" fmla="*/ 2379035 h 6392863"/>
                <a:gd name="connsiteX629" fmla="*/ 1100402 w 3394075"/>
                <a:gd name="connsiteY629" fmla="*/ 2379565 h 6392863"/>
                <a:gd name="connsiteX630" fmla="*/ 1098021 w 3394075"/>
                <a:gd name="connsiteY630" fmla="*/ 2380358 h 6392863"/>
                <a:gd name="connsiteX631" fmla="*/ 1095904 w 3394075"/>
                <a:gd name="connsiteY631" fmla="*/ 2381152 h 6392863"/>
                <a:gd name="connsiteX632" fmla="*/ 1093523 w 3394075"/>
                <a:gd name="connsiteY632" fmla="*/ 2382475 h 6392863"/>
                <a:gd name="connsiteX633" fmla="*/ 1089025 w 3394075"/>
                <a:gd name="connsiteY633" fmla="*/ 2385120 h 6392863"/>
                <a:gd name="connsiteX634" fmla="*/ 1083998 w 3394075"/>
                <a:gd name="connsiteY634" fmla="*/ 2388295 h 6392863"/>
                <a:gd name="connsiteX635" fmla="*/ 1078706 w 3394075"/>
                <a:gd name="connsiteY635" fmla="*/ 2391999 h 6392863"/>
                <a:gd name="connsiteX636" fmla="*/ 1066271 w 3394075"/>
                <a:gd name="connsiteY636" fmla="*/ 2401259 h 6392863"/>
                <a:gd name="connsiteX637" fmla="*/ 1062567 w 3394075"/>
                <a:gd name="connsiteY637" fmla="*/ 2403376 h 6392863"/>
                <a:gd name="connsiteX638" fmla="*/ 1059127 w 3394075"/>
                <a:gd name="connsiteY638" fmla="*/ 2404963 h 6392863"/>
                <a:gd name="connsiteX639" fmla="*/ 1055688 w 3394075"/>
                <a:gd name="connsiteY639" fmla="*/ 2406022 h 6392863"/>
                <a:gd name="connsiteX640" fmla="*/ 1052248 w 3394075"/>
                <a:gd name="connsiteY640" fmla="*/ 2406815 h 6392863"/>
                <a:gd name="connsiteX641" fmla="*/ 1048809 w 3394075"/>
                <a:gd name="connsiteY641" fmla="*/ 2407080 h 6392863"/>
                <a:gd name="connsiteX642" fmla="*/ 1045634 w 3394075"/>
                <a:gd name="connsiteY642" fmla="*/ 2406815 h 6392863"/>
                <a:gd name="connsiteX643" fmla="*/ 1042459 w 3394075"/>
                <a:gd name="connsiteY643" fmla="*/ 2406551 h 6392863"/>
                <a:gd name="connsiteX644" fmla="*/ 1039548 w 3394075"/>
                <a:gd name="connsiteY644" fmla="*/ 2406022 h 6392863"/>
                <a:gd name="connsiteX645" fmla="*/ 1036902 w 3394075"/>
                <a:gd name="connsiteY645" fmla="*/ 2405492 h 6392863"/>
                <a:gd name="connsiteX646" fmla="*/ 1034521 w 3394075"/>
                <a:gd name="connsiteY646" fmla="*/ 2404699 h 6392863"/>
                <a:gd name="connsiteX647" fmla="*/ 1030288 w 3394075"/>
                <a:gd name="connsiteY647" fmla="*/ 2403111 h 6392863"/>
                <a:gd name="connsiteX648" fmla="*/ 1027906 w 3394075"/>
                <a:gd name="connsiteY648" fmla="*/ 2401788 h 6392863"/>
                <a:gd name="connsiteX649" fmla="*/ 1026848 w 3394075"/>
                <a:gd name="connsiteY649" fmla="*/ 2401259 h 6392863"/>
                <a:gd name="connsiteX650" fmla="*/ 1027642 w 3394075"/>
                <a:gd name="connsiteY650" fmla="*/ 2410784 h 6392863"/>
                <a:gd name="connsiteX651" fmla="*/ 1029494 w 3394075"/>
                <a:gd name="connsiteY651" fmla="*/ 2434860 h 6392863"/>
                <a:gd name="connsiteX652" fmla="*/ 1030552 w 3394075"/>
                <a:gd name="connsiteY652" fmla="*/ 2449941 h 6392863"/>
                <a:gd name="connsiteX653" fmla="*/ 1031346 w 3394075"/>
                <a:gd name="connsiteY653" fmla="*/ 2465815 h 6392863"/>
                <a:gd name="connsiteX654" fmla="*/ 1031875 w 3394075"/>
                <a:gd name="connsiteY654" fmla="*/ 2481689 h 6392863"/>
                <a:gd name="connsiteX655" fmla="*/ 1032140 w 3394075"/>
                <a:gd name="connsiteY655" fmla="*/ 2496505 h 6392863"/>
                <a:gd name="connsiteX656" fmla="*/ 1031611 w 3394075"/>
                <a:gd name="connsiteY656" fmla="*/ 2517407 h 6392863"/>
                <a:gd name="connsiteX657" fmla="*/ 1030817 w 3394075"/>
                <a:gd name="connsiteY657" fmla="*/ 2550743 h 6392863"/>
                <a:gd name="connsiteX658" fmla="*/ 1027906 w 3394075"/>
                <a:gd name="connsiteY658" fmla="*/ 2640697 h 6392863"/>
                <a:gd name="connsiteX659" fmla="*/ 1026584 w 3394075"/>
                <a:gd name="connsiteY659" fmla="*/ 2690173 h 6392863"/>
                <a:gd name="connsiteX660" fmla="*/ 1025525 w 3394075"/>
                <a:gd name="connsiteY660" fmla="*/ 2738589 h 6392863"/>
                <a:gd name="connsiteX661" fmla="*/ 1024996 w 3394075"/>
                <a:gd name="connsiteY661" fmla="*/ 2781979 h 6392863"/>
                <a:gd name="connsiteX662" fmla="*/ 1024996 w 3394075"/>
                <a:gd name="connsiteY662" fmla="*/ 2800499 h 6392863"/>
                <a:gd name="connsiteX663" fmla="*/ 1024996 w 3394075"/>
                <a:gd name="connsiteY663" fmla="*/ 2816638 h 6392863"/>
                <a:gd name="connsiteX664" fmla="*/ 1026319 w 3394075"/>
                <a:gd name="connsiteY664" fmla="*/ 2905005 h 6392863"/>
                <a:gd name="connsiteX665" fmla="*/ 1027642 w 3394075"/>
                <a:gd name="connsiteY665" fmla="*/ 3023269 h 6392863"/>
                <a:gd name="connsiteX666" fmla="*/ 1029229 w 3394075"/>
                <a:gd name="connsiteY666" fmla="*/ 3170636 h 6392863"/>
                <a:gd name="connsiteX667" fmla="*/ 1018117 w 3394075"/>
                <a:gd name="connsiteY667" fmla="*/ 3171959 h 6392863"/>
                <a:gd name="connsiteX668" fmla="*/ 1012031 w 3394075"/>
                <a:gd name="connsiteY668" fmla="*/ 3173282 h 6392863"/>
                <a:gd name="connsiteX669" fmla="*/ 1003036 w 3394075"/>
                <a:gd name="connsiteY669" fmla="*/ 3175398 h 6392863"/>
                <a:gd name="connsiteX670" fmla="*/ 980811 w 3394075"/>
                <a:gd name="connsiteY670" fmla="*/ 3181748 h 6392863"/>
                <a:gd name="connsiteX671" fmla="*/ 960702 w 3394075"/>
                <a:gd name="connsiteY671" fmla="*/ 3187568 h 6392863"/>
                <a:gd name="connsiteX672" fmla="*/ 951971 w 3394075"/>
                <a:gd name="connsiteY672" fmla="*/ 3190214 h 6392863"/>
                <a:gd name="connsiteX673" fmla="*/ 951177 w 3394075"/>
                <a:gd name="connsiteY673" fmla="*/ 3173282 h 6392863"/>
                <a:gd name="connsiteX674" fmla="*/ 948531 w 3394075"/>
                <a:gd name="connsiteY674" fmla="*/ 3131479 h 6392863"/>
                <a:gd name="connsiteX675" fmla="*/ 944827 w 3394075"/>
                <a:gd name="connsiteY675" fmla="*/ 3078565 h 6392863"/>
                <a:gd name="connsiteX676" fmla="*/ 942975 w 3394075"/>
                <a:gd name="connsiteY676" fmla="*/ 3052372 h 6392863"/>
                <a:gd name="connsiteX677" fmla="*/ 940859 w 3394075"/>
                <a:gd name="connsiteY677" fmla="*/ 3028825 h 6392863"/>
                <a:gd name="connsiteX678" fmla="*/ 937948 w 3394075"/>
                <a:gd name="connsiteY678" fmla="*/ 3002103 h 6392863"/>
                <a:gd name="connsiteX679" fmla="*/ 933715 w 3394075"/>
                <a:gd name="connsiteY679" fmla="*/ 2967444 h 6392863"/>
                <a:gd name="connsiteX680" fmla="*/ 923661 w 3394075"/>
                <a:gd name="connsiteY680" fmla="*/ 2884898 h 6392863"/>
                <a:gd name="connsiteX681" fmla="*/ 918898 w 3394075"/>
                <a:gd name="connsiteY681" fmla="*/ 2842831 h 6392863"/>
                <a:gd name="connsiteX682" fmla="*/ 914665 w 3394075"/>
                <a:gd name="connsiteY682" fmla="*/ 2804203 h 6392863"/>
                <a:gd name="connsiteX683" fmla="*/ 913077 w 3394075"/>
                <a:gd name="connsiteY683" fmla="*/ 2787006 h 6392863"/>
                <a:gd name="connsiteX684" fmla="*/ 912019 w 3394075"/>
                <a:gd name="connsiteY684" fmla="*/ 2771661 h 6392863"/>
                <a:gd name="connsiteX685" fmla="*/ 911225 w 3394075"/>
                <a:gd name="connsiteY685" fmla="*/ 2758432 h 6392863"/>
                <a:gd name="connsiteX686" fmla="*/ 910961 w 3394075"/>
                <a:gd name="connsiteY686" fmla="*/ 2747849 h 6392863"/>
                <a:gd name="connsiteX687" fmla="*/ 910431 w 3394075"/>
                <a:gd name="connsiteY687" fmla="*/ 2721656 h 6392863"/>
                <a:gd name="connsiteX688" fmla="*/ 909373 w 3394075"/>
                <a:gd name="connsiteY688" fmla="*/ 2681971 h 6392863"/>
                <a:gd name="connsiteX689" fmla="*/ 907786 w 3394075"/>
                <a:gd name="connsiteY689" fmla="*/ 2634612 h 6392863"/>
                <a:gd name="connsiteX690" fmla="*/ 905669 w 3394075"/>
                <a:gd name="connsiteY690" fmla="*/ 2583550 h 6392863"/>
                <a:gd name="connsiteX691" fmla="*/ 903552 w 3394075"/>
                <a:gd name="connsiteY691" fmla="*/ 2533545 h 6392863"/>
                <a:gd name="connsiteX692" fmla="*/ 901436 w 3394075"/>
                <a:gd name="connsiteY692" fmla="*/ 2489626 h 6392863"/>
                <a:gd name="connsiteX693" fmla="*/ 899319 w 3394075"/>
                <a:gd name="connsiteY693" fmla="*/ 2456290 h 6392863"/>
                <a:gd name="connsiteX694" fmla="*/ 898525 w 3394075"/>
                <a:gd name="connsiteY694" fmla="*/ 2445178 h 6392863"/>
                <a:gd name="connsiteX695" fmla="*/ 897731 w 3394075"/>
                <a:gd name="connsiteY695" fmla="*/ 2438564 h 6392863"/>
                <a:gd name="connsiteX696" fmla="*/ 883179 w 3394075"/>
                <a:gd name="connsiteY696" fmla="*/ 2440681 h 6392863"/>
                <a:gd name="connsiteX697" fmla="*/ 867304 w 3394075"/>
                <a:gd name="connsiteY697" fmla="*/ 2443062 h 6392863"/>
                <a:gd name="connsiteX698" fmla="*/ 848254 w 3394075"/>
                <a:gd name="connsiteY698" fmla="*/ 2445972 h 6392863"/>
                <a:gd name="connsiteX699" fmla="*/ 827617 w 3394075"/>
                <a:gd name="connsiteY699" fmla="*/ 2449941 h 6392863"/>
                <a:gd name="connsiteX700" fmla="*/ 817298 w 3394075"/>
                <a:gd name="connsiteY700" fmla="*/ 2452057 h 6392863"/>
                <a:gd name="connsiteX701" fmla="*/ 806979 w 3394075"/>
                <a:gd name="connsiteY701" fmla="*/ 2454438 h 6392863"/>
                <a:gd name="connsiteX702" fmla="*/ 797190 w 3394075"/>
                <a:gd name="connsiteY702" fmla="*/ 2456819 h 6392863"/>
                <a:gd name="connsiteX703" fmla="*/ 788458 w 3394075"/>
                <a:gd name="connsiteY703" fmla="*/ 2459465 h 6392863"/>
                <a:gd name="connsiteX704" fmla="*/ 780256 w 3394075"/>
                <a:gd name="connsiteY704" fmla="*/ 2462111 h 6392863"/>
                <a:gd name="connsiteX705" fmla="*/ 773377 w 3394075"/>
                <a:gd name="connsiteY705" fmla="*/ 2464757 h 6392863"/>
                <a:gd name="connsiteX706" fmla="*/ 714218 w 3394075"/>
                <a:gd name="connsiteY706" fmla="*/ 2278043 h 6392863"/>
                <a:gd name="connsiteX707" fmla="*/ 715255 w 3394075"/>
                <a:gd name="connsiteY707" fmla="*/ 2293117 h 6392863"/>
                <a:gd name="connsiteX708" fmla="*/ 718157 w 3394075"/>
                <a:gd name="connsiteY708" fmla="*/ 2331208 h 6392863"/>
                <a:gd name="connsiteX709" fmla="*/ 721323 w 3394075"/>
                <a:gd name="connsiteY709" fmla="*/ 2379614 h 6392863"/>
                <a:gd name="connsiteX710" fmla="*/ 722642 w 3394075"/>
                <a:gd name="connsiteY710" fmla="*/ 2403685 h 6392863"/>
                <a:gd name="connsiteX711" fmla="*/ 723433 w 3394075"/>
                <a:gd name="connsiteY711" fmla="*/ 2425640 h 6392863"/>
                <a:gd name="connsiteX712" fmla="*/ 723961 w 3394075"/>
                <a:gd name="connsiteY712" fmla="*/ 2436221 h 6392863"/>
                <a:gd name="connsiteX713" fmla="*/ 724752 w 3394075"/>
                <a:gd name="connsiteY713" fmla="*/ 2448389 h 6392863"/>
                <a:gd name="connsiteX714" fmla="*/ 726071 w 3394075"/>
                <a:gd name="connsiteY714" fmla="*/ 2461350 h 6392863"/>
                <a:gd name="connsiteX715" fmla="*/ 727390 w 3394075"/>
                <a:gd name="connsiteY715" fmla="*/ 2475105 h 6392863"/>
                <a:gd name="connsiteX716" fmla="*/ 730556 w 3394075"/>
                <a:gd name="connsiteY716" fmla="*/ 2504995 h 6392863"/>
                <a:gd name="connsiteX717" fmla="*/ 734249 w 3394075"/>
                <a:gd name="connsiteY717" fmla="*/ 2536473 h 6392863"/>
                <a:gd name="connsiteX718" fmla="*/ 737679 w 3394075"/>
                <a:gd name="connsiteY718" fmla="*/ 2568215 h 6392863"/>
                <a:gd name="connsiteX719" fmla="*/ 740845 w 3394075"/>
                <a:gd name="connsiteY719" fmla="*/ 2599164 h 6392863"/>
                <a:gd name="connsiteX720" fmla="*/ 742164 w 3394075"/>
                <a:gd name="connsiteY720" fmla="*/ 2613977 h 6392863"/>
                <a:gd name="connsiteX721" fmla="*/ 743219 w 3394075"/>
                <a:gd name="connsiteY721" fmla="*/ 2628260 h 6392863"/>
                <a:gd name="connsiteX722" fmla="*/ 744011 w 3394075"/>
                <a:gd name="connsiteY722" fmla="*/ 2641486 h 6392863"/>
                <a:gd name="connsiteX723" fmla="*/ 744538 w 3394075"/>
                <a:gd name="connsiteY723" fmla="*/ 2654183 h 6392863"/>
                <a:gd name="connsiteX724" fmla="*/ 744538 w 3394075"/>
                <a:gd name="connsiteY724" fmla="*/ 2661060 h 6392863"/>
                <a:gd name="connsiteX725" fmla="*/ 744274 w 3394075"/>
                <a:gd name="connsiteY725" fmla="*/ 2670054 h 6392863"/>
                <a:gd name="connsiteX726" fmla="*/ 743483 w 3394075"/>
                <a:gd name="connsiteY726" fmla="*/ 2693861 h 6392863"/>
                <a:gd name="connsiteX727" fmla="*/ 741900 w 3394075"/>
                <a:gd name="connsiteY727" fmla="*/ 2724545 h 6392863"/>
                <a:gd name="connsiteX728" fmla="*/ 740053 w 3394075"/>
                <a:gd name="connsiteY728" fmla="*/ 2760254 h 6392863"/>
                <a:gd name="connsiteX729" fmla="*/ 735041 w 3394075"/>
                <a:gd name="connsiteY729" fmla="*/ 2844371 h 6392863"/>
                <a:gd name="connsiteX730" fmla="*/ 729501 w 3394075"/>
                <a:gd name="connsiteY730" fmla="*/ 2938010 h 6392863"/>
                <a:gd name="connsiteX731" fmla="*/ 726863 w 3394075"/>
                <a:gd name="connsiteY731" fmla="*/ 2985887 h 6392863"/>
                <a:gd name="connsiteX732" fmla="*/ 724488 w 3394075"/>
                <a:gd name="connsiteY732" fmla="*/ 3032971 h 6392863"/>
                <a:gd name="connsiteX733" fmla="*/ 722114 w 3394075"/>
                <a:gd name="connsiteY733" fmla="*/ 3077939 h 6392863"/>
                <a:gd name="connsiteX734" fmla="*/ 720531 w 3394075"/>
                <a:gd name="connsiteY734" fmla="*/ 3120262 h 6392863"/>
                <a:gd name="connsiteX735" fmla="*/ 719212 w 3394075"/>
                <a:gd name="connsiteY735" fmla="*/ 3158617 h 6392863"/>
                <a:gd name="connsiteX736" fmla="*/ 718948 w 3394075"/>
                <a:gd name="connsiteY736" fmla="*/ 3175810 h 6392863"/>
                <a:gd name="connsiteX737" fmla="*/ 718685 w 3394075"/>
                <a:gd name="connsiteY737" fmla="*/ 3191946 h 6392863"/>
                <a:gd name="connsiteX738" fmla="*/ 718948 w 3394075"/>
                <a:gd name="connsiteY738" fmla="*/ 3206494 h 6392863"/>
                <a:gd name="connsiteX739" fmla="*/ 718948 w 3394075"/>
                <a:gd name="connsiteY739" fmla="*/ 3219456 h 6392863"/>
                <a:gd name="connsiteX740" fmla="*/ 719476 w 3394075"/>
                <a:gd name="connsiteY740" fmla="*/ 3230565 h 6392863"/>
                <a:gd name="connsiteX741" fmla="*/ 720267 w 3394075"/>
                <a:gd name="connsiteY741" fmla="*/ 3239559 h 6392863"/>
                <a:gd name="connsiteX742" fmla="*/ 671198 w 3394075"/>
                <a:gd name="connsiteY742" fmla="*/ 3240882 h 6392863"/>
                <a:gd name="connsiteX743" fmla="*/ 642970 w 3394075"/>
                <a:gd name="connsiteY743" fmla="*/ 3241411 h 6392863"/>
                <a:gd name="connsiteX744" fmla="*/ 613423 w 3394075"/>
                <a:gd name="connsiteY744" fmla="*/ 3241675 h 6392863"/>
                <a:gd name="connsiteX745" fmla="*/ 585459 w 3394075"/>
                <a:gd name="connsiteY745" fmla="*/ 3241411 h 6392863"/>
                <a:gd name="connsiteX746" fmla="*/ 563035 w 3394075"/>
                <a:gd name="connsiteY746" fmla="*/ 3241146 h 6392863"/>
                <a:gd name="connsiteX747" fmla="*/ 563035 w 3394075"/>
                <a:gd name="connsiteY747" fmla="*/ 3240617 h 6392863"/>
                <a:gd name="connsiteX748" fmla="*/ 562771 w 3394075"/>
                <a:gd name="connsiteY748" fmla="*/ 3229243 h 6392863"/>
                <a:gd name="connsiteX749" fmla="*/ 562244 w 3394075"/>
                <a:gd name="connsiteY749" fmla="*/ 3216811 h 6392863"/>
                <a:gd name="connsiteX750" fmla="*/ 561188 w 3394075"/>
                <a:gd name="connsiteY750" fmla="*/ 3201204 h 6392863"/>
                <a:gd name="connsiteX751" fmla="*/ 560397 w 3394075"/>
                <a:gd name="connsiteY751" fmla="*/ 3192475 h 6392863"/>
                <a:gd name="connsiteX752" fmla="*/ 559342 w 3394075"/>
                <a:gd name="connsiteY752" fmla="*/ 3183217 h 6392863"/>
                <a:gd name="connsiteX753" fmla="*/ 558287 w 3394075"/>
                <a:gd name="connsiteY753" fmla="*/ 3173959 h 6392863"/>
                <a:gd name="connsiteX754" fmla="*/ 556704 w 3394075"/>
                <a:gd name="connsiteY754" fmla="*/ 3164436 h 6392863"/>
                <a:gd name="connsiteX755" fmla="*/ 555121 w 3394075"/>
                <a:gd name="connsiteY755" fmla="*/ 3154914 h 6392863"/>
                <a:gd name="connsiteX756" fmla="*/ 553010 w 3394075"/>
                <a:gd name="connsiteY756" fmla="*/ 3145656 h 6392863"/>
                <a:gd name="connsiteX757" fmla="*/ 550636 w 3394075"/>
                <a:gd name="connsiteY757" fmla="*/ 3136662 h 6392863"/>
                <a:gd name="connsiteX758" fmla="*/ 547998 w 3394075"/>
                <a:gd name="connsiteY758" fmla="*/ 3127933 h 6392863"/>
                <a:gd name="connsiteX759" fmla="*/ 545360 w 3394075"/>
                <a:gd name="connsiteY759" fmla="*/ 3119204 h 6392863"/>
                <a:gd name="connsiteX760" fmla="*/ 542458 w 3394075"/>
                <a:gd name="connsiteY760" fmla="*/ 3109417 h 6392863"/>
                <a:gd name="connsiteX761" fmla="*/ 539820 w 3394075"/>
                <a:gd name="connsiteY761" fmla="*/ 3099101 h 6392863"/>
                <a:gd name="connsiteX762" fmla="*/ 537182 w 3394075"/>
                <a:gd name="connsiteY762" fmla="*/ 3087991 h 6392863"/>
                <a:gd name="connsiteX763" fmla="*/ 534543 w 3394075"/>
                <a:gd name="connsiteY763" fmla="*/ 3076881 h 6392863"/>
                <a:gd name="connsiteX764" fmla="*/ 532169 w 3394075"/>
                <a:gd name="connsiteY764" fmla="*/ 3065242 h 6392863"/>
                <a:gd name="connsiteX765" fmla="*/ 527684 w 3394075"/>
                <a:gd name="connsiteY765" fmla="*/ 3041965 h 6392863"/>
                <a:gd name="connsiteX766" fmla="*/ 523727 w 3394075"/>
                <a:gd name="connsiteY766" fmla="*/ 3019216 h 6392863"/>
                <a:gd name="connsiteX767" fmla="*/ 520825 w 3394075"/>
                <a:gd name="connsiteY767" fmla="*/ 2998584 h 6392863"/>
                <a:gd name="connsiteX768" fmla="*/ 519770 w 3394075"/>
                <a:gd name="connsiteY768" fmla="*/ 2989326 h 6392863"/>
                <a:gd name="connsiteX769" fmla="*/ 518978 w 3394075"/>
                <a:gd name="connsiteY769" fmla="*/ 2980862 h 6392863"/>
                <a:gd name="connsiteX770" fmla="*/ 518451 w 3394075"/>
                <a:gd name="connsiteY770" fmla="*/ 2973455 h 6392863"/>
                <a:gd name="connsiteX771" fmla="*/ 518187 w 3394075"/>
                <a:gd name="connsiteY771" fmla="*/ 2967107 h 6392863"/>
                <a:gd name="connsiteX772" fmla="*/ 517923 w 3394075"/>
                <a:gd name="connsiteY772" fmla="*/ 2933248 h 6392863"/>
                <a:gd name="connsiteX773" fmla="*/ 517659 w 3394075"/>
                <a:gd name="connsiteY773" fmla="*/ 2910500 h 6392863"/>
                <a:gd name="connsiteX774" fmla="*/ 516868 w 3394075"/>
                <a:gd name="connsiteY774" fmla="*/ 2885900 h 6392863"/>
                <a:gd name="connsiteX775" fmla="*/ 516340 w 3394075"/>
                <a:gd name="connsiteY775" fmla="*/ 2873468 h 6392863"/>
                <a:gd name="connsiteX776" fmla="*/ 515549 w 3394075"/>
                <a:gd name="connsiteY776" fmla="*/ 2861035 h 6392863"/>
                <a:gd name="connsiteX777" fmla="*/ 514494 w 3394075"/>
                <a:gd name="connsiteY777" fmla="*/ 2849132 h 6392863"/>
                <a:gd name="connsiteX778" fmla="*/ 513438 w 3394075"/>
                <a:gd name="connsiteY778" fmla="*/ 2837758 h 6392863"/>
                <a:gd name="connsiteX779" fmla="*/ 512119 w 3394075"/>
                <a:gd name="connsiteY779" fmla="*/ 2827177 h 6392863"/>
                <a:gd name="connsiteX780" fmla="*/ 510800 w 3394075"/>
                <a:gd name="connsiteY780" fmla="*/ 2817655 h 6392863"/>
                <a:gd name="connsiteX781" fmla="*/ 508954 w 3394075"/>
                <a:gd name="connsiteY781" fmla="*/ 2809190 h 6392863"/>
                <a:gd name="connsiteX782" fmla="*/ 508162 w 3394075"/>
                <a:gd name="connsiteY782" fmla="*/ 2805487 h 6392863"/>
                <a:gd name="connsiteX783" fmla="*/ 507107 w 3394075"/>
                <a:gd name="connsiteY783" fmla="*/ 2802048 h 6392863"/>
                <a:gd name="connsiteX784" fmla="*/ 504996 w 3394075"/>
                <a:gd name="connsiteY784" fmla="*/ 2795435 h 6392863"/>
                <a:gd name="connsiteX785" fmla="*/ 502622 w 3394075"/>
                <a:gd name="connsiteY785" fmla="*/ 2787500 h 6392863"/>
                <a:gd name="connsiteX786" fmla="*/ 500512 w 3394075"/>
                <a:gd name="connsiteY786" fmla="*/ 2779035 h 6392863"/>
                <a:gd name="connsiteX787" fmla="*/ 498665 w 3394075"/>
                <a:gd name="connsiteY787" fmla="*/ 2770041 h 6392863"/>
                <a:gd name="connsiteX788" fmla="*/ 496818 w 3394075"/>
                <a:gd name="connsiteY788" fmla="*/ 2760519 h 6392863"/>
                <a:gd name="connsiteX789" fmla="*/ 494972 w 3394075"/>
                <a:gd name="connsiteY789" fmla="*/ 2750732 h 6392863"/>
                <a:gd name="connsiteX790" fmla="*/ 491806 w 3394075"/>
                <a:gd name="connsiteY790" fmla="*/ 2731157 h 6392863"/>
                <a:gd name="connsiteX791" fmla="*/ 489431 w 3394075"/>
                <a:gd name="connsiteY791" fmla="*/ 2711583 h 6392863"/>
                <a:gd name="connsiteX792" fmla="*/ 488640 w 3394075"/>
                <a:gd name="connsiteY792" fmla="*/ 2702854 h 6392863"/>
                <a:gd name="connsiteX793" fmla="*/ 487849 w 3394075"/>
                <a:gd name="connsiteY793" fmla="*/ 2694654 h 6392863"/>
                <a:gd name="connsiteX794" fmla="*/ 487585 w 3394075"/>
                <a:gd name="connsiteY794" fmla="*/ 2686983 h 6392863"/>
                <a:gd name="connsiteX795" fmla="*/ 487321 w 3394075"/>
                <a:gd name="connsiteY795" fmla="*/ 2680635 h 6392863"/>
                <a:gd name="connsiteX796" fmla="*/ 487585 w 3394075"/>
                <a:gd name="connsiteY796" fmla="*/ 2675080 h 6392863"/>
                <a:gd name="connsiteX797" fmla="*/ 488112 w 3394075"/>
                <a:gd name="connsiteY797" fmla="*/ 2670848 h 6392863"/>
                <a:gd name="connsiteX798" fmla="*/ 488640 w 3394075"/>
                <a:gd name="connsiteY798" fmla="*/ 2666880 h 6392863"/>
                <a:gd name="connsiteX799" fmla="*/ 489168 w 3394075"/>
                <a:gd name="connsiteY799" fmla="*/ 2661325 h 6392863"/>
                <a:gd name="connsiteX800" fmla="*/ 489431 w 3394075"/>
                <a:gd name="connsiteY800" fmla="*/ 2654977 h 6392863"/>
                <a:gd name="connsiteX801" fmla="*/ 489695 w 3394075"/>
                <a:gd name="connsiteY801" fmla="*/ 2647835 h 6392863"/>
                <a:gd name="connsiteX802" fmla="*/ 489695 w 3394075"/>
                <a:gd name="connsiteY802" fmla="*/ 2630906 h 6392863"/>
                <a:gd name="connsiteX803" fmla="*/ 489431 w 3394075"/>
                <a:gd name="connsiteY803" fmla="*/ 2611860 h 6392863"/>
                <a:gd name="connsiteX804" fmla="*/ 488640 w 3394075"/>
                <a:gd name="connsiteY804" fmla="*/ 2571918 h 6392863"/>
                <a:gd name="connsiteX805" fmla="*/ 488376 w 3394075"/>
                <a:gd name="connsiteY805" fmla="*/ 2553138 h 6392863"/>
                <a:gd name="connsiteX806" fmla="*/ 488112 w 3394075"/>
                <a:gd name="connsiteY806" fmla="*/ 2536209 h 6392863"/>
                <a:gd name="connsiteX807" fmla="*/ 487849 w 3394075"/>
                <a:gd name="connsiteY807" fmla="*/ 2527744 h 6392863"/>
                <a:gd name="connsiteX808" fmla="*/ 487585 w 3394075"/>
                <a:gd name="connsiteY808" fmla="*/ 2517957 h 6392863"/>
                <a:gd name="connsiteX809" fmla="*/ 486266 w 3394075"/>
                <a:gd name="connsiteY809" fmla="*/ 2494944 h 6392863"/>
                <a:gd name="connsiteX810" fmla="*/ 484683 w 3394075"/>
                <a:gd name="connsiteY810" fmla="*/ 2469021 h 6392863"/>
                <a:gd name="connsiteX811" fmla="*/ 482572 w 3394075"/>
                <a:gd name="connsiteY811" fmla="*/ 2442305 h 6392863"/>
                <a:gd name="connsiteX812" fmla="*/ 478615 w 3394075"/>
                <a:gd name="connsiteY812" fmla="*/ 2392840 h 6392863"/>
                <a:gd name="connsiteX813" fmla="*/ 477296 w 3394075"/>
                <a:gd name="connsiteY813" fmla="*/ 2373531 h 6392863"/>
                <a:gd name="connsiteX814" fmla="*/ 477032 w 3394075"/>
                <a:gd name="connsiteY814" fmla="*/ 2365860 h 6392863"/>
                <a:gd name="connsiteX815" fmla="*/ 477032 w 3394075"/>
                <a:gd name="connsiteY815" fmla="*/ 2360040 h 6392863"/>
                <a:gd name="connsiteX816" fmla="*/ 476241 w 3394075"/>
                <a:gd name="connsiteY816" fmla="*/ 2322214 h 6392863"/>
                <a:gd name="connsiteX817" fmla="*/ 474922 w 3394075"/>
                <a:gd name="connsiteY817" fmla="*/ 2264021 h 6392863"/>
                <a:gd name="connsiteX818" fmla="*/ 473075 w 3394075"/>
                <a:gd name="connsiteY818" fmla="*/ 2187575 h 6392863"/>
                <a:gd name="connsiteX819" fmla="*/ 552746 w 3394075"/>
                <a:gd name="connsiteY819" fmla="*/ 2197891 h 6392863"/>
                <a:gd name="connsiteX820" fmla="*/ 557231 w 3394075"/>
                <a:gd name="connsiteY820" fmla="*/ 2205562 h 6392863"/>
                <a:gd name="connsiteX821" fmla="*/ 559606 w 3394075"/>
                <a:gd name="connsiteY821" fmla="*/ 2209001 h 6392863"/>
                <a:gd name="connsiteX822" fmla="*/ 561980 w 3394075"/>
                <a:gd name="connsiteY822" fmla="*/ 2212440 h 6392863"/>
                <a:gd name="connsiteX823" fmla="*/ 564618 w 3394075"/>
                <a:gd name="connsiteY823" fmla="*/ 2215878 h 6392863"/>
                <a:gd name="connsiteX824" fmla="*/ 567520 w 3394075"/>
                <a:gd name="connsiteY824" fmla="*/ 2219317 h 6392863"/>
                <a:gd name="connsiteX825" fmla="*/ 570422 w 3394075"/>
                <a:gd name="connsiteY825" fmla="*/ 2222756 h 6392863"/>
                <a:gd name="connsiteX826" fmla="*/ 573851 w 3394075"/>
                <a:gd name="connsiteY826" fmla="*/ 2225930 h 6392863"/>
                <a:gd name="connsiteX827" fmla="*/ 577281 w 3394075"/>
                <a:gd name="connsiteY827" fmla="*/ 2229104 h 6392863"/>
                <a:gd name="connsiteX828" fmla="*/ 580711 w 3394075"/>
                <a:gd name="connsiteY828" fmla="*/ 2232278 h 6392863"/>
                <a:gd name="connsiteX829" fmla="*/ 584668 w 3394075"/>
                <a:gd name="connsiteY829" fmla="*/ 2235188 h 6392863"/>
                <a:gd name="connsiteX830" fmla="*/ 588889 w 3394075"/>
                <a:gd name="connsiteY830" fmla="*/ 2238098 h 6392863"/>
                <a:gd name="connsiteX831" fmla="*/ 593110 w 3394075"/>
                <a:gd name="connsiteY831" fmla="*/ 2241008 h 6392863"/>
                <a:gd name="connsiteX832" fmla="*/ 597858 w 3394075"/>
                <a:gd name="connsiteY832" fmla="*/ 2243917 h 6392863"/>
                <a:gd name="connsiteX833" fmla="*/ 602607 w 3394075"/>
                <a:gd name="connsiteY833" fmla="*/ 2246827 h 6392863"/>
                <a:gd name="connsiteX834" fmla="*/ 607883 w 3394075"/>
                <a:gd name="connsiteY834" fmla="*/ 2249737 h 6392863"/>
                <a:gd name="connsiteX835" fmla="*/ 615798 w 3394075"/>
                <a:gd name="connsiteY835" fmla="*/ 2253440 h 6392863"/>
                <a:gd name="connsiteX836" fmla="*/ 624240 w 3394075"/>
                <a:gd name="connsiteY836" fmla="*/ 2256879 h 6392863"/>
                <a:gd name="connsiteX837" fmla="*/ 632945 w 3394075"/>
                <a:gd name="connsiteY837" fmla="*/ 2259788 h 6392863"/>
                <a:gd name="connsiteX838" fmla="*/ 641651 w 3394075"/>
                <a:gd name="connsiteY838" fmla="*/ 2262698 h 6392863"/>
                <a:gd name="connsiteX839" fmla="*/ 650621 w 3394075"/>
                <a:gd name="connsiteY839" fmla="*/ 2265343 h 6392863"/>
                <a:gd name="connsiteX840" fmla="*/ 659591 w 3394075"/>
                <a:gd name="connsiteY840" fmla="*/ 2267459 h 6392863"/>
                <a:gd name="connsiteX841" fmla="*/ 668033 w 3394075"/>
                <a:gd name="connsiteY841" fmla="*/ 2269575 h 6392863"/>
                <a:gd name="connsiteX842" fmla="*/ 676475 w 3394075"/>
                <a:gd name="connsiteY842" fmla="*/ 2271427 h 6392863"/>
                <a:gd name="connsiteX843" fmla="*/ 691248 w 3394075"/>
                <a:gd name="connsiteY843" fmla="*/ 2274337 h 6392863"/>
                <a:gd name="connsiteX844" fmla="*/ 703383 w 3394075"/>
                <a:gd name="connsiteY844" fmla="*/ 2276188 h 6392863"/>
                <a:gd name="connsiteX845" fmla="*/ 714130 w 3394075"/>
                <a:gd name="connsiteY845" fmla="*/ 2277765 h 6392863"/>
                <a:gd name="connsiteX846" fmla="*/ 714111 w 3394075"/>
                <a:gd name="connsiteY846" fmla="*/ 2277704 h 6392863"/>
                <a:gd name="connsiteX847" fmla="*/ 711200 w 3394075"/>
                <a:gd name="connsiteY847" fmla="*/ 2261036 h 6392863"/>
                <a:gd name="connsiteX848" fmla="*/ 703527 w 3394075"/>
                <a:gd name="connsiteY848" fmla="*/ 2218440 h 6392863"/>
                <a:gd name="connsiteX849" fmla="*/ 692679 w 3394075"/>
                <a:gd name="connsiteY849" fmla="*/ 2160499 h 6392863"/>
                <a:gd name="connsiteX850" fmla="*/ 686594 w 3394075"/>
                <a:gd name="connsiteY850" fmla="*/ 2129014 h 6392863"/>
                <a:gd name="connsiteX851" fmla="*/ 680508 w 3394075"/>
                <a:gd name="connsiteY851" fmla="*/ 2097795 h 6392863"/>
                <a:gd name="connsiteX852" fmla="*/ 677333 w 3394075"/>
                <a:gd name="connsiteY852" fmla="*/ 2081920 h 6392863"/>
                <a:gd name="connsiteX853" fmla="*/ 674688 w 3394075"/>
                <a:gd name="connsiteY853" fmla="*/ 2066046 h 6392863"/>
                <a:gd name="connsiteX854" fmla="*/ 672306 w 3394075"/>
                <a:gd name="connsiteY854" fmla="*/ 2049643 h 6392863"/>
                <a:gd name="connsiteX855" fmla="*/ 670454 w 3394075"/>
                <a:gd name="connsiteY855" fmla="*/ 2033504 h 6392863"/>
                <a:gd name="connsiteX856" fmla="*/ 668602 w 3394075"/>
                <a:gd name="connsiteY856" fmla="*/ 2017365 h 6392863"/>
                <a:gd name="connsiteX857" fmla="*/ 667015 w 3394075"/>
                <a:gd name="connsiteY857" fmla="*/ 2001490 h 6392863"/>
                <a:gd name="connsiteX858" fmla="*/ 665692 w 3394075"/>
                <a:gd name="connsiteY858" fmla="*/ 1986410 h 6392863"/>
                <a:gd name="connsiteX859" fmla="*/ 664633 w 3394075"/>
                <a:gd name="connsiteY859" fmla="*/ 1972123 h 6392863"/>
                <a:gd name="connsiteX860" fmla="*/ 663046 w 3394075"/>
                <a:gd name="connsiteY860" fmla="*/ 1946459 h 6392863"/>
                <a:gd name="connsiteX861" fmla="*/ 662252 w 3394075"/>
                <a:gd name="connsiteY861" fmla="*/ 1926352 h 6392863"/>
                <a:gd name="connsiteX862" fmla="*/ 661723 w 3394075"/>
                <a:gd name="connsiteY862" fmla="*/ 1908361 h 6392863"/>
                <a:gd name="connsiteX863" fmla="*/ 527050 w 3394075"/>
                <a:gd name="connsiteY863" fmla="*/ 1913917 h 6392863"/>
                <a:gd name="connsiteX864" fmla="*/ 472281 w 3394075"/>
                <a:gd name="connsiteY864" fmla="*/ 1913917 h 6392863"/>
                <a:gd name="connsiteX865" fmla="*/ 467254 w 3394075"/>
                <a:gd name="connsiteY865" fmla="*/ 1913917 h 6392863"/>
                <a:gd name="connsiteX866" fmla="*/ 461433 w 3394075"/>
                <a:gd name="connsiteY866" fmla="*/ 1913388 h 6392863"/>
                <a:gd name="connsiteX867" fmla="*/ 460375 w 3394075"/>
                <a:gd name="connsiteY867" fmla="*/ 1896455 h 6392863"/>
                <a:gd name="connsiteX868" fmla="*/ 459317 w 3394075"/>
                <a:gd name="connsiteY868" fmla="*/ 1878200 h 6392863"/>
                <a:gd name="connsiteX869" fmla="*/ 459052 w 3394075"/>
                <a:gd name="connsiteY869" fmla="*/ 1869469 h 6392863"/>
                <a:gd name="connsiteX870" fmla="*/ 458788 w 3394075"/>
                <a:gd name="connsiteY870" fmla="*/ 1861267 h 6392863"/>
                <a:gd name="connsiteX871" fmla="*/ 459052 w 3394075"/>
                <a:gd name="connsiteY871" fmla="*/ 1854388 h 6392863"/>
                <a:gd name="connsiteX872" fmla="*/ 459317 w 3394075"/>
                <a:gd name="connsiteY872" fmla="*/ 1848568 h 6392863"/>
                <a:gd name="connsiteX873" fmla="*/ 459846 w 3394075"/>
                <a:gd name="connsiteY873" fmla="*/ 1844599 h 6392863"/>
                <a:gd name="connsiteX874" fmla="*/ 460904 w 3394075"/>
                <a:gd name="connsiteY874" fmla="*/ 1840101 h 6392863"/>
                <a:gd name="connsiteX875" fmla="*/ 462227 w 3394075"/>
                <a:gd name="connsiteY875" fmla="*/ 1835604 h 6392863"/>
                <a:gd name="connsiteX876" fmla="*/ 464079 w 3394075"/>
                <a:gd name="connsiteY876" fmla="*/ 1830841 h 6392863"/>
                <a:gd name="connsiteX877" fmla="*/ 465931 w 3394075"/>
                <a:gd name="connsiteY877" fmla="*/ 1825814 h 6392863"/>
                <a:gd name="connsiteX878" fmla="*/ 468313 w 3394075"/>
                <a:gd name="connsiteY878" fmla="*/ 1820787 h 6392863"/>
                <a:gd name="connsiteX879" fmla="*/ 473340 w 3394075"/>
                <a:gd name="connsiteY879" fmla="*/ 1810469 h 6392863"/>
                <a:gd name="connsiteX880" fmla="*/ 478631 w 3394075"/>
                <a:gd name="connsiteY880" fmla="*/ 1800151 h 6392863"/>
                <a:gd name="connsiteX881" fmla="*/ 483923 w 3394075"/>
                <a:gd name="connsiteY881" fmla="*/ 1790362 h 6392863"/>
                <a:gd name="connsiteX882" fmla="*/ 488950 w 3394075"/>
                <a:gd name="connsiteY882" fmla="*/ 1781366 h 6392863"/>
                <a:gd name="connsiteX883" fmla="*/ 492919 w 3394075"/>
                <a:gd name="connsiteY883" fmla="*/ 1773693 h 6392863"/>
                <a:gd name="connsiteX884" fmla="*/ 493713 w 3394075"/>
                <a:gd name="connsiteY884" fmla="*/ 1771577 h 6392863"/>
                <a:gd name="connsiteX885" fmla="*/ 494242 w 3394075"/>
                <a:gd name="connsiteY885" fmla="*/ 1769725 h 6392863"/>
                <a:gd name="connsiteX886" fmla="*/ 494506 w 3394075"/>
                <a:gd name="connsiteY886" fmla="*/ 1768138 h 6392863"/>
                <a:gd name="connsiteX887" fmla="*/ 494506 w 3394075"/>
                <a:gd name="connsiteY887" fmla="*/ 1766286 h 6392863"/>
                <a:gd name="connsiteX888" fmla="*/ 494506 w 3394075"/>
                <a:gd name="connsiteY888" fmla="*/ 1764434 h 6392863"/>
                <a:gd name="connsiteX889" fmla="*/ 493977 w 3394075"/>
                <a:gd name="connsiteY889" fmla="*/ 1762582 h 6392863"/>
                <a:gd name="connsiteX890" fmla="*/ 493448 w 3394075"/>
                <a:gd name="connsiteY890" fmla="*/ 1760465 h 6392863"/>
                <a:gd name="connsiteX891" fmla="*/ 492919 w 3394075"/>
                <a:gd name="connsiteY891" fmla="*/ 1758613 h 6392863"/>
                <a:gd name="connsiteX892" fmla="*/ 491067 w 3394075"/>
                <a:gd name="connsiteY892" fmla="*/ 1754644 h 6392863"/>
                <a:gd name="connsiteX893" fmla="*/ 488421 w 3394075"/>
                <a:gd name="connsiteY893" fmla="*/ 1750676 h 6392863"/>
                <a:gd name="connsiteX894" fmla="*/ 485511 w 3394075"/>
                <a:gd name="connsiteY894" fmla="*/ 1746707 h 6392863"/>
                <a:gd name="connsiteX895" fmla="*/ 482336 w 3394075"/>
                <a:gd name="connsiteY895" fmla="*/ 1742474 h 6392863"/>
                <a:gd name="connsiteX896" fmla="*/ 474663 w 3394075"/>
                <a:gd name="connsiteY896" fmla="*/ 1734008 h 6392863"/>
                <a:gd name="connsiteX897" fmla="*/ 466725 w 3394075"/>
                <a:gd name="connsiteY897" fmla="*/ 1725012 h 6392863"/>
                <a:gd name="connsiteX898" fmla="*/ 462756 w 3394075"/>
                <a:gd name="connsiteY898" fmla="*/ 1720250 h 6392863"/>
                <a:gd name="connsiteX899" fmla="*/ 458788 w 3394075"/>
                <a:gd name="connsiteY899" fmla="*/ 1715752 h 6392863"/>
                <a:gd name="connsiteX900" fmla="*/ 455083 w 3394075"/>
                <a:gd name="connsiteY900" fmla="*/ 1710990 h 6392863"/>
                <a:gd name="connsiteX901" fmla="*/ 451908 w 3394075"/>
                <a:gd name="connsiteY901" fmla="*/ 1705963 h 6392863"/>
                <a:gd name="connsiteX902" fmla="*/ 445029 w 3394075"/>
                <a:gd name="connsiteY902" fmla="*/ 1695380 h 6392863"/>
                <a:gd name="connsiteX903" fmla="*/ 438150 w 3394075"/>
                <a:gd name="connsiteY903" fmla="*/ 1683210 h 6392863"/>
                <a:gd name="connsiteX904" fmla="*/ 431006 w 3394075"/>
                <a:gd name="connsiteY904" fmla="*/ 1670775 h 6392863"/>
                <a:gd name="connsiteX905" fmla="*/ 424392 w 3394075"/>
                <a:gd name="connsiteY905" fmla="*/ 1658869 h 6392863"/>
                <a:gd name="connsiteX906" fmla="*/ 413808 w 3394075"/>
                <a:gd name="connsiteY906" fmla="*/ 1639291 h 6392863"/>
                <a:gd name="connsiteX907" fmla="*/ 409575 w 3394075"/>
                <a:gd name="connsiteY907" fmla="*/ 1631089 h 6392863"/>
                <a:gd name="connsiteX908" fmla="*/ 408781 w 3394075"/>
                <a:gd name="connsiteY908" fmla="*/ 1631883 h 6392863"/>
                <a:gd name="connsiteX909" fmla="*/ 413015 w 3394075"/>
                <a:gd name="connsiteY909" fmla="*/ 1625004 h 6392863"/>
                <a:gd name="connsiteX910" fmla="*/ 415396 w 3394075"/>
                <a:gd name="connsiteY910" fmla="*/ 1621564 h 6392863"/>
                <a:gd name="connsiteX911" fmla="*/ 417777 w 3394075"/>
                <a:gd name="connsiteY911" fmla="*/ 1618654 h 6392863"/>
                <a:gd name="connsiteX912" fmla="*/ 420158 w 3394075"/>
                <a:gd name="connsiteY912" fmla="*/ 1616273 h 6392863"/>
                <a:gd name="connsiteX913" fmla="*/ 422540 w 3394075"/>
                <a:gd name="connsiteY913" fmla="*/ 1614156 h 6392863"/>
                <a:gd name="connsiteX914" fmla="*/ 423863 w 3394075"/>
                <a:gd name="connsiteY914" fmla="*/ 1613363 h 6392863"/>
                <a:gd name="connsiteX915" fmla="*/ 425186 w 3394075"/>
                <a:gd name="connsiteY915" fmla="*/ 1612834 h 6392863"/>
                <a:gd name="connsiteX916" fmla="*/ 426244 w 3394075"/>
                <a:gd name="connsiteY916" fmla="*/ 1612569 h 6392863"/>
                <a:gd name="connsiteX917" fmla="*/ 427567 w 3394075"/>
                <a:gd name="connsiteY917" fmla="*/ 1612569 h 6392863"/>
                <a:gd name="connsiteX918" fmla="*/ 438679 w 3394075"/>
                <a:gd name="connsiteY918" fmla="*/ 1612834 h 6392863"/>
                <a:gd name="connsiteX919" fmla="*/ 453761 w 3394075"/>
                <a:gd name="connsiteY919" fmla="*/ 1613098 h 6392863"/>
                <a:gd name="connsiteX920" fmla="*/ 461963 w 3394075"/>
                <a:gd name="connsiteY920" fmla="*/ 1613363 h 6392863"/>
                <a:gd name="connsiteX921" fmla="*/ 470165 w 3394075"/>
                <a:gd name="connsiteY921" fmla="*/ 1613363 h 6392863"/>
                <a:gd name="connsiteX922" fmla="*/ 478102 w 3394075"/>
                <a:gd name="connsiteY922" fmla="*/ 1613098 h 6392863"/>
                <a:gd name="connsiteX923" fmla="*/ 485511 w 3394075"/>
                <a:gd name="connsiteY923" fmla="*/ 1612569 h 6392863"/>
                <a:gd name="connsiteX924" fmla="*/ 489215 w 3394075"/>
                <a:gd name="connsiteY924" fmla="*/ 1611775 h 6392863"/>
                <a:gd name="connsiteX925" fmla="*/ 492919 w 3394075"/>
                <a:gd name="connsiteY925" fmla="*/ 1610717 h 6392863"/>
                <a:gd name="connsiteX926" fmla="*/ 497152 w 3394075"/>
                <a:gd name="connsiteY926" fmla="*/ 1608865 h 6392863"/>
                <a:gd name="connsiteX927" fmla="*/ 501386 w 3394075"/>
                <a:gd name="connsiteY927" fmla="*/ 1606748 h 6392863"/>
                <a:gd name="connsiteX928" fmla="*/ 505883 w 3394075"/>
                <a:gd name="connsiteY928" fmla="*/ 1604103 h 6392863"/>
                <a:gd name="connsiteX929" fmla="*/ 510117 w 3394075"/>
                <a:gd name="connsiteY929" fmla="*/ 1601192 h 6392863"/>
                <a:gd name="connsiteX930" fmla="*/ 514350 w 3394075"/>
                <a:gd name="connsiteY930" fmla="*/ 1597753 h 6392863"/>
                <a:gd name="connsiteX931" fmla="*/ 518583 w 3394075"/>
                <a:gd name="connsiteY931" fmla="*/ 1594313 h 6392863"/>
                <a:gd name="connsiteX932" fmla="*/ 522552 w 3394075"/>
                <a:gd name="connsiteY932" fmla="*/ 1590345 h 6392863"/>
                <a:gd name="connsiteX933" fmla="*/ 526256 w 3394075"/>
                <a:gd name="connsiteY933" fmla="*/ 1586376 h 6392863"/>
                <a:gd name="connsiteX934" fmla="*/ 529431 w 3394075"/>
                <a:gd name="connsiteY934" fmla="*/ 1582408 h 6392863"/>
                <a:gd name="connsiteX935" fmla="*/ 532606 w 3394075"/>
                <a:gd name="connsiteY935" fmla="*/ 1578175 h 6392863"/>
                <a:gd name="connsiteX936" fmla="*/ 535252 w 3394075"/>
                <a:gd name="connsiteY936" fmla="*/ 1573941 h 6392863"/>
                <a:gd name="connsiteX937" fmla="*/ 537369 w 3394075"/>
                <a:gd name="connsiteY937" fmla="*/ 1569973 h 6392863"/>
                <a:gd name="connsiteX938" fmla="*/ 538956 w 3394075"/>
                <a:gd name="connsiteY938" fmla="*/ 1565740 h 6392863"/>
                <a:gd name="connsiteX939" fmla="*/ 540015 w 3394075"/>
                <a:gd name="connsiteY939" fmla="*/ 1562036 h 6392863"/>
                <a:gd name="connsiteX940" fmla="*/ 540808 w 3394075"/>
                <a:gd name="connsiteY940" fmla="*/ 1558067 h 6392863"/>
                <a:gd name="connsiteX941" fmla="*/ 541867 w 3394075"/>
                <a:gd name="connsiteY941" fmla="*/ 1554363 h 6392863"/>
                <a:gd name="connsiteX942" fmla="*/ 543190 w 3394075"/>
                <a:gd name="connsiteY942" fmla="*/ 1550394 h 6392863"/>
                <a:gd name="connsiteX943" fmla="*/ 544513 w 3394075"/>
                <a:gd name="connsiteY943" fmla="*/ 1546690 h 6392863"/>
                <a:gd name="connsiteX944" fmla="*/ 547688 w 3394075"/>
                <a:gd name="connsiteY944" fmla="*/ 1539812 h 6392863"/>
                <a:gd name="connsiteX945" fmla="*/ 550863 w 3394075"/>
                <a:gd name="connsiteY945" fmla="*/ 1533462 h 6392863"/>
                <a:gd name="connsiteX946" fmla="*/ 553773 w 3394075"/>
                <a:gd name="connsiteY946" fmla="*/ 1528170 h 6392863"/>
                <a:gd name="connsiteX947" fmla="*/ 556419 w 3394075"/>
                <a:gd name="connsiteY947" fmla="*/ 1523937 h 6392863"/>
                <a:gd name="connsiteX948" fmla="*/ 558800 w 3394075"/>
                <a:gd name="connsiteY948" fmla="*/ 1520498 h 6392863"/>
                <a:gd name="connsiteX949" fmla="*/ 559594 w 3394075"/>
                <a:gd name="connsiteY949" fmla="*/ 1520233 h 6392863"/>
                <a:gd name="connsiteX950" fmla="*/ 561975 w 3394075"/>
                <a:gd name="connsiteY950" fmla="*/ 1519440 h 6392863"/>
                <a:gd name="connsiteX951" fmla="*/ 565944 w 3394075"/>
                <a:gd name="connsiteY951" fmla="*/ 1517852 h 6392863"/>
                <a:gd name="connsiteX952" fmla="*/ 571500 w 3394075"/>
                <a:gd name="connsiteY952" fmla="*/ 1515206 h 6392863"/>
                <a:gd name="connsiteX953" fmla="*/ 574411 w 3394075"/>
                <a:gd name="connsiteY953" fmla="*/ 1513354 h 6392863"/>
                <a:gd name="connsiteX954" fmla="*/ 578115 w 3394075"/>
                <a:gd name="connsiteY954" fmla="*/ 1510973 h 6392863"/>
                <a:gd name="connsiteX955" fmla="*/ 581819 w 3394075"/>
                <a:gd name="connsiteY955" fmla="*/ 1508592 h 6392863"/>
                <a:gd name="connsiteX956" fmla="*/ 585788 w 3394075"/>
                <a:gd name="connsiteY956" fmla="*/ 1505417 h 6392863"/>
                <a:gd name="connsiteX957" fmla="*/ 590021 w 3394075"/>
                <a:gd name="connsiteY957" fmla="*/ 1501978 h 6392863"/>
                <a:gd name="connsiteX958" fmla="*/ 594783 w 3394075"/>
                <a:gd name="connsiteY958" fmla="*/ 1498009 h 6392863"/>
                <a:gd name="connsiteX959" fmla="*/ 599546 w 3394075"/>
                <a:gd name="connsiteY959" fmla="*/ 1493776 h 6392863"/>
                <a:gd name="connsiteX960" fmla="*/ 604573 w 3394075"/>
                <a:gd name="connsiteY960" fmla="*/ 1488749 h 6392863"/>
                <a:gd name="connsiteX961" fmla="*/ 611981 w 3394075"/>
                <a:gd name="connsiteY961" fmla="*/ 1480283 h 6392863"/>
                <a:gd name="connsiteX962" fmla="*/ 619390 w 3394075"/>
                <a:gd name="connsiteY962" fmla="*/ 1471552 h 6392863"/>
                <a:gd name="connsiteX963" fmla="*/ 622565 w 3394075"/>
                <a:gd name="connsiteY963" fmla="*/ 1467054 h 6392863"/>
                <a:gd name="connsiteX964" fmla="*/ 626004 w 3394075"/>
                <a:gd name="connsiteY964" fmla="*/ 1462556 h 6392863"/>
                <a:gd name="connsiteX965" fmla="*/ 628915 w 3394075"/>
                <a:gd name="connsiteY965" fmla="*/ 1458059 h 6392863"/>
                <a:gd name="connsiteX966" fmla="*/ 631825 w 3394075"/>
                <a:gd name="connsiteY966" fmla="*/ 1453296 h 6392863"/>
                <a:gd name="connsiteX967" fmla="*/ 634471 w 3394075"/>
                <a:gd name="connsiteY967" fmla="*/ 1448534 h 6392863"/>
                <a:gd name="connsiteX968" fmla="*/ 637117 w 3394075"/>
                <a:gd name="connsiteY968" fmla="*/ 1443772 h 6392863"/>
                <a:gd name="connsiteX969" fmla="*/ 639498 w 3394075"/>
                <a:gd name="connsiteY969" fmla="*/ 1439274 h 6392863"/>
                <a:gd name="connsiteX970" fmla="*/ 641350 w 3394075"/>
                <a:gd name="connsiteY970" fmla="*/ 1434512 h 6392863"/>
                <a:gd name="connsiteX971" fmla="*/ 643202 w 3394075"/>
                <a:gd name="connsiteY971" fmla="*/ 1429749 h 6392863"/>
                <a:gd name="connsiteX972" fmla="*/ 644790 w 3394075"/>
                <a:gd name="connsiteY972" fmla="*/ 1425252 h 6392863"/>
                <a:gd name="connsiteX973" fmla="*/ 646377 w 3394075"/>
                <a:gd name="connsiteY973" fmla="*/ 1420489 h 6392863"/>
                <a:gd name="connsiteX974" fmla="*/ 647436 w 3394075"/>
                <a:gd name="connsiteY974" fmla="*/ 1415992 h 6392863"/>
                <a:gd name="connsiteX975" fmla="*/ 651933 w 3394075"/>
                <a:gd name="connsiteY975" fmla="*/ 1420489 h 6392863"/>
                <a:gd name="connsiteX976" fmla="*/ 656696 w 3394075"/>
                <a:gd name="connsiteY976" fmla="*/ 1425516 h 6392863"/>
                <a:gd name="connsiteX977" fmla="*/ 661194 w 3394075"/>
                <a:gd name="connsiteY977" fmla="*/ 1430543 h 6392863"/>
                <a:gd name="connsiteX978" fmla="*/ 665427 w 3394075"/>
                <a:gd name="connsiteY978" fmla="*/ 1435835 h 6392863"/>
                <a:gd name="connsiteX979" fmla="*/ 669396 w 3394075"/>
                <a:gd name="connsiteY979" fmla="*/ 1441126 h 6392863"/>
                <a:gd name="connsiteX980" fmla="*/ 672571 w 3394075"/>
                <a:gd name="connsiteY980" fmla="*/ 1446682 h 6392863"/>
                <a:gd name="connsiteX981" fmla="*/ 673894 w 3394075"/>
                <a:gd name="connsiteY981" fmla="*/ 1449063 h 6392863"/>
                <a:gd name="connsiteX982" fmla="*/ 674952 w 3394075"/>
                <a:gd name="connsiteY982" fmla="*/ 1451709 h 6392863"/>
                <a:gd name="connsiteX983" fmla="*/ 676011 w 3394075"/>
                <a:gd name="connsiteY983" fmla="*/ 1454355 h 6392863"/>
                <a:gd name="connsiteX984" fmla="*/ 676540 w 3394075"/>
                <a:gd name="connsiteY984" fmla="*/ 1456736 h 6392863"/>
                <a:gd name="connsiteX985" fmla="*/ 679450 w 3394075"/>
                <a:gd name="connsiteY985" fmla="*/ 1469964 h 6392863"/>
                <a:gd name="connsiteX986" fmla="*/ 683154 w 3394075"/>
                <a:gd name="connsiteY986" fmla="*/ 1490072 h 6392863"/>
                <a:gd name="connsiteX987" fmla="*/ 687388 w 3394075"/>
                <a:gd name="connsiteY987" fmla="*/ 1515735 h 6392863"/>
                <a:gd name="connsiteX988" fmla="*/ 692150 w 3394075"/>
                <a:gd name="connsiteY988" fmla="*/ 1545632 h 6392863"/>
                <a:gd name="connsiteX989" fmla="*/ 696383 w 3394075"/>
                <a:gd name="connsiteY989" fmla="*/ 1577381 h 6392863"/>
                <a:gd name="connsiteX990" fmla="*/ 698500 w 3394075"/>
                <a:gd name="connsiteY990" fmla="*/ 1593520 h 6392863"/>
                <a:gd name="connsiteX991" fmla="*/ 700352 w 3394075"/>
                <a:gd name="connsiteY991" fmla="*/ 1609659 h 6392863"/>
                <a:gd name="connsiteX992" fmla="*/ 701940 w 3394075"/>
                <a:gd name="connsiteY992" fmla="*/ 1625798 h 6392863"/>
                <a:gd name="connsiteX993" fmla="*/ 703263 w 3394075"/>
                <a:gd name="connsiteY993" fmla="*/ 1641407 h 6392863"/>
                <a:gd name="connsiteX994" fmla="*/ 704056 w 3394075"/>
                <a:gd name="connsiteY994" fmla="*/ 1656223 h 6392863"/>
                <a:gd name="connsiteX995" fmla="*/ 704850 w 3394075"/>
                <a:gd name="connsiteY995" fmla="*/ 1670510 h 6392863"/>
                <a:gd name="connsiteX996" fmla="*/ 705644 w 3394075"/>
                <a:gd name="connsiteY996" fmla="*/ 1701201 h 6392863"/>
                <a:gd name="connsiteX997" fmla="*/ 706967 w 3394075"/>
                <a:gd name="connsiteY997" fmla="*/ 1736389 h 6392863"/>
                <a:gd name="connsiteX998" fmla="*/ 710142 w 3394075"/>
                <a:gd name="connsiteY998" fmla="*/ 1810469 h 6392863"/>
                <a:gd name="connsiteX999" fmla="*/ 714111 w 3394075"/>
                <a:gd name="connsiteY999" fmla="*/ 1895397 h 6392863"/>
                <a:gd name="connsiteX1000" fmla="*/ 722577 w 3394075"/>
                <a:gd name="connsiteY1000" fmla="*/ 1896455 h 6392863"/>
                <a:gd name="connsiteX1001" fmla="*/ 732367 w 3394075"/>
                <a:gd name="connsiteY1001" fmla="*/ 1897249 h 6392863"/>
                <a:gd name="connsiteX1002" fmla="*/ 745067 w 3394075"/>
                <a:gd name="connsiteY1002" fmla="*/ 1898043 h 6392863"/>
                <a:gd name="connsiteX1003" fmla="*/ 759619 w 3394075"/>
                <a:gd name="connsiteY1003" fmla="*/ 1898572 h 6392863"/>
                <a:gd name="connsiteX1004" fmla="*/ 767556 w 3394075"/>
                <a:gd name="connsiteY1004" fmla="*/ 1898572 h 6392863"/>
                <a:gd name="connsiteX1005" fmla="*/ 775758 w 3394075"/>
                <a:gd name="connsiteY1005" fmla="*/ 1898572 h 6392863"/>
                <a:gd name="connsiteX1006" fmla="*/ 783961 w 3394075"/>
                <a:gd name="connsiteY1006" fmla="*/ 1898043 h 6392863"/>
                <a:gd name="connsiteX1007" fmla="*/ 792427 w 3394075"/>
                <a:gd name="connsiteY1007" fmla="*/ 1897513 h 6392863"/>
                <a:gd name="connsiteX1008" fmla="*/ 801158 w 3394075"/>
                <a:gd name="connsiteY1008" fmla="*/ 1896455 h 6392863"/>
                <a:gd name="connsiteX1009" fmla="*/ 809890 w 3394075"/>
                <a:gd name="connsiteY1009" fmla="*/ 1895397 h 6392863"/>
                <a:gd name="connsiteX1010" fmla="*/ 826029 w 3394075"/>
                <a:gd name="connsiteY1010" fmla="*/ 1892751 h 6392863"/>
                <a:gd name="connsiteX1011" fmla="*/ 840317 w 3394075"/>
                <a:gd name="connsiteY1011" fmla="*/ 1890635 h 6392863"/>
                <a:gd name="connsiteX1012" fmla="*/ 853281 w 3394075"/>
                <a:gd name="connsiteY1012" fmla="*/ 1889047 h 6392863"/>
                <a:gd name="connsiteX1013" fmla="*/ 864129 w 3394075"/>
                <a:gd name="connsiteY1013" fmla="*/ 1887724 h 6392863"/>
                <a:gd name="connsiteX1014" fmla="*/ 879211 w 3394075"/>
                <a:gd name="connsiteY1014" fmla="*/ 1886401 h 6392863"/>
                <a:gd name="connsiteX1015" fmla="*/ 884767 w 3394075"/>
                <a:gd name="connsiteY1015" fmla="*/ 1885872 h 6392863"/>
                <a:gd name="connsiteX1016" fmla="*/ 883179 w 3394075"/>
                <a:gd name="connsiteY1016" fmla="*/ 1865500 h 6392863"/>
                <a:gd name="connsiteX1017" fmla="*/ 879211 w 3394075"/>
                <a:gd name="connsiteY1017" fmla="*/ 1816819 h 6392863"/>
                <a:gd name="connsiteX1018" fmla="*/ 876829 w 3394075"/>
                <a:gd name="connsiteY1018" fmla="*/ 1788510 h 6392863"/>
                <a:gd name="connsiteX1019" fmla="*/ 874448 w 3394075"/>
                <a:gd name="connsiteY1019" fmla="*/ 1760200 h 6392863"/>
                <a:gd name="connsiteX1020" fmla="*/ 872067 w 3394075"/>
                <a:gd name="connsiteY1020" fmla="*/ 1735066 h 6392863"/>
                <a:gd name="connsiteX1021" fmla="*/ 869686 w 3394075"/>
                <a:gd name="connsiteY1021" fmla="*/ 1715488 h 6392863"/>
                <a:gd name="connsiteX1022" fmla="*/ 869156 w 3394075"/>
                <a:gd name="connsiteY1022" fmla="*/ 1711254 h 6392863"/>
                <a:gd name="connsiteX1023" fmla="*/ 868363 w 3394075"/>
                <a:gd name="connsiteY1023" fmla="*/ 1707286 h 6392863"/>
                <a:gd name="connsiteX1024" fmla="*/ 866246 w 3394075"/>
                <a:gd name="connsiteY1024" fmla="*/ 1699084 h 6392863"/>
                <a:gd name="connsiteX1025" fmla="*/ 863600 w 3394075"/>
                <a:gd name="connsiteY1025" fmla="*/ 1690882 h 6392863"/>
                <a:gd name="connsiteX1026" fmla="*/ 860425 w 3394075"/>
                <a:gd name="connsiteY1026" fmla="*/ 1682681 h 6392863"/>
                <a:gd name="connsiteX1027" fmla="*/ 856721 w 3394075"/>
                <a:gd name="connsiteY1027" fmla="*/ 1674479 h 6392863"/>
                <a:gd name="connsiteX1028" fmla="*/ 852752 w 3394075"/>
                <a:gd name="connsiteY1028" fmla="*/ 1666277 h 6392863"/>
                <a:gd name="connsiteX1029" fmla="*/ 848519 w 3394075"/>
                <a:gd name="connsiteY1029" fmla="*/ 1658605 h 6392863"/>
                <a:gd name="connsiteX1030" fmla="*/ 844021 w 3394075"/>
                <a:gd name="connsiteY1030" fmla="*/ 1650932 h 6392863"/>
                <a:gd name="connsiteX1031" fmla="*/ 839258 w 3394075"/>
                <a:gd name="connsiteY1031" fmla="*/ 1643524 h 6392863"/>
                <a:gd name="connsiteX1032" fmla="*/ 834761 w 3394075"/>
                <a:gd name="connsiteY1032" fmla="*/ 1636381 h 6392863"/>
                <a:gd name="connsiteX1033" fmla="*/ 829998 w 3394075"/>
                <a:gd name="connsiteY1033" fmla="*/ 1629502 h 6392863"/>
                <a:gd name="connsiteX1034" fmla="*/ 825500 w 3394075"/>
                <a:gd name="connsiteY1034" fmla="*/ 1623152 h 6392863"/>
                <a:gd name="connsiteX1035" fmla="*/ 817033 w 3394075"/>
                <a:gd name="connsiteY1035" fmla="*/ 1612040 h 6392863"/>
                <a:gd name="connsiteX1036" fmla="*/ 809890 w 3394075"/>
                <a:gd name="connsiteY1036" fmla="*/ 1603044 h 6392863"/>
                <a:gd name="connsiteX1037" fmla="*/ 805921 w 3394075"/>
                <a:gd name="connsiteY1037" fmla="*/ 1598018 h 6392863"/>
                <a:gd name="connsiteX1038" fmla="*/ 801158 w 3394075"/>
                <a:gd name="connsiteY1038" fmla="*/ 1590874 h 6392863"/>
                <a:gd name="connsiteX1039" fmla="*/ 795867 w 3394075"/>
                <a:gd name="connsiteY1039" fmla="*/ 1582143 h 6392863"/>
                <a:gd name="connsiteX1040" fmla="*/ 789781 w 3394075"/>
                <a:gd name="connsiteY1040" fmla="*/ 1571560 h 6392863"/>
                <a:gd name="connsiteX1041" fmla="*/ 776288 w 3394075"/>
                <a:gd name="connsiteY1041" fmla="*/ 1547220 h 6392863"/>
                <a:gd name="connsiteX1042" fmla="*/ 761736 w 3394075"/>
                <a:gd name="connsiteY1042" fmla="*/ 1519704 h 6392863"/>
                <a:gd name="connsiteX1043" fmla="*/ 747183 w 3394075"/>
                <a:gd name="connsiteY1043" fmla="*/ 1491924 h 6392863"/>
                <a:gd name="connsiteX1044" fmla="*/ 733690 w 3394075"/>
                <a:gd name="connsiteY1044" fmla="*/ 1465731 h 6392863"/>
                <a:gd name="connsiteX1045" fmla="*/ 714111 w 3394075"/>
                <a:gd name="connsiteY1045" fmla="*/ 1426839 h 6392863"/>
                <a:gd name="connsiteX1046" fmla="*/ 707496 w 3394075"/>
                <a:gd name="connsiteY1046" fmla="*/ 1413346 h 6392863"/>
                <a:gd name="connsiteX1047" fmla="*/ 700352 w 3394075"/>
                <a:gd name="connsiteY1047" fmla="*/ 1398265 h 6392863"/>
                <a:gd name="connsiteX1048" fmla="*/ 692944 w 3394075"/>
                <a:gd name="connsiteY1048" fmla="*/ 1382920 h 6392863"/>
                <a:gd name="connsiteX1049" fmla="*/ 685800 w 3394075"/>
                <a:gd name="connsiteY1049" fmla="*/ 1367840 h 6392863"/>
                <a:gd name="connsiteX1050" fmla="*/ 678656 w 3394075"/>
                <a:gd name="connsiteY1050" fmla="*/ 1354082 h 6392863"/>
                <a:gd name="connsiteX1051" fmla="*/ 675481 w 3394075"/>
                <a:gd name="connsiteY1051" fmla="*/ 1347732 h 6392863"/>
                <a:gd name="connsiteX1052" fmla="*/ 672306 w 3394075"/>
                <a:gd name="connsiteY1052" fmla="*/ 1342441 h 6392863"/>
                <a:gd name="connsiteX1053" fmla="*/ 669131 w 3394075"/>
                <a:gd name="connsiteY1053" fmla="*/ 1337678 h 6392863"/>
                <a:gd name="connsiteX1054" fmla="*/ 666486 w 3394075"/>
                <a:gd name="connsiteY1054" fmla="*/ 1333974 h 6392863"/>
                <a:gd name="connsiteX1055" fmla="*/ 663840 w 3394075"/>
                <a:gd name="connsiteY1055" fmla="*/ 1331329 h 6392863"/>
                <a:gd name="connsiteX1056" fmla="*/ 662781 w 3394075"/>
                <a:gd name="connsiteY1056" fmla="*/ 1330270 h 6392863"/>
                <a:gd name="connsiteX1057" fmla="*/ 661723 w 3394075"/>
                <a:gd name="connsiteY1057" fmla="*/ 1329476 h 6392863"/>
                <a:gd name="connsiteX1058" fmla="*/ 659606 w 3394075"/>
                <a:gd name="connsiteY1058" fmla="*/ 1328683 h 6392863"/>
                <a:gd name="connsiteX1059" fmla="*/ 657225 w 3394075"/>
                <a:gd name="connsiteY1059" fmla="*/ 1327889 h 6392863"/>
                <a:gd name="connsiteX1060" fmla="*/ 650875 w 3394075"/>
                <a:gd name="connsiteY1060" fmla="*/ 1326037 h 6392863"/>
                <a:gd name="connsiteX1061" fmla="*/ 643467 w 3394075"/>
                <a:gd name="connsiteY1061" fmla="*/ 1324450 h 6392863"/>
                <a:gd name="connsiteX1062" fmla="*/ 635265 w 3394075"/>
                <a:gd name="connsiteY1062" fmla="*/ 1322862 h 6392863"/>
                <a:gd name="connsiteX1063" fmla="*/ 629973 w 3394075"/>
                <a:gd name="connsiteY1063" fmla="*/ 1297728 h 6392863"/>
                <a:gd name="connsiteX1064" fmla="*/ 624946 w 3394075"/>
                <a:gd name="connsiteY1064" fmla="*/ 1274975 h 6392863"/>
                <a:gd name="connsiteX1065" fmla="*/ 620448 w 3394075"/>
                <a:gd name="connsiteY1065" fmla="*/ 1255925 h 6392863"/>
                <a:gd name="connsiteX1066" fmla="*/ 618331 w 3394075"/>
                <a:gd name="connsiteY1066" fmla="*/ 1248782 h 6392863"/>
                <a:gd name="connsiteX1067" fmla="*/ 616744 w 3394075"/>
                <a:gd name="connsiteY1067" fmla="*/ 1243226 h 6392863"/>
                <a:gd name="connsiteX1068" fmla="*/ 614363 w 3394075"/>
                <a:gd name="connsiteY1068" fmla="*/ 1237405 h 6392863"/>
                <a:gd name="connsiteX1069" fmla="*/ 610129 w 3394075"/>
                <a:gd name="connsiteY1069" fmla="*/ 1228410 h 6392863"/>
                <a:gd name="connsiteX1070" fmla="*/ 604044 w 3394075"/>
                <a:gd name="connsiteY1070" fmla="*/ 1216769 h 6392863"/>
                <a:gd name="connsiteX1071" fmla="*/ 596371 w 3394075"/>
                <a:gd name="connsiteY1071" fmla="*/ 1203011 h 6392863"/>
                <a:gd name="connsiteX1072" fmla="*/ 587640 w 3394075"/>
                <a:gd name="connsiteY1072" fmla="*/ 1187137 h 6392863"/>
                <a:gd name="connsiteX1073" fmla="*/ 577586 w 3394075"/>
                <a:gd name="connsiteY1073" fmla="*/ 1169675 h 6392863"/>
                <a:gd name="connsiteX1074" fmla="*/ 566738 w 3394075"/>
                <a:gd name="connsiteY1074" fmla="*/ 1150890 h 6392863"/>
                <a:gd name="connsiteX1075" fmla="*/ 555361 w 3394075"/>
                <a:gd name="connsiteY1075" fmla="*/ 1131312 h 6392863"/>
                <a:gd name="connsiteX1076" fmla="*/ 543190 w 3394075"/>
                <a:gd name="connsiteY1076" fmla="*/ 1111469 h 6392863"/>
                <a:gd name="connsiteX1077" fmla="*/ 530754 w 3394075"/>
                <a:gd name="connsiteY1077" fmla="*/ 1091361 h 6392863"/>
                <a:gd name="connsiteX1078" fmla="*/ 518319 w 3394075"/>
                <a:gd name="connsiteY1078" fmla="*/ 1071518 h 6392863"/>
                <a:gd name="connsiteX1079" fmla="*/ 505883 w 3394075"/>
                <a:gd name="connsiteY1079" fmla="*/ 1051940 h 6392863"/>
                <a:gd name="connsiteX1080" fmla="*/ 493713 w 3394075"/>
                <a:gd name="connsiteY1080" fmla="*/ 1033685 h 6392863"/>
                <a:gd name="connsiteX1081" fmla="*/ 482071 w 3394075"/>
                <a:gd name="connsiteY1081" fmla="*/ 1016752 h 6392863"/>
                <a:gd name="connsiteX1082" fmla="*/ 471223 w 3394075"/>
                <a:gd name="connsiteY1082" fmla="*/ 1001671 h 6392863"/>
                <a:gd name="connsiteX1083" fmla="*/ 461169 w 3394075"/>
                <a:gd name="connsiteY1083" fmla="*/ 988443 h 6392863"/>
                <a:gd name="connsiteX1084" fmla="*/ 456406 w 3394075"/>
                <a:gd name="connsiteY1084" fmla="*/ 982093 h 6392863"/>
                <a:gd name="connsiteX1085" fmla="*/ 451379 w 3394075"/>
                <a:gd name="connsiteY1085" fmla="*/ 974949 h 6392863"/>
                <a:gd name="connsiteX1086" fmla="*/ 446088 w 3394075"/>
                <a:gd name="connsiteY1086" fmla="*/ 967012 h 6392863"/>
                <a:gd name="connsiteX1087" fmla="*/ 440531 w 3394075"/>
                <a:gd name="connsiteY1087" fmla="*/ 958546 h 6392863"/>
                <a:gd name="connsiteX1088" fmla="*/ 435240 w 3394075"/>
                <a:gd name="connsiteY1088" fmla="*/ 949550 h 6392863"/>
                <a:gd name="connsiteX1089" fmla="*/ 429419 w 3394075"/>
                <a:gd name="connsiteY1089" fmla="*/ 940026 h 6392863"/>
                <a:gd name="connsiteX1090" fmla="*/ 418042 w 3394075"/>
                <a:gd name="connsiteY1090" fmla="*/ 919654 h 6392863"/>
                <a:gd name="connsiteX1091" fmla="*/ 406400 w 3394075"/>
                <a:gd name="connsiteY1091" fmla="*/ 897959 h 6392863"/>
                <a:gd name="connsiteX1092" fmla="*/ 394758 w 3394075"/>
                <a:gd name="connsiteY1092" fmla="*/ 875735 h 6392863"/>
                <a:gd name="connsiteX1093" fmla="*/ 383381 w 3394075"/>
                <a:gd name="connsiteY1093" fmla="*/ 852982 h 6392863"/>
                <a:gd name="connsiteX1094" fmla="*/ 372269 w 3394075"/>
                <a:gd name="connsiteY1094" fmla="*/ 830493 h 6392863"/>
                <a:gd name="connsiteX1095" fmla="*/ 361950 w 3394075"/>
                <a:gd name="connsiteY1095" fmla="*/ 808533 h 6392863"/>
                <a:gd name="connsiteX1096" fmla="*/ 352425 w 3394075"/>
                <a:gd name="connsiteY1096" fmla="*/ 788161 h 6392863"/>
                <a:gd name="connsiteX1097" fmla="*/ 336286 w 3394075"/>
                <a:gd name="connsiteY1097" fmla="*/ 752973 h 6392863"/>
                <a:gd name="connsiteX1098" fmla="*/ 325438 w 3394075"/>
                <a:gd name="connsiteY1098" fmla="*/ 728897 h 6392863"/>
                <a:gd name="connsiteX1099" fmla="*/ 321469 w 3394075"/>
                <a:gd name="connsiteY1099" fmla="*/ 719902 h 6392863"/>
                <a:gd name="connsiteX1100" fmla="*/ 330200 w 3394075"/>
                <a:gd name="connsiteY1100" fmla="*/ 731807 h 6392863"/>
                <a:gd name="connsiteX1101" fmla="*/ 327025 w 3394075"/>
                <a:gd name="connsiteY1101" fmla="*/ 726251 h 6392863"/>
                <a:gd name="connsiteX1102" fmla="*/ 323586 w 3394075"/>
                <a:gd name="connsiteY1102" fmla="*/ 719372 h 6392863"/>
                <a:gd name="connsiteX1103" fmla="*/ 315119 w 3394075"/>
                <a:gd name="connsiteY1103" fmla="*/ 702704 h 6392863"/>
                <a:gd name="connsiteX1104" fmla="*/ 305329 w 3394075"/>
                <a:gd name="connsiteY1104" fmla="*/ 681803 h 6392863"/>
                <a:gd name="connsiteX1105" fmla="*/ 294481 w 3394075"/>
                <a:gd name="connsiteY1105" fmla="*/ 658256 h 6392863"/>
                <a:gd name="connsiteX1106" fmla="*/ 270140 w 3394075"/>
                <a:gd name="connsiteY1106" fmla="*/ 604548 h 6392863"/>
                <a:gd name="connsiteX1107" fmla="*/ 245004 w 3394075"/>
                <a:gd name="connsiteY1107" fmla="*/ 547136 h 6392863"/>
                <a:gd name="connsiteX1108" fmla="*/ 221192 w 3394075"/>
                <a:gd name="connsiteY1108" fmla="*/ 492634 h 6392863"/>
                <a:gd name="connsiteX1109" fmla="*/ 201083 w 3394075"/>
                <a:gd name="connsiteY1109" fmla="*/ 446334 h 6392863"/>
                <a:gd name="connsiteX1110" fmla="*/ 182033 w 3394075"/>
                <a:gd name="connsiteY1110" fmla="*/ 402150 h 6392863"/>
                <a:gd name="connsiteX1111" fmla="*/ 178329 w 3394075"/>
                <a:gd name="connsiteY1111" fmla="*/ 403208 h 6392863"/>
                <a:gd name="connsiteX1112" fmla="*/ 168275 w 3394075"/>
                <a:gd name="connsiteY1112" fmla="*/ 406119 h 6392863"/>
                <a:gd name="connsiteX1113" fmla="*/ 161131 w 3394075"/>
                <a:gd name="connsiteY1113" fmla="*/ 408235 h 6392863"/>
                <a:gd name="connsiteX1114" fmla="*/ 153194 w 3394075"/>
                <a:gd name="connsiteY1114" fmla="*/ 410881 h 6392863"/>
                <a:gd name="connsiteX1115" fmla="*/ 144198 w 3394075"/>
                <a:gd name="connsiteY1115" fmla="*/ 414056 h 6392863"/>
                <a:gd name="connsiteX1116" fmla="*/ 134673 w 3394075"/>
                <a:gd name="connsiteY1116" fmla="*/ 417760 h 6392863"/>
                <a:gd name="connsiteX1117" fmla="*/ 124619 w 3394075"/>
                <a:gd name="connsiteY1117" fmla="*/ 421993 h 6392863"/>
                <a:gd name="connsiteX1118" fmla="*/ 114300 w 3394075"/>
                <a:gd name="connsiteY1118" fmla="*/ 426755 h 6392863"/>
                <a:gd name="connsiteX1119" fmla="*/ 103981 w 3394075"/>
                <a:gd name="connsiteY1119" fmla="*/ 432047 h 6392863"/>
                <a:gd name="connsiteX1120" fmla="*/ 93663 w 3394075"/>
                <a:gd name="connsiteY1120" fmla="*/ 437603 h 6392863"/>
                <a:gd name="connsiteX1121" fmla="*/ 88371 w 3394075"/>
                <a:gd name="connsiteY1121" fmla="*/ 440778 h 6392863"/>
                <a:gd name="connsiteX1122" fmla="*/ 83608 w 3394075"/>
                <a:gd name="connsiteY1122" fmla="*/ 443953 h 6392863"/>
                <a:gd name="connsiteX1123" fmla="*/ 78581 w 3394075"/>
                <a:gd name="connsiteY1123" fmla="*/ 447128 h 6392863"/>
                <a:gd name="connsiteX1124" fmla="*/ 73819 w 3394075"/>
                <a:gd name="connsiteY1124" fmla="*/ 450567 h 6392863"/>
                <a:gd name="connsiteX1125" fmla="*/ 69321 w 3394075"/>
                <a:gd name="connsiteY1125" fmla="*/ 454271 h 6392863"/>
                <a:gd name="connsiteX1126" fmla="*/ 64823 w 3394075"/>
                <a:gd name="connsiteY1126" fmla="*/ 457975 h 6392863"/>
                <a:gd name="connsiteX1127" fmla="*/ 60590 w 3394075"/>
                <a:gd name="connsiteY1127" fmla="*/ 461679 h 6392863"/>
                <a:gd name="connsiteX1128" fmla="*/ 56621 w 3394075"/>
                <a:gd name="connsiteY1128" fmla="*/ 465648 h 6392863"/>
                <a:gd name="connsiteX1129" fmla="*/ 52917 w 3394075"/>
                <a:gd name="connsiteY1129" fmla="*/ 469881 h 6392863"/>
                <a:gd name="connsiteX1130" fmla="*/ 49477 w 3394075"/>
                <a:gd name="connsiteY1130" fmla="*/ 474114 h 6392863"/>
                <a:gd name="connsiteX1131" fmla="*/ 46567 w 3394075"/>
                <a:gd name="connsiteY1131" fmla="*/ 478612 h 6392863"/>
                <a:gd name="connsiteX1132" fmla="*/ 43921 w 3394075"/>
                <a:gd name="connsiteY1132" fmla="*/ 483374 h 6392863"/>
                <a:gd name="connsiteX1133" fmla="*/ 41275 w 3394075"/>
                <a:gd name="connsiteY1133" fmla="*/ 488136 h 6392863"/>
                <a:gd name="connsiteX1134" fmla="*/ 39158 w 3394075"/>
                <a:gd name="connsiteY1134" fmla="*/ 492898 h 6392863"/>
                <a:gd name="connsiteX1135" fmla="*/ 37306 w 3394075"/>
                <a:gd name="connsiteY1135" fmla="*/ 497925 h 6392863"/>
                <a:gd name="connsiteX1136" fmla="*/ 35719 w 3394075"/>
                <a:gd name="connsiteY1136" fmla="*/ 502952 h 6392863"/>
                <a:gd name="connsiteX1137" fmla="*/ 34396 w 3394075"/>
                <a:gd name="connsiteY1137" fmla="*/ 507979 h 6392863"/>
                <a:gd name="connsiteX1138" fmla="*/ 33073 w 3394075"/>
                <a:gd name="connsiteY1138" fmla="*/ 513006 h 6392863"/>
                <a:gd name="connsiteX1139" fmla="*/ 32279 w 3394075"/>
                <a:gd name="connsiteY1139" fmla="*/ 518033 h 6392863"/>
                <a:gd name="connsiteX1140" fmla="*/ 31486 w 3394075"/>
                <a:gd name="connsiteY1140" fmla="*/ 523060 h 6392863"/>
                <a:gd name="connsiteX1141" fmla="*/ 30692 w 3394075"/>
                <a:gd name="connsiteY1141" fmla="*/ 528087 h 6392863"/>
                <a:gd name="connsiteX1142" fmla="*/ 30427 w 3394075"/>
                <a:gd name="connsiteY1142" fmla="*/ 533114 h 6392863"/>
                <a:gd name="connsiteX1143" fmla="*/ 29898 w 3394075"/>
                <a:gd name="connsiteY1143" fmla="*/ 542638 h 6392863"/>
                <a:gd name="connsiteX1144" fmla="*/ 29898 w 3394075"/>
                <a:gd name="connsiteY1144" fmla="*/ 551898 h 6392863"/>
                <a:gd name="connsiteX1145" fmla="*/ 30427 w 3394075"/>
                <a:gd name="connsiteY1145" fmla="*/ 560364 h 6392863"/>
                <a:gd name="connsiteX1146" fmla="*/ 30956 w 3394075"/>
                <a:gd name="connsiteY1146" fmla="*/ 567772 h 6392863"/>
                <a:gd name="connsiteX1147" fmla="*/ 31750 w 3394075"/>
                <a:gd name="connsiteY1147" fmla="*/ 574387 h 6392863"/>
                <a:gd name="connsiteX1148" fmla="*/ 33338 w 3394075"/>
                <a:gd name="connsiteY1148" fmla="*/ 583911 h 6392863"/>
                <a:gd name="connsiteX1149" fmla="*/ 34131 w 3394075"/>
                <a:gd name="connsiteY1149" fmla="*/ 587351 h 6392863"/>
                <a:gd name="connsiteX1150" fmla="*/ 11642 w 3394075"/>
                <a:gd name="connsiteY1150" fmla="*/ 602696 h 6392863"/>
                <a:gd name="connsiteX1151" fmla="*/ 10583 w 3394075"/>
                <a:gd name="connsiteY1151" fmla="*/ 594494 h 6392863"/>
                <a:gd name="connsiteX1152" fmla="*/ 7938 w 3394075"/>
                <a:gd name="connsiteY1152" fmla="*/ 572006 h 6392863"/>
                <a:gd name="connsiteX1153" fmla="*/ 6350 w 3394075"/>
                <a:gd name="connsiteY1153" fmla="*/ 556660 h 6392863"/>
                <a:gd name="connsiteX1154" fmla="*/ 4763 w 3394075"/>
                <a:gd name="connsiteY1154" fmla="*/ 538934 h 6392863"/>
                <a:gd name="connsiteX1155" fmla="*/ 3175 w 3394075"/>
                <a:gd name="connsiteY1155" fmla="*/ 519620 h 6392863"/>
                <a:gd name="connsiteX1156" fmla="*/ 1852 w 3394075"/>
                <a:gd name="connsiteY1156" fmla="*/ 498984 h 6392863"/>
                <a:gd name="connsiteX1157" fmla="*/ 794 w 3394075"/>
                <a:gd name="connsiteY1157" fmla="*/ 477289 h 6392863"/>
                <a:gd name="connsiteX1158" fmla="*/ 265 w 3394075"/>
                <a:gd name="connsiteY1158" fmla="*/ 455329 h 6392863"/>
                <a:gd name="connsiteX1159" fmla="*/ 0 w 3394075"/>
                <a:gd name="connsiteY1159" fmla="*/ 433105 h 6392863"/>
                <a:gd name="connsiteX1160" fmla="*/ 265 w 3394075"/>
                <a:gd name="connsiteY1160" fmla="*/ 421993 h 6392863"/>
                <a:gd name="connsiteX1161" fmla="*/ 529 w 3394075"/>
                <a:gd name="connsiteY1161" fmla="*/ 411410 h 6392863"/>
                <a:gd name="connsiteX1162" fmla="*/ 1323 w 3394075"/>
                <a:gd name="connsiteY1162" fmla="*/ 400563 h 6392863"/>
                <a:gd name="connsiteX1163" fmla="*/ 1852 w 3394075"/>
                <a:gd name="connsiteY1163" fmla="*/ 390244 h 6392863"/>
                <a:gd name="connsiteX1164" fmla="*/ 2911 w 3394075"/>
                <a:gd name="connsiteY1164" fmla="*/ 380191 h 6392863"/>
                <a:gd name="connsiteX1165" fmla="*/ 4233 w 3394075"/>
                <a:gd name="connsiteY1165" fmla="*/ 370666 h 6392863"/>
                <a:gd name="connsiteX1166" fmla="*/ 5556 w 3394075"/>
                <a:gd name="connsiteY1166" fmla="*/ 361406 h 6392863"/>
                <a:gd name="connsiteX1167" fmla="*/ 7408 w 3394075"/>
                <a:gd name="connsiteY1167" fmla="*/ 352411 h 6392863"/>
                <a:gd name="connsiteX1168" fmla="*/ 9525 w 3394075"/>
                <a:gd name="connsiteY1168" fmla="*/ 343944 h 6392863"/>
                <a:gd name="connsiteX1169" fmla="*/ 11642 w 3394075"/>
                <a:gd name="connsiteY1169" fmla="*/ 336272 h 6392863"/>
                <a:gd name="connsiteX1170" fmla="*/ 16669 w 3394075"/>
                <a:gd name="connsiteY1170" fmla="*/ 322249 h 6392863"/>
                <a:gd name="connsiteX1171" fmla="*/ 21696 w 3394075"/>
                <a:gd name="connsiteY1171" fmla="*/ 309550 h 6392863"/>
                <a:gd name="connsiteX1172" fmla="*/ 26723 w 3394075"/>
                <a:gd name="connsiteY1172" fmla="*/ 298173 h 6392863"/>
                <a:gd name="connsiteX1173" fmla="*/ 29369 w 3394075"/>
                <a:gd name="connsiteY1173" fmla="*/ 292882 h 6392863"/>
                <a:gd name="connsiteX1174" fmla="*/ 31750 w 3394075"/>
                <a:gd name="connsiteY1174" fmla="*/ 288119 h 6392863"/>
                <a:gd name="connsiteX1175" fmla="*/ 34661 w 3394075"/>
                <a:gd name="connsiteY1175" fmla="*/ 283357 h 6392863"/>
                <a:gd name="connsiteX1176" fmla="*/ 37306 w 3394075"/>
                <a:gd name="connsiteY1176" fmla="*/ 278859 h 6392863"/>
                <a:gd name="connsiteX1177" fmla="*/ 40217 w 3394075"/>
                <a:gd name="connsiteY1177" fmla="*/ 274891 h 6392863"/>
                <a:gd name="connsiteX1178" fmla="*/ 42863 w 3394075"/>
                <a:gd name="connsiteY1178" fmla="*/ 270922 h 6392863"/>
                <a:gd name="connsiteX1179" fmla="*/ 45773 w 3394075"/>
                <a:gd name="connsiteY1179" fmla="*/ 267483 h 6392863"/>
                <a:gd name="connsiteX1180" fmla="*/ 48948 w 3394075"/>
                <a:gd name="connsiteY1180" fmla="*/ 264043 h 6392863"/>
                <a:gd name="connsiteX1181" fmla="*/ 52123 w 3394075"/>
                <a:gd name="connsiteY1181" fmla="*/ 261133 h 6392863"/>
                <a:gd name="connsiteX1182" fmla="*/ 55298 w 3394075"/>
                <a:gd name="connsiteY1182" fmla="*/ 258223 h 6392863"/>
                <a:gd name="connsiteX1183" fmla="*/ 58473 w 3394075"/>
                <a:gd name="connsiteY1183" fmla="*/ 255577 h 6392863"/>
                <a:gd name="connsiteX1184" fmla="*/ 61913 w 3394075"/>
                <a:gd name="connsiteY1184" fmla="*/ 253196 h 6392863"/>
                <a:gd name="connsiteX1185" fmla="*/ 65352 w 3394075"/>
                <a:gd name="connsiteY1185" fmla="*/ 251079 h 6392863"/>
                <a:gd name="connsiteX1186" fmla="*/ 69056 w 3394075"/>
                <a:gd name="connsiteY1186" fmla="*/ 249227 h 6392863"/>
                <a:gd name="connsiteX1187" fmla="*/ 72761 w 3394075"/>
                <a:gd name="connsiteY1187" fmla="*/ 247375 h 6392863"/>
                <a:gd name="connsiteX1188" fmla="*/ 76729 w 3394075"/>
                <a:gd name="connsiteY1188" fmla="*/ 245788 h 6392863"/>
                <a:gd name="connsiteX1189" fmla="*/ 80698 w 3394075"/>
                <a:gd name="connsiteY1189" fmla="*/ 244465 h 6392863"/>
                <a:gd name="connsiteX1190" fmla="*/ 84931 w 3394075"/>
                <a:gd name="connsiteY1190" fmla="*/ 243142 h 6392863"/>
                <a:gd name="connsiteX1191" fmla="*/ 89165 w 3394075"/>
                <a:gd name="connsiteY1191" fmla="*/ 242084 h 6392863"/>
                <a:gd name="connsiteX1192" fmla="*/ 93663 w 3394075"/>
                <a:gd name="connsiteY1192" fmla="*/ 241290 h 6392863"/>
                <a:gd name="connsiteX1193" fmla="*/ 98161 w 3394075"/>
                <a:gd name="connsiteY1193" fmla="*/ 240496 h 6392863"/>
                <a:gd name="connsiteX1194" fmla="*/ 102923 w 3394075"/>
                <a:gd name="connsiteY1194" fmla="*/ 239967 h 6392863"/>
                <a:gd name="connsiteX1195" fmla="*/ 113242 w 3394075"/>
                <a:gd name="connsiteY1195" fmla="*/ 239174 h 6392863"/>
                <a:gd name="connsiteX1196" fmla="*/ 124090 w 3394075"/>
                <a:gd name="connsiteY1196" fmla="*/ 238909 h 6392863"/>
                <a:gd name="connsiteX1197" fmla="*/ 134938 w 3394075"/>
                <a:gd name="connsiteY1197" fmla="*/ 238909 h 6392863"/>
                <a:gd name="connsiteX1198" fmla="*/ 144992 w 3394075"/>
                <a:gd name="connsiteY1198" fmla="*/ 238115 h 6392863"/>
                <a:gd name="connsiteX1199" fmla="*/ 154517 w 3394075"/>
                <a:gd name="connsiteY1199" fmla="*/ 237322 h 6392863"/>
                <a:gd name="connsiteX1200" fmla="*/ 163513 w 3394075"/>
                <a:gd name="connsiteY1200" fmla="*/ 235999 h 6392863"/>
                <a:gd name="connsiteX1201" fmla="*/ 171715 w 3394075"/>
                <a:gd name="connsiteY1201" fmla="*/ 234411 h 6392863"/>
                <a:gd name="connsiteX1202" fmla="*/ 179388 w 3394075"/>
                <a:gd name="connsiteY1202" fmla="*/ 232824 h 6392863"/>
                <a:gd name="connsiteX1203" fmla="*/ 186267 w 3394075"/>
                <a:gd name="connsiteY1203" fmla="*/ 230707 h 6392863"/>
                <a:gd name="connsiteX1204" fmla="*/ 192881 w 3394075"/>
                <a:gd name="connsiteY1204" fmla="*/ 228855 h 6392863"/>
                <a:gd name="connsiteX1205" fmla="*/ 198967 w 3394075"/>
                <a:gd name="connsiteY1205" fmla="*/ 226474 h 6392863"/>
                <a:gd name="connsiteX1206" fmla="*/ 204258 w 3394075"/>
                <a:gd name="connsiteY1206" fmla="*/ 224357 h 6392863"/>
                <a:gd name="connsiteX1207" fmla="*/ 209021 w 3394075"/>
                <a:gd name="connsiteY1207" fmla="*/ 222241 h 6392863"/>
                <a:gd name="connsiteX1208" fmla="*/ 213254 w 3394075"/>
                <a:gd name="connsiteY1208" fmla="*/ 220124 h 6392863"/>
                <a:gd name="connsiteX1209" fmla="*/ 220133 w 3394075"/>
                <a:gd name="connsiteY1209" fmla="*/ 216156 h 6392863"/>
                <a:gd name="connsiteX1210" fmla="*/ 225425 w 3394075"/>
                <a:gd name="connsiteY1210" fmla="*/ 212716 h 6392863"/>
                <a:gd name="connsiteX1211" fmla="*/ 226483 w 3394075"/>
                <a:gd name="connsiteY1211" fmla="*/ 212187 h 6392863"/>
                <a:gd name="connsiteX1212" fmla="*/ 228071 w 3394075"/>
                <a:gd name="connsiteY1212" fmla="*/ 211658 h 6392863"/>
                <a:gd name="connsiteX1213" fmla="*/ 231511 w 3394075"/>
                <a:gd name="connsiteY1213" fmla="*/ 210864 h 6392863"/>
                <a:gd name="connsiteX1214" fmla="*/ 235744 w 3394075"/>
                <a:gd name="connsiteY1214" fmla="*/ 210600 h 6392863"/>
                <a:gd name="connsiteX1215" fmla="*/ 240771 w 3394075"/>
                <a:gd name="connsiteY1215" fmla="*/ 210600 h 6392863"/>
                <a:gd name="connsiteX1216" fmla="*/ 246063 w 3394075"/>
                <a:gd name="connsiteY1216" fmla="*/ 211129 h 6392863"/>
                <a:gd name="connsiteX1217" fmla="*/ 251883 w 3394075"/>
                <a:gd name="connsiteY1217" fmla="*/ 211393 h 6392863"/>
                <a:gd name="connsiteX1218" fmla="*/ 264054 w 3394075"/>
                <a:gd name="connsiteY1218" fmla="*/ 212716 h 6392863"/>
                <a:gd name="connsiteX1219" fmla="*/ 276225 w 3394075"/>
                <a:gd name="connsiteY1219" fmla="*/ 214039 h 6392863"/>
                <a:gd name="connsiteX1220" fmla="*/ 281781 w 3394075"/>
                <a:gd name="connsiteY1220" fmla="*/ 214568 h 6392863"/>
                <a:gd name="connsiteX1221" fmla="*/ 286808 w 3394075"/>
                <a:gd name="connsiteY1221" fmla="*/ 214833 h 6392863"/>
                <a:gd name="connsiteX1222" fmla="*/ 291571 w 3394075"/>
                <a:gd name="connsiteY1222" fmla="*/ 215097 h 6392863"/>
                <a:gd name="connsiteX1223" fmla="*/ 295275 w 3394075"/>
                <a:gd name="connsiteY1223" fmla="*/ 214568 h 6392863"/>
                <a:gd name="connsiteX1224" fmla="*/ 296863 w 3394075"/>
                <a:gd name="connsiteY1224" fmla="*/ 214304 h 6392863"/>
                <a:gd name="connsiteX1225" fmla="*/ 298186 w 3394075"/>
                <a:gd name="connsiteY1225" fmla="*/ 214039 h 6392863"/>
                <a:gd name="connsiteX1226" fmla="*/ 299244 w 3394075"/>
                <a:gd name="connsiteY1226" fmla="*/ 213510 h 6392863"/>
                <a:gd name="connsiteX1227" fmla="*/ 300302 w 3394075"/>
                <a:gd name="connsiteY1227" fmla="*/ 212716 h 6392863"/>
                <a:gd name="connsiteX1228" fmla="*/ 301361 w 3394075"/>
                <a:gd name="connsiteY1228" fmla="*/ 211923 h 6392863"/>
                <a:gd name="connsiteX1229" fmla="*/ 302948 w 3394075"/>
                <a:gd name="connsiteY1229" fmla="*/ 210864 h 6392863"/>
                <a:gd name="connsiteX1230" fmla="*/ 308769 w 3394075"/>
                <a:gd name="connsiteY1230" fmla="*/ 207689 h 6392863"/>
                <a:gd name="connsiteX1231" fmla="*/ 316706 w 3394075"/>
                <a:gd name="connsiteY1231" fmla="*/ 203456 h 6392863"/>
                <a:gd name="connsiteX1232" fmla="*/ 327025 w 3394075"/>
                <a:gd name="connsiteY1232" fmla="*/ 198429 h 6392863"/>
                <a:gd name="connsiteX1233" fmla="*/ 352161 w 3394075"/>
                <a:gd name="connsiteY1233" fmla="*/ 186524 h 6392863"/>
                <a:gd name="connsiteX1234" fmla="*/ 382058 w 3394075"/>
                <a:gd name="connsiteY1234" fmla="*/ 173030 h 6392863"/>
                <a:gd name="connsiteX1235" fmla="*/ 397933 w 3394075"/>
                <a:gd name="connsiteY1235" fmla="*/ 166152 h 6392863"/>
                <a:gd name="connsiteX1236" fmla="*/ 413808 w 3394075"/>
                <a:gd name="connsiteY1236" fmla="*/ 159537 h 6392863"/>
                <a:gd name="connsiteX1237" fmla="*/ 429683 w 3394075"/>
                <a:gd name="connsiteY1237" fmla="*/ 153188 h 6392863"/>
                <a:gd name="connsiteX1238" fmla="*/ 445029 w 3394075"/>
                <a:gd name="connsiteY1238" fmla="*/ 147102 h 6392863"/>
                <a:gd name="connsiteX1239" fmla="*/ 459317 w 3394075"/>
                <a:gd name="connsiteY1239" fmla="*/ 141546 h 6392863"/>
                <a:gd name="connsiteX1240" fmla="*/ 472811 w 3394075"/>
                <a:gd name="connsiteY1240" fmla="*/ 137049 h 6392863"/>
                <a:gd name="connsiteX1241" fmla="*/ 484717 w 3394075"/>
                <a:gd name="connsiteY1241" fmla="*/ 133080 h 6392863"/>
                <a:gd name="connsiteX1242" fmla="*/ 494771 w 3394075"/>
                <a:gd name="connsiteY1242" fmla="*/ 130434 h 6392863"/>
                <a:gd name="connsiteX1243" fmla="*/ 514879 w 3394075"/>
                <a:gd name="connsiteY1243" fmla="*/ 125672 h 6392863"/>
                <a:gd name="connsiteX1244" fmla="*/ 537369 w 3394075"/>
                <a:gd name="connsiteY1244" fmla="*/ 120381 h 6392863"/>
                <a:gd name="connsiteX1245" fmla="*/ 585523 w 3394075"/>
                <a:gd name="connsiteY1245" fmla="*/ 107681 h 6392863"/>
                <a:gd name="connsiteX1246" fmla="*/ 631561 w 3394075"/>
                <a:gd name="connsiteY1246" fmla="*/ 95511 h 6392863"/>
                <a:gd name="connsiteX1247" fmla="*/ 651140 w 3394075"/>
                <a:gd name="connsiteY1247" fmla="*/ 89955 h 6392863"/>
                <a:gd name="connsiteX1248" fmla="*/ 667279 w 3394075"/>
                <a:gd name="connsiteY1248" fmla="*/ 85192 h 6392863"/>
                <a:gd name="connsiteX1249" fmla="*/ 671513 w 3394075"/>
                <a:gd name="connsiteY1249" fmla="*/ 84134 h 6392863"/>
                <a:gd name="connsiteX1250" fmla="*/ 677069 w 3394075"/>
                <a:gd name="connsiteY1250" fmla="*/ 82811 h 6392863"/>
                <a:gd name="connsiteX1251" fmla="*/ 691621 w 3394075"/>
                <a:gd name="connsiteY1251" fmla="*/ 79901 h 6392863"/>
                <a:gd name="connsiteX1252" fmla="*/ 710406 w 3394075"/>
                <a:gd name="connsiteY1252" fmla="*/ 76726 h 6392863"/>
                <a:gd name="connsiteX1253" fmla="*/ 732896 w 3394075"/>
                <a:gd name="connsiteY1253" fmla="*/ 73022 h 6392863"/>
                <a:gd name="connsiteX1254" fmla="*/ 758296 w 3394075"/>
                <a:gd name="connsiteY1254" fmla="*/ 69054 h 6392863"/>
                <a:gd name="connsiteX1255" fmla="*/ 785813 w 3394075"/>
                <a:gd name="connsiteY1255" fmla="*/ 65085 h 6392863"/>
                <a:gd name="connsiteX1256" fmla="*/ 844815 w 3394075"/>
                <a:gd name="connsiteY1256" fmla="*/ 56883 h 6392863"/>
                <a:gd name="connsiteX1257" fmla="*/ 904346 w 3394075"/>
                <a:gd name="connsiteY1257" fmla="*/ 49211 h 6392863"/>
                <a:gd name="connsiteX1258" fmla="*/ 932392 w 3394075"/>
                <a:gd name="connsiteY1258" fmla="*/ 45771 h 6392863"/>
                <a:gd name="connsiteX1259" fmla="*/ 958586 w 3394075"/>
                <a:gd name="connsiteY1259" fmla="*/ 42596 h 6392863"/>
                <a:gd name="connsiteX1260" fmla="*/ 982398 w 3394075"/>
                <a:gd name="connsiteY1260" fmla="*/ 40215 h 6392863"/>
                <a:gd name="connsiteX1261" fmla="*/ 1002506 w 3394075"/>
                <a:gd name="connsiteY1261" fmla="*/ 38363 h 6392863"/>
                <a:gd name="connsiteX1262" fmla="*/ 1018911 w 3394075"/>
                <a:gd name="connsiteY1262" fmla="*/ 37040 h 6392863"/>
                <a:gd name="connsiteX1263" fmla="*/ 1025525 w 3394075"/>
                <a:gd name="connsiteY1263" fmla="*/ 36776 h 6392863"/>
                <a:gd name="connsiteX1264" fmla="*/ 1030552 w 3394075"/>
                <a:gd name="connsiteY1264" fmla="*/ 36776 h 6392863"/>
                <a:gd name="connsiteX1265" fmla="*/ 1035844 w 3394075"/>
                <a:gd name="connsiteY1265" fmla="*/ 36511 h 6392863"/>
                <a:gd name="connsiteX1266" fmla="*/ 1042194 w 3394075"/>
                <a:gd name="connsiteY1266" fmla="*/ 35982 h 6392863"/>
                <a:gd name="connsiteX1267" fmla="*/ 1058069 w 3394075"/>
                <a:gd name="connsiteY1267" fmla="*/ 34659 h 6392863"/>
                <a:gd name="connsiteX1268" fmla="*/ 1078177 w 3394075"/>
                <a:gd name="connsiteY1268" fmla="*/ 32278 h 6392863"/>
                <a:gd name="connsiteX1269" fmla="*/ 1101990 w 3394075"/>
                <a:gd name="connsiteY1269" fmla="*/ 29368 h 6392863"/>
                <a:gd name="connsiteX1270" fmla="*/ 1158875 w 3394075"/>
                <a:gd name="connsiteY1270" fmla="*/ 21960 h 6392863"/>
                <a:gd name="connsiteX1271" fmla="*/ 1190890 w 3394075"/>
                <a:gd name="connsiteY1271" fmla="*/ 17991 h 6392863"/>
                <a:gd name="connsiteX1272" fmla="*/ 1225021 w 3394075"/>
                <a:gd name="connsiteY1272" fmla="*/ 14287 h 6392863"/>
                <a:gd name="connsiteX1273" fmla="*/ 1260740 w 3394075"/>
                <a:gd name="connsiteY1273" fmla="*/ 10318 h 6392863"/>
                <a:gd name="connsiteX1274" fmla="*/ 1297517 w 3394075"/>
                <a:gd name="connsiteY1274" fmla="*/ 7144 h 6392863"/>
                <a:gd name="connsiteX1275" fmla="*/ 1316038 w 3394075"/>
                <a:gd name="connsiteY1275" fmla="*/ 5556 h 6392863"/>
                <a:gd name="connsiteX1276" fmla="*/ 1334823 w 3394075"/>
                <a:gd name="connsiteY1276" fmla="*/ 4233 h 6392863"/>
                <a:gd name="connsiteX1277" fmla="*/ 1353609 w 3394075"/>
                <a:gd name="connsiteY1277" fmla="*/ 2910 h 6392863"/>
                <a:gd name="connsiteX1278" fmla="*/ 1372659 w 3394075"/>
                <a:gd name="connsiteY1278" fmla="*/ 1852 h 6392863"/>
                <a:gd name="connsiteX1279" fmla="*/ 1391444 w 3394075"/>
                <a:gd name="connsiteY1279" fmla="*/ 1058 h 6392863"/>
                <a:gd name="connsiteX1280" fmla="*/ 1409965 w 3394075"/>
                <a:gd name="connsiteY1280" fmla="*/ 529 h 6392863"/>
                <a:gd name="connsiteX1281" fmla="*/ 1429015 w 3394075"/>
                <a:gd name="connsiteY1281" fmla="*/ 265 h 639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Lst>
              <a:rect l="l" t="t"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1"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Group 111"/>
            <p:cNvGrpSpPr/>
            <p:nvPr/>
          </p:nvGrpSpPr>
          <p:grpSpPr>
            <a:xfrm>
              <a:off x="2963863" y="500063"/>
              <a:ext cx="1260475" cy="3725863"/>
              <a:chOff x="2963863" y="500063"/>
              <a:chExt cx="1260475" cy="3725863"/>
            </a:xfrm>
          </p:grpSpPr>
          <p:sp>
            <p:nvSpPr>
              <p:cNvPr id="118" name="Freeform 7"/>
              <p:cNvSpPr/>
              <p:nvPr/>
            </p:nvSpPr>
            <p:spPr bwMode="auto">
              <a:xfrm>
                <a:off x="3341688" y="500063"/>
                <a:ext cx="615950" cy="1219200"/>
              </a:xfrm>
              <a:custGeom>
                <a:avLst/>
                <a:gdLst>
                  <a:gd name="T0" fmla="*/ 2272 w 2324"/>
                  <a:gd name="T1" fmla="*/ 3112 h 4607"/>
                  <a:gd name="T2" fmla="*/ 2193 w 2324"/>
                  <a:gd name="T3" fmla="*/ 2789 h 4607"/>
                  <a:gd name="T4" fmla="*/ 1970 w 2324"/>
                  <a:gd name="T5" fmla="*/ 2388 h 4607"/>
                  <a:gd name="T6" fmla="*/ 1652 w 2324"/>
                  <a:gd name="T7" fmla="*/ 1898 h 4607"/>
                  <a:gd name="T8" fmla="*/ 1516 w 2324"/>
                  <a:gd name="T9" fmla="*/ 1701 h 4607"/>
                  <a:gd name="T10" fmla="*/ 1239 w 2324"/>
                  <a:gd name="T11" fmla="*/ 1168 h 4607"/>
                  <a:gd name="T12" fmla="*/ 940 w 2324"/>
                  <a:gd name="T13" fmla="*/ 636 h 4607"/>
                  <a:gd name="T14" fmla="*/ 479 w 2324"/>
                  <a:gd name="T15" fmla="*/ 39 h 4607"/>
                  <a:gd name="T16" fmla="*/ 400 w 2324"/>
                  <a:gd name="T17" fmla="*/ 48 h 4607"/>
                  <a:gd name="T18" fmla="*/ 200 w 2324"/>
                  <a:gd name="T19" fmla="*/ 221 h 4607"/>
                  <a:gd name="T20" fmla="*/ 0 w 2324"/>
                  <a:gd name="T21" fmla="*/ 332 h 4607"/>
                  <a:gd name="T22" fmla="*/ 128 w 2324"/>
                  <a:gd name="T23" fmla="*/ 361 h 4607"/>
                  <a:gd name="T24" fmla="*/ 269 w 2324"/>
                  <a:gd name="T25" fmla="*/ 343 h 4607"/>
                  <a:gd name="T26" fmla="*/ 340 w 2324"/>
                  <a:gd name="T27" fmla="*/ 336 h 4607"/>
                  <a:gd name="T28" fmla="*/ 413 w 2324"/>
                  <a:gd name="T29" fmla="*/ 383 h 4607"/>
                  <a:gd name="T30" fmla="*/ 461 w 2324"/>
                  <a:gd name="T31" fmla="*/ 426 h 4607"/>
                  <a:gd name="T32" fmla="*/ 454 w 2324"/>
                  <a:gd name="T33" fmla="*/ 440 h 4607"/>
                  <a:gd name="T34" fmla="*/ 320 w 2324"/>
                  <a:gd name="T35" fmla="*/ 586 h 4607"/>
                  <a:gd name="T36" fmla="*/ 330 w 2324"/>
                  <a:gd name="T37" fmla="*/ 617 h 4607"/>
                  <a:gd name="T38" fmla="*/ 431 w 2324"/>
                  <a:gd name="T39" fmla="*/ 655 h 4607"/>
                  <a:gd name="T40" fmla="*/ 479 w 2324"/>
                  <a:gd name="T41" fmla="*/ 671 h 4607"/>
                  <a:gd name="T42" fmla="*/ 503 w 2324"/>
                  <a:gd name="T43" fmla="*/ 750 h 4607"/>
                  <a:gd name="T44" fmla="*/ 482 w 2324"/>
                  <a:gd name="T45" fmla="*/ 790 h 4607"/>
                  <a:gd name="T46" fmla="*/ 446 w 2324"/>
                  <a:gd name="T47" fmla="*/ 796 h 4607"/>
                  <a:gd name="T48" fmla="*/ 492 w 2324"/>
                  <a:gd name="T49" fmla="*/ 843 h 4607"/>
                  <a:gd name="T50" fmla="*/ 661 w 2324"/>
                  <a:gd name="T51" fmla="*/ 977 h 4607"/>
                  <a:gd name="T52" fmla="*/ 464 w 2324"/>
                  <a:gd name="T53" fmla="*/ 977 h 4607"/>
                  <a:gd name="T54" fmla="*/ 630 w 2324"/>
                  <a:gd name="T55" fmla="*/ 1081 h 4607"/>
                  <a:gd name="T56" fmla="*/ 738 w 2324"/>
                  <a:gd name="T57" fmla="*/ 1200 h 4607"/>
                  <a:gd name="T58" fmla="*/ 741 w 2324"/>
                  <a:gd name="T59" fmla="*/ 1270 h 4607"/>
                  <a:gd name="T60" fmla="*/ 551 w 2324"/>
                  <a:gd name="T61" fmla="*/ 1203 h 4607"/>
                  <a:gd name="T62" fmla="*/ 699 w 2324"/>
                  <a:gd name="T63" fmla="*/ 1428 h 4607"/>
                  <a:gd name="T64" fmla="*/ 723 w 2324"/>
                  <a:gd name="T65" fmla="*/ 1516 h 4607"/>
                  <a:gd name="T66" fmla="*/ 490 w 2324"/>
                  <a:gd name="T67" fmla="*/ 1481 h 4607"/>
                  <a:gd name="T68" fmla="*/ 327 w 2324"/>
                  <a:gd name="T69" fmla="*/ 1489 h 4607"/>
                  <a:gd name="T70" fmla="*/ 273 w 2324"/>
                  <a:gd name="T71" fmla="*/ 1522 h 4607"/>
                  <a:gd name="T72" fmla="*/ 292 w 2324"/>
                  <a:gd name="T73" fmla="*/ 1551 h 4607"/>
                  <a:gd name="T74" fmla="*/ 290 w 2324"/>
                  <a:gd name="T75" fmla="*/ 1884 h 4607"/>
                  <a:gd name="T76" fmla="*/ 268 w 2324"/>
                  <a:gd name="T77" fmla="*/ 2381 h 4607"/>
                  <a:gd name="T78" fmla="*/ 296 w 2324"/>
                  <a:gd name="T79" fmla="*/ 2573 h 4607"/>
                  <a:gd name="T80" fmla="*/ 400 w 2324"/>
                  <a:gd name="T81" fmla="*/ 2847 h 4607"/>
                  <a:gd name="T82" fmla="*/ 744 w 2324"/>
                  <a:gd name="T83" fmla="*/ 3760 h 4607"/>
                  <a:gd name="T84" fmla="*/ 879 w 2324"/>
                  <a:gd name="T85" fmla="*/ 4071 h 4607"/>
                  <a:gd name="T86" fmla="*/ 1013 w 2324"/>
                  <a:gd name="T87" fmla="*/ 4299 h 4607"/>
                  <a:gd name="T88" fmla="*/ 914 w 2324"/>
                  <a:gd name="T89" fmla="*/ 4607 h 4607"/>
                  <a:gd name="T90" fmla="*/ 1006 w 2324"/>
                  <a:gd name="T91" fmla="*/ 4571 h 4607"/>
                  <a:gd name="T92" fmla="*/ 1087 w 2324"/>
                  <a:gd name="T93" fmla="*/ 4560 h 4607"/>
                  <a:gd name="T94" fmla="*/ 1119 w 2324"/>
                  <a:gd name="T95" fmla="*/ 4525 h 4607"/>
                  <a:gd name="T96" fmla="*/ 1134 w 2324"/>
                  <a:gd name="T97" fmla="*/ 4403 h 4607"/>
                  <a:gd name="T98" fmla="*/ 1178 w 2324"/>
                  <a:gd name="T99" fmla="*/ 4362 h 4607"/>
                  <a:gd name="T100" fmla="*/ 1310 w 2324"/>
                  <a:gd name="T101" fmla="*/ 4334 h 4607"/>
                  <a:gd name="T102" fmla="*/ 1416 w 2324"/>
                  <a:gd name="T103" fmla="*/ 4280 h 4607"/>
                  <a:gd name="T104" fmla="*/ 1478 w 2324"/>
                  <a:gd name="T105" fmla="*/ 4208 h 4607"/>
                  <a:gd name="T106" fmla="*/ 1648 w 2324"/>
                  <a:gd name="T107" fmla="*/ 4210 h 4607"/>
                  <a:gd name="T108" fmla="*/ 1766 w 2324"/>
                  <a:gd name="T109" fmla="*/ 4185 h 4607"/>
                  <a:gd name="T110" fmla="*/ 1872 w 2324"/>
                  <a:gd name="T111" fmla="*/ 4093 h 4607"/>
                  <a:gd name="T112" fmla="*/ 1915 w 2324"/>
                  <a:gd name="T113" fmla="*/ 4001 h 4607"/>
                  <a:gd name="T114" fmla="*/ 1974 w 2324"/>
                  <a:gd name="T115" fmla="*/ 3872 h 4607"/>
                  <a:gd name="T116" fmla="*/ 2042 w 2324"/>
                  <a:gd name="T117" fmla="*/ 3832 h 4607"/>
                  <a:gd name="T118" fmla="*/ 2156 w 2324"/>
                  <a:gd name="T119" fmla="*/ 3739 h 4607"/>
                  <a:gd name="T120" fmla="*/ 2259 w 2324"/>
                  <a:gd name="T121" fmla="*/ 3605 h 4607"/>
                  <a:gd name="T122" fmla="*/ 2314 w 2324"/>
                  <a:gd name="T123" fmla="*/ 3481 h 4607"/>
                  <a:gd name="T124" fmla="*/ 2322 w 2324"/>
                  <a:gd name="T125" fmla="*/ 338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4607">
                    <a:moveTo>
                      <a:pt x="2322" y="3385"/>
                    </a:moveTo>
                    <a:lnTo>
                      <a:pt x="2322" y="3385"/>
                    </a:lnTo>
                    <a:lnTo>
                      <a:pt x="2315" y="3337"/>
                    </a:lnTo>
                    <a:lnTo>
                      <a:pt x="2303" y="3272"/>
                    </a:lnTo>
                    <a:lnTo>
                      <a:pt x="2289" y="3195"/>
                    </a:lnTo>
                    <a:lnTo>
                      <a:pt x="2272" y="3112"/>
                    </a:lnTo>
                    <a:lnTo>
                      <a:pt x="2272" y="3112"/>
                    </a:lnTo>
                    <a:lnTo>
                      <a:pt x="2252" y="3017"/>
                    </a:lnTo>
                    <a:lnTo>
                      <a:pt x="2233" y="2931"/>
                    </a:lnTo>
                    <a:lnTo>
                      <a:pt x="2216" y="2859"/>
                    </a:lnTo>
                    <a:lnTo>
                      <a:pt x="2208" y="2832"/>
                    </a:lnTo>
                    <a:lnTo>
                      <a:pt x="2202" y="2811"/>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1086" y="833"/>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61" y="977"/>
                    </a:lnTo>
                    <a:lnTo>
                      <a:pt x="641" y="978"/>
                    </a:lnTo>
                    <a:lnTo>
                      <a:pt x="590" y="980"/>
                    </a:lnTo>
                    <a:lnTo>
                      <a:pt x="559" y="980"/>
                    </a:lnTo>
                    <a:lnTo>
                      <a:pt x="526" y="980"/>
                    </a:lnTo>
                    <a:lnTo>
                      <a:pt x="494" y="979"/>
                    </a:lnTo>
                    <a:lnTo>
                      <a:pt x="464" y="977"/>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72" y="1282"/>
                    </a:lnTo>
                    <a:lnTo>
                      <a:pt x="741" y="1270"/>
                    </a:lnTo>
                    <a:lnTo>
                      <a:pt x="670" y="1243"/>
                    </a:lnTo>
                    <a:lnTo>
                      <a:pt x="631" y="1228"/>
                    </a:lnTo>
                    <a:lnTo>
                      <a:pt x="594" y="1215"/>
                    </a:lnTo>
                    <a:lnTo>
                      <a:pt x="566" y="1207"/>
                    </a:lnTo>
                    <a:lnTo>
                      <a:pt x="557" y="1204"/>
                    </a:lnTo>
                    <a:lnTo>
                      <a:pt x="551" y="1203"/>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64" y="1519"/>
                    </a:lnTo>
                    <a:lnTo>
                      <a:pt x="273" y="1522"/>
                    </a:lnTo>
                    <a:lnTo>
                      <a:pt x="280" y="1527"/>
                    </a:lnTo>
                    <a:lnTo>
                      <a:pt x="283" y="1531"/>
                    </a:lnTo>
                    <a:lnTo>
                      <a:pt x="286" y="1535"/>
                    </a:lnTo>
                    <a:lnTo>
                      <a:pt x="288" y="1539"/>
                    </a:lnTo>
                    <a:lnTo>
                      <a:pt x="290" y="1544"/>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368" y="2769"/>
                    </a:lnTo>
                    <a:lnTo>
                      <a:pt x="400" y="2847"/>
                    </a:lnTo>
                    <a:lnTo>
                      <a:pt x="440" y="2950"/>
                    </a:lnTo>
                    <a:lnTo>
                      <a:pt x="488" y="3074"/>
                    </a:lnTo>
                    <a:lnTo>
                      <a:pt x="539" y="3209"/>
                    </a:lnTo>
                    <a:lnTo>
                      <a:pt x="593" y="3351"/>
                    </a:lnTo>
                    <a:lnTo>
                      <a:pt x="647" y="3495"/>
                    </a:lnTo>
                    <a:lnTo>
                      <a:pt x="698" y="3633"/>
                    </a:lnTo>
                    <a:lnTo>
                      <a:pt x="744" y="3760"/>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78" y="4503"/>
                    </a:lnTo>
                    <a:lnTo>
                      <a:pt x="886" y="4529"/>
                    </a:lnTo>
                    <a:lnTo>
                      <a:pt x="895" y="4556"/>
                    </a:lnTo>
                    <a:lnTo>
                      <a:pt x="904" y="4582"/>
                    </a:lnTo>
                    <a:lnTo>
                      <a:pt x="914" y="4607"/>
                    </a:lnTo>
                    <a:lnTo>
                      <a:pt x="914" y="4607"/>
                    </a:lnTo>
                    <a:lnTo>
                      <a:pt x="938" y="4599"/>
                    </a:lnTo>
                    <a:lnTo>
                      <a:pt x="961" y="4591"/>
                    </a:lnTo>
                    <a:lnTo>
                      <a:pt x="982" y="4583"/>
                    </a:lnTo>
                    <a:lnTo>
                      <a:pt x="999" y="4574"/>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61" y="4369"/>
                    </a:lnTo>
                    <a:lnTo>
                      <a:pt x="1178" y="4362"/>
                    </a:lnTo>
                    <a:lnTo>
                      <a:pt x="1195" y="4357"/>
                    </a:lnTo>
                    <a:lnTo>
                      <a:pt x="1214" y="4352"/>
                    </a:lnTo>
                    <a:lnTo>
                      <a:pt x="1233" y="4349"/>
                    </a:lnTo>
                    <a:lnTo>
                      <a:pt x="1272" y="4342"/>
                    </a:lnTo>
                    <a:lnTo>
                      <a:pt x="1291" y="4339"/>
                    </a:lnTo>
                    <a:lnTo>
                      <a:pt x="1310" y="4334"/>
                    </a:lnTo>
                    <a:lnTo>
                      <a:pt x="1310" y="4334"/>
                    </a:lnTo>
                    <a:lnTo>
                      <a:pt x="1326" y="4328"/>
                    </a:lnTo>
                    <a:lnTo>
                      <a:pt x="1342" y="4322"/>
                    </a:lnTo>
                    <a:lnTo>
                      <a:pt x="1358" y="4314"/>
                    </a:lnTo>
                    <a:lnTo>
                      <a:pt x="1374" y="4306"/>
                    </a:lnTo>
                    <a:lnTo>
                      <a:pt x="1399" y="4290"/>
                    </a:lnTo>
                    <a:lnTo>
                      <a:pt x="1416" y="428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487" y="4207"/>
                    </a:lnTo>
                    <a:lnTo>
                      <a:pt x="1529" y="4208"/>
                    </a:lnTo>
                    <a:lnTo>
                      <a:pt x="1586" y="4209"/>
                    </a:lnTo>
                    <a:lnTo>
                      <a:pt x="1617" y="4210"/>
                    </a:lnTo>
                    <a:lnTo>
                      <a:pt x="1648" y="4210"/>
                    </a:lnTo>
                    <a:lnTo>
                      <a:pt x="1678" y="4209"/>
                    </a:lnTo>
                    <a:lnTo>
                      <a:pt x="1706" y="4207"/>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18" y="3464"/>
                    </a:lnTo>
                    <a:lnTo>
                      <a:pt x="2321" y="3443"/>
                    </a:lnTo>
                    <a:lnTo>
                      <a:pt x="2323" y="3423"/>
                    </a:lnTo>
                    <a:lnTo>
                      <a:pt x="2324" y="3404"/>
                    </a:lnTo>
                    <a:lnTo>
                      <a:pt x="2322" y="3385"/>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9" name="Freeform 12"/>
              <p:cNvSpPr/>
              <p:nvPr/>
            </p:nvSpPr>
            <p:spPr bwMode="auto">
              <a:xfrm>
                <a:off x="2963863" y="1298575"/>
                <a:ext cx="903288" cy="900113"/>
              </a:xfrm>
              <a:custGeom>
                <a:avLst/>
                <a:gdLst>
                  <a:gd name="T0" fmla="*/ 3346 w 3416"/>
                  <a:gd name="T1" fmla="*/ 2632 h 3401"/>
                  <a:gd name="T2" fmla="*/ 3296 w 3416"/>
                  <a:gd name="T3" fmla="*/ 2324 h 3401"/>
                  <a:gd name="T4" fmla="*/ 3012 w 3416"/>
                  <a:gd name="T5" fmla="*/ 2318 h 3401"/>
                  <a:gd name="T6" fmla="*/ 2833 w 3416"/>
                  <a:gd name="T7" fmla="*/ 2273 h 3401"/>
                  <a:gd name="T8" fmla="*/ 2757 w 3416"/>
                  <a:gd name="T9" fmla="*/ 2232 h 3401"/>
                  <a:gd name="T10" fmla="*/ 2672 w 3416"/>
                  <a:gd name="T11" fmla="*/ 2117 h 3401"/>
                  <a:gd name="T12" fmla="*/ 2552 w 3416"/>
                  <a:gd name="T13" fmla="*/ 1858 h 3401"/>
                  <a:gd name="T14" fmla="*/ 2500 w 3416"/>
                  <a:gd name="T15" fmla="*/ 1770 h 3401"/>
                  <a:gd name="T16" fmla="*/ 2393 w 3416"/>
                  <a:gd name="T17" fmla="*/ 1659 h 3401"/>
                  <a:gd name="T18" fmla="*/ 2354 w 3416"/>
                  <a:gd name="T19" fmla="*/ 1600 h 3401"/>
                  <a:gd name="T20" fmla="*/ 2311 w 3416"/>
                  <a:gd name="T21" fmla="*/ 1481 h 3401"/>
                  <a:gd name="T22" fmla="*/ 2272 w 3416"/>
                  <a:gd name="T23" fmla="*/ 1455 h 3401"/>
                  <a:gd name="T24" fmla="*/ 2223 w 3416"/>
                  <a:gd name="T25" fmla="*/ 1376 h 3401"/>
                  <a:gd name="T26" fmla="*/ 2150 w 3416"/>
                  <a:gd name="T27" fmla="*/ 1270 h 3401"/>
                  <a:gd name="T28" fmla="*/ 2033 w 3416"/>
                  <a:gd name="T29" fmla="*/ 1215 h 3401"/>
                  <a:gd name="T30" fmla="*/ 1997 w 3416"/>
                  <a:gd name="T31" fmla="*/ 1163 h 3401"/>
                  <a:gd name="T32" fmla="*/ 1910 w 3416"/>
                  <a:gd name="T33" fmla="*/ 973 h 3401"/>
                  <a:gd name="T34" fmla="*/ 1898 w 3416"/>
                  <a:gd name="T35" fmla="*/ 899 h 3401"/>
                  <a:gd name="T36" fmla="*/ 1940 w 3416"/>
                  <a:gd name="T37" fmla="*/ 753 h 3401"/>
                  <a:gd name="T38" fmla="*/ 1910 w 3416"/>
                  <a:gd name="T39" fmla="*/ 528 h 3401"/>
                  <a:gd name="T40" fmla="*/ 1874 w 3416"/>
                  <a:gd name="T41" fmla="*/ 338 h 3401"/>
                  <a:gd name="T42" fmla="*/ 1827 w 3416"/>
                  <a:gd name="T43" fmla="*/ 241 h 3401"/>
                  <a:gd name="T44" fmla="*/ 1713 w 3416"/>
                  <a:gd name="T45" fmla="*/ 2 h 3401"/>
                  <a:gd name="T46" fmla="*/ 1633 w 3416"/>
                  <a:gd name="T47" fmla="*/ 7 h 3401"/>
                  <a:gd name="T48" fmla="*/ 1509 w 3416"/>
                  <a:gd name="T49" fmla="*/ 64 h 3401"/>
                  <a:gd name="T50" fmla="*/ 1398 w 3416"/>
                  <a:gd name="T51" fmla="*/ 174 h 3401"/>
                  <a:gd name="T52" fmla="*/ 1365 w 3416"/>
                  <a:gd name="T53" fmla="*/ 242 h 3401"/>
                  <a:gd name="T54" fmla="*/ 1350 w 3416"/>
                  <a:gd name="T55" fmla="*/ 375 h 3401"/>
                  <a:gd name="T56" fmla="*/ 1377 w 3416"/>
                  <a:gd name="T57" fmla="*/ 744 h 3401"/>
                  <a:gd name="T58" fmla="*/ 1382 w 3416"/>
                  <a:gd name="T59" fmla="*/ 997 h 3401"/>
                  <a:gd name="T60" fmla="*/ 1342 w 3416"/>
                  <a:gd name="T61" fmla="*/ 1185 h 3401"/>
                  <a:gd name="T62" fmla="*/ 1306 w 3416"/>
                  <a:gd name="T63" fmla="*/ 1255 h 3401"/>
                  <a:gd name="T64" fmla="*/ 1182 w 3416"/>
                  <a:gd name="T65" fmla="*/ 1386 h 3401"/>
                  <a:gd name="T66" fmla="*/ 1029 w 3416"/>
                  <a:gd name="T67" fmla="*/ 1502 h 3401"/>
                  <a:gd name="T68" fmla="*/ 931 w 3416"/>
                  <a:gd name="T69" fmla="*/ 1538 h 3401"/>
                  <a:gd name="T70" fmla="*/ 817 w 3416"/>
                  <a:gd name="T71" fmla="*/ 1570 h 3401"/>
                  <a:gd name="T72" fmla="*/ 771 w 3416"/>
                  <a:gd name="T73" fmla="*/ 1609 h 3401"/>
                  <a:gd name="T74" fmla="*/ 775 w 3416"/>
                  <a:gd name="T75" fmla="*/ 1646 h 3401"/>
                  <a:gd name="T76" fmla="*/ 814 w 3416"/>
                  <a:gd name="T77" fmla="*/ 1687 h 3401"/>
                  <a:gd name="T78" fmla="*/ 854 w 3416"/>
                  <a:gd name="T79" fmla="*/ 1696 h 3401"/>
                  <a:gd name="T80" fmla="*/ 843 w 3416"/>
                  <a:gd name="T81" fmla="*/ 1723 h 3401"/>
                  <a:gd name="T82" fmla="*/ 704 w 3416"/>
                  <a:gd name="T83" fmla="*/ 1821 h 3401"/>
                  <a:gd name="T84" fmla="*/ 571 w 3416"/>
                  <a:gd name="T85" fmla="*/ 1871 h 3401"/>
                  <a:gd name="T86" fmla="*/ 474 w 3416"/>
                  <a:gd name="T87" fmla="*/ 1878 h 3401"/>
                  <a:gd name="T88" fmla="*/ 180 w 3416"/>
                  <a:gd name="T89" fmla="*/ 1864 h 3401"/>
                  <a:gd name="T90" fmla="*/ 94 w 3416"/>
                  <a:gd name="T91" fmla="*/ 1882 h 3401"/>
                  <a:gd name="T92" fmla="*/ 45 w 3416"/>
                  <a:gd name="T93" fmla="*/ 1924 h 3401"/>
                  <a:gd name="T94" fmla="*/ 3 w 3416"/>
                  <a:gd name="T95" fmla="*/ 2032 h 3401"/>
                  <a:gd name="T96" fmla="*/ 10 w 3416"/>
                  <a:gd name="T97" fmla="*/ 2126 h 3401"/>
                  <a:gd name="T98" fmla="*/ 87 w 3416"/>
                  <a:gd name="T99" fmla="*/ 2221 h 3401"/>
                  <a:gd name="T100" fmla="*/ 249 w 3416"/>
                  <a:gd name="T101" fmla="*/ 2327 h 3401"/>
                  <a:gd name="T102" fmla="*/ 437 w 3416"/>
                  <a:gd name="T103" fmla="*/ 2366 h 3401"/>
                  <a:gd name="T104" fmla="*/ 508 w 3416"/>
                  <a:gd name="T105" fmla="*/ 2374 h 3401"/>
                  <a:gd name="T106" fmla="*/ 746 w 3416"/>
                  <a:gd name="T107" fmla="*/ 2462 h 3401"/>
                  <a:gd name="T108" fmla="*/ 1122 w 3416"/>
                  <a:gd name="T109" fmla="*/ 2622 h 3401"/>
                  <a:gd name="T110" fmla="*/ 1862 w 3416"/>
                  <a:gd name="T111" fmla="*/ 2943 h 3401"/>
                  <a:gd name="T112" fmla="*/ 2276 w 3416"/>
                  <a:gd name="T113" fmla="*/ 3142 h 3401"/>
                  <a:gd name="T114" fmla="*/ 2542 w 3416"/>
                  <a:gd name="T115" fmla="*/ 3234 h 3401"/>
                  <a:gd name="T116" fmla="*/ 2989 w 3416"/>
                  <a:gd name="T117" fmla="*/ 3339 h 3401"/>
                  <a:gd name="T118" fmla="*/ 3413 w 3416"/>
                  <a:gd name="T119" fmla="*/ 3389 h 3401"/>
                  <a:gd name="T120" fmla="*/ 3369 w 3416"/>
                  <a:gd name="T121" fmla="*/ 2980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296" y="2324"/>
                    </a:lnTo>
                    <a:lnTo>
                      <a:pt x="3089" y="2324"/>
                    </a:lnTo>
                    <a:lnTo>
                      <a:pt x="3089" y="2324"/>
                    </a:lnTo>
                    <a:lnTo>
                      <a:pt x="3070" y="2324"/>
                    </a:lnTo>
                    <a:lnTo>
                      <a:pt x="3048" y="2322"/>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75" y="1637"/>
                    </a:lnTo>
                    <a:lnTo>
                      <a:pt x="2368" y="1627"/>
                    </a:lnTo>
                    <a:lnTo>
                      <a:pt x="2361" y="1614"/>
                    </a:lnTo>
                    <a:lnTo>
                      <a:pt x="2354" y="1600"/>
                    </a:lnTo>
                    <a:lnTo>
                      <a:pt x="2347" y="1585"/>
                    </a:lnTo>
                    <a:lnTo>
                      <a:pt x="2347" y="1585"/>
                    </a:lnTo>
                    <a:lnTo>
                      <a:pt x="2337" y="1560"/>
                    </a:lnTo>
                    <a:lnTo>
                      <a:pt x="2328" y="1534"/>
                    </a:lnTo>
                    <a:lnTo>
                      <a:pt x="2319" y="1507"/>
                    </a:lnTo>
                    <a:lnTo>
                      <a:pt x="2311" y="1481"/>
                    </a:lnTo>
                    <a:lnTo>
                      <a:pt x="2283" y="1503"/>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77" y="1340"/>
                    </a:lnTo>
                    <a:lnTo>
                      <a:pt x="2150" y="127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0" y="894"/>
                    </a:lnTo>
                    <a:lnTo>
                      <a:pt x="1908" y="870"/>
                    </a:lnTo>
                    <a:lnTo>
                      <a:pt x="1918" y="837"/>
                    </a:lnTo>
                    <a:lnTo>
                      <a:pt x="1940" y="753"/>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65" y="321"/>
                    </a:lnTo>
                    <a:lnTo>
                      <a:pt x="1854" y="301"/>
                    </a:lnTo>
                    <a:lnTo>
                      <a:pt x="1842" y="275"/>
                    </a:lnTo>
                    <a:lnTo>
                      <a:pt x="1827" y="241"/>
                    </a:lnTo>
                    <a:lnTo>
                      <a:pt x="1812" y="202"/>
                    </a:lnTo>
                    <a:lnTo>
                      <a:pt x="1777" y="111"/>
                    </a:lnTo>
                    <a:lnTo>
                      <a:pt x="1740" y="8"/>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0" y="2126"/>
                    </a:lnTo>
                    <a:lnTo>
                      <a:pt x="18" y="2139"/>
                    </a:lnTo>
                    <a:lnTo>
                      <a:pt x="30" y="2155"/>
                    </a:lnTo>
                    <a:lnTo>
                      <a:pt x="46" y="2175"/>
                    </a:lnTo>
                    <a:lnTo>
                      <a:pt x="65" y="2197"/>
                    </a:lnTo>
                    <a:lnTo>
                      <a:pt x="87" y="2221"/>
                    </a:lnTo>
                    <a:lnTo>
                      <a:pt x="112" y="2246"/>
                    </a:lnTo>
                    <a:lnTo>
                      <a:pt x="139" y="2273"/>
                    </a:lnTo>
                    <a:lnTo>
                      <a:pt x="167" y="2299"/>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0" name="Freeform 17"/>
              <p:cNvSpPr>
                <a:spLocks noEditPoints="1"/>
              </p:cNvSpPr>
              <p:nvPr/>
            </p:nvSpPr>
            <p:spPr bwMode="auto">
              <a:xfrm>
                <a:off x="3811588" y="3443288"/>
                <a:ext cx="412750" cy="782638"/>
              </a:xfrm>
              <a:custGeom>
                <a:avLst/>
                <a:gdLst>
                  <a:gd name="T0" fmla="*/ 355 w 1565"/>
                  <a:gd name="T1" fmla="*/ 2370 h 2956"/>
                  <a:gd name="T2" fmla="*/ 367 w 1565"/>
                  <a:gd name="T3" fmla="*/ 2478 h 2956"/>
                  <a:gd name="T4" fmla="*/ 467 w 1565"/>
                  <a:gd name="T5" fmla="*/ 2707 h 2956"/>
                  <a:gd name="T6" fmla="*/ 370 w 1565"/>
                  <a:gd name="T7" fmla="*/ 2787 h 2956"/>
                  <a:gd name="T8" fmla="*/ 326 w 1565"/>
                  <a:gd name="T9" fmla="*/ 2857 h 2956"/>
                  <a:gd name="T10" fmla="*/ 328 w 1565"/>
                  <a:gd name="T11" fmla="*/ 2886 h 2956"/>
                  <a:gd name="T12" fmla="*/ 395 w 1565"/>
                  <a:gd name="T13" fmla="*/ 2922 h 2956"/>
                  <a:gd name="T14" fmla="*/ 582 w 1565"/>
                  <a:gd name="T15" fmla="*/ 2955 h 2956"/>
                  <a:gd name="T16" fmla="*/ 688 w 1565"/>
                  <a:gd name="T17" fmla="*/ 2951 h 2956"/>
                  <a:gd name="T18" fmla="*/ 822 w 1565"/>
                  <a:gd name="T19" fmla="*/ 2927 h 2956"/>
                  <a:gd name="T20" fmla="*/ 918 w 1565"/>
                  <a:gd name="T21" fmla="*/ 2880 h 2956"/>
                  <a:gd name="T22" fmla="*/ 1025 w 1565"/>
                  <a:gd name="T23" fmla="*/ 2813 h 2956"/>
                  <a:gd name="T24" fmla="*/ 1121 w 1565"/>
                  <a:gd name="T25" fmla="*/ 2725 h 2956"/>
                  <a:gd name="T26" fmla="*/ 1188 w 1565"/>
                  <a:gd name="T27" fmla="*/ 2674 h 2956"/>
                  <a:gd name="T28" fmla="*/ 1257 w 1565"/>
                  <a:gd name="T29" fmla="*/ 2668 h 2956"/>
                  <a:gd name="T30" fmla="*/ 1334 w 1565"/>
                  <a:gd name="T31" fmla="*/ 2669 h 2956"/>
                  <a:gd name="T32" fmla="*/ 1403 w 1565"/>
                  <a:gd name="T33" fmla="*/ 2639 h 2956"/>
                  <a:gd name="T34" fmla="*/ 1479 w 1565"/>
                  <a:gd name="T35" fmla="*/ 2576 h 2956"/>
                  <a:gd name="T36" fmla="*/ 1511 w 1565"/>
                  <a:gd name="T37" fmla="*/ 2482 h 2956"/>
                  <a:gd name="T38" fmla="*/ 1532 w 1565"/>
                  <a:gd name="T39" fmla="*/ 2405 h 2956"/>
                  <a:gd name="T40" fmla="*/ 1550 w 1565"/>
                  <a:gd name="T41" fmla="*/ 2409 h 2956"/>
                  <a:gd name="T42" fmla="*/ 1562 w 1565"/>
                  <a:gd name="T43" fmla="*/ 2381 h 2956"/>
                  <a:gd name="T44" fmla="*/ 1545 w 1565"/>
                  <a:gd name="T45" fmla="*/ 2324 h 2956"/>
                  <a:gd name="T46" fmla="*/ 1510 w 1565"/>
                  <a:gd name="T47" fmla="*/ 2308 h 2956"/>
                  <a:gd name="T48" fmla="*/ 1416 w 1565"/>
                  <a:gd name="T49" fmla="*/ 2325 h 2956"/>
                  <a:gd name="T50" fmla="*/ 1383 w 1565"/>
                  <a:gd name="T51" fmla="*/ 2320 h 2956"/>
                  <a:gd name="T52" fmla="*/ 1383 w 1565"/>
                  <a:gd name="T53" fmla="*/ 2221 h 2956"/>
                  <a:gd name="T54" fmla="*/ 1383 w 1565"/>
                  <a:gd name="T55" fmla="*/ 2167 h 2956"/>
                  <a:gd name="T56" fmla="*/ 1329 w 1565"/>
                  <a:gd name="T57" fmla="*/ 2119 h 2956"/>
                  <a:gd name="T58" fmla="*/ 1247 w 1565"/>
                  <a:gd name="T59" fmla="*/ 2078 h 2956"/>
                  <a:gd name="T60" fmla="*/ 1320 w 1565"/>
                  <a:gd name="T61" fmla="*/ 1433 h 2956"/>
                  <a:gd name="T62" fmla="*/ 1322 w 1565"/>
                  <a:gd name="T63" fmla="*/ 1115 h 2956"/>
                  <a:gd name="T64" fmla="*/ 1301 w 1565"/>
                  <a:gd name="T65" fmla="*/ 928 h 2956"/>
                  <a:gd name="T66" fmla="*/ 1226 w 1565"/>
                  <a:gd name="T67" fmla="*/ 711 h 2956"/>
                  <a:gd name="T68" fmla="*/ 1162 w 1565"/>
                  <a:gd name="T69" fmla="*/ 520 h 2956"/>
                  <a:gd name="T70" fmla="*/ 1163 w 1565"/>
                  <a:gd name="T71" fmla="*/ 41 h 2956"/>
                  <a:gd name="T72" fmla="*/ 839 w 1565"/>
                  <a:gd name="T73" fmla="*/ 38 h 2956"/>
                  <a:gd name="T74" fmla="*/ 294 w 1565"/>
                  <a:gd name="T75" fmla="*/ 0 h 2956"/>
                  <a:gd name="T76" fmla="*/ 304 w 1565"/>
                  <a:gd name="T77" fmla="*/ 440 h 2956"/>
                  <a:gd name="T78" fmla="*/ 294 w 1565"/>
                  <a:gd name="T79" fmla="*/ 815 h 2956"/>
                  <a:gd name="T80" fmla="*/ 248 w 1565"/>
                  <a:gd name="T81" fmla="*/ 1071 h 2956"/>
                  <a:gd name="T82" fmla="*/ 184 w 1565"/>
                  <a:gd name="T83" fmla="*/ 1281 h 2956"/>
                  <a:gd name="T84" fmla="*/ 140 w 1565"/>
                  <a:gd name="T85" fmla="*/ 1373 h 2956"/>
                  <a:gd name="T86" fmla="*/ 87 w 1565"/>
                  <a:gd name="T87" fmla="*/ 1555 h 2956"/>
                  <a:gd name="T88" fmla="*/ 71 w 1565"/>
                  <a:gd name="T89" fmla="*/ 1681 h 2956"/>
                  <a:gd name="T90" fmla="*/ 36 w 1565"/>
                  <a:gd name="T91" fmla="*/ 1834 h 2956"/>
                  <a:gd name="T92" fmla="*/ 0 w 1565"/>
                  <a:gd name="T93" fmla="*/ 1986 h 2956"/>
                  <a:gd name="T94" fmla="*/ 8 w 1565"/>
                  <a:gd name="T95" fmla="*/ 2057 h 2956"/>
                  <a:gd name="T96" fmla="*/ 93 w 1565"/>
                  <a:gd name="T97" fmla="*/ 2248 h 2956"/>
                  <a:gd name="T98" fmla="*/ 221 w 1565"/>
                  <a:gd name="T99" fmla="*/ 2360 h 2956"/>
                  <a:gd name="T100" fmla="*/ 336 w 1565"/>
                  <a:gd name="T101" fmla="*/ 2255 h 2956"/>
                  <a:gd name="T102" fmla="*/ 803 w 1565"/>
                  <a:gd name="T103" fmla="*/ 2118 h 2956"/>
                  <a:gd name="T104" fmla="*/ 957 w 1565"/>
                  <a:gd name="T105" fmla="*/ 2096 h 2956"/>
                  <a:gd name="T106" fmla="*/ 904 w 1565"/>
                  <a:gd name="T107" fmla="*/ 2235 h 2956"/>
                  <a:gd name="T108" fmla="*/ 902 w 1565"/>
                  <a:gd name="T109" fmla="*/ 2276 h 2956"/>
                  <a:gd name="T110" fmla="*/ 888 w 1565"/>
                  <a:gd name="T111" fmla="*/ 2290 h 2956"/>
                  <a:gd name="T112" fmla="*/ 765 w 1565"/>
                  <a:gd name="T113" fmla="*/ 2276 h 2956"/>
                  <a:gd name="T114" fmla="*/ 760 w 1565"/>
                  <a:gd name="T115" fmla="*/ 2190 h 2956"/>
                  <a:gd name="T116" fmla="*/ 786 w 1565"/>
                  <a:gd name="T117" fmla="*/ 212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67" y="2478"/>
                    </a:lnTo>
                    <a:lnTo>
                      <a:pt x="379" y="2509"/>
                    </a:lnTo>
                    <a:lnTo>
                      <a:pt x="394" y="2545"/>
                    </a:lnTo>
                    <a:lnTo>
                      <a:pt x="427" y="2620"/>
                    </a:lnTo>
                    <a:lnTo>
                      <a:pt x="455" y="2682"/>
                    </a:lnTo>
                    <a:lnTo>
                      <a:pt x="467" y="2707"/>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16" y="2956"/>
                    </a:lnTo>
                    <a:lnTo>
                      <a:pt x="642" y="2956"/>
                    </a:lnTo>
                    <a:lnTo>
                      <a:pt x="666" y="2954"/>
                    </a:lnTo>
                    <a:lnTo>
                      <a:pt x="688" y="2951"/>
                    </a:lnTo>
                    <a:lnTo>
                      <a:pt x="709" y="2947"/>
                    </a:lnTo>
                    <a:lnTo>
                      <a:pt x="754" y="2939"/>
                    </a:lnTo>
                    <a:lnTo>
                      <a:pt x="779" y="2934"/>
                    </a:lnTo>
                    <a:lnTo>
                      <a:pt x="807" y="2930"/>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5" y="2404"/>
                    </a:lnTo>
                    <a:lnTo>
                      <a:pt x="1539" y="2403"/>
                    </a:lnTo>
                    <a:lnTo>
                      <a:pt x="1542" y="2404"/>
                    </a:lnTo>
                    <a:lnTo>
                      <a:pt x="1546" y="2406"/>
                    </a:lnTo>
                    <a:lnTo>
                      <a:pt x="1550" y="2409"/>
                    </a:lnTo>
                    <a:lnTo>
                      <a:pt x="1554" y="2413"/>
                    </a:lnTo>
                    <a:lnTo>
                      <a:pt x="1558" y="2417"/>
                    </a:lnTo>
                    <a:lnTo>
                      <a:pt x="1565" y="2429"/>
                    </a:lnTo>
                    <a:lnTo>
                      <a:pt x="1565" y="2429"/>
                    </a:lnTo>
                    <a:lnTo>
                      <a:pt x="1564" y="2396"/>
                    </a:lnTo>
                    <a:lnTo>
                      <a:pt x="1562" y="2381"/>
                    </a:lnTo>
                    <a:lnTo>
                      <a:pt x="1560" y="2367"/>
                    </a:lnTo>
                    <a:lnTo>
                      <a:pt x="1558" y="2354"/>
                    </a:lnTo>
                    <a:lnTo>
                      <a:pt x="1554" y="2342"/>
                    </a:lnTo>
                    <a:lnTo>
                      <a:pt x="1550" y="2332"/>
                    </a:lnTo>
                    <a:lnTo>
                      <a:pt x="1545" y="2324"/>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47" y="2078"/>
                    </a:lnTo>
                    <a:lnTo>
                      <a:pt x="1247" y="2078"/>
                    </a:lnTo>
                    <a:lnTo>
                      <a:pt x="1276" y="1802"/>
                    </a:lnTo>
                    <a:lnTo>
                      <a:pt x="1300" y="1591"/>
                    </a:lnTo>
                    <a:lnTo>
                      <a:pt x="1310" y="1507"/>
                    </a:lnTo>
                    <a:lnTo>
                      <a:pt x="1317" y="1453"/>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3" y="534"/>
                    </a:lnTo>
                    <a:lnTo>
                      <a:pt x="1162" y="520"/>
                    </a:lnTo>
                    <a:lnTo>
                      <a:pt x="1160" y="498"/>
                    </a:lnTo>
                    <a:lnTo>
                      <a:pt x="1159" y="435"/>
                    </a:lnTo>
                    <a:lnTo>
                      <a:pt x="1159" y="355"/>
                    </a:lnTo>
                    <a:lnTo>
                      <a:pt x="1159" y="268"/>
                    </a:lnTo>
                    <a:lnTo>
                      <a:pt x="1162" y="110"/>
                    </a:lnTo>
                    <a:lnTo>
                      <a:pt x="1163" y="41"/>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4" y="0"/>
                    </a:lnTo>
                    <a:lnTo>
                      <a:pt x="298" y="11"/>
                    </a:lnTo>
                    <a:lnTo>
                      <a:pt x="298" y="11"/>
                    </a:lnTo>
                    <a:lnTo>
                      <a:pt x="300" y="100"/>
                    </a:lnTo>
                    <a:lnTo>
                      <a:pt x="303" y="313"/>
                    </a:lnTo>
                    <a:lnTo>
                      <a:pt x="304" y="440"/>
                    </a:lnTo>
                    <a:lnTo>
                      <a:pt x="304" y="566"/>
                    </a:lnTo>
                    <a:lnTo>
                      <a:pt x="302" y="681"/>
                    </a:lnTo>
                    <a:lnTo>
                      <a:pt x="300" y="731"/>
                    </a:lnTo>
                    <a:lnTo>
                      <a:pt x="298" y="775"/>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lnTo>
                      <a:pt x="367" y="2239"/>
                    </a:lnTo>
                    <a:close/>
                    <a:moveTo>
                      <a:pt x="786" y="2123"/>
                    </a:moveTo>
                    <a:lnTo>
                      <a:pt x="786" y="2123"/>
                    </a:lnTo>
                    <a:lnTo>
                      <a:pt x="803" y="2118"/>
                    </a:lnTo>
                    <a:lnTo>
                      <a:pt x="846" y="2109"/>
                    </a:lnTo>
                    <a:lnTo>
                      <a:pt x="873" y="2104"/>
                    </a:lnTo>
                    <a:lnTo>
                      <a:pt x="902" y="2100"/>
                    </a:lnTo>
                    <a:lnTo>
                      <a:pt x="930" y="2097"/>
                    </a:lnTo>
                    <a:lnTo>
                      <a:pt x="957" y="2096"/>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3" name="Freeform 19"/>
            <p:cNvSpPr/>
            <p:nvPr/>
          </p:nvSpPr>
          <p:spPr bwMode="auto">
            <a:xfrm>
              <a:off x="2441575" y="587375"/>
              <a:ext cx="1104900" cy="1363663"/>
            </a:xfrm>
            <a:custGeom>
              <a:avLst/>
              <a:gdLst>
                <a:gd name="T0" fmla="*/ 4111 w 4177"/>
                <a:gd name="T1" fmla="*/ 824 h 5156"/>
                <a:gd name="T2" fmla="*/ 3880 w 4177"/>
                <a:gd name="T3" fmla="*/ 650 h 5156"/>
                <a:gd name="T4" fmla="*/ 4045 w 4177"/>
                <a:gd name="T5" fmla="*/ 624 h 5156"/>
                <a:gd name="T6" fmla="*/ 3850 w 4177"/>
                <a:gd name="T7" fmla="*/ 468 h 5156"/>
                <a:gd name="T8" fmla="*/ 3892 w 4177"/>
                <a:gd name="T9" fmla="*/ 455 h 5156"/>
                <a:gd name="T10" fmla="*/ 3899 w 4177"/>
                <a:gd name="T11" fmla="*/ 369 h 5156"/>
                <a:gd name="T12" fmla="*/ 3836 w 4177"/>
                <a:gd name="T13" fmla="*/ 323 h 5156"/>
                <a:gd name="T14" fmla="*/ 3724 w 4177"/>
                <a:gd name="T15" fmla="*/ 267 h 5156"/>
                <a:gd name="T16" fmla="*/ 3808 w 4177"/>
                <a:gd name="T17" fmla="*/ 157 h 5156"/>
                <a:gd name="T18" fmla="*/ 3860 w 4177"/>
                <a:gd name="T19" fmla="*/ 93 h 5156"/>
                <a:gd name="T20" fmla="*/ 3762 w 4177"/>
                <a:gd name="T21" fmla="*/ 9 h 5156"/>
                <a:gd name="T22" fmla="*/ 3674 w 4177"/>
                <a:gd name="T23" fmla="*/ 11 h 5156"/>
                <a:gd name="T24" fmla="*/ 3457 w 4177"/>
                <a:gd name="T25" fmla="*/ 17 h 5156"/>
                <a:gd name="T26" fmla="*/ 3243 w 4177"/>
                <a:gd name="T27" fmla="*/ 44 h 5156"/>
                <a:gd name="T28" fmla="*/ 3058 w 4177"/>
                <a:gd name="T29" fmla="*/ 63 h 5156"/>
                <a:gd name="T30" fmla="*/ 2642 w 4177"/>
                <a:gd name="T31" fmla="*/ 107 h 5156"/>
                <a:gd name="T32" fmla="*/ 2302 w 4177"/>
                <a:gd name="T33" fmla="*/ 118 h 5156"/>
                <a:gd name="T34" fmla="*/ 1701 w 4177"/>
                <a:gd name="T35" fmla="*/ 267 h 5156"/>
                <a:gd name="T36" fmla="*/ 1263 w 4177"/>
                <a:gd name="T37" fmla="*/ 513 h 5156"/>
                <a:gd name="T38" fmla="*/ 857 w 4177"/>
                <a:gd name="T39" fmla="*/ 730 h 5156"/>
                <a:gd name="T40" fmla="*/ 637 w 4177"/>
                <a:gd name="T41" fmla="*/ 866 h 5156"/>
                <a:gd name="T42" fmla="*/ 307 w 4177"/>
                <a:gd name="T43" fmla="*/ 1239 h 5156"/>
                <a:gd name="T44" fmla="*/ 224 w 4177"/>
                <a:gd name="T45" fmla="*/ 1415 h 5156"/>
                <a:gd name="T46" fmla="*/ 290 w 4177"/>
                <a:gd name="T47" fmla="*/ 1714 h 5156"/>
                <a:gd name="T48" fmla="*/ 179 w 4177"/>
                <a:gd name="T49" fmla="*/ 1723 h 5156"/>
                <a:gd name="T50" fmla="*/ 70 w 4177"/>
                <a:gd name="T51" fmla="*/ 1888 h 5156"/>
                <a:gd name="T52" fmla="*/ 18 w 4177"/>
                <a:gd name="T53" fmla="*/ 2144 h 5156"/>
                <a:gd name="T54" fmla="*/ 66 w 4177"/>
                <a:gd name="T55" fmla="*/ 2345 h 5156"/>
                <a:gd name="T56" fmla="*/ 77 w 4177"/>
                <a:gd name="T57" fmla="*/ 3003 h 5156"/>
                <a:gd name="T58" fmla="*/ 190 w 4177"/>
                <a:gd name="T59" fmla="*/ 3403 h 5156"/>
                <a:gd name="T60" fmla="*/ 447 w 4177"/>
                <a:gd name="T61" fmla="*/ 3882 h 5156"/>
                <a:gd name="T62" fmla="*/ 908 w 4177"/>
                <a:gd name="T63" fmla="*/ 4524 h 5156"/>
                <a:gd name="T64" fmla="*/ 1241 w 4177"/>
                <a:gd name="T65" fmla="*/ 4800 h 5156"/>
                <a:gd name="T66" fmla="*/ 1869 w 4177"/>
                <a:gd name="T67" fmla="*/ 5132 h 5156"/>
                <a:gd name="T68" fmla="*/ 1691 w 4177"/>
                <a:gd name="T69" fmla="*/ 4958 h 5156"/>
                <a:gd name="T70" fmla="*/ 1902 w 4177"/>
                <a:gd name="T71" fmla="*/ 5060 h 5156"/>
                <a:gd name="T72" fmla="*/ 2275 w 4177"/>
                <a:gd name="T73" fmla="*/ 5142 h 5156"/>
                <a:gd name="T74" fmla="*/ 2137 w 4177"/>
                <a:gd name="T75" fmla="*/ 5003 h 5156"/>
                <a:gd name="T76" fmla="*/ 2018 w 4177"/>
                <a:gd name="T77" fmla="*/ 4865 h 5156"/>
                <a:gd name="T78" fmla="*/ 1975 w 4177"/>
                <a:gd name="T79" fmla="*/ 4722 h 5156"/>
                <a:gd name="T80" fmla="*/ 2050 w 4177"/>
                <a:gd name="T81" fmla="*/ 4582 h 5156"/>
                <a:gd name="T82" fmla="*/ 2197 w 4177"/>
                <a:gd name="T83" fmla="*/ 4553 h 5156"/>
                <a:gd name="T84" fmla="*/ 2543 w 4177"/>
                <a:gd name="T85" fmla="*/ 4561 h 5156"/>
                <a:gd name="T86" fmla="*/ 2782 w 4177"/>
                <a:gd name="T87" fmla="*/ 4442 h 5156"/>
                <a:gd name="T88" fmla="*/ 2817 w 4177"/>
                <a:gd name="T89" fmla="*/ 4384 h 5156"/>
                <a:gd name="T90" fmla="*/ 2747 w 4177"/>
                <a:gd name="T91" fmla="*/ 4336 h 5156"/>
                <a:gd name="T92" fmla="*/ 2765 w 4177"/>
                <a:gd name="T93" fmla="*/ 4275 h 5156"/>
                <a:gd name="T94" fmla="*/ 2935 w 4177"/>
                <a:gd name="T95" fmla="*/ 4220 h 5156"/>
                <a:gd name="T96" fmla="*/ 3154 w 4177"/>
                <a:gd name="T97" fmla="*/ 4076 h 5156"/>
                <a:gd name="T98" fmla="*/ 3299 w 4177"/>
                <a:gd name="T99" fmla="*/ 3910 h 5156"/>
                <a:gd name="T100" fmla="*/ 3357 w 4177"/>
                <a:gd name="T101" fmla="*/ 3594 h 5156"/>
                <a:gd name="T102" fmla="*/ 3322 w 4177"/>
                <a:gd name="T103" fmla="*/ 3065 h 5156"/>
                <a:gd name="T104" fmla="*/ 3357 w 4177"/>
                <a:gd name="T105" fmla="*/ 2883 h 5156"/>
                <a:gd name="T106" fmla="*/ 3529 w 4177"/>
                <a:gd name="T107" fmla="*/ 2725 h 5156"/>
                <a:gd name="T108" fmla="*/ 3685 w 4177"/>
                <a:gd name="T109" fmla="*/ 2692 h 5156"/>
                <a:gd name="T110" fmla="*/ 3582 w 4177"/>
                <a:gd name="T111" fmla="*/ 2278 h 5156"/>
                <a:gd name="T112" fmla="*/ 3534 w 4177"/>
                <a:gd name="T113" fmla="*/ 1552 h 5156"/>
                <a:gd name="T114" fmla="*/ 3554 w 4177"/>
                <a:gd name="T115" fmla="*/ 1265 h 5156"/>
                <a:gd name="T116" fmla="*/ 3644 w 4177"/>
                <a:gd name="T117" fmla="*/ 1186 h 5156"/>
                <a:gd name="T118" fmla="*/ 3747 w 4177"/>
                <a:gd name="T119" fmla="*/ 1154 h 5156"/>
                <a:gd name="T120" fmla="*/ 4041 w 4177"/>
                <a:gd name="T121" fmla="*/ 1167 h 5156"/>
                <a:gd name="T122" fmla="*/ 4104 w 4177"/>
                <a:gd name="T123" fmla="*/ 1096 h 5156"/>
                <a:gd name="T124" fmla="*/ 3971 w 4177"/>
                <a:gd name="T125" fmla="*/ 875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69" y="645"/>
                  </a:lnTo>
                  <a:lnTo>
                    <a:pt x="3899" y="647"/>
                  </a:lnTo>
                  <a:lnTo>
                    <a:pt x="3931" y="648"/>
                  </a:lnTo>
                  <a:lnTo>
                    <a:pt x="3964" y="648"/>
                  </a:lnTo>
                  <a:lnTo>
                    <a:pt x="3995" y="648"/>
                  </a:lnTo>
                  <a:lnTo>
                    <a:pt x="4046" y="646"/>
                  </a:lnTo>
                  <a:lnTo>
                    <a:pt x="4066" y="645"/>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20" y="58"/>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1" y="4986"/>
                  </a:lnTo>
                  <a:lnTo>
                    <a:pt x="2139" y="4989"/>
                  </a:lnTo>
                  <a:lnTo>
                    <a:pt x="2139" y="4989"/>
                  </a:lnTo>
                  <a:lnTo>
                    <a:pt x="2111" y="4963"/>
                  </a:lnTo>
                  <a:lnTo>
                    <a:pt x="2084" y="4936"/>
                  </a:lnTo>
                  <a:lnTo>
                    <a:pt x="2059" y="4911"/>
                  </a:lnTo>
                  <a:lnTo>
                    <a:pt x="2037" y="4887"/>
                  </a:lnTo>
                  <a:lnTo>
                    <a:pt x="2018" y="4865"/>
                  </a:lnTo>
                  <a:lnTo>
                    <a:pt x="2002" y="4845"/>
                  </a:lnTo>
                  <a:lnTo>
                    <a:pt x="1990" y="4829"/>
                  </a:lnTo>
                  <a:lnTo>
                    <a:pt x="1982" y="4816"/>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712" y="2698"/>
                  </a:lnTo>
                  <a:lnTo>
                    <a:pt x="3688" y="2629"/>
                  </a:lnTo>
                  <a:lnTo>
                    <a:pt x="3666" y="2561"/>
                  </a:lnTo>
                  <a:lnTo>
                    <a:pt x="3644" y="2494"/>
                  </a:lnTo>
                  <a:lnTo>
                    <a:pt x="3624" y="2431"/>
                  </a:lnTo>
                  <a:lnTo>
                    <a:pt x="3607" y="2372"/>
                  </a:lnTo>
                  <a:lnTo>
                    <a:pt x="3592" y="2321"/>
                  </a:lnTo>
                  <a:lnTo>
                    <a:pt x="3582" y="2278"/>
                  </a:lnTo>
                  <a:lnTo>
                    <a:pt x="3575" y="2246"/>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56" y="871"/>
                  </a:lnTo>
                  <a:lnTo>
                    <a:pt x="3962" y="872"/>
                  </a:lnTo>
                  <a:lnTo>
                    <a:pt x="3971" y="875"/>
                  </a:lnTo>
                  <a:lnTo>
                    <a:pt x="3999" y="883"/>
                  </a:lnTo>
                  <a:lnTo>
                    <a:pt x="4036" y="896"/>
                  </a:lnTo>
                  <a:lnTo>
                    <a:pt x="4075" y="911"/>
                  </a:lnTo>
                  <a:lnTo>
                    <a:pt x="4146" y="938"/>
                  </a:lnTo>
                  <a:lnTo>
                    <a:pt x="4177" y="950"/>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4" name="Rectangle 21"/>
            <p:cNvSpPr>
              <a:spLocks noChangeArrowheads="1"/>
            </p:cNvSpPr>
            <p:nvPr/>
          </p:nvSpPr>
          <p:spPr bwMode="auto">
            <a:xfrm>
              <a:off x="3319463" y="603250"/>
              <a:ext cx="1588" cy="1588"/>
            </a:xfrm>
            <a:prstGeom prst="rect">
              <a:avLst/>
            </a:prstGeom>
            <a:noFill/>
            <a:ln w="6350">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5" name="Freeform 114"/>
            <p:cNvSpPr/>
            <p:nvPr/>
          </p:nvSpPr>
          <p:spPr bwMode="auto">
            <a:xfrm>
              <a:off x="3338513" y="401638"/>
              <a:ext cx="904874" cy="3052763"/>
            </a:xfrm>
            <a:custGeom>
              <a:avLst/>
              <a:gdLst>
                <a:gd name="connsiteX0" fmla="*/ 689615 w 904874"/>
                <a:gd name="connsiteY0" fmla="*/ 2838450 h 3052763"/>
                <a:gd name="connsiteX1" fmla="*/ 691468 w 904874"/>
                <a:gd name="connsiteY1" fmla="*/ 2847665 h 3052763"/>
                <a:gd name="connsiteX2" fmla="*/ 693587 w 904874"/>
                <a:gd name="connsiteY2" fmla="*/ 2858196 h 3052763"/>
                <a:gd name="connsiteX3" fmla="*/ 696499 w 904874"/>
                <a:gd name="connsiteY3" fmla="*/ 2871887 h 3052763"/>
                <a:gd name="connsiteX4" fmla="*/ 700471 w 904874"/>
                <a:gd name="connsiteY4" fmla="*/ 2888474 h 3052763"/>
                <a:gd name="connsiteX5" fmla="*/ 704972 w 904874"/>
                <a:gd name="connsiteY5" fmla="*/ 2906904 h 3052763"/>
                <a:gd name="connsiteX6" fmla="*/ 710267 w 904874"/>
                <a:gd name="connsiteY6" fmla="*/ 2926650 h 3052763"/>
                <a:gd name="connsiteX7" fmla="*/ 716357 w 904874"/>
                <a:gd name="connsiteY7" fmla="*/ 2947450 h 3052763"/>
                <a:gd name="connsiteX8" fmla="*/ 722447 w 904874"/>
                <a:gd name="connsiteY8" fmla="*/ 2966933 h 3052763"/>
                <a:gd name="connsiteX9" fmla="*/ 727742 w 904874"/>
                <a:gd name="connsiteY9" fmla="*/ 2983256 h 3052763"/>
                <a:gd name="connsiteX10" fmla="*/ 732508 w 904874"/>
                <a:gd name="connsiteY10" fmla="*/ 2996947 h 3052763"/>
                <a:gd name="connsiteX11" fmla="*/ 736744 w 904874"/>
                <a:gd name="connsiteY11" fmla="*/ 3008005 h 3052763"/>
                <a:gd name="connsiteX12" fmla="*/ 739922 w 904874"/>
                <a:gd name="connsiteY12" fmla="*/ 3016430 h 3052763"/>
                <a:gd name="connsiteX13" fmla="*/ 742304 w 904874"/>
                <a:gd name="connsiteY13" fmla="*/ 3022222 h 3052763"/>
                <a:gd name="connsiteX14" fmla="*/ 744423 w 904874"/>
                <a:gd name="connsiteY14" fmla="*/ 3026961 h 3052763"/>
                <a:gd name="connsiteX15" fmla="*/ 899049 w 904874"/>
                <a:gd name="connsiteY15" fmla="*/ 2900059 h 3052763"/>
                <a:gd name="connsiteX16" fmla="*/ 901962 w 904874"/>
                <a:gd name="connsiteY16" fmla="*/ 2936918 h 3052763"/>
                <a:gd name="connsiteX17" fmla="*/ 903815 w 904874"/>
                <a:gd name="connsiteY17" fmla="*/ 2967196 h 3052763"/>
                <a:gd name="connsiteX18" fmla="*/ 904609 w 904874"/>
                <a:gd name="connsiteY18" fmla="*/ 2980360 h 3052763"/>
                <a:gd name="connsiteX19" fmla="*/ 904874 w 904874"/>
                <a:gd name="connsiteY19" fmla="*/ 2990628 h 3052763"/>
                <a:gd name="connsiteX20" fmla="*/ 904609 w 904874"/>
                <a:gd name="connsiteY20" fmla="*/ 2994841 h 3052763"/>
                <a:gd name="connsiteX21" fmla="*/ 904080 w 904874"/>
                <a:gd name="connsiteY21" fmla="*/ 2998790 h 3052763"/>
                <a:gd name="connsiteX22" fmla="*/ 903021 w 904874"/>
                <a:gd name="connsiteY22" fmla="*/ 3002213 h 3052763"/>
                <a:gd name="connsiteX23" fmla="*/ 901697 w 904874"/>
                <a:gd name="connsiteY23" fmla="*/ 3005635 h 3052763"/>
                <a:gd name="connsiteX24" fmla="*/ 900108 w 904874"/>
                <a:gd name="connsiteY24" fmla="*/ 3009058 h 3052763"/>
                <a:gd name="connsiteX25" fmla="*/ 897990 w 904874"/>
                <a:gd name="connsiteY25" fmla="*/ 3011954 h 3052763"/>
                <a:gd name="connsiteX26" fmla="*/ 895607 w 904874"/>
                <a:gd name="connsiteY26" fmla="*/ 3014850 h 3052763"/>
                <a:gd name="connsiteX27" fmla="*/ 892695 w 904874"/>
                <a:gd name="connsiteY27" fmla="*/ 3017483 h 3052763"/>
                <a:gd name="connsiteX28" fmla="*/ 889253 w 904874"/>
                <a:gd name="connsiteY28" fmla="*/ 3019853 h 3052763"/>
                <a:gd name="connsiteX29" fmla="*/ 885546 w 904874"/>
                <a:gd name="connsiteY29" fmla="*/ 3022222 h 3052763"/>
                <a:gd name="connsiteX30" fmla="*/ 881574 w 904874"/>
                <a:gd name="connsiteY30" fmla="*/ 3024328 h 3052763"/>
                <a:gd name="connsiteX31" fmla="*/ 876808 w 904874"/>
                <a:gd name="connsiteY31" fmla="*/ 3026171 h 3052763"/>
                <a:gd name="connsiteX32" fmla="*/ 871778 w 904874"/>
                <a:gd name="connsiteY32" fmla="*/ 3028278 h 3052763"/>
                <a:gd name="connsiteX33" fmla="*/ 866482 w 904874"/>
                <a:gd name="connsiteY33" fmla="*/ 3030121 h 3052763"/>
                <a:gd name="connsiteX34" fmla="*/ 860657 w 904874"/>
                <a:gd name="connsiteY34" fmla="*/ 3031437 h 3052763"/>
                <a:gd name="connsiteX35" fmla="*/ 854303 w 904874"/>
                <a:gd name="connsiteY35" fmla="*/ 3033017 h 3052763"/>
                <a:gd name="connsiteX36" fmla="*/ 840799 w 904874"/>
                <a:gd name="connsiteY36" fmla="*/ 3035650 h 3052763"/>
                <a:gd name="connsiteX37" fmla="*/ 827826 w 904874"/>
                <a:gd name="connsiteY37" fmla="*/ 3038809 h 3052763"/>
                <a:gd name="connsiteX38" fmla="*/ 815117 w 904874"/>
                <a:gd name="connsiteY38" fmla="*/ 3042232 h 3052763"/>
                <a:gd name="connsiteX39" fmla="*/ 803731 w 904874"/>
                <a:gd name="connsiteY39" fmla="*/ 3045391 h 3052763"/>
                <a:gd name="connsiteX40" fmla="*/ 786521 w 904874"/>
                <a:gd name="connsiteY40" fmla="*/ 3050394 h 3052763"/>
                <a:gd name="connsiteX41" fmla="*/ 779637 w 904874"/>
                <a:gd name="connsiteY41" fmla="*/ 3052500 h 3052763"/>
                <a:gd name="connsiteX42" fmla="*/ 762427 w 904874"/>
                <a:gd name="connsiteY42" fmla="*/ 3052763 h 3052763"/>
                <a:gd name="connsiteX43" fmla="*/ 745217 w 904874"/>
                <a:gd name="connsiteY43" fmla="*/ 3052763 h 3052763"/>
                <a:gd name="connsiteX44" fmla="*/ 728007 w 904874"/>
                <a:gd name="connsiteY44" fmla="*/ 3052500 h 3052763"/>
                <a:gd name="connsiteX45" fmla="*/ 710797 w 904874"/>
                <a:gd name="connsiteY45" fmla="*/ 3052237 h 3052763"/>
                <a:gd name="connsiteX46" fmla="*/ 693851 w 904874"/>
                <a:gd name="connsiteY46" fmla="*/ 3051710 h 3052763"/>
                <a:gd name="connsiteX47" fmla="*/ 677171 w 904874"/>
                <a:gd name="connsiteY47" fmla="*/ 3050920 h 3052763"/>
                <a:gd name="connsiteX48" fmla="*/ 645133 w 904874"/>
                <a:gd name="connsiteY48" fmla="*/ 3049340 h 3052763"/>
                <a:gd name="connsiteX49" fmla="*/ 615214 w 904874"/>
                <a:gd name="connsiteY49" fmla="*/ 3047234 h 3052763"/>
                <a:gd name="connsiteX50" fmla="*/ 589002 w 904874"/>
                <a:gd name="connsiteY50" fmla="*/ 3045128 h 3052763"/>
                <a:gd name="connsiteX51" fmla="*/ 566761 w 904874"/>
                <a:gd name="connsiteY51" fmla="*/ 3043285 h 3052763"/>
                <a:gd name="connsiteX52" fmla="*/ 549551 w 904874"/>
                <a:gd name="connsiteY52" fmla="*/ 3041705 h 3052763"/>
                <a:gd name="connsiteX53" fmla="*/ 547697 w 904874"/>
                <a:gd name="connsiteY53" fmla="*/ 3034860 h 3052763"/>
                <a:gd name="connsiteX54" fmla="*/ 545050 w 904874"/>
                <a:gd name="connsiteY54" fmla="*/ 3023539 h 3052763"/>
                <a:gd name="connsiteX55" fmla="*/ 543726 w 904874"/>
                <a:gd name="connsiteY55" fmla="*/ 3016167 h 3052763"/>
                <a:gd name="connsiteX56" fmla="*/ 542137 w 904874"/>
                <a:gd name="connsiteY56" fmla="*/ 3007742 h 3052763"/>
                <a:gd name="connsiteX57" fmla="*/ 540813 w 904874"/>
                <a:gd name="connsiteY57" fmla="*/ 2997737 h 3052763"/>
                <a:gd name="connsiteX58" fmla="*/ 539225 w 904874"/>
                <a:gd name="connsiteY58" fmla="*/ 2986416 h 3052763"/>
                <a:gd name="connsiteX59" fmla="*/ 537901 w 904874"/>
                <a:gd name="connsiteY59" fmla="*/ 2973778 h 3052763"/>
                <a:gd name="connsiteX60" fmla="*/ 536312 w 904874"/>
                <a:gd name="connsiteY60" fmla="*/ 2959561 h 3052763"/>
                <a:gd name="connsiteX61" fmla="*/ 535253 w 904874"/>
                <a:gd name="connsiteY61" fmla="*/ 2944027 h 3052763"/>
                <a:gd name="connsiteX62" fmla="*/ 533929 w 904874"/>
                <a:gd name="connsiteY62" fmla="*/ 2926650 h 3052763"/>
                <a:gd name="connsiteX63" fmla="*/ 533135 w 904874"/>
                <a:gd name="connsiteY63" fmla="*/ 2907694 h 3052763"/>
                <a:gd name="connsiteX64" fmla="*/ 532341 w 904874"/>
                <a:gd name="connsiteY64" fmla="*/ 2886894 h 3052763"/>
                <a:gd name="connsiteX65" fmla="*/ 532076 w 904874"/>
                <a:gd name="connsiteY65" fmla="*/ 2864515 h 3052763"/>
                <a:gd name="connsiteX66" fmla="*/ 531811 w 904874"/>
                <a:gd name="connsiteY66" fmla="*/ 2840030 h 3052763"/>
                <a:gd name="connsiteX67" fmla="*/ 554317 w 904874"/>
                <a:gd name="connsiteY67" fmla="*/ 2840293 h 3052763"/>
                <a:gd name="connsiteX68" fmla="*/ 582382 w 904874"/>
                <a:gd name="connsiteY68" fmla="*/ 2840556 h 3052763"/>
                <a:gd name="connsiteX69" fmla="*/ 612037 w 904874"/>
                <a:gd name="connsiteY69" fmla="*/ 2840293 h 3052763"/>
                <a:gd name="connsiteX70" fmla="*/ 640367 w 904874"/>
                <a:gd name="connsiteY70" fmla="*/ 2839767 h 3052763"/>
                <a:gd name="connsiteX71" fmla="*/ 631750 w 904874"/>
                <a:gd name="connsiteY71" fmla="*/ 1506537 h 3052763"/>
                <a:gd name="connsiteX72" fmla="*/ 632279 w 904874"/>
                <a:gd name="connsiteY72" fmla="*/ 1524555 h 3052763"/>
                <a:gd name="connsiteX73" fmla="*/ 633074 w 904874"/>
                <a:gd name="connsiteY73" fmla="*/ 1544692 h 3052763"/>
                <a:gd name="connsiteX74" fmla="*/ 634664 w 904874"/>
                <a:gd name="connsiteY74" fmla="*/ 1570393 h 3052763"/>
                <a:gd name="connsiteX75" fmla="*/ 635724 w 904874"/>
                <a:gd name="connsiteY75" fmla="*/ 1584701 h 3052763"/>
                <a:gd name="connsiteX76" fmla="*/ 637049 w 904874"/>
                <a:gd name="connsiteY76" fmla="*/ 1599804 h 3052763"/>
                <a:gd name="connsiteX77" fmla="*/ 638638 w 904874"/>
                <a:gd name="connsiteY77" fmla="*/ 1615702 h 3052763"/>
                <a:gd name="connsiteX78" fmla="*/ 640493 w 904874"/>
                <a:gd name="connsiteY78" fmla="*/ 1631864 h 3052763"/>
                <a:gd name="connsiteX79" fmla="*/ 642348 w 904874"/>
                <a:gd name="connsiteY79" fmla="*/ 1648027 h 3052763"/>
                <a:gd name="connsiteX80" fmla="*/ 644732 w 904874"/>
                <a:gd name="connsiteY80" fmla="*/ 1664455 h 3052763"/>
                <a:gd name="connsiteX81" fmla="*/ 647382 w 904874"/>
                <a:gd name="connsiteY81" fmla="*/ 1680353 h 3052763"/>
                <a:gd name="connsiteX82" fmla="*/ 650562 w 904874"/>
                <a:gd name="connsiteY82" fmla="*/ 1696250 h 3052763"/>
                <a:gd name="connsiteX83" fmla="*/ 656656 w 904874"/>
                <a:gd name="connsiteY83" fmla="*/ 1727516 h 3052763"/>
                <a:gd name="connsiteX84" fmla="*/ 662750 w 904874"/>
                <a:gd name="connsiteY84" fmla="*/ 1759047 h 3052763"/>
                <a:gd name="connsiteX85" fmla="*/ 673613 w 904874"/>
                <a:gd name="connsiteY85" fmla="*/ 1817073 h 3052763"/>
                <a:gd name="connsiteX86" fmla="*/ 681297 w 904874"/>
                <a:gd name="connsiteY86" fmla="*/ 1859732 h 3052763"/>
                <a:gd name="connsiteX87" fmla="*/ 684211 w 904874"/>
                <a:gd name="connsiteY87" fmla="*/ 1876425 h 3052763"/>
                <a:gd name="connsiteX88" fmla="*/ 673348 w 904874"/>
                <a:gd name="connsiteY88" fmla="*/ 1874835 h 3052763"/>
                <a:gd name="connsiteX89" fmla="*/ 661160 w 904874"/>
                <a:gd name="connsiteY89" fmla="*/ 1872981 h 3052763"/>
                <a:gd name="connsiteX90" fmla="*/ 646322 w 904874"/>
                <a:gd name="connsiteY90" fmla="*/ 1870066 h 3052763"/>
                <a:gd name="connsiteX91" fmla="*/ 637844 w 904874"/>
                <a:gd name="connsiteY91" fmla="*/ 1868211 h 3052763"/>
                <a:gd name="connsiteX92" fmla="*/ 629365 w 904874"/>
                <a:gd name="connsiteY92" fmla="*/ 1866092 h 3052763"/>
                <a:gd name="connsiteX93" fmla="*/ 620356 w 904874"/>
                <a:gd name="connsiteY93" fmla="*/ 1863972 h 3052763"/>
                <a:gd name="connsiteX94" fmla="*/ 611348 w 904874"/>
                <a:gd name="connsiteY94" fmla="*/ 1861322 h 3052763"/>
                <a:gd name="connsiteX95" fmla="*/ 602604 w 904874"/>
                <a:gd name="connsiteY95" fmla="*/ 1858408 h 3052763"/>
                <a:gd name="connsiteX96" fmla="*/ 593861 w 904874"/>
                <a:gd name="connsiteY96" fmla="*/ 1855493 h 3052763"/>
                <a:gd name="connsiteX97" fmla="*/ 585382 w 904874"/>
                <a:gd name="connsiteY97" fmla="*/ 1852049 h 3052763"/>
                <a:gd name="connsiteX98" fmla="*/ 577433 w 904874"/>
                <a:gd name="connsiteY98" fmla="*/ 1848339 h 3052763"/>
                <a:gd name="connsiteX99" fmla="*/ 572134 w 904874"/>
                <a:gd name="connsiteY99" fmla="*/ 1845424 h 3052763"/>
                <a:gd name="connsiteX100" fmla="*/ 567365 w 904874"/>
                <a:gd name="connsiteY100" fmla="*/ 1842510 h 3052763"/>
                <a:gd name="connsiteX101" fmla="*/ 562596 w 904874"/>
                <a:gd name="connsiteY101" fmla="*/ 1839595 h 3052763"/>
                <a:gd name="connsiteX102" fmla="*/ 558356 w 904874"/>
                <a:gd name="connsiteY102" fmla="*/ 1836681 h 3052763"/>
                <a:gd name="connsiteX103" fmla="*/ 554117 w 904874"/>
                <a:gd name="connsiteY103" fmla="*/ 1833766 h 3052763"/>
                <a:gd name="connsiteX104" fmla="*/ 550143 w 904874"/>
                <a:gd name="connsiteY104" fmla="*/ 1830852 h 3052763"/>
                <a:gd name="connsiteX105" fmla="*/ 546698 w 904874"/>
                <a:gd name="connsiteY105" fmla="*/ 1827672 h 3052763"/>
                <a:gd name="connsiteX106" fmla="*/ 543254 w 904874"/>
                <a:gd name="connsiteY106" fmla="*/ 1824492 h 3052763"/>
                <a:gd name="connsiteX107" fmla="*/ 539809 w 904874"/>
                <a:gd name="connsiteY107" fmla="*/ 1821313 h 3052763"/>
                <a:gd name="connsiteX108" fmla="*/ 536895 w 904874"/>
                <a:gd name="connsiteY108" fmla="*/ 1817868 h 3052763"/>
                <a:gd name="connsiteX109" fmla="*/ 533980 w 904874"/>
                <a:gd name="connsiteY109" fmla="*/ 1814424 h 3052763"/>
                <a:gd name="connsiteX110" fmla="*/ 531331 w 904874"/>
                <a:gd name="connsiteY110" fmla="*/ 1810979 h 3052763"/>
                <a:gd name="connsiteX111" fmla="*/ 528946 w 904874"/>
                <a:gd name="connsiteY111" fmla="*/ 1807535 h 3052763"/>
                <a:gd name="connsiteX112" fmla="*/ 526561 w 904874"/>
                <a:gd name="connsiteY112" fmla="*/ 1804090 h 3052763"/>
                <a:gd name="connsiteX113" fmla="*/ 522057 w 904874"/>
                <a:gd name="connsiteY113" fmla="*/ 1796406 h 3052763"/>
                <a:gd name="connsiteX114" fmla="*/ 528681 w 904874"/>
                <a:gd name="connsiteY114" fmla="*/ 1797466 h 3052763"/>
                <a:gd name="connsiteX115" fmla="*/ 527886 w 904874"/>
                <a:gd name="connsiteY115" fmla="*/ 1794287 h 3052763"/>
                <a:gd name="connsiteX116" fmla="*/ 527091 w 904874"/>
                <a:gd name="connsiteY116" fmla="*/ 1789782 h 3052763"/>
                <a:gd name="connsiteX117" fmla="*/ 524972 w 904874"/>
                <a:gd name="connsiteY117" fmla="*/ 1776004 h 3052763"/>
                <a:gd name="connsiteX118" fmla="*/ 522852 w 904874"/>
                <a:gd name="connsiteY118" fmla="*/ 1757457 h 3052763"/>
                <a:gd name="connsiteX119" fmla="*/ 520467 w 904874"/>
                <a:gd name="connsiteY119" fmla="*/ 1735200 h 3052763"/>
                <a:gd name="connsiteX120" fmla="*/ 518083 w 904874"/>
                <a:gd name="connsiteY120" fmla="*/ 1711088 h 3052763"/>
                <a:gd name="connsiteX121" fmla="*/ 516228 w 904874"/>
                <a:gd name="connsiteY121" fmla="*/ 1685917 h 3052763"/>
                <a:gd name="connsiteX122" fmla="*/ 514638 w 904874"/>
                <a:gd name="connsiteY122" fmla="*/ 1661010 h 3052763"/>
                <a:gd name="connsiteX123" fmla="*/ 513578 w 904874"/>
                <a:gd name="connsiteY123" fmla="*/ 1637959 h 3052763"/>
                <a:gd name="connsiteX124" fmla="*/ 513049 w 904874"/>
                <a:gd name="connsiteY124" fmla="*/ 1627095 h 3052763"/>
                <a:gd name="connsiteX125" fmla="*/ 512254 w 904874"/>
                <a:gd name="connsiteY125" fmla="*/ 1615967 h 3052763"/>
                <a:gd name="connsiteX126" fmla="*/ 511459 w 904874"/>
                <a:gd name="connsiteY126" fmla="*/ 1604573 h 3052763"/>
                <a:gd name="connsiteX127" fmla="*/ 510134 w 904874"/>
                <a:gd name="connsiteY127" fmla="*/ 1593710 h 3052763"/>
                <a:gd name="connsiteX128" fmla="*/ 507484 w 904874"/>
                <a:gd name="connsiteY128" fmla="*/ 1572513 h 3052763"/>
                <a:gd name="connsiteX129" fmla="*/ 504570 w 904874"/>
                <a:gd name="connsiteY129" fmla="*/ 1553171 h 3052763"/>
                <a:gd name="connsiteX130" fmla="*/ 501655 w 904874"/>
                <a:gd name="connsiteY130" fmla="*/ 1536743 h 3052763"/>
                <a:gd name="connsiteX131" fmla="*/ 499006 w 904874"/>
                <a:gd name="connsiteY131" fmla="*/ 1523760 h 3052763"/>
                <a:gd name="connsiteX132" fmla="*/ 496886 w 904874"/>
                <a:gd name="connsiteY132" fmla="*/ 1512101 h 3052763"/>
                <a:gd name="connsiteX133" fmla="*/ 152002 w 904874"/>
                <a:gd name="connsiteY133" fmla="*/ 0 h 3052763"/>
                <a:gd name="connsiteX134" fmla="*/ 171035 w 904874"/>
                <a:gd name="connsiteY134" fmla="*/ 44256 h 3052763"/>
                <a:gd name="connsiteX135" fmla="*/ 191126 w 904874"/>
                <a:gd name="connsiteY135" fmla="*/ 90633 h 3052763"/>
                <a:gd name="connsiteX136" fmla="*/ 214917 w 904874"/>
                <a:gd name="connsiteY136" fmla="*/ 145224 h 3052763"/>
                <a:gd name="connsiteX137" fmla="*/ 240031 w 904874"/>
                <a:gd name="connsiteY137" fmla="*/ 202731 h 3052763"/>
                <a:gd name="connsiteX138" fmla="*/ 264351 w 904874"/>
                <a:gd name="connsiteY138" fmla="*/ 256528 h 3052763"/>
                <a:gd name="connsiteX139" fmla="*/ 275189 w 904874"/>
                <a:gd name="connsiteY139" fmla="*/ 280114 h 3052763"/>
                <a:gd name="connsiteX140" fmla="*/ 284970 w 904874"/>
                <a:gd name="connsiteY140" fmla="*/ 301049 h 3052763"/>
                <a:gd name="connsiteX141" fmla="*/ 293429 w 904874"/>
                <a:gd name="connsiteY141" fmla="*/ 317745 h 3052763"/>
                <a:gd name="connsiteX142" fmla="*/ 296866 w 904874"/>
                <a:gd name="connsiteY142" fmla="*/ 324635 h 3052763"/>
                <a:gd name="connsiteX143" fmla="*/ 300038 w 904874"/>
                <a:gd name="connsiteY143" fmla="*/ 330200 h 3052763"/>
                <a:gd name="connsiteX144" fmla="*/ 291315 w 904874"/>
                <a:gd name="connsiteY144" fmla="*/ 318275 h 3052763"/>
                <a:gd name="connsiteX145" fmla="*/ 252719 w 904874"/>
                <a:gd name="connsiteY145" fmla="*/ 266068 h 3052763"/>
                <a:gd name="connsiteX146" fmla="*/ 226813 w 904874"/>
                <a:gd name="connsiteY146" fmla="*/ 231087 h 3052763"/>
                <a:gd name="connsiteX147" fmla="*/ 199321 w 904874"/>
                <a:gd name="connsiteY147" fmla="*/ 194516 h 3052763"/>
                <a:gd name="connsiteX148" fmla="*/ 172885 w 904874"/>
                <a:gd name="connsiteY148" fmla="*/ 159535 h 3052763"/>
                <a:gd name="connsiteX149" fmla="*/ 160197 w 904874"/>
                <a:gd name="connsiteY149" fmla="*/ 143634 h 3052763"/>
                <a:gd name="connsiteX150" fmla="*/ 149094 w 904874"/>
                <a:gd name="connsiteY150" fmla="*/ 129589 h 3052763"/>
                <a:gd name="connsiteX151" fmla="*/ 139049 w 904874"/>
                <a:gd name="connsiteY151" fmla="*/ 117399 h 3052763"/>
                <a:gd name="connsiteX152" fmla="*/ 130854 w 904874"/>
                <a:gd name="connsiteY152" fmla="*/ 107858 h 3052763"/>
                <a:gd name="connsiteX153" fmla="*/ 124509 w 904874"/>
                <a:gd name="connsiteY153" fmla="*/ 100968 h 3052763"/>
                <a:gd name="connsiteX154" fmla="*/ 122130 w 904874"/>
                <a:gd name="connsiteY154" fmla="*/ 98848 h 3052763"/>
                <a:gd name="connsiteX155" fmla="*/ 120280 w 904874"/>
                <a:gd name="connsiteY155" fmla="*/ 97523 h 3052763"/>
                <a:gd name="connsiteX156" fmla="*/ 118694 w 904874"/>
                <a:gd name="connsiteY156" fmla="*/ 99643 h 3052763"/>
                <a:gd name="connsiteX157" fmla="*/ 113671 w 904874"/>
                <a:gd name="connsiteY157" fmla="*/ 106003 h 3052763"/>
                <a:gd name="connsiteX158" fmla="*/ 109970 w 904874"/>
                <a:gd name="connsiteY158" fmla="*/ 110243 h 3052763"/>
                <a:gd name="connsiteX159" fmla="*/ 105212 w 904874"/>
                <a:gd name="connsiteY159" fmla="*/ 115544 h 3052763"/>
                <a:gd name="connsiteX160" fmla="*/ 99660 w 904874"/>
                <a:gd name="connsiteY160" fmla="*/ 121109 h 3052763"/>
                <a:gd name="connsiteX161" fmla="*/ 93052 w 904874"/>
                <a:gd name="connsiteY161" fmla="*/ 127469 h 3052763"/>
                <a:gd name="connsiteX162" fmla="*/ 85650 w 904874"/>
                <a:gd name="connsiteY162" fmla="*/ 134094 h 3052763"/>
                <a:gd name="connsiteX163" fmla="*/ 77191 w 904874"/>
                <a:gd name="connsiteY163" fmla="*/ 141249 h 3052763"/>
                <a:gd name="connsiteX164" fmla="*/ 67674 w 904874"/>
                <a:gd name="connsiteY164" fmla="*/ 148405 h 3052763"/>
                <a:gd name="connsiteX165" fmla="*/ 57100 w 904874"/>
                <a:gd name="connsiteY165" fmla="*/ 156090 h 3052763"/>
                <a:gd name="connsiteX166" fmla="*/ 45468 w 904874"/>
                <a:gd name="connsiteY166" fmla="*/ 163510 h 3052763"/>
                <a:gd name="connsiteX167" fmla="*/ 32780 w 904874"/>
                <a:gd name="connsiteY167" fmla="*/ 170930 h 3052763"/>
                <a:gd name="connsiteX168" fmla="*/ 26171 w 904874"/>
                <a:gd name="connsiteY168" fmla="*/ 174640 h 3052763"/>
                <a:gd name="connsiteX169" fmla="*/ 19033 w 904874"/>
                <a:gd name="connsiteY169" fmla="*/ 178350 h 3052763"/>
                <a:gd name="connsiteX170" fmla="*/ 11896 w 904874"/>
                <a:gd name="connsiteY170" fmla="*/ 182061 h 3052763"/>
                <a:gd name="connsiteX171" fmla="*/ 4230 w 904874"/>
                <a:gd name="connsiteY171" fmla="*/ 185506 h 3052763"/>
                <a:gd name="connsiteX172" fmla="*/ 3437 w 904874"/>
                <a:gd name="connsiteY172" fmla="*/ 182061 h 3052763"/>
                <a:gd name="connsiteX173" fmla="*/ 1851 w 904874"/>
                <a:gd name="connsiteY173" fmla="*/ 172520 h 3052763"/>
                <a:gd name="connsiteX174" fmla="*/ 1058 w 904874"/>
                <a:gd name="connsiteY174" fmla="*/ 165895 h 3052763"/>
                <a:gd name="connsiteX175" fmla="*/ 529 w 904874"/>
                <a:gd name="connsiteY175" fmla="*/ 158475 h 3052763"/>
                <a:gd name="connsiteX176" fmla="*/ 0 w 904874"/>
                <a:gd name="connsiteY176" fmla="*/ 149995 h 3052763"/>
                <a:gd name="connsiteX177" fmla="*/ 0 w 904874"/>
                <a:gd name="connsiteY177" fmla="*/ 140719 h 3052763"/>
                <a:gd name="connsiteX178" fmla="*/ 529 w 904874"/>
                <a:gd name="connsiteY178" fmla="*/ 131179 h 3052763"/>
                <a:gd name="connsiteX179" fmla="*/ 793 w 904874"/>
                <a:gd name="connsiteY179" fmla="*/ 126144 h 3052763"/>
                <a:gd name="connsiteX180" fmla="*/ 1586 w 904874"/>
                <a:gd name="connsiteY180" fmla="*/ 121109 h 3052763"/>
                <a:gd name="connsiteX181" fmla="*/ 2379 w 904874"/>
                <a:gd name="connsiteY181" fmla="*/ 116074 h 3052763"/>
                <a:gd name="connsiteX182" fmla="*/ 3172 w 904874"/>
                <a:gd name="connsiteY182" fmla="*/ 111038 h 3052763"/>
                <a:gd name="connsiteX183" fmla="*/ 4494 w 904874"/>
                <a:gd name="connsiteY183" fmla="*/ 106003 h 3052763"/>
                <a:gd name="connsiteX184" fmla="*/ 5816 w 904874"/>
                <a:gd name="connsiteY184" fmla="*/ 100968 h 3052763"/>
                <a:gd name="connsiteX185" fmla="*/ 7402 w 904874"/>
                <a:gd name="connsiteY185" fmla="*/ 95933 h 3052763"/>
                <a:gd name="connsiteX186" fmla="*/ 9252 w 904874"/>
                <a:gd name="connsiteY186" fmla="*/ 90898 h 3052763"/>
                <a:gd name="connsiteX187" fmla="*/ 11367 w 904874"/>
                <a:gd name="connsiteY187" fmla="*/ 86128 h 3052763"/>
                <a:gd name="connsiteX188" fmla="*/ 14011 w 904874"/>
                <a:gd name="connsiteY188" fmla="*/ 81358 h 3052763"/>
                <a:gd name="connsiteX189" fmla="*/ 16654 w 904874"/>
                <a:gd name="connsiteY189" fmla="*/ 76587 h 3052763"/>
                <a:gd name="connsiteX190" fmla="*/ 19562 w 904874"/>
                <a:gd name="connsiteY190" fmla="*/ 72082 h 3052763"/>
                <a:gd name="connsiteX191" fmla="*/ 22999 w 904874"/>
                <a:gd name="connsiteY191" fmla="*/ 67842 h 3052763"/>
                <a:gd name="connsiteX192" fmla="*/ 26700 w 904874"/>
                <a:gd name="connsiteY192" fmla="*/ 63602 h 3052763"/>
                <a:gd name="connsiteX193" fmla="*/ 30665 w 904874"/>
                <a:gd name="connsiteY193" fmla="*/ 59627 h 3052763"/>
                <a:gd name="connsiteX194" fmla="*/ 34894 w 904874"/>
                <a:gd name="connsiteY194" fmla="*/ 55917 h 3052763"/>
                <a:gd name="connsiteX195" fmla="*/ 39388 w 904874"/>
                <a:gd name="connsiteY195" fmla="*/ 52207 h 3052763"/>
                <a:gd name="connsiteX196" fmla="*/ 43882 w 904874"/>
                <a:gd name="connsiteY196" fmla="*/ 48497 h 3052763"/>
                <a:gd name="connsiteX197" fmla="*/ 48641 w 904874"/>
                <a:gd name="connsiteY197" fmla="*/ 45051 h 3052763"/>
                <a:gd name="connsiteX198" fmla="*/ 53663 w 904874"/>
                <a:gd name="connsiteY198" fmla="*/ 41871 h 3052763"/>
                <a:gd name="connsiteX199" fmla="*/ 58422 w 904874"/>
                <a:gd name="connsiteY199" fmla="*/ 38691 h 3052763"/>
                <a:gd name="connsiteX200" fmla="*/ 63709 w 904874"/>
                <a:gd name="connsiteY200" fmla="*/ 35511 h 3052763"/>
                <a:gd name="connsiteX201" fmla="*/ 74018 w 904874"/>
                <a:gd name="connsiteY201" fmla="*/ 29946 h 3052763"/>
                <a:gd name="connsiteX202" fmla="*/ 84328 w 904874"/>
                <a:gd name="connsiteY202" fmla="*/ 24646 h 3052763"/>
                <a:gd name="connsiteX203" fmla="*/ 94638 w 904874"/>
                <a:gd name="connsiteY203" fmla="*/ 19876 h 3052763"/>
                <a:gd name="connsiteX204" fmla="*/ 104683 w 904874"/>
                <a:gd name="connsiteY204" fmla="*/ 15636 h 3052763"/>
                <a:gd name="connsiteX205" fmla="*/ 114200 w 904874"/>
                <a:gd name="connsiteY205" fmla="*/ 11925 h 3052763"/>
                <a:gd name="connsiteX206" fmla="*/ 123188 w 904874"/>
                <a:gd name="connsiteY206" fmla="*/ 8745 h 3052763"/>
                <a:gd name="connsiteX207" fmla="*/ 131118 w 904874"/>
                <a:gd name="connsiteY207" fmla="*/ 6095 h 3052763"/>
                <a:gd name="connsiteX208" fmla="*/ 138256 w 904874"/>
                <a:gd name="connsiteY208" fmla="*/ 3975 h 3052763"/>
                <a:gd name="connsiteX209" fmla="*/ 148301 w 904874"/>
                <a:gd name="connsiteY209" fmla="*/ 1060 h 30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6" name="Freeform 23"/>
            <p:cNvSpPr/>
            <p:nvPr/>
          </p:nvSpPr>
          <p:spPr bwMode="auto">
            <a:xfrm>
              <a:off x="3376613" y="900113"/>
              <a:ext cx="261938" cy="796925"/>
            </a:xfrm>
            <a:custGeom>
              <a:avLst/>
              <a:gdLst>
                <a:gd name="T0" fmla="*/ 878 w 991"/>
                <a:gd name="T1" fmla="*/ 2771 h 3008"/>
                <a:gd name="T2" fmla="*/ 812 w 991"/>
                <a:gd name="T3" fmla="*/ 2666 h 3008"/>
                <a:gd name="T4" fmla="*/ 751 w 991"/>
                <a:gd name="T5" fmla="*/ 2554 h 3008"/>
                <a:gd name="T6" fmla="*/ 683 w 991"/>
                <a:gd name="T7" fmla="*/ 2412 h 3008"/>
                <a:gd name="T8" fmla="*/ 616 w 991"/>
                <a:gd name="T9" fmla="*/ 2243 h 3008"/>
                <a:gd name="T10" fmla="*/ 519 w 991"/>
                <a:gd name="T11" fmla="*/ 1978 h 3008"/>
                <a:gd name="T12" fmla="*/ 360 w 991"/>
                <a:gd name="T13" fmla="*/ 1557 h 3008"/>
                <a:gd name="T14" fmla="*/ 240 w 991"/>
                <a:gd name="T15" fmla="*/ 1252 h 3008"/>
                <a:gd name="T16" fmla="*/ 194 w 991"/>
                <a:gd name="T17" fmla="*/ 1135 h 3008"/>
                <a:gd name="T18" fmla="*/ 168 w 991"/>
                <a:gd name="T19" fmla="*/ 1056 h 3008"/>
                <a:gd name="T20" fmla="*/ 150 w 991"/>
                <a:gd name="T21" fmla="*/ 978 h 3008"/>
                <a:gd name="T22" fmla="*/ 141 w 991"/>
                <a:gd name="T23" fmla="*/ 894 h 3008"/>
                <a:gd name="T24" fmla="*/ 141 w 991"/>
                <a:gd name="T25" fmla="*/ 799 h 3008"/>
                <a:gd name="T26" fmla="*/ 150 w 991"/>
                <a:gd name="T27" fmla="*/ 609 h 3008"/>
                <a:gd name="T28" fmla="*/ 167 w 991"/>
                <a:gd name="T29" fmla="*/ 250 h 3008"/>
                <a:gd name="T30" fmla="*/ 169 w 991"/>
                <a:gd name="T31" fmla="*/ 106 h 3008"/>
                <a:gd name="T32" fmla="*/ 164 w 991"/>
                <a:gd name="T33" fmla="*/ 34 h 3008"/>
                <a:gd name="T34" fmla="*/ 160 w 991"/>
                <a:gd name="T35" fmla="*/ 22 h 3008"/>
                <a:gd name="T36" fmla="*/ 152 w 991"/>
                <a:gd name="T37" fmla="*/ 10 h 3008"/>
                <a:gd name="T38" fmla="*/ 136 w 991"/>
                <a:gd name="T39" fmla="*/ 2 h 3008"/>
                <a:gd name="T40" fmla="*/ 111 w 991"/>
                <a:gd name="T41" fmla="*/ 1 h 3008"/>
                <a:gd name="T42" fmla="*/ 82 w 991"/>
                <a:gd name="T43" fmla="*/ 12 h 3008"/>
                <a:gd name="T44" fmla="*/ 53 w 991"/>
                <a:gd name="T45" fmla="*/ 34 h 3008"/>
                <a:gd name="T46" fmla="*/ 28 w 991"/>
                <a:gd name="T47" fmla="*/ 67 h 3008"/>
                <a:gd name="T48" fmla="*/ 10 w 991"/>
                <a:gd name="T49" fmla="*/ 110 h 3008"/>
                <a:gd name="T50" fmla="*/ 5 w 991"/>
                <a:gd name="T51" fmla="*/ 138 h 3008"/>
                <a:gd name="T52" fmla="*/ 0 w 991"/>
                <a:gd name="T53" fmla="*/ 243 h 3008"/>
                <a:gd name="T54" fmla="*/ 3 w 991"/>
                <a:gd name="T55" fmla="*/ 437 h 3008"/>
                <a:gd name="T56" fmla="*/ 24 w 991"/>
                <a:gd name="T57" fmla="*/ 877 h 3008"/>
                <a:gd name="T58" fmla="*/ 38 w 991"/>
                <a:gd name="T59" fmla="*/ 1030 h 3008"/>
                <a:gd name="T60" fmla="*/ 49 w 991"/>
                <a:gd name="T61" fmla="*/ 1093 h 3008"/>
                <a:gd name="T62" fmla="*/ 91 w 991"/>
                <a:gd name="T63" fmla="*/ 1246 h 3008"/>
                <a:gd name="T64" fmla="*/ 155 w 991"/>
                <a:gd name="T65" fmla="*/ 1444 h 3008"/>
                <a:gd name="T66" fmla="*/ 216 w 991"/>
                <a:gd name="T67" fmla="*/ 1616 h 3008"/>
                <a:gd name="T68" fmla="*/ 281 w 991"/>
                <a:gd name="T69" fmla="*/ 1780 h 3008"/>
                <a:gd name="T70" fmla="*/ 304 w 991"/>
                <a:gd name="T71" fmla="*/ 1826 h 3008"/>
                <a:gd name="T72" fmla="*/ 320 w 991"/>
                <a:gd name="T73" fmla="*/ 1864 h 3008"/>
                <a:gd name="T74" fmla="*/ 338 w 991"/>
                <a:gd name="T75" fmla="*/ 1942 h 3008"/>
                <a:gd name="T76" fmla="*/ 355 w 991"/>
                <a:gd name="T77" fmla="*/ 2097 h 3008"/>
                <a:gd name="T78" fmla="*/ 369 w 991"/>
                <a:gd name="T79" fmla="*/ 2212 h 3008"/>
                <a:gd name="T80" fmla="*/ 379 w 991"/>
                <a:gd name="T81" fmla="*/ 2258 h 3008"/>
                <a:gd name="T82" fmla="*/ 388 w 991"/>
                <a:gd name="T83" fmla="*/ 2285 h 3008"/>
                <a:gd name="T84" fmla="*/ 480 w 991"/>
                <a:gd name="T85" fmla="*/ 2505 h 3008"/>
                <a:gd name="T86" fmla="*/ 589 w 991"/>
                <a:gd name="T87" fmla="*/ 2775 h 3008"/>
                <a:gd name="T88" fmla="*/ 633 w 991"/>
                <a:gd name="T89" fmla="*/ 2856 h 3008"/>
                <a:gd name="T90" fmla="*/ 674 w 991"/>
                <a:gd name="T91" fmla="*/ 2894 h 3008"/>
                <a:gd name="T92" fmla="*/ 700 w 991"/>
                <a:gd name="T93" fmla="*/ 2935 h 3008"/>
                <a:gd name="T94" fmla="*/ 715 w 991"/>
                <a:gd name="T95" fmla="*/ 2971 h 3008"/>
                <a:gd name="T96" fmla="*/ 722 w 991"/>
                <a:gd name="T97" fmla="*/ 3008 h 3008"/>
                <a:gd name="T98" fmla="*/ 885 w 991"/>
                <a:gd name="T99" fmla="*/ 278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616" y="2243"/>
                  </a:lnTo>
                  <a:lnTo>
                    <a:pt x="570" y="2116"/>
                  </a:lnTo>
                  <a:lnTo>
                    <a:pt x="519" y="1978"/>
                  </a:lnTo>
                  <a:lnTo>
                    <a:pt x="465" y="1834"/>
                  </a:lnTo>
                  <a:lnTo>
                    <a:pt x="411" y="1692"/>
                  </a:lnTo>
                  <a:lnTo>
                    <a:pt x="360" y="1557"/>
                  </a:lnTo>
                  <a:lnTo>
                    <a:pt x="312" y="1433"/>
                  </a:lnTo>
                  <a:lnTo>
                    <a:pt x="272" y="1330"/>
                  </a:lnTo>
                  <a:lnTo>
                    <a:pt x="240" y="1252"/>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2" y="27"/>
                  </a:lnTo>
                  <a:lnTo>
                    <a:pt x="160" y="22"/>
                  </a:lnTo>
                  <a:lnTo>
                    <a:pt x="158" y="18"/>
                  </a:lnTo>
                  <a:lnTo>
                    <a:pt x="155" y="14"/>
                  </a:lnTo>
                  <a:lnTo>
                    <a:pt x="152" y="10"/>
                  </a:lnTo>
                  <a:lnTo>
                    <a:pt x="145" y="5"/>
                  </a:lnTo>
                  <a:lnTo>
                    <a:pt x="136" y="2"/>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2" y="1061"/>
                  </a:lnTo>
                  <a:lnTo>
                    <a:pt x="49" y="1093"/>
                  </a:lnTo>
                  <a:lnTo>
                    <a:pt x="59" y="1136"/>
                  </a:lnTo>
                  <a:lnTo>
                    <a:pt x="74" y="1187"/>
                  </a:lnTo>
                  <a:lnTo>
                    <a:pt x="91" y="1246"/>
                  </a:lnTo>
                  <a:lnTo>
                    <a:pt x="111" y="1309"/>
                  </a:lnTo>
                  <a:lnTo>
                    <a:pt x="133" y="1376"/>
                  </a:lnTo>
                  <a:lnTo>
                    <a:pt x="155" y="1444"/>
                  </a:lnTo>
                  <a:lnTo>
                    <a:pt x="179" y="1513"/>
                  </a:lnTo>
                  <a:lnTo>
                    <a:pt x="179" y="1513"/>
                  </a:lnTo>
                  <a:lnTo>
                    <a:pt x="216" y="1616"/>
                  </a:lnTo>
                  <a:lnTo>
                    <a:pt x="251" y="1707"/>
                  </a:lnTo>
                  <a:lnTo>
                    <a:pt x="266" y="1746"/>
                  </a:lnTo>
                  <a:lnTo>
                    <a:pt x="281" y="1780"/>
                  </a:lnTo>
                  <a:lnTo>
                    <a:pt x="293" y="1806"/>
                  </a:lnTo>
                  <a:lnTo>
                    <a:pt x="304" y="182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79" y="2258"/>
                  </a:lnTo>
                  <a:lnTo>
                    <a:pt x="384" y="2273"/>
                  </a:lnTo>
                  <a:lnTo>
                    <a:pt x="388" y="2285"/>
                  </a:lnTo>
                  <a:lnTo>
                    <a:pt x="388" y="2285"/>
                  </a:lnTo>
                  <a:lnTo>
                    <a:pt x="404" y="2319"/>
                  </a:lnTo>
                  <a:lnTo>
                    <a:pt x="426" y="2370"/>
                  </a:lnTo>
                  <a:lnTo>
                    <a:pt x="480" y="2505"/>
                  </a:lnTo>
                  <a:lnTo>
                    <a:pt x="540" y="2651"/>
                  </a:lnTo>
                  <a:lnTo>
                    <a:pt x="589" y="2775"/>
                  </a:lnTo>
                  <a:lnTo>
                    <a:pt x="589" y="2775"/>
                  </a:lnTo>
                  <a:lnTo>
                    <a:pt x="616" y="284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7" name="Freeform 24"/>
            <p:cNvSpPr/>
            <p:nvPr/>
          </p:nvSpPr>
          <p:spPr bwMode="auto">
            <a:xfrm>
              <a:off x="4011613" y="3998913"/>
              <a:ext cx="52388" cy="50800"/>
            </a:xfrm>
            <a:custGeom>
              <a:avLst/>
              <a:gdLst>
                <a:gd name="T0" fmla="*/ 143 w 198"/>
                <a:gd name="T1" fmla="*/ 180 h 194"/>
                <a:gd name="T2" fmla="*/ 143 w 198"/>
                <a:gd name="T3" fmla="*/ 180 h 194"/>
                <a:gd name="T4" fmla="*/ 142 w 198"/>
                <a:gd name="T5" fmla="*/ 177 h 194"/>
                <a:gd name="T6" fmla="*/ 141 w 198"/>
                <a:gd name="T7" fmla="*/ 173 h 194"/>
                <a:gd name="T8" fmla="*/ 141 w 198"/>
                <a:gd name="T9" fmla="*/ 163 h 194"/>
                <a:gd name="T10" fmla="*/ 143 w 198"/>
                <a:gd name="T11" fmla="*/ 152 h 194"/>
                <a:gd name="T12" fmla="*/ 145 w 198"/>
                <a:gd name="T13" fmla="*/ 139 h 194"/>
                <a:gd name="T14" fmla="*/ 149 w 198"/>
                <a:gd name="T15" fmla="*/ 124 h 194"/>
                <a:gd name="T16" fmla="*/ 154 w 198"/>
                <a:gd name="T17" fmla="*/ 109 h 194"/>
                <a:gd name="T18" fmla="*/ 165 w 198"/>
                <a:gd name="T19" fmla="*/ 78 h 194"/>
                <a:gd name="T20" fmla="*/ 177 w 198"/>
                <a:gd name="T21" fmla="*/ 49 h 194"/>
                <a:gd name="T22" fmla="*/ 187 w 198"/>
                <a:gd name="T23" fmla="*/ 24 h 194"/>
                <a:gd name="T24" fmla="*/ 198 w 198"/>
                <a:gd name="T25" fmla="*/ 0 h 194"/>
                <a:gd name="T26" fmla="*/ 198 w 198"/>
                <a:gd name="T27" fmla="*/ 0 h 194"/>
                <a:gd name="T28" fmla="*/ 171 w 198"/>
                <a:gd name="T29" fmla="*/ 1 h 194"/>
                <a:gd name="T30" fmla="*/ 143 w 198"/>
                <a:gd name="T31" fmla="*/ 4 h 194"/>
                <a:gd name="T32" fmla="*/ 114 w 198"/>
                <a:gd name="T33" fmla="*/ 8 h 194"/>
                <a:gd name="T34" fmla="*/ 87 w 198"/>
                <a:gd name="T35" fmla="*/ 13 h 194"/>
                <a:gd name="T36" fmla="*/ 44 w 198"/>
                <a:gd name="T37" fmla="*/ 22 h 194"/>
                <a:gd name="T38" fmla="*/ 27 w 198"/>
                <a:gd name="T39" fmla="*/ 27 h 194"/>
                <a:gd name="T40" fmla="*/ 27 w 198"/>
                <a:gd name="T41" fmla="*/ 27 h 194"/>
                <a:gd name="T42" fmla="*/ 20 w 198"/>
                <a:gd name="T43" fmla="*/ 35 h 194"/>
                <a:gd name="T44" fmla="*/ 14 w 198"/>
                <a:gd name="T45" fmla="*/ 45 h 194"/>
                <a:gd name="T46" fmla="*/ 9 w 198"/>
                <a:gd name="T47" fmla="*/ 56 h 194"/>
                <a:gd name="T48" fmla="*/ 6 w 198"/>
                <a:gd name="T49" fmla="*/ 68 h 194"/>
                <a:gd name="T50" fmla="*/ 3 w 198"/>
                <a:gd name="T51" fmla="*/ 81 h 194"/>
                <a:gd name="T52" fmla="*/ 1 w 198"/>
                <a:gd name="T53" fmla="*/ 94 h 194"/>
                <a:gd name="T54" fmla="*/ 0 w 198"/>
                <a:gd name="T55" fmla="*/ 107 h 194"/>
                <a:gd name="T56" fmla="*/ 0 w 198"/>
                <a:gd name="T57" fmla="*/ 119 h 194"/>
                <a:gd name="T58" fmla="*/ 1 w 198"/>
                <a:gd name="T59" fmla="*/ 143 h 194"/>
                <a:gd name="T60" fmla="*/ 3 w 198"/>
                <a:gd name="T61" fmla="*/ 162 h 194"/>
                <a:gd name="T62" fmla="*/ 6 w 198"/>
                <a:gd name="T63" fmla="*/ 180 h 194"/>
                <a:gd name="T64" fmla="*/ 6 w 198"/>
                <a:gd name="T65" fmla="*/ 180 h 194"/>
                <a:gd name="T66" fmla="*/ 29 w 198"/>
                <a:gd name="T67" fmla="*/ 185 h 194"/>
                <a:gd name="T68" fmla="*/ 53 w 198"/>
                <a:gd name="T69" fmla="*/ 189 h 194"/>
                <a:gd name="T70" fmla="*/ 80 w 198"/>
                <a:gd name="T71" fmla="*/ 192 h 194"/>
                <a:gd name="T72" fmla="*/ 107 w 198"/>
                <a:gd name="T73" fmla="*/ 194 h 194"/>
                <a:gd name="T74" fmla="*/ 119 w 198"/>
                <a:gd name="T75" fmla="*/ 194 h 194"/>
                <a:gd name="T76" fmla="*/ 129 w 198"/>
                <a:gd name="T77" fmla="*/ 194 h 194"/>
                <a:gd name="T78" fmla="*/ 137 w 198"/>
                <a:gd name="T79" fmla="*/ 192 h 194"/>
                <a:gd name="T80" fmla="*/ 142 w 198"/>
                <a:gd name="T81" fmla="*/ 190 h 194"/>
                <a:gd name="T82" fmla="*/ 144 w 198"/>
                <a:gd name="T83" fmla="*/ 188 h 194"/>
                <a:gd name="T84" fmla="*/ 145 w 198"/>
                <a:gd name="T85" fmla="*/ 186 h 194"/>
                <a:gd name="T86" fmla="*/ 144 w 198"/>
                <a:gd name="T87" fmla="*/ 183 h 194"/>
                <a:gd name="T88" fmla="*/ 143 w 198"/>
                <a:gd name="T89" fmla="*/ 180 h 194"/>
                <a:gd name="T90" fmla="*/ 143 w 198"/>
                <a:gd name="T91"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98" y="0"/>
                  </a:lnTo>
                  <a:lnTo>
                    <a:pt x="171" y="1"/>
                  </a:lnTo>
                  <a:lnTo>
                    <a:pt x="143" y="4"/>
                  </a:lnTo>
                  <a:lnTo>
                    <a:pt x="114" y="8"/>
                  </a:lnTo>
                  <a:lnTo>
                    <a:pt x="87" y="13"/>
                  </a:lnTo>
                  <a:lnTo>
                    <a:pt x="44" y="22"/>
                  </a:lnTo>
                  <a:lnTo>
                    <a:pt x="27" y="27"/>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6" name="Group 120"/>
          <p:cNvGrpSpPr/>
          <p:nvPr/>
        </p:nvGrpSpPr>
        <p:grpSpPr>
          <a:xfrm>
            <a:off x="6640104" y="4982236"/>
            <a:ext cx="1353282" cy="1582614"/>
            <a:chOff x="1639888" y="0"/>
            <a:chExt cx="5864226" cy="6858000"/>
          </a:xfrm>
        </p:grpSpPr>
        <p:sp>
          <p:nvSpPr>
            <p:cNvPr id="122" name="Freeform 7"/>
            <p:cNvSpPr>
              <a:spLocks noEditPoints="1"/>
            </p:cNvSpPr>
            <p:nvPr/>
          </p:nvSpPr>
          <p:spPr bwMode="auto">
            <a:xfrm>
              <a:off x="7131051" y="1333500"/>
              <a:ext cx="373063" cy="693738"/>
            </a:xfrm>
            <a:custGeom>
              <a:avLst/>
              <a:gdLst>
                <a:gd name="T0" fmla="*/ 859 w 1175"/>
                <a:gd name="T1" fmla="*/ 5 h 2186"/>
                <a:gd name="T2" fmla="*/ 784 w 1175"/>
                <a:gd name="T3" fmla="*/ 2 h 2186"/>
                <a:gd name="T4" fmla="*/ 661 w 1175"/>
                <a:gd name="T5" fmla="*/ 47 h 2186"/>
                <a:gd name="T6" fmla="*/ 529 w 1175"/>
                <a:gd name="T7" fmla="*/ 141 h 2186"/>
                <a:gd name="T8" fmla="*/ 397 w 1175"/>
                <a:gd name="T9" fmla="*/ 275 h 2186"/>
                <a:gd name="T10" fmla="*/ 273 w 1175"/>
                <a:gd name="T11" fmla="*/ 440 h 2186"/>
                <a:gd name="T12" fmla="*/ 164 w 1175"/>
                <a:gd name="T13" fmla="*/ 629 h 2186"/>
                <a:gd name="T14" fmla="*/ 100 w 1175"/>
                <a:gd name="T15" fmla="*/ 775 h 2186"/>
                <a:gd name="T16" fmla="*/ 51 w 1175"/>
                <a:gd name="T17" fmla="*/ 936 h 2186"/>
                <a:gd name="T18" fmla="*/ 24 w 1175"/>
                <a:gd name="T19" fmla="*/ 1085 h 2186"/>
                <a:gd name="T20" fmla="*/ 15 w 1175"/>
                <a:gd name="T21" fmla="*/ 1326 h 2186"/>
                <a:gd name="T22" fmla="*/ 31 w 1175"/>
                <a:gd name="T23" fmla="*/ 1444 h 2186"/>
                <a:gd name="T24" fmla="*/ 58 w 1175"/>
                <a:gd name="T25" fmla="*/ 1481 h 2186"/>
                <a:gd name="T26" fmla="*/ 160 w 1175"/>
                <a:gd name="T27" fmla="*/ 1574 h 2186"/>
                <a:gd name="T28" fmla="*/ 170 w 1175"/>
                <a:gd name="T29" fmla="*/ 1602 h 2186"/>
                <a:gd name="T30" fmla="*/ 143 w 1175"/>
                <a:gd name="T31" fmla="*/ 1758 h 2186"/>
                <a:gd name="T32" fmla="*/ 31 w 1175"/>
                <a:gd name="T33" fmla="*/ 2165 h 2186"/>
                <a:gd name="T34" fmla="*/ 212 w 1175"/>
                <a:gd name="T35" fmla="*/ 2059 h 2186"/>
                <a:gd name="T36" fmla="*/ 270 w 1175"/>
                <a:gd name="T37" fmla="*/ 2036 h 2186"/>
                <a:gd name="T38" fmla="*/ 314 w 1175"/>
                <a:gd name="T39" fmla="*/ 1995 h 2186"/>
                <a:gd name="T40" fmla="*/ 339 w 1175"/>
                <a:gd name="T41" fmla="*/ 1932 h 2186"/>
                <a:gd name="T42" fmla="*/ 346 w 1175"/>
                <a:gd name="T43" fmla="*/ 1884 h 2186"/>
                <a:gd name="T44" fmla="*/ 367 w 1175"/>
                <a:gd name="T45" fmla="*/ 1688 h 2186"/>
                <a:gd name="T46" fmla="*/ 449 w 1175"/>
                <a:gd name="T47" fmla="*/ 1594 h 2186"/>
                <a:gd name="T48" fmla="*/ 628 w 1175"/>
                <a:gd name="T49" fmla="*/ 1438 h 2186"/>
                <a:gd name="T50" fmla="*/ 764 w 1175"/>
                <a:gd name="T51" fmla="*/ 1286 h 2186"/>
                <a:gd name="T52" fmla="*/ 956 w 1175"/>
                <a:gd name="T53" fmla="*/ 992 h 2186"/>
                <a:gd name="T54" fmla="*/ 1083 w 1175"/>
                <a:gd name="T55" fmla="*/ 725 h 2186"/>
                <a:gd name="T56" fmla="*/ 1141 w 1175"/>
                <a:gd name="T57" fmla="*/ 558 h 2186"/>
                <a:gd name="T58" fmla="*/ 1169 w 1175"/>
                <a:gd name="T59" fmla="*/ 436 h 2186"/>
                <a:gd name="T60" fmla="*/ 1174 w 1175"/>
                <a:gd name="T61" fmla="*/ 313 h 2186"/>
                <a:gd name="T62" fmla="*/ 1152 w 1175"/>
                <a:gd name="T63" fmla="*/ 220 h 2186"/>
                <a:gd name="T64" fmla="*/ 1106 w 1175"/>
                <a:gd name="T65" fmla="*/ 150 h 2186"/>
                <a:gd name="T66" fmla="*/ 1041 w 1175"/>
                <a:gd name="T67" fmla="*/ 95 h 2186"/>
                <a:gd name="T68" fmla="*/ 888 w 1175"/>
                <a:gd name="T69" fmla="*/ 15 h 2186"/>
                <a:gd name="T70" fmla="*/ 1021 w 1175"/>
                <a:gd name="T71" fmla="*/ 571 h 2186"/>
                <a:gd name="T72" fmla="*/ 941 w 1175"/>
                <a:gd name="T73" fmla="*/ 759 h 2186"/>
                <a:gd name="T74" fmla="*/ 830 w 1175"/>
                <a:gd name="T75" fmla="*/ 969 h 2186"/>
                <a:gd name="T76" fmla="*/ 696 w 1175"/>
                <a:gd name="T77" fmla="*/ 1177 h 2186"/>
                <a:gd name="T78" fmla="*/ 555 w 1175"/>
                <a:gd name="T79" fmla="*/ 1354 h 2186"/>
                <a:gd name="T80" fmla="*/ 417 w 1175"/>
                <a:gd name="T81" fmla="*/ 1475 h 2186"/>
                <a:gd name="T82" fmla="*/ 353 w 1175"/>
                <a:gd name="T83" fmla="*/ 1506 h 2186"/>
                <a:gd name="T84" fmla="*/ 295 w 1175"/>
                <a:gd name="T85" fmla="*/ 1513 h 2186"/>
                <a:gd name="T86" fmla="*/ 255 w 1175"/>
                <a:gd name="T87" fmla="*/ 1499 h 2186"/>
                <a:gd name="T88" fmla="*/ 221 w 1175"/>
                <a:gd name="T89" fmla="*/ 1462 h 2186"/>
                <a:gd name="T90" fmla="*/ 201 w 1175"/>
                <a:gd name="T91" fmla="*/ 1405 h 2186"/>
                <a:gd name="T92" fmla="*/ 199 w 1175"/>
                <a:gd name="T93" fmla="*/ 1245 h 2186"/>
                <a:gd name="T94" fmla="*/ 237 w 1175"/>
                <a:gd name="T95" fmla="*/ 1047 h 2186"/>
                <a:gd name="T96" fmla="*/ 301 w 1175"/>
                <a:gd name="T97" fmla="*/ 837 h 2186"/>
                <a:gd name="T98" fmla="*/ 381 w 1175"/>
                <a:gd name="T99" fmla="*/ 645 h 2186"/>
                <a:gd name="T100" fmla="*/ 463 w 1175"/>
                <a:gd name="T101" fmla="*/ 498 h 2186"/>
                <a:gd name="T102" fmla="*/ 597 w 1175"/>
                <a:gd name="T103" fmla="*/ 330 h 2186"/>
                <a:gd name="T104" fmla="*/ 721 w 1175"/>
                <a:gd name="T105" fmla="*/ 218 h 2186"/>
                <a:gd name="T106" fmla="*/ 809 w 1175"/>
                <a:gd name="T107" fmla="*/ 164 h 2186"/>
                <a:gd name="T108" fmla="*/ 892 w 1175"/>
                <a:gd name="T109" fmla="*/ 137 h 2186"/>
                <a:gd name="T110" fmla="*/ 966 w 1175"/>
                <a:gd name="T111" fmla="*/ 141 h 2186"/>
                <a:gd name="T112" fmla="*/ 1005 w 1175"/>
                <a:gd name="T113" fmla="*/ 157 h 2186"/>
                <a:gd name="T114" fmla="*/ 1048 w 1175"/>
                <a:gd name="T115" fmla="*/ 213 h 2186"/>
                <a:gd name="T116" fmla="*/ 1065 w 1175"/>
                <a:gd name="T117" fmla="*/ 274 h 2186"/>
                <a:gd name="T118" fmla="*/ 1067 w 1175"/>
                <a:gd name="T119" fmla="*/ 361 h 2186"/>
                <a:gd name="T120" fmla="*/ 1048 w 1175"/>
                <a:gd name="T121" fmla="*/ 4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8" y="1586"/>
                  </a:lnTo>
                  <a:lnTo>
                    <a:pt x="169" y="1593"/>
                  </a:lnTo>
                  <a:lnTo>
                    <a:pt x="170" y="1602"/>
                  </a:lnTo>
                  <a:lnTo>
                    <a:pt x="169" y="1615"/>
                  </a:lnTo>
                  <a:lnTo>
                    <a:pt x="168" y="1628"/>
                  </a:lnTo>
                  <a:lnTo>
                    <a:pt x="163" y="1660"/>
                  </a:lnTo>
                  <a:lnTo>
                    <a:pt x="157" y="1696"/>
                  </a:lnTo>
                  <a:lnTo>
                    <a:pt x="143" y="1758"/>
                  </a:lnTo>
                  <a:lnTo>
                    <a:pt x="137" y="1786"/>
                  </a:lnTo>
                  <a:lnTo>
                    <a:pt x="137" y="1786"/>
                  </a:lnTo>
                  <a:lnTo>
                    <a:pt x="0" y="21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7" y="1891"/>
                  </a:lnTo>
                  <a:lnTo>
                    <a:pt x="346" y="1884"/>
                  </a:lnTo>
                  <a:lnTo>
                    <a:pt x="345" y="1874"/>
                  </a:lnTo>
                  <a:lnTo>
                    <a:pt x="347" y="1845"/>
                  </a:lnTo>
                  <a:lnTo>
                    <a:pt x="351" y="1807"/>
                  </a:lnTo>
                  <a:lnTo>
                    <a:pt x="356" y="1765"/>
                  </a:lnTo>
                  <a:lnTo>
                    <a:pt x="367" y="1688"/>
                  </a:lnTo>
                  <a:lnTo>
                    <a:pt x="374" y="1654"/>
                  </a:lnTo>
                  <a:lnTo>
                    <a:pt x="374" y="1654"/>
                  </a:lnTo>
                  <a:lnTo>
                    <a:pt x="383" y="1648"/>
                  </a:lnTo>
                  <a:lnTo>
                    <a:pt x="418" y="1620"/>
                  </a:lnTo>
                  <a:lnTo>
                    <a:pt x="449" y="1594"/>
                  </a:lnTo>
                  <a:lnTo>
                    <a:pt x="491" y="1559"/>
                  </a:lnTo>
                  <a:lnTo>
                    <a:pt x="544" y="1513"/>
                  </a:lnTo>
                  <a:lnTo>
                    <a:pt x="609" y="1455"/>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lnTo>
                    <a:pt x="1041" y="509"/>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3" name="Freeform 8"/>
            <p:cNvSpPr/>
            <p:nvPr/>
          </p:nvSpPr>
          <p:spPr bwMode="auto">
            <a:xfrm>
              <a:off x="6275388" y="693738"/>
              <a:ext cx="6350" cy="1588"/>
            </a:xfrm>
            <a:custGeom>
              <a:avLst/>
              <a:gdLst>
                <a:gd name="T0" fmla="*/ 0 w 23"/>
                <a:gd name="T1" fmla="*/ 0 h 6"/>
                <a:gd name="T2" fmla="*/ 0 w 23"/>
                <a:gd name="T3" fmla="*/ 0 h 6"/>
                <a:gd name="T4" fmla="*/ 23 w 23"/>
                <a:gd name="T5" fmla="*/ 6 h 6"/>
                <a:gd name="T6" fmla="*/ 23 w 23"/>
                <a:gd name="T7" fmla="*/ 6 h 6"/>
                <a:gd name="T8" fmla="*/ 0 w 23"/>
                <a:gd name="T9" fmla="*/ 0 h 6"/>
                <a:gd name="T10" fmla="*/ 0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0" y="0"/>
                  </a:lnTo>
                  <a:lnTo>
                    <a:pt x="23" y="6"/>
                  </a:lnTo>
                  <a:lnTo>
                    <a:pt x="23" y="6"/>
                  </a:ln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4" name="Freeform 10"/>
            <p:cNvSpPr>
              <a:spLocks noEditPoints="1"/>
            </p:cNvSpPr>
            <p:nvPr/>
          </p:nvSpPr>
          <p:spPr bwMode="auto">
            <a:xfrm>
              <a:off x="5416551" y="447675"/>
              <a:ext cx="1009650" cy="458788"/>
            </a:xfrm>
            <a:custGeom>
              <a:avLst/>
              <a:gdLst>
                <a:gd name="T0" fmla="*/ 2953 w 3183"/>
                <a:gd name="T1" fmla="*/ 693 h 1443"/>
                <a:gd name="T2" fmla="*/ 2573 w 3183"/>
                <a:gd name="T3" fmla="*/ 682 h 1443"/>
                <a:gd name="T4" fmla="*/ 2294 w 3183"/>
                <a:gd name="T5" fmla="*/ 688 h 1443"/>
                <a:gd name="T6" fmla="*/ 1923 w 3183"/>
                <a:gd name="T7" fmla="*/ 513 h 1443"/>
                <a:gd name="T8" fmla="*/ 1587 w 3183"/>
                <a:gd name="T9" fmla="*/ 433 h 1443"/>
                <a:gd name="T10" fmla="*/ 1288 w 3183"/>
                <a:gd name="T11" fmla="*/ 416 h 1443"/>
                <a:gd name="T12" fmla="*/ 567 w 3183"/>
                <a:gd name="T13" fmla="*/ 137 h 1443"/>
                <a:gd name="T14" fmla="*/ 280 w 3183"/>
                <a:gd name="T15" fmla="*/ 24 h 1443"/>
                <a:gd name="T16" fmla="*/ 111 w 3183"/>
                <a:gd name="T17" fmla="*/ 1 h 1443"/>
                <a:gd name="T18" fmla="*/ 10 w 3183"/>
                <a:gd name="T19" fmla="*/ 34 h 1443"/>
                <a:gd name="T20" fmla="*/ 118 w 3183"/>
                <a:gd name="T21" fmla="*/ 116 h 1443"/>
                <a:gd name="T22" fmla="*/ 316 w 3183"/>
                <a:gd name="T23" fmla="*/ 155 h 1443"/>
                <a:gd name="T24" fmla="*/ 462 w 3183"/>
                <a:gd name="T25" fmla="*/ 245 h 1443"/>
                <a:gd name="T26" fmla="*/ 618 w 3183"/>
                <a:gd name="T27" fmla="*/ 374 h 1443"/>
                <a:gd name="T28" fmla="*/ 1057 w 3183"/>
                <a:gd name="T29" fmla="*/ 489 h 1443"/>
                <a:gd name="T30" fmla="*/ 1224 w 3183"/>
                <a:gd name="T31" fmla="*/ 545 h 1443"/>
                <a:gd name="T32" fmla="*/ 1229 w 3183"/>
                <a:gd name="T33" fmla="*/ 720 h 1443"/>
                <a:gd name="T34" fmla="*/ 1196 w 3183"/>
                <a:gd name="T35" fmla="*/ 931 h 1443"/>
                <a:gd name="T36" fmla="*/ 1238 w 3183"/>
                <a:gd name="T37" fmla="*/ 1086 h 1443"/>
                <a:gd name="T38" fmla="*/ 1332 w 3183"/>
                <a:gd name="T39" fmla="*/ 1164 h 1443"/>
                <a:gd name="T40" fmla="*/ 1651 w 3183"/>
                <a:gd name="T41" fmla="*/ 1247 h 1443"/>
                <a:gd name="T42" fmla="*/ 1828 w 3183"/>
                <a:gd name="T43" fmla="*/ 1222 h 1443"/>
                <a:gd name="T44" fmla="*/ 1977 w 3183"/>
                <a:gd name="T45" fmla="*/ 1128 h 1443"/>
                <a:gd name="T46" fmla="*/ 2186 w 3183"/>
                <a:gd name="T47" fmla="*/ 902 h 1443"/>
                <a:gd name="T48" fmla="*/ 2249 w 3183"/>
                <a:gd name="T49" fmla="*/ 878 h 1443"/>
                <a:gd name="T50" fmla="*/ 2314 w 3183"/>
                <a:gd name="T51" fmla="*/ 1020 h 1443"/>
                <a:gd name="T52" fmla="*/ 2343 w 3183"/>
                <a:gd name="T53" fmla="*/ 1233 h 1443"/>
                <a:gd name="T54" fmla="*/ 2425 w 3183"/>
                <a:gd name="T55" fmla="*/ 1377 h 1443"/>
                <a:gd name="T56" fmla="*/ 2604 w 3183"/>
                <a:gd name="T57" fmla="*/ 1443 h 1443"/>
                <a:gd name="T58" fmla="*/ 2794 w 3183"/>
                <a:gd name="T59" fmla="*/ 1412 h 1443"/>
                <a:gd name="T60" fmla="*/ 2921 w 3183"/>
                <a:gd name="T61" fmla="*/ 1325 h 1443"/>
                <a:gd name="T62" fmla="*/ 3161 w 3183"/>
                <a:gd name="T63" fmla="*/ 951 h 1443"/>
                <a:gd name="T64" fmla="*/ 3183 w 3183"/>
                <a:gd name="T65" fmla="*/ 815 h 1443"/>
                <a:gd name="T66" fmla="*/ 1904 w 3183"/>
                <a:gd name="T67" fmla="*/ 1043 h 1443"/>
                <a:gd name="T68" fmla="*/ 1764 w 3183"/>
                <a:gd name="T69" fmla="*/ 1161 h 1443"/>
                <a:gd name="T70" fmla="*/ 1584 w 3183"/>
                <a:gd name="T71" fmla="*/ 1195 h 1443"/>
                <a:gd name="T72" fmla="*/ 1395 w 3183"/>
                <a:gd name="T73" fmla="*/ 1141 h 1443"/>
                <a:gd name="T74" fmla="*/ 1291 w 3183"/>
                <a:gd name="T75" fmla="*/ 1054 h 1443"/>
                <a:gd name="T76" fmla="*/ 1261 w 3183"/>
                <a:gd name="T77" fmla="*/ 921 h 1443"/>
                <a:gd name="T78" fmla="*/ 1308 w 3183"/>
                <a:gd name="T79" fmla="*/ 702 h 1443"/>
                <a:gd name="T80" fmla="*/ 1398 w 3183"/>
                <a:gd name="T81" fmla="*/ 552 h 1443"/>
                <a:gd name="T82" fmla="*/ 1518 w 3183"/>
                <a:gd name="T83" fmla="*/ 519 h 1443"/>
                <a:gd name="T84" fmla="*/ 1766 w 3183"/>
                <a:gd name="T85" fmla="*/ 534 h 1443"/>
                <a:gd name="T86" fmla="*/ 2027 w 3183"/>
                <a:gd name="T87" fmla="*/ 636 h 1443"/>
                <a:gd name="T88" fmla="*/ 2133 w 3183"/>
                <a:gd name="T89" fmla="*/ 727 h 1443"/>
                <a:gd name="T90" fmla="*/ 1990 w 3183"/>
                <a:gd name="T91" fmla="*/ 919 h 1443"/>
                <a:gd name="T92" fmla="*/ 2993 w 3183"/>
                <a:gd name="T93" fmla="*/ 1075 h 1443"/>
                <a:gd name="T94" fmla="*/ 2833 w 3183"/>
                <a:gd name="T95" fmla="*/ 1307 h 1443"/>
                <a:gd name="T96" fmla="*/ 2700 w 3183"/>
                <a:gd name="T97" fmla="*/ 1370 h 1443"/>
                <a:gd name="T98" fmla="*/ 2546 w 3183"/>
                <a:gd name="T99" fmla="*/ 1367 h 1443"/>
                <a:gd name="T100" fmla="*/ 2430 w 3183"/>
                <a:gd name="T101" fmla="*/ 1313 h 1443"/>
                <a:gd name="T102" fmla="*/ 2387 w 3183"/>
                <a:gd name="T103" fmla="*/ 1220 h 1443"/>
                <a:gd name="T104" fmla="*/ 2384 w 3183"/>
                <a:gd name="T105" fmla="*/ 964 h 1443"/>
                <a:gd name="T106" fmla="*/ 2421 w 3183"/>
                <a:gd name="T107" fmla="*/ 850 h 1443"/>
                <a:gd name="T108" fmla="*/ 2566 w 3183"/>
                <a:gd name="T109" fmla="*/ 757 h 1443"/>
                <a:gd name="T110" fmla="*/ 2704 w 3183"/>
                <a:gd name="T111" fmla="*/ 773 h 1443"/>
                <a:gd name="T112" fmla="*/ 3056 w 3183"/>
                <a:gd name="T113" fmla="*/ 879 h 1443"/>
                <a:gd name="T114" fmla="*/ 3062 w 3183"/>
                <a:gd name="T115" fmla="*/ 93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88" y="416"/>
                  </a:lnTo>
                  <a:lnTo>
                    <a:pt x="1274" y="413"/>
                  </a:lnTo>
                  <a:lnTo>
                    <a:pt x="1254" y="407"/>
                  </a:lnTo>
                  <a:lnTo>
                    <a:pt x="1197" y="387"/>
                  </a:lnTo>
                  <a:lnTo>
                    <a:pt x="1124" y="359"/>
                  </a:lnTo>
                  <a:lnTo>
                    <a:pt x="1039" y="327"/>
                  </a:lnTo>
                  <a:lnTo>
                    <a:pt x="854" y="253"/>
                  </a:lnTo>
                  <a:lnTo>
                    <a:pt x="679" y="181"/>
                  </a:lnTo>
                  <a:lnTo>
                    <a:pt x="679" y="181"/>
                  </a:lnTo>
                  <a:lnTo>
                    <a:pt x="567" y="137"/>
                  </a:lnTo>
                  <a:lnTo>
                    <a:pt x="531" y="123"/>
                  </a:lnTo>
                  <a:lnTo>
                    <a:pt x="512" y="116"/>
                  </a:lnTo>
                  <a:lnTo>
                    <a:pt x="512" y="116"/>
                  </a:lnTo>
                  <a:lnTo>
                    <a:pt x="492" y="109"/>
                  </a:lnTo>
                  <a:lnTo>
                    <a:pt x="464" y="97"/>
                  </a:lnTo>
                  <a:lnTo>
                    <a:pt x="390" y="65"/>
                  </a:lnTo>
                  <a:lnTo>
                    <a:pt x="348" y="48"/>
                  </a:lnTo>
                  <a:lnTo>
                    <a:pt x="303" y="32"/>
                  </a:lnTo>
                  <a:lnTo>
                    <a:pt x="280" y="24"/>
                  </a:lnTo>
                  <a:lnTo>
                    <a:pt x="257" y="17"/>
                  </a:lnTo>
                  <a:lnTo>
                    <a:pt x="235" y="11"/>
                  </a:lnTo>
                  <a:lnTo>
                    <a:pt x="213" y="6"/>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0" y="30"/>
                  </a:lnTo>
                  <a:lnTo>
                    <a:pt x="10" y="34"/>
                  </a:lnTo>
                  <a:lnTo>
                    <a:pt x="35" y="47"/>
                  </a:lnTo>
                  <a:lnTo>
                    <a:pt x="35" y="47"/>
                  </a:lnTo>
                  <a:lnTo>
                    <a:pt x="58" y="61"/>
                  </a:lnTo>
                  <a:lnTo>
                    <a:pt x="70" y="69"/>
                  </a:lnTo>
                  <a:lnTo>
                    <a:pt x="81" y="77"/>
                  </a:lnTo>
                  <a:lnTo>
                    <a:pt x="92" y="87"/>
                  </a:lnTo>
                  <a:lnTo>
                    <a:pt x="102" y="96"/>
                  </a:lnTo>
                  <a:lnTo>
                    <a:pt x="111" y="106"/>
                  </a:lnTo>
                  <a:lnTo>
                    <a:pt x="118" y="11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8" y="388"/>
                  </a:lnTo>
                  <a:lnTo>
                    <a:pt x="659" y="389"/>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77" y="1246"/>
                  </a:lnTo>
                  <a:lnTo>
                    <a:pt x="2998" y="1216"/>
                  </a:lnTo>
                  <a:lnTo>
                    <a:pt x="3022" y="1178"/>
                  </a:lnTo>
                  <a:lnTo>
                    <a:pt x="3076" y="1091"/>
                  </a:lnTo>
                  <a:lnTo>
                    <a:pt x="3161" y="95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27" y="756"/>
                  </a:lnTo>
                  <a:lnTo>
                    <a:pt x="2675" y="767"/>
                  </a:lnTo>
                  <a:lnTo>
                    <a:pt x="2704" y="773"/>
                  </a:lnTo>
                  <a:lnTo>
                    <a:pt x="2704" y="773"/>
                  </a:lnTo>
                  <a:lnTo>
                    <a:pt x="2704" y="773"/>
                  </a:lnTo>
                  <a:lnTo>
                    <a:pt x="2727" y="779"/>
                  </a:lnTo>
                  <a:lnTo>
                    <a:pt x="2727" y="779"/>
                  </a:lnTo>
                  <a:lnTo>
                    <a:pt x="2804" y="801"/>
                  </a:lnTo>
                  <a:lnTo>
                    <a:pt x="2904" y="830"/>
                  </a:lnTo>
                  <a:lnTo>
                    <a:pt x="2955" y="845"/>
                  </a:lnTo>
                  <a:lnTo>
                    <a:pt x="3000" y="858"/>
                  </a:lnTo>
                  <a:lnTo>
                    <a:pt x="3034" y="869"/>
                  </a:lnTo>
                  <a:lnTo>
                    <a:pt x="3056" y="87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lnTo>
                    <a:pt x="3008" y="1041"/>
                  </a:lnTo>
                  <a:close/>
                </a:path>
              </a:pathLst>
            </a:custGeom>
            <a:solidFill>
              <a:srgbClr val="BE1E2D"/>
            </a:solidFill>
            <a:ln>
              <a:noFill/>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5" name="Freeform 12"/>
            <p:cNvSpPr/>
            <p:nvPr/>
          </p:nvSpPr>
          <p:spPr bwMode="auto">
            <a:xfrm>
              <a:off x="5453063" y="485775"/>
              <a:ext cx="173038" cy="234950"/>
            </a:xfrm>
            <a:custGeom>
              <a:avLst/>
              <a:gdLst>
                <a:gd name="T0" fmla="*/ 540 w 541"/>
                <a:gd name="T1" fmla="*/ 272 h 744"/>
                <a:gd name="T2" fmla="*/ 500 w 541"/>
                <a:gd name="T3" fmla="*/ 258 h 744"/>
                <a:gd name="T4" fmla="*/ 467 w 541"/>
                <a:gd name="T5" fmla="*/ 242 h 744"/>
                <a:gd name="T6" fmla="*/ 440 w 541"/>
                <a:gd name="T7" fmla="*/ 224 h 744"/>
                <a:gd name="T8" fmla="*/ 417 w 541"/>
                <a:gd name="T9" fmla="*/ 203 h 744"/>
                <a:gd name="T10" fmla="*/ 371 w 541"/>
                <a:gd name="T11" fmla="*/ 156 h 744"/>
                <a:gd name="T12" fmla="*/ 328 w 541"/>
                <a:gd name="T13" fmla="*/ 114 h 744"/>
                <a:gd name="T14" fmla="*/ 312 w 541"/>
                <a:gd name="T15" fmla="*/ 98 h 744"/>
                <a:gd name="T16" fmla="*/ 292 w 541"/>
                <a:gd name="T17" fmla="*/ 84 h 744"/>
                <a:gd name="T18" fmla="*/ 247 w 541"/>
                <a:gd name="T19" fmla="*/ 59 h 744"/>
                <a:gd name="T20" fmla="*/ 198 w 541"/>
                <a:gd name="T21" fmla="*/ 39 h 744"/>
                <a:gd name="T22" fmla="*/ 146 w 541"/>
                <a:gd name="T23" fmla="*/ 25 h 744"/>
                <a:gd name="T24" fmla="*/ 96 w 541"/>
                <a:gd name="T25" fmla="*/ 13 h 744"/>
                <a:gd name="T26" fmla="*/ 36 w 541"/>
                <a:gd name="T27" fmla="*/ 4 h 744"/>
                <a:gd name="T28" fmla="*/ 0 w 541"/>
                <a:gd name="T29" fmla="*/ 0 h 744"/>
                <a:gd name="T30" fmla="*/ 18 w 541"/>
                <a:gd name="T31" fmla="*/ 24 h 744"/>
                <a:gd name="T32" fmla="*/ 89 w 541"/>
                <a:gd name="T33" fmla="*/ 107 h 744"/>
                <a:gd name="T34" fmla="*/ 138 w 541"/>
                <a:gd name="T35" fmla="*/ 159 h 744"/>
                <a:gd name="T36" fmla="*/ 158 w 541"/>
                <a:gd name="T37" fmla="*/ 173 h 744"/>
                <a:gd name="T38" fmla="*/ 181 w 541"/>
                <a:gd name="T39" fmla="*/ 190 h 744"/>
                <a:gd name="T40" fmla="*/ 215 w 541"/>
                <a:gd name="T41" fmla="*/ 220 h 744"/>
                <a:gd name="T42" fmla="*/ 237 w 541"/>
                <a:gd name="T43" fmla="*/ 243 h 744"/>
                <a:gd name="T44" fmla="*/ 257 w 541"/>
                <a:gd name="T45" fmla="*/ 269 h 744"/>
                <a:gd name="T46" fmla="*/ 272 w 541"/>
                <a:gd name="T47" fmla="*/ 295 h 744"/>
                <a:gd name="T48" fmla="*/ 284 w 541"/>
                <a:gd name="T49" fmla="*/ 322 h 744"/>
                <a:gd name="T50" fmla="*/ 289 w 541"/>
                <a:gd name="T51" fmla="*/ 350 h 744"/>
                <a:gd name="T52" fmla="*/ 289 w 541"/>
                <a:gd name="T53" fmla="*/ 363 h 744"/>
                <a:gd name="T54" fmla="*/ 278 w 541"/>
                <a:gd name="T55" fmla="*/ 447 h 744"/>
                <a:gd name="T56" fmla="*/ 244 w 541"/>
                <a:gd name="T57" fmla="*/ 660 h 744"/>
                <a:gd name="T58" fmla="*/ 237 w 541"/>
                <a:gd name="T59" fmla="*/ 703 h 744"/>
                <a:gd name="T60" fmla="*/ 252 w 541"/>
                <a:gd name="T61" fmla="*/ 720 h 744"/>
                <a:gd name="T62" fmla="*/ 273 w 541"/>
                <a:gd name="T63" fmla="*/ 738 h 744"/>
                <a:gd name="T64" fmla="*/ 286 w 541"/>
                <a:gd name="T65" fmla="*/ 743 h 744"/>
                <a:gd name="T66" fmla="*/ 298 w 541"/>
                <a:gd name="T67" fmla="*/ 744 h 744"/>
                <a:gd name="T68" fmla="*/ 310 w 541"/>
                <a:gd name="T69" fmla="*/ 739 h 744"/>
                <a:gd name="T70" fmla="*/ 317 w 541"/>
                <a:gd name="T71" fmla="*/ 732 h 744"/>
                <a:gd name="T72" fmla="*/ 335 w 541"/>
                <a:gd name="T73" fmla="*/ 709 h 744"/>
                <a:gd name="T74" fmla="*/ 369 w 541"/>
                <a:gd name="T75" fmla="*/ 656 h 744"/>
                <a:gd name="T76" fmla="*/ 444 w 541"/>
                <a:gd name="T77" fmla="*/ 529 h 744"/>
                <a:gd name="T78" fmla="*/ 478 w 541"/>
                <a:gd name="T79" fmla="*/ 468 h 744"/>
                <a:gd name="T80" fmla="*/ 495 w 541"/>
                <a:gd name="T81" fmla="*/ 430 h 744"/>
                <a:gd name="T82" fmla="*/ 513 w 541"/>
                <a:gd name="T83" fmla="*/ 378 h 744"/>
                <a:gd name="T84" fmla="*/ 541 w 541"/>
                <a:gd name="T85" fmla="*/ 273 h 744"/>
                <a:gd name="T86" fmla="*/ 540 w 541"/>
                <a:gd name="T87" fmla="*/ 27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0" y="0"/>
                  </a:lnTo>
                  <a:lnTo>
                    <a:pt x="18" y="24"/>
                  </a:lnTo>
                  <a:lnTo>
                    <a:pt x="63" y="77"/>
                  </a:lnTo>
                  <a:lnTo>
                    <a:pt x="89" y="107"/>
                  </a:lnTo>
                  <a:lnTo>
                    <a:pt x="114" y="135"/>
                  </a:lnTo>
                  <a:lnTo>
                    <a:pt x="138" y="159"/>
                  </a:lnTo>
                  <a:lnTo>
                    <a:pt x="149" y="167"/>
                  </a:lnTo>
                  <a:lnTo>
                    <a:pt x="158" y="173"/>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9" y="363"/>
                  </a:lnTo>
                  <a:lnTo>
                    <a:pt x="286" y="398"/>
                  </a:lnTo>
                  <a:lnTo>
                    <a:pt x="278" y="447"/>
                  </a:lnTo>
                  <a:lnTo>
                    <a:pt x="261" y="560"/>
                  </a:lnTo>
                  <a:lnTo>
                    <a:pt x="244" y="660"/>
                  </a:lnTo>
                  <a:lnTo>
                    <a:pt x="237" y="703"/>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0" y="739"/>
                  </a:lnTo>
                  <a:lnTo>
                    <a:pt x="317" y="732"/>
                  </a:lnTo>
                  <a:lnTo>
                    <a:pt x="325" y="722"/>
                  </a:lnTo>
                  <a:lnTo>
                    <a:pt x="335" y="709"/>
                  </a:lnTo>
                  <a:lnTo>
                    <a:pt x="345" y="693"/>
                  </a:lnTo>
                  <a:lnTo>
                    <a:pt x="369" y="656"/>
                  </a:lnTo>
                  <a:lnTo>
                    <a:pt x="394" y="614"/>
                  </a:lnTo>
                  <a:lnTo>
                    <a:pt x="444" y="529"/>
                  </a:lnTo>
                  <a:lnTo>
                    <a:pt x="478" y="468"/>
                  </a:lnTo>
                  <a:lnTo>
                    <a:pt x="478" y="468"/>
                  </a:lnTo>
                  <a:lnTo>
                    <a:pt x="487" y="451"/>
                  </a:lnTo>
                  <a:lnTo>
                    <a:pt x="495" y="430"/>
                  </a:lnTo>
                  <a:lnTo>
                    <a:pt x="504" y="405"/>
                  </a:lnTo>
                  <a:lnTo>
                    <a:pt x="513" y="378"/>
                  </a:lnTo>
                  <a:lnTo>
                    <a:pt x="529" y="322"/>
                  </a:lnTo>
                  <a:lnTo>
                    <a:pt x="541" y="273"/>
                  </a:lnTo>
                  <a:lnTo>
                    <a:pt x="541" y="273"/>
                  </a:lnTo>
                  <a:lnTo>
                    <a:pt x="540" y="272"/>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6" name="Freeform 14"/>
            <p:cNvSpPr/>
            <p:nvPr/>
          </p:nvSpPr>
          <p:spPr bwMode="auto">
            <a:xfrm>
              <a:off x="5330826" y="0"/>
              <a:ext cx="942975" cy="514350"/>
            </a:xfrm>
            <a:custGeom>
              <a:avLst/>
              <a:gdLst>
                <a:gd name="T0" fmla="*/ 268 w 2968"/>
                <a:gd name="T1" fmla="*/ 1442 h 1618"/>
                <a:gd name="T2" fmla="*/ 345 w 2968"/>
                <a:gd name="T3" fmla="*/ 1418 h 1618"/>
                <a:gd name="T4" fmla="*/ 437 w 2968"/>
                <a:gd name="T5" fmla="*/ 1413 h 1618"/>
                <a:gd name="T6" fmla="*/ 525 w 2968"/>
                <a:gd name="T7" fmla="*/ 1429 h 1618"/>
                <a:gd name="T8" fmla="*/ 732 w 2968"/>
                <a:gd name="T9" fmla="*/ 1509 h 1618"/>
                <a:gd name="T10" fmla="*/ 835 w 2968"/>
                <a:gd name="T11" fmla="*/ 1549 h 1618"/>
                <a:gd name="T12" fmla="*/ 966 w 2968"/>
                <a:gd name="T13" fmla="*/ 1551 h 1618"/>
                <a:gd name="T14" fmla="*/ 985 w 2968"/>
                <a:gd name="T15" fmla="*/ 1530 h 1618"/>
                <a:gd name="T16" fmla="*/ 1080 w 2968"/>
                <a:gd name="T17" fmla="*/ 1501 h 1618"/>
                <a:gd name="T18" fmla="*/ 1278 w 2968"/>
                <a:gd name="T19" fmla="*/ 1479 h 1618"/>
                <a:gd name="T20" fmla="*/ 1356 w 2968"/>
                <a:gd name="T21" fmla="*/ 1464 h 1618"/>
                <a:gd name="T22" fmla="*/ 1386 w 2968"/>
                <a:gd name="T23" fmla="*/ 1422 h 1618"/>
                <a:gd name="T24" fmla="*/ 1387 w 2968"/>
                <a:gd name="T25" fmla="*/ 1352 h 1618"/>
                <a:gd name="T26" fmla="*/ 1375 w 2968"/>
                <a:gd name="T27" fmla="*/ 1279 h 1618"/>
                <a:gd name="T28" fmla="*/ 1351 w 2968"/>
                <a:gd name="T29" fmla="*/ 1170 h 1618"/>
                <a:gd name="T30" fmla="*/ 1361 w 2968"/>
                <a:gd name="T31" fmla="*/ 1138 h 1618"/>
                <a:gd name="T32" fmla="*/ 1442 w 2968"/>
                <a:gd name="T33" fmla="*/ 1070 h 1618"/>
                <a:gd name="T34" fmla="*/ 1594 w 2968"/>
                <a:gd name="T35" fmla="*/ 975 h 1618"/>
                <a:gd name="T36" fmla="*/ 1741 w 2968"/>
                <a:gd name="T37" fmla="*/ 904 h 1618"/>
                <a:gd name="T38" fmla="*/ 1828 w 2968"/>
                <a:gd name="T39" fmla="*/ 885 h 1618"/>
                <a:gd name="T40" fmla="*/ 1951 w 2968"/>
                <a:gd name="T41" fmla="*/ 880 h 1618"/>
                <a:gd name="T42" fmla="*/ 2079 w 2968"/>
                <a:gd name="T43" fmla="*/ 897 h 1618"/>
                <a:gd name="T44" fmla="*/ 2183 w 2968"/>
                <a:gd name="T45" fmla="*/ 929 h 1618"/>
                <a:gd name="T46" fmla="*/ 2381 w 2968"/>
                <a:gd name="T47" fmla="*/ 1045 h 1618"/>
                <a:gd name="T48" fmla="*/ 2527 w 2968"/>
                <a:gd name="T49" fmla="*/ 1121 h 1618"/>
                <a:gd name="T50" fmla="*/ 2595 w 2968"/>
                <a:gd name="T51" fmla="*/ 1139 h 1618"/>
                <a:gd name="T52" fmla="*/ 2833 w 2968"/>
                <a:gd name="T53" fmla="*/ 1142 h 1618"/>
                <a:gd name="T54" fmla="*/ 2959 w 2968"/>
                <a:gd name="T55" fmla="*/ 1106 h 1618"/>
                <a:gd name="T56" fmla="*/ 2968 w 2968"/>
                <a:gd name="T57" fmla="*/ 1008 h 1618"/>
                <a:gd name="T58" fmla="*/ 2950 w 2968"/>
                <a:gd name="T59" fmla="*/ 929 h 1618"/>
                <a:gd name="T60" fmla="*/ 2899 w 2968"/>
                <a:gd name="T61" fmla="*/ 845 h 1618"/>
                <a:gd name="T62" fmla="*/ 2621 w 2968"/>
                <a:gd name="T63" fmla="*/ 500 h 1618"/>
                <a:gd name="T64" fmla="*/ 2477 w 2968"/>
                <a:gd name="T65" fmla="*/ 352 h 1618"/>
                <a:gd name="T66" fmla="*/ 2259 w 2968"/>
                <a:gd name="T67" fmla="*/ 189 h 1618"/>
                <a:gd name="T68" fmla="*/ 2033 w 2968"/>
                <a:gd name="T69" fmla="*/ 78 h 1618"/>
                <a:gd name="T70" fmla="*/ 1897 w 2968"/>
                <a:gd name="T71" fmla="*/ 36 h 1618"/>
                <a:gd name="T72" fmla="*/ 1784 w 2968"/>
                <a:gd name="T73" fmla="*/ 15 h 1618"/>
                <a:gd name="T74" fmla="*/ 1477 w 2968"/>
                <a:gd name="T75" fmla="*/ 2 h 1618"/>
                <a:gd name="T76" fmla="*/ 1312 w 2968"/>
                <a:gd name="T77" fmla="*/ 19 h 1618"/>
                <a:gd name="T78" fmla="*/ 1142 w 2968"/>
                <a:gd name="T79" fmla="*/ 53 h 1618"/>
                <a:gd name="T80" fmla="*/ 971 w 2968"/>
                <a:gd name="T81" fmla="*/ 105 h 1618"/>
                <a:gd name="T82" fmla="*/ 800 w 2968"/>
                <a:gd name="T83" fmla="*/ 179 h 1618"/>
                <a:gd name="T84" fmla="*/ 668 w 2968"/>
                <a:gd name="T85" fmla="*/ 255 h 1618"/>
                <a:gd name="T86" fmla="*/ 517 w 2968"/>
                <a:gd name="T87" fmla="*/ 386 h 1618"/>
                <a:gd name="T88" fmla="*/ 386 w 2968"/>
                <a:gd name="T89" fmla="*/ 545 h 1618"/>
                <a:gd name="T90" fmla="*/ 278 w 2968"/>
                <a:gd name="T91" fmla="*/ 714 h 1618"/>
                <a:gd name="T92" fmla="*/ 164 w 2968"/>
                <a:gd name="T93" fmla="*/ 940 h 1618"/>
                <a:gd name="T94" fmla="*/ 91 w 2968"/>
                <a:gd name="T95" fmla="*/ 1133 h 1618"/>
                <a:gd name="T96" fmla="*/ 44 w 2968"/>
                <a:gd name="T97" fmla="*/ 1365 h 1618"/>
                <a:gd name="T98" fmla="*/ 15 w 2968"/>
                <a:gd name="T99" fmla="*/ 1602 h 1618"/>
                <a:gd name="T100" fmla="*/ 98 w 2968"/>
                <a:gd name="T101" fmla="*/ 1528 h 1618"/>
                <a:gd name="T102" fmla="*/ 194 w 2968"/>
                <a:gd name="T103" fmla="*/ 1475 h 1618"/>
                <a:gd name="T104" fmla="*/ 303 w 2968"/>
                <a:gd name="T105" fmla="*/ 1459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8" h="1618">
                  <a:moveTo>
                    <a:pt x="303" y="1459"/>
                  </a:moveTo>
                  <a:lnTo>
                    <a:pt x="303" y="1459"/>
                  </a:lnTo>
                  <a:lnTo>
                    <a:pt x="278" y="1446"/>
                  </a:lnTo>
                  <a:lnTo>
                    <a:pt x="268" y="1442"/>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80" y="1528"/>
                  </a:lnTo>
                  <a:lnTo>
                    <a:pt x="799" y="1535"/>
                  </a:lnTo>
                  <a:lnTo>
                    <a:pt x="835" y="1549"/>
                  </a:lnTo>
                  <a:lnTo>
                    <a:pt x="947" y="1593"/>
                  </a:lnTo>
                  <a:lnTo>
                    <a:pt x="947" y="1593"/>
                  </a:lnTo>
                  <a:lnTo>
                    <a:pt x="951" y="1578"/>
                  </a:lnTo>
                  <a:lnTo>
                    <a:pt x="957" y="1563"/>
                  </a:lnTo>
                  <a:lnTo>
                    <a:pt x="966" y="1551"/>
                  </a:lnTo>
                  <a:lnTo>
                    <a:pt x="970" y="1544"/>
                  </a:lnTo>
                  <a:lnTo>
                    <a:pt x="975" y="1539"/>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09" y="1140"/>
                  </a:lnTo>
                  <a:lnTo>
                    <a:pt x="2665" y="1141"/>
                  </a:lnTo>
                  <a:lnTo>
                    <a:pt x="2722" y="1142"/>
                  </a:lnTo>
                  <a:lnTo>
                    <a:pt x="2833" y="1142"/>
                  </a:lnTo>
                  <a:lnTo>
                    <a:pt x="2917" y="1140"/>
                  </a:lnTo>
                  <a:lnTo>
                    <a:pt x="2950" y="1140"/>
                  </a:lnTo>
                  <a:lnTo>
                    <a:pt x="2950"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91" y="1133"/>
                  </a:lnTo>
                  <a:lnTo>
                    <a:pt x="85" y="1157"/>
                  </a:lnTo>
                  <a:lnTo>
                    <a:pt x="79" y="1183"/>
                  </a:lnTo>
                  <a:lnTo>
                    <a:pt x="67" y="1239"/>
                  </a:lnTo>
                  <a:lnTo>
                    <a:pt x="55" y="1301"/>
                  </a:lnTo>
                  <a:lnTo>
                    <a:pt x="44" y="1365"/>
                  </a:lnTo>
                  <a:lnTo>
                    <a:pt x="22" y="1496"/>
                  </a:lnTo>
                  <a:lnTo>
                    <a:pt x="12" y="1558"/>
                  </a:lnTo>
                  <a:lnTo>
                    <a:pt x="0" y="161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7" name="Freeform 15"/>
            <p:cNvSpPr/>
            <p:nvPr/>
          </p:nvSpPr>
          <p:spPr bwMode="auto">
            <a:xfrm>
              <a:off x="4960938" y="1300163"/>
              <a:ext cx="544513" cy="2600325"/>
            </a:xfrm>
            <a:custGeom>
              <a:avLst/>
              <a:gdLst>
                <a:gd name="T0" fmla="*/ 1456 w 1714"/>
                <a:gd name="T1" fmla="*/ 123 h 8189"/>
                <a:gd name="T2" fmla="*/ 1377 w 1714"/>
                <a:gd name="T3" fmla="*/ 41 h 8189"/>
                <a:gd name="T4" fmla="*/ 1269 w 1714"/>
                <a:gd name="T5" fmla="*/ 1 h 8189"/>
                <a:gd name="T6" fmla="*/ 1116 w 1714"/>
                <a:gd name="T7" fmla="*/ 6 h 8189"/>
                <a:gd name="T8" fmla="*/ 1053 w 1714"/>
                <a:gd name="T9" fmla="*/ 26 h 8189"/>
                <a:gd name="T10" fmla="*/ 1027 w 1714"/>
                <a:gd name="T11" fmla="*/ 66 h 8189"/>
                <a:gd name="T12" fmla="*/ 1009 w 1714"/>
                <a:gd name="T13" fmla="*/ 161 h 8189"/>
                <a:gd name="T14" fmla="*/ 1004 w 1714"/>
                <a:gd name="T15" fmla="*/ 338 h 8189"/>
                <a:gd name="T16" fmla="*/ 982 w 1714"/>
                <a:gd name="T17" fmla="*/ 464 h 8189"/>
                <a:gd name="T18" fmla="*/ 926 w 1714"/>
                <a:gd name="T19" fmla="*/ 601 h 8189"/>
                <a:gd name="T20" fmla="*/ 826 w 1714"/>
                <a:gd name="T21" fmla="*/ 800 h 8189"/>
                <a:gd name="T22" fmla="*/ 788 w 1714"/>
                <a:gd name="T23" fmla="*/ 848 h 8189"/>
                <a:gd name="T24" fmla="*/ 668 w 1714"/>
                <a:gd name="T25" fmla="*/ 915 h 8189"/>
                <a:gd name="T26" fmla="*/ 591 w 1714"/>
                <a:gd name="T27" fmla="*/ 971 h 8189"/>
                <a:gd name="T28" fmla="*/ 554 w 1714"/>
                <a:gd name="T29" fmla="*/ 1033 h 8189"/>
                <a:gd name="T30" fmla="*/ 493 w 1714"/>
                <a:gd name="T31" fmla="*/ 1185 h 8189"/>
                <a:gd name="T32" fmla="*/ 477 w 1714"/>
                <a:gd name="T33" fmla="*/ 1271 h 8189"/>
                <a:gd name="T34" fmla="*/ 422 w 1714"/>
                <a:gd name="T35" fmla="*/ 1675 h 8189"/>
                <a:gd name="T36" fmla="*/ 299 w 1714"/>
                <a:gd name="T37" fmla="*/ 2595 h 8189"/>
                <a:gd name="T38" fmla="*/ 223 w 1714"/>
                <a:gd name="T39" fmla="*/ 3446 h 8189"/>
                <a:gd name="T40" fmla="*/ 90 w 1714"/>
                <a:gd name="T41" fmla="*/ 5618 h 8189"/>
                <a:gd name="T42" fmla="*/ 30 w 1714"/>
                <a:gd name="T43" fmla="*/ 6814 h 8189"/>
                <a:gd name="T44" fmla="*/ 282 w 1714"/>
                <a:gd name="T45" fmla="*/ 8017 h 8189"/>
                <a:gd name="T46" fmla="*/ 412 w 1714"/>
                <a:gd name="T47" fmla="*/ 8122 h 8189"/>
                <a:gd name="T48" fmla="*/ 432 w 1714"/>
                <a:gd name="T49" fmla="*/ 8168 h 8189"/>
                <a:gd name="T50" fmla="*/ 724 w 1714"/>
                <a:gd name="T51" fmla="*/ 7824 h 8189"/>
                <a:gd name="T52" fmla="*/ 814 w 1714"/>
                <a:gd name="T53" fmla="*/ 7719 h 8189"/>
                <a:gd name="T54" fmla="*/ 873 w 1714"/>
                <a:gd name="T55" fmla="*/ 7625 h 8189"/>
                <a:gd name="T56" fmla="*/ 914 w 1714"/>
                <a:gd name="T57" fmla="*/ 7490 h 8189"/>
                <a:gd name="T58" fmla="*/ 940 w 1714"/>
                <a:gd name="T59" fmla="*/ 7159 h 8189"/>
                <a:gd name="T60" fmla="*/ 987 w 1714"/>
                <a:gd name="T61" fmla="*/ 6169 h 8189"/>
                <a:gd name="T62" fmla="*/ 997 w 1714"/>
                <a:gd name="T63" fmla="*/ 5406 h 8189"/>
                <a:gd name="T64" fmla="*/ 998 w 1714"/>
                <a:gd name="T65" fmla="*/ 4276 h 8189"/>
                <a:gd name="T66" fmla="*/ 1024 w 1714"/>
                <a:gd name="T67" fmla="*/ 3212 h 8189"/>
                <a:gd name="T68" fmla="*/ 1064 w 1714"/>
                <a:gd name="T69" fmla="*/ 2477 h 8189"/>
                <a:gd name="T70" fmla="*/ 1105 w 1714"/>
                <a:gd name="T71" fmla="*/ 2163 h 8189"/>
                <a:gd name="T72" fmla="*/ 1224 w 1714"/>
                <a:gd name="T73" fmla="*/ 1402 h 8189"/>
                <a:gd name="T74" fmla="*/ 1246 w 1714"/>
                <a:gd name="T75" fmla="*/ 1156 h 8189"/>
                <a:gd name="T76" fmla="*/ 1238 w 1714"/>
                <a:gd name="T77" fmla="*/ 818 h 8189"/>
                <a:gd name="T78" fmla="*/ 1269 w 1714"/>
                <a:gd name="T79" fmla="*/ 733 h 8189"/>
                <a:gd name="T80" fmla="*/ 1270 w 1714"/>
                <a:gd name="T81" fmla="*/ 677 h 8189"/>
                <a:gd name="T82" fmla="*/ 1262 w 1714"/>
                <a:gd name="T83" fmla="*/ 655 h 8189"/>
                <a:gd name="T84" fmla="*/ 1293 w 1714"/>
                <a:gd name="T85" fmla="*/ 589 h 8189"/>
                <a:gd name="T86" fmla="*/ 1394 w 1714"/>
                <a:gd name="T87" fmla="*/ 462 h 8189"/>
                <a:gd name="T88" fmla="*/ 1429 w 1714"/>
                <a:gd name="T89" fmla="*/ 411 h 8189"/>
                <a:gd name="T90" fmla="*/ 1510 w 1714"/>
                <a:gd name="T91" fmla="*/ 313 h 8189"/>
                <a:gd name="T92" fmla="*/ 1546 w 1714"/>
                <a:gd name="T93" fmla="*/ 308 h 8189"/>
                <a:gd name="T94" fmla="*/ 1625 w 1714"/>
                <a:gd name="T95" fmla="*/ 318 h 8189"/>
                <a:gd name="T96" fmla="*/ 1698 w 1714"/>
                <a:gd name="T97" fmla="*/ 345 h 8189"/>
                <a:gd name="T98" fmla="*/ 1671 w 1714"/>
                <a:gd name="T99" fmla="*/ 305 h 8189"/>
                <a:gd name="T100" fmla="*/ 1553 w 1714"/>
                <a:gd name="T101" fmla="*/ 186 h 8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26" y="601"/>
                  </a:lnTo>
                  <a:lnTo>
                    <a:pt x="910" y="633"/>
                  </a:lnTo>
                  <a:lnTo>
                    <a:pt x="893" y="667"/>
                  </a:lnTo>
                  <a:lnTo>
                    <a:pt x="858" y="738"/>
                  </a:lnTo>
                  <a:lnTo>
                    <a:pt x="841" y="771"/>
                  </a:lnTo>
                  <a:lnTo>
                    <a:pt x="826" y="800"/>
                  </a:lnTo>
                  <a:lnTo>
                    <a:pt x="810" y="824"/>
                  </a:lnTo>
                  <a:lnTo>
                    <a:pt x="803" y="834"/>
                  </a:lnTo>
                  <a:lnTo>
                    <a:pt x="797" y="842"/>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60" y="2978"/>
                  </a:lnTo>
                  <a:lnTo>
                    <a:pt x="223" y="3446"/>
                  </a:lnTo>
                  <a:lnTo>
                    <a:pt x="189" y="3869"/>
                  </a:lnTo>
                  <a:lnTo>
                    <a:pt x="157" y="4294"/>
                  </a:lnTo>
                  <a:lnTo>
                    <a:pt x="157" y="4294"/>
                  </a:lnTo>
                  <a:lnTo>
                    <a:pt x="121" y="5017"/>
                  </a:lnTo>
                  <a:lnTo>
                    <a:pt x="90" y="5618"/>
                  </a:lnTo>
                  <a:lnTo>
                    <a:pt x="63" y="6107"/>
                  </a:lnTo>
                  <a:lnTo>
                    <a:pt x="63" y="6107"/>
                  </a:lnTo>
                  <a:lnTo>
                    <a:pt x="52" y="6315"/>
                  </a:lnTo>
                  <a:lnTo>
                    <a:pt x="42" y="6557"/>
                  </a:lnTo>
                  <a:lnTo>
                    <a:pt x="30" y="6814"/>
                  </a:lnTo>
                  <a:lnTo>
                    <a:pt x="21" y="7067"/>
                  </a:lnTo>
                  <a:lnTo>
                    <a:pt x="6" y="7487"/>
                  </a:lnTo>
                  <a:lnTo>
                    <a:pt x="0" y="7660"/>
                  </a:lnTo>
                  <a:lnTo>
                    <a:pt x="282" y="8017"/>
                  </a:lnTo>
                  <a:lnTo>
                    <a:pt x="282" y="8017"/>
                  </a:lnTo>
                  <a:lnTo>
                    <a:pt x="329" y="8051"/>
                  </a:lnTo>
                  <a:lnTo>
                    <a:pt x="368" y="8082"/>
                  </a:lnTo>
                  <a:lnTo>
                    <a:pt x="397" y="8106"/>
                  </a:lnTo>
                  <a:lnTo>
                    <a:pt x="412" y="8122"/>
                  </a:lnTo>
                  <a:lnTo>
                    <a:pt x="412" y="8122"/>
                  </a:lnTo>
                  <a:lnTo>
                    <a:pt x="417" y="8127"/>
                  </a:lnTo>
                  <a:lnTo>
                    <a:pt x="421" y="8133"/>
                  </a:lnTo>
                  <a:lnTo>
                    <a:pt x="424" y="8141"/>
                  </a:lnTo>
                  <a:lnTo>
                    <a:pt x="427" y="8149"/>
                  </a:lnTo>
                  <a:lnTo>
                    <a:pt x="432" y="8168"/>
                  </a:lnTo>
                  <a:lnTo>
                    <a:pt x="436" y="8189"/>
                  </a:lnTo>
                  <a:lnTo>
                    <a:pt x="436" y="8189"/>
                  </a:lnTo>
                  <a:lnTo>
                    <a:pt x="605" y="7974"/>
                  </a:lnTo>
                  <a:lnTo>
                    <a:pt x="691" y="7867"/>
                  </a:lnTo>
                  <a:lnTo>
                    <a:pt x="724" y="7824"/>
                  </a:lnTo>
                  <a:lnTo>
                    <a:pt x="749" y="779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7" y="5406"/>
                  </a:lnTo>
                  <a:lnTo>
                    <a:pt x="995" y="5121"/>
                  </a:lnTo>
                  <a:lnTo>
                    <a:pt x="995" y="4828"/>
                  </a:lnTo>
                  <a:lnTo>
                    <a:pt x="996" y="4542"/>
                  </a:lnTo>
                  <a:lnTo>
                    <a:pt x="998" y="4276"/>
                  </a:lnTo>
                  <a:lnTo>
                    <a:pt x="1003" y="3862"/>
                  </a:lnTo>
                  <a:lnTo>
                    <a:pt x="1005" y="3699"/>
                  </a:lnTo>
                  <a:lnTo>
                    <a:pt x="1005" y="3699"/>
                  </a:lnTo>
                  <a:lnTo>
                    <a:pt x="1010" y="3555"/>
                  </a:lnTo>
                  <a:lnTo>
                    <a:pt x="1024" y="3212"/>
                  </a:lnTo>
                  <a:lnTo>
                    <a:pt x="1033" y="3010"/>
                  </a:lnTo>
                  <a:lnTo>
                    <a:pt x="1044" y="2807"/>
                  </a:lnTo>
                  <a:lnTo>
                    <a:pt x="1054" y="2625"/>
                  </a:lnTo>
                  <a:lnTo>
                    <a:pt x="1059" y="2546"/>
                  </a:lnTo>
                  <a:lnTo>
                    <a:pt x="1064" y="2477"/>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5" y="1131"/>
                  </a:lnTo>
                  <a:lnTo>
                    <a:pt x="1241" y="975"/>
                  </a:lnTo>
                  <a:lnTo>
                    <a:pt x="1239" y="879"/>
                  </a:lnTo>
                  <a:lnTo>
                    <a:pt x="1238" y="818"/>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07" y="444"/>
                  </a:lnTo>
                  <a:lnTo>
                    <a:pt x="1416" y="428"/>
                  </a:lnTo>
                  <a:lnTo>
                    <a:pt x="1429" y="411"/>
                  </a:lnTo>
                  <a:lnTo>
                    <a:pt x="1443" y="391"/>
                  </a:lnTo>
                  <a:lnTo>
                    <a:pt x="1459" y="371"/>
                  </a:lnTo>
                  <a:lnTo>
                    <a:pt x="1488" y="335"/>
                  </a:lnTo>
                  <a:lnTo>
                    <a:pt x="1500" y="323"/>
                  </a:lnTo>
                  <a:lnTo>
                    <a:pt x="1510" y="31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8" name="Freeform 127"/>
            <p:cNvSpPr/>
            <p:nvPr/>
          </p:nvSpPr>
          <p:spPr bwMode="auto">
            <a:xfrm>
              <a:off x="2344737" y="5508625"/>
              <a:ext cx="3549650" cy="1349375"/>
            </a:xfrm>
            <a:custGeom>
              <a:avLst/>
              <a:gdLst>
                <a:gd name="connsiteX0" fmla="*/ 2865445 w 3549650"/>
                <a:gd name="connsiteY0" fmla="*/ 688975 h 1349375"/>
                <a:gd name="connsiteX1" fmla="*/ 2880678 w 3549650"/>
                <a:gd name="connsiteY1" fmla="*/ 707690 h 1349375"/>
                <a:gd name="connsiteX2" fmla="*/ 2896228 w 3549650"/>
                <a:gd name="connsiteY2" fmla="*/ 726404 h 1349375"/>
                <a:gd name="connsiteX3" fmla="*/ 2903845 w 3549650"/>
                <a:gd name="connsiteY3" fmla="*/ 734651 h 1349375"/>
                <a:gd name="connsiteX4" fmla="*/ 2910191 w 3549650"/>
                <a:gd name="connsiteY4" fmla="*/ 741630 h 1349375"/>
                <a:gd name="connsiteX5" fmla="*/ 2915904 w 3549650"/>
                <a:gd name="connsiteY5" fmla="*/ 747339 h 1349375"/>
                <a:gd name="connsiteX6" fmla="*/ 2918125 w 3549650"/>
                <a:gd name="connsiteY6" fmla="*/ 748925 h 1349375"/>
                <a:gd name="connsiteX7" fmla="*/ 2920347 w 3549650"/>
                <a:gd name="connsiteY7" fmla="*/ 750194 h 1349375"/>
                <a:gd name="connsiteX8" fmla="*/ 2923203 w 3549650"/>
                <a:gd name="connsiteY8" fmla="*/ 752414 h 1349375"/>
                <a:gd name="connsiteX9" fmla="*/ 2927328 w 3549650"/>
                <a:gd name="connsiteY9" fmla="*/ 756538 h 1349375"/>
                <a:gd name="connsiteX10" fmla="*/ 2932723 w 3549650"/>
                <a:gd name="connsiteY10" fmla="*/ 761296 h 1349375"/>
                <a:gd name="connsiteX11" fmla="*/ 2939070 w 3549650"/>
                <a:gd name="connsiteY11" fmla="*/ 767322 h 1349375"/>
                <a:gd name="connsiteX12" fmla="*/ 2953034 w 3549650"/>
                <a:gd name="connsiteY12" fmla="*/ 782231 h 1349375"/>
                <a:gd name="connsiteX13" fmla="*/ 2960967 w 3549650"/>
                <a:gd name="connsiteY13" fmla="*/ 790795 h 1349375"/>
                <a:gd name="connsiteX14" fmla="*/ 2968901 w 3549650"/>
                <a:gd name="connsiteY14" fmla="*/ 799676 h 1349375"/>
                <a:gd name="connsiteX15" fmla="*/ 2977152 w 3549650"/>
                <a:gd name="connsiteY15" fmla="*/ 809192 h 1349375"/>
                <a:gd name="connsiteX16" fmla="*/ 2985086 w 3549650"/>
                <a:gd name="connsiteY16" fmla="*/ 819025 h 1349375"/>
                <a:gd name="connsiteX17" fmla="*/ 2992702 w 3549650"/>
                <a:gd name="connsiteY17" fmla="*/ 828858 h 1349375"/>
                <a:gd name="connsiteX18" fmla="*/ 3000001 w 3549650"/>
                <a:gd name="connsiteY18" fmla="*/ 838691 h 1349375"/>
                <a:gd name="connsiteX19" fmla="*/ 3006983 w 3549650"/>
                <a:gd name="connsiteY19" fmla="*/ 848207 h 1349375"/>
                <a:gd name="connsiteX20" fmla="*/ 3012695 w 3549650"/>
                <a:gd name="connsiteY20" fmla="*/ 857723 h 1349375"/>
                <a:gd name="connsiteX21" fmla="*/ 3017773 w 3549650"/>
                <a:gd name="connsiteY21" fmla="*/ 866922 h 1349375"/>
                <a:gd name="connsiteX22" fmla="*/ 3021581 w 3549650"/>
                <a:gd name="connsiteY22" fmla="*/ 875169 h 1349375"/>
                <a:gd name="connsiteX23" fmla="*/ 3023485 w 3549650"/>
                <a:gd name="connsiteY23" fmla="*/ 879609 h 1349375"/>
                <a:gd name="connsiteX24" fmla="*/ 3026024 w 3549650"/>
                <a:gd name="connsiteY24" fmla="*/ 883416 h 1349375"/>
                <a:gd name="connsiteX25" fmla="*/ 3030784 w 3549650"/>
                <a:gd name="connsiteY25" fmla="*/ 891980 h 1349375"/>
                <a:gd name="connsiteX26" fmla="*/ 3037131 w 3549650"/>
                <a:gd name="connsiteY26" fmla="*/ 900862 h 1349375"/>
                <a:gd name="connsiteX27" fmla="*/ 3043796 w 3549650"/>
                <a:gd name="connsiteY27" fmla="*/ 909743 h 1349375"/>
                <a:gd name="connsiteX28" fmla="*/ 3051729 w 3549650"/>
                <a:gd name="connsiteY28" fmla="*/ 918624 h 1349375"/>
                <a:gd name="connsiteX29" fmla="*/ 3059663 w 3549650"/>
                <a:gd name="connsiteY29" fmla="*/ 927189 h 1349375"/>
                <a:gd name="connsiteX30" fmla="*/ 3068549 w 3549650"/>
                <a:gd name="connsiteY30" fmla="*/ 935753 h 1349375"/>
                <a:gd name="connsiteX31" fmla="*/ 3077435 w 3549650"/>
                <a:gd name="connsiteY31" fmla="*/ 944317 h 1349375"/>
                <a:gd name="connsiteX32" fmla="*/ 3086638 w 3549650"/>
                <a:gd name="connsiteY32" fmla="*/ 952247 h 1349375"/>
                <a:gd name="connsiteX33" fmla="*/ 3095523 w 3549650"/>
                <a:gd name="connsiteY33" fmla="*/ 959860 h 1349375"/>
                <a:gd name="connsiteX34" fmla="*/ 3104727 w 3549650"/>
                <a:gd name="connsiteY34" fmla="*/ 967155 h 1349375"/>
                <a:gd name="connsiteX35" fmla="*/ 3113930 w 3549650"/>
                <a:gd name="connsiteY35" fmla="*/ 973816 h 1349375"/>
                <a:gd name="connsiteX36" fmla="*/ 3122498 w 3549650"/>
                <a:gd name="connsiteY36" fmla="*/ 979209 h 1349375"/>
                <a:gd name="connsiteX37" fmla="*/ 3130749 w 3549650"/>
                <a:gd name="connsiteY37" fmla="*/ 984601 h 1349375"/>
                <a:gd name="connsiteX38" fmla="*/ 3138366 w 3549650"/>
                <a:gd name="connsiteY38" fmla="*/ 988725 h 1349375"/>
                <a:gd name="connsiteX39" fmla="*/ 3145347 w 3549650"/>
                <a:gd name="connsiteY39" fmla="*/ 992214 h 1349375"/>
                <a:gd name="connsiteX40" fmla="*/ 3158676 w 3549650"/>
                <a:gd name="connsiteY40" fmla="*/ 997923 h 1349375"/>
                <a:gd name="connsiteX41" fmla="*/ 3172639 w 3549650"/>
                <a:gd name="connsiteY41" fmla="*/ 1004267 h 1349375"/>
                <a:gd name="connsiteX42" fmla="*/ 3201835 w 3549650"/>
                <a:gd name="connsiteY42" fmla="*/ 1018858 h 1349375"/>
                <a:gd name="connsiteX43" fmla="*/ 3233888 w 3549650"/>
                <a:gd name="connsiteY43" fmla="*/ 1034401 h 1349375"/>
                <a:gd name="connsiteX44" fmla="*/ 3251025 w 3549650"/>
                <a:gd name="connsiteY44" fmla="*/ 1042330 h 1349375"/>
                <a:gd name="connsiteX45" fmla="*/ 3268796 w 3549650"/>
                <a:gd name="connsiteY45" fmla="*/ 1050578 h 1349375"/>
                <a:gd name="connsiteX46" fmla="*/ 3278317 w 3549650"/>
                <a:gd name="connsiteY46" fmla="*/ 1054384 h 1349375"/>
                <a:gd name="connsiteX47" fmla="*/ 3288789 w 3549650"/>
                <a:gd name="connsiteY47" fmla="*/ 1058190 h 1349375"/>
                <a:gd name="connsiteX48" fmla="*/ 3300214 w 3549650"/>
                <a:gd name="connsiteY48" fmla="*/ 1062314 h 1349375"/>
                <a:gd name="connsiteX49" fmla="*/ 3312590 w 3549650"/>
                <a:gd name="connsiteY49" fmla="*/ 1066120 h 1349375"/>
                <a:gd name="connsiteX50" fmla="*/ 3337978 w 3549650"/>
                <a:gd name="connsiteY50" fmla="*/ 1073733 h 1349375"/>
                <a:gd name="connsiteX51" fmla="*/ 3364001 w 3549650"/>
                <a:gd name="connsiteY51" fmla="*/ 1081028 h 1349375"/>
                <a:gd name="connsiteX52" fmla="*/ 3389071 w 3549650"/>
                <a:gd name="connsiteY52" fmla="*/ 1088007 h 1349375"/>
                <a:gd name="connsiteX53" fmla="*/ 3411921 w 3549650"/>
                <a:gd name="connsiteY53" fmla="*/ 1094350 h 1349375"/>
                <a:gd name="connsiteX54" fmla="*/ 3422393 w 3549650"/>
                <a:gd name="connsiteY54" fmla="*/ 1097205 h 1349375"/>
                <a:gd name="connsiteX55" fmla="*/ 3431279 w 3549650"/>
                <a:gd name="connsiteY55" fmla="*/ 1100060 h 1349375"/>
                <a:gd name="connsiteX56" fmla="*/ 3438895 w 3549650"/>
                <a:gd name="connsiteY56" fmla="*/ 1102915 h 1349375"/>
                <a:gd name="connsiteX57" fmla="*/ 3445242 w 3549650"/>
                <a:gd name="connsiteY57" fmla="*/ 1105452 h 1349375"/>
                <a:gd name="connsiteX58" fmla="*/ 3448416 w 3549650"/>
                <a:gd name="connsiteY58" fmla="*/ 1106721 h 1349375"/>
                <a:gd name="connsiteX59" fmla="*/ 3451272 w 3549650"/>
                <a:gd name="connsiteY59" fmla="*/ 1108307 h 1349375"/>
                <a:gd name="connsiteX60" fmla="*/ 3456984 w 3549650"/>
                <a:gd name="connsiteY60" fmla="*/ 1112431 h 1349375"/>
                <a:gd name="connsiteX61" fmla="*/ 3462379 w 3549650"/>
                <a:gd name="connsiteY61" fmla="*/ 1117188 h 1349375"/>
                <a:gd name="connsiteX62" fmla="*/ 3468409 w 3549650"/>
                <a:gd name="connsiteY62" fmla="*/ 1123215 h 1349375"/>
                <a:gd name="connsiteX63" fmla="*/ 3473486 w 3549650"/>
                <a:gd name="connsiteY63" fmla="*/ 1129876 h 1349375"/>
                <a:gd name="connsiteX64" fmla="*/ 3478881 w 3549650"/>
                <a:gd name="connsiteY64" fmla="*/ 1137172 h 1349375"/>
                <a:gd name="connsiteX65" fmla="*/ 3484276 w 3549650"/>
                <a:gd name="connsiteY65" fmla="*/ 1144467 h 1349375"/>
                <a:gd name="connsiteX66" fmla="*/ 3488719 w 3549650"/>
                <a:gd name="connsiteY66" fmla="*/ 1152714 h 1349375"/>
                <a:gd name="connsiteX67" fmla="*/ 3493162 w 3549650"/>
                <a:gd name="connsiteY67" fmla="*/ 1161279 h 1349375"/>
                <a:gd name="connsiteX68" fmla="*/ 3496970 w 3549650"/>
                <a:gd name="connsiteY68" fmla="*/ 1170477 h 1349375"/>
                <a:gd name="connsiteX69" fmla="*/ 3500461 w 3549650"/>
                <a:gd name="connsiteY69" fmla="*/ 1179359 h 1349375"/>
                <a:gd name="connsiteX70" fmla="*/ 3503317 w 3549650"/>
                <a:gd name="connsiteY70" fmla="*/ 1188557 h 1349375"/>
                <a:gd name="connsiteX71" fmla="*/ 3505221 w 3549650"/>
                <a:gd name="connsiteY71" fmla="*/ 1198390 h 1349375"/>
                <a:gd name="connsiteX72" fmla="*/ 3506491 w 3549650"/>
                <a:gd name="connsiteY72" fmla="*/ 1207589 h 1349375"/>
                <a:gd name="connsiteX73" fmla="*/ 3507125 w 3549650"/>
                <a:gd name="connsiteY73" fmla="*/ 1212030 h 1349375"/>
                <a:gd name="connsiteX74" fmla="*/ 3507125 w 3549650"/>
                <a:gd name="connsiteY74" fmla="*/ 1216471 h 1349375"/>
                <a:gd name="connsiteX75" fmla="*/ 3507125 w 3549650"/>
                <a:gd name="connsiteY75" fmla="*/ 1220911 h 1349375"/>
                <a:gd name="connsiteX76" fmla="*/ 3507125 w 3549650"/>
                <a:gd name="connsiteY76" fmla="*/ 1225352 h 1349375"/>
                <a:gd name="connsiteX77" fmla="*/ 3512838 w 3549650"/>
                <a:gd name="connsiteY77" fmla="*/ 1225669 h 1349375"/>
                <a:gd name="connsiteX78" fmla="*/ 3519185 w 3549650"/>
                <a:gd name="connsiteY78" fmla="*/ 1226621 h 1349375"/>
                <a:gd name="connsiteX79" fmla="*/ 3526166 w 3549650"/>
                <a:gd name="connsiteY79" fmla="*/ 1227890 h 1349375"/>
                <a:gd name="connsiteX80" fmla="*/ 3529975 w 3549650"/>
                <a:gd name="connsiteY80" fmla="*/ 1228841 h 1349375"/>
                <a:gd name="connsiteX81" fmla="*/ 3533465 w 3549650"/>
                <a:gd name="connsiteY81" fmla="*/ 1230110 h 1349375"/>
                <a:gd name="connsiteX82" fmla="*/ 3536956 w 3549650"/>
                <a:gd name="connsiteY82" fmla="*/ 1231696 h 1349375"/>
                <a:gd name="connsiteX83" fmla="*/ 3540130 w 3549650"/>
                <a:gd name="connsiteY83" fmla="*/ 1233916 h 1349375"/>
                <a:gd name="connsiteX84" fmla="*/ 3542986 w 3549650"/>
                <a:gd name="connsiteY84" fmla="*/ 1236137 h 1349375"/>
                <a:gd name="connsiteX85" fmla="*/ 3545842 w 3549650"/>
                <a:gd name="connsiteY85" fmla="*/ 1238674 h 1349375"/>
                <a:gd name="connsiteX86" fmla="*/ 3547429 w 3549650"/>
                <a:gd name="connsiteY86" fmla="*/ 1242163 h 1349375"/>
                <a:gd name="connsiteX87" fmla="*/ 3548381 w 3549650"/>
                <a:gd name="connsiteY87" fmla="*/ 1243749 h 1349375"/>
                <a:gd name="connsiteX88" fmla="*/ 3548698 w 3549650"/>
                <a:gd name="connsiteY88" fmla="*/ 1245335 h 1349375"/>
                <a:gd name="connsiteX89" fmla="*/ 3549650 w 3549650"/>
                <a:gd name="connsiteY89" fmla="*/ 1249459 h 1349375"/>
                <a:gd name="connsiteX90" fmla="*/ 3549650 w 3549650"/>
                <a:gd name="connsiteY90" fmla="*/ 1254217 h 1349375"/>
                <a:gd name="connsiteX91" fmla="*/ 3549015 w 3549650"/>
                <a:gd name="connsiteY91" fmla="*/ 1259292 h 1349375"/>
                <a:gd name="connsiteX92" fmla="*/ 3548698 w 3549650"/>
                <a:gd name="connsiteY92" fmla="*/ 1262147 h 1349375"/>
                <a:gd name="connsiteX93" fmla="*/ 3547746 w 3549650"/>
                <a:gd name="connsiteY93" fmla="*/ 1264684 h 1349375"/>
                <a:gd name="connsiteX94" fmla="*/ 3546794 w 3549650"/>
                <a:gd name="connsiteY94" fmla="*/ 1267856 h 1349375"/>
                <a:gd name="connsiteX95" fmla="*/ 3545525 w 3549650"/>
                <a:gd name="connsiteY95" fmla="*/ 1271028 h 1349375"/>
                <a:gd name="connsiteX96" fmla="*/ 3543938 w 3549650"/>
                <a:gd name="connsiteY96" fmla="*/ 1273883 h 1349375"/>
                <a:gd name="connsiteX97" fmla="*/ 3542034 w 3549650"/>
                <a:gd name="connsiteY97" fmla="*/ 1277372 h 1349375"/>
                <a:gd name="connsiteX98" fmla="*/ 3539812 w 3549650"/>
                <a:gd name="connsiteY98" fmla="*/ 1280227 h 1349375"/>
                <a:gd name="connsiteX99" fmla="*/ 3537274 w 3549650"/>
                <a:gd name="connsiteY99" fmla="*/ 1283399 h 1349375"/>
                <a:gd name="connsiteX100" fmla="*/ 3534417 w 3549650"/>
                <a:gd name="connsiteY100" fmla="*/ 1286888 h 1349375"/>
                <a:gd name="connsiteX101" fmla="*/ 3531244 w 3549650"/>
                <a:gd name="connsiteY101" fmla="*/ 1290060 h 1349375"/>
                <a:gd name="connsiteX102" fmla="*/ 3527436 w 3549650"/>
                <a:gd name="connsiteY102" fmla="*/ 1293549 h 1349375"/>
                <a:gd name="connsiteX103" fmla="*/ 3523310 w 3549650"/>
                <a:gd name="connsiteY103" fmla="*/ 1297038 h 1349375"/>
                <a:gd name="connsiteX104" fmla="*/ 3518867 w 3549650"/>
                <a:gd name="connsiteY104" fmla="*/ 1300210 h 1349375"/>
                <a:gd name="connsiteX105" fmla="*/ 3513790 w 3549650"/>
                <a:gd name="connsiteY105" fmla="*/ 1303699 h 1349375"/>
                <a:gd name="connsiteX106" fmla="*/ 3508395 w 3549650"/>
                <a:gd name="connsiteY106" fmla="*/ 1306871 h 1349375"/>
                <a:gd name="connsiteX107" fmla="*/ 3502365 w 3549650"/>
                <a:gd name="connsiteY107" fmla="*/ 1310043 h 1349375"/>
                <a:gd name="connsiteX108" fmla="*/ 3496018 w 3549650"/>
                <a:gd name="connsiteY108" fmla="*/ 1313215 h 1349375"/>
                <a:gd name="connsiteX109" fmla="*/ 3489036 w 3549650"/>
                <a:gd name="connsiteY109" fmla="*/ 1316387 h 1349375"/>
                <a:gd name="connsiteX110" fmla="*/ 3481420 w 3549650"/>
                <a:gd name="connsiteY110" fmla="*/ 1319559 h 1349375"/>
                <a:gd name="connsiteX111" fmla="*/ 3473169 w 3549650"/>
                <a:gd name="connsiteY111" fmla="*/ 1322731 h 1349375"/>
                <a:gd name="connsiteX112" fmla="*/ 3464601 w 3549650"/>
                <a:gd name="connsiteY112" fmla="*/ 1325586 h 1349375"/>
                <a:gd name="connsiteX113" fmla="*/ 3455397 w 3549650"/>
                <a:gd name="connsiteY113" fmla="*/ 1328440 h 1349375"/>
                <a:gd name="connsiteX114" fmla="*/ 3445560 w 3549650"/>
                <a:gd name="connsiteY114" fmla="*/ 1331295 h 1349375"/>
                <a:gd name="connsiteX115" fmla="*/ 3435087 w 3549650"/>
                <a:gd name="connsiteY115" fmla="*/ 1333833 h 1349375"/>
                <a:gd name="connsiteX116" fmla="*/ 3423980 w 3549650"/>
                <a:gd name="connsiteY116" fmla="*/ 1336053 h 1349375"/>
                <a:gd name="connsiteX117" fmla="*/ 3411921 w 3549650"/>
                <a:gd name="connsiteY117" fmla="*/ 1338908 h 1349375"/>
                <a:gd name="connsiteX118" fmla="*/ 3399544 w 3549650"/>
                <a:gd name="connsiteY118" fmla="*/ 1340811 h 1349375"/>
                <a:gd name="connsiteX119" fmla="*/ 3386215 w 3549650"/>
                <a:gd name="connsiteY119" fmla="*/ 1342714 h 1349375"/>
                <a:gd name="connsiteX120" fmla="*/ 3372887 w 3549650"/>
                <a:gd name="connsiteY120" fmla="*/ 1344300 h 1349375"/>
                <a:gd name="connsiteX121" fmla="*/ 3358606 w 3549650"/>
                <a:gd name="connsiteY121" fmla="*/ 1345886 h 1349375"/>
                <a:gd name="connsiteX122" fmla="*/ 3343691 w 3549650"/>
                <a:gd name="connsiteY122" fmla="*/ 1347155 h 1349375"/>
                <a:gd name="connsiteX123" fmla="*/ 3328775 w 3549650"/>
                <a:gd name="connsiteY123" fmla="*/ 1348106 h 1349375"/>
                <a:gd name="connsiteX124" fmla="*/ 3313225 w 3549650"/>
                <a:gd name="connsiteY124" fmla="*/ 1348741 h 1349375"/>
                <a:gd name="connsiteX125" fmla="*/ 3297040 w 3549650"/>
                <a:gd name="connsiteY125" fmla="*/ 1349058 h 1349375"/>
                <a:gd name="connsiteX126" fmla="*/ 3280855 w 3549650"/>
                <a:gd name="connsiteY126" fmla="*/ 1349375 h 1349375"/>
                <a:gd name="connsiteX127" fmla="*/ 3264353 w 3549650"/>
                <a:gd name="connsiteY127" fmla="*/ 1349375 h 1349375"/>
                <a:gd name="connsiteX128" fmla="*/ 3230714 w 3549650"/>
                <a:gd name="connsiteY128" fmla="*/ 1348741 h 1349375"/>
                <a:gd name="connsiteX129" fmla="*/ 3196441 w 3549650"/>
                <a:gd name="connsiteY129" fmla="*/ 1347789 h 1349375"/>
                <a:gd name="connsiteX130" fmla="*/ 3161849 w 3549650"/>
                <a:gd name="connsiteY130" fmla="*/ 1345886 h 1349375"/>
                <a:gd name="connsiteX131" fmla="*/ 3127258 w 3549650"/>
                <a:gd name="connsiteY131" fmla="*/ 1343349 h 1349375"/>
                <a:gd name="connsiteX132" fmla="*/ 3093619 w 3549650"/>
                <a:gd name="connsiteY132" fmla="*/ 1340811 h 1349375"/>
                <a:gd name="connsiteX133" fmla="*/ 3060298 w 3549650"/>
                <a:gd name="connsiteY133" fmla="*/ 1337956 h 1349375"/>
                <a:gd name="connsiteX134" fmla="*/ 3027928 w 3549650"/>
                <a:gd name="connsiteY134" fmla="*/ 1334467 h 1349375"/>
                <a:gd name="connsiteX135" fmla="*/ 2996828 w 3549650"/>
                <a:gd name="connsiteY135" fmla="*/ 1330978 h 1349375"/>
                <a:gd name="connsiteX136" fmla="*/ 2967949 w 3549650"/>
                <a:gd name="connsiteY136" fmla="*/ 1327489 h 1349375"/>
                <a:gd name="connsiteX137" fmla="*/ 2941292 w 3549650"/>
                <a:gd name="connsiteY137" fmla="*/ 1324000 h 1349375"/>
                <a:gd name="connsiteX138" fmla="*/ 2916538 w 3549650"/>
                <a:gd name="connsiteY138" fmla="*/ 1320510 h 1349375"/>
                <a:gd name="connsiteX139" fmla="*/ 2869571 w 3549650"/>
                <a:gd name="connsiteY139" fmla="*/ 1313215 h 1349375"/>
                <a:gd name="connsiteX140" fmla="*/ 2820699 w 3549650"/>
                <a:gd name="connsiteY140" fmla="*/ 1305602 h 1349375"/>
                <a:gd name="connsiteX141" fmla="*/ 2773097 w 3549650"/>
                <a:gd name="connsiteY141" fmla="*/ 1297672 h 1349375"/>
                <a:gd name="connsiteX142" fmla="*/ 2727398 w 3549650"/>
                <a:gd name="connsiteY142" fmla="*/ 1289743 h 1349375"/>
                <a:gd name="connsiteX143" fmla="*/ 2706453 w 3549650"/>
                <a:gd name="connsiteY143" fmla="*/ 1285936 h 1349375"/>
                <a:gd name="connsiteX144" fmla="*/ 2686460 w 3549650"/>
                <a:gd name="connsiteY144" fmla="*/ 1281813 h 1349375"/>
                <a:gd name="connsiteX145" fmla="*/ 2667737 w 3549650"/>
                <a:gd name="connsiteY145" fmla="*/ 1278006 h 1349375"/>
                <a:gd name="connsiteX146" fmla="*/ 2650917 w 3549650"/>
                <a:gd name="connsiteY146" fmla="*/ 1274200 h 1349375"/>
                <a:gd name="connsiteX147" fmla="*/ 2636002 w 3549650"/>
                <a:gd name="connsiteY147" fmla="*/ 1270711 h 1349375"/>
                <a:gd name="connsiteX148" fmla="*/ 2623308 w 3549650"/>
                <a:gd name="connsiteY148" fmla="*/ 1267222 h 1349375"/>
                <a:gd name="connsiteX149" fmla="*/ 2612835 w 3549650"/>
                <a:gd name="connsiteY149" fmla="*/ 1263733 h 1349375"/>
                <a:gd name="connsiteX150" fmla="*/ 2608710 w 3549650"/>
                <a:gd name="connsiteY150" fmla="*/ 1262147 h 1349375"/>
                <a:gd name="connsiteX151" fmla="*/ 2604902 w 3549650"/>
                <a:gd name="connsiteY151" fmla="*/ 1260561 h 1349375"/>
                <a:gd name="connsiteX152" fmla="*/ 2597920 w 3549650"/>
                <a:gd name="connsiteY152" fmla="*/ 1256754 h 1349375"/>
                <a:gd name="connsiteX153" fmla="*/ 2591256 w 3549650"/>
                <a:gd name="connsiteY153" fmla="*/ 1252948 h 1349375"/>
                <a:gd name="connsiteX154" fmla="*/ 2583956 w 3549650"/>
                <a:gd name="connsiteY154" fmla="*/ 1248507 h 1349375"/>
                <a:gd name="connsiteX155" fmla="*/ 2576657 w 3549650"/>
                <a:gd name="connsiteY155" fmla="*/ 1243749 h 1349375"/>
                <a:gd name="connsiteX156" fmla="*/ 2562059 w 3549650"/>
                <a:gd name="connsiteY156" fmla="*/ 1233599 h 1349375"/>
                <a:gd name="connsiteX157" fmla="*/ 2547779 w 3549650"/>
                <a:gd name="connsiteY157" fmla="*/ 1223132 h 1349375"/>
                <a:gd name="connsiteX158" fmla="*/ 2533815 w 3549650"/>
                <a:gd name="connsiteY158" fmla="*/ 1213616 h 1349375"/>
                <a:gd name="connsiteX159" fmla="*/ 2527151 w 3549650"/>
                <a:gd name="connsiteY159" fmla="*/ 1209809 h 1349375"/>
                <a:gd name="connsiteX160" fmla="*/ 2520804 w 3549650"/>
                <a:gd name="connsiteY160" fmla="*/ 1206003 h 1349375"/>
                <a:gd name="connsiteX161" fmla="*/ 2515409 w 3549650"/>
                <a:gd name="connsiteY161" fmla="*/ 1202831 h 1349375"/>
                <a:gd name="connsiteX162" fmla="*/ 2510014 w 3549650"/>
                <a:gd name="connsiteY162" fmla="*/ 1200611 h 1349375"/>
                <a:gd name="connsiteX163" fmla="*/ 2505571 w 3549650"/>
                <a:gd name="connsiteY163" fmla="*/ 1199342 h 1349375"/>
                <a:gd name="connsiteX164" fmla="*/ 2503350 w 3549650"/>
                <a:gd name="connsiteY164" fmla="*/ 1199025 h 1349375"/>
                <a:gd name="connsiteX165" fmla="*/ 2501446 w 3549650"/>
                <a:gd name="connsiteY165" fmla="*/ 1198708 h 1349375"/>
                <a:gd name="connsiteX166" fmla="*/ 2499542 w 3549650"/>
                <a:gd name="connsiteY166" fmla="*/ 1199025 h 1349375"/>
                <a:gd name="connsiteX167" fmla="*/ 2497955 w 3549650"/>
                <a:gd name="connsiteY167" fmla="*/ 1199659 h 1349375"/>
                <a:gd name="connsiteX168" fmla="*/ 2496368 w 3549650"/>
                <a:gd name="connsiteY168" fmla="*/ 1200611 h 1349375"/>
                <a:gd name="connsiteX169" fmla="*/ 2494464 w 3549650"/>
                <a:gd name="connsiteY169" fmla="*/ 1201562 h 1349375"/>
                <a:gd name="connsiteX170" fmla="*/ 2492877 w 3549650"/>
                <a:gd name="connsiteY170" fmla="*/ 1203148 h 1349375"/>
                <a:gd name="connsiteX171" fmla="*/ 2491608 w 3549650"/>
                <a:gd name="connsiteY171" fmla="*/ 1205052 h 1349375"/>
                <a:gd name="connsiteX172" fmla="*/ 2489069 w 3549650"/>
                <a:gd name="connsiteY172" fmla="*/ 1209492 h 1349375"/>
                <a:gd name="connsiteX173" fmla="*/ 2486530 w 3549650"/>
                <a:gd name="connsiteY173" fmla="*/ 1214567 h 1349375"/>
                <a:gd name="connsiteX174" fmla="*/ 2484626 w 3549650"/>
                <a:gd name="connsiteY174" fmla="*/ 1220277 h 1349375"/>
                <a:gd name="connsiteX175" fmla="*/ 2483039 w 3549650"/>
                <a:gd name="connsiteY175" fmla="*/ 1226621 h 1349375"/>
                <a:gd name="connsiteX176" fmla="*/ 2481453 w 3549650"/>
                <a:gd name="connsiteY176" fmla="*/ 1232965 h 1349375"/>
                <a:gd name="connsiteX177" fmla="*/ 2479231 w 3549650"/>
                <a:gd name="connsiteY177" fmla="*/ 1245335 h 1349375"/>
                <a:gd name="connsiteX178" fmla="*/ 2477327 w 3549650"/>
                <a:gd name="connsiteY178" fmla="*/ 1256437 h 1349375"/>
                <a:gd name="connsiteX179" fmla="*/ 2476375 w 3549650"/>
                <a:gd name="connsiteY179" fmla="*/ 1267222 h 1349375"/>
                <a:gd name="connsiteX180" fmla="*/ 2467489 w 3549650"/>
                <a:gd name="connsiteY180" fmla="*/ 1265953 h 1349375"/>
                <a:gd name="connsiteX181" fmla="*/ 2444323 w 3549650"/>
                <a:gd name="connsiteY181" fmla="*/ 1262464 h 1349375"/>
                <a:gd name="connsiteX182" fmla="*/ 2428138 w 3549650"/>
                <a:gd name="connsiteY182" fmla="*/ 1260243 h 1349375"/>
                <a:gd name="connsiteX183" fmla="*/ 2410366 w 3549650"/>
                <a:gd name="connsiteY183" fmla="*/ 1257071 h 1349375"/>
                <a:gd name="connsiteX184" fmla="*/ 2390691 w 3549650"/>
                <a:gd name="connsiteY184" fmla="*/ 1253582 h 1349375"/>
                <a:gd name="connsiteX185" fmla="*/ 2370380 w 3549650"/>
                <a:gd name="connsiteY185" fmla="*/ 1249459 h 1349375"/>
                <a:gd name="connsiteX186" fmla="*/ 2349435 w 3549650"/>
                <a:gd name="connsiteY186" fmla="*/ 1245018 h 1349375"/>
                <a:gd name="connsiteX187" fmla="*/ 2328808 w 3549650"/>
                <a:gd name="connsiteY187" fmla="*/ 1239943 h 1349375"/>
                <a:gd name="connsiteX188" fmla="*/ 2308815 w 3549650"/>
                <a:gd name="connsiteY188" fmla="*/ 1234868 h 1349375"/>
                <a:gd name="connsiteX189" fmla="*/ 2299294 w 3549650"/>
                <a:gd name="connsiteY189" fmla="*/ 1232013 h 1349375"/>
                <a:gd name="connsiteX190" fmla="*/ 2290091 w 3549650"/>
                <a:gd name="connsiteY190" fmla="*/ 1229158 h 1349375"/>
                <a:gd name="connsiteX191" fmla="*/ 2281205 w 3549650"/>
                <a:gd name="connsiteY191" fmla="*/ 1225986 h 1349375"/>
                <a:gd name="connsiteX192" fmla="*/ 2272954 w 3549650"/>
                <a:gd name="connsiteY192" fmla="*/ 1222814 h 1349375"/>
                <a:gd name="connsiteX193" fmla="*/ 2265338 w 3549650"/>
                <a:gd name="connsiteY193" fmla="*/ 1219642 h 1349375"/>
                <a:gd name="connsiteX194" fmla="*/ 2258039 w 3549650"/>
                <a:gd name="connsiteY194" fmla="*/ 1216471 h 1349375"/>
                <a:gd name="connsiteX195" fmla="*/ 2251692 w 3549650"/>
                <a:gd name="connsiteY195" fmla="*/ 1212981 h 1349375"/>
                <a:gd name="connsiteX196" fmla="*/ 2246297 w 3549650"/>
                <a:gd name="connsiteY196" fmla="*/ 1209492 h 1349375"/>
                <a:gd name="connsiteX197" fmla="*/ 2241537 w 3549650"/>
                <a:gd name="connsiteY197" fmla="*/ 1205686 h 1349375"/>
                <a:gd name="connsiteX198" fmla="*/ 2238046 w 3549650"/>
                <a:gd name="connsiteY198" fmla="*/ 1202197 h 1349375"/>
                <a:gd name="connsiteX199" fmla="*/ 2234555 w 3549650"/>
                <a:gd name="connsiteY199" fmla="*/ 1198390 h 1349375"/>
                <a:gd name="connsiteX200" fmla="*/ 2231699 w 3549650"/>
                <a:gd name="connsiteY200" fmla="*/ 1194584 h 1349375"/>
                <a:gd name="connsiteX201" fmla="*/ 2229160 w 3549650"/>
                <a:gd name="connsiteY201" fmla="*/ 1190778 h 1349375"/>
                <a:gd name="connsiteX202" fmla="*/ 2226621 w 3549650"/>
                <a:gd name="connsiteY202" fmla="*/ 1186654 h 1349375"/>
                <a:gd name="connsiteX203" fmla="*/ 2222496 w 3549650"/>
                <a:gd name="connsiteY203" fmla="*/ 1179042 h 1349375"/>
                <a:gd name="connsiteX204" fmla="*/ 2219322 w 3549650"/>
                <a:gd name="connsiteY204" fmla="*/ 1171746 h 1349375"/>
                <a:gd name="connsiteX205" fmla="*/ 2216783 w 3549650"/>
                <a:gd name="connsiteY205" fmla="*/ 1164133 h 1349375"/>
                <a:gd name="connsiteX206" fmla="*/ 2214879 w 3549650"/>
                <a:gd name="connsiteY206" fmla="*/ 1156838 h 1349375"/>
                <a:gd name="connsiteX207" fmla="*/ 2213610 w 3549650"/>
                <a:gd name="connsiteY207" fmla="*/ 1149225 h 1349375"/>
                <a:gd name="connsiteX208" fmla="*/ 2212975 w 3549650"/>
                <a:gd name="connsiteY208" fmla="*/ 1142247 h 1349375"/>
                <a:gd name="connsiteX209" fmla="*/ 2212975 w 3549650"/>
                <a:gd name="connsiteY209" fmla="*/ 1135269 h 1349375"/>
                <a:gd name="connsiteX210" fmla="*/ 2213293 w 3549650"/>
                <a:gd name="connsiteY210" fmla="*/ 1128925 h 1349375"/>
                <a:gd name="connsiteX211" fmla="*/ 2213927 w 3549650"/>
                <a:gd name="connsiteY211" fmla="*/ 1122898 h 1349375"/>
                <a:gd name="connsiteX212" fmla="*/ 2214562 w 3549650"/>
                <a:gd name="connsiteY212" fmla="*/ 1116871 h 1349375"/>
                <a:gd name="connsiteX213" fmla="*/ 2215831 w 3549650"/>
                <a:gd name="connsiteY213" fmla="*/ 1111796 h 1349375"/>
                <a:gd name="connsiteX214" fmla="*/ 2216783 w 3549650"/>
                <a:gd name="connsiteY214" fmla="*/ 1106721 h 1349375"/>
                <a:gd name="connsiteX215" fmla="*/ 2219640 w 3549650"/>
                <a:gd name="connsiteY215" fmla="*/ 1098791 h 1349375"/>
                <a:gd name="connsiteX216" fmla="*/ 2222178 w 3549650"/>
                <a:gd name="connsiteY216" fmla="*/ 1090861 h 1349375"/>
                <a:gd name="connsiteX217" fmla="*/ 2224717 w 3549650"/>
                <a:gd name="connsiteY217" fmla="*/ 1082297 h 1349375"/>
                <a:gd name="connsiteX218" fmla="*/ 2227891 w 3549650"/>
                <a:gd name="connsiteY218" fmla="*/ 1072781 h 1349375"/>
                <a:gd name="connsiteX219" fmla="*/ 2231064 w 3549650"/>
                <a:gd name="connsiteY219" fmla="*/ 1062948 h 1349375"/>
                <a:gd name="connsiteX220" fmla="*/ 2234238 w 3549650"/>
                <a:gd name="connsiteY220" fmla="*/ 1053749 h 1349375"/>
                <a:gd name="connsiteX221" fmla="*/ 2238046 w 3549650"/>
                <a:gd name="connsiteY221" fmla="*/ 1045502 h 1349375"/>
                <a:gd name="connsiteX222" fmla="*/ 2239950 w 3549650"/>
                <a:gd name="connsiteY222" fmla="*/ 1042013 h 1349375"/>
                <a:gd name="connsiteX223" fmla="*/ 2241854 w 3549650"/>
                <a:gd name="connsiteY223" fmla="*/ 1038524 h 1349375"/>
                <a:gd name="connsiteX224" fmla="*/ 2244075 w 3549650"/>
                <a:gd name="connsiteY224" fmla="*/ 1035987 h 1349375"/>
                <a:gd name="connsiteX225" fmla="*/ 2246297 w 3549650"/>
                <a:gd name="connsiteY225" fmla="*/ 1033766 h 1349375"/>
                <a:gd name="connsiteX226" fmla="*/ 2254548 w 3549650"/>
                <a:gd name="connsiteY226" fmla="*/ 1026471 h 1349375"/>
                <a:gd name="connsiteX227" fmla="*/ 2258039 w 3549650"/>
                <a:gd name="connsiteY227" fmla="*/ 1022664 h 1349375"/>
                <a:gd name="connsiteX228" fmla="*/ 2261212 w 3549650"/>
                <a:gd name="connsiteY228" fmla="*/ 1018858 h 1349375"/>
                <a:gd name="connsiteX229" fmla="*/ 2264068 w 3549650"/>
                <a:gd name="connsiteY229" fmla="*/ 1014417 h 1349375"/>
                <a:gd name="connsiteX230" fmla="*/ 2265338 w 3549650"/>
                <a:gd name="connsiteY230" fmla="*/ 1012197 h 1349375"/>
                <a:gd name="connsiteX231" fmla="*/ 2266290 w 3549650"/>
                <a:gd name="connsiteY231" fmla="*/ 1009977 h 1349375"/>
                <a:gd name="connsiteX232" fmla="*/ 2266925 w 3549650"/>
                <a:gd name="connsiteY232" fmla="*/ 1007439 h 1349375"/>
                <a:gd name="connsiteX233" fmla="*/ 2267559 w 3549650"/>
                <a:gd name="connsiteY233" fmla="*/ 1004584 h 1349375"/>
                <a:gd name="connsiteX234" fmla="*/ 2267877 w 3549650"/>
                <a:gd name="connsiteY234" fmla="*/ 1001730 h 1349375"/>
                <a:gd name="connsiteX235" fmla="*/ 2267877 w 3549650"/>
                <a:gd name="connsiteY235" fmla="*/ 998875 h 1349375"/>
                <a:gd name="connsiteX236" fmla="*/ 2268194 w 3549650"/>
                <a:gd name="connsiteY236" fmla="*/ 989993 h 1349375"/>
                <a:gd name="connsiteX237" fmla="*/ 2269463 w 3549650"/>
                <a:gd name="connsiteY237" fmla="*/ 976354 h 1349375"/>
                <a:gd name="connsiteX238" fmla="*/ 2272002 w 3549650"/>
                <a:gd name="connsiteY238" fmla="*/ 959225 h 1349375"/>
                <a:gd name="connsiteX239" fmla="*/ 2274858 w 3549650"/>
                <a:gd name="connsiteY239" fmla="*/ 939559 h 1349375"/>
                <a:gd name="connsiteX240" fmla="*/ 2278349 w 3549650"/>
                <a:gd name="connsiteY240" fmla="*/ 917356 h 1349375"/>
                <a:gd name="connsiteX241" fmla="*/ 2282792 w 3549650"/>
                <a:gd name="connsiteY241" fmla="*/ 894518 h 1349375"/>
                <a:gd name="connsiteX242" fmla="*/ 2287552 w 3549650"/>
                <a:gd name="connsiteY242" fmla="*/ 871362 h 1349375"/>
                <a:gd name="connsiteX243" fmla="*/ 2292947 w 3549650"/>
                <a:gd name="connsiteY243" fmla="*/ 848524 h 1349375"/>
                <a:gd name="connsiteX244" fmla="*/ 2295803 w 3549650"/>
                <a:gd name="connsiteY244" fmla="*/ 837740 h 1349375"/>
                <a:gd name="connsiteX245" fmla="*/ 2299294 w 3549650"/>
                <a:gd name="connsiteY245" fmla="*/ 826321 h 1349375"/>
                <a:gd name="connsiteX246" fmla="*/ 2303102 w 3549650"/>
                <a:gd name="connsiteY246" fmla="*/ 814267 h 1349375"/>
                <a:gd name="connsiteX247" fmla="*/ 2307228 w 3549650"/>
                <a:gd name="connsiteY247" fmla="*/ 802214 h 1349375"/>
                <a:gd name="connsiteX248" fmla="*/ 2311988 w 3549650"/>
                <a:gd name="connsiteY248" fmla="*/ 790478 h 1349375"/>
                <a:gd name="connsiteX249" fmla="*/ 2317066 w 3549650"/>
                <a:gd name="connsiteY249" fmla="*/ 778424 h 1349375"/>
                <a:gd name="connsiteX250" fmla="*/ 2322778 w 3549650"/>
                <a:gd name="connsiteY250" fmla="*/ 767005 h 1349375"/>
                <a:gd name="connsiteX251" fmla="*/ 2328490 w 3549650"/>
                <a:gd name="connsiteY251" fmla="*/ 755903 h 1349375"/>
                <a:gd name="connsiteX252" fmla="*/ 2335155 w 3549650"/>
                <a:gd name="connsiteY252" fmla="*/ 745119 h 1349375"/>
                <a:gd name="connsiteX253" fmla="*/ 2338328 w 3549650"/>
                <a:gd name="connsiteY253" fmla="*/ 740361 h 1349375"/>
                <a:gd name="connsiteX254" fmla="*/ 2341819 w 3549650"/>
                <a:gd name="connsiteY254" fmla="*/ 735286 h 1349375"/>
                <a:gd name="connsiteX255" fmla="*/ 2345310 w 3549650"/>
                <a:gd name="connsiteY255" fmla="*/ 731162 h 1349375"/>
                <a:gd name="connsiteX256" fmla="*/ 2349435 w 3549650"/>
                <a:gd name="connsiteY256" fmla="*/ 726721 h 1349375"/>
                <a:gd name="connsiteX257" fmla="*/ 2352926 w 3549650"/>
                <a:gd name="connsiteY257" fmla="*/ 722915 h 1349375"/>
                <a:gd name="connsiteX258" fmla="*/ 2356734 w 3549650"/>
                <a:gd name="connsiteY258" fmla="*/ 719109 h 1349375"/>
                <a:gd name="connsiteX259" fmla="*/ 2361177 w 3549650"/>
                <a:gd name="connsiteY259" fmla="*/ 715620 h 1349375"/>
                <a:gd name="connsiteX260" fmla="*/ 2364986 w 3549650"/>
                <a:gd name="connsiteY260" fmla="*/ 712765 h 1349375"/>
                <a:gd name="connsiteX261" fmla="*/ 2369428 w 3549650"/>
                <a:gd name="connsiteY261" fmla="*/ 709910 h 1349375"/>
                <a:gd name="connsiteX262" fmla="*/ 2373871 w 3549650"/>
                <a:gd name="connsiteY262" fmla="*/ 707690 h 1349375"/>
                <a:gd name="connsiteX263" fmla="*/ 2378632 w 3549650"/>
                <a:gd name="connsiteY263" fmla="*/ 705787 h 1349375"/>
                <a:gd name="connsiteX264" fmla="*/ 2383392 w 3549650"/>
                <a:gd name="connsiteY264" fmla="*/ 704518 h 1349375"/>
                <a:gd name="connsiteX265" fmla="*/ 2387835 w 3549650"/>
                <a:gd name="connsiteY265" fmla="*/ 703566 h 1349375"/>
                <a:gd name="connsiteX266" fmla="*/ 2392912 w 3549650"/>
                <a:gd name="connsiteY266" fmla="*/ 702615 h 1349375"/>
                <a:gd name="connsiteX267" fmla="*/ 2397673 w 3549650"/>
                <a:gd name="connsiteY267" fmla="*/ 711179 h 1349375"/>
                <a:gd name="connsiteX268" fmla="*/ 2403067 w 3549650"/>
                <a:gd name="connsiteY268" fmla="*/ 721012 h 1349375"/>
                <a:gd name="connsiteX269" fmla="*/ 2407828 w 3549650"/>
                <a:gd name="connsiteY269" fmla="*/ 730845 h 1349375"/>
                <a:gd name="connsiteX270" fmla="*/ 2412588 w 3549650"/>
                <a:gd name="connsiteY270" fmla="*/ 741312 h 1349375"/>
                <a:gd name="connsiteX271" fmla="*/ 2417031 w 3549650"/>
                <a:gd name="connsiteY271" fmla="*/ 751780 h 1349375"/>
                <a:gd name="connsiteX272" fmla="*/ 2420839 w 3549650"/>
                <a:gd name="connsiteY272" fmla="*/ 762564 h 1349375"/>
                <a:gd name="connsiteX273" fmla="*/ 2424012 w 3549650"/>
                <a:gd name="connsiteY273" fmla="*/ 773349 h 1349375"/>
                <a:gd name="connsiteX274" fmla="*/ 2425282 w 3549650"/>
                <a:gd name="connsiteY274" fmla="*/ 778424 h 1349375"/>
                <a:gd name="connsiteX275" fmla="*/ 2426551 w 3549650"/>
                <a:gd name="connsiteY275" fmla="*/ 783817 h 1349375"/>
                <a:gd name="connsiteX276" fmla="*/ 2427503 w 3549650"/>
                <a:gd name="connsiteY276" fmla="*/ 787940 h 1349375"/>
                <a:gd name="connsiteX277" fmla="*/ 2429090 w 3549650"/>
                <a:gd name="connsiteY277" fmla="*/ 792381 h 1349375"/>
                <a:gd name="connsiteX278" fmla="*/ 2431312 w 3549650"/>
                <a:gd name="connsiteY278" fmla="*/ 796187 h 1349375"/>
                <a:gd name="connsiteX279" fmla="*/ 2434168 w 3549650"/>
                <a:gd name="connsiteY279" fmla="*/ 800311 h 1349375"/>
                <a:gd name="connsiteX280" fmla="*/ 2437659 w 3549650"/>
                <a:gd name="connsiteY280" fmla="*/ 803800 h 1349375"/>
                <a:gd name="connsiteX281" fmla="*/ 2441149 w 3549650"/>
                <a:gd name="connsiteY281" fmla="*/ 807606 h 1349375"/>
                <a:gd name="connsiteX282" fmla="*/ 2445592 w 3549650"/>
                <a:gd name="connsiteY282" fmla="*/ 810778 h 1349375"/>
                <a:gd name="connsiteX283" fmla="*/ 2449718 w 3549650"/>
                <a:gd name="connsiteY283" fmla="*/ 813633 h 1349375"/>
                <a:gd name="connsiteX284" fmla="*/ 2454795 w 3549650"/>
                <a:gd name="connsiteY284" fmla="*/ 816805 h 1349375"/>
                <a:gd name="connsiteX285" fmla="*/ 2459873 w 3549650"/>
                <a:gd name="connsiteY285" fmla="*/ 819342 h 1349375"/>
                <a:gd name="connsiteX286" fmla="*/ 2465585 w 3549650"/>
                <a:gd name="connsiteY286" fmla="*/ 821880 h 1349375"/>
                <a:gd name="connsiteX287" fmla="*/ 2471298 w 3549650"/>
                <a:gd name="connsiteY287" fmla="*/ 824100 h 1349375"/>
                <a:gd name="connsiteX288" fmla="*/ 2477010 w 3549650"/>
                <a:gd name="connsiteY288" fmla="*/ 826321 h 1349375"/>
                <a:gd name="connsiteX289" fmla="*/ 2483357 w 3549650"/>
                <a:gd name="connsiteY289" fmla="*/ 828224 h 1349375"/>
                <a:gd name="connsiteX290" fmla="*/ 2489704 w 3549650"/>
                <a:gd name="connsiteY290" fmla="*/ 830127 h 1349375"/>
                <a:gd name="connsiteX291" fmla="*/ 2496051 w 3549650"/>
                <a:gd name="connsiteY291" fmla="*/ 831396 h 1349375"/>
                <a:gd name="connsiteX292" fmla="*/ 2508745 w 3549650"/>
                <a:gd name="connsiteY292" fmla="*/ 834251 h 1349375"/>
                <a:gd name="connsiteX293" fmla="*/ 2522073 w 3549650"/>
                <a:gd name="connsiteY293" fmla="*/ 836154 h 1349375"/>
                <a:gd name="connsiteX294" fmla="*/ 2534450 w 3549650"/>
                <a:gd name="connsiteY294" fmla="*/ 837105 h 1349375"/>
                <a:gd name="connsiteX295" fmla="*/ 2546192 w 3549650"/>
                <a:gd name="connsiteY295" fmla="*/ 837740 h 1349375"/>
                <a:gd name="connsiteX296" fmla="*/ 2557617 w 3549650"/>
                <a:gd name="connsiteY296" fmla="*/ 837423 h 1349375"/>
                <a:gd name="connsiteX297" fmla="*/ 2562694 w 3549650"/>
                <a:gd name="connsiteY297" fmla="*/ 836788 h 1349375"/>
                <a:gd name="connsiteX298" fmla="*/ 2567772 w 3549650"/>
                <a:gd name="connsiteY298" fmla="*/ 836154 h 1349375"/>
                <a:gd name="connsiteX299" fmla="*/ 2571897 w 3549650"/>
                <a:gd name="connsiteY299" fmla="*/ 835519 h 1349375"/>
                <a:gd name="connsiteX300" fmla="*/ 2576340 w 3549650"/>
                <a:gd name="connsiteY300" fmla="*/ 834568 h 1349375"/>
                <a:gd name="connsiteX301" fmla="*/ 2579831 w 3549650"/>
                <a:gd name="connsiteY301" fmla="*/ 833616 h 1349375"/>
                <a:gd name="connsiteX302" fmla="*/ 2583322 w 3549650"/>
                <a:gd name="connsiteY302" fmla="*/ 832030 h 1349375"/>
                <a:gd name="connsiteX303" fmla="*/ 2589669 w 3549650"/>
                <a:gd name="connsiteY303" fmla="*/ 828541 h 1349375"/>
                <a:gd name="connsiteX304" fmla="*/ 2597920 w 3549650"/>
                <a:gd name="connsiteY304" fmla="*/ 823466 h 1349375"/>
                <a:gd name="connsiteX305" fmla="*/ 2607440 w 3549650"/>
                <a:gd name="connsiteY305" fmla="*/ 817439 h 1349375"/>
                <a:gd name="connsiteX306" fmla="*/ 2618548 w 3549650"/>
                <a:gd name="connsiteY306" fmla="*/ 810461 h 1349375"/>
                <a:gd name="connsiteX307" fmla="*/ 2641714 w 3549650"/>
                <a:gd name="connsiteY307" fmla="*/ 794284 h 1349375"/>
                <a:gd name="connsiteX308" fmla="*/ 2666785 w 3549650"/>
                <a:gd name="connsiteY308" fmla="*/ 777473 h 1349375"/>
                <a:gd name="connsiteX309" fmla="*/ 2679796 w 3549650"/>
                <a:gd name="connsiteY309" fmla="*/ 769226 h 1349375"/>
                <a:gd name="connsiteX310" fmla="*/ 2691855 w 3549650"/>
                <a:gd name="connsiteY310" fmla="*/ 761296 h 1349375"/>
                <a:gd name="connsiteX311" fmla="*/ 2703915 w 3549650"/>
                <a:gd name="connsiteY311" fmla="*/ 754000 h 1349375"/>
                <a:gd name="connsiteX312" fmla="*/ 2715022 w 3549650"/>
                <a:gd name="connsiteY312" fmla="*/ 747656 h 1349375"/>
                <a:gd name="connsiteX313" fmla="*/ 2725177 w 3549650"/>
                <a:gd name="connsiteY313" fmla="*/ 742264 h 1349375"/>
                <a:gd name="connsiteX314" fmla="*/ 2729937 w 3549650"/>
                <a:gd name="connsiteY314" fmla="*/ 740361 h 1349375"/>
                <a:gd name="connsiteX315" fmla="*/ 2734380 w 3549650"/>
                <a:gd name="connsiteY315" fmla="*/ 738458 h 1349375"/>
                <a:gd name="connsiteX316" fmla="*/ 2738506 w 3549650"/>
                <a:gd name="connsiteY316" fmla="*/ 736872 h 1349375"/>
                <a:gd name="connsiteX317" fmla="*/ 2741996 w 3549650"/>
                <a:gd name="connsiteY317" fmla="*/ 735920 h 1349375"/>
                <a:gd name="connsiteX318" fmla="*/ 2745170 w 3549650"/>
                <a:gd name="connsiteY318" fmla="*/ 735286 h 1349375"/>
                <a:gd name="connsiteX319" fmla="*/ 2748343 w 3549650"/>
                <a:gd name="connsiteY319" fmla="*/ 735286 h 1349375"/>
                <a:gd name="connsiteX320" fmla="*/ 2752786 w 3549650"/>
                <a:gd name="connsiteY320" fmla="*/ 735286 h 1349375"/>
                <a:gd name="connsiteX321" fmla="*/ 2756277 w 3549650"/>
                <a:gd name="connsiteY321" fmla="*/ 734969 h 1349375"/>
                <a:gd name="connsiteX322" fmla="*/ 2758499 w 3549650"/>
                <a:gd name="connsiteY322" fmla="*/ 734017 h 1349375"/>
                <a:gd name="connsiteX323" fmla="*/ 2759451 w 3549650"/>
                <a:gd name="connsiteY323" fmla="*/ 733383 h 1349375"/>
                <a:gd name="connsiteX324" fmla="*/ 2760085 w 3549650"/>
                <a:gd name="connsiteY324" fmla="*/ 732748 h 1349375"/>
                <a:gd name="connsiteX325" fmla="*/ 2760720 w 3549650"/>
                <a:gd name="connsiteY325" fmla="*/ 731479 h 1349375"/>
                <a:gd name="connsiteX326" fmla="*/ 2760720 w 3549650"/>
                <a:gd name="connsiteY326" fmla="*/ 729576 h 1349375"/>
                <a:gd name="connsiteX327" fmla="*/ 2760403 w 3549650"/>
                <a:gd name="connsiteY327" fmla="*/ 727356 h 1349375"/>
                <a:gd name="connsiteX328" fmla="*/ 2759768 w 3549650"/>
                <a:gd name="connsiteY328" fmla="*/ 725453 h 1349375"/>
                <a:gd name="connsiteX329" fmla="*/ 2758499 w 3549650"/>
                <a:gd name="connsiteY329" fmla="*/ 721012 h 1349375"/>
                <a:gd name="connsiteX330" fmla="*/ 2757864 w 3549650"/>
                <a:gd name="connsiteY330" fmla="*/ 718474 h 1349375"/>
                <a:gd name="connsiteX331" fmla="*/ 2757864 w 3549650"/>
                <a:gd name="connsiteY331" fmla="*/ 716571 h 1349375"/>
                <a:gd name="connsiteX332" fmla="*/ 2758499 w 3549650"/>
                <a:gd name="connsiteY332" fmla="*/ 714668 h 1349375"/>
                <a:gd name="connsiteX333" fmla="*/ 2758816 w 3549650"/>
                <a:gd name="connsiteY333" fmla="*/ 713716 h 1349375"/>
                <a:gd name="connsiteX334" fmla="*/ 2759768 w 3549650"/>
                <a:gd name="connsiteY334" fmla="*/ 713082 h 1349375"/>
                <a:gd name="connsiteX335" fmla="*/ 2760403 w 3549650"/>
                <a:gd name="connsiteY335" fmla="*/ 712130 h 1349375"/>
                <a:gd name="connsiteX336" fmla="*/ 2761672 w 3549650"/>
                <a:gd name="connsiteY336" fmla="*/ 711179 h 1349375"/>
                <a:gd name="connsiteX337" fmla="*/ 2765163 w 3549650"/>
                <a:gd name="connsiteY337" fmla="*/ 710227 h 1349375"/>
                <a:gd name="connsiteX338" fmla="*/ 2779761 w 3549650"/>
                <a:gd name="connsiteY338" fmla="*/ 706738 h 1349375"/>
                <a:gd name="connsiteX339" fmla="*/ 2803880 w 3549650"/>
                <a:gd name="connsiteY339" fmla="*/ 701029 h 1349375"/>
                <a:gd name="connsiteX340" fmla="*/ 2818478 w 3549650"/>
                <a:gd name="connsiteY340" fmla="*/ 697857 h 1349375"/>
                <a:gd name="connsiteX341" fmla="*/ 2834028 w 3549650"/>
                <a:gd name="connsiteY341" fmla="*/ 694368 h 1349375"/>
                <a:gd name="connsiteX342" fmla="*/ 2849578 w 3549650"/>
                <a:gd name="connsiteY342" fmla="*/ 691513 h 1349375"/>
                <a:gd name="connsiteX343" fmla="*/ 334988 w 3549650"/>
                <a:gd name="connsiteY343" fmla="*/ 0 h 1349375"/>
                <a:gd name="connsiteX344" fmla="*/ 329903 w 3549650"/>
                <a:gd name="connsiteY344" fmla="*/ 6036 h 1349375"/>
                <a:gd name="connsiteX345" fmla="*/ 325136 w 3549650"/>
                <a:gd name="connsiteY345" fmla="*/ 13343 h 1349375"/>
                <a:gd name="connsiteX346" fmla="*/ 320368 w 3549650"/>
                <a:gd name="connsiteY346" fmla="*/ 21286 h 1349375"/>
                <a:gd name="connsiteX347" fmla="*/ 316236 w 3549650"/>
                <a:gd name="connsiteY347" fmla="*/ 29863 h 1349375"/>
                <a:gd name="connsiteX348" fmla="*/ 314329 w 3549650"/>
                <a:gd name="connsiteY348" fmla="*/ 33993 h 1349375"/>
                <a:gd name="connsiteX349" fmla="*/ 312423 w 3549650"/>
                <a:gd name="connsiteY349" fmla="*/ 38759 h 1349375"/>
                <a:gd name="connsiteX350" fmla="*/ 310833 w 3549650"/>
                <a:gd name="connsiteY350" fmla="*/ 43842 h 1349375"/>
                <a:gd name="connsiteX351" fmla="*/ 309244 w 3549650"/>
                <a:gd name="connsiteY351" fmla="*/ 48925 h 1349375"/>
                <a:gd name="connsiteX352" fmla="*/ 307973 w 3549650"/>
                <a:gd name="connsiteY352" fmla="*/ 54008 h 1349375"/>
                <a:gd name="connsiteX353" fmla="*/ 307019 w 3549650"/>
                <a:gd name="connsiteY353" fmla="*/ 59409 h 1349375"/>
                <a:gd name="connsiteX354" fmla="*/ 306384 w 3549650"/>
                <a:gd name="connsiteY354" fmla="*/ 64810 h 1349375"/>
                <a:gd name="connsiteX355" fmla="*/ 305748 w 3549650"/>
                <a:gd name="connsiteY355" fmla="*/ 70846 h 1349375"/>
                <a:gd name="connsiteX356" fmla="*/ 304795 w 3549650"/>
                <a:gd name="connsiteY356" fmla="*/ 83236 h 1349375"/>
                <a:gd name="connsiteX357" fmla="*/ 304477 w 3549650"/>
                <a:gd name="connsiteY357" fmla="*/ 96579 h 1349375"/>
                <a:gd name="connsiteX358" fmla="*/ 304477 w 3549650"/>
                <a:gd name="connsiteY358" fmla="*/ 110558 h 1349375"/>
                <a:gd name="connsiteX359" fmla="*/ 304795 w 3549650"/>
                <a:gd name="connsiteY359" fmla="*/ 125489 h 1349375"/>
                <a:gd name="connsiteX360" fmla="*/ 305430 w 3549650"/>
                <a:gd name="connsiteY360" fmla="*/ 140739 h 1349375"/>
                <a:gd name="connsiteX361" fmla="*/ 306702 w 3549650"/>
                <a:gd name="connsiteY361" fmla="*/ 156306 h 1349375"/>
                <a:gd name="connsiteX362" fmla="*/ 307973 w 3549650"/>
                <a:gd name="connsiteY362" fmla="*/ 171873 h 1349375"/>
                <a:gd name="connsiteX363" fmla="*/ 309880 w 3549650"/>
                <a:gd name="connsiteY363" fmla="*/ 187440 h 1349375"/>
                <a:gd name="connsiteX364" fmla="*/ 312105 w 3549650"/>
                <a:gd name="connsiteY364" fmla="*/ 202689 h 1349375"/>
                <a:gd name="connsiteX365" fmla="*/ 314965 w 3549650"/>
                <a:gd name="connsiteY365" fmla="*/ 217620 h 1349375"/>
                <a:gd name="connsiteX366" fmla="*/ 318143 w 3549650"/>
                <a:gd name="connsiteY366" fmla="*/ 231599 h 1349375"/>
                <a:gd name="connsiteX367" fmla="*/ 321957 w 3549650"/>
                <a:gd name="connsiteY367" fmla="*/ 245260 h 1349375"/>
                <a:gd name="connsiteX368" fmla="*/ 325771 w 3549650"/>
                <a:gd name="connsiteY368" fmla="*/ 257650 h 1349375"/>
                <a:gd name="connsiteX369" fmla="*/ 327996 w 3549650"/>
                <a:gd name="connsiteY369" fmla="*/ 263686 h 1349375"/>
                <a:gd name="connsiteX370" fmla="*/ 330539 w 3549650"/>
                <a:gd name="connsiteY370" fmla="*/ 269087 h 1349375"/>
                <a:gd name="connsiteX371" fmla="*/ 332763 w 3549650"/>
                <a:gd name="connsiteY371" fmla="*/ 274170 h 1349375"/>
                <a:gd name="connsiteX372" fmla="*/ 335306 w 3549650"/>
                <a:gd name="connsiteY372" fmla="*/ 279253 h 1349375"/>
                <a:gd name="connsiteX373" fmla="*/ 337849 w 3549650"/>
                <a:gd name="connsiteY373" fmla="*/ 283701 h 1349375"/>
                <a:gd name="connsiteX374" fmla="*/ 340709 w 3549650"/>
                <a:gd name="connsiteY374" fmla="*/ 287831 h 1349375"/>
                <a:gd name="connsiteX375" fmla="*/ 343569 w 3549650"/>
                <a:gd name="connsiteY375" fmla="*/ 291643 h 1349375"/>
                <a:gd name="connsiteX376" fmla="*/ 346430 w 3549650"/>
                <a:gd name="connsiteY376" fmla="*/ 295138 h 1349375"/>
                <a:gd name="connsiteX377" fmla="*/ 349926 w 3549650"/>
                <a:gd name="connsiteY377" fmla="*/ 298632 h 1349375"/>
                <a:gd name="connsiteX378" fmla="*/ 353104 w 3549650"/>
                <a:gd name="connsiteY378" fmla="*/ 301492 h 1349375"/>
                <a:gd name="connsiteX379" fmla="*/ 356600 w 3549650"/>
                <a:gd name="connsiteY379" fmla="*/ 304669 h 1349375"/>
                <a:gd name="connsiteX380" fmla="*/ 360096 w 3549650"/>
                <a:gd name="connsiteY380" fmla="*/ 307210 h 1349375"/>
                <a:gd name="connsiteX381" fmla="*/ 363592 w 3549650"/>
                <a:gd name="connsiteY381" fmla="*/ 309752 h 1349375"/>
                <a:gd name="connsiteX382" fmla="*/ 367406 w 3549650"/>
                <a:gd name="connsiteY382" fmla="*/ 311975 h 1349375"/>
                <a:gd name="connsiteX383" fmla="*/ 371220 w 3549650"/>
                <a:gd name="connsiteY383" fmla="*/ 314199 h 1349375"/>
                <a:gd name="connsiteX384" fmla="*/ 375352 w 3549650"/>
                <a:gd name="connsiteY384" fmla="*/ 316423 h 1349375"/>
                <a:gd name="connsiteX385" fmla="*/ 383298 w 3549650"/>
                <a:gd name="connsiteY385" fmla="*/ 319600 h 1349375"/>
                <a:gd name="connsiteX386" fmla="*/ 391879 w 3549650"/>
                <a:gd name="connsiteY386" fmla="*/ 322777 h 1349375"/>
                <a:gd name="connsiteX387" fmla="*/ 400460 w 3549650"/>
                <a:gd name="connsiteY387" fmla="*/ 325001 h 1349375"/>
                <a:gd name="connsiteX388" fmla="*/ 409359 w 3549650"/>
                <a:gd name="connsiteY388" fmla="*/ 326589 h 1349375"/>
                <a:gd name="connsiteX389" fmla="*/ 418258 w 3549650"/>
                <a:gd name="connsiteY389" fmla="*/ 327860 h 1349375"/>
                <a:gd name="connsiteX390" fmla="*/ 427475 w 3549650"/>
                <a:gd name="connsiteY390" fmla="*/ 328813 h 1349375"/>
                <a:gd name="connsiteX391" fmla="*/ 436692 w 3549650"/>
                <a:gd name="connsiteY391" fmla="*/ 329766 h 1349375"/>
                <a:gd name="connsiteX392" fmla="*/ 445591 w 3549650"/>
                <a:gd name="connsiteY392" fmla="*/ 330084 h 1349375"/>
                <a:gd name="connsiteX393" fmla="*/ 454808 w 3549650"/>
                <a:gd name="connsiteY393" fmla="*/ 330084 h 1349375"/>
                <a:gd name="connsiteX394" fmla="*/ 472607 w 3549650"/>
                <a:gd name="connsiteY394" fmla="*/ 329766 h 1349375"/>
                <a:gd name="connsiteX395" fmla="*/ 490405 w 3549650"/>
                <a:gd name="connsiteY395" fmla="*/ 328496 h 1349375"/>
                <a:gd name="connsiteX396" fmla="*/ 511381 w 3549650"/>
                <a:gd name="connsiteY396" fmla="*/ 326907 h 1349375"/>
                <a:gd name="connsiteX397" fmla="*/ 533947 w 3549650"/>
                <a:gd name="connsiteY397" fmla="*/ 325001 h 1349375"/>
                <a:gd name="connsiteX398" fmla="*/ 556512 w 3549650"/>
                <a:gd name="connsiteY398" fmla="*/ 323095 h 1349375"/>
                <a:gd name="connsiteX399" fmla="*/ 596241 w 3549650"/>
                <a:gd name="connsiteY399" fmla="*/ 318965 h 1349375"/>
                <a:gd name="connsiteX400" fmla="*/ 620395 w 3549650"/>
                <a:gd name="connsiteY400" fmla="*/ 316423 h 1349375"/>
                <a:gd name="connsiteX401" fmla="*/ 622938 w 3549650"/>
                <a:gd name="connsiteY401" fmla="*/ 316105 h 1349375"/>
                <a:gd name="connsiteX402" fmla="*/ 631519 w 3549650"/>
                <a:gd name="connsiteY402" fmla="*/ 329766 h 1349375"/>
                <a:gd name="connsiteX403" fmla="*/ 641054 w 3549650"/>
                <a:gd name="connsiteY403" fmla="*/ 344698 h 1349375"/>
                <a:gd name="connsiteX404" fmla="*/ 653131 w 3549650"/>
                <a:gd name="connsiteY404" fmla="*/ 363760 h 1349375"/>
                <a:gd name="connsiteX405" fmla="*/ 665844 w 3549650"/>
                <a:gd name="connsiteY405" fmla="*/ 385680 h 1349375"/>
                <a:gd name="connsiteX406" fmla="*/ 679511 w 3549650"/>
                <a:gd name="connsiteY406" fmla="*/ 409507 h 1349375"/>
                <a:gd name="connsiteX407" fmla="*/ 692542 w 3549650"/>
                <a:gd name="connsiteY407" fmla="*/ 433334 h 1349375"/>
                <a:gd name="connsiteX408" fmla="*/ 698898 w 3549650"/>
                <a:gd name="connsiteY408" fmla="*/ 445407 h 1349375"/>
                <a:gd name="connsiteX409" fmla="*/ 704619 w 3549650"/>
                <a:gd name="connsiteY409" fmla="*/ 456844 h 1349375"/>
                <a:gd name="connsiteX410" fmla="*/ 701123 w 3549650"/>
                <a:gd name="connsiteY410" fmla="*/ 453667 h 1349375"/>
                <a:gd name="connsiteX411" fmla="*/ 700170 w 3549650"/>
                <a:gd name="connsiteY411" fmla="*/ 452396 h 1349375"/>
                <a:gd name="connsiteX412" fmla="*/ 699852 w 3549650"/>
                <a:gd name="connsiteY412" fmla="*/ 451443 h 1349375"/>
                <a:gd name="connsiteX413" fmla="*/ 699534 w 3549650"/>
                <a:gd name="connsiteY413" fmla="*/ 450808 h 1349375"/>
                <a:gd name="connsiteX414" fmla="*/ 699852 w 3549650"/>
                <a:gd name="connsiteY414" fmla="*/ 451761 h 1349375"/>
                <a:gd name="connsiteX415" fmla="*/ 700487 w 3549650"/>
                <a:gd name="connsiteY415" fmla="*/ 455891 h 1349375"/>
                <a:gd name="connsiteX416" fmla="*/ 702077 w 3549650"/>
                <a:gd name="connsiteY416" fmla="*/ 463515 h 1349375"/>
                <a:gd name="connsiteX417" fmla="*/ 703983 w 3549650"/>
                <a:gd name="connsiteY417" fmla="*/ 473999 h 1349375"/>
                <a:gd name="connsiteX418" fmla="*/ 705890 w 3549650"/>
                <a:gd name="connsiteY418" fmla="*/ 487025 h 1349375"/>
                <a:gd name="connsiteX419" fmla="*/ 707162 w 3549650"/>
                <a:gd name="connsiteY419" fmla="*/ 501321 h 1349375"/>
                <a:gd name="connsiteX420" fmla="*/ 707797 w 3549650"/>
                <a:gd name="connsiteY420" fmla="*/ 508946 h 1349375"/>
                <a:gd name="connsiteX421" fmla="*/ 708115 w 3549650"/>
                <a:gd name="connsiteY421" fmla="*/ 516888 h 1349375"/>
                <a:gd name="connsiteX422" fmla="*/ 708115 w 3549650"/>
                <a:gd name="connsiteY422" fmla="*/ 525148 h 1349375"/>
                <a:gd name="connsiteX423" fmla="*/ 708115 w 3549650"/>
                <a:gd name="connsiteY423" fmla="*/ 533090 h 1349375"/>
                <a:gd name="connsiteX424" fmla="*/ 707480 w 3549650"/>
                <a:gd name="connsiteY424" fmla="*/ 549610 h 1349375"/>
                <a:gd name="connsiteX425" fmla="*/ 707480 w 3549650"/>
                <a:gd name="connsiteY425" fmla="*/ 565495 h 1349375"/>
                <a:gd name="connsiteX426" fmla="*/ 707480 w 3549650"/>
                <a:gd name="connsiteY426" fmla="*/ 580427 h 1349375"/>
                <a:gd name="connsiteX427" fmla="*/ 708433 w 3549650"/>
                <a:gd name="connsiteY427" fmla="*/ 595041 h 1349375"/>
                <a:gd name="connsiteX428" fmla="*/ 709069 w 3549650"/>
                <a:gd name="connsiteY428" fmla="*/ 601712 h 1349375"/>
                <a:gd name="connsiteX429" fmla="*/ 709704 w 3549650"/>
                <a:gd name="connsiteY429" fmla="*/ 608066 h 1349375"/>
                <a:gd name="connsiteX430" fmla="*/ 710658 w 3549650"/>
                <a:gd name="connsiteY430" fmla="*/ 613784 h 1349375"/>
                <a:gd name="connsiteX431" fmla="*/ 712247 w 3549650"/>
                <a:gd name="connsiteY431" fmla="*/ 619503 h 1349375"/>
                <a:gd name="connsiteX432" fmla="*/ 713836 w 3549650"/>
                <a:gd name="connsiteY432" fmla="*/ 624586 h 1349375"/>
                <a:gd name="connsiteX433" fmla="*/ 715425 w 3549650"/>
                <a:gd name="connsiteY433" fmla="*/ 629351 h 1349375"/>
                <a:gd name="connsiteX434" fmla="*/ 717332 w 3549650"/>
                <a:gd name="connsiteY434" fmla="*/ 633164 h 1349375"/>
                <a:gd name="connsiteX435" fmla="*/ 719557 w 3549650"/>
                <a:gd name="connsiteY435" fmla="*/ 636658 h 1349375"/>
                <a:gd name="connsiteX436" fmla="*/ 722417 w 3549650"/>
                <a:gd name="connsiteY436" fmla="*/ 640153 h 1349375"/>
                <a:gd name="connsiteX437" fmla="*/ 724324 w 3549650"/>
                <a:gd name="connsiteY437" fmla="*/ 644601 h 1349375"/>
                <a:gd name="connsiteX438" fmla="*/ 726231 w 3549650"/>
                <a:gd name="connsiteY438" fmla="*/ 649048 h 1349375"/>
                <a:gd name="connsiteX439" fmla="*/ 727820 w 3549650"/>
                <a:gd name="connsiteY439" fmla="*/ 654449 h 1349375"/>
                <a:gd name="connsiteX440" fmla="*/ 729409 w 3549650"/>
                <a:gd name="connsiteY440" fmla="*/ 660168 h 1349375"/>
                <a:gd name="connsiteX441" fmla="*/ 730681 w 3549650"/>
                <a:gd name="connsiteY441" fmla="*/ 665886 h 1349375"/>
                <a:gd name="connsiteX442" fmla="*/ 732270 w 3549650"/>
                <a:gd name="connsiteY442" fmla="*/ 678276 h 1349375"/>
                <a:gd name="connsiteX443" fmla="*/ 733541 w 3549650"/>
                <a:gd name="connsiteY443" fmla="*/ 690349 h 1349375"/>
                <a:gd name="connsiteX444" fmla="*/ 734495 w 3549650"/>
                <a:gd name="connsiteY444" fmla="*/ 701468 h 1349375"/>
                <a:gd name="connsiteX445" fmla="*/ 734813 w 3549650"/>
                <a:gd name="connsiteY445" fmla="*/ 711316 h 1349375"/>
                <a:gd name="connsiteX446" fmla="*/ 734813 w 3549650"/>
                <a:gd name="connsiteY446" fmla="*/ 718306 h 1349375"/>
                <a:gd name="connsiteX447" fmla="*/ 735130 w 3549650"/>
                <a:gd name="connsiteY447" fmla="*/ 721800 h 1349375"/>
                <a:gd name="connsiteX448" fmla="*/ 735448 w 3549650"/>
                <a:gd name="connsiteY448" fmla="*/ 724977 h 1349375"/>
                <a:gd name="connsiteX449" fmla="*/ 736402 w 3549650"/>
                <a:gd name="connsiteY449" fmla="*/ 728472 h 1349375"/>
                <a:gd name="connsiteX450" fmla="*/ 737991 w 3549650"/>
                <a:gd name="connsiteY450" fmla="*/ 732920 h 1349375"/>
                <a:gd name="connsiteX451" fmla="*/ 741169 w 3549650"/>
                <a:gd name="connsiteY451" fmla="*/ 741180 h 1349375"/>
                <a:gd name="connsiteX452" fmla="*/ 744983 w 3549650"/>
                <a:gd name="connsiteY452" fmla="*/ 750075 h 1349375"/>
                <a:gd name="connsiteX453" fmla="*/ 749432 w 3549650"/>
                <a:gd name="connsiteY453" fmla="*/ 758335 h 1349375"/>
                <a:gd name="connsiteX454" fmla="*/ 753882 w 3549650"/>
                <a:gd name="connsiteY454" fmla="*/ 765642 h 1349375"/>
                <a:gd name="connsiteX455" fmla="*/ 758014 w 3549650"/>
                <a:gd name="connsiteY455" fmla="*/ 771361 h 1349375"/>
                <a:gd name="connsiteX456" fmla="*/ 759921 w 3549650"/>
                <a:gd name="connsiteY456" fmla="*/ 773902 h 1349375"/>
                <a:gd name="connsiteX457" fmla="*/ 761510 w 3549650"/>
                <a:gd name="connsiteY457" fmla="*/ 775173 h 1349375"/>
                <a:gd name="connsiteX458" fmla="*/ 764052 w 3549650"/>
                <a:gd name="connsiteY458" fmla="*/ 776761 h 1349375"/>
                <a:gd name="connsiteX459" fmla="*/ 767866 w 3549650"/>
                <a:gd name="connsiteY459" fmla="*/ 778985 h 1349375"/>
                <a:gd name="connsiteX460" fmla="*/ 779626 w 3549650"/>
                <a:gd name="connsiteY460" fmla="*/ 785339 h 1349375"/>
                <a:gd name="connsiteX461" fmla="*/ 812362 w 3549650"/>
                <a:gd name="connsiteY461" fmla="*/ 802177 h 1349375"/>
                <a:gd name="connsiteX462" fmla="*/ 829842 w 3549650"/>
                <a:gd name="connsiteY462" fmla="*/ 811390 h 1349375"/>
                <a:gd name="connsiteX463" fmla="*/ 846051 w 3549650"/>
                <a:gd name="connsiteY463" fmla="*/ 820603 h 1349375"/>
                <a:gd name="connsiteX464" fmla="*/ 853044 w 3549650"/>
                <a:gd name="connsiteY464" fmla="*/ 825051 h 1349375"/>
                <a:gd name="connsiteX465" fmla="*/ 858764 w 3549650"/>
                <a:gd name="connsiteY465" fmla="*/ 828863 h 1349375"/>
                <a:gd name="connsiteX466" fmla="*/ 863532 w 3549650"/>
                <a:gd name="connsiteY466" fmla="*/ 832040 h 1349375"/>
                <a:gd name="connsiteX467" fmla="*/ 866710 w 3549650"/>
                <a:gd name="connsiteY467" fmla="*/ 835535 h 1349375"/>
                <a:gd name="connsiteX468" fmla="*/ 869571 w 3549650"/>
                <a:gd name="connsiteY468" fmla="*/ 838076 h 1349375"/>
                <a:gd name="connsiteX469" fmla="*/ 873067 w 3549650"/>
                <a:gd name="connsiteY469" fmla="*/ 840935 h 1349375"/>
                <a:gd name="connsiteX470" fmla="*/ 880694 w 3549650"/>
                <a:gd name="connsiteY470" fmla="*/ 846972 h 1349375"/>
                <a:gd name="connsiteX471" fmla="*/ 889594 w 3549650"/>
                <a:gd name="connsiteY471" fmla="*/ 853961 h 1349375"/>
                <a:gd name="connsiteX472" fmla="*/ 893725 w 3549650"/>
                <a:gd name="connsiteY472" fmla="*/ 857456 h 1349375"/>
                <a:gd name="connsiteX473" fmla="*/ 898493 w 3549650"/>
                <a:gd name="connsiteY473" fmla="*/ 861586 h 1349375"/>
                <a:gd name="connsiteX474" fmla="*/ 902307 w 3549650"/>
                <a:gd name="connsiteY474" fmla="*/ 865716 h 1349375"/>
                <a:gd name="connsiteX475" fmla="*/ 906438 w 3549650"/>
                <a:gd name="connsiteY475" fmla="*/ 870481 h 1349375"/>
                <a:gd name="connsiteX476" fmla="*/ 909934 w 3549650"/>
                <a:gd name="connsiteY476" fmla="*/ 875564 h 1349375"/>
                <a:gd name="connsiteX477" fmla="*/ 913113 w 3549650"/>
                <a:gd name="connsiteY477" fmla="*/ 881283 h 1349375"/>
                <a:gd name="connsiteX478" fmla="*/ 914384 w 3549650"/>
                <a:gd name="connsiteY478" fmla="*/ 884142 h 1349375"/>
                <a:gd name="connsiteX479" fmla="*/ 915655 w 3549650"/>
                <a:gd name="connsiteY479" fmla="*/ 887319 h 1349375"/>
                <a:gd name="connsiteX480" fmla="*/ 916609 w 3549650"/>
                <a:gd name="connsiteY480" fmla="*/ 890496 h 1349375"/>
                <a:gd name="connsiteX481" fmla="*/ 917244 w 3549650"/>
                <a:gd name="connsiteY481" fmla="*/ 893673 h 1349375"/>
                <a:gd name="connsiteX482" fmla="*/ 917880 w 3549650"/>
                <a:gd name="connsiteY482" fmla="*/ 897485 h 1349375"/>
                <a:gd name="connsiteX483" fmla="*/ 918198 w 3549650"/>
                <a:gd name="connsiteY483" fmla="*/ 900980 h 1349375"/>
                <a:gd name="connsiteX484" fmla="*/ 918516 w 3549650"/>
                <a:gd name="connsiteY484" fmla="*/ 904792 h 1349375"/>
                <a:gd name="connsiteX485" fmla="*/ 918516 w 3549650"/>
                <a:gd name="connsiteY485" fmla="*/ 908604 h 1349375"/>
                <a:gd name="connsiteX486" fmla="*/ 916926 w 3549650"/>
                <a:gd name="connsiteY486" fmla="*/ 952128 h 1349375"/>
                <a:gd name="connsiteX487" fmla="*/ 918833 w 3549650"/>
                <a:gd name="connsiteY487" fmla="*/ 954352 h 1349375"/>
                <a:gd name="connsiteX488" fmla="*/ 921376 w 3549650"/>
                <a:gd name="connsiteY488" fmla="*/ 957211 h 1349375"/>
                <a:gd name="connsiteX489" fmla="*/ 923601 w 3549650"/>
                <a:gd name="connsiteY489" fmla="*/ 961024 h 1349375"/>
                <a:gd name="connsiteX490" fmla="*/ 926143 w 3549650"/>
                <a:gd name="connsiteY490" fmla="*/ 966107 h 1349375"/>
                <a:gd name="connsiteX491" fmla="*/ 927097 w 3549650"/>
                <a:gd name="connsiteY491" fmla="*/ 968648 h 1349375"/>
                <a:gd name="connsiteX492" fmla="*/ 928050 w 3549650"/>
                <a:gd name="connsiteY492" fmla="*/ 971825 h 1349375"/>
                <a:gd name="connsiteX493" fmla="*/ 929322 w 3549650"/>
                <a:gd name="connsiteY493" fmla="*/ 975320 h 1349375"/>
                <a:gd name="connsiteX494" fmla="*/ 929957 w 3549650"/>
                <a:gd name="connsiteY494" fmla="*/ 979132 h 1349375"/>
                <a:gd name="connsiteX495" fmla="*/ 930275 w 3549650"/>
                <a:gd name="connsiteY495" fmla="*/ 983262 h 1349375"/>
                <a:gd name="connsiteX496" fmla="*/ 930275 w 3549650"/>
                <a:gd name="connsiteY496" fmla="*/ 987075 h 1349375"/>
                <a:gd name="connsiteX497" fmla="*/ 930275 w 3549650"/>
                <a:gd name="connsiteY497" fmla="*/ 988345 h 1349375"/>
                <a:gd name="connsiteX498" fmla="*/ 929957 w 3549650"/>
                <a:gd name="connsiteY498" fmla="*/ 989298 h 1349375"/>
                <a:gd name="connsiteX499" fmla="*/ 929322 w 3549650"/>
                <a:gd name="connsiteY499" fmla="*/ 990887 h 1349375"/>
                <a:gd name="connsiteX500" fmla="*/ 928050 w 3549650"/>
                <a:gd name="connsiteY500" fmla="*/ 991840 h 1349375"/>
                <a:gd name="connsiteX501" fmla="*/ 925508 w 3549650"/>
                <a:gd name="connsiteY501" fmla="*/ 994064 h 1349375"/>
                <a:gd name="connsiteX502" fmla="*/ 922330 w 3549650"/>
                <a:gd name="connsiteY502" fmla="*/ 996605 h 1349375"/>
                <a:gd name="connsiteX503" fmla="*/ 917880 w 3549650"/>
                <a:gd name="connsiteY503" fmla="*/ 999147 h 1349375"/>
                <a:gd name="connsiteX504" fmla="*/ 912795 w 3549650"/>
                <a:gd name="connsiteY504" fmla="*/ 1001371 h 1349375"/>
                <a:gd name="connsiteX505" fmla="*/ 906756 w 3549650"/>
                <a:gd name="connsiteY505" fmla="*/ 1003912 h 1349375"/>
                <a:gd name="connsiteX506" fmla="*/ 899764 w 3549650"/>
                <a:gd name="connsiteY506" fmla="*/ 1006454 h 1349375"/>
                <a:gd name="connsiteX507" fmla="*/ 892454 w 3549650"/>
                <a:gd name="connsiteY507" fmla="*/ 1008995 h 1349375"/>
                <a:gd name="connsiteX508" fmla="*/ 884508 w 3549650"/>
                <a:gd name="connsiteY508" fmla="*/ 1011537 h 1349375"/>
                <a:gd name="connsiteX509" fmla="*/ 866710 w 3549650"/>
                <a:gd name="connsiteY509" fmla="*/ 1016302 h 1349375"/>
                <a:gd name="connsiteX510" fmla="*/ 847005 w 3549650"/>
                <a:gd name="connsiteY510" fmla="*/ 1020750 h 1349375"/>
                <a:gd name="connsiteX511" fmla="*/ 825711 w 3549650"/>
                <a:gd name="connsiteY511" fmla="*/ 1025516 h 1349375"/>
                <a:gd name="connsiteX512" fmla="*/ 802827 w 3549650"/>
                <a:gd name="connsiteY512" fmla="*/ 1029328 h 1349375"/>
                <a:gd name="connsiteX513" fmla="*/ 779308 w 3549650"/>
                <a:gd name="connsiteY513" fmla="*/ 1032822 h 1349375"/>
                <a:gd name="connsiteX514" fmla="*/ 755789 w 3549650"/>
                <a:gd name="connsiteY514" fmla="*/ 1035999 h 1349375"/>
                <a:gd name="connsiteX515" fmla="*/ 731634 w 3549650"/>
                <a:gd name="connsiteY515" fmla="*/ 1038541 h 1349375"/>
                <a:gd name="connsiteX516" fmla="*/ 707797 w 3549650"/>
                <a:gd name="connsiteY516" fmla="*/ 1040129 h 1349375"/>
                <a:gd name="connsiteX517" fmla="*/ 684914 w 3549650"/>
                <a:gd name="connsiteY517" fmla="*/ 1041083 h 1349375"/>
                <a:gd name="connsiteX518" fmla="*/ 674108 w 3549650"/>
                <a:gd name="connsiteY518" fmla="*/ 1041400 h 1349375"/>
                <a:gd name="connsiteX519" fmla="*/ 663302 w 3549650"/>
                <a:gd name="connsiteY519" fmla="*/ 1041400 h 1349375"/>
                <a:gd name="connsiteX520" fmla="*/ 653131 w 3549650"/>
                <a:gd name="connsiteY520" fmla="*/ 1041083 h 1349375"/>
                <a:gd name="connsiteX521" fmla="*/ 643279 w 3549650"/>
                <a:gd name="connsiteY521" fmla="*/ 1040447 h 1349375"/>
                <a:gd name="connsiteX522" fmla="*/ 633108 w 3549650"/>
                <a:gd name="connsiteY522" fmla="*/ 1039812 h 1349375"/>
                <a:gd name="connsiteX523" fmla="*/ 622938 w 3549650"/>
                <a:gd name="connsiteY523" fmla="*/ 1038859 h 1349375"/>
                <a:gd name="connsiteX524" fmla="*/ 612768 w 3549650"/>
                <a:gd name="connsiteY524" fmla="*/ 1037588 h 1349375"/>
                <a:gd name="connsiteX525" fmla="*/ 602279 w 3549650"/>
                <a:gd name="connsiteY525" fmla="*/ 1036317 h 1349375"/>
                <a:gd name="connsiteX526" fmla="*/ 580985 w 3549650"/>
                <a:gd name="connsiteY526" fmla="*/ 1032505 h 1349375"/>
                <a:gd name="connsiteX527" fmla="*/ 559373 w 3549650"/>
                <a:gd name="connsiteY527" fmla="*/ 1028375 h 1349375"/>
                <a:gd name="connsiteX528" fmla="*/ 537443 w 3549650"/>
                <a:gd name="connsiteY528" fmla="*/ 1022974 h 1349375"/>
                <a:gd name="connsiteX529" fmla="*/ 526637 w 3549650"/>
                <a:gd name="connsiteY529" fmla="*/ 1020115 h 1349375"/>
                <a:gd name="connsiteX530" fmla="*/ 515831 w 3549650"/>
                <a:gd name="connsiteY530" fmla="*/ 1017255 h 1349375"/>
                <a:gd name="connsiteX531" fmla="*/ 505343 w 3549650"/>
                <a:gd name="connsiteY531" fmla="*/ 1013761 h 1349375"/>
                <a:gd name="connsiteX532" fmla="*/ 494219 w 3549650"/>
                <a:gd name="connsiteY532" fmla="*/ 1010266 h 1349375"/>
                <a:gd name="connsiteX533" fmla="*/ 484048 w 3549650"/>
                <a:gd name="connsiteY533" fmla="*/ 1006454 h 1349375"/>
                <a:gd name="connsiteX534" fmla="*/ 473560 w 3549650"/>
                <a:gd name="connsiteY534" fmla="*/ 1002642 h 1349375"/>
                <a:gd name="connsiteX535" fmla="*/ 463707 w 3549650"/>
                <a:gd name="connsiteY535" fmla="*/ 998829 h 1349375"/>
                <a:gd name="connsiteX536" fmla="*/ 453855 w 3549650"/>
                <a:gd name="connsiteY536" fmla="*/ 994699 h 1349375"/>
                <a:gd name="connsiteX537" fmla="*/ 444002 w 3549650"/>
                <a:gd name="connsiteY537" fmla="*/ 990252 h 1349375"/>
                <a:gd name="connsiteX538" fmla="*/ 434785 w 3549650"/>
                <a:gd name="connsiteY538" fmla="*/ 985804 h 1349375"/>
                <a:gd name="connsiteX539" fmla="*/ 425886 w 3549650"/>
                <a:gd name="connsiteY539" fmla="*/ 981356 h 1349375"/>
                <a:gd name="connsiteX540" fmla="*/ 417305 w 3549650"/>
                <a:gd name="connsiteY540" fmla="*/ 976591 h 1349375"/>
                <a:gd name="connsiteX541" fmla="*/ 408724 w 3549650"/>
                <a:gd name="connsiteY541" fmla="*/ 971508 h 1349375"/>
                <a:gd name="connsiteX542" fmla="*/ 400778 w 3549650"/>
                <a:gd name="connsiteY542" fmla="*/ 966425 h 1349375"/>
                <a:gd name="connsiteX543" fmla="*/ 393468 w 3549650"/>
                <a:gd name="connsiteY543" fmla="*/ 961341 h 1349375"/>
                <a:gd name="connsiteX544" fmla="*/ 386476 w 3549650"/>
                <a:gd name="connsiteY544" fmla="*/ 956258 h 1349375"/>
                <a:gd name="connsiteX545" fmla="*/ 379802 w 3549650"/>
                <a:gd name="connsiteY545" fmla="*/ 950858 h 1349375"/>
                <a:gd name="connsiteX546" fmla="*/ 374081 w 3549650"/>
                <a:gd name="connsiteY546" fmla="*/ 945139 h 1349375"/>
                <a:gd name="connsiteX547" fmla="*/ 368360 w 3549650"/>
                <a:gd name="connsiteY547" fmla="*/ 939738 h 1349375"/>
                <a:gd name="connsiteX548" fmla="*/ 363592 w 3549650"/>
                <a:gd name="connsiteY548" fmla="*/ 934020 h 1349375"/>
                <a:gd name="connsiteX549" fmla="*/ 359461 w 3549650"/>
                <a:gd name="connsiteY549" fmla="*/ 927984 h 1349375"/>
                <a:gd name="connsiteX550" fmla="*/ 355647 w 3549650"/>
                <a:gd name="connsiteY550" fmla="*/ 922265 h 1349375"/>
                <a:gd name="connsiteX551" fmla="*/ 352469 w 3549650"/>
                <a:gd name="connsiteY551" fmla="*/ 916229 h 1349375"/>
                <a:gd name="connsiteX552" fmla="*/ 349608 w 3549650"/>
                <a:gd name="connsiteY552" fmla="*/ 909557 h 1349375"/>
                <a:gd name="connsiteX553" fmla="*/ 346430 w 3549650"/>
                <a:gd name="connsiteY553" fmla="*/ 903203 h 1349375"/>
                <a:gd name="connsiteX554" fmla="*/ 343887 w 3549650"/>
                <a:gd name="connsiteY554" fmla="*/ 896214 h 1349375"/>
                <a:gd name="connsiteX555" fmla="*/ 341345 w 3549650"/>
                <a:gd name="connsiteY555" fmla="*/ 889225 h 1349375"/>
                <a:gd name="connsiteX556" fmla="*/ 339120 w 3549650"/>
                <a:gd name="connsiteY556" fmla="*/ 881918 h 1349375"/>
                <a:gd name="connsiteX557" fmla="*/ 334670 w 3549650"/>
                <a:gd name="connsiteY557" fmla="*/ 866986 h 1349375"/>
                <a:gd name="connsiteX558" fmla="*/ 331174 w 3549650"/>
                <a:gd name="connsiteY558" fmla="*/ 851737 h 1349375"/>
                <a:gd name="connsiteX559" fmla="*/ 327678 w 3549650"/>
                <a:gd name="connsiteY559" fmla="*/ 836170 h 1349375"/>
                <a:gd name="connsiteX560" fmla="*/ 324818 w 3549650"/>
                <a:gd name="connsiteY560" fmla="*/ 820285 h 1349375"/>
                <a:gd name="connsiteX561" fmla="*/ 322275 w 3549650"/>
                <a:gd name="connsiteY561" fmla="*/ 804718 h 1349375"/>
                <a:gd name="connsiteX562" fmla="*/ 317826 w 3549650"/>
                <a:gd name="connsiteY562" fmla="*/ 775173 h 1349375"/>
                <a:gd name="connsiteX563" fmla="*/ 314329 w 3549650"/>
                <a:gd name="connsiteY563" fmla="*/ 748487 h 1349375"/>
                <a:gd name="connsiteX564" fmla="*/ 312423 w 3549650"/>
                <a:gd name="connsiteY564" fmla="*/ 736414 h 1349375"/>
                <a:gd name="connsiteX565" fmla="*/ 310833 w 3549650"/>
                <a:gd name="connsiteY565" fmla="*/ 726248 h 1349375"/>
                <a:gd name="connsiteX566" fmla="*/ 308926 w 3549650"/>
                <a:gd name="connsiteY566" fmla="*/ 717353 h 1349375"/>
                <a:gd name="connsiteX567" fmla="*/ 307337 w 3549650"/>
                <a:gd name="connsiteY567" fmla="*/ 710046 h 1349375"/>
                <a:gd name="connsiteX568" fmla="*/ 304795 w 3549650"/>
                <a:gd name="connsiteY568" fmla="*/ 702739 h 1349375"/>
                <a:gd name="connsiteX569" fmla="*/ 300663 w 3549650"/>
                <a:gd name="connsiteY569" fmla="*/ 693526 h 1349375"/>
                <a:gd name="connsiteX570" fmla="*/ 295896 w 3549650"/>
                <a:gd name="connsiteY570" fmla="*/ 682724 h 1349375"/>
                <a:gd name="connsiteX571" fmla="*/ 289857 w 3549650"/>
                <a:gd name="connsiteY571" fmla="*/ 670652 h 1349375"/>
                <a:gd name="connsiteX572" fmla="*/ 275873 w 3549650"/>
                <a:gd name="connsiteY572" fmla="*/ 643648 h 1349375"/>
                <a:gd name="connsiteX573" fmla="*/ 260617 w 3549650"/>
                <a:gd name="connsiteY573" fmla="*/ 615691 h 1349375"/>
                <a:gd name="connsiteX574" fmla="*/ 246315 w 3549650"/>
                <a:gd name="connsiteY574" fmla="*/ 589322 h 1349375"/>
                <a:gd name="connsiteX575" fmla="*/ 233920 w 3549650"/>
                <a:gd name="connsiteY575" fmla="*/ 567401 h 1349375"/>
                <a:gd name="connsiteX576" fmla="*/ 222160 w 3549650"/>
                <a:gd name="connsiteY576" fmla="*/ 546433 h 1349375"/>
                <a:gd name="connsiteX577" fmla="*/ 163362 w 3549650"/>
                <a:gd name="connsiteY577" fmla="*/ 575026 h 1349375"/>
                <a:gd name="connsiteX578" fmla="*/ 142386 w 3549650"/>
                <a:gd name="connsiteY578" fmla="*/ 550246 h 1349375"/>
                <a:gd name="connsiteX579" fmla="*/ 119820 w 3549650"/>
                <a:gd name="connsiteY579" fmla="*/ 523877 h 1349375"/>
                <a:gd name="connsiteX580" fmla="*/ 93759 w 3549650"/>
                <a:gd name="connsiteY580" fmla="*/ 492425 h 1349375"/>
                <a:gd name="connsiteX581" fmla="*/ 80410 w 3549650"/>
                <a:gd name="connsiteY581" fmla="*/ 475588 h 1349375"/>
                <a:gd name="connsiteX582" fmla="*/ 67061 w 3549650"/>
                <a:gd name="connsiteY582" fmla="*/ 458750 h 1349375"/>
                <a:gd name="connsiteX583" fmla="*/ 54348 w 3549650"/>
                <a:gd name="connsiteY583" fmla="*/ 442230 h 1349375"/>
                <a:gd name="connsiteX584" fmla="*/ 42271 w 3549650"/>
                <a:gd name="connsiteY584" fmla="*/ 426345 h 1349375"/>
                <a:gd name="connsiteX585" fmla="*/ 31783 w 3549650"/>
                <a:gd name="connsiteY585" fmla="*/ 411414 h 1349375"/>
                <a:gd name="connsiteX586" fmla="*/ 22884 w 3549650"/>
                <a:gd name="connsiteY586" fmla="*/ 397753 h 1349375"/>
                <a:gd name="connsiteX587" fmla="*/ 19387 w 3549650"/>
                <a:gd name="connsiteY587" fmla="*/ 391717 h 1349375"/>
                <a:gd name="connsiteX588" fmla="*/ 15891 w 3549650"/>
                <a:gd name="connsiteY588" fmla="*/ 385998 h 1349375"/>
                <a:gd name="connsiteX589" fmla="*/ 13349 w 3549650"/>
                <a:gd name="connsiteY589" fmla="*/ 380597 h 1349375"/>
                <a:gd name="connsiteX590" fmla="*/ 11760 w 3549650"/>
                <a:gd name="connsiteY590" fmla="*/ 376150 h 1349375"/>
                <a:gd name="connsiteX591" fmla="*/ 8581 w 3549650"/>
                <a:gd name="connsiteY591" fmla="*/ 367572 h 1349375"/>
                <a:gd name="connsiteX592" fmla="*/ 6039 w 3549650"/>
                <a:gd name="connsiteY592" fmla="*/ 358994 h 1349375"/>
                <a:gd name="connsiteX593" fmla="*/ 4132 w 3549650"/>
                <a:gd name="connsiteY593" fmla="*/ 350099 h 1349375"/>
                <a:gd name="connsiteX594" fmla="*/ 2543 w 3549650"/>
                <a:gd name="connsiteY594" fmla="*/ 341203 h 1349375"/>
                <a:gd name="connsiteX595" fmla="*/ 1271 w 3549650"/>
                <a:gd name="connsiteY595" fmla="*/ 332308 h 1349375"/>
                <a:gd name="connsiteX596" fmla="*/ 318 w 3549650"/>
                <a:gd name="connsiteY596" fmla="*/ 323730 h 1349375"/>
                <a:gd name="connsiteX597" fmla="*/ 0 w 3549650"/>
                <a:gd name="connsiteY597" fmla="*/ 315152 h 1349375"/>
                <a:gd name="connsiteX598" fmla="*/ 318 w 3549650"/>
                <a:gd name="connsiteY598" fmla="*/ 306575 h 1349375"/>
                <a:gd name="connsiteX599" fmla="*/ 1271 w 3549650"/>
                <a:gd name="connsiteY599" fmla="*/ 298315 h 1349375"/>
                <a:gd name="connsiteX600" fmla="*/ 2543 w 3549650"/>
                <a:gd name="connsiteY600" fmla="*/ 290690 h 1349375"/>
                <a:gd name="connsiteX601" fmla="*/ 4132 w 3549650"/>
                <a:gd name="connsiteY601" fmla="*/ 283065 h 1349375"/>
                <a:gd name="connsiteX602" fmla="*/ 6357 w 3549650"/>
                <a:gd name="connsiteY602" fmla="*/ 276076 h 1349375"/>
                <a:gd name="connsiteX603" fmla="*/ 9217 w 3549650"/>
                <a:gd name="connsiteY603" fmla="*/ 270040 h 1349375"/>
                <a:gd name="connsiteX604" fmla="*/ 11124 w 3549650"/>
                <a:gd name="connsiteY604" fmla="*/ 266863 h 1349375"/>
                <a:gd name="connsiteX605" fmla="*/ 12713 w 3549650"/>
                <a:gd name="connsiteY605" fmla="*/ 264004 h 1349375"/>
                <a:gd name="connsiteX606" fmla="*/ 14620 w 3549650"/>
                <a:gd name="connsiteY606" fmla="*/ 261462 h 1349375"/>
                <a:gd name="connsiteX607" fmla="*/ 16845 w 3549650"/>
                <a:gd name="connsiteY607" fmla="*/ 258603 h 1349375"/>
                <a:gd name="connsiteX608" fmla="*/ 19387 w 3549650"/>
                <a:gd name="connsiteY608" fmla="*/ 256379 h 1349375"/>
                <a:gd name="connsiteX609" fmla="*/ 21612 w 3549650"/>
                <a:gd name="connsiteY609" fmla="*/ 254473 h 1349375"/>
                <a:gd name="connsiteX610" fmla="*/ 32418 w 3549650"/>
                <a:gd name="connsiteY610" fmla="*/ 245260 h 1349375"/>
                <a:gd name="connsiteX611" fmla="*/ 44814 w 3549650"/>
                <a:gd name="connsiteY611" fmla="*/ 234458 h 1349375"/>
                <a:gd name="connsiteX612" fmla="*/ 70875 w 3549650"/>
                <a:gd name="connsiteY612" fmla="*/ 210949 h 1349375"/>
                <a:gd name="connsiteX613" fmla="*/ 83270 w 3549650"/>
                <a:gd name="connsiteY613" fmla="*/ 199830 h 1349375"/>
                <a:gd name="connsiteX614" fmla="*/ 94394 w 3549650"/>
                <a:gd name="connsiteY614" fmla="*/ 189981 h 1349375"/>
                <a:gd name="connsiteX615" fmla="*/ 103611 w 3549650"/>
                <a:gd name="connsiteY615" fmla="*/ 182356 h 1349375"/>
                <a:gd name="connsiteX616" fmla="*/ 107425 w 3549650"/>
                <a:gd name="connsiteY616" fmla="*/ 179497 h 1349375"/>
                <a:gd name="connsiteX617" fmla="*/ 109968 w 3549650"/>
                <a:gd name="connsiteY617" fmla="*/ 177591 h 1349375"/>
                <a:gd name="connsiteX618" fmla="*/ 112828 w 3549650"/>
                <a:gd name="connsiteY618" fmla="*/ 175685 h 1349375"/>
                <a:gd name="connsiteX619" fmla="*/ 116006 w 3549650"/>
                <a:gd name="connsiteY619" fmla="*/ 172826 h 1349375"/>
                <a:gd name="connsiteX620" fmla="*/ 123316 w 3549650"/>
                <a:gd name="connsiteY620" fmla="*/ 166472 h 1349375"/>
                <a:gd name="connsiteX621" fmla="*/ 131580 w 3549650"/>
                <a:gd name="connsiteY621" fmla="*/ 157894 h 1349375"/>
                <a:gd name="connsiteX622" fmla="*/ 140161 w 3549650"/>
                <a:gd name="connsiteY622" fmla="*/ 147728 h 1349375"/>
                <a:gd name="connsiteX623" fmla="*/ 148742 w 3549650"/>
                <a:gd name="connsiteY623" fmla="*/ 136926 h 1349375"/>
                <a:gd name="connsiteX624" fmla="*/ 156370 w 3549650"/>
                <a:gd name="connsiteY624" fmla="*/ 125807 h 1349375"/>
                <a:gd name="connsiteX625" fmla="*/ 160184 w 3549650"/>
                <a:gd name="connsiteY625" fmla="*/ 120088 h 1349375"/>
                <a:gd name="connsiteX626" fmla="*/ 163045 w 3549650"/>
                <a:gd name="connsiteY626" fmla="*/ 114688 h 1349375"/>
                <a:gd name="connsiteX627" fmla="*/ 166223 w 3549650"/>
                <a:gd name="connsiteY627" fmla="*/ 109287 h 1349375"/>
                <a:gd name="connsiteX628" fmla="*/ 168765 w 3549650"/>
                <a:gd name="connsiteY628" fmla="*/ 104204 h 1349375"/>
                <a:gd name="connsiteX629" fmla="*/ 169719 w 3549650"/>
                <a:gd name="connsiteY629" fmla="*/ 101345 h 1349375"/>
                <a:gd name="connsiteX630" fmla="*/ 171308 w 3549650"/>
                <a:gd name="connsiteY630" fmla="*/ 98803 h 1349375"/>
                <a:gd name="connsiteX631" fmla="*/ 175440 w 3549650"/>
                <a:gd name="connsiteY631" fmla="*/ 93085 h 1349375"/>
                <a:gd name="connsiteX632" fmla="*/ 180207 w 3549650"/>
                <a:gd name="connsiteY632" fmla="*/ 87366 h 1349375"/>
                <a:gd name="connsiteX633" fmla="*/ 185928 w 3549650"/>
                <a:gd name="connsiteY633" fmla="*/ 81012 h 1349375"/>
                <a:gd name="connsiteX634" fmla="*/ 192285 w 3549650"/>
                <a:gd name="connsiteY634" fmla="*/ 74341 h 1349375"/>
                <a:gd name="connsiteX635" fmla="*/ 198641 w 3549650"/>
                <a:gd name="connsiteY635" fmla="*/ 67987 h 1349375"/>
                <a:gd name="connsiteX636" fmla="*/ 205951 w 3549650"/>
                <a:gd name="connsiteY636" fmla="*/ 61633 h 1349375"/>
                <a:gd name="connsiteX637" fmla="*/ 213261 w 3549650"/>
                <a:gd name="connsiteY637" fmla="*/ 55279 h 1349375"/>
                <a:gd name="connsiteX638" fmla="*/ 227881 w 3549650"/>
                <a:gd name="connsiteY638" fmla="*/ 43524 h 1349375"/>
                <a:gd name="connsiteX639" fmla="*/ 241230 w 3549650"/>
                <a:gd name="connsiteY639" fmla="*/ 32723 h 1349375"/>
                <a:gd name="connsiteX640" fmla="*/ 252671 w 3549650"/>
                <a:gd name="connsiteY640" fmla="*/ 24145 h 1349375"/>
                <a:gd name="connsiteX641" fmla="*/ 260299 w 3549650"/>
                <a:gd name="connsiteY641" fmla="*/ 19062 h 1349375"/>
                <a:gd name="connsiteX642" fmla="*/ 263160 w 3549650"/>
                <a:gd name="connsiteY642" fmla="*/ 17473 h 1349375"/>
                <a:gd name="connsiteX643" fmla="*/ 266338 w 3549650"/>
                <a:gd name="connsiteY643" fmla="*/ 15885 h 1349375"/>
                <a:gd name="connsiteX644" fmla="*/ 273966 w 3549650"/>
                <a:gd name="connsiteY644" fmla="*/ 12708 h 1349375"/>
                <a:gd name="connsiteX645" fmla="*/ 283500 w 3549650"/>
                <a:gd name="connsiteY645" fmla="*/ 9849 h 1349375"/>
                <a:gd name="connsiteX646" fmla="*/ 293989 w 3549650"/>
                <a:gd name="connsiteY646" fmla="*/ 6672 h 1349375"/>
                <a:gd name="connsiteX647" fmla="*/ 305113 w 3549650"/>
                <a:gd name="connsiteY647" fmla="*/ 4130 h 1349375"/>
                <a:gd name="connsiteX648" fmla="*/ 315919 w 3549650"/>
                <a:gd name="connsiteY648" fmla="*/ 2224 h 1349375"/>
                <a:gd name="connsiteX649" fmla="*/ 325771 w 3549650"/>
                <a:gd name="connsiteY649" fmla="*/ 636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7" name="Group 128"/>
            <p:cNvGrpSpPr/>
            <p:nvPr/>
          </p:nvGrpSpPr>
          <p:grpSpPr>
            <a:xfrm>
              <a:off x="2344738" y="279400"/>
              <a:ext cx="4992688" cy="2584451"/>
              <a:chOff x="2344738" y="279400"/>
              <a:chExt cx="4992688" cy="2584451"/>
            </a:xfrm>
          </p:grpSpPr>
          <p:sp>
            <p:nvSpPr>
              <p:cNvPr id="135" name="Freeform 19"/>
              <p:cNvSpPr/>
              <p:nvPr/>
            </p:nvSpPr>
            <p:spPr bwMode="auto">
              <a:xfrm>
                <a:off x="2344738" y="2230438"/>
                <a:ext cx="479425" cy="633413"/>
              </a:xfrm>
              <a:custGeom>
                <a:avLst/>
                <a:gdLst>
                  <a:gd name="T0" fmla="*/ 1488 w 1509"/>
                  <a:gd name="T1" fmla="*/ 634 h 1996"/>
                  <a:gd name="T2" fmla="*/ 1356 w 1509"/>
                  <a:gd name="T3" fmla="*/ 603 h 1996"/>
                  <a:gd name="T4" fmla="*/ 1179 w 1509"/>
                  <a:gd name="T5" fmla="*/ 539 h 1996"/>
                  <a:gd name="T6" fmla="*/ 943 w 1509"/>
                  <a:gd name="T7" fmla="*/ 428 h 1996"/>
                  <a:gd name="T8" fmla="*/ 766 w 1509"/>
                  <a:gd name="T9" fmla="*/ 321 h 1996"/>
                  <a:gd name="T10" fmla="*/ 588 w 1509"/>
                  <a:gd name="T11" fmla="*/ 176 h 1996"/>
                  <a:gd name="T12" fmla="*/ 458 w 1509"/>
                  <a:gd name="T13" fmla="*/ 44 h 1996"/>
                  <a:gd name="T14" fmla="*/ 308 w 1509"/>
                  <a:gd name="T15" fmla="*/ 169 h 1996"/>
                  <a:gd name="T16" fmla="*/ 170 w 1509"/>
                  <a:gd name="T17" fmla="*/ 348 h 1996"/>
                  <a:gd name="T18" fmla="*/ 97 w 1509"/>
                  <a:gd name="T19" fmla="*/ 428 h 1996"/>
                  <a:gd name="T20" fmla="*/ 52 w 1509"/>
                  <a:gd name="T21" fmla="*/ 506 h 1996"/>
                  <a:gd name="T22" fmla="*/ 20 w 1509"/>
                  <a:gd name="T23" fmla="*/ 623 h 1996"/>
                  <a:gd name="T24" fmla="*/ 13 w 1509"/>
                  <a:gd name="T25" fmla="*/ 761 h 1996"/>
                  <a:gd name="T26" fmla="*/ 9 w 1509"/>
                  <a:gd name="T27" fmla="*/ 822 h 1996"/>
                  <a:gd name="T28" fmla="*/ 54 w 1509"/>
                  <a:gd name="T29" fmla="*/ 953 h 1996"/>
                  <a:gd name="T30" fmla="*/ 123 w 1509"/>
                  <a:gd name="T31" fmla="*/ 1068 h 1996"/>
                  <a:gd name="T32" fmla="*/ 157 w 1509"/>
                  <a:gd name="T33" fmla="*/ 1063 h 1996"/>
                  <a:gd name="T34" fmla="*/ 216 w 1509"/>
                  <a:gd name="T35" fmla="*/ 1094 h 1996"/>
                  <a:gd name="T36" fmla="*/ 266 w 1509"/>
                  <a:gd name="T37" fmla="*/ 1099 h 1996"/>
                  <a:gd name="T38" fmla="*/ 293 w 1509"/>
                  <a:gd name="T39" fmla="*/ 1110 h 1996"/>
                  <a:gd name="T40" fmla="*/ 321 w 1509"/>
                  <a:gd name="T41" fmla="*/ 1146 h 1996"/>
                  <a:gd name="T42" fmla="*/ 356 w 1509"/>
                  <a:gd name="T43" fmla="*/ 1202 h 1996"/>
                  <a:gd name="T44" fmla="*/ 393 w 1509"/>
                  <a:gd name="T45" fmla="*/ 1282 h 1996"/>
                  <a:gd name="T46" fmla="*/ 457 w 1509"/>
                  <a:gd name="T47" fmla="*/ 1365 h 1996"/>
                  <a:gd name="T48" fmla="*/ 468 w 1509"/>
                  <a:gd name="T49" fmla="*/ 1397 h 1996"/>
                  <a:gd name="T50" fmla="*/ 443 w 1509"/>
                  <a:gd name="T51" fmla="*/ 1476 h 1996"/>
                  <a:gd name="T52" fmla="*/ 520 w 1509"/>
                  <a:gd name="T53" fmla="*/ 1570 h 1996"/>
                  <a:gd name="T54" fmla="*/ 608 w 1509"/>
                  <a:gd name="T55" fmla="*/ 1621 h 1996"/>
                  <a:gd name="T56" fmla="*/ 683 w 1509"/>
                  <a:gd name="T57" fmla="*/ 1639 h 1996"/>
                  <a:gd name="T58" fmla="*/ 761 w 1509"/>
                  <a:gd name="T59" fmla="*/ 1605 h 1996"/>
                  <a:gd name="T60" fmla="*/ 763 w 1509"/>
                  <a:gd name="T61" fmla="*/ 1530 h 1996"/>
                  <a:gd name="T62" fmla="*/ 773 w 1509"/>
                  <a:gd name="T63" fmla="*/ 1487 h 1996"/>
                  <a:gd name="T64" fmla="*/ 848 w 1509"/>
                  <a:gd name="T65" fmla="*/ 1362 h 1996"/>
                  <a:gd name="T66" fmla="*/ 881 w 1509"/>
                  <a:gd name="T67" fmla="*/ 1267 h 1996"/>
                  <a:gd name="T68" fmla="*/ 917 w 1509"/>
                  <a:gd name="T69" fmla="*/ 1213 h 1996"/>
                  <a:gd name="T70" fmla="*/ 982 w 1509"/>
                  <a:gd name="T71" fmla="*/ 1213 h 1996"/>
                  <a:gd name="T72" fmla="*/ 1004 w 1509"/>
                  <a:gd name="T73" fmla="*/ 1206 h 1996"/>
                  <a:gd name="T74" fmla="*/ 1017 w 1509"/>
                  <a:gd name="T75" fmla="*/ 1227 h 1996"/>
                  <a:gd name="T76" fmla="*/ 1019 w 1509"/>
                  <a:gd name="T77" fmla="*/ 1340 h 1996"/>
                  <a:gd name="T78" fmla="*/ 1015 w 1509"/>
                  <a:gd name="T79" fmla="*/ 1498 h 1996"/>
                  <a:gd name="T80" fmla="*/ 1042 w 1509"/>
                  <a:gd name="T81" fmla="*/ 1623 h 1996"/>
                  <a:gd name="T82" fmla="*/ 1098 w 1509"/>
                  <a:gd name="T83" fmla="*/ 1758 h 1996"/>
                  <a:gd name="T84" fmla="*/ 1171 w 1509"/>
                  <a:gd name="T85" fmla="*/ 1866 h 1996"/>
                  <a:gd name="T86" fmla="*/ 1263 w 1509"/>
                  <a:gd name="T87" fmla="*/ 1945 h 1996"/>
                  <a:gd name="T88" fmla="*/ 1357 w 1509"/>
                  <a:gd name="T89" fmla="*/ 1996 h 1996"/>
                  <a:gd name="T90" fmla="*/ 1378 w 1509"/>
                  <a:gd name="T91" fmla="*/ 1978 h 1996"/>
                  <a:gd name="T92" fmla="*/ 1403 w 1509"/>
                  <a:gd name="T93" fmla="*/ 1944 h 1996"/>
                  <a:gd name="T94" fmla="*/ 1399 w 1509"/>
                  <a:gd name="T95" fmla="*/ 1887 h 1996"/>
                  <a:gd name="T96" fmla="*/ 1360 w 1509"/>
                  <a:gd name="T97" fmla="*/ 1758 h 1996"/>
                  <a:gd name="T98" fmla="*/ 1322 w 1509"/>
                  <a:gd name="T99" fmla="*/ 1528 h 1996"/>
                  <a:gd name="T100" fmla="*/ 1324 w 1509"/>
                  <a:gd name="T101" fmla="*/ 1365 h 1996"/>
                  <a:gd name="T102" fmla="*/ 1356 w 1509"/>
                  <a:gd name="T103" fmla="*/ 1076 h 1996"/>
                  <a:gd name="T104" fmla="*/ 1438 w 1509"/>
                  <a:gd name="T105" fmla="*/ 841 h 1996"/>
                  <a:gd name="T106" fmla="*/ 1497 w 1509"/>
                  <a:gd name="T107" fmla="*/ 65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9" h="1996">
                    <a:moveTo>
                      <a:pt x="1498" y="647"/>
                    </a:moveTo>
                    <a:lnTo>
                      <a:pt x="1498" y="647"/>
                    </a:lnTo>
                    <a:lnTo>
                      <a:pt x="1509" y="638"/>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6" y="804"/>
                    </a:lnTo>
                    <a:lnTo>
                      <a:pt x="13" y="813"/>
                    </a:lnTo>
                    <a:lnTo>
                      <a:pt x="9" y="822"/>
                    </a:lnTo>
                    <a:lnTo>
                      <a:pt x="0" y="832"/>
                    </a:lnTo>
                    <a:lnTo>
                      <a:pt x="0" y="832"/>
                    </a:lnTo>
                    <a:lnTo>
                      <a:pt x="25" y="891"/>
                    </a:lnTo>
                    <a:lnTo>
                      <a:pt x="40" y="922"/>
                    </a:lnTo>
                    <a:lnTo>
                      <a:pt x="54" y="953"/>
                    </a:lnTo>
                    <a:lnTo>
                      <a:pt x="71" y="983"/>
                    </a:lnTo>
                    <a:lnTo>
                      <a:pt x="88" y="1013"/>
                    </a:lnTo>
                    <a:lnTo>
                      <a:pt x="105" y="1042"/>
                    </a:lnTo>
                    <a:lnTo>
                      <a:pt x="123" y="1068"/>
                    </a:lnTo>
                    <a:lnTo>
                      <a:pt x="123" y="1068"/>
                    </a:lnTo>
                    <a:lnTo>
                      <a:pt x="133" y="1052"/>
                    </a:lnTo>
                    <a:lnTo>
                      <a:pt x="137" y="1046"/>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21" y="1146"/>
                    </a:lnTo>
                    <a:lnTo>
                      <a:pt x="330" y="1157"/>
                    </a:lnTo>
                    <a:lnTo>
                      <a:pt x="340" y="1171"/>
                    </a:lnTo>
                    <a:lnTo>
                      <a:pt x="348" y="1186"/>
                    </a:lnTo>
                    <a:lnTo>
                      <a:pt x="356" y="1202"/>
                    </a:lnTo>
                    <a:lnTo>
                      <a:pt x="372" y="1236"/>
                    </a:lnTo>
                    <a:lnTo>
                      <a:pt x="384" y="1267"/>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9" y="1388"/>
                    </a:lnTo>
                    <a:lnTo>
                      <a:pt x="468" y="1397"/>
                    </a:lnTo>
                    <a:lnTo>
                      <a:pt x="464" y="1409"/>
                    </a:lnTo>
                    <a:lnTo>
                      <a:pt x="456" y="1438"/>
                    </a:lnTo>
                    <a:lnTo>
                      <a:pt x="448" y="1462"/>
                    </a:lnTo>
                    <a:lnTo>
                      <a:pt x="443" y="1476"/>
                    </a:lnTo>
                    <a:lnTo>
                      <a:pt x="443" y="1476"/>
                    </a:lnTo>
                    <a:lnTo>
                      <a:pt x="463" y="1504"/>
                    </a:lnTo>
                    <a:lnTo>
                      <a:pt x="483" y="1531"/>
                    </a:lnTo>
                    <a:lnTo>
                      <a:pt x="503" y="1553"/>
                    </a:lnTo>
                    <a:lnTo>
                      <a:pt x="512" y="1562"/>
                    </a:lnTo>
                    <a:lnTo>
                      <a:pt x="520" y="1570"/>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09" y="1639"/>
                    </a:lnTo>
                    <a:lnTo>
                      <a:pt x="743" y="1618"/>
                    </a:lnTo>
                    <a:lnTo>
                      <a:pt x="761" y="1605"/>
                    </a:lnTo>
                    <a:lnTo>
                      <a:pt x="779" y="1591"/>
                    </a:lnTo>
                    <a:lnTo>
                      <a:pt x="779" y="1591"/>
                    </a:lnTo>
                    <a:lnTo>
                      <a:pt x="771" y="1565"/>
                    </a:lnTo>
                    <a:lnTo>
                      <a:pt x="765" y="1540"/>
                    </a:lnTo>
                    <a:lnTo>
                      <a:pt x="763" y="1530"/>
                    </a:lnTo>
                    <a:lnTo>
                      <a:pt x="763" y="1520"/>
                    </a:lnTo>
                    <a:lnTo>
                      <a:pt x="763" y="1510"/>
                    </a:lnTo>
                    <a:lnTo>
                      <a:pt x="765" y="1503"/>
                    </a:lnTo>
                    <a:lnTo>
                      <a:pt x="765" y="1503"/>
                    </a:lnTo>
                    <a:lnTo>
                      <a:pt x="773" y="1487"/>
                    </a:lnTo>
                    <a:lnTo>
                      <a:pt x="782" y="1471"/>
                    </a:lnTo>
                    <a:lnTo>
                      <a:pt x="804" y="1435"/>
                    </a:lnTo>
                    <a:lnTo>
                      <a:pt x="828" y="1398"/>
                    </a:lnTo>
                    <a:lnTo>
                      <a:pt x="838" y="1379"/>
                    </a:lnTo>
                    <a:lnTo>
                      <a:pt x="848" y="1362"/>
                    </a:lnTo>
                    <a:lnTo>
                      <a:pt x="848" y="1362"/>
                    </a:lnTo>
                    <a:lnTo>
                      <a:pt x="857" y="1341"/>
                    </a:lnTo>
                    <a:lnTo>
                      <a:pt x="865" y="1317"/>
                    </a:lnTo>
                    <a:lnTo>
                      <a:pt x="873" y="1292"/>
                    </a:lnTo>
                    <a:lnTo>
                      <a:pt x="881" y="1267"/>
                    </a:lnTo>
                    <a:lnTo>
                      <a:pt x="891" y="1225"/>
                    </a:lnTo>
                    <a:lnTo>
                      <a:pt x="895" y="1208"/>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71" y="1866"/>
                    </a:lnTo>
                    <a:lnTo>
                      <a:pt x="1193" y="1888"/>
                    </a:lnTo>
                    <a:lnTo>
                      <a:pt x="1216" y="1909"/>
                    </a:lnTo>
                    <a:lnTo>
                      <a:pt x="1240" y="1927"/>
                    </a:lnTo>
                    <a:lnTo>
                      <a:pt x="1263" y="1945"/>
                    </a:lnTo>
                    <a:lnTo>
                      <a:pt x="1287" y="1961"/>
                    </a:lnTo>
                    <a:lnTo>
                      <a:pt x="1310" y="1974"/>
                    </a:lnTo>
                    <a:lnTo>
                      <a:pt x="1333" y="1986"/>
                    </a:lnTo>
                    <a:lnTo>
                      <a:pt x="1357" y="1996"/>
                    </a:lnTo>
                    <a:lnTo>
                      <a:pt x="1357" y="1996"/>
                    </a:lnTo>
                    <a:lnTo>
                      <a:pt x="1357" y="1992"/>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63" y="1046"/>
                    </a:lnTo>
                    <a:lnTo>
                      <a:pt x="1392" y="965"/>
                    </a:lnTo>
                    <a:lnTo>
                      <a:pt x="1438" y="841"/>
                    </a:lnTo>
                    <a:lnTo>
                      <a:pt x="1461" y="776"/>
                    </a:lnTo>
                    <a:lnTo>
                      <a:pt x="1481" y="718"/>
                    </a:lnTo>
                    <a:lnTo>
                      <a:pt x="1488" y="694"/>
                    </a:lnTo>
                    <a:lnTo>
                      <a:pt x="1493" y="674"/>
                    </a:lnTo>
                    <a:lnTo>
                      <a:pt x="1497" y="657"/>
                    </a:lnTo>
                    <a:lnTo>
                      <a:pt x="1498" y="64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8" name="Group 135"/>
              <p:cNvGrpSpPr/>
              <p:nvPr/>
            </p:nvGrpSpPr>
            <p:grpSpPr>
              <a:xfrm>
                <a:off x="5318126" y="279400"/>
                <a:ext cx="2019300" cy="2452688"/>
                <a:chOff x="5318126" y="279400"/>
                <a:chExt cx="2019300" cy="2452688"/>
              </a:xfrm>
            </p:grpSpPr>
            <p:sp>
              <p:nvSpPr>
                <p:cNvPr id="137" name="Freeform 5"/>
                <p:cNvSpPr/>
                <p:nvPr/>
              </p:nvSpPr>
              <p:spPr bwMode="auto">
                <a:xfrm>
                  <a:off x="5318126" y="463550"/>
                  <a:ext cx="906463" cy="990600"/>
                </a:xfrm>
                <a:custGeom>
                  <a:avLst/>
                  <a:gdLst>
                    <a:gd name="T0" fmla="*/ 2627 w 2855"/>
                    <a:gd name="T1" fmla="*/ 1002 h 3122"/>
                    <a:gd name="T2" fmla="*/ 2568 w 2855"/>
                    <a:gd name="T3" fmla="*/ 840 h 3122"/>
                    <a:gd name="T4" fmla="*/ 2527 w 2855"/>
                    <a:gd name="T5" fmla="*/ 829 h 3122"/>
                    <a:gd name="T6" fmla="*/ 2382 w 2855"/>
                    <a:gd name="T7" fmla="*/ 981 h 3122"/>
                    <a:gd name="T8" fmla="*/ 2198 w 2855"/>
                    <a:gd name="T9" fmla="*/ 1145 h 3122"/>
                    <a:gd name="T10" fmla="*/ 2084 w 2855"/>
                    <a:gd name="T11" fmla="*/ 1190 h 3122"/>
                    <a:gd name="T12" fmla="*/ 1885 w 2855"/>
                    <a:gd name="T13" fmla="*/ 1193 h 3122"/>
                    <a:gd name="T14" fmla="*/ 1639 w 2855"/>
                    <a:gd name="T15" fmla="*/ 1117 h 3122"/>
                    <a:gd name="T16" fmla="*/ 1545 w 2855"/>
                    <a:gd name="T17" fmla="*/ 1039 h 3122"/>
                    <a:gd name="T18" fmla="*/ 1504 w 2855"/>
                    <a:gd name="T19" fmla="*/ 910 h 3122"/>
                    <a:gd name="T20" fmla="*/ 1520 w 2855"/>
                    <a:gd name="T21" fmla="*/ 748 h 3122"/>
                    <a:gd name="T22" fmla="*/ 1542 w 2855"/>
                    <a:gd name="T23" fmla="*/ 530 h 3122"/>
                    <a:gd name="T24" fmla="*/ 1514 w 2855"/>
                    <a:gd name="T25" fmla="*/ 485 h 3122"/>
                    <a:gd name="T26" fmla="*/ 966 w 2855"/>
                    <a:gd name="T27" fmla="*/ 342 h 3122"/>
                    <a:gd name="T28" fmla="*/ 903 w 2855"/>
                    <a:gd name="T29" fmla="*/ 537 h 3122"/>
                    <a:gd name="T30" fmla="*/ 735 w 2855"/>
                    <a:gd name="T31" fmla="*/ 808 h 3122"/>
                    <a:gd name="T32" fmla="*/ 687 w 2855"/>
                    <a:gd name="T33" fmla="*/ 799 h 3122"/>
                    <a:gd name="T34" fmla="*/ 706 w 2855"/>
                    <a:gd name="T35" fmla="*/ 516 h 3122"/>
                    <a:gd name="T36" fmla="*/ 699 w 2855"/>
                    <a:gd name="T37" fmla="*/ 376 h 3122"/>
                    <a:gd name="T38" fmla="*/ 601 w 2855"/>
                    <a:gd name="T39" fmla="*/ 257 h 3122"/>
                    <a:gd name="T40" fmla="*/ 444 w 2855"/>
                    <a:gd name="T41" fmla="*/ 92 h 3122"/>
                    <a:gd name="T42" fmla="*/ 365 w 2855"/>
                    <a:gd name="T43" fmla="*/ 14 h 3122"/>
                    <a:gd name="T44" fmla="*/ 212 w 2855"/>
                    <a:gd name="T45" fmla="*/ 24 h 3122"/>
                    <a:gd name="T46" fmla="*/ 69 w 2855"/>
                    <a:gd name="T47" fmla="*/ 127 h 3122"/>
                    <a:gd name="T48" fmla="*/ 10 w 2855"/>
                    <a:gd name="T49" fmla="*/ 280 h 3122"/>
                    <a:gd name="T50" fmla="*/ 29 w 2855"/>
                    <a:gd name="T51" fmla="*/ 473 h 3122"/>
                    <a:gd name="T52" fmla="*/ 133 w 2855"/>
                    <a:gd name="T53" fmla="*/ 884 h 3122"/>
                    <a:gd name="T54" fmla="*/ 127 w 2855"/>
                    <a:gd name="T55" fmla="*/ 1050 h 3122"/>
                    <a:gd name="T56" fmla="*/ 81 w 2855"/>
                    <a:gd name="T57" fmla="*/ 1089 h 3122"/>
                    <a:gd name="T58" fmla="*/ 14 w 2855"/>
                    <a:gd name="T59" fmla="*/ 1330 h 3122"/>
                    <a:gd name="T60" fmla="*/ 7 w 2855"/>
                    <a:gd name="T61" fmla="*/ 1717 h 3122"/>
                    <a:gd name="T62" fmla="*/ 136 w 2855"/>
                    <a:gd name="T63" fmla="*/ 2159 h 3122"/>
                    <a:gd name="T64" fmla="*/ 278 w 2855"/>
                    <a:gd name="T65" fmla="*/ 2573 h 3122"/>
                    <a:gd name="T66" fmla="*/ 346 w 2855"/>
                    <a:gd name="T67" fmla="*/ 2706 h 3122"/>
                    <a:gd name="T68" fmla="*/ 501 w 2855"/>
                    <a:gd name="T69" fmla="*/ 2753 h 3122"/>
                    <a:gd name="T70" fmla="*/ 834 w 2855"/>
                    <a:gd name="T71" fmla="*/ 2750 h 3122"/>
                    <a:gd name="T72" fmla="*/ 1079 w 2855"/>
                    <a:gd name="T73" fmla="*/ 2837 h 3122"/>
                    <a:gd name="T74" fmla="*/ 1180 w 2855"/>
                    <a:gd name="T75" fmla="*/ 2938 h 3122"/>
                    <a:gd name="T76" fmla="*/ 1158 w 2855"/>
                    <a:gd name="T77" fmla="*/ 2939 h 3122"/>
                    <a:gd name="T78" fmla="*/ 1351 w 2855"/>
                    <a:gd name="T79" fmla="*/ 3056 h 3122"/>
                    <a:gd name="T80" fmla="*/ 1547 w 2855"/>
                    <a:gd name="T81" fmla="*/ 3116 h 3122"/>
                    <a:gd name="T82" fmla="*/ 1718 w 2855"/>
                    <a:gd name="T83" fmla="*/ 3113 h 3122"/>
                    <a:gd name="T84" fmla="*/ 1854 w 2855"/>
                    <a:gd name="T85" fmla="*/ 3047 h 3122"/>
                    <a:gd name="T86" fmla="*/ 1964 w 2855"/>
                    <a:gd name="T87" fmla="*/ 2884 h 3122"/>
                    <a:gd name="T88" fmla="*/ 2009 w 2855"/>
                    <a:gd name="T89" fmla="*/ 2836 h 3122"/>
                    <a:gd name="T90" fmla="*/ 2111 w 2855"/>
                    <a:gd name="T91" fmla="*/ 2741 h 3122"/>
                    <a:gd name="T92" fmla="*/ 2235 w 2855"/>
                    <a:gd name="T93" fmla="*/ 2512 h 3122"/>
                    <a:gd name="T94" fmla="*/ 2274 w 2855"/>
                    <a:gd name="T95" fmla="*/ 2353 h 3122"/>
                    <a:gd name="T96" fmla="*/ 2344 w 2855"/>
                    <a:gd name="T97" fmla="*/ 2278 h 3122"/>
                    <a:gd name="T98" fmla="*/ 2352 w 2855"/>
                    <a:gd name="T99" fmla="*/ 2254 h 3122"/>
                    <a:gd name="T100" fmla="*/ 2454 w 2855"/>
                    <a:gd name="T101" fmla="*/ 2203 h 3122"/>
                    <a:gd name="T102" fmla="*/ 2488 w 2855"/>
                    <a:gd name="T103" fmla="*/ 2123 h 3122"/>
                    <a:gd name="T104" fmla="*/ 2528 w 2855"/>
                    <a:gd name="T105" fmla="*/ 1997 h 3122"/>
                    <a:gd name="T106" fmla="*/ 2710 w 2855"/>
                    <a:gd name="T107" fmla="*/ 1727 h 3122"/>
                    <a:gd name="T108" fmla="*/ 2817 w 2855"/>
                    <a:gd name="T109" fmla="*/ 1435 h 3122"/>
                    <a:gd name="T110" fmla="*/ 2787 w 2855"/>
                    <a:gd name="T111" fmla="*/ 1365 h 3122"/>
                    <a:gd name="T112" fmla="*/ 2671 w 2855"/>
                    <a:gd name="T113" fmla="*/ 1258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66" y="342"/>
                      </a:lnTo>
                      <a:lnTo>
                        <a:pt x="954" y="391"/>
                      </a:lnTo>
                      <a:lnTo>
                        <a:pt x="938" y="447"/>
                      </a:lnTo>
                      <a:lnTo>
                        <a:pt x="929" y="474"/>
                      </a:lnTo>
                      <a:lnTo>
                        <a:pt x="920" y="499"/>
                      </a:lnTo>
                      <a:lnTo>
                        <a:pt x="912" y="520"/>
                      </a:lnTo>
                      <a:lnTo>
                        <a:pt x="903" y="537"/>
                      </a:lnTo>
                      <a:lnTo>
                        <a:pt x="903" y="537"/>
                      </a:lnTo>
                      <a:lnTo>
                        <a:pt x="869" y="598"/>
                      </a:lnTo>
                      <a:lnTo>
                        <a:pt x="819" y="683"/>
                      </a:lnTo>
                      <a:lnTo>
                        <a:pt x="794" y="725"/>
                      </a:lnTo>
                      <a:lnTo>
                        <a:pt x="770" y="762"/>
                      </a:lnTo>
                      <a:lnTo>
                        <a:pt x="760" y="778"/>
                      </a:lnTo>
                      <a:lnTo>
                        <a:pt x="750" y="791"/>
                      </a:lnTo>
                      <a:lnTo>
                        <a:pt x="742" y="801"/>
                      </a:lnTo>
                      <a:lnTo>
                        <a:pt x="735" y="808"/>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2" y="772"/>
                      </a:lnTo>
                      <a:lnTo>
                        <a:pt x="669" y="729"/>
                      </a:lnTo>
                      <a:lnTo>
                        <a:pt x="688" y="629"/>
                      </a:lnTo>
                      <a:lnTo>
                        <a:pt x="697" y="571"/>
                      </a:lnTo>
                      <a:lnTo>
                        <a:pt x="706" y="516"/>
                      </a:lnTo>
                      <a:lnTo>
                        <a:pt x="712" y="467"/>
                      </a:lnTo>
                      <a:lnTo>
                        <a:pt x="714" y="448"/>
                      </a:lnTo>
                      <a:lnTo>
                        <a:pt x="714" y="432"/>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83" y="242"/>
                      </a:lnTo>
                      <a:lnTo>
                        <a:pt x="574" y="236"/>
                      </a:lnTo>
                      <a:lnTo>
                        <a:pt x="563" y="227"/>
                      </a:lnTo>
                      <a:lnTo>
                        <a:pt x="541" y="203"/>
                      </a:lnTo>
                      <a:lnTo>
                        <a:pt x="515" y="174"/>
                      </a:lnTo>
                      <a:lnTo>
                        <a:pt x="488" y="145"/>
                      </a:lnTo>
                      <a:lnTo>
                        <a:pt x="444" y="92"/>
                      </a:lnTo>
                      <a:lnTo>
                        <a:pt x="425" y="69"/>
                      </a:lnTo>
                      <a:lnTo>
                        <a:pt x="425" y="69"/>
                      </a:lnTo>
                      <a:lnTo>
                        <a:pt x="418" y="59"/>
                      </a:lnTo>
                      <a:lnTo>
                        <a:pt x="409" y="49"/>
                      </a:lnTo>
                      <a:lnTo>
                        <a:pt x="399" y="40"/>
                      </a:lnTo>
                      <a:lnTo>
                        <a:pt x="388" y="30"/>
                      </a:lnTo>
                      <a:lnTo>
                        <a:pt x="377" y="22"/>
                      </a:lnTo>
                      <a:lnTo>
                        <a:pt x="365" y="14"/>
                      </a:lnTo>
                      <a:lnTo>
                        <a:pt x="342" y="0"/>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9" y="159"/>
                      </a:lnTo>
                      <a:lnTo>
                        <a:pt x="33" y="193"/>
                      </a:lnTo>
                      <a:lnTo>
                        <a:pt x="26" y="226"/>
                      </a:lnTo>
                      <a:lnTo>
                        <a:pt x="18" y="255"/>
                      </a:lnTo>
                      <a:lnTo>
                        <a:pt x="10" y="280"/>
                      </a:lnTo>
                      <a:lnTo>
                        <a:pt x="10" y="280"/>
                      </a:lnTo>
                      <a:lnTo>
                        <a:pt x="16" y="313"/>
                      </a:lnTo>
                      <a:lnTo>
                        <a:pt x="21" y="346"/>
                      </a:lnTo>
                      <a:lnTo>
                        <a:pt x="25" y="379"/>
                      </a:lnTo>
                      <a:lnTo>
                        <a:pt x="26" y="412"/>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83" y="1027"/>
                      </a:lnTo>
                      <a:lnTo>
                        <a:pt x="177" y="1030"/>
                      </a:lnTo>
                      <a:lnTo>
                        <a:pt x="161" y="1037"/>
                      </a:lnTo>
                      <a:lnTo>
                        <a:pt x="139" y="1046"/>
                      </a:lnTo>
                      <a:lnTo>
                        <a:pt x="127" y="1050"/>
                      </a:lnTo>
                      <a:lnTo>
                        <a:pt x="115" y="1052"/>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689" y="2766"/>
                      </a:lnTo>
                      <a:lnTo>
                        <a:pt x="732" y="2762"/>
                      </a:lnTo>
                      <a:lnTo>
                        <a:pt x="781" y="2757"/>
                      </a:lnTo>
                      <a:lnTo>
                        <a:pt x="834" y="2750"/>
                      </a:lnTo>
                      <a:lnTo>
                        <a:pt x="887" y="2742"/>
                      </a:lnTo>
                      <a:lnTo>
                        <a:pt x="975" y="2728"/>
                      </a:lnTo>
                      <a:lnTo>
                        <a:pt x="1012" y="2722"/>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44" y="2278"/>
                      </a:lnTo>
                      <a:lnTo>
                        <a:pt x="2339" y="2274"/>
                      </a:lnTo>
                      <a:lnTo>
                        <a:pt x="2338" y="2271"/>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27" y="1393"/>
                      </a:lnTo>
                      <a:lnTo>
                        <a:pt x="2841" y="1394"/>
                      </a:lnTo>
                      <a:lnTo>
                        <a:pt x="2855"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8" name="Freeform 9"/>
                <p:cNvSpPr/>
                <p:nvPr/>
              </p:nvSpPr>
              <p:spPr bwMode="auto">
                <a:xfrm>
                  <a:off x="6170613" y="687388"/>
                  <a:ext cx="104775" cy="195263"/>
                </a:xfrm>
                <a:custGeom>
                  <a:avLst/>
                  <a:gdLst>
                    <a:gd name="T0" fmla="*/ 227 w 328"/>
                    <a:gd name="T1" fmla="*/ 135 h 613"/>
                    <a:gd name="T2" fmla="*/ 254 w 328"/>
                    <a:gd name="T3" fmla="*/ 97 h 613"/>
                    <a:gd name="T4" fmla="*/ 288 w 328"/>
                    <a:gd name="T5" fmla="*/ 59 h 613"/>
                    <a:gd name="T6" fmla="*/ 328 w 328"/>
                    <a:gd name="T7" fmla="*/ 19 h 613"/>
                    <a:gd name="T8" fmla="*/ 299 w 328"/>
                    <a:gd name="T9" fmla="*/ 13 h 613"/>
                    <a:gd name="T10" fmla="*/ 251 w 328"/>
                    <a:gd name="T11" fmla="*/ 2 h 613"/>
                    <a:gd name="T12" fmla="*/ 231 w 328"/>
                    <a:gd name="T13" fmla="*/ 0 h 613"/>
                    <a:gd name="T14" fmla="*/ 210 w 328"/>
                    <a:gd name="T15" fmla="*/ 0 h 613"/>
                    <a:gd name="T16" fmla="*/ 170 w 328"/>
                    <a:gd name="T17" fmla="*/ 9 h 613"/>
                    <a:gd name="T18" fmla="*/ 135 w 328"/>
                    <a:gd name="T19" fmla="*/ 24 h 613"/>
                    <a:gd name="T20" fmla="*/ 103 w 328"/>
                    <a:gd name="T21" fmla="*/ 44 h 613"/>
                    <a:gd name="T22" fmla="*/ 77 w 328"/>
                    <a:gd name="T23" fmla="*/ 64 h 613"/>
                    <a:gd name="T24" fmla="*/ 45 w 328"/>
                    <a:gd name="T25" fmla="*/ 96 h 613"/>
                    <a:gd name="T26" fmla="*/ 41 w 328"/>
                    <a:gd name="T27" fmla="*/ 101 h 613"/>
                    <a:gd name="T28" fmla="*/ 33 w 328"/>
                    <a:gd name="T29" fmla="*/ 110 h 613"/>
                    <a:gd name="T30" fmla="*/ 22 w 328"/>
                    <a:gd name="T31" fmla="*/ 140 h 613"/>
                    <a:gd name="T32" fmla="*/ 13 w 328"/>
                    <a:gd name="T33" fmla="*/ 184 h 613"/>
                    <a:gd name="T34" fmla="*/ 5 w 328"/>
                    <a:gd name="T35" fmla="*/ 237 h 613"/>
                    <a:gd name="T36" fmla="*/ 1 w 328"/>
                    <a:gd name="T37" fmla="*/ 295 h 613"/>
                    <a:gd name="T38" fmla="*/ 0 w 328"/>
                    <a:gd name="T39" fmla="*/ 355 h 613"/>
                    <a:gd name="T40" fmla="*/ 4 w 328"/>
                    <a:gd name="T41" fmla="*/ 413 h 613"/>
                    <a:gd name="T42" fmla="*/ 11 w 328"/>
                    <a:gd name="T43" fmla="*/ 466 h 613"/>
                    <a:gd name="T44" fmla="*/ 17 w 328"/>
                    <a:gd name="T45" fmla="*/ 489 h 613"/>
                    <a:gd name="T46" fmla="*/ 23 w 328"/>
                    <a:gd name="T47" fmla="*/ 511 h 613"/>
                    <a:gd name="T48" fmla="*/ 32 w 328"/>
                    <a:gd name="T49" fmla="*/ 529 h 613"/>
                    <a:gd name="T50" fmla="*/ 43 w 328"/>
                    <a:gd name="T51" fmla="*/ 545 h 613"/>
                    <a:gd name="T52" fmla="*/ 68 w 328"/>
                    <a:gd name="T53" fmla="*/ 570 h 613"/>
                    <a:gd name="T54" fmla="*/ 95 w 328"/>
                    <a:gd name="T55" fmla="*/ 589 h 613"/>
                    <a:gd name="T56" fmla="*/ 120 w 328"/>
                    <a:gd name="T57" fmla="*/ 601 h 613"/>
                    <a:gd name="T58" fmla="*/ 144 w 328"/>
                    <a:gd name="T59" fmla="*/ 608 h 613"/>
                    <a:gd name="T60" fmla="*/ 170 w 328"/>
                    <a:gd name="T61" fmla="*/ 613 h 613"/>
                    <a:gd name="T62" fmla="*/ 175 w 328"/>
                    <a:gd name="T63" fmla="*/ 613 h 613"/>
                    <a:gd name="T64" fmla="*/ 175 w 328"/>
                    <a:gd name="T65" fmla="*/ 314 h 613"/>
                    <a:gd name="T66" fmla="*/ 180 w 328"/>
                    <a:gd name="T67" fmla="*/ 261 h 613"/>
                    <a:gd name="T68" fmla="*/ 192 w 328"/>
                    <a:gd name="T69" fmla="*/ 214 h 613"/>
                    <a:gd name="T70" fmla="*/ 209 w 328"/>
                    <a:gd name="T71" fmla="*/ 173 h 613"/>
                    <a:gd name="T72" fmla="*/ 227 w 328"/>
                    <a:gd name="T73" fmla="*/ 1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328" y="19"/>
                      </a:lnTo>
                      <a:lnTo>
                        <a:pt x="299" y="13"/>
                      </a:lnTo>
                      <a:lnTo>
                        <a:pt x="251" y="2"/>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613"/>
                      </a:lnTo>
                      <a:lnTo>
                        <a:pt x="175" y="314"/>
                      </a:lnTo>
                      <a:lnTo>
                        <a:pt x="175" y="314"/>
                      </a:lnTo>
                      <a:lnTo>
                        <a:pt x="177" y="287"/>
                      </a:lnTo>
                      <a:lnTo>
                        <a:pt x="180" y="261"/>
                      </a:lnTo>
                      <a:lnTo>
                        <a:pt x="185" y="237"/>
                      </a:lnTo>
                      <a:lnTo>
                        <a:pt x="192" y="214"/>
                      </a:lnTo>
                      <a:lnTo>
                        <a:pt x="199" y="192"/>
                      </a:lnTo>
                      <a:lnTo>
                        <a:pt x="209" y="173"/>
                      </a:lnTo>
                      <a:lnTo>
                        <a:pt x="218" y="153"/>
                      </a:lnTo>
                      <a:lnTo>
                        <a:pt x="227" y="135"/>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9" name="Freeform 11"/>
                <p:cNvSpPr/>
                <p:nvPr/>
              </p:nvSpPr>
              <p:spPr bwMode="auto">
                <a:xfrm>
                  <a:off x="5632451" y="279400"/>
                  <a:ext cx="668338" cy="388938"/>
                </a:xfrm>
                <a:custGeom>
                  <a:avLst/>
                  <a:gdLst>
                    <a:gd name="T0" fmla="*/ 2095 w 2108"/>
                    <a:gd name="T1" fmla="*/ 1093 h 1226"/>
                    <a:gd name="T2" fmla="*/ 2099 w 2108"/>
                    <a:gd name="T3" fmla="*/ 932 h 1226"/>
                    <a:gd name="T4" fmla="*/ 2098 w 2108"/>
                    <a:gd name="T5" fmla="*/ 904 h 1226"/>
                    <a:gd name="T6" fmla="*/ 2088 w 2108"/>
                    <a:gd name="T7" fmla="*/ 833 h 1226"/>
                    <a:gd name="T8" fmla="*/ 2063 w 2108"/>
                    <a:gd name="T9" fmla="*/ 685 h 1226"/>
                    <a:gd name="T10" fmla="*/ 2051 w 2108"/>
                    <a:gd name="T11" fmla="*/ 559 h 1226"/>
                    <a:gd name="T12" fmla="*/ 2046 w 2108"/>
                    <a:gd name="T13" fmla="*/ 494 h 1226"/>
                    <a:gd name="T14" fmla="*/ 2030 w 2108"/>
                    <a:gd name="T15" fmla="*/ 390 h 1226"/>
                    <a:gd name="T16" fmla="*/ 2004 w 2108"/>
                    <a:gd name="T17" fmla="*/ 272 h 1226"/>
                    <a:gd name="T18" fmla="*/ 2003 w 2108"/>
                    <a:gd name="T19" fmla="*/ 260 h 1226"/>
                    <a:gd name="T20" fmla="*/ 1775 w 2108"/>
                    <a:gd name="T21" fmla="*/ 262 h 1226"/>
                    <a:gd name="T22" fmla="*/ 1662 w 2108"/>
                    <a:gd name="T23" fmla="*/ 260 h 1226"/>
                    <a:gd name="T24" fmla="*/ 1621 w 2108"/>
                    <a:gd name="T25" fmla="*/ 253 h 1226"/>
                    <a:gd name="T26" fmla="*/ 1580 w 2108"/>
                    <a:gd name="T27" fmla="*/ 241 h 1226"/>
                    <a:gd name="T28" fmla="*/ 1493 w 2108"/>
                    <a:gd name="T29" fmla="*/ 199 h 1226"/>
                    <a:gd name="T30" fmla="*/ 1376 w 2108"/>
                    <a:gd name="T31" fmla="*/ 128 h 1226"/>
                    <a:gd name="T32" fmla="*/ 1263 w 2108"/>
                    <a:gd name="T33" fmla="*/ 61 h 1226"/>
                    <a:gd name="T34" fmla="*/ 1210 w 2108"/>
                    <a:gd name="T35" fmla="*/ 39 h 1226"/>
                    <a:gd name="T36" fmla="*/ 1132 w 2108"/>
                    <a:gd name="T37" fmla="*/ 17 h 1226"/>
                    <a:gd name="T38" fmla="*/ 1055 w 2108"/>
                    <a:gd name="T39" fmla="*/ 4 h 1226"/>
                    <a:gd name="T40" fmla="*/ 978 w 2108"/>
                    <a:gd name="T41" fmla="*/ 0 h 1226"/>
                    <a:gd name="T42" fmla="*/ 905 w 2108"/>
                    <a:gd name="T43" fmla="*/ 3 h 1226"/>
                    <a:gd name="T44" fmla="*/ 838 w 2108"/>
                    <a:gd name="T45" fmla="*/ 13 h 1226"/>
                    <a:gd name="T46" fmla="*/ 794 w 2108"/>
                    <a:gd name="T47" fmla="*/ 24 h 1226"/>
                    <a:gd name="T48" fmla="*/ 710 w 2108"/>
                    <a:gd name="T49" fmla="*/ 60 h 1226"/>
                    <a:gd name="T50" fmla="*/ 614 w 2108"/>
                    <a:gd name="T51" fmla="*/ 113 h 1226"/>
                    <a:gd name="T52" fmla="*/ 522 w 2108"/>
                    <a:gd name="T53" fmla="*/ 171 h 1226"/>
                    <a:gd name="T54" fmla="*/ 449 w 2108"/>
                    <a:gd name="T55" fmla="*/ 224 h 1226"/>
                    <a:gd name="T56" fmla="*/ 414 w 2108"/>
                    <a:gd name="T57" fmla="*/ 258 h 1226"/>
                    <a:gd name="T58" fmla="*/ 407 w 2108"/>
                    <a:gd name="T59" fmla="*/ 270 h 1226"/>
                    <a:gd name="T60" fmla="*/ 404 w 2108"/>
                    <a:gd name="T61" fmla="*/ 301 h 1226"/>
                    <a:gd name="T62" fmla="*/ 413 w 2108"/>
                    <a:gd name="T63" fmla="*/ 348 h 1226"/>
                    <a:gd name="T64" fmla="*/ 436 w 2108"/>
                    <a:gd name="T65" fmla="*/ 436 h 1226"/>
                    <a:gd name="T66" fmla="*/ 440 w 2108"/>
                    <a:gd name="T67" fmla="*/ 472 h 1226"/>
                    <a:gd name="T68" fmla="*/ 442 w 2108"/>
                    <a:gd name="T69" fmla="*/ 520 h 1226"/>
                    <a:gd name="T70" fmla="*/ 436 w 2108"/>
                    <a:gd name="T71" fmla="*/ 552 h 1226"/>
                    <a:gd name="T72" fmla="*/ 418 w 2108"/>
                    <a:gd name="T73" fmla="*/ 577 h 1226"/>
                    <a:gd name="T74" fmla="*/ 385 w 2108"/>
                    <a:gd name="T75" fmla="*/ 593 h 1226"/>
                    <a:gd name="T76" fmla="*/ 331 w 2108"/>
                    <a:gd name="T77" fmla="*/ 599 h 1226"/>
                    <a:gd name="T78" fmla="*/ 183 w 2108"/>
                    <a:gd name="T79" fmla="*/ 614 h 1226"/>
                    <a:gd name="T80" fmla="*/ 110 w 2108"/>
                    <a:gd name="T81" fmla="*/ 625 h 1226"/>
                    <a:gd name="T82" fmla="*/ 52 w 2108"/>
                    <a:gd name="T83" fmla="*/ 643 h 1226"/>
                    <a:gd name="T84" fmla="*/ 28 w 2108"/>
                    <a:gd name="T85" fmla="*/ 659 h 1226"/>
                    <a:gd name="T86" fmla="*/ 19 w 2108"/>
                    <a:gd name="T87" fmla="*/ 671 h 1226"/>
                    <a:gd name="T88" fmla="*/ 0 w 2108"/>
                    <a:gd name="T89" fmla="*/ 713 h 1226"/>
                    <a:gd name="T90" fmla="*/ 360 w 2108"/>
                    <a:gd name="T91" fmla="*/ 859 h 1226"/>
                    <a:gd name="T92" fmla="*/ 575 w 2108"/>
                    <a:gd name="T93" fmla="*/ 939 h 1226"/>
                    <a:gd name="T94" fmla="*/ 609 w 2108"/>
                    <a:gd name="T95" fmla="*/ 948 h 1226"/>
                    <a:gd name="T96" fmla="*/ 685 w 2108"/>
                    <a:gd name="T97" fmla="*/ 954 h 1226"/>
                    <a:gd name="T98" fmla="*/ 841 w 2108"/>
                    <a:gd name="T99" fmla="*/ 959 h 1226"/>
                    <a:gd name="T100" fmla="*/ 944 w 2108"/>
                    <a:gd name="T101" fmla="*/ 970 h 1226"/>
                    <a:gd name="T102" fmla="*/ 1067 w 2108"/>
                    <a:gd name="T103" fmla="*/ 991 h 1226"/>
                    <a:gd name="T104" fmla="*/ 1156 w 2108"/>
                    <a:gd name="T105" fmla="*/ 1014 h 1226"/>
                    <a:gd name="T106" fmla="*/ 1288 w 2108"/>
                    <a:gd name="T107" fmla="*/ 1062 h 1226"/>
                    <a:gd name="T108" fmla="*/ 1408 w 2108"/>
                    <a:gd name="T109" fmla="*/ 1116 h 1226"/>
                    <a:gd name="T110" fmla="*/ 1585 w 2108"/>
                    <a:gd name="T111" fmla="*/ 1205 h 1226"/>
                    <a:gd name="T112" fmla="*/ 1620 w 2108"/>
                    <a:gd name="T113" fmla="*/ 1222 h 1226"/>
                    <a:gd name="T114" fmla="*/ 1666 w 2108"/>
                    <a:gd name="T115" fmla="*/ 1226 h 1226"/>
                    <a:gd name="T116" fmla="*/ 1751 w 2108"/>
                    <a:gd name="T117" fmla="*/ 1224 h 1226"/>
                    <a:gd name="T118" fmla="*/ 1970 w 2108"/>
                    <a:gd name="T119" fmla="*/ 1208 h 1226"/>
                    <a:gd name="T120" fmla="*/ 2108 w 2108"/>
                    <a:gd name="T121" fmla="*/ 1204 h 1226"/>
                    <a:gd name="T122" fmla="*/ 2096 w 2108"/>
                    <a:gd name="T123" fmla="*/ 120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1226">
                      <a:moveTo>
                        <a:pt x="2096" y="1203"/>
                      </a:moveTo>
                      <a:lnTo>
                        <a:pt x="2096" y="1203"/>
                      </a:lnTo>
                      <a:lnTo>
                        <a:pt x="2095" y="1093"/>
                      </a:lnTo>
                      <a:lnTo>
                        <a:pt x="2096" y="1003"/>
                      </a:lnTo>
                      <a:lnTo>
                        <a:pt x="2097" y="963"/>
                      </a:lnTo>
                      <a:lnTo>
                        <a:pt x="2099" y="932"/>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2003" y="260"/>
                      </a:lnTo>
                      <a:lnTo>
                        <a:pt x="1970" y="260"/>
                      </a:lnTo>
                      <a:lnTo>
                        <a:pt x="1886" y="262"/>
                      </a:lnTo>
                      <a:lnTo>
                        <a:pt x="1775" y="262"/>
                      </a:lnTo>
                      <a:lnTo>
                        <a:pt x="1718" y="261"/>
                      </a:lnTo>
                      <a:lnTo>
                        <a:pt x="1662" y="260"/>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8" y="659"/>
                      </a:lnTo>
                      <a:lnTo>
                        <a:pt x="23" y="664"/>
                      </a:lnTo>
                      <a:lnTo>
                        <a:pt x="19" y="671"/>
                      </a:lnTo>
                      <a:lnTo>
                        <a:pt x="10" y="683"/>
                      </a:lnTo>
                      <a:lnTo>
                        <a:pt x="4" y="698"/>
                      </a:lnTo>
                      <a:lnTo>
                        <a:pt x="0" y="713"/>
                      </a:lnTo>
                      <a:lnTo>
                        <a:pt x="0" y="713"/>
                      </a:lnTo>
                      <a:lnTo>
                        <a:pt x="175" y="785"/>
                      </a:lnTo>
                      <a:lnTo>
                        <a:pt x="360" y="859"/>
                      </a:lnTo>
                      <a:lnTo>
                        <a:pt x="445" y="891"/>
                      </a:lnTo>
                      <a:lnTo>
                        <a:pt x="518" y="919"/>
                      </a:lnTo>
                      <a:lnTo>
                        <a:pt x="575" y="939"/>
                      </a:lnTo>
                      <a:lnTo>
                        <a:pt x="595" y="945"/>
                      </a:lnTo>
                      <a:lnTo>
                        <a:pt x="609" y="948"/>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108" y="1204"/>
                      </a:lnTo>
                      <a:lnTo>
                        <a:pt x="2096" y="1203"/>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0" name="Freeform 13"/>
                <p:cNvSpPr>
                  <a:spLocks noEditPoints="1"/>
                </p:cNvSpPr>
                <p:nvPr/>
              </p:nvSpPr>
              <p:spPr bwMode="auto">
                <a:xfrm>
                  <a:off x="6778626" y="1893888"/>
                  <a:ext cx="558800" cy="838200"/>
                </a:xfrm>
                <a:custGeom>
                  <a:avLst/>
                  <a:gdLst>
                    <a:gd name="T0" fmla="*/ 1719 w 1760"/>
                    <a:gd name="T1" fmla="*/ 1087 h 2643"/>
                    <a:gd name="T2" fmla="*/ 1654 w 1760"/>
                    <a:gd name="T3" fmla="*/ 998 h 2643"/>
                    <a:gd name="T4" fmla="*/ 1664 w 1760"/>
                    <a:gd name="T5" fmla="*/ 971 h 2643"/>
                    <a:gd name="T6" fmla="*/ 1688 w 1760"/>
                    <a:gd name="T7" fmla="*/ 903 h 2643"/>
                    <a:gd name="T8" fmla="*/ 1690 w 1760"/>
                    <a:gd name="T9" fmla="*/ 810 h 2643"/>
                    <a:gd name="T10" fmla="*/ 1657 w 1760"/>
                    <a:gd name="T11" fmla="*/ 737 h 2643"/>
                    <a:gd name="T12" fmla="*/ 1584 w 1760"/>
                    <a:gd name="T13" fmla="*/ 688 h 2643"/>
                    <a:gd name="T14" fmla="*/ 1536 w 1760"/>
                    <a:gd name="T15" fmla="*/ 658 h 2643"/>
                    <a:gd name="T16" fmla="*/ 1553 w 1760"/>
                    <a:gd name="T17" fmla="*/ 539 h 2643"/>
                    <a:gd name="T18" fmla="*/ 1660 w 1760"/>
                    <a:gd name="T19" fmla="*/ 402 h 2643"/>
                    <a:gd name="T20" fmla="*/ 1701 w 1760"/>
                    <a:gd name="T21" fmla="*/ 334 h 2643"/>
                    <a:gd name="T22" fmla="*/ 1685 w 1760"/>
                    <a:gd name="T23" fmla="*/ 252 h 2643"/>
                    <a:gd name="T24" fmla="*/ 1647 w 1760"/>
                    <a:gd name="T25" fmla="*/ 177 h 2643"/>
                    <a:gd name="T26" fmla="*/ 1610 w 1760"/>
                    <a:gd name="T27" fmla="*/ 151 h 2643"/>
                    <a:gd name="T28" fmla="*/ 1484 w 1760"/>
                    <a:gd name="T29" fmla="*/ 135 h 2643"/>
                    <a:gd name="T30" fmla="*/ 1456 w 1760"/>
                    <a:gd name="T31" fmla="*/ 126 h 2643"/>
                    <a:gd name="T32" fmla="*/ 1437 w 1760"/>
                    <a:gd name="T33" fmla="*/ 205 h 2643"/>
                    <a:gd name="T34" fmla="*/ 1385 w 1760"/>
                    <a:gd name="T35" fmla="*/ 268 h 2643"/>
                    <a:gd name="T36" fmla="*/ 1321 w 1760"/>
                    <a:gd name="T37" fmla="*/ 294 h 2643"/>
                    <a:gd name="T38" fmla="*/ 1109 w 1760"/>
                    <a:gd name="T39" fmla="*/ 421 h 2643"/>
                    <a:gd name="T40" fmla="*/ 1196 w 1760"/>
                    <a:gd name="T41" fmla="*/ 3 h 2643"/>
                    <a:gd name="T42" fmla="*/ 1130 w 1760"/>
                    <a:gd name="T43" fmla="*/ 5 h 2643"/>
                    <a:gd name="T44" fmla="*/ 1074 w 1760"/>
                    <a:gd name="T45" fmla="*/ 43 h 2643"/>
                    <a:gd name="T46" fmla="*/ 919 w 1760"/>
                    <a:gd name="T47" fmla="*/ 227 h 2643"/>
                    <a:gd name="T48" fmla="*/ 787 w 1760"/>
                    <a:gd name="T49" fmla="*/ 368 h 2643"/>
                    <a:gd name="T50" fmla="*/ 645 w 1760"/>
                    <a:gd name="T51" fmla="*/ 503 h 2643"/>
                    <a:gd name="T52" fmla="*/ 558 w 1760"/>
                    <a:gd name="T53" fmla="*/ 569 h 2643"/>
                    <a:gd name="T54" fmla="*/ 460 w 1760"/>
                    <a:gd name="T55" fmla="*/ 703 h 2643"/>
                    <a:gd name="T56" fmla="*/ 402 w 1760"/>
                    <a:gd name="T57" fmla="*/ 799 h 2643"/>
                    <a:gd name="T58" fmla="*/ 320 w 1760"/>
                    <a:gd name="T59" fmla="*/ 1009 h 2643"/>
                    <a:gd name="T60" fmla="*/ 278 w 1760"/>
                    <a:gd name="T61" fmla="*/ 1079 h 2643"/>
                    <a:gd name="T62" fmla="*/ 243 w 1760"/>
                    <a:gd name="T63" fmla="*/ 1208 h 2643"/>
                    <a:gd name="T64" fmla="*/ 203 w 1760"/>
                    <a:gd name="T65" fmla="*/ 1401 h 2643"/>
                    <a:gd name="T66" fmla="*/ 184 w 1760"/>
                    <a:gd name="T67" fmla="*/ 1424 h 2643"/>
                    <a:gd name="T68" fmla="*/ 106 w 1760"/>
                    <a:gd name="T69" fmla="*/ 1471 h 2643"/>
                    <a:gd name="T70" fmla="*/ 24 w 1760"/>
                    <a:gd name="T71" fmla="*/ 1567 h 2643"/>
                    <a:gd name="T72" fmla="*/ 2 w 1760"/>
                    <a:gd name="T73" fmla="*/ 1704 h 2643"/>
                    <a:gd name="T74" fmla="*/ 8 w 1760"/>
                    <a:gd name="T75" fmla="*/ 1870 h 2643"/>
                    <a:gd name="T76" fmla="*/ 42 w 1760"/>
                    <a:gd name="T77" fmla="*/ 1991 h 2643"/>
                    <a:gd name="T78" fmla="*/ 113 w 1760"/>
                    <a:gd name="T79" fmla="*/ 2098 h 2643"/>
                    <a:gd name="T80" fmla="*/ 283 w 1760"/>
                    <a:gd name="T81" fmla="*/ 2248 h 2643"/>
                    <a:gd name="T82" fmla="*/ 442 w 1760"/>
                    <a:gd name="T83" fmla="*/ 2384 h 2643"/>
                    <a:gd name="T84" fmla="*/ 472 w 1760"/>
                    <a:gd name="T85" fmla="*/ 2438 h 2643"/>
                    <a:gd name="T86" fmla="*/ 507 w 1760"/>
                    <a:gd name="T87" fmla="*/ 2551 h 2643"/>
                    <a:gd name="T88" fmla="*/ 636 w 1760"/>
                    <a:gd name="T89" fmla="*/ 2507 h 2643"/>
                    <a:gd name="T90" fmla="*/ 725 w 1760"/>
                    <a:gd name="T91" fmla="*/ 2343 h 2643"/>
                    <a:gd name="T92" fmla="*/ 788 w 1760"/>
                    <a:gd name="T93" fmla="*/ 2265 h 2643"/>
                    <a:gd name="T94" fmla="*/ 1004 w 1760"/>
                    <a:gd name="T95" fmla="*/ 2133 h 2643"/>
                    <a:gd name="T96" fmla="*/ 1250 w 1760"/>
                    <a:gd name="T97" fmla="*/ 1961 h 2643"/>
                    <a:gd name="T98" fmla="*/ 1346 w 1760"/>
                    <a:gd name="T99" fmla="*/ 1889 h 2643"/>
                    <a:gd name="T100" fmla="*/ 1553 w 1760"/>
                    <a:gd name="T101" fmla="*/ 1742 h 2643"/>
                    <a:gd name="T102" fmla="*/ 1624 w 1760"/>
                    <a:gd name="T103" fmla="*/ 1666 h 2643"/>
                    <a:gd name="T104" fmla="*/ 1668 w 1760"/>
                    <a:gd name="T105" fmla="*/ 1550 h 2643"/>
                    <a:gd name="T106" fmla="*/ 1703 w 1760"/>
                    <a:gd name="T107" fmla="*/ 1361 h 2643"/>
                    <a:gd name="T108" fmla="*/ 1750 w 1760"/>
                    <a:gd name="T109" fmla="*/ 1240 h 2643"/>
                    <a:gd name="T110" fmla="*/ 1755 w 1760"/>
                    <a:gd name="T111" fmla="*/ 1161 h 2643"/>
                    <a:gd name="T112" fmla="*/ 968 w 1760"/>
                    <a:gd name="T113" fmla="*/ 799 h 2643"/>
                    <a:gd name="T114" fmla="*/ 1010 w 1760"/>
                    <a:gd name="T115" fmla="*/ 633 h 2643"/>
                    <a:gd name="T116" fmla="*/ 1033 w 1760"/>
                    <a:gd name="T117" fmla="*/ 656 h 2643"/>
                    <a:gd name="T118" fmla="*/ 1093 w 1760"/>
                    <a:gd name="T119" fmla="*/ 717 h 2643"/>
                    <a:gd name="T120" fmla="*/ 1127 w 1760"/>
                    <a:gd name="T121" fmla="*/ 741 h 2643"/>
                    <a:gd name="T122" fmla="*/ 1026 w 1760"/>
                    <a:gd name="T123" fmla="*/ 78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4" y="674"/>
                      </a:lnTo>
                      <a:lnTo>
                        <a:pt x="1536" y="658"/>
                      </a:lnTo>
                      <a:lnTo>
                        <a:pt x="1539" y="624"/>
                      </a:lnTo>
                      <a:lnTo>
                        <a:pt x="1544" y="581"/>
                      </a:lnTo>
                      <a:lnTo>
                        <a:pt x="1547" y="563"/>
                      </a:lnTo>
                      <a:lnTo>
                        <a:pt x="1550" y="546"/>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47" y="1534"/>
                      </a:lnTo>
                      <a:lnTo>
                        <a:pt x="24" y="1567"/>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557" y="2643"/>
                      </a:lnTo>
                      <a:lnTo>
                        <a:pt x="636" y="2507"/>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788" y="2265"/>
                      </a:lnTo>
                      <a:lnTo>
                        <a:pt x="814" y="2247"/>
                      </a:lnTo>
                      <a:lnTo>
                        <a:pt x="846" y="2227"/>
                      </a:lnTo>
                      <a:lnTo>
                        <a:pt x="918" y="2183"/>
                      </a:lnTo>
                      <a:lnTo>
                        <a:pt x="978" y="2148"/>
                      </a:lnTo>
                      <a:lnTo>
                        <a:pt x="1004" y="2133"/>
                      </a:lnTo>
                      <a:lnTo>
                        <a:pt x="1004" y="2133"/>
                      </a:lnTo>
                      <a:lnTo>
                        <a:pt x="1039" y="2109"/>
                      </a:lnTo>
                      <a:lnTo>
                        <a:pt x="1120" y="2054"/>
                      </a:lnTo>
                      <a:lnTo>
                        <a:pt x="1168" y="2021"/>
                      </a:lnTo>
                      <a:lnTo>
                        <a:pt x="1213" y="1989"/>
                      </a:lnTo>
                      <a:lnTo>
                        <a:pt x="1250" y="1961"/>
                      </a:lnTo>
                      <a:lnTo>
                        <a:pt x="1266" y="1948"/>
                      </a:lnTo>
                      <a:lnTo>
                        <a:pt x="1277" y="1939"/>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1" name="Freeform 23"/>
                <p:cNvSpPr/>
                <p:nvPr/>
              </p:nvSpPr>
              <p:spPr bwMode="auto">
                <a:xfrm>
                  <a:off x="5816601" y="611188"/>
                  <a:ext cx="276225" cy="215900"/>
                </a:xfrm>
                <a:custGeom>
                  <a:avLst/>
                  <a:gdLst>
                    <a:gd name="T0" fmla="*/ 505 w 872"/>
                    <a:gd name="T1" fmla="*/ 21 h 682"/>
                    <a:gd name="T2" fmla="*/ 435 w 872"/>
                    <a:gd name="T3" fmla="*/ 8 h 682"/>
                    <a:gd name="T4" fmla="*/ 373 w 872"/>
                    <a:gd name="T5" fmla="*/ 1 h 682"/>
                    <a:gd name="T6" fmla="*/ 320 w 872"/>
                    <a:gd name="T7" fmla="*/ 0 h 682"/>
                    <a:gd name="T8" fmla="*/ 275 w 872"/>
                    <a:gd name="T9" fmla="*/ 4 h 682"/>
                    <a:gd name="T10" fmla="*/ 240 w 872"/>
                    <a:gd name="T11" fmla="*/ 9 h 682"/>
                    <a:gd name="T12" fmla="*/ 198 w 872"/>
                    <a:gd name="T13" fmla="*/ 19 h 682"/>
                    <a:gd name="T14" fmla="*/ 193 w 872"/>
                    <a:gd name="T15" fmla="*/ 21 h 682"/>
                    <a:gd name="T16" fmla="*/ 163 w 872"/>
                    <a:gd name="T17" fmla="*/ 28 h 682"/>
                    <a:gd name="T18" fmla="*/ 137 w 872"/>
                    <a:gd name="T19" fmla="*/ 39 h 682"/>
                    <a:gd name="T20" fmla="*/ 114 w 872"/>
                    <a:gd name="T21" fmla="*/ 54 h 682"/>
                    <a:gd name="T22" fmla="*/ 95 w 872"/>
                    <a:gd name="T23" fmla="*/ 78 h 682"/>
                    <a:gd name="T24" fmla="*/ 75 w 872"/>
                    <a:gd name="T25" fmla="*/ 113 h 682"/>
                    <a:gd name="T26" fmla="*/ 56 w 872"/>
                    <a:gd name="T27" fmla="*/ 160 h 682"/>
                    <a:gd name="T28" fmla="*/ 37 w 872"/>
                    <a:gd name="T29" fmla="*/ 224 h 682"/>
                    <a:gd name="T30" fmla="*/ 16 w 872"/>
                    <a:gd name="T31" fmla="*/ 306 h 682"/>
                    <a:gd name="T32" fmla="*/ 11 w 872"/>
                    <a:gd name="T33" fmla="*/ 328 h 682"/>
                    <a:gd name="T34" fmla="*/ 3 w 872"/>
                    <a:gd name="T35" fmla="*/ 370 h 682"/>
                    <a:gd name="T36" fmla="*/ 0 w 872"/>
                    <a:gd name="T37" fmla="*/ 408 h 682"/>
                    <a:gd name="T38" fmla="*/ 1 w 872"/>
                    <a:gd name="T39" fmla="*/ 444 h 682"/>
                    <a:gd name="T40" fmla="*/ 5 w 872"/>
                    <a:gd name="T41" fmla="*/ 475 h 682"/>
                    <a:gd name="T42" fmla="*/ 13 w 872"/>
                    <a:gd name="T43" fmla="*/ 503 h 682"/>
                    <a:gd name="T44" fmla="*/ 24 w 872"/>
                    <a:gd name="T45" fmla="*/ 529 h 682"/>
                    <a:gd name="T46" fmla="*/ 38 w 872"/>
                    <a:gd name="T47" fmla="*/ 552 h 682"/>
                    <a:gd name="T48" fmla="*/ 54 w 872"/>
                    <a:gd name="T49" fmla="*/ 572 h 682"/>
                    <a:gd name="T50" fmla="*/ 74 w 872"/>
                    <a:gd name="T51" fmla="*/ 591 h 682"/>
                    <a:gd name="T52" fmla="*/ 97 w 872"/>
                    <a:gd name="T53" fmla="*/ 608 h 682"/>
                    <a:gd name="T54" fmla="*/ 134 w 872"/>
                    <a:gd name="T55" fmla="*/ 628 h 682"/>
                    <a:gd name="T56" fmla="*/ 191 w 872"/>
                    <a:gd name="T57" fmla="*/ 652 h 682"/>
                    <a:gd name="T58" fmla="*/ 257 w 872"/>
                    <a:gd name="T59" fmla="*/ 671 h 682"/>
                    <a:gd name="T60" fmla="*/ 273 w 872"/>
                    <a:gd name="T61" fmla="*/ 675 h 682"/>
                    <a:gd name="T62" fmla="*/ 306 w 872"/>
                    <a:gd name="T63" fmla="*/ 680 h 682"/>
                    <a:gd name="T64" fmla="*/ 340 w 872"/>
                    <a:gd name="T65" fmla="*/ 682 h 682"/>
                    <a:gd name="T66" fmla="*/ 372 w 872"/>
                    <a:gd name="T67" fmla="*/ 681 h 682"/>
                    <a:gd name="T68" fmla="*/ 403 w 872"/>
                    <a:gd name="T69" fmla="*/ 678 h 682"/>
                    <a:gd name="T70" fmla="*/ 448 w 872"/>
                    <a:gd name="T71" fmla="*/ 668 h 682"/>
                    <a:gd name="T72" fmla="*/ 503 w 872"/>
                    <a:gd name="T73" fmla="*/ 648 h 682"/>
                    <a:gd name="T74" fmla="*/ 550 w 872"/>
                    <a:gd name="T75" fmla="*/ 621 h 682"/>
                    <a:gd name="T76" fmla="*/ 591 w 872"/>
                    <a:gd name="T77" fmla="*/ 592 h 682"/>
                    <a:gd name="T78" fmla="*/ 622 w 872"/>
                    <a:gd name="T79" fmla="*/ 560 h 682"/>
                    <a:gd name="T80" fmla="*/ 643 w 872"/>
                    <a:gd name="T81" fmla="*/ 530 h 682"/>
                    <a:gd name="T82" fmla="*/ 651 w 872"/>
                    <a:gd name="T83" fmla="*/ 513 h 682"/>
                    <a:gd name="T84" fmla="*/ 677 w 872"/>
                    <a:gd name="T85" fmla="*/ 475 h 682"/>
                    <a:gd name="T86" fmla="*/ 729 w 872"/>
                    <a:gd name="T87" fmla="*/ 406 h 682"/>
                    <a:gd name="T88" fmla="*/ 804 w 872"/>
                    <a:gd name="T89" fmla="*/ 313 h 682"/>
                    <a:gd name="T90" fmla="*/ 849 w 872"/>
                    <a:gd name="T91" fmla="*/ 255 h 682"/>
                    <a:gd name="T92" fmla="*/ 867 w 872"/>
                    <a:gd name="T93" fmla="*/ 228 h 682"/>
                    <a:gd name="T94" fmla="*/ 871 w 872"/>
                    <a:gd name="T95" fmla="*/ 218 h 682"/>
                    <a:gd name="T96" fmla="*/ 871 w 872"/>
                    <a:gd name="T97" fmla="*/ 210 h 682"/>
                    <a:gd name="T98" fmla="*/ 867 w 872"/>
                    <a:gd name="T99" fmla="*/ 201 h 682"/>
                    <a:gd name="T100" fmla="*/ 846 w 872"/>
                    <a:gd name="T101" fmla="*/ 177 h 682"/>
                    <a:gd name="T102" fmla="*/ 812 w 872"/>
                    <a:gd name="T103" fmla="*/ 151 h 682"/>
                    <a:gd name="T104" fmla="*/ 766 w 872"/>
                    <a:gd name="T105" fmla="*/ 123 h 682"/>
                    <a:gd name="T106" fmla="*/ 710 w 872"/>
                    <a:gd name="T107" fmla="*/ 94 h 682"/>
                    <a:gd name="T108" fmla="*/ 647 w 872"/>
                    <a:gd name="T109" fmla="*/ 66 h 682"/>
                    <a:gd name="T110" fmla="*/ 577 w 872"/>
                    <a:gd name="T111" fmla="*/ 42 h 682"/>
                    <a:gd name="T112" fmla="*/ 505 w 872"/>
                    <a:gd name="T113" fmla="*/ 2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sp>
          <p:nvSpPr>
            <p:cNvPr id="130" name="Freeform 24"/>
            <p:cNvSpPr/>
            <p:nvPr/>
          </p:nvSpPr>
          <p:spPr bwMode="auto">
            <a:xfrm>
              <a:off x="5287963" y="552450"/>
              <a:ext cx="88900" cy="384175"/>
            </a:xfrm>
            <a:custGeom>
              <a:avLst/>
              <a:gdLst>
                <a:gd name="T0" fmla="*/ 125 w 282"/>
                <a:gd name="T1" fmla="*/ 132 h 1213"/>
                <a:gd name="T2" fmla="*/ 120 w 282"/>
                <a:gd name="T3" fmla="*/ 66 h 1213"/>
                <a:gd name="T4" fmla="*/ 109 w 282"/>
                <a:gd name="T5" fmla="*/ 0 h 1213"/>
                <a:gd name="T6" fmla="*/ 102 w 282"/>
                <a:gd name="T7" fmla="*/ 23 h 1213"/>
                <a:gd name="T8" fmla="*/ 94 w 282"/>
                <a:gd name="T9" fmla="*/ 41 h 1213"/>
                <a:gd name="T10" fmla="*/ 84 w 282"/>
                <a:gd name="T11" fmla="*/ 59 h 1213"/>
                <a:gd name="T12" fmla="*/ 69 w 282"/>
                <a:gd name="T13" fmla="*/ 98 h 1213"/>
                <a:gd name="T14" fmla="*/ 46 w 282"/>
                <a:gd name="T15" fmla="*/ 170 h 1213"/>
                <a:gd name="T16" fmla="*/ 22 w 282"/>
                <a:gd name="T17" fmla="*/ 269 h 1213"/>
                <a:gd name="T18" fmla="*/ 0 w 282"/>
                <a:gd name="T19" fmla="*/ 376 h 1213"/>
                <a:gd name="T20" fmla="*/ 16 w 282"/>
                <a:gd name="T21" fmla="*/ 402 h 1213"/>
                <a:gd name="T22" fmla="*/ 38 w 282"/>
                <a:gd name="T23" fmla="*/ 446 h 1213"/>
                <a:gd name="T24" fmla="*/ 46 w 282"/>
                <a:gd name="T25" fmla="*/ 461 h 1213"/>
                <a:gd name="T26" fmla="*/ 53 w 282"/>
                <a:gd name="T27" fmla="*/ 498 h 1213"/>
                <a:gd name="T28" fmla="*/ 60 w 282"/>
                <a:gd name="T29" fmla="*/ 558 h 1213"/>
                <a:gd name="T30" fmla="*/ 72 w 282"/>
                <a:gd name="T31" fmla="*/ 713 h 1213"/>
                <a:gd name="T32" fmla="*/ 82 w 282"/>
                <a:gd name="T33" fmla="*/ 920 h 1213"/>
                <a:gd name="T34" fmla="*/ 126 w 282"/>
                <a:gd name="T35" fmla="*/ 920 h 1213"/>
                <a:gd name="T36" fmla="*/ 135 w 282"/>
                <a:gd name="T37" fmla="*/ 898 h 1213"/>
                <a:gd name="T38" fmla="*/ 158 w 282"/>
                <a:gd name="T39" fmla="*/ 849 h 1213"/>
                <a:gd name="T40" fmla="*/ 180 w 282"/>
                <a:gd name="T41" fmla="*/ 809 h 1213"/>
                <a:gd name="T42" fmla="*/ 194 w 282"/>
                <a:gd name="T43" fmla="*/ 787 h 1213"/>
                <a:gd name="T44" fmla="*/ 208 w 282"/>
                <a:gd name="T45" fmla="*/ 775 h 1213"/>
                <a:gd name="T46" fmla="*/ 214 w 282"/>
                <a:gd name="T47" fmla="*/ 772 h 1213"/>
                <a:gd name="T48" fmla="*/ 226 w 282"/>
                <a:gd name="T49" fmla="*/ 770 h 1213"/>
                <a:gd name="T50" fmla="*/ 260 w 282"/>
                <a:gd name="T51" fmla="*/ 757 h 1213"/>
                <a:gd name="T52" fmla="*/ 282 w 282"/>
                <a:gd name="T53" fmla="*/ 747 h 1213"/>
                <a:gd name="T54" fmla="*/ 275 w 282"/>
                <a:gd name="T55" fmla="*/ 728 h 1213"/>
                <a:gd name="T56" fmla="*/ 232 w 282"/>
                <a:gd name="T57" fmla="*/ 604 h 1213"/>
                <a:gd name="T58" fmla="*/ 188 w 282"/>
                <a:gd name="T59" fmla="*/ 463 h 1213"/>
                <a:gd name="T60" fmla="*/ 160 w 282"/>
                <a:gd name="T61" fmla="*/ 361 h 1213"/>
                <a:gd name="T62" fmla="*/ 138 w 282"/>
                <a:gd name="T63" fmla="*/ 261 h 1213"/>
                <a:gd name="T64" fmla="*/ 128 w 282"/>
                <a:gd name="T65" fmla="*/ 193 h 1213"/>
                <a:gd name="T66" fmla="*/ 125 w 282"/>
                <a:gd name="T67" fmla="*/ 151 h 1213"/>
                <a:gd name="T68" fmla="*/ 125 w 282"/>
                <a:gd name="T69" fmla="*/ 132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13">
                  <a:moveTo>
                    <a:pt x="125" y="132"/>
                  </a:moveTo>
                  <a:lnTo>
                    <a:pt x="125" y="132"/>
                  </a:lnTo>
                  <a:lnTo>
                    <a:pt x="124" y="99"/>
                  </a:lnTo>
                  <a:lnTo>
                    <a:pt x="120" y="66"/>
                  </a:lnTo>
                  <a:lnTo>
                    <a:pt x="115" y="33"/>
                  </a:lnTo>
                  <a:lnTo>
                    <a:pt x="109" y="0"/>
                  </a:lnTo>
                  <a:lnTo>
                    <a:pt x="109" y="0"/>
                  </a:lnTo>
                  <a:lnTo>
                    <a:pt x="102" y="23"/>
                  </a:lnTo>
                  <a:lnTo>
                    <a:pt x="98" y="33"/>
                  </a:lnTo>
                  <a:lnTo>
                    <a:pt x="94" y="41"/>
                  </a:lnTo>
                  <a:lnTo>
                    <a:pt x="94" y="41"/>
                  </a:lnTo>
                  <a:lnTo>
                    <a:pt x="84" y="59"/>
                  </a:lnTo>
                  <a:lnTo>
                    <a:pt x="76" y="77"/>
                  </a:lnTo>
                  <a:lnTo>
                    <a:pt x="69" y="98"/>
                  </a:lnTo>
                  <a:lnTo>
                    <a:pt x="60" y="121"/>
                  </a:lnTo>
                  <a:lnTo>
                    <a:pt x="46" y="170"/>
                  </a:lnTo>
                  <a:lnTo>
                    <a:pt x="33" y="221"/>
                  </a:lnTo>
                  <a:lnTo>
                    <a:pt x="22" y="269"/>
                  </a:lnTo>
                  <a:lnTo>
                    <a:pt x="13" y="314"/>
                  </a:lnTo>
                  <a:lnTo>
                    <a:pt x="0" y="376"/>
                  </a:lnTo>
                  <a:lnTo>
                    <a:pt x="0" y="376"/>
                  </a:lnTo>
                  <a:lnTo>
                    <a:pt x="16" y="402"/>
                  </a:lnTo>
                  <a:lnTo>
                    <a:pt x="28" y="425"/>
                  </a:lnTo>
                  <a:lnTo>
                    <a:pt x="38" y="446"/>
                  </a:lnTo>
                  <a:lnTo>
                    <a:pt x="46" y="461"/>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14" y="772"/>
                  </a:lnTo>
                  <a:lnTo>
                    <a:pt x="226" y="770"/>
                  </a:lnTo>
                  <a:lnTo>
                    <a:pt x="238" y="766"/>
                  </a:lnTo>
                  <a:lnTo>
                    <a:pt x="260" y="757"/>
                  </a:lnTo>
                  <a:lnTo>
                    <a:pt x="276" y="750"/>
                  </a:lnTo>
                  <a:lnTo>
                    <a:pt x="282" y="747"/>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1" name="Freeform 130"/>
            <p:cNvSpPr/>
            <p:nvPr/>
          </p:nvSpPr>
          <p:spPr bwMode="auto">
            <a:xfrm>
              <a:off x="2468562" y="844549"/>
              <a:ext cx="4637088" cy="5500688"/>
            </a:xfrm>
            <a:custGeom>
              <a:avLst/>
              <a:gdLst>
                <a:gd name="connsiteX0" fmla="*/ 2693957 w 4637088"/>
                <a:gd name="connsiteY0" fmla="*/ 5270500 h 5500688"/>
                <a:gd name="connsiteX1" fmla="*/ 2704442 w 4637088"/>
                <a:gd name="connsiteY1" fmla="*/ 5270500 h 5500688"/>
                <a:gd name="connsiteX2" fmla="*/ 2713973 w 4637088"/>
                <a:gd name="connsiteY2" fmla="*/ 5271133 h 5500688"/>
                <a:gd name="connsiteX3" fmla="*/ 2718421 w 4637088"/>
                <a:gd name="connsiteY3" fmla="*/ 5271765 h 5500688"/>
                <a:gd name="connsiteX4" fmla="*/ 2722551 w 4637088"/>
                <a:gd name="connsiteY4" fmla="*/ 5272397 h 5500688"/>
                <a:gd name="connsiteX5" fmla="*/ 2719057 w 4637088"/>
                <a:gd name="connsiteY5" fmla="*/ 5274611 h 5500688"/>
                <a:gd name="connsiteX6" fmla="*/ 2717150 w 4637088"/>
                <a:gd name="connsiteY6" fmla="*/ 5275876 h 5500688"/>
                <a:gd name="connsiteX7" fmla="*/ 2716197 w 4637088"/>
                <a:gd name="connsiteY7" fmla="*/ 5277140 h 5500688"/>
                <a:gd name="connsiteX8" fmla="*/ 2714609 w 4637088"/>
                <a:gd name="connsiteY8" fmla="*/ 5279670 h 5500688"/>
                <a:gd name="connsiteX9" fmla="*/ 2713338 w 4637088"/>
                <a:gd name="connsiteY9" fmla="*/ 5282832 h 5500688"/>
                <a:gd name="connsiteX10" fmla="*/ 2712702 w 4637088"/>
                <a:gd name="connsiteY10" fmla="*/ 5285994 h 5500688"/>
                <a:gd name="connsiteX11" fmla="*/ 2712702 w 4637088"/>
                <a:gd name="connsiteY11" fmla="*/ 5289788 h 5500688"/>
                <a:gd name="connsiteX12" fmla="*/ 2712702 w 4637088"/>
                <a:gd name="connsiteY12" fmla="*/ 5293266 h 5500688"/>
                <a:gd name="connsiteX13" fmla="*/ 2713020 w 4637088"/>
                <a:gd name="connsiteY13" fmla="*/ 5296744 h 5500688"/>
                <a:gd name="connsiteX14" fmla="*/ 2713655 w 4637088"/>
                <a:gd name="connsiteY14" fmla="*/ 5300539 h 5500688"/>
                <a:gd name="connsiteX15" fmla="*/ 2714609 w 4637088"/>
                <a:gd name="connsiteY15" fmla="*/ 5304333 h 5500688"/>
                <a:gd name="connsiteX16" fmla="*/ 2716833 w 4637088"/>
                <a:gd name="connsiteY16" fmla="*/ 5311605 h 5500688"/>
                <a:gd name="connsiteX17" fmla="*/ 2719692 w 4637088"/>
                <a:gd name="connsiteY17" fmla="*/ 5318561 h 5500688"/>
                <a:gd name="connsiteX18" fmla="*/ 2722234 w 4637088"/>
                <a:gd name="connsiteY18" fmla="*/ 5324253 h 5500688"/>
                <a:gd name="connsiteX19" fmla="*/ 2724458 w 4637088"/>
                <a:gd name="connsiteY19" fmla="*/ 5328680 h 5500688"/>
                <a:gd name="connsiteX20" fmla="*/ 2726364 w 4637088"/>
                <a:gd name="connsiteY20" fmla="*/ 5332474 h 5500688"/>
                <a:gd name="connsiteX21" fmla="*/ 2730494 w 4637088"/>
                <a:gd name="connsiteY21" fmla="*/ 5337533 h 5500688"/>
                <a:gd name="connsiteX22" fmla="*/ 2741614 w 4637088"/>
                <a:gd name="connsiteY22" fmla="*/ 5352394 h 5500688"/>
                <a:gd name="connsiteX23" fmla="*/ 2725729 w 4637088"/>
                <a:gd name="connsiteY23" fmla="*/ 5354924 h 5500688"/>
                <a:gd name="connsiteX24" fmla="*/ 2710161 w 4637088"/>
                <a:gd name="connsiteY24" fmla="*/ 5357769 h 5500688"/>
                <a:gd name="connsiteX25" fmla="*/ 2694593 w 4637088"/>
                <a:gd name="connsiteY25" fmla="*/ 5361247 h 5500688"/>
                <a:gd name="connsiteX26" fmla="*/ 2679978 w 4637088"/>
                <a:gd name="connsiteY26" fmla="*/ 5364409 h 5500688"/>
                <a:gd name="connsiteX27" fmla="*/ 2655832 w 4637088"/>
                <a:gd name="connsiteY27" fmla="*/ 5370101 h 5500688"/>
                <a:gd name="connsiteX28" fmla="*/ 2641217 w 4637088"/>
                <a:gd name="connsiteY28" fmla="*/ 5373579 h 5500688"/>
                <a:gd name="connsiteX29" fmla="*/ 2637722 w 4637088"/>
                <a:gd name="connsiteY29" fmla="*/ 5374528 h 5500688"/>
                <a:gd name="connsiteX30" fmla="*/ 2636451 w 4637088"/>
                <a:gd name="connsiteY30" fmla="*/ 5375476 h 5500688"/>
                <a:gd name="connsiteX31" fmla="*/ 2635816 w 4637088"/>
                <a:gd name="connsiteY31" fmla="*/ 5376425 h 5500688"/>
                <a:gd name="connsiteX32" fmla="*/ 2634863 w 4637088"/>
                <a:gd name="connsiteY32" fmla="*/ 5377057 h 5500688"/>
                <a:gd name="connsiteX33" fmla="*/ 2634545 w 4637088"/>
                <a:gd name="connsiteY33" fmla="*/ 5378006 h 5500688"/>
                <a:gd name="connsiteX34" fmla="*/ 2633909 w 4637088"/>
                <a:gd name="connsiteY34" fmla="*/ 5379903 h 5500688"/>
                <a:gd name="connsiteX35" fmla="*/ 2633909 w 4637088"/>
                <a:gd name="connsiteY35" fmla="*/ 5381800 h 5500688"/>
                <a:gd name="connsiteX36" fmla="*/ 2634545 w 4637088"/>
                <a:gd name="connsiteY36" fmla="*/ 5384329 h 5500688"/>
                <a:gd name="connsiteX37" fmla="*/ 2635816 w 4637088"/>
                <a:gd name="connsiteY37" fmla="*/ 5388756 h 5500688"/>
                <a:gd name="connsiteX38" fmla="*/ 2636451 w 4637088"/>
                <a:gd name="connsiteY38" fmla="*/ 5390653 h 5500688"/>
                <a:gd name="connsiteX39" fmla="*/ 2636769 w 4637088"/>
                <a:gd name="connsiteY39" fmla="*/ 5392867 h 5500688"/>
                <a:gd name="connsiteX40" fmla="*/ 2636769 w 4637088"/>
                <a:gd name="connsiteY40" fmla="*/ 5394764 h 5500688"/>
                <a:gd name="connsiteX41" fmla="*/ 2636133 w 4637088"/>
                <a:gd name="connsiteY41" fmla="*/ 5396029 h 5500688"/>
                <a:gd name="connsiteX42" fmla="*/ 2635498 w 4637088"/>
                <a:gd name="connsiteY42" fmla="*/ 5396661 h 5500688"/>
                <a:gd name="connsiteX43" fmla="*/ 2634545 w 4637088"/>
                <a:gd name="connsiteY43" fmla="*/ 5397293 h 5500688"/>
                <a:gd name="connsiteX44" fmla="*/ 2632321 w 4637088"/>
                <a:gd name="connsiteY44" fmla="*/ 5398242 h 5500688"/>
                <a:gd name="connsiteX45" fmla="*/ 2628826 w 4637088"/>
                <a:gd name="connsiteY45" fmla="*/ 5398558 h 5500688"/>
                <a:gd name="connsiteX46" fmla="*/ 2624378 w 4637088"/>
                <a:gd name="connsiteY46" fmla="*/ 5398558 h 5500688"/>
                <a:gd name="connsiteX47" fmla="*/ 2621201 w 4637088"/>
                <a:gd name="connsiteY47" fmla="*/ 5398558 h 5500688"/>
                <a:gd name="connsiteX48" fmla="*/ 2618024 w 4637088"/>
                <a:gd name="connsiteY48" fmla="*/ 5399191 h 5500688"/>
                <a:gd name="connsiteX49" fmla="*/ 2614529 w 4637088"/>
                <a:gd name="connsiteY49" fmla="*/ 5400139 h 5500688"/>
                <a:gd name="connsiteX50" fmla="*/ 2610399 w 4637088"/>
                <a:gd name="connsiteY50" fmla="*/ 5401720 h 5500688"/>
                <a:gd name="connsiteX51" fmla="*/ 2605951 w 4637088"/>
                <a:gd name="connsiteY51" fmla="*/ 5403617 h 5500688"/>
                <a:gd name="connsiteX52" fmla="*/ 2601185 w 4637088"/>
                <a:gd name="connsiteY52" fmla="*/ 5405514 h 5500688"/>
                <a:gd name="connsiteX53" fmla="*/ 2591018 w 4637088"/>
                <a:gd name="connsiteY53" fmla="*/ 5410890 h 5500688"/>
                <a:gd name="connsiteX54" fmla="*/ 2579898 w 4637088"/>
                <a:gd name="connsiteY54" fmla="*/ 5417213 h 5500688"/>
                <a:gd name="connsiteX55" fmla="*/ 2567825 w 4637088"/>
                <a:gd name="connsiteY55" fmla="*/ 5424486 h 5500688"/>
                <a:gd name="connsiteX56" fmla="*/ 2555752 w 4637088"/>
                <a:gd name="connsiteY56" fmla="*/ 5432391 h 5500688"/>
                <a:gd name="connsiteX57" fmla="*/ 2542726 w 4637088"/>
                <a:gd name="connsiteY57" fmla="*/ 5440612 h 5500688"/>
                <a:gd name="connsiteX58" fmla="*/ 2517626 w 4637088"/>
                <a:gd name="connsiteY58" fmla="*/ 5457370 h 5500688"/>
                <a:gd name="connsiteX59" fmla="*/ 2494433 w 4637088"/>
                <a:gd name="connsiteY59" fmla="*/ 5473496 h 5500688"/>
                <a:gd name="connsiteX60" fmla="*/ 2483313 w 4637088"/>
                <a:gd name="connsiteY60" fmla="*/ 5480452 h 5500688"/>
                <a:gd name="connsiteX61" fmla="*/ 2473782 w 4637088"/>
                <a:gd name="connsiteY61" fmla="*/ 5486460 h 5500688"/>
                <a:gd name="connsiteX62" fmla="*/ 2465521 w 4637088"/>
                <a:gd name="connsiteY62" fmla="*/ 5491519 h 5500688"/>
                <a:gd name="connsiteX63" fmla="*/ 2459167 w 4637088"/>
                <a:gd name="connsiteY63" fmla="*/ 5494997 h 5500688"/>
                <a:gd name="connsiteX64" fmla="*/ 2455672 w 4637088"/>
                <a:gd name="connsiteY64" fmla="*/ 5496578 h 5500688"/>
                <a:gd name="connsiteX65" fmla="*/ 2452177 w 4637088"/>
                <a:gd name="connsiteY65" fmla="*/ 5497526 h 5500688"/>
                <a:gd name="connsiteX66" fmla="*/ 2447730 w 4637088"/>
                <a:gd name="connsiteY66" fmla="*/ 5498475 h 5500688"/>
                <a:gd name="connsiteX67" fmla="*/ 2443599 w 4637088"/>
                <a:gd name="connsiteY67" fmla="*/ 5499107 h 5500688"/>
                <a:gd name="connsiteX68" fmla="*/ 2438516 w 4637088"/>
                <a:gd name="connsiteY68" fmla="*/ 5499740 h 5500688"/>
                <a:gd name="connsiteX69" fmla="*/ 2433432 w 4637088"/>
                <a:gd name="connsiteY69" fmla="*/ 5500372 h 5500688"/>
                <a:gd name="connsiteX70" fmla="*/ 2421995 w 4637088"/>
                <a:gd name="connsiteY70" fmla="*/ 5500688 h 5500688"/>
                <a:gd name="connsiteX71" fmla="*/ 2410239 w 4637088"/>
                <a:gd name="connsiteY71" fmla="*/ 5500056 h 5500688"/>
                <a:gd name="connsiteX72" fmla="*/ 2397849 w 4637088"/>
                <a:gd name="connsiteY72" fmla="*/ 5499107 h 5500688"/>
                <a:gd name="connsiteX73" fmla="*/ 2384505 w 4637088"/>
                <a:gd name="connsiteY73" fmla="*/ 5497210 h 5500688"/>
                <a:gd name="connsiteX74" fmla="*/ 2371796 w 4637088"/>
                <a:gd name="connsiteY74" fmla="*/ 5494364 h 5500688"/>
                <a:gd name="connsiteX75" fmla="*/ 2365442 w 4637088"/>
                <a:gd name="connsiteY75" fmla="*/ 5493100 h 5500688"/>
                <a:gd name="connsiteX76" fmla="*/ 2359088 w 4637088"/>
                <a:gd name="connsiteY76" fmla="*/ 5491202 h 5500688"/>
                <a:gd name="connsiteX77" fmla="*/ 2352733 w 4637088"/>
                <a:gd name="connsiteY77" fmla="*/ 5489305 h 5500688"/>
                <a:gd name="connsiteX78" fmla="*/ 2347014 w 4637088"/>
                <a:gd name="connsiteY78" fmla="*/ 5487092 h 5500688"/>
                <a:gd name="connsiteX79" fmla="*/ 2341296 w 4637088"/>
                <a:gd name="connsiteY79" fmla="*/ 5484879 h 5500688"/>
                <a:gd name="connsiteX80" fmla="*/ 2335577 w 4637088"/>
                <a:gd name="connsiteY80" fmla="*/ 5482349 h 5500688"/>
                <a:gd name="connsiteX81" fmla="*/ 2330493 w 4637088"/>
                <a:gd name="connsiteY81" fmla="*/ 5479820 h 5500688"/>
                <a:gd name="connsiteX82" fmla="*/ 2325410 w 4637088"/>
                <a:gd name="connsiteY82" fmla="*/ 5476658 h 5500688"/>
                <a:gd name="connsiteX83" fmla="*/ 2321280 w 4637088"/>
                <a:gd name="connsiteY83" fmla="*/ 5473812 h 5500688"/>
                <a:gd name="connsiteX84" fmla="*/ 2316832 w 4637088"/>
                <a:gd name="connsiteY84" fmla="*/ 5470650 h 5500688"/>
                <a:gd name="connsiteX85" fmla="*/ 2313337 w 4637088"/>
                <a:gd name="connsiteY85" fmla="*/ 5466856 h 5500688"/>
                <a:gd name="connsiteX86" fmla="*/ 2309842 w 4637088"/>
                <a:gd name="connsiteY86" fmla="*/ 5463378 h 5500688"/>
                <a:gd name="connsiteX87" fmla="*/ 2306983 w 4637088"/>
                <a:gd name="connsiteY87" fmla="*/ 5459267 h 5500688"/>
                <a:gd name="connsiteX88" fmla="*/ 2304759 w 4637088"/>
                <a:gd name="connsiteY88" fmla="*/ 5455473 h 5500688"/>
                <a:gd name="connsiteX89" fmla="*/ 2303170 w 4637088"/>
                <a:gd name="connsiteY89" fmla="*/ 5451046 h 5500688"/>
                <a:gd name="connsiteX90" fmla="*/ 2302217 w 4637088"/>
                <a:gd name="connsiteY90" fmla="*/ 5446936 h 5500688"/>
                <a:gd name="connsiteX91" fmla="*/ 2300946 w 4637088"/>
                <a:gd name="connsiteY91" fmla="*/ 5441560 h 5500688"/>
                <a:gd name="connsiteX92" fmla="*/ 2299675 w 4637088"/>
                <a:gd name="connsiteY92" fmla="*/ 5436501 h 5500688"/>
                <a:gd name="connsiteX93" fmla="*/ 2296498 w 4637088"/>
                <a:gd name="connsiteY93" fmla="*/ 5425751 h 5500688"/>
                <a:gd name="connsiteX94" fmla="*/ 2292685 w 4637088"/>
                <a:gd name="connsiteY94" fmla="*/ 5415000 h 5500688"/>
                <a:gd name="connsiteX95" fmla="*/ 2288237 w 4637088"/>
                <a:gd name="connsiteY95" fmla="*/ 5404566 h 5500688"/>
                <a:gd name="connsiteX96" fmla="*/ 2283472 w 4637088"/>
                <a:gd name="connsiteY96" fmla="*/ 5394131 h 5500688"/>
                <a:gd name="connsiteX97" fmla="*/ 2278706 w 4637088"/>
                <a:gd name="connsiteY97" fmla="*/ 5384329 h 5500688"/>
                <a:gd name="connsiteX98" fmla="*/ 2273305 w 4637088"/>
                <a:gd name="connsiteY98" fmla="*/ 5374528 h 5500688"/>
                <a:gd name="connsiteX99" fmla="*/ 2268539 w 4637088"/>
                <a:gd name="connsiteY99" fmla="*/ 5365990 h 5500688"/>
                <a:gd name="connsiteX100" fmla="*/ 2270128 w 4637088"/>
                <a:gd name="connsiteY100" fmla="*/ 5365674 h 5500688"/>
                <a:gd name="connsiteX101" fmla="*/ 2272034 w 4637088"/>
                <a:gd name="connsiteY101" fmla="*/ 5365358 h 5500688"/>
                <a:gd name="connsiteX102" fmla="*/ 2272670 w 4637088"/>
                <a:gd name="connsiteY102" fmla="*/ 5362512 h 5500688"/>
                <a:gd name="connsiteX103" fmla="*/ 2274258 w 4637088"/>
                <a:gd name="connsiteY103" fmla="*/ 5354607 h 5500688"/>
                <a:gd name="connsiteX104" fmla="*/ 2275211 w 4637088"/>
                <a:gd name="connsiteY104" fmla="*/ 5349548 h 5500688"/>
                <a:gd name="connsiteX105" fmla="*/ 2275847 w 4637088"/>
                <a:gd name="connsiteY105" fmla="*/ 5343541 h 5500688"/>
                <a:gd name="connsiteX106" fmla="*/ 2276482 w 4637088"/>
                <a:gd name="connsiteY106" fmla="*/ 5336901 h 5500688"/>
                <a:gd name="connsiteX107" fmla="*/ 2276482 w 4637088"/>
                <a:gd name="connsiteY107" fmla="*/ 5329944 h 5500688"/>
                <a:gd name="connsiteX108" fmla="*/ 2283154 w 4637088"/>
                <a:gd name="connsiteY108" fmla="*/ 5331525 h 5500688"/>
                <a:gd name="connsiteX109" fmla="*/ 2290779 w 4637088"/>
                <a:gd name="connsiteY109" fmla="*/ 5333423 h 5500688"/>
                <a:gd name="connsiteX110" fmla="*/ 2299040 w 4637088"/>
                <a:gd name="connsiteY110" fmla="*/ 5334687 h 5500688"/>
                <a:gd name="connsiteX111" fmla="*/ 2307300 w 4637088"/>
                <a:gd name="connsiteY111" fmla="*/ 5335952 h 5500688"/>
                <a:gd name="connsiteX112" fmla="*/ 2315879 w 4637088"/>
                <a:gd name="connsiteY112" fmla="*/ 5336584 h 5500688"/>
                <a:gd name="connsiteX113" fmla="*/ 2324774 w 4637088"/>
                <a:gd name="connsiteY113" fmla="*/ 5337217 h 5500688"/>
                <a:gd name="connsiteX114" fmla="*/ 2334306 w 4637088"/>
                <a:gd name="connsiteY114" fmla="*/ 5337533 h 5500688"/>
                <a:gd name="connsiteX115" fmla="*/ 2343520 w 4637088"/>
                <a:gd name="connsiteY115" fmla="*/ 5337217 h 5500688"/>
                <a:gd name="connsiteX116" fmla="*/ 2349556 w 4637088"/>
                <a:gd name="connsiteY116" fmla="*/ 5336584 h 5500688"/>
                <a:gd name="connsiteX117" fmla="*/ 2355593 w 4637088"/>
                <a:gd name="connsiteY117" fmla="*/ 5335952 h 5500688"/>
                <a:gd name="connsiteX118" fmla="*/ 2368619 w 4637088"/>
                <a:gd name="connsiteY118" fmla="*/ 5334055 h 5500688"/>
                <a:gd name="connsiteX119" fmla="*/ 2382281 w 4637088"/>
                <a:gd name="connsiteY119" fmla="*/ 5331209 h 5500688"/>
                <a:gd name="connsiteX120" fmla="*/ 2396578 w 4637088"/>
                <a:gd name="connsiteY120" fmla="*/ 5328047 h 5500688"/>
                <a:gd name="connsiteX121" fmla="*/ 2411510 w 4637088"/>
                <a:gd name="connsiteY121" fmla="*/ 5324569 h 5500688"/>
                <a:gd name="connsiteX122" fmla="*/ 2426760 w 4637088"/>
                <a:gd name="connsiteY122" fmla="*/ 5320459 h 5500688"/>
                <a:gd name="connsiteX123" fmla="*/ 2456943 w 4637088"/>
                <a:gd name="connsiteY123" fmla="*/ 5311605 h 5500688"/>
                <a:gd name="connsiteX124" fmla="*/ 2486173 w 4637088"/>
                <a:gd name="connsiteY124" fmla="*/ 5303384 h 5500688"/>
                <a:gd name="connsiteX125" fmla="*/ 2512225 w 4637088"/>
                <a:gd name="connsiteY125" fmla="*/ 5295796 h 5500688"/>
                <a:gd name="connsiteX126" fmla="*/ 2523663 w 4637088"/>
                <a:gd name="connsiteY126" fmla="*/ 5292950 h 5500688"/>
                <a:gd name="connsiteX127" fmla="*/ 2533830 w 4637088"/>
                <a:gd name="connsiteY127" fmla="*/ 5291053 h 5500688"/>
                <a:gd name="connsiteX128" fmla="*/ 2542726 w 4637088"/>
                <a:gd name="connsiteY128" fmla="*/ 5289472 h 5500688"/>
                <a:gd name="connsiteX129" fmla="*/ 2546538 w 4637088"/>
                <a:gd name="connsiteY129" fmla="*/ 5289156 h 5500688"/>
                <a:gd name="connsiteX130" fmla="*/ 2549715 w 4637088"/>
                <a:gd name="connsiteY130" fmla="*/ 5289156 h 5500688"/>
                <a:gd name="connsiteX131" fmla="*/ 2556705 w 4637088"/>
                <a:gd name="connsiteY131" fmla="*/ 5288523 h 5500688"/>
                <a:gd name="connsiteX132" fmla="*/ 2564966 w 4637088"/>
                <a:gd name="connsiteY132" fmla="*/ 5287891 h 5500688"/>
                <a:gd name="connsiteX133" fmla="*/ 2574179 w 4637088"/>
                <a:gd name="connsiteY133" fmla="*/ 5286626 h 5500688"/>
                <a:gd name="connsiteX134" fmla="*/ 2584664 w 4637088"/>
                <a:gd name="connsiteY134" fmla="*/ 5285045 h 5500688"/>
                <a:gd name="connsiteX135" fmla="*/ 2632639 w 4637088"/>
                <a:gd name="connsiteY135" fmla="*/ 5277456 h 5500688"/>
                <a:gd name="connsiteX136" fmla="*/ 2658056 w 4637088"/>
                <a:gd name="connsiteY136" fmla="*/ 5273978 h 5500688"/>
                <a:gd name="connsiteX137" fmla="*/ 2670446 w 4637088"/>
                <a:gd name="connsiteY137" fmla="*/ 5272714 h 5500688"/>
                <a:gd name="connsiteX138" fmla="*/ 2682202 w 4637088"/>
                <a:gd name="connsiteY138" fmla="*/ 5271133 h 5500688"/>
                <a:gd name="connsiteX139" fmla="*/ 349103 w 4637088"/>
                <a:gd name="connsiteY139" fmla="*/ 4651375 h 5500688"/>
                <a:gd name="connsiteX140" fmla="*/ 353870 w 4637088"/>
                <a:gd name="connsiteY140" fmla="*/ 4675210 h 5500688"/>
                <a:gd name="connsiteX141" fmla="*/ 357048 w 4637088"/>
                <a:gd name="connsiteY141" fmla="*/ 4687604 h 5500688"/>
                <a:gd name="connsiteX142" fmla="*/ 360227 w 4637088"/>
                <a:gd name="connsiteY142" fmla="*/ 4700316 h 5500688"/>
                <a:gd name="connsiteX143" fmla="*/ 363723 w 4637088"/>
                <a:gd name="connsiteY143" fmla="*/ 4712710 h 5500688"/>
                <a:gd name="connsiteX144" fmla="*/ 367536 w 4637088"/>
                <a:gd name="connsiteY144" fmla="*/ 4725104 h 5500688"/>
                <a:gd name="connsiteX145" fmla="*/ 371350 w 4637088"/>
                <a:gd name="connsiteY145" fmla="*/ 4736862 h 5500688"/>
                <a:gd name="connsiteX146" fmla="*/ 375800 w 4637088"/>
                <a:gd name="connsiteY146" fmla="*/ 4747985 h 5500688"/>
                <a:gd name="connsiteX147" fmla="*/ 385017 w 4637088"/>
                <a:gd name="connsiteY147" fmla="*/ 4770548 h 5500688"/>
                <a:gd name="connsiteX148" fmla="*/ 395187 w 4637088"/>
                <a:gd name="connsiteY148" fmla="*/ 4794065 h 5500688"/>
                <a:gd name="connsiteX149" fmla="*/ 405357 w 4637088"/>
                <a:gd name="connsiteY149" fmla="*/ 4817899 h 5500688"/>
                <a:gd name="connsiteX150" fmla="*/ 416163 w 4637088"/>
                <a:gd name="connsiteY150" fmla="*/ 4841416 h 5500688"/>
                <a:gd name="connsiteX151" fmla="*/ 426651 w 4637088"/>
                <a:gd name="connsiteY151" fmla="*/ 4863980 h 5500688"/>
                <a:gd name="connsiteX152" fmla="*/ 436186 w 4637088"/>
                <a:gd name="connsiteY152" fmla="*/ 4883683 h 5500688"/>
                <a:gd name="connsiteX153" fmla="*/ 445084 w 4637088"/>
                <a:gd name="connsiteY153" fmla="*/ 4900526 h 5500688"/>
                <a:gd name="connsiteX154" fmla="*/ 448898 w 4637088"/>
                <a:gd name="connsiteY154" fmla="*/ 4907835 h 5500688"/>
                <a:gd name="connsiteX155" fmla="*/ 452712 w 4637088"/>
                <a:gd name="connsiteY155" fmla="*/ 4913555 h 5500688"/>
                <a:gd name="connsiteX156" fmla="*/ 457797 w 4637088"/>
                <a:gd name="connsiteY156" fmla="*/ 4921183 h 5500688"/>
                <a:gd name="connsiteX157" fmla="*/ 463836 w 4637088"/>
                <a:gd name="connsiteY157" fmla="*/ 4929445 h 5500688"/>
                <a:gd name="connsiteX158" fmla="*/ 476231 w 4637088"/>
                <a:gd name="connsiteY158" fmla="*/ 4945971 h 5500688"/>
                <a:gd name="connsiteX159" fmla="*/ 481952 w 4637088"/>
                <a:gd name="connsiteY159" fmla="*/ 4954551 h 5500688"/>
                <a:gd name="connsiteX160" fmla="*/ 487672 w 4637088"/>
                <a:gd name="connsiteY160" fmla="*/ 4963131 h 5500688"/>
                <a:gd name="connsiteX161" fmla="*/ 492440 w 4637088"/>
                <a:gd name="connsiteY161" fmla="*/ 4971712 h 5500688"/>
                <a:gd name="connsiteX162" fmla="*/ 494664 w 4637088"/>
                <a:gd name="connsiteY162" fmla="*/ 4976161 h 5500688"/>
                <a:gd name="connsiteX163" fmla="*/ 496889 w 4637088"/>
                <a:gd name="connsiteY163" fmla="*/ 4980610 h 5500688"/>
                <a:gd name="connsiteX164" fmla="*/ 472735 w 4637088"/>
                <a:gd name="connsiteY164" fmla="*/ 4983152 h 5500688"/>
                <a:gd name="connsiteX165" fmla="*/ 433007 w 4637088"/>
                <a:gd name="connsiteY165" fmla="*/ 4987284 h 5500688"/>
                <a:gd name="connsiteX166" fmla="*/ 410442 w 4637088"/>
                <a:gd name="connsiteY166" fmla="*/ 4989191 h 5500688"/>
                <a:gd name="connsiteX167" fmla="*/ 387877 w 4637088"/>
                <a:gd name="connsiteY167" fmla="*/ 4991097 h 5500688"/>
                <a:gd name="connsiteX168" fmla="*/ 366901 w 4637088"/>
                <a:gd name="connsiteY168" fmla="*/ 4992686 h 5500688"/>
                <a:gd name="connsiteX169" fmla="*/ 349103 w 4637088"/>
                <a:gd name="connsiteY169" fmla="*/ 4993957 h 5500688"/>
                <a:gd name="connsiteX170" fmla="*/ 331305 w 4637088"/>
                <a:gd name="connsiteY170" fmla="*/ 4994275 h 5500688"/>
                <a:gd name="connsiteX171" fmla="*/ 322088 w 4637088"/>
                <a:gd name="connsiteY171" fmla="*/ 4994275 h 5500688"/>
                <a:gd name="connsiteX172" fmla="*/ 313189 w 4637088"/>
                <a:gd name="connsiteY172" fmla="*/ 4993957 h 5500688"/>
                <a:gd name="connsiteX173" fmla="*/ 303972 w 4637088"/>
                <a:gd name="connsiteY173" fmla="*/ 4993004 h 5500688"/>
                <a:gd name="connsiteX174" fmla="*/ 294756 w 4637088"/>
                <a:gd name="connsiteY174" fmla="*/ 4992051 h 5500688"/>
                <a:gd name="connsiteX175" fmla="*/ 285857 w 4637088"/>
                <a:gd name="connsiteY175" fmla="*/ 4990779 h 5500688"/>
                <a:gd name="connsiteX176" fmla="*/ 276958 w 4637088"/>
                <a:gd name="connsiteY176" fmla="*/ 4989191 h 5500688"/>
                <a:gd name="connsiteX177" fmla="*/ 268377 w 4637088"/>
                <a:gd name="connsiteY177" fmla="*/ 4986966 h 5500688"/>
                <a:gd name="connsiteX178" fmla="*/ 259795 w 4637088"/>
                <a:gd name="connsiteY178" fmla="*/ 4983788 h 5500688"/>
                <a:gd name="connsiteX179" fmla="*/ 251850 w 4637088"/>
                <a:gd name="connsiteY179" fmla="*/ 4980610 h 5500688"/>
                <a:gd name="connsiteX180" fmla="*/ 247718 w 4637088"/>
                <a:gd name="connsiteY180" fmla="*/ 4978386 h 5500688"/>
                <a:gd name="connsiteX181" fmla="*/ 243904 w 4637088"/>
                <a:gd name="connsiteY181" fmla="*/ 4976161 h 5500688"/>
                <a:gd name="connsiteX182" fmla="*/ 240091 w 4637088"/>
                <a:gd name="connsiteY182" fmla="*/ 4973936 h 5500688"/>
                <a:gd name="connsiteX183" fmla="*/ 236595 w 4637088"/>
                <a:gd name="connsiteY183" fmla="*/ 4971394 h 5500688"/>
                <a:gd name="connsiteX184" fmla="*/ 233099 w 4637088"/>
                <a:gd name="connsiteY184" fmla="*/ 4968852 h 5500688"/>
                <a:gd name="connsiteX185" fmla="*/ 229603 w 4637088"/>
                <a:gd name="connsiteY185" fmla="*/ 4965674 h 5500688"/>
                <a:gd name="connsiteX186" fmla="*/ 226424 w 4637088"/>
                <a:gd name="connsiteY186" fmla="*/ 4962814 h 5500688"/>
                <a:gd name="connsiteX187" fmla="*/ 222928 w 4637088"/>
                <a:gd name="connsiteY187" fmla="*/ 4959318 h 5500688"/>
                <a:gd name="connsiteX188" fmla="*/ 220068 w 4637088"/>
                <a:gd name="connsiteY188" fmla="*/ 4955822 h 5500688"/>
                <a:gd name="connsiteX189" fmla="*/ 217208 w 4637088"/>
                <a:gd name="connsiteY189" fmla="*/ 4952009 h 5500688"/>
                <a:gd name="connsiteX190" fmla="*/ 214347 w 4637088"/>
                <a:gd name="connsiteY190" fmla="*/ 4947877 h 5500688"/>
                <a:gd name="connsiteX191" fmla="*/ 211805 w 4637088"/>
                <a:gd name="connsiteY191" fmla="*/ 4943428 h 5500688"/>
                <a:gd name="connsiteX192" fmla="*/ 209262 w 4637088"/>
                <a:gd name="connsiteY192" fmla="*/ 4938343 h 5500688"/>
                <a:gd name="connsiteX193" fmla="*/ 207037 w 4637088"/>
                <a:gd name="connsiteY193" fmla="*/ 4933259 h 5500688"/>
                <a:gd name="connsiteX194" fmla="*/ 204495 w 4637088"/>
                <a:gd name="connsiteY194" fmla="*/ 4927856 h 5500688"/>
                <a:gd name="connsiteX195" fmla="*/ 202270 w 4637088"/>
                <a:gd name="connsiteY195" fmla="*/ 4921818 h 5500688"/>
                <a:gd name="connsiteX196" fmla="*/ 198456 w 4637088"/>
                <a:gd name="connsiteY196" fmla="*/ 4909424 h 5500688"/>
                <a:gd name="connsiteX197" fmla="*/ 194642 w 4637088"/>
                <a:gd name="connsiteY197" fmla="*/ 4895759 h 5500688"/>
                <a:gd name="connsiteX198" fmla="*/ 191464 w 4637088"/>
                <a:gd name="connsiteY198" fmla="*/ 4881776 h 5500688"/>
                <a:gd name="connsiteX199" fmla="*/ 188604 w 4637088"/>
                <a:gd name="connsiteY199" fmla="*/ 4866840 h 5500688"/>
                <a:gd name="connsiteX200" fmla="*/ 186379 w 4637088"/>
                <a:gd name="connsiteY200" fmla="*/ 4851586 h 5500688"/>
                <a:gd name="connsiteX201" fmla="*/ 184472 w 4637088"/>
                <a:gd name="connsiteY201" fmla="*/ 4836014 h 5500688"/>
                <a:gd name="connsiteX202" fmla="*/ 183201 w 4637088"/>
                <a:gd name="connsiteY202" fmla="*/ 4820442 h 5500688"/>
                <a:gd name="connsiteX203" fmla="*/ 181930 w 4637088"/>
                <a:gd name="connsiteY203" fmla="*/ 4804870 h 5500688"/>
                <a:gd name="connsiteX204" fmla="*/ 181294 w 4637088"/>
                <a:gd name="connsiteY204" fmla="*/ 4789616 h 5500688"/>
                <a:gd name="connsiteX205" fmla="*/ 180976 w 4637088"/>
                <a:gd name="connsiteY205" fmla="*/ 4774679 h 5500688"/>
                <a:gd name="connsiteX206" fmla="*/ 180976 w 4637088"/>
                <a:gd name="connsiteY206" fmla="*/ 4760696 h 5500688"/>
                <a:gd name="connsiteX207" fmla="*/ 181294 w 4637088"/>
                <a:gd name="connsiteY207" fmla="*/ 4747349 h 5500688"/>
                <a:gd name="connsiteX208" fmla="*/ 182247 w 4637088"/>
                <a:gd name="connsiteY208" fmla="*/ 4734955 h 5500688"/>
                <a:gd name="connsiteX209" fmla="*/ 182883 w 4637088"/>
                <a:gd name="connsiteY209" fmla="*/ 4728917 h 5500688"/>
                <a:gd name="connsiteX210" fmla="*/ 183519 w 4637088"/>
                <a:gd name="connsiteY210" fmla="*/ 4723515 h 5500688"/>
                <a:gd name="connsiteX211" fmla="*/ 184472 w 4637088"/>
                <a:gd name="connsiteY211" fmla="*/ 4718112 h 5500688"/>
                <a:gd name="connsiteX212" fmla="*/ 185743 w 4637088"/>
                <a:gd name="connsiteY212" fmla="*/ 4713027 h 5500688"/>
                <a:gd name="connsiteX213" fmla="*/ 187333 w 4637088"/>
                <a:gd name="connsiteY213" fmla="*/ 4707943 h 5500688"/>
                <a:gd name="connsiteX214" fmla="*/ 188922 w 4637088"/>
                <a:gd name="connsiteY214" fmla="*/ 4702858 h 5500688"/>
                <a:gd name="connsiteX215" fmla="*/ 190829 w 4637088"/>
                <a:gd name="connsiteY215" fmla="*/ 4698091 h 5500688"/>
                <a:gd name="connsiteX216" fmla="*/ 192735 w 4637088"/>
                <a:gd name="connsiteY216" fmla="*/ 4693960 h 5500688"/>
                <a:gd name="connsiteX217" fmla="*/ 196867 w 4637088"/>
                <a:gd name="connsiteY217" fmla="*/ 4685379 h 5500688"/>
                <a:gd name="connsiteX218" fmla="*/ 201634 w 4637088"/>
                <a:gd name="connsiteY218" fmla="*/ 4677434 h 5500688"/>
                <a:gd name="connsiteX219" fmla="*/ 206402 w 4637088"/>
                <a:gd name="connsiteY219" fmla="*/ 4670125 h 5500688"/>
                <a:gd name="connsiteX220" fmla="*/ 211487 w 4637088"/>
                <a:gd name="connsiteY220" fmla="*/ 4664087 h 5500688"/>
                <a:gd name="connsiteX221" fmla="*/ 215618 w 4637088"/>
                <a:gd name="connsiteY221" fmla="*/ 4663769 h 5500688"/>
                <a:gd name="connsiteX222" fmla="*/ 218797 w 4637088"/>
                <a:gd name="connsiteY222" fmla="*/ 4663769 h 5500688"/>
                <a:gd name="connsiteX223" fmla="*/ 221657 w 4637088"/>
                <a:gd name="connsiteY223" fmla="*/ 4664087 h 5500688"/>
                <a:gd name="connsiteX224" fmla="*/ 223564 w 4637088"/>
                <a:gd name="connsiteY224" fmla="*/ 4664723 h 5500688"/>
                <a:gd name="connsiteX225" fmla="*/ 229920 w 4637088"/>
                <a:gd name="connsiteY225" fmla="*/ 4666947 h 5500688"/>
                <a:gd name="connsiteX226" fmla="*/ 238819 w 4637088"/>
                <a:gd name="connsiteY226" fmla="*/ 4669172 h 5500688"/>
                <a:gd name="connsiteX227" fmla="*/ 249943 w 4637088"/>
                <a:gd name="connsiteY227" fmla="*/ 4671396 h 5500688"/>
                <a:gd name="connsiteX228" fmla="*/ 255982 w 4637088"/>
                <a:gd name="connsiteY228" fmla="*/ 4672667 h 5500688"/>
                <a:gd name="connsiteX229" fmla="*/ 262656 w 4637088"/>
                <a:gd name="connsiteY229" fmla="*/ 4673303 h 5500688"/>
                <a:gd name="connsiteX230" fmla="*/ 269330 w 4637088"/>
                <a:gd name="connsiteY230" fmla="*/ 4673939 h 5500688"/>
                <a:gd name="connsiteX231" fmla="*/ 276322 w 4637088"/>
                <a:gd name="connsiteY231" fmla="*/ 4674256 h 5500688"/>
                <a:gd name="connsiteX232" fmla="*/ 282679 w 4637088"/>
                <a:gd name="connsiteY232" fmla="*/ 4674256 h 5500688"/>
                <a:gd name="connsiteX233" fmla="*/ 289671 w 4637088"/>
                <a:gd name="connsiteY233" fmla="*/ 4673939 h 5500688"/>
                <a:gd name="connsiteX234" fmla="*/ 296345 w 4637088"/>
                <a:gd name="connsiteY234" fmla="*/ 4673303 h 5500688"/>
                <a:gd name="connsiteX235" fmla="*/ 302701 w 4637088"/>
                <a:gd name="connsiteY235" fmla="*/ 4671714 h 5500688"/>
                <a:gd name="connsiteX236" fmla="*/ 308422 w 4637088"/>
                <a:gd name="connsiteY236" fmla="*/ 4670125 h 5500688"/>
                <a:gd name="connsiteX237" fmla="*/ 314143 w 4637088"/>
                <a:gd name="connsiteY237" fmla="*/ 4667901 h 5500688"/>
                <a:gd name="connsiteX238" fmla="*/ 4318318 w 4637088"/>
                <a:gd name="connsiteY238" fmla="*/ 1546225 h 5500688"/>
                <a:gd name="connsiteX239" fmla="*/ 4316413 w 4637088"/>
                <a:gd name="connsiteY239" fmla="*/ 1554807 h 5500688"/>
                <a:gd name="connsiteX240" fmla="*/ 4314825 w 4637088"/>
                <a:gd name="connsiteY240" fmla="*/ 1563389 h 5500688"/>
                <a:gd name="connsiteX241" fmla="*/ 4313555 w 4637088"/>
                <a:gd name="connsiteY241" fmla="*/ 1572288 h 5500688"/>
                <a:gd name="connsiteX242" fmla="*/ 4312285 w 4637088"/>
                <a:gd name="connsiteY242" fmla="*/ 1581188 h 5500688"/>
                <a:gd name="connsiteX243" fmla="*/ 4311333 w 4637088"/>
                <a:gd name="connsiteY243" fmla="*/ 1589770 h 5500688"/>
                <a:gd name="connsiteX244" fmla="*/ 4311015 w 4637088"/>
                <a:gd name="connsiteY244" fmla="*/ 1598670 h 5500688"/>
                <a:gd name="connsiteX245" fmla="*/ 4310698 w 4637088"/>
                <a:gd name="connsiteY245" fmla="*/ 1607887 h 5500688"/>
                <a:gd name="connsiteX246" fmla="*/ 4310698 w 4637088"/>
                <a:gd name="connsiteY246" fmla="*/ 1616787 h 5500688"/>
                <a:gd name="connsiteX247" fmla="*/ 4311333 w 4637088"/>
                <a:gd name="connsiteY247" fmla="*/ 1625368 h 5500688"/>
                <a:gd name="connsiteX248" fmla="*/ 4311968 w 4637088"/>
                <a:gd name="connsiteY248" fmla="*/ 1633950 h 5500688"/>
                <a:gd name="connsiteX249" fmla="*/ 4313238 w 4637088"/>
                <a:gd name="connsiteY249" fmla="*/ 1642532 h 5500688"/>
                <a:gd name="connsiteX250" fmla="*/ 4314508 w 4637088"/>
                <a:gd name="connsiteY250" fmla="*/ 1650478 h 5500688"/>
                <a:gd name="connsiteX251" fmla="*/ 4316413 w 4637088"/>
                <a:gd name="connsiteY251" fmla="*/ 1658424 h 5500688"/>
                <a:gd name="connsiteX252" fmla="*/ 4318635 w 4637088"/>
                <a:gd name="connsiteY252" fmla="*/ 1666370 h 5500688"/>
                <a:gd name="connsiteX253" fmla="*/ 4320858 w 4637088"/>
                <a:gd name="connsiteY253" fmla="*/ 1673999 h 5500688"/>
                <a:gd name="connsiteX254" fmla="*/ 4324033 w 4637088"/>
                <a:gd name="connsiteY254" fmla="*/ 1680991 h 5500688"/>
                <a:gd name="connsiteX255" fmla="*/ 4326890 w 4637088"/>
                <a:gd name="connsiteY255" fmla="*/ 1687030 h 5500688"/>
                <a:gd name="connsiteX256" fmla="*/ 4330065 w 4637088"/>
                <a:gd name="connsiteY256" fmla="*/ 1692752 h 5500688"/>
                <a:gd name="connsiteX257" fmla="*/ 4333875 w 4637088"/>
                <a:gd name="connsiteY257" fmla="*/ 1698473 h 5500688"/>
                <a:gd name="connsiteX258" fmla="*/ 4337685 w 4637088"/>
                <a:gd name="connsiteY258" fmla="*/ 1704194 h 5500688"/>
                <a:gd name="connsiteX259" fmla="*/ 4342130 w 4637088"/>
                <a:gd name="connsiteY259" fmla="*/ 1709280 h 5500688"/>
                <a:gd name="connsiteX260" fmla="*/ 4346575 w 4637088"/>
                <a:gd name="connsiteY260" fmla="*/ 1715001 h 5500688"/>
                <a:gd name="connsiteX261" fmla="*/ 4351338 w 4637088"/>
                <a:gd name="connsiteY261" fmla="*/ 1719768 h 5500688"/>
                <a:gd name="connsiteX262" fmla="*/ 4356735 w 4637088"/>
                <a:gd name="connsiteY262" fmla="*/ 1725172 h 5500688"/>
                <a:gd name="connsiteX263" fmla="*/ 4367213 w 4637088"/>
                <a:gd name="connsiteY263" fmla="*/ 1735025 h 5500688"/>
                <a:gd name="connsiteX264" fmla="*/ 4378008 w 4637088"/>
                <a:gd name="connsiteY264" fmla="*/ 1744560 h 5500688"/>
                <a:gd name="connsiteX265" fmla="*/ 4389120 w 4637088"/>
                <a:gd name="connsiteY265" fmla="*/ 1753778 h 5500688"/>
                <a:gd name="connsiteX266" fmla="*/ 4400550 w 4637088"/>
                <a:gd name="connsiteY266" fmla="*/ 1762677 h 5500688"/>
                <a:gd name="connsiteX267" fmla="*/ 4421823 w 4637088"/>
                <a:gd name="connsiteY267" fmla="*/ 1779523 h 5500688"/>
                <a:gd name="connsiteX268" fmla="*/ 4431665 w 4637088"/>
                <a:gd name="connsiteY268" fmla="*/ 1787469 h 5500688"/>
                <a:gd name="connsiteX269" fmla="*/ 4440238 w 4637088"/>
                <a:gd name="connsiteY269" fmla="*/ 1795098 h 5500688"/>
                <a:gd name="connsiteX270" fmla="*/ 4444365 w 4637088"/>
                <a:gd name="connsiteY270" fmla="*/ 1798594 h 5500688"/>
                <a:gd name="connsiteX271" fmla="*/ 4447858 w 4637088"/>
                <a:gd name="connsiteY271" fmla="*/ 1802408 h 5500688"/>
                <a:gd name="connsiteX272" fmla="*/ 4451033 w 4637088"/>
                <a:gd name="connsiteY272" fmla="*/ 1805904 h 5500688"/>
                <a:gd name="connsiteX273" fmla="*/ 4453891 w 4637088"/>
                <a:gd name="connsiteY273" fmla="*/ 1809718 h 5500688"/>
                <a:gd name="connsiteX274" fmla="*/ 4456113 w 4637088"/>
                <a:gd name="connsiteY274" fmla="*/ 1812897 h 5500688"/>
                <a:gd name="connsiteX275" fmla="*/ 4458018 w 4637088"/>
                <a:gd name="connsiteY275" fmla="*/ 1816711 h 5500688"/>
                <a:gd name="connsiteX276" fmla="*/ 4459288 w 4637088"/>
                <a:gd name="connsiteY276" fmla="*/ 1819890 h 5500688"/>
                <a:gd name="connsiteX277" fmla="*/ 4460558 w 4637088"/>
                <a:gd name="connsiteY277" fmla="*/ 1823068 h 5500688"/>
                <a:gd name="connsiteX278" fmla="*/ 4461828 w 4637088"/>
                <a:gd name="connsiteY278" fmla="*/ 1829743 h 5500688"/>
                <a:gd name="connsiteX279" fmla="*/ 4463416 w 4637088"/>
                <a:gd name="connsiteY279" fmla="*/ 1836100 h 5500688"/>
                <a:gd name="connsiteX280" fmla="*/ 4465321 w 4637088"/>
                <a:gd name="connsiteY280" fmla="*/ 1842457 h 5500688"/>
                <a:gd name="connsiteX281" fmla="*/ 4467226 w 4637088"/>
                <a:gd name="connsiteY281" fmla="*/ 1848178 h 5500688"/>
                <a:gd name="connsiteX282" fmla="*/ 4469448 w 4637088"/>
                <a:gd name="connsiteY282" fmla="*/ 1853899 h 5500688"/>
                <a:gd name="connsiteX283" fmla="*/ 4471671 w 4637088"/>
                <a:gd name="connsiteY283" fmla="*/ 1858984 h 5500688"/>
                <a:gd name="connsiteX284" fmla="*/ 4476116 w 4637088"/>
                <a:gd name="connsiteY284" fmla="*/ 1868838 h 5500688"/>
                <a:gd name="connsiteX285" fmla="*/ 4480561 w 4637088"/>
                <a:gd name="connsiteY285" fmla="*/ 1876784 h 5500688"/>
                <a:gd name="connsiteX286" fmla="*/ 4484053 w 4637088"/>
                <a:gd name="connsiteY286" fmla="*/ 1882823 h 5500688"/>
                <a:gd name="connsiteX287" fmla="*/ 4487546 w 4637088"/>
                <a:gd name="connsiteY287" fmla="*/ 1888226 h 5500688"/>
                <a:gd name="connsiteX288" fmla="*/ 4512628 w 4637088"/>
                <a:gd name="connsiteY288" fmla="*/ 1844999 h 5500688"/>
                <a:gd name="connsiteX289" fmla="*/ 4517391 w 4637088"/>
                <a:gd name="connsiteY289" fmla="*/ 1836417 h 5500688"/>
                <a:gd name="connsiteX290" fmla="*/ 4522471 w 4637088"/>
                <a:gd name="connsiteY290" fmla="*/ 1826246 h 5500688"/>
                <a:gd name="connsiteX291" fmla="*/ 4528186 w 4637088"/>
                <a:gd name="connsiteY291" fmla="*/ 1815122 h 5500688"/>
                <a:gd name="connsiteX292" fmla="*/ 4534218 w 4637088"/>
                <a:gd name="connsiteY292" fmla="*/ 1803997 h 5500688"/>
                <a:gd name="connsiteX293" fmla="*/ 4540886 w 4637088"/>
                <a:gd name="connsiteY293" fmla="*/ 1792873 h 5500688"/>
                <a:gd name="connsiteX294" fmla="*/ 4544061 w 4637088"/>
                <a:gd name="connsiteY294" fmla="*/ 1787469 h 5500688"/>
                <a:gd name="connsiteX295" fmla="*/ 4547553 w 4637088"/>
                <a:gd name="connsiteY295" fmla="*/ 1783020 h 5500688"/>
                <a:gd name="connsiteX296" fmla="*/ 4550728 w 4637088"/>
                <a:gd name="connsiteY296" fmla="*/ 1778252 h 5500688"/>
                <a:gd name="connsiteX297" fmla="*/ 4553903 w 4637088"/>
                <a:gd name="connsiteY297" fmla="*/ 1774438 h 5500688"/>
                <a:gd name="connsiteX298" fmla="*/ 4557713 w 4637088"/>
                <a:gd name="connsiteY298" fmla="*/ 1770624 h 5500688"/>
                <a:gd name="connsiteX299" fmla="*/ 4560888 w 4637088"/>
                <a:gd name="connsiteY299" fmla="*/ 1768081 h 5500688"/>
                <a:gd name="connsiteX300" fmla="*/ 4569143 w 4637088"/>
                <a:gd name="connsiteY300" fmla="*/ 1762360 h 5500688"/>
                <a:gd name="connsiteX301" fmla="*/ 4579303 w 4637088"/>
                <a:gd name="connsiteY301" fmla="*/ 1756003 h 5500688"/>
                <a:gd name="connsiteX302" fmla="*/ 4602163 w 4637088"/>
                <a:gd name="connsiteY302" fmla="*/ 1742018 h 5500688"/>
                <a:gd name="connsiteX303" fmla="*/ 4621213 w 4637088"/>
                <a:gd name="connsiteY303" fmla="*/ 1730893 h 5500688"/>
                <a:gd name="connsiteX304" fmla="*/ 4629468 w 4637088"/>
                <a:gd name="connsiteY304" fmla="*/ 1726125 h 5500688"/>
                <a:gd name="connsiteX305" fmla="*/ 4630421 w 4637088"/>
                <a:gd name="connsiteY305" fmla="*/ 1728668 h 5500688"/>
                <a:gd name="connsiteX306" fmla="*/ 4631691 w 4637088"/>
                <a:gd name="connsiteY306" fmla="*/ 1731847 h 5500688"/>
                <a:gd name="connsiteX307" fmla="*/ 4632961 w 4637088"/>
                <a:gd name="connsiteY307" fmla="*/ 1735661 h 5500688"/>
                <a:gd name="connsiteX308" fmla="*/ 4634548 w 4637088"/>
                <a:gd name="connsiteY308" fmla="*/ 1740746 h 5500688"/>
                <a:gd name="connsiteX309" fmla="*/ 4635501 w 4637088"/>
                <a:gd name="connsiteY309" fmla="*/ 1747103 h 5500688"/>
                <a:gd name="connsiteX310" fmla="*/ 4636453 w 4637088"/>
                <a:gd name="connsiteY310" fmla="*/ 1753778 h 5500688"/>
                <a:gd name="connsiteX311" fmla="*/ 4637088 w 4637088"/>
                <a:gd name="connsiteY311" fmla="*/ 1761724 h 5500688"/>
                <a:gd name="connsiteX312" fmla="*/ 4636771 w 4637088"/>
                <a:gd name="connsiteY312" fmla="*/ 1770306 h 5500688"/>
                <a:gd name="connsiteX313" fmla="*/ 4636453 w 4637088"/>
                <a:gd name="connsiteY313" fmla="*/ 1775073 h 5500688"/>
                <a:gd name="connsiteX314" fmla="*/ 4635818 w 4637088"/>
                <a:gd name="connsiteY314" fmla="*/ 1779841 h 5500688"/>
                <a:gd name="connsiteX315" fmla="*/ 4635183 w 4637088"/>
                <a:gd name="connsiteY315" fmla="*/ 1784927 h 5500688"/>
                <a:gd name="connsiteX316" fmla="*/ 4633913 w 4637088"/>
                <a:gd name="connsiteY316" fmla="*/ 1790330 h 5500688"/>
                <a:gd name="connsiteX317" fmla="*/ 4632326 w 4637088"/>
                <a:gd name="connsiteY317" fmla="*/ 1795415 h 5500688"/>
                <a:gd name="connsiteX318" fmla="*/ 4630738 w 4637088"/>
                <a:gd name="connsiteY318" fmla="*/ 1801137 h 5500688"/>
                <a:gd name="connsiteX319" fmla="*/ 4628833 w 4637088"/>
                <a:gd name="connsiteY319" fmla="*/ 1806540 h 5500688"/>
                <a:gd name="connsiteX320" fmla="*/ 4626611 w 4637088"/>
                <a:gd name="connsiteY320" fmla="*/ 1812261 h 5500688"/>
                <a:gd name="connsiteX321" fmla="*/ 4623753 w 4637088"/>
                <a:gd name="connsiteY321" fmla="*/ 1818300 h 5500688"/>
                <a:gd name="connsiteX322" fmla="*/ 4620896 w 4637088"/>
                <a:gd name="connsiteY322" fmla="*/ 1824339 h 5500688"/>
                <a:gd name="connsiteX323" fmla="*/ 4617403 w 4637088"/>
                <a:gd name="connsiteY323" fmla="*/ 1830378 h 5500688"/>
                <a:gd name="connsiteX324" fmla="*/ 4613276 w 4637088"/>
                <a:gd name="connsiteY324" fmla="*/ 1837053 h 5500688"/>
                <a:gd name="connsiteX325" fmla="*/ 4609148 w 4637088"/>
                <a:gd name="connsiteY325" fmla="*/ 1843410 h 5500688"/>
                <a:gd name="connsiteX326" fmla="*/ 4604386 w 4637088"/>
                <a:gd name="connsiteY326" fmla="*/ 1849767 h 5500688"/>
                <a:gd name="connsiteX327" fmla="*/ 4554856 w 4637088"/>
                <a:gd name="connsiteY327" fmla="*/ 1912065 h 5500688"/>
                <a:gd name="connsiteX328" fmla="*/ 4516438 w 4637088"/>
                <a:gd name="connsiteY328" fmla="*/ 1961013 h 5500688"/>
                <a:gd name="connsiteX329" fmla="*/ 4500246 w 4637088"/>
                <a:gd name="connsiteY329" fmla="*/ 1981990 h 5500688"/>
                <a:gd name="connsiteX330" fmla="*/ 4489133 w 4637088"/>
                <a:gd name="connsiteY330" fmla="*/ 1996611 h 5500688"/>
                <a:gd name="connsiteX331" fmla="*/ 4484688 w 4637088"/>
                <a:gd name="connsiteY331" fmla="*/ 2003604 h 5500688"/>
                <a:gd name="connsiteX332" fmla="*/ 4479608 w 4637088"/>
                <a:gd name="connsiteY332" fmla="*/ 2011868 h 5500688"/>
                <a:gd name="connsiteX333" fmla="*/ 4466591 w 4637088"/>
                <a:gd name="connsiteY333" fmla="*/ 2032528 h 5500688"/>
                <a:gd name="connsiteX334" fmla="*/ 4452303 w 4637088"/>
                <a:gd name="connsiteY334" fmla="*/ 2056684 h 5500688"/>
                <a:gd name="connsiteX335" fmla="*/ 4444683 w 4637088"/>
                <a:gd name="connsiteY335" fmla="*/ 2069080 h 5500688"/>
                <a:gd name="connsiteX336" fmla="*/ 4436745 w 4637088"/>
                <a:gd name="connsiteY336" fmla="*/ 2081158 h 5500688"/>
                <a:gd name="connsiteX337" fmla="*/ 4428808 w 4637088"/>
                <a:gd name="connsiteY337" fmla="*/ 2092600 h 5500688"/>
                <a:gd name="connsiteX338" fmla="*/ 4421188 w 4637088"/>
                <a:gd name="connsiteY338" fmla="*/ 2103725 h 5500688"/>
                <a:gd name="connsiteX339" fmla="*/ 4413568 w 4637088"/>
                <a:gd name="connsiteY339" fmla="*/ 2112942 h 5500688"/>
                <a:gd name="connsiteX340" fmla="*/ 4410075 w 4637088"/>
                <a:gd name="connsiteY340" fmla="*/ 2117074 h 5500688"/>
                <a:gd name="connsiteX341" fmla="*/ 4406583 w 4637088"/>
                <a:gd name="connsiteY341" fmla="*/ 2120889 h 5500688"/>
                <a:gd name="connsiteX342" fmla="*/ 4403408 w 4637088"/>
                <a:gd name="connsiteY342" fmla="*/ 2124067 h 5500688"/>
                <a:gd name="connsiteX343" fmla="*/ 4400233 w 4637088"/>
                <a:gd name="connsiteY343" fmla="*/ 2126928 h 5500688"/>
                <a:gd name="connsiteX344" fmla="*/ 4396740 w 4637088"/>
                <a:gd name="connsiteY344" fmla="*/ 2128835 h 5500688"/>
                <a:gd name="connsiteX345" fmla="*/ 4393883 w 4637088"/>
                <a:gd name="connsiteY345" fmla="*/ 2130742 h 5500688"/>
                <a:gd name="connsiteX346" fmla="*/ 4391343 w 4637088"/>
                <a:gd name="connsiteY346" fmla="*/ 2131695 h 5500688"/>
                <a:gd name="connsiteX347" fmla="*/ 4388485 w 4637088"/>
                <a:gd name="connsiteY347" fmla="*/ 2132013 h 5500688"/>
                <a:gd name="connsiteX348" fmla="*/ 4386263 w 4637088"/>
                <a:gd name="connsiteY348" fmla="*/ 2131695 h 5500688"/>
                <a:gd name="connsiteX349" fmla="*/ 4385310 w 4637088"/>
                <a:gd name="connsiteY349" fmla="*/ 2131377 h 5500688"/>
                <a:gd name="connsiteX350" fmla="*/ 4384358 w 4637088"/>
                <a:gd name="connsiteY350" fmla="*/ 2130424 h 5500688"/>
                <a:gd name="connsiteX351" fmla="*/ 4381818 w 4637088"/>
                <a:gd name="connsiteY351" fmla="*/ 2128199 h 5500688"/>
                <a:gd name="connsiteX352" fmla="*/ 4379278 w 4637088"/>
                <a:gd name="connsiteY352" fmla="*/ 2125021 h 5500688"/>
                <a:gd name="connsiteX353" fmla="*/ 4376420 w 4637088"/>
                <a:gd name="connsiteY353" fmla="*/ 2120889 h 5500688"/>
                <a:gd name="connsiteX354" fmla="*/ 4372928 w 4637088"/>
                <a:gd name="connsiteY354" fmla="*/ 2115485 h 5500688"/>
                <a:gd name="connsiteX355" fmla="*/ 4365943 w 4637088"/>
                <a:gd name="connsiteY355" fmla="*/ 2101818 h 5500688"/>
                <a:gd name="connsiteX356" fmla="*/ 4357688 w 4637088"/>
                <a:gd name="connsiteY356" fmla="*/ 2084972 h 5500688"/>
                <a:gd name="connsiteX357" fmla="*/ 4348480 w 4637088"/>
                <a:gd name="connsiteY357" fmla="*/ 2065584 h 5500688"/>
                <a:gd name="connsiteX358" fmla="*/ 4338638 w 4637088"/>
                <a:gd name="connsiteY358" fmla="*/ 2043970 h 5500688"/>
                <a:gd name="connsiteX359" fmla="*/ 4328478 w 4637088"/>
                <a:gd name="connsiteY359" fmla="*/ 2020132 h 5500688"/>
                <a:gd name="connsiteX360" fmla="*/ 4318318 w 4637088"/>
                <a:gd name="connsiteY360" fmla="*/ 1995022 h 5500688"/>
                <a:gd name="connsiteX361" fmla="*/ 4308158 w 4637088"/>
                <a:gd name="connsiteY361" fmla="*/ 1968959 h 5500688"/>
                <a:gd name="connsiteX362" fmla="*/ 4298315 w 4637088"/>
                <a:gd name="connsiteY362" fmla="*/ 1942578 h 5500688"/>
                <a:gd name="connsiteX363" fmla="*/ 4288790 w 4637088"/>
                <a:gd name="connsiteY363" fmla="*/ 1916197 h 5500688"/>
                <a:gd name="connsiteX364" fmla="*/ 4279900 w 4637088"/>
                <a:gd name="connsiteY364" fmla="*/ 1890451 h 5500688"/>
                <a:gd name="connsiteX365" fmla="*/ 4271645 w 4637088"/>
                <a:gd name="connsiteY365" fmla="*/ 1865977 h 5500688"/>
                <a:gd name="connsiteX366" fmla="*/ 4264343 w 4637088"/>
                <a:gd name="connsiteY366" fmla="*/ 1843092 h 5500688"/>
                <a:gd name="connsiteX367" fmla="*/ 4258310 w 4637088"/>
                <a:gd name="connsiteY367" fmla="*/ 1821797 h 5500688"/>
                <a:gd name="connsiteX368" fmla="*/ 4256088 w 4637088"/>
                <a:gd name="connsiteY368" fmla="*/ 1811943 h 5500688"/>
                <a:gd name="connsiteX369" fmla="*/ 4254183 w 4637088"/>
                <a:gd name="connsiteY369" fmla="*/ 1803044 h 5500688"/>
                <a:gd name="connsiteX370" fmla="*/ 4251643 w 4637088"/>
                <a:gd name="connsiteY370" fmla="*/ 1792237 h 5500688"/>
                <a:gd name="connsiteX371" fmla="*/ 4250055 w 4637088"/>
                <a:gd name="connsiteY371" fmla="*/ 1780477 h 5500688"/>
                <a:gd name="connsiteX372" fmla="*/ 4249103 w 4637088"/>
                <a:gd name="connsiteY372" fmla="*/ 1769034 h 5500688"/>
                <a:gd name="connsiteX373" fmla="*/ 4248468 w 4637088"/>
                <a:gd name="connsiteY373" fmla="*/ 1757274 h 5500688"/>
                <a:gd name="connsiteX374" fmla="*/ 4248150 w 4637088"/>
                <a:gd name="connsiteY374" fmla="*/ 1745196 h 5500688"/>
                <a:gd name="connsiteX375" fmla="*/ 4248150 w 4637088"/>
                <a:gd name="connsiteY375" fmla="*/ 1733118 h 5500688"/>
                <a:gd name="connsiteX376" fmla="*/ 4248468 w 4637088"/>
                <a:gd name="connsiteY376" fmla="*/ 1721040 h 5500688"/>
                <a:gd name="connsiteX377" fmla="*/ 4249103 w 4637088"/>
                <a:gd name="connsiteY377" fmla="*/ 1708962 h 5500688"/>
                <a:gd name="connsiteX378" fmla="*/ 4249738 w 4637088"/>
                <a:gd name="connsiteY378" fmla="*/ 1697201 h 5500688"/>
                <a:gd name="connsiteX379" fmla="*/ 4251008 w 4637088"/>
                <a:gd name="connsiteY379" fmla="*/ 1685123 h 5500688"/>
                <a:gd name="connsiteX380" fmla="*/ 4253865 w 4637088"/>
                <a:gd name="connsiteY380" fmla="*/ 1662874 h 5500688"/>
                <a:gd name="connsiteX381" fmla="*/ 4257040 w 4637088"/>
                <a:gd name="connsiteY381" fmla="*/ 1641579 h 5500688"/>
                <a:gd name="connsiteX382" fmla="*/ 4260215 w 4637088"/>
                <a:gd name="connsiteY382" fmla="*/ 1622508 h 5500688"/>
                <a:gd name="connsiteX383" fmla="*/ 4268788 w 4637088"/>
                <a:gd name="connsiteY383" fmla="*/ 1611065 h 5500688"/>
                <a:gd name="connsiteX384" fmla="*/ 4294188 w 4637088"/>
                <a:gd name="connsiteY384" fmla="*/ 1578010 h 5500688"/>
                <a:gd name="connsiteX385" fmla="*/ 16179 w 4637088"/>
                <a:gd name="connsiteY385" fmla="*/ 1262063 h 5500688"/>
                <a:gd name="connsiteX386" fmla="*/ 22206 w 4637088"/>
                <a:gd name="connsiteY386" fmla="*/ 1276365 h 5500688"/>
                <a:gd name="connsiteX387" fmla="*/ 30137 w 4637088"/>
                <a:gd name="connsiteY387" fmla="*/ 1293844 h 5500688"/>
                <a:gd name="connsiteX388" fmla="*/ 34896 w 4637088"/>
                <a:gd name="connsiteY388" fmla="*/ 1303060 h 5500688"/>
                <a:gd name="connsiteX389" fmla="*/ 39972 w 4637088"/>
                <a:gd name="connsiteY389" fmla="*/ 1313230 h 5500688"/>
                <a:gd name="connsiteX390" fmla="*/ 45682 w 4637088"/>
                <a:gd name="connsiteY390" fmla="*/ 1323400 h 5500688"/>
                <a:gd name="connsiteX391" fmla="*/ 52027 w 4637088"/>
                <a:gd name="connsiteY391" fmla="*/ 1333570 h 5500688"/>
                <a:gd name="connsiteX392" fmla="*/ 58372 w 4637088"/>
                <a:gd name="connsiteY392" fmla="*/ 1344058 h 5500688"/>
                <a:gd name="connsiteX393" fmla="*/ 65351 w 4637088"/>
                <a:gd name="connsiteY393" fmla="*/ 1354545 h 5500688"/>
                <a:gd name="connsiteX394" fmla="*/ 72964 w 4637088"/>
                <a:gd name="connsiteY394" fmla="*/ 1365351 h 5500688"/>
                <a:gd name="connsiteX395" fmla="*/ 81213 w 4637088"/>
                <a:gd name="connsiteY395" fmla="*/ 1375521 h 5500688"/>
                <a:gd name="connsiteX396" fmla="*/ 89778 w 4637088"/>
                <a:gd name="connsiteY396" fmla="*/ 1385691 h 5500688"/>
                <a:gd name="connsiteX397" fmla="*/ 98978 w 4637088"/>
                <a:gd name="connsiteY397" fmla="*/ 1395543 h 5500688"/>
                <a:gd name="connsiteX398" fmla="*/ 108495 w 4637088"/>
                <a:gd name="connsiteY398" fmla="*/ 1405077 h 5500688"/>
                <a:gd name="connsiteX399" fmla="*/ 118647 w 4637088"/>
                <a:gd name="connsiteY399" fmla="*/ 1414293 h 5500688"/>
                <a:gd name="connsiteX400" fmla="*/ 132605 w 4637088"/>
                <a:gd name="connsiteY400" fmla="*/ 1425735 h 5500688"/>
                <a:gd name="connsiteX401" fmla="*/ 147198 w 4637088"/>
                <a:gd name="connsiteY401" fmla="*/ 1437493 h 5500688"/>
                <a:gd name="connsiteX402" fmla="*/ 162108 w 4637088"/>
                <a:gd name="connsiteY402" fmla="*/ 1448935 h 5500688"/>
                <a:gd name="connsiteX403" fmla="*/ 177653 w 4637088"/>
                <a:gd name="connsiteY403" fmla="*/ 1461011 h 5500688"/>
                <a:gd name="connsiteX404" fmla="*/ 193515 w 4637088"/>
                <a:gd name="connsiteY404" fmla="*/ 1472452 h 5500688"/>
                <a:gd name="connsiteX405" fmla="*/ 210011 w 4637088"/>
                <a:gd name="connsiteY405" fmla="*/ 1483576 h 5500688"/>
                <a:gd name="connsiteX406" fmla="*/ 226824 w 4637088"/>
                <a:gd name="connsiteY406" fmla="*/ 1494381 h 5500688"/>
                <a:gd name="connsiteX407" fmla="*/ 243955 w 4637088"/>
                <a:gd name="connsiteY407" fmla="*/ 1505187 h 5500688"/>
                <a:gd name="connsiteX408" fmla="*/ 261086 w 4637088"/>
                <a:gd name="connsiteY408" fmla="*/ 1515039 h 5500688"/>
                <a:gd name="connsiteX409" fmla="*/ 278534 w 4637088"/>
                <a:gd name="connsiteY409" fmla="*/ 1524573 h 5500688"/>
                <a:gd name="connsiteX410" fmla="*/ 295982 w 4637088"/>
                <a:gd name="connsiteY410" fmla="*/ 1533154 h 5500688"/>
                <a:gd name="connsiteX411" fmla="*/ 304548 w 4637088"/>
                <a:gd name="connsiteY411" fmla="*/ 1537285 h 5500688"/>
                <a:gd name="connsiteX412" fmla="*/ 313430 w 4637088"/>
                <a:gd name="connsiteY412" fmla="*/ 1541099 h 5500688"/>
                <a:gd name="connsiteX413" fmla="*/ 322313 w 4637088"/>
                <a:gd name="connsiteY413" fmla="*/ 1544595 h 5500688"/>
                <a:gd name="connsiteX414" fmla="*/ 330878 w 4637088"/>
                <a:gd name="connsiteY414" fmla="*/ 1548091 h 5500688"/>
                <a:gd name="connsiteX415" fmla="*/ 339761 w 4637088"/>
                <a:gd name="connsiteY415" fmla="*/ 1551269 h 5500688"/>
                <a:gd name="connsiteX416" fmla="*/ 348326 w 4637088"/>
                <a:gd name="connsiteY416" fmla="*/ 1553811 h 5500688"/>
                <a:gd name="connsiteX417" fmla="*/ 356892 w 4637088"/>
                <a:gd name="connsiteY417" fmla="*/ 1556672 h 5500688"/>
                <a:gd name="connsiteX418" fmla="*/ 365457 w 4637088"/>
                <a:gd name="connsiteY418" fmla="*/ 1558896 h 5500688"/>
                <a:gd name="connsiteX419" fmla="*/ 374022 w 4637088"/>
                <a:gd name="connsiteY419" fmla="*/ 1560803 h 5500688"/>
                <a:gd name="connsiteX420" fmla="*/ 382588 w 4637088"/>
                <a:gd name="connsiteY420" fmla="*/ 1562392 h 5500688"/>
                <a:gd name="connsiteX421" fmla="*/ 374022 w 4637088"/>
                <a:gd name="connsiteY421" fmla="*/ 1571609 h 5500688"/>
                <a:gd name="connsiteX422" fmla="*/ 366409 w 4637088"/>
                <a:gd name="connsiteY422" fmla="*/ 1579236 h 5500688"/>
                <a:gd name="connsiteX423" fmla="*/ 360064 w 4637088"/>
                <a:gd name="connsiteY423" fmla="*/ 1584957 h 5500688"/>
                <a:gd name="connsiteX424" fmla="*/ 355623 w 4637088"/>
                <a:gd name="connsiteY424" fmla="*/ 1589088 h 5500688"/>
                <a:gd name="connsiteX425" fmla="*/ 348961 w 4637088"/>
                <a:gd name="connsiteY425" fmla="*/ 1587817 h 5500688"/>
                <a:gd name="connsiteX426" fmla="*/ 341664 w 4637088"/>
                <a:gd name="connsiteY426" fmla="*/ 1586863 h 5500688"/>
                <a:gd name="connsiteX427" fmla="*/ 333733 w 4637088"/>
                <a:gd name="connsiteY427" fmla="*/ 1585274 h 5500688"/>
                <a:gd name="connsiteX428" fmla="*/ 325485 w 4637088"/>
                <a:gd name="connsiteY428" fmla="*/ 1583368 h 5500688"/>
                <a:gd name="connsiteX429" fmla="*/ 316603 w 4637088"/>
                <a:gd name="connsiteY429" fmla="*/ 1580825 h 5500688"/>
                <a:gd name="connsiteX430" fmla="*/ 307085 w 4637088"/>
                <a:gd name="connsiteY430" fmla="*/ 1577965 h 5500688"/>
                <a:gd name="connsiteX431" fmla="*/ 297251 w 4637088"/>
                <a:gd name="connsiteY431" fmla="*/ 1575105 h 5500688"/>
                <a:gd name="connsiteX432" fmla="*/ 286782 w 4637088"/>
                <a:gd name="connsiteY432" fmla="*/ 1571291 h 5500688"/>
                <a:gd name="connsiteX433" fmla="*/ 275044 w 4637088"/>
                <a:gd name="connsiteY433" fmla="*/ 1567159 h 5500688"/>
                <a:gd name="connsiteX434" fmla="*/ 263307 w 4637088"/>
                <a:gd name="connsiteY434" fmla="*/ 1562392 h 5500688"/>
                <a:gd name="connsiteX435" fmla="*/ 250934 w 4637088"/>
                <a:gd name="connsiteY435" fmla="*/ 1557625 h 5500688"/>
                <a:gd name="connsiteX436" fmla="*/ 237293 w 4637088"/>
                <a:gd name="connsiteY436" fmla="*/ 1551587 h 5500688"/>
                <a:gd name="connsiteX437" fmla="*/ 223018 w 4637088"/>
                <a:gd name="connsiteY437" fmla="*/ 1545231 h 5500688"/>
                <a:gd name="connsiteX438" fmla="*/ 208425 w 4637088"/>
                <a:gd name="connsiteY438" fmla="*/ 1538239 h 5500688"/>
                <a:gd name="connsiteX439" fmla="*/ 192563 w 4637088"/>
                <a:gd name="connsiteY439" fmla="*/ 1530611 h 5500688"/>
                <a:gd name="connsiteX440" fmla="*/ 176066 w 4637088"/>
                <a:gd name="connsiteY440" fmla="*/ 1522348 h 5500688"/>
                <a:gd name="connsiteX441" fmla="*/ 161156 w 4637088"/>
                <a:gd name="connsiteY441" fmla="*/ 1514085 h 5500688"/>
                <a:gd name="connsiteX442" fmla="*/ 146881 w 4637088"/>
                <a:gd name="connsiteY442" fmla="*/ 1505822 h 5500688"/>
                <a:gd name="connsiteX443" fmla="*/ 133239 w 4637088"/>
                <a:gd name="connsiteY443" fmla="*/ 1497241 h 5500688"/>
                <a:gd name="connsiteX444" fmla="*/ 119916 w 4637088"/>
                <a:gd name="connsiteY444" fmla="*/ 1488343 h 5500688"/>
                <a:gd name="connsiteX445" fmla="*/ 107543 w 4637088"/>
                <a:gd name="connsiteY445" fmla="*/ 1479126 h 5500688"/>
                <a:gd name="connsiteX446" fmla="*/ 95805 w 4637088"/>
                <a:gd name="connsiteY446" fmla="*/ 1469910 h 5500688"/>
                <a:gd name="connsiteX447" fmla="*/ 84068 w 4637088"/>
                <a:gd name="connsiteY447" fmla="*/ 1460376 h 5500688"/>
                <a:gd name="connsiteX448" fmla="*/ 73599 w 4637088"/>
                <a:gd name="connsiteY448" fmla="*/ 1451159 h 5500688"/>
                <a:gd name="connsiteX449" fmla="*/ 63447 w 4637088"/>
                <a:gd name="connsiteY449" fmla="*/ 1442261 h 5500688"/>
                <a:gd name="connsiteX450" fmla="*/ 53930 w 4637088"/>
                <a:gd name="connsiteY450" fmla="*/ 1433362 h 5500688"/>
                <a:gd name="connsiteX451" fmla="*/ 45048 w 4637088"/>
                <a:gd name="connsiteY451" fmla="*/ 1424463 h 5500688"/>
                <a:gd name="connsiteX452" fmla="*/ 36799 w 4637088"/>
                <a:gd name="connsiteY452" fmla="*/ 1415882 h 5500688"/>
                <a:gd name="connsiteX453" fmla="*/ 29186 w 4637088"/>
                <a:gd name="connsiteY453" fmla="*/ 1407937 h 5500688"/>
                <a:gd name="connsiteX454" fmla="*/ 22206 w 4637088"/>
                <a:gd name="connsiteY454" fmla="*/ 1400310 h 5500688"/>
                <a:gd name="connsiteX455" fmla="*/ 10151 w 4637088"/>
                <a:gd name="connsiteY455" fmla="*/ 1386326 h 5500688"/>
                <a:gd name="connsiteX456" fmla="*/ 12055 w 4637088"/>
                <a:gd name="connsiteY456" fmla="*/ 1383148 h 5500688"/>
                <a:gd name="connsiteX457" fmla="*/ 11103 w 4637088"/>
                <a:gd name="connsiteY457" fmla="*/ 1379970 h 5500688"/>
                <a:gd name="connsiteX458" fmla="*/ 8248 w 4637088"/>
                <a:gd name="connsiteY458" fmla="*/ 1372025 h 5500688"/>
                <a:gd name="connsiteX459" fmla="*/ 6027 w 4637088"/>
                <a:gd name="connsiteY459" fmla="*/ 1366304 h 5500688"/>
                <a:gd name="connsiteX460" fmla="*/ 4441 w 4637088"/>
                <a:gd name="connsiteY460" fmla="*/ 1359630 h 5500688"/>
                <a:gd name="connsiteX461" fmla="*/ 2855 w 4637088"/>
                <a:gd name="connsiteY461" fmla="*/ 1352003 h 5500688"/>
                <a:gd name="connsiteX462" fmla="*/ 1269 w 4637088"/>
                <a:gd name="connsiteY462" fmla="*/ 1343740 h 5500688"/>
                <a:gd name="connsiteX463" fmla="*/ 317 w 4637088"/>
                <a:gd name="connsiteY463" fmla="*/ 1334523 h 5500688"/>
                <a:gd name="connsiteX464" fmla="*/ 0 w 4637088"/>
                <a:gd name="connsiteY464" fmla="*/ 1324989 h 5500688"/>
                <a:gd name="connsiteX465" fmla="*/ 0 w 4637088"/>
                <a:gd name="connsiteY465" fmla="*/ 1315137 h 5500688"/>
                <a:gd name="connsiteX466" fmla="*/ 317 w 4637088"/>
                <a:gd name="connsiteY466" fmla="*/ 1310052 h 5500688"/>
                <a:gd name="connsiteX467" fmla="*/ 952 w 4637088"/>
                <a:gd name="connsiteY467" fmla="*/ 1304967 h 5500688"/>
                <a:gd name="connsiteX468" fmla="*/ 1903 w 4637088"/>
                <a:gd name="connsiteY468" fmla="*/ 1299882 h 5500688"/>
                <a:gd name="connsiteX469" fmla="*/ 2855 w 4637088"/>
                <a:gd name="connsiteY469" fmla="*/ 1294480 h 5500688"/>
                <a:gd name="connsiteX470" fmla="*/ 4124 w 4637088"/>
                <a:gd name="connsiteY470" fmla="*/ 1289395 h 5500688"/>
                <a:gd name="connsiteX471" fmla="*/ 5710 w 4637088"/>
                <a:gd name="connsiteY471" fmla="*/ 1283992 h 5500688"/>
                <a:gd name="connsiteX472" fmla="*/ 7614 w 4637088"/>
                <a:gd name="connsiteY472" fmla="*/ 1278907 h 5500688"/>
                <a:gd name="connsiteX473" fmla="*/ 10151 w 4637088"/>
                <a:gd name="connsiteY473" fmla="*/ 1273504 h 5500688"/>
                <a:gd name="connsiteX474" fmla="*/ 12689 w 4637088"/>
                <a:gd name="connsiteY474" fmla="*/ 1268101 h 5500688"/>
                <a:gd name="connsiteX475" fmla="*/ 15227 w 4637088"/>
                <a:gd name="connsiteY475" fmla="*/ 1263334 h 5500688"/>
                <a:gd name="connsiteX476" fmla="*/ 2859208 w 4637088"/>
                <a:gd name="connsiteY476" fmla="*/ 0 h 5500688"/>
                <a:gd name="connsiteX477" fmla="*/ 2856984 w 4637088"/>
                <a:gd name="connsiteY477" fmla="*/ 19997 h 5500688"/>
                <a:gd name="connsiteX478" fmla="*/ 2855078 w 4637088"/>
                <a:gd name="connsiteY478" fmla="*/ 41263 h 5500688"/>
                <a:gd name="connsiteX479" fmla="*/ 2853172 w 4637088"/>
                <a:gd name="connsiteY479" fmla="*/ 66655 h 5500688"/>
                <a:gd name="connsiteX480" fmla="*/ 2851584 w 4637088"/>
                <a:gd name="connsiteY480" fmla="*/ 93952 h 5500688"/>
                <a:gd name="connsiteX481" fmla="*/ 2850949 w 4637088"/>
                <a:gd name="connsiteY481" fmla="*/ 107918 h 5500688"/>
                <a:gd name="connsiteX482" fmla="*/ 2850949 w 4637088"/>
                <a:gd name="connsiteY482" fmla="*/ 120931 h 5500688"/>
                <a:gd name="connsiteX483" fmla="*/ 2850631 w 4637088"/>
                <a:gd name="connsiteY483" fmla="*/ 133627 h 5500688"/>
                <a:gd name="connsiteX484" fmla="*/ 2850949 w 4637088"/>
                <a:gd name="connsiteY484" fmla="*/ 145054 h 5500688"/>
                <a:gd name="connsiteX485" fmla="*/ 2851902 w 4637088"/>
                <a:gd name="connsiteY485" fmla="*/ 155211 h 5500688"/>
                <a:gd name="connsiteX486" fmla="*/ 2852855 w 4637088"/>
                <a:gd name="connsiteY486" fmla="*/ 164098 h 5500688"/>
                <a:gd name="connsiteX487" fmla="*/ 2854761 w 4637088"/>
                <a:gd name="connsiteY487" fmla="*/ 172668 h 5500688"/>
                <a:gd name="connsiteX488" fmla="*/ 2856984 w 4637088"/>
                <a:gd name="connsiteY488" fmla="*/ 183460 h 5500688"/>
                <a:gd name="connsiteX489" fmla="*/ 2860479 w 4637088"/>
                <a:gd name="connsiteY489" fmla="*/ 195839 h 5500688"/>
                <a:gd name="connsiteX490" fmla="*/ 2864291 w 4637088"/>
                <a:gd name="connsiteY490" fmla="*/ 209487 h 5500688"/>
                <a:gd name="connsiteX491" fmla="*/ 2873186 w 4637088"/>
                <a:gd name="connsiteY491" fmla="*/ 239958 h 5500688"/>
                <a:gd name="connsiteX492" fmla="*/ 2883033 w 4637088"/>
                <a:gd name="connsiteY492" fmla="*/ 272333 h 5500688"/>
                <a:gd name="connsiteX493" fmla="*/ 2893834 w 4637088"/>
                <a:gd name="connsiteY493" fmla="*/ 304391 h 5500688"/>
                <a:gd name="connsiteX494" fmla="*/ 2903682 w 4637088"/>
                <a:gd name="connsiteY494" fmla="*/ 333910 h 5500688"/>
                <a:gd name="connsiteX495" fmla="*/ 2912577 w 4637088"/>
                <a:gd name="connsiteY495" fmla="*/ 358984 h 5500688"/>
                <a:gd name="connsiteX496" fmla="*/ 2919248 w 4637088"/>
                <a:gd name="connsiteY496" fmla="*/ 376759 h 5500688"/>
                <a:gd name="connsiteX497" fmla="*/ 2922107 w 4637088"/>
                <a:gd name="connsiteY497" fmla="*/ 383425 h 5500688"/>
                <a:gd name="connsiteX498" fmla="*/ 2924648 w 4637088"/>
                <a:gd name="connsiteY498" fmla="*/ 390725 h 5500688"/>
                <a:gd name="connsiteX499" fmla="*/ 2929731 w 4637088"/>
                <a:gd name="connsiteY499" fmla="*/ 405960 h 5500688"/>
                <a:gd name="connsiteX500" fmla="*/ 2938943 w 4637088"/>
                <a:gd name="connsiteY500" fmla="*/ 435796 h 5500688"/>
                <a:gd name="connsiteX501" fmla="*/ 2943708 w 4637088"/>
                <a:gd name="connsiteY501" fmla="*/ 449445 h 5500688"/>
                <a:gd name="connsiteX502" fmla="*/ 2946250 w 4637088"/>
                <a:gd name="connsiteY502" fmla="*/ 455793 h 5500688"/>
                <a:gd name="connsiteX503" fmla="*/ 2948791 w 4637088"/>
                <a:gd name="connsiteY503" fmla="*/ 461506 h 5500688"/>
                <a:gd name="connsiteX504" fmla="*/ 2951332 w 4637088"/>
                <a:gd name="connsiteY504" fmla="*/ 466585 h 5500688"/>
                <a:gd name="connsiteX505" fmla="*/ 2954509 w 4637088"/>
                <a:gd name="connsiteY505" fmla="*/ 471346 h 5500688"/>
                <a:gd name="connsiteX506" fmla="*/ 2957368 w 4637088"/>
                <a:gd name="connsiteY506" fmla="*/ 475154 h 5500688"/>
                <a:gd name="connsiteX507" fmla="*/ 2960545 w 4637088"/>
                <a:gd name="connsiteY507" fmla="*/ 478011 h 5500688"/>
                <a:gd name="connsiteX508" fmla="*/ 2964357 w 4637088"/>
                <a:gd name="connsiteY508" fmla="*/ 480550 h 5500688"/>
                <a:gd name="connsiteX509" fmla="*/ 2968804 w 4637088"/>
                <a:gd name="connsiteY509" fmla="*/ 482772 h 5500688"/>
                <a:gd name="connsiteX510" fmla="*/ 2974522 w 4637088"/>
                <a:gd name="connsiteY510" fmla="*/ 484994 h 5500688"/>
                <a:gd name="connsiteX511" fmla="*/ 2980558 w 4637088"/>
                <a:gd name="connsiteY511" fmla="*/ 486898 h 5500688"/>
                <a:gd name="connsiteX512" fmla="*/ 2987229 w 4637088"/>
                <a:gd name="connsiteY512" fmla="*/ 488803 h 5500688"/>
                <a:gd name="connsiteX513" fmla="*/ 2994535 w 4637088"/>
                <a:gd name="connsiteY513" fmla="*/ 490390 h 5500688"/>
                <a:gd name="connsiteX514" fmla="*/ 3002159 w 4637088"/>
                <a:gd name="connsiteY514" fmla="*/ 491977 h 5500688"/>
                <a:gd name="connsiteX515" fmla="*/ 3009783 w 4637088"/>
                <a:gd name="connsiteY515" fmla="*/ 492929 h 5500688"/>
                <a:gd name="connsiteX516" fmla="*/ 3025985 w 4637088"/>
                <a:gd name="connsiteY516" fmla="*/ 494834 h 5500688"/>
                <a:gd name="connsiteX517" fmla="*/ 3041868 w 4637088"/>
                <a:gd name="connsiteY517" fmla="*/ 496103 h 5500688"/>
                <a:gd name="connsiteX518" fmla="*/ 3056481 w 4637088"/>
                <a:gd name="connsiteY518" fmla="*/ 497055 h 5500688"/>
                <a:gd name="connsiteX519" fmla="*/ 3069505 w 4637088"/>
                <a:gd name="connsiteY519" fmla="*/ 497055 h 5500688"/>
                <a:gd name="connsiteX520" fmla="*/ 3083165 w 4637088"/>
                <a:gd name="connsiteY520" fmla="*/ 495786 h 5500688"/>
                <a:gd name="connsiteX521" fmla="*/ 3098731 w 4637088"/>
                <a:gd name="connsiteY521" fmla="*/ 494199 h 5500688"/>
                <a:gd name="connsiteX522" fmla="*/ 3115567 w 4637088"/>
                <a:gd name="connsiteY522" fmla="*/ 491977 h 5500688"/>
                <a:gd name="connsiteX523" fmla="*/ 3132404 w 4637088"/>
                <a:gd name="connsiteY523" fmla="*/ 489438 h 5500688"/>
                <a:gd name="connsiteX524" fmla="*/ 3160359 w 4637088"/>
                <a:gd name="connsiteY524" fmla="*/ 484994 h 5500688"/>
                <a:gd name="connsiteX525" fmla="*/ 3172112 w 4637088"/>
                <a:gd name="connsiteY525" fmla="*/ 483090 h 5500688"/>
                <a:gd name="connsiteX526" fmla="*/ 3175924 w 4637088"/>
                <a:gd name="connsiteY526" fmla="*/ 490707 h 5500688"/>
                <a:gd name="connsiteX527" fmla="*/ 3180689 w 4637088"/>
                <a:gd name="connsiteY527" fmla="*/ 498960 h 5500688"/>
                <a:gd name="connsiteX528" fmla="*/ 3186408 w 4637088"/>
                <a:gd name="connsiteY528" fmla="*/ 508799 h 5500688"/>
                <a:gd name="connsiteX529" fmla="*/ 3193396 w 4637088"/>
                <a:gd name="connsiteY529" fmla="*/ 519591 h 5500688"/>
                <a:gd name="connsiteX530" fmla="*/ 3197208 w 4637088"/>
                <a:gd name="connsiteY530" fmla="*/ 524987 h 5500688"/>
                <a:gd name="connsiteX531" fmla="*/ 3201338 w 4637088"/>
                <a:gd name="connsiteY531" fmla="*/ 530065 h 5500688"/>
                <a:gd name="connsiteX532" fmla="*/ 3205468 w 4637088"/>
                <a:gd name="connsiteY532" fmla="*/ 534827 h 5500688"/>
                <a:gd name="connsiteX533" fmla="*/ 3209597 w 4637088"/>
                <a:gd name="connsiteY533" fmla="*/ 539270 h 5500688"/>
                <a:gd name="connsiteX534" fmla="*/ 3214362 w 4637088"/>
                <a:gd name="connsiteY534" fmla="*/ 543396 h 5500688"/>
                <a:gd name="connsiteX535" fmla="*/ 3218492 w 4637088"/>
                <a:gd name="connsiteY535" fmla="*/ 546888 h 5500688"/>
                <a:gd name="connsiteX536" fmla="*/ 3225481 w 4637088"/>
                <a:gd name="connsiteY536" fmla="*/ 551649 h 5500688"/>
                <a:gd name="connsiteX537" fmla="*/ 3228340 w 4637088"/>
                <a:gd name="connsiteY537" fmla="*/ 554506 h 5500688"/>
                <a:gd name="connsiteX538" fmla="*/ 3228975 w 4637088"/>
                <a:gd name="connsiteY538" fmla="*/ 555140 h 5500688"/>
                <a:gd name="connsiteX539" fmla="*/ 3228975 w 4637088"/>
                <a:gd name="connsiteY539" fmla="*/ 555458 h 5500688"/>
                <a:gd name="connsiteX540" fmla="*/ 3228340 w 4637088"/>
                <a:gd name="connsiteY540" fmla="*/ 555458 h 5500688"/>
                <a:gd name="connsiteX541" fmla="*/ 3227387 w 4637088"/>
                <a:gd name="connsiteY541" fmla="*/ 555458 h 5500688"/>
                <a:gd name="connsiteX542" fmla="*/ 3224845 w 4637088"/>
                <a:gd name="connsiteY542" fmla="*/ 554506 h 5500688"/>
                <a:gd name="connsiteX543" fmla="*/ 3221986 w 4637088"/>
                <a:gd name="connsiteY543" fmla="*/ 553236 h 5500688"/>
                <a:gd name="connsiteX544" fmla="*/ 3218492 w 4637088"/>
                <a:gd name="connsiteY544" fmla="*/ 551966 h 5500688"/>
                <a:gd name="connsiteX545" fmla="*/ 3196255 w 4637088"/>
                <a:gd name="connsiteY545" fmla="*/ 632904 h 5500688"/>
                <a:gd name="connsiteX546" fmla="*/ 3177195 w 4637088"/>
                <a:gd name="connsiteY546" fmla="*/ 699242 h 5500688"/>
                <a:gd name="connsiteX547" fmla="*/ 3168936 w 4637088"/>
                <a:gd name="connsiteY547" fmla="*/ 728126 h 5500688"/>
                <a:gd name="connsiteX548" fmla="*/ 3162265 w 4637088"/>
                <a:gd name="connsiteY548" fmla="*/ 750979 h 5500688"/>
                <a:gd name="connsiteX549" fmla="*/ 3158453 w 4637088"/>
                <a:gd name="connsiteY549" fmla="*/ 761771 h 5500688"/>
                <a:gd name="connsiteX550" fmla="*/ 3153052 w 4637088"/>
                <a:gd name="connsiteY550" fmla="*/ 776371 h 5500688"/>
                <a:gd name="connsiteX551" fmla="*/ 3138122 w 4637088"/>
                <a:gd name="connsiteY551" fmla="*/ 814142 h 5500688"/>
                <a:gd name="connsiteX552" fmla="*/ 3097460 w 4637088"/>
                <a:gd name="connsiteY552" fmla="*/ 914442 h 5500688"/>
                <a:gd name="connsiteX553" fmla="*/ 3075223 w 4637088"/>
                <a:gd name="connsiteY553" fmla="*/ 970305 h 5500688"/>
                <a:gd name="connsiteX554" fmla="*/ 3063787 w 4637088"/>
                <a:gd name="connsiteY554" fmla="*/ 998554 h 5500688"/>
                <a:gd name="connsiteX555" fmla="*/ 3053304 w 4637088"/>
                <a:gd name="connsiteY555" fmla="*/ 1026803 h 5500688"/>
                <a:gd name="connsiteX556" fmla="*/ 3043456 w 4637088"/>
                <a:gd name="connsiteY556" fmla="*/ 1054100 h 5500688"/>
                <a:gd name="connsiteX557" fmla="*/ 3034244 w 4637088"/>
                <a:gd name="connsiteY557" fmla="*/ 1080127 h 5500688"/>
                <a:gd name="connsiteX558" fmla="*/ 3026302 w 4637088"/>
                <a:gd name="connsiteY558" fmla="*/ 1104885 h 5500688"/>
                <a:gd name="connsiteX559" fmla="*/ 3019313 w 4637088"/>
                <a:gd name="connsiteY559" fmla="*/ 1127420 h 5500688"/>
                <a:gd name="connsiteX560" fmla="*/ 2986594 w 4637088"/>
                <a:gd name="connsiteY560" fmla="*/ 1242321 h 5500688"/>
                <a:gd name="connsiteX561" fmla="*/ 2945932 w 4637088"/>
                <a:gd name="connsiteY561" fmla="*/ 1385470 h 5500688"/>
                <a:gd name="connsiteX562" fmla="*/ 2926236 w 4637088"/>
                <a:gd name="connsiteY562" fmla="*/ 1452760 h 5500688"/>
                <a:gd name="connsiteX563" fmla="*/ 2909082 w 4637088"/>
                <a:gd name="connsiteY563" fmla="*/ 1509576 h 5500688"/>
                <a:gd name="connsiteX564" fmla="*/ 2902411 w 4637088"/>
                <a:gd name="connsiteY564" fmla="*/ 1532746 h 5500688"/>
                <a:gd name="connsiteX565" fmla="*/ 2896375 w 4637088"/>
                <a:gd name="connsiteY565" fmla="*/ 1550838 h 5500688"/>
                <a:gd name="connsiteX566" fmla="*/ 2891928 w 4637088"/>
                <a:gd name="connsiteY566" fmla="*/ 1563534 h 5500688"/>
                <a:gd name="connsiteX567" fmla="*/ 2890340 w 4637088"/>
                <a:gd name="connsiteY567" fmla="*/ 1567661 h 5500688"/>
                <a:gd name="connsiteX568" fmla="*/ 2889069 w 4637088"/>
                <a:gd name="connsiteY568" fmla="*/ 1570200 h 5500688"/>
                <a:gd name="connsiteX569" fmla="*/ 2886845 w 4637088"/>
                <a:gd name="connsiteY569" fmla="*/ 1574009 h 5500688"/>
                <a:gd name="connsiteX570" fmla="*/ 2882716 w 4637088"/>
                <a:gd name="connsiteY570" fmla="*/ 1577817 h 5500688"/>
                <a:gd name="connsiteX571" fmla="*/ 2878268 w 4637088"/>
                <a:gd name="connsiteY571" fmla="*/ 1582261 h 5500688"/>
                <a:gd name="connsiteX572" fmla="*/ 2872868 w 4637088"/>
                <a:gd name="connsiteY572" fmla="*/ 1587022 h 5500688"/>
                <a:gd name="connsiteX573" fmla="*/ 2866832 w 4637088"/>
                <a:gd name="connsiteY573" fmla="*/ 1592101 h 5500688"/>
                <a:gd name="connsiteX574" fmla="*/ 2860161 w 4637088"/>
                <a:gd name="connsiteY574" fmla="*/ 1596862 h 5500688"/>
                <a:gd name="connsiteX575" fmla="*/ 2846501 w 4637088"/>
                <a:gd name="connsiteY575" fmla="*/ 1606701 h 5500688"/>
                <a:gd name="connsiteX576" fmla="*/ 2833477 w 4637088"/>
                <a:gd name="connsiteY576" fmla="*/ 1615589 h 5500688"/>
                <a:gd name="connsiteX577" fmla="*/ 2822041 w 4637088"/>
                <a:gd name="connsiteY577" fmla="*/ 1623206 h 5500688"/>
                <a:gd name="connsiteX578" fmla="*/ 2811558 w 4637088"/>
                <a:gd name="connsiteY578" fmla="*/ 1630189 h 5500688"/>
                <a:gd name="connsiteX579" fmla="*/ 2813146 w 4637088"/>
                <a:gd name="connsiteY579" fmla="*/ 1584483 h 5500688"/>
                <a:gd name="connsiteX580" fmla="*/ 2817593 w 4637088"/>
                <a:gd name="connsiteY580" fmla="*/ 1475613 h 5500688"/>
                <a:gd name="connsiteX581" fmla="*/ 2820453 w 4637088"/>
                <a:gd name="connsiteY581" fmla="*/ 1411498 h 5500688"/>
                <a:gd name="connsiteX582" fmla="*/ 2823947 w 4637088"/>
                <a:gd name="connsiteY582" fmla="*/ 1347064 h 5500688"/>
                <a:gd name="connsiteX583" fmla="*/ 2827124 w 4637088"/>
                <a:gd name="connsiteY583" fmla="*/ 1289297 h 5500688"/>
                <a:gd name="connsiteX584" fmla="*/ 2828712 w 4637088"/>
                <a:gd name="connsiteY584" fmla="*/ 1264222 h 5500688"/>
                <a:gd name="connsiteX585" fmla="*/ 2830300 w 4637088"/>
                <a:gd name="connsiteY585" fmla="*/ 1242321 h 5500688"/>
                <a:gd name="connsiteX586" fmla="*/ 2832524 w 4637088"/>
                <a:gd name="connsiteY586" fmla="*/ 1221055 h 5500688"/>
                <a:gd name="connsiteX587" fmla="*/ 2835383 w 4637088"/>
                <a:gd name="connsiteY587" fmla="*/ 1197249 h 5500688"/>
                <a:gd name="connsiteX588" fmla="*/ 2838877 w 4637088"/>
                <a:gd name="connsiteY588" fmla="*/ 1170905 h 5500688"/>
                <a:gd name="connsiteX589" fmla="*/ 2843325 w 4637088"/>
                <a:gd name="connsiteY589" fmla="*/ 1142656 h 5500688"/>
                <a:gd name="connsiteX590" fmla="*/ 2853172 w 4637088"/>
                <a:gd name="connsiteY590" fmla="*/ 1082349 h 5500688"/>
                <a:gd name="connsiteX591" fmla="*/ 2863338 w 4637088"/>
                <a:gd name="connsiteY591" fmla="*/ 1019820 h 5500688"/>
                <a:gd name="connsiteX592" fmla="*/ 2873186 w 4637088"/>
                <a:gd name="connsiteY592" fmla="*/ 958244 h 5500688"/>
                <a:gd name="connsiteX593" fmla="*/ 2877633 w 4637088"/>
                <a:gd name="connsiteY593" fmla="*/ 928725 h 5500688"/>
                <a:gd name="connsiteX594" fmla="*/ 2881127 w 4637088"/>
                <a:gd name="connsiteY594" fmla="*/ 901111 h 5500688"/>
                <a:gd name="connsiteX595" fmla="*/ 2884304 w 4637088"/>
                <a:gd name="connsiteY595" fmla="*/ 875401 h 5500688"/>
                <a:gd name="connsiteX596" fmla="*/ 2886528 w 4637088"/>
                <a:gd name="connsiteY596" fmla="*/ 852231 h 5500688"/>
                <a:gd name="connsiteX597" fmla="*/ 2887481 w 4637088"/>
                <a:gd name="connsiteY597" fmla="*/ 841757 h 5500688"/>
                <a:gd name="connsiteX598" fmla="*/ 2887798 w 4637088"/>
                <a:gd name="connsiteY598" fmla="*/ 832234 h 5500688"/>
                <a:gd name="connsiteX599" fmla="*/ 2888116 w 4637088"/>
                <a:gd name="connsiteY599" fmla="*/ 823030 h 5500688"/>
                <a:gd name="connsiteX600" fmla="*/ 2887798 w 4637088"/>
                <a:gd name="connsiteY600" fmla="*/ 815095 h 5500688"/>
                <a:gd name="connsiteX601" fmla="*/ 2886528 w 4637088"/>
                <a:gd name="connsiteY601" fmla="*/ 765580 h 5500688"/>
                <a:gd name="connsiteX602" fmla="*/ 2885892 w 4637088"/>
                <a:gd name="connsiteY602" fmla="*/ 735109 h 5500688"/>
                <a:gd name="connsiteX603" fmla="*/ 2885575 w 4637088"/>
                <a:gd name="connsiteY603" fmla="*/ 715747 h 5500688"/>
                <a:gd name="connsiteX604" fmla="*/ 2888116 w 4637088"/>
                <a:gd name="connsiteY604" fmla="*/ 710034 h 5500688"/>
                <a:gd name="connsiteX605" fmla="*/ 2890340 w 4637088"/>
                <a:gd name="connsiteY605" fmla="*/ 704003 h 5500688"/>
                <a:gd name="connsiteX606" fmla="*/ 2893199 w 4637088"/>
                <a:gd name="connsiteY606" fmla="*/ 696703 h 5500688"/>
                <a:gd name="connsiteX607" fmla="*/ 2895422 w 4637088"/>
                <a:gd name="connsiteY607" fmla="*/ 688768 h 5500688"/>
                <a:gd name="connsiteX608" fmla="*/ 2896058 w 4637088"/>
                <a:gd name="connsiteY608" fmla="*/ 684641 h 5500688"/>
                <a:gd name="connsiteX609" fmla="*/ 2896693 w 4637088"/>
                <a:gd name="connsiteY609" fmla="*/ 681150 h 5500688"/>
                <a:gd name="connsiteX610" fmla="*/ 2896693 w 4637088"/>
                <a:gd name="connsiteY610" fmla="*/ 677024 h 5500688"/>
                <a:gd name="connsiteX611" fmla="*/ 2896375 w 4637088"/>
                <a:gd name="connsiteY611" fmla="*/ 673850 h 5500688"/>
                <a:gd name="connsiteX612" fmla="*/ 2895740 w 4637088"/>
                <a:gd name="connsiteY612" fmla="*/ 670993 h 5500688"/>
                <a:gd name="connsiteX613" fmla="*/ 2894152 w 4637088"/>
                <a:gd name="connsiteY613" fmla="*/ 668136 h 5500688"/>
                <a:gd name="connsiteX614" fmla="*/ 2893516 w 4637088"/>
                <a:gd name="connsiteY614" fmla="*/ 666867 h 5500688"/>
                <a:gd name="connsiteX615" fmla="*/ 2893199 w 4637088"/>
                <a:gd name="connsiteY615" fmla="*/ 665597 h 5500688"/>
                <a:gd name="connsiteX616" fmla="*/ 2893199 w 4637088"/>
                <a:gd name="connsiteY616" fmla="*/ 664010 h 5500688"/>
                <a:gd name="connsiteX617" fmla="*/ 2893516 w 4637088"/>
                <a:gd name="connsiteY617" fmla="*/ 662106 h 5500688"/>
                <a:gd name="connsiteX618" fmla="*/ 2894787 w 4637088"/>
                <a:gd name="connsiteY618" fmla="*/ 657979 h 5500688"/>
                <a:gd name="connsiteX619" fmla="*/ 2896693 w 4637088"/>
                <a:gd name="connsiteY619" fmla="*/ 653536 h 5500688"/>
                <a:gd name="connsiteX620" fmla="*/ 2899552 w 4637088"/>
                <a:gd name="connsiteY620" fmla="*/ 648457 h 5500688"/>
                <a:gd name="connsiteX621" fmla="*/ 2903047 w 4637088"/>
                <a:gd name="connsiteY621" fmla="*/ 643061 h 5500688"/>
                <a:gd name="connsiteX622" fmla="*/ 2906859 w 4637088"/>
                <a:gd name="connsiteY622" fmla="*/ 637666 h 5500688"/>
                <a:gd name="connsiteX623" fmla="*/ 2911306 w 4637088"/>
                <a:gd name="connsiteY623" fmla="*/ 631952 h 5500688"/>
                <a:gd name="connsiteX624" fmla="*/ 2920201 w 4637088"/>
                <a:gd name="connsiteY624" fmla="*/ 621161 h 5500688"/>
                <a:gd name="connsiteX625" fmla="*/ 2928460 w 4637088"/>
                <a:gd name="connsiteY625" fmla="*/ 611004 h 5500688"/>
                <a:gd name="connsiteX626" fmla="*/ 2935131 w 4637088"/>
                <a:gd name="connsiteY626" fmla="*/ 602751 h 5500688"/>
                <a:gd name="connsiteX627" fmla="*/ 2937672 w 4637088"/>
                <a:gd name="connsiteY627" fmla="*/ 599260 h 5500688"/>
                <a:gd name="connsiteX628" fmla="*/ 2939261 w 4637088"/>
                <a:gd name="connsiteY628" fmla="*/ 597038 h 5500688"/>
                <a:gd name="connsiteX629" fmla="*/ 2942120 w 4637088"/>
                <a:gd name="connsiteY629" fmla="*/ 591959 h 5500688"/>
                <a:gd name="connsiteX630" fmla="*/ 2946250 w 4637088"/>
                <a:gd name="connsiteY630" fmla="*/ 586563 h 5500688"/>
                <a:gd name="connsiteX631" fmla="*/ 2950697 w 4637088"/>
                <a:gd name="connsiteY631" fmla="*/ 580215 h 5500688"/>
                <a:gd name="connsiteX632" fmla="*/ 2955780 w 4637088"/>
                <a:gd name="connsiteY632" fmla="*/ 573867 h 5500688"/>
                <a:gd name="connsiteX633" fmla="*/ 2964992 w 4637088"/>
                <a:gd name="connsiteY633" fmla="*/ 562441 h 5500688"/>
                <a:gd name="connsiteX634" fmla="*/ 2968804 w 4637088"/>
                <a:gd name="connsiteY634" fmla="*/ 558632 h 5500688"/>
                <a:gd name="connsiteX635" fmla="*/ 2971981 w 4637088"/>
                <a:gd name="connsiteY635" fmla="*/ 555458 h 5500688"/>
                <a:gd name="connsiteX636" fmla="*/ 2973569 w 4637088"/>
                <a:gd name="connsiteY636" fmla="*/ 554823 h 5500688"/>
                <a:gd name="connsiteX637" fmla="*/ 2976110 w 4637088"/>
                <a:gd name="connsiteY637" fmla="*/ 554188 h 5500688"/>
                <a:gd name="connsiteX638" fmla="*/ 2979605 w 4637088"/>
                <a:gd name="connsiteY638" fmla="*/ 553871 h 5500688"/>
                <a:gd name="connsiteX639" fmla="*/ 2983417 w 4637088"/>
                <a:gd name="connsiteY639" fmla="*/ 553871 h 5500688"/>
                <a:gd name="connsiteX640" fmla="*/ 2987864 w 4637088"/>
                <a:gd name="connsiteY640" fmla="*/ 554188 h 5500688"/>
                <a:gd name="connsiteX641" fmla="*/ 2992629 w 4637088"/>
                <a:gd name="connsiteY641" fmla="*/ 554506 h 5500688"/>
                <a:gd name="connsiteX642" fmla="*/ 2997712 w 4637088"/>
                <a:gd name="connsiteY642" fmla="*/ 555140 h 5500688"/>
                <a:gd name="connsiteX643" fmla="*/ 3002795 w 4637088"/>
                <a:gd name="connsiteY643" fmla="*/ 556093 h 5500688"/>
                <a:gd name="connsiteX644" fmla="*/ 3008513 w 4637088"/>
                <a:gd name="connsiteY644" fmla="*/ 557045 h 5500688"/>
                <a:gd name="connsiteX645" fmla="*/ 3013913 w 4637088"/>
                <a:gd name="connsiteY645" fmla="*/ 558632 h 5500688"/>
                <a:gd name="connsiteX646" fmla="*/ 3018678 w 4637088"/>
                <a:gd name="connsiteY646" fmla="*/ 560219 h 5500688"/>
                <a:gd name="connsiteX647" fmla="*/ 3023443 w 4637088"/>
                <a:gd name="connsiteY647" fmla="*/ 561806 h 5500688"/>
                <a:gd name="connsiteX648" fmla="*/ 3027573 w 4637088"/>
                <a:gd name="connsiteY648" fmla="*/ 563710 h 5500688"/>
                <a:gd name="connsiteX649" fmla="*/ 3031703 w 4637088"/>
                <a:gd name="connsiteY649" fmla="*/ 565615 h 5500688"/>
                <a:gd name="connsiteX650" fmla="*/ 3034562 w 4637088"/>
                <a:gd name="connsiteY650" fmla="*/ 568154 h 5500688"/>
                <a:gd name="connsiteX651" fmla="*/ 3036785 w 4637088"/>
                <a:gd name="connsiteY651" fmla="*/ 570693 h 5500688"/>
                <a:gd name="connsiteX652" fmla="*/ 3030114 w 4637088"/>
                <a:gd name="connsiteY652" fmla="*/ 562123 h 5500688"/>
                <a:gd name="connsiteX653" fmla="*/ 3023125 w 4637088"/>
                <a:gd name="connsiteY653" fmla="*/ 552919 h 5500688"/>
                <a:gd name="connsiteX654" fmla="*/ 3013278 w 4637088"/>
                <a:gd name="connsiteY654" fmla="*/ 542127 h 5500688"/>
                <a:gd name="connsiteX655" fmla="*/ 3002795 w 4637088"/>
                <a:gd name="connsiteY655" fmla="*/ 530700 h 5500688"/>
                <a:gd name="connsiteX656" fmla="*/ 2997394 w 4637088"/>
                <a:gd name="connsiteY656" fmla="*/ 525304 h 5500688"/>
                <a:gd name="connsiteX657" fmla="*/ 2991676 w 4637088"/>
                <a:gd name="connsiteY657" fmla="*/ 519908 h 5500688"/>
                <a:gd name="connsiteX658" fmla="*/ 2985641 w 4637088"/>
                <a:gd name="connsiteY658" fmla="*/ 515147 h 5500688"/>
                <a:gd name="connsiteX659" fmla="*/ 2980240 w 4637088"/>
                <a:gd name="connsiteY659" fmla="*/ 510704 h 5500688"/>
                <a:gd name="connsiteX660" fmla="*/ 2974522 w 4637088"/>
                <a:gd name="connsiteY660" fmla="*/ 507212 h 5500688"/>
                <a:gd name="connsiteX661" fmla="*/ 2969122 w 4637088"/>
                <a:gd name="connsiteY661" fmla="*/ 504356 h 5500688"/>
                <a:gd name="connsiteX662" fmla="*/ 2964357 w 4637088"/>
                <a:gd name="connsiteY662" fmla="*/ 501816 h 5500688"/>
                <a:gd name="connsiteX663" fmla="*/ 2959274 w 4637088"/>
                <a:gd name="connsiteY663" fmla="*/ 498960 h 5500688"/>
                <a:gd name="connsiteX664" fmla="*/ 2954827 w 4637088"/>
                <a:gd name="connsiteY664" fmla="*/ 495151 h 5500688"/>
                <a:gd name="connsiteX665" fmla="*/ 2950379 w 4637088"/>
                <a:gd name="connsiteY665" fmla="*/ 491977 h 5500688"/>
                <a:gd name="connsiteX666" fmla="*/ 2946250 w 4637088"/>
                <a:gd name="connsiteY666" fmla="*/ 487851 h 5500688"/>
                <a:gd name="connsiteX667" fmla="*/ 2942120 w 4637088"/>
                <a:gd name="connsiteY667" fmla="*/ 484042 h 5500688"/>
                <a:gd name="connsiteX668" fmla="*/ 2935131 w 4637088"/>
                <a:gd name="connsiteY668" fmla="*/ 476424 h 5500688"/>
                <a:gd name="connsiteX669" fmla="*/ 2929731 w 4637088"/>
                <a:gd name="connsiteY669" fmla="*/ 469124 h 5500688"/>
                <a:gd name="connsiteX670" fmla="*/ 2925283 w 4637088"/>
                <a:gd name="connsiteY670" fmla="*/ 463728 h 5500688"/>
                <a:gd name="connsiteX671" fmla="*/ 2921789 w 4637088"/>
                <a:gd name="connsiteY671" fmla="*/ 458015 h 5500688"/>
                <a:gd name="connsiteX672" fmla="*/ 2908765 w 4637088"/>
                <a:gd name="connsiteY672" fmla="*/ 457062 h 5500688"/>
                <a:gd name="connsiteX673" fmla="*/ 2895422 w 4637088"/>
                <a:gd name="connsiteY673" fmla="*/ 456428 h 5500688"/>
                <a:gd name="connsiteX674" fmla="*/ 2879221 w 4637088"/>
                <a:gd name="connsiteY674" fmla="*/ 456110 h 5500688"/>
                <a:gd name="connsiteX675" fmla="*/ 2870644 w 4637088"/>
                <a:gd name="connsiteY675" fmla="*/ 456428 h 5500688"/>
                <a:gd name="connsiteX676" fmla="*/ 2862385 w 4637088"/>
                <a:gd name="connsiteY676" fmla="*/ 456745 h 5500688"/>
                <a:gd name="connsiteX677" fmla="*/ 2854443 w 4637088"/>
                <a:gd name="connsiteY677" fmla="*/ 457062 h 5500688"/>
                <a:gd name="connsiteX678" fmla="*/ 2846819 w 4637088"/>
                <a:gd name="connsiteY678" fmla="*/ 458015 h 5500688"/>
                <a:gd name="connsiteX679" fmla="*/ 2839830 w 4637088"/>
                <a:gd name="connsiteY679" fmla="*/ 459284 h 5500688"/>
                <a:gd name="connsiteX680" fmla="*/ 2833795 w 4637088"/>
                <a:gd name="connsiteY680" fmla="*/ 460871 h 5500688"/>
                <a:gd name="connsiteX681" fmla="*/ 2830936 w 4637088"/>
                <a:gd name="connsiteY681" fmla="*/ 461823 h 5500688"/>
                <a:gd name="connsiteX682" fmla="*/ 2828712 w 4637088"/>
                <a:gd name="connsiteY682" fmla="*/ 463093 h 5500688"/>
                <a:gd name="connsiteX683" fmla="*/ 2826806 w 4637088"/>
                <a:gd name="connsiteY683" fmla="*/ 464363 h 5500688"/>
                <a:gd name="connsiteX684" fmla="*/ 2825535 w 4637088"/>
                <a:gd name="connsiteY684" fmla="*/ 465632 h 5500688"/>
                <a:gd name="connsiteX685" fmla="*/ 2822994 w 4637088"/>
                <a:gd name="connsiteY685" fmla="*/ 468806 h 5500688"/>
                <a:gd name="connsiteX686" fmla="*/ 2820453 w 4637088"/>
                <a:gd name="connsiteY686" fmla="*/ 472933 h 5500688"/>
                <a:gd name="connsiteX687" fmla="*/ 2818546 w 4637088"/>
                <a:gd name="connsiteY687" fmla="*/ 477059 h 5500688"/>
                <a:gd name="connsiteX688" fmla="*/ 2816958 w 4637088"/>
                <a:gd name="connsiteY688" fmla="*/ 482455 h 5500688"/>
                <a:gd name="connsiteX689" fmla="*/ 2815687 w 4637088"/>
                <a:gd name="connsiteY689" fmla="*/ 487851 h 5500688"/>
                <a:gd name="connsiteX690" fmla="*/ 2814417 w 4637088"/>
                <a:gd name="connsiteY690" fmla="*/ 494199 h 5500688"/>
                <a:gd name="connsiteX691" fmla="*/ 2813464 w 4637088"/>
                <a:gd name="connsiteY691" fmla="*/ 500547 h 5500688"/>
                <a:gd name="connsiteX692" fmla="*/ 2812828 w 4637088"/>
                <a:gd name="connsiteY692" fmla="*/ 507212 h 5500688"/>
                <a:gd name="connsiteX693" fmla="*/ 2811875 w 4637088"/>
                <a:gd name="connsiteY693" fmla="*/ 520543 h 5500688"/>
                <a:gd name="connsiteX694" fmla="*/ 2811558 w 4637088"/>
                <a:gd name="connsiteY694" fmla="*/ 534192 h 5500688"/>
                <a:gd name="connsiteX695" fmla="*/ 2811558 w 4637088"/>
                <a:gd name="connsiteY695" fmla="*/ 558314 h 5500688"/>
                <a:gd name="connsiteX696" fmla="*/ 2811240 w 4637088"/>
                <a:gd name="connsiteY696" fmla="*/ 563393 h 5500688"/>
                <a:gd name="connsiteX697" fmla="*/ 2810922 w 4637088"/>
                <a:gd name="connsiteY697" fmla="*/ 568789 h 5500688"/>
                <a:gd name="connsiteX698" fmla="*/ 2810287 w 4637088"/>
                <a:gd name="connsiteY698" fmla="*/ 574185 h 5500688"/>
                <a:gd name="connsiteX699" fmla="*/ 2809652 w 4637088"/>
                <a:gd name="connsiteY699" fmla="*/ 579898 h 5500688"/>
                <a:gd name="connsiteX700" fmla="*/ 2807428 w 4637088"/>
                <a:gd name="connsiteY700" fmla="*/ 591642 h 5500688"/>
                <a:gd name="connsiteX701" fmla="*/ 2804251 w 4637088"/>
                <a:gd name="connsiteY701" fmla="*/ 603386 h 5500688"/>
                <a:gd name="connsiteX702" fmla="*/ 2800439 w 4637088"/>
                <a:gd name="connsiteY702" fmla="*/ 615130 h 5500688"/>
                <a:gd name="connsiteX703" fmla="*/ 2795992 w 4637088"/>
                <a:gd name="connsiteY703" fmla="*/ 626239 h 5500688"/>
                <a:gd name="connsiteX704" fmla="*/ 2791545 w 4637088"/>
                <a:gd name="connsiteY704" fmla="*/ 637031 h 5500688"/>
                <a:gd name="connsiteX705" fmla="*/ 2786462 w 4637088"/>
                <a:gd name="connsiteY705" fmla="*/ 646870 h 5500688"/>
                <a:gd name="connsiteX706" fmla="*/ 2781379 w 4637088"/>
                <a:gd name="connsiteY706" fmla="*/ 657027 h 5500688"/>
                <a:gd name="connsiteX707" fmla="*/ 2775979 w 4637088"/>
                <a:gd name="connsiteY707" fmla="*/ 667819 h 5500688"/>
                <a:gd name="connsiteX708" fmla="*/ 2764860 w 4637088"/>
                <a:gd name="connsiteY708" fmla="*/ 690355 h 5500688"/>
                <a:gd name="connsiteX709" fmla="*/ 2759460 w 4637088"/>
                <a:gd name="connsiteY709" fmla="*/ 700829 h 5500688"/>
                <a:gd name="connsiteX710" fmla="*/ 2754695 w 4637088"/>
                <a:gd name="connsiteY710" fmla="*/ 710034 h 5500688"/>
                <a:gd name="connsiteX711" fmla="*/ 2749612 w 4637088"/>
                <a:gd name="connsiteY711" fmla="*/ 717651 h 5500688"/>
                <a:gd name="connsiteX712" fmla="*/ 2747389 w 4637088"/>
                <a:gd name="connsiteY712" fmla="*/ 720825 h 5500688"/>
                <a:gd name="connsiteX713" fmla="*/ 2745483 w 4637088"/>
                <a:gd name="connsiteY713" fmla="*/ 723365 h 5500688"/>
                <a:gd name="connsiteX714" fmla="*/ 2742624 w 4637088"/>
                <a:gd name="connsiteY714" fmla="*/ 725269 h 5500688"/>
                <a:gd name="connsiteX715" fmla="*/ 2739765 w 4637088"/>
                <a:gd name="connsiteY715" fmla="*/ 727491 h 5500688"/>
                <a:gd name="connsiteX716" fmla="*/ 2732458 w 4637088"/>
                <a:gd name="connsiteY716" fmla="*/ 732252 h 5500688"/>
                <a:gd name="connsiteX717" fmla="*/ 2723563 w 4637088"/>
                <a:gd name="connsiteY717" fmla="*/ 736696 h 5500688"/>
                <a:gd name="connsiteX718" fmla="*/ 2714033 w 4637088"/>
                <a:gd name="connsiteY718" fmla="*/ 741774 h 5500688"/>
                <a:gd name="connsiteX719" fmla="*/ 2704503 w 4637088"/>
                <a:gd name="connsiteY719" fmla="*/ 746535 h 5500688"/>
                <a:gd name="connsiteX720" fmla="*/ 2694973 w 4637088"/>
                <a:gd name="connsiteY720" fmla="*/ 752249 h 5500688"/>
                <a:gd name="connsiteX721" fmla="*/ 2690526 w 4637088"/>
                <a:gd name="connsiteY721" fmla="*/ 755105 h 5500688"/>
                <a:gd name="connsiteX722" fmla="*/ 2686714 w 4637088"/>
                <a:gd name="connsiteY722" fmla="*/ 758279 h 5500688"/>
                <a:gd name="connsiteX723" fmla="*/ 2683219 w 4637088"/>
                <a:gd name="connsiteY723" fmla="*/ 761453 h 5500688"/>
                <a:gd name="connsiteX724" fmla="*/ 2680043 w 4637088"/>
                <a:gd name="connsiteY724" fmla="*/ 764310 h 5500688"/>
                <a:gd name="connsiteX725" fmla="*/ 2677184 w 4637088"/>
                <a:gd name="connsiteY725" fmla="*/ 768436 h 5500688"/>
                <a:gd name="connsiteX726" fmla="*/ 2674007 w 4637088"/>
                <a:gd name="connsiteY726" fmla="*/ 772880 h 5500688"/>
                <a:gd name="connsiteX727" fmla="*/ 2671148 w 4637088"/>
                <a:gd name="connsiteY727" fmla="*/ 778276 h 5500688"/>
                <a:gd name="connsiteX728" fmla="*/ 2668289 w 4637088"/>
                <a:gd name="connsiteY728" fmla="*/ 783989 h 5500688"/>
                <a:gd name="connsiteX729" fmla="*/ 2664795 w 4637088"/>
                <a:gd name="connsiteY729" fmla="*/ 790337 h 5500688"/>
                <a:gd name="connsiteX730" fmla="*/ 2661936 w 4637088"/>
                <a:gd name="connsiteY730" fmla="*/ 797003 h 5500688"/>
                <a:gd name="connsiteX731" fmla="*/ 2656217 w 4637088"/>
                <a:gd name="connsiteY731" fmla="*/ 811286 h 5500688"/>
                <a:gd name="connsiteX732" fmla="*/ 2651452 w 4637088"/>
                <a:gd name="connsiteY732" fmla="*/ 825252 h 5500688"/>
                <a:gd name="connsiteX733" fmla="*/ 2648911 w 4637088"/>
                <a:gd name="connsiteY733" fmla="*/ 832234 h 5500688"/>
                <a:gd name="connsiteX734" fmla="*/ 2647323 w 4637088"/>
                <a:gd name="connsiteY734" fmla="*/ 838900 h 5500688"/>
                <a:gd name="connsiteX735" fmla="*/ 2645734 w 4637088"/>
                <a:gd name="connsiteY735" fmla="*/ 844931 h 5500688"/>
                <a:gd name="connsiteX736" fmla="*/ 2644781 w 4637088"/>
                <a:gd name="connsiteY736" fmla="*/ 850326 h 5500688"/>
                <a:gd name="connsiteX737" fmla="*/ 2644146 w 4637088"/>
                <a:gd name="connsiteY737" fmla="*/ 855405 h 5500688"/>
                <a:gd name="connsiteX738" fmla="*/ 2643828 w 4637088"/>
                <a:gd name="connsiteY738" fmla="*/ 859531 h 5500688"/>
                <a:gd name="connsiteX739" fmla="*/ 2643193 w 4637088"/>
                <a:gd name="connsiteY739" fmla="*/ 866832 h 5500688"/>
                <a:gd name="connsiteX740" fmla="*/ 2641605 w 4637088"/>
                <a:gd name="connsiteY740" fmla="*/ 880480 h 5500688"/>
                <a:gd name="connsiteX741" fmla="*/ 2635251 w 4637088"/>
                <a:gd name="connsiteY741" fmla="*/ 924917 h 5500688"/>
                <a:gd name="connsiteX742" fmla="*/ 2626357 w 4637088"/>
                <a:gd name="connsiteY742" fmla="*/ 987763 h 5500688"/>
                <a:gd name="connsiteX743" fmla="*/ 2615556 w 4637088"/>
                <a:gd name="connsiteY743" fmla="*/ 1063940 h 5500688"/>
                <a:gd name="connsiteX744" fmla="*/ 2603802 w 4637088"/>
                <a:gd name="connsiteY744" fmla="*/ 1148369 h 5500688"/>
                <a:gd name="connsiteX745" fmla="*/ 2598084 w 4637088"/>
                <a:gd name="connsiteY745" fmla="*/ 1192171 h 5500688"/>
                <a:gd name="connsiteX746" fmla="*/ 2592684 w 4637088"/>
                <a:gd name="connsiteY746" fmla="*/ 1236290 h 5500688"/>
                <a:gd name="connsiteX747" fmla="*/ 2587283 w 4637088"/>
                <a:gd name="connsiteY747" fmla="*/ 1279775 h 5500688"/>
                <a:gd name="connsiteX748" fmla="*/ 2582518 w 4637088"/>
                <a:gd name="connsiteY748" fmla="*/ 1322307 h 5500688"/>
                <a:gd name="connsiteX749" fmla="*/ 2578389 w 4637088"/>
                <a:gd name="connsiteY749" fmla="*/ 1362617 h 5500688"/>
                <a:gd name="connsiteX750" fmla="*/ 2574894 w 4637088"/>
                <a:gd name="connsiteY750" fmla="*/ 1401341 h 5500688"/>
                <a:gd name="connsiteX751" fmla="*/ 2563140 w 4637088"/>
                <a:gd name="connsiteY751" fmla="*/ 1549886 h 5500688"/>
                <a:gd name="connsiteX752" fmla="*/ 2552340 w 4637088"/>
                <a:gd name="connsiteY752" fmla="*/ 1684148 h 5500688"/>
                <a:gd name="connsiteX753" fmla="*/ 2542174 w 4637088"/>
                <a:gd name="connsiteY753" fmla="*/ 1819045 h 5500688"/>
                <a:gd name="connsiteX754" fmla="*/ 2539633 w 4637088"/>
                <a:gd name="connsiteY754" fmla="*/ 1819045 h 5500688"/>
                <a:gd name="connsiteX755" fmla="*/ 2531691 w 4637088"/>
                <a:gd name="connsiteY755" fmla="*/ 1819045 h 5500688"/>
                <a:gd name="connsiteX756" fmla="*/ 2520255 w 4637088"/>
                <a:gd name="connsiteY756" fmla="*/ 1819045 h 5500688"/>
                <a:gd name="connsiteX757" fmla="*/ 2513266 w 4637088"/>
                <a:gd name="connsiteY757" fmla="*/ 1819680 h 5500688"/>
                <a:gd name="connsiteX758" fmla="*/ 2505642 w 4637088"/>
                <a:gd name="connsiteY758" fmla="*/ 1820314 h 5500688"/>
                <a:gd name="connsiteX759" fmla="*/ 2497701 w 4637088"/>
                <a:gd name="connsiteY759" fmla="*/ 1821584 h 5500688"/>
                <a:gd name="connsiteX760" fmla="*/ 2489441 w 4637088"/>
                <a:gd name="connsiteY760" fmla="*/ 1822854 h 5500688"/>
                <a:gd name="connsiteX761" fmla="*/ 2481182 w 4637088"/>
                <a:gd name="connsiteY761" fmla="*/ 1825075 h 5500688"/>
                <a:gd name="connsiteX762" fmla="*/ 2473240 w 4637088"/>
                <a:gd name="connsiteY762" fmla="*/ 1827615 h 5500688"/>
                <a:gd name="connsiteX763" fmla="*/ 2464981 w 4637088"/>
                <a:gd name="connsiteY763" fmla="*/ 1830789 h 5500688"/>
                <a:gd name="connsiteX764" fmla="*/ 2461169 w 4637088"/>
                <a:gd name="connsiteY764" fmla="*/ 1832376 h 5500688"/>
                <a:gd name="connsiteX765" fmla="*/ 2457357 w 4637088"/>
                <a:gd name="connsiteY765" fmla="*/ 1834598 h 5500688"/>
                <a:gd name="connsiteX766" fmla="*/ 2453862 w 4637088"/>
                <a:gd name="connsiteY766" fmla="*/ 1836502 h 5500688"/>
                <a:gd name="connsiteX767" fmla="*/ 2450368 w 4637088"/>
                <a:gd name="connsiteY767" fmla="*/ 1839041 h 5500688"/>
                <a:gd name="connsiteX768" fmla="*/ 2446556 w 4637088"/>
                <a:gd name="connsiteY768" fmla="*/ 1841263 h 5500688"/>
                <a:gd name="connsiteX769" fmla="*/ 2443379 w 4637088"/>
                <a:gd name="connsiteY769" fmla="*/ 1844120 h 5500688"/>
                <a:gd name="connsiteX770" fmla="*/ 2436708 w 4637088"/>
                <a:gd name="connsiteY770" fmla="*/ 1850150 h 5500688"/>
                <a:gd name="connsiteX771" fmla="*/ 2429719 w 4637088"/>
                <a:gd name="connsiteY771" fmla="*/ 1857133 h 5500688"/>
                <a:gd name="connsiteX772" fmla="*/ 2413836 w 4637088"/>
                <a:gd name="connsiteY772" fmla="*/ 1873004 h 5500688"/>
                <a:gd name="connsiteX773" fmla="*/ 2379528 w 4637088"/>
                <a:gd name="connsiteY773" fmla="*/ 1908870 h 5500688"/>
                <a:gd name="connsiteX774" fmla="*/ 2362056 w 4637088"/>
                <a:gd name="connsiteY774" fmla="*/ 1926645 h 5500688"/>
                <a:gd name="connsiteX775" fmla="*/ 2344902 w 4637088"/>
                <a:gd name="connsiteY775" fmla="*/ 1943467 h 5500688"/>
                <a:gd name="connsiteX776" fmla="*/ 2336960 w 4637088"/>
                <a:gd name="connsiteY776" fmla="*/ 1950768 h 5500688"/>
                <a:gd name="connsiteX777" fmla="*/ 2329654 w 4637088"/>
                <a:gd name="connsiteY777" fmla="*/ 1957433 h 5500688"/>
                <a:gd name="connsiteX778" fmla="*/ 2322347 w 4637088"/>
                <a:gd name="connsiteY778" fmla="*/ 1963146 h 5500688"/>
                <a:gd name="connsiteX779" fmla="*/ 2315676 w 4637088"/>
                <a:gd name="connsiteY779" fmla="*/ 1967907 h 5500688"/>
                <a:gd name="connsiteX780" fmla="*/ 2309323 w 4637088"/>
                <a:gd name="connsiteY780" fmla="*/ 1972669 h 5500688"/>
                <a:gd name="connsiteX781" fmla="*/ 2302334 w 4637088"/>
                <a:gd name="connsiteY781" fmla="*/ 1977430 h 5500688"/>
                <a:gd name="connsiteX782" fmla="*/ 2295981 w 4637088"/>
                <a:gd name="connsiteY782" fmla="*/ 1982825 h 5500688"/>
                <a:gd name="connsiteX783" fmla="*/ 2288992 w 4637088"/>
                <a:gd name="connsiteY783" fmla="*/ 1988539 h 5500688"/>
                <a:gd name="connsiteX784" fmla="*/ 2275014 w 4637088"/>
                <a:gd name="connsiteY784" fmla="*/ 2000600 h 5500688"/>
                <a:gd name="connsiteX785" fmla="*/ 2261355 w 4637088"/>
                <a:gd name="connsiteY785" fmla="*/ 2012979 h 5500688"/>
                <a:gd name="connsiteX786" fmla="*/ 2235623 w 4637088"/>
                <a:gd name="connsiteY786" fmla="*/ 2036784 h 5500688"/>
                <a:gd name="connsiteX787" fmla="*/ 2223870 w 4637088"/>
                <a:gd name="connsiteY787" fmla="*/ 2046624 h 5500688"/>
                <a:gd name="connsiteX788" fmla="*/ 2219105 w 4637088"/>
                <a:gd name="connsiteY788" fmla="*/ 2050750 h 5500688"/>
                <a:gd name="connsiteX789" fmla="*/ 2214340 w 4637088"/>
                <a:gd name="connsiteY789" fmla="*/ 2054241 h 5500688"/>
                <a:gd name="connsiteX790" fmla="*/ 2204809 w 4637088"/>
                <a:gd name="connsiteY790" fmla="*/ 2061224 h 5500688"/>
                <a:gd name="connsiteX791" fmla="*/ 2194009 w 4637088"/>
                <a:gd name="connsiteY791" fmla="*/ 2068525 h 5500688"/>
                <a:gd name="connsiteX792" fmla="*/ 2182255 w 4637088"/>
                <a:gd name="connsiteY792" fmla="*/ 2075508 h 5500688"/>
                <a:gd name="connsiteX793" fmla="*/ 2175902 w 4637088"/>
                <a:gd name="connsiteY793" fmla="*/ 2079316 h 5500688"/>
                <a:gd name="connsiteX794" fmla="*/ 2169548 w 4637088"/>
                <a:gd name="connsiteY794" fmla="*/ 2082490 h 5500688"/>
                <a:gd name="connsiteX795" fmla="*/ 2162877 w 4637088"/>
                <a:gd name="connsiteY795" fmla="*/ 2085982 h 5500688"/>
                <a:gd name="connsiteX796" fmla="*/ 2156206 w 4637088"/>
                <a:gd name="connsiteY796" fmla="*/ 2088839 h 5500688"/>
                <a:gd name="connsiteX797" fmla="*/ 2148900 w 4637088"/>
                <a:gd name="connsiteY797" fmla="*/ 2091695 h 5500688"/>
                <a:gd name="connsiteX798" fmla="*/ 2141911 w 4637088"/>
                <a:gd name="connsiteY798" fmla="*/ 2094552 h 5500688"/>
                <a:gd name="connsiteX799" fmla="*/ 2134287 w 4637088"/>
                <a:gd name="connsiteY799" fmla="*/ 2096456 h 5500688"/>
                <a:gd name="connsiteX800" fmla="*/ 2126981 w 4637088"/>
                <a:gd name="connsiteY800" fmla="*/ 2098361 h 5500688"/>
                <a:gd name="connsiteX801" fmla="*/ 2119356 w 4637088"/>
                <a:gd name="connsiteY801" fmla="*/ 2099630 h 5500688"/>
                <a:gd name="connsiteX802" fmla="*/ 2111415 w 4637088"/>
                <a:gd name="connsiteY802" fmla="*/ 2100582 h 5500688"/>
                <a:gd name="connsiteX803" fmla="*/ 2097437 w 4637088"/>
                <a:gd name="connsiteY803" fmla="*/ 2102169 h 5500688"/>
                <a:gd name="connsiteX804" fmla="*/ 2085048 w 4637088"/>
                <a:gd name="connsiteY804" fmla="*/ 2103756 h 5500688"/>
                <a:gd name="connsiteX805" fmla="*/ 2074565 w 4637088"/>
                <a:gd name="connsiteY805" fmla="*/ 2105344 h 5500688"/>
                <a:gd name="connsiteX806" fmla="*/ 2065035 w 4637088"/>
                <a:gd name="connsiteY806" fmla="*/ 2106296 h 5500688"/>
                <a:gd name="connsiteX807" fmla="*/ 2060588 w 4637088"/>
                <a:gd name="connsiteY807" fmla="*/ 2106613 h 5500688"/>
                <a:gd name="connsiteX808" fmla="*/ 2055505 w 4637088"/>
                <a:gd name="connsiteY808" fmla="*/ 2106613 h 5500688"/>
                <a:gd name="connsiteX809" fmla="*/ 2050740 w 4637088"/>
                <a:gd name="connsiteY809" fmla="*/ 2106296 h 5500688"/>
                <a:gd name="connsiteX810" fmla="*/ 2046293 w 4637088"/>
                <a:gd name="connsiteY810" fmla="*/ 2105978 h 5500688"/>
                <a:gd name="connsiteX811" fmla="*/ 2040892 w 4637088"/>
                <a:gd name="connsiteY811" fmla="*/ 2105344 h 5500688"/>
                <a:gd name="connsiteX812" fmla="*/ 2035809 w 4637088"/>
                <a:gd name="connsiteY812" fmla="*/ 2104074 h 5500688"/>
                <a:gd name="connsiteX813" fmla="*/ 2030091 w 4637088"/>
                <a:gd name="connsiteY813" fmla="*/ 2102804 h 5500688"/>
                <a:gd name="connsiteX814" fmla="*/ 2023738 w 4637088"/>
                <a:gd name="connsiteY814" fmla="*/ 2100582 h 5500688"/>
                <a:gd name="connsiteX815" fmla="*/ 2011984 w 4637088"/>
                <a:gd name="connsiteY815" fmla="*/ 2096456 h 5500688"/>
                <a:gd name="connsiteX816" fmla="*/ 2001501 w 4637088"/>
                <a:gd name="connsiteY816" fmla="*/ 2092013 h 5500688"/>
                <a:gd name="connsiteX817" fmla="*/ 1992289 w 4637088"/>
                <a:gd name="connsiteY817" fmla="*/ 2087886 h 5500688"/>
                <a:gd name="connsiteX818" fmla="*/ 1984029 w 4637088"/>
                <a:gd name="connsiteY818" fmla="*/ 2084077 h 5500688"/>
                <a:gd name="connsiteX819" fmla="*/ 1970687 w 4637088"/>
                <a:gd name="connsiteY819" fmla="*/ 2077412 h 5500688"/>
                <a:gd name="connsiteX820" fmla="*/ 1965287 w 4637088"/>
                <a:gd name="connsiteY820" fmla="*/ 2074873 h 5500688"/>
                <a:gd name="connsiteX821" fmla="*/ 1960204 w 4637088"/>
                <a:gd name="connsiteY821" fmla="*/ 2072968 h 5500688"/>
                <a:gd name="connsiteX822" fmla="*/ 1957980 w 4637088"/>
                <a:gd name="connsiteY822" fmla="*/ 2072334 h 5500688"/>
                <a:gd name="connsiteX823" fmla="*/ 1955439 w 4637088"/>
                <a:gd name="connsiteY823" fmla="*/ 2071064 h 5500688"/>
                <a:gd name="connsiteX824" fmla="*/ 1953215 w 4637088"/>
                <a:gd name="connsiteY824" fmla="*/ 2069477 h 5500688"/>
                <a:gd name="connsiteX825" fmla="*/ 1950992 w 4637088"/>
                <a:gd name="connsiteY825" fmla="*/ 2067890 h 5500688"/>
                <a:gd name="connsiteX826" fmla="*/ 1946544 w 4637088"/>
                <a:gd name="connsiteY826" fmla="*/ 2064081 h 5500688"/>
                <a:gd name="connsiteX827" fmla="*/ 1942732 w 4637088"/>
                <a:gd name="connsiteY827" fmla="*/ 2060590 h 5500688"/>
                <a:gd name="connsiteX828" fmla="*/ 1939238 w 4637088"/>
                <a:gd name="connsiteY828" fmla="*/ 2057733 h 5500688"/>
                <a:gd name="connsiteX829" fmla="*/ 1937014 w 4637088"/>
                <a:gd name="connsiteY829" fmla="*/ 2056781 h 5500688"/>
                <a:gd name="connsiteX830" fmla="*/ 1935426 w 4637088"/>
                <a:gd name="connsiteY830" fmla="*/ 2056146 h 5500688"/>
                <a:gd name="connsiteX831" fmla="*/ 1934155 w 4637088"/>
                <a:gd name="connsiteY831" fmla="*/ 2056146 h 5500688"/>
                <a:gd name="connsiteX832" fmla="*/ 1932567 w 4637088"/>
                <a:gd name="connsiteY832" fmla="*/ 2056463 h 5500688"/>
                <a:gd name="connsiteX833" fmla="*/ 1931296 w 4637088"/>
                <a:gd name="connsiteY833" fmla="*/ 2057416 h 5500688"/>
                <a:gd name="connsiteX834" fmla="*/ 1930343 w 4637088"/>
                <a:gd name="connsiteY834" fmla="*/ 2059637 h 5500688"/>
                <a:gd name="connsiteX835" fmla="*/ 1925578 w 4637088"/>
                <a:gd name="connsiteY835" fmla="*/ 2066938 h 5500688"/>
                <a:gd name="connsiteX836" fmla="*/ 1923672 w 4637088"/>
                <a:gd name="connsiteY836" fmla="*/ 2070746 h 5500688"/>
                <a:gd name="connsiteX837" fmla="*/ 1921131 w 4637088"/>
                <a:gd name="connsiteY837" fmla="*/ 2073603 h 5500688"/>
                <a:gd name="connsiteX838" fmla="*/ 1918589 w 4637088"/>
                <a:gd name="connsiteY838" fmla="*/ 2075825 h 5500688"/>
                <a:gd name="connsiteX839" fmla="*/ 1916048 w 4637088"/>
                <a:gd name="connsiteY839" fmla="*/ 2078047 h 5500688"/>
                <a:gd name="connsiteX840" fmla="*/ 1914460 w 4637088"/>
                <a:gd name="connsiteY840" fmla="*/ 2078682 h 5500688"/>
                <a:gd name="connsiteX841" fmla="*/ 1912554 w 4637088"/>
                <a:gd name="connsiteY841" fmla="*/ 2078999 h 5500688"/>
                <a:gd name="connsiteX842" fmla="*/ 1910648 w 4637088"/>
                <a:gd name="connsiteY842" fmla="*/ 2079316 h 5500688"/>
                <a:gd name="connsiteX843" fmla="*/ 1908742 w 4637088"/>
                <a:gd name="connsiteY843" fmla="*/ 2079316 h 5500688"/>
                <a:gd name="connsiteX844" fmla="*/ 1906518 w 4637088"/>
                <a:gd name="connsiteY844" fmla="*/ 2079316 h 5500688"/>
                <a:gd name="connsiteX845" fmla="*/ 1903024 w 4637088"/>
                <a:gd name="connsiteY845" fmla="*/ 2078999 h 5500688"/>
                <a:gd name="connsiteX846" fmla="*/ 1895082 w 4637088"/>
                <a:gd name="connsiteY846" fmla="*/ 2077412 h 5500688"/>
                <a:gd name="connsiteX847" fmla="*/ 1874433 w 4637088"/>
                <a:gd name="connsiteY847" fmla="*/ 2072651 h 5500688"/>
                <a:gd name="connsiteX848" fmla="*/ 1862680 w 4637088"/>
                <a:gd name="connsiteY848" fmla="*/ 2070429 h 5500688"/>
                <a:gd name="connsiteX849" fmla="*/ 1849973 w 4637088"/>
                <a:gd name="connsiteY849" fmla="*/ 2068525 h 5500688"/>
                <a:gd name="connsiteX850" fmla="*/ 1843937 w 4637088"/>
                <a:gd name="connsiteY850" fmla="*/ 2067255 h 5500688"/>
                <a:gd name="connsiteX851" fmla="*/ 1837901 w 4637088"/>
                <a:gd name="connsiteY851" fmla="*/ 2066620 h 5500688"/>
                <a:gd name="connsiteX852" fmla="*/ 1831866 w 4637088"/>
                <a:gd name="connsiteY852" fmla="*/ 2066303 h 5500688"/>
                <a:gd name="connsiteX853" fmla="*/ 1825830 w 4637088"/>
                <a:gd name="connsiteY853" fmla="*/ 2066303 h 5500688"/>
                <a:gd name="connsiteX854" fmla="*/ 1822971 w 4637088"/>
                <a:gd name="connsiteY854" fmla="*/ 2066303 h 5500688"/>
                <a:gd name="connsiteX855" fmla="*/ 1820112 w 4637088"/>
                <a:gd name="connsiteY855" fmla="*/ 2065985 h 5500688"/>
                <a:gd name="connsiteX856" fmla="*/ 1812806 w 4637088"/>
                <a:gd name="connsiteY856" fmla="*/ 2064716 h 5500688"/>
                <a:gd name="connsiteX857" fmla="*/ 1804864 w 4637088"/>
                <a:gd name="connsiteY857" fmla="*/ 2062811 h 5500688"/>
                <a:gd name="connsiteX858" fmla="*/ 1795969 w 4637088"/>
                <a:gd name="connsiteY858" fmla="*/ 2059955 h 5500688"/>
                <a:gd name="connsiteX859" fmla="*/ 1786757 w 4637088"/>
                <a:gd name="connsiteY859" fmla="*/ 2056146 h 5500688"/>
                <a:gd name="connsiteX860" fmla="*/ 1776909 w 4637088"/>
                <a:gd name="connsiteY860" fmla="*/ 2052337 h 5500688"/>
                <a:gd name="connsiteX861" fmla="*/ 1766744 w 4637088"/>
                <a:gd name="connsiteY861" fmla="*/ 2047576 h 5500688"/>
                <a:gd name="connsiteX862" fmla="*/ 1756260 w 4637088"/>
                <a:gd name="connsiteY862" fmla="*/ 2043132 h 5500688"/>
                <a:gd name="connsiteX863" fmla="*/ 1745777 w 4637088"/>
                <a:gd name="connsiteY863" fmla="*/ 2037736 h 5500688"/>
                <a:gd name="connsiteX864" fmla="*/ 1735294 w 4637088"/>
                <a:gd name="connsiteY864" fmla="*/ 2032023 h 5500688"/>
                <a:gd name="connsiteX865" fmla="*/ 1725129 w 4637088"/>
                <a:gd name="connsiteY865" fmla="*/ 2026627 h 5500688"/>
                <a:gd name="connsiteX866" fmla="*/ 1715281 w 4637088"/>
                <a:gd name="connsiteY866" fmla="*/ 2020914 h 5500688"/>
                <a:gd name="connsiteX867" fmla="*/ 1705751 w 4637088"/>
                <a:gd name="connsiteY867" fmla="*/ 2015201 h 5500688"/>
                <a:gd name="connsiteX868" fmla="*/ 1696856 w 4637088"/>
                <a:gd name="connsiteY868" fmla="*/ 2009805 h 5500688"/>
                <a:gd name="connsiteX869" fmla="*/ 1688597 w 4637088"/>
                <a:gd name="connsiteY869" fmla="*/ 2004409 h 5500688"/>
                <a:gd name="connsiteX870" fmla="*/ 1680973 w 4637088"/>
                <a:gd name="connsiteY870" fmla="*/ 1999331 h 5500688"/>
                <a:gd name="connsiteX871" fmla="*/ 1662548 w 4637088"/>
                <a:gd name="connsiteY871" fmla="*/ 1986000 h 5500688"/>
                <a:gd name="connsiteX872" fmla="*/ 1637452 w 4637088"/>
                <a:gd name="connsiteY872" fmla="*/ 1966955 h 5500688"/>
                <a:gd name="connsiteX873" fmla="*/ 1607591 w 4637088"/>
                <a:gd name="connsiteY873" fmla="*/ 1944102 h 5500688"/>
                <a:gd name="connsiteX874" fmla="*/ 1575824 w 4637088"/>
                <a:gd name="connsiteY874" fmla="*/ 1919345 h 5500688"/>
                <a:gd name="connsiteX875" fmla="*/ 1544375 w 4637088"/>
                <a:gd name="connsiteY875" fmla="*/ 1894904 h 5500688"/>
                <a:gd name="connsiteX876" fmla="*/ 1515785 w 4637088"/>
                <a:gd name="connsiteY876" fmla="*/ 1871734 h 5500688"/>
                <a:gd name="connsiteX877" fmla="*/ 1491960 w 4637088"/>
                <a:gd name="connsiteY877" fmla="*/ 1852055 h 5500688"/>
                <a:gd name="connsiteX878" fmla="*/ 1482747 w 4637088"/>
                <a:gd name="connsiteY878" fmla="*/ 1844120 h 5500688"/>
                <a:gd name="connsiteX879" fmla="*/ 1475441 w 4637088"/>
                <a:gd name="connsiteY879" fmla="*/ 1837772 h 5500688"/>
                <a:gd name="connsiteX880" fmla="*/ 1469723 w 4637088"/>
                <a:gd name="connsiteY880" fmla="*/ 1832376 h 5500688"/>
                <a:gd name="connsiteX881" fmla="*/ 1464958 w 4637088"/>
                <a:gd name="connsiteY881" fmla="*/ 1827615 h 5500688"/>
                <a:gd name="connsiteX882" fmla="*/ 1460193 w 4637088"/>
                <a:gd name="connsiteY882" fmla="*/ 1822536 h 5500688"/>
                <a:gd name="connsiteX883" fmla="*/ 1456381 w 4637088"/>
                <a:gd name="connsiteY883" fmla="*/ 1818093 h 5500688"/>
                <a:gd name="connsiteX884" fmla="*/ 1452569 w 4637088"/>
                <a:gd name="connsiteY884" fmla="*/ 1813649 h 5500688"/>
                <a:gd name="connsiteX885" fmla="*/ 1449710 w 4637088"/>
                <a:gd name="connsiteY885" fmla="*/ 1809523 h 5500688"/>
                <a:gd name="connsiteX886" fmla="*/ 1447486 w 4637088"/>
                <a:gd name="connsiteY886" fmla="*/ 1805396 h 5500688"/>
                <a:gd name="connsiteX887" fmla="*/ 1445580 w 4637088"/>
                <a:gd name="connsiteY887" fmla="*/ 1801588 h 5500688"/>
                <a:gd name="connsiteX888" fmla="*/ 1443674 w 4637088"/>
                <a:gd name="connsiteY888" fmla="*/ 1798096 h 5500688"/>
                <a:gd name="connsiteX889" fmla="*/ 1442403 w 4637088"/>
                <a:gd name="connsiteY889" fmla="*/ 1794922 h 5500688"/>
                <a:gd name="connsiteX890" fmla="*/ 1441768 w 4637088"/>
                <a:gd name="connsiteY890" fmla="*/ 1791748 h 5500688"/>
                <a:gd name="connsiteX891" fmla="*/ 1441450 w 4637088"/>
                <a:gd name="connsiteY891" fmla="*/ 1788891 h 5500688"/>
                <a:gd name="connsiteX892" fmla="*/ 1441450 w 4637088"/>
                <a:gd name="connsiteY892" fmla="*/ 1786352 h 5500688"/>
                <a:gd name="connsiteX893" fmla="*/ 1442085 w 4637088"/>
                <a:gd name="connsiteY893" fmla="*/ 1784130 h 5500688"/>
                <a:gd name="connsiteX894" fmla="*/ 1443038 w 4637088"/>
                <a:gd name="connsiteY894" fmla="*/ 1782226 h 5500688"/>
                <a:gd name="connsiteX895" fmla="*/ 1443991 w 4637088"/>
                <a:gd name="connsiteY895" fmla="*/ 1780321 h 5500688"/>
                <a:gd name="connsiteX896" fmla="*/ 1451298 w 4637088"/>
                <a:gd name="connsiteY896" fmla="*/ 1772069 h 5500688"/>
                <a:gd name="connsiteX897" fmla="*/ 1466864 w 4637088"/>
                <a:gd name="connsiteY897" fmla="*/ 1755881 h 5500688"/>
                <a:gd name="connsiteX898" fmla="*/ 1488465 w 4637088"/>
                <a:gd name="connsiteY898" fmla="*/ 1732711 h 5500688"/>
                <a:gd name="connsiteX899" fmla="*/ 1514514 w 4637088"/>
                <a:gd name="connsiteY899" fmla="*/ 1705731 h 5500688"/>
                <a:gd name="connsiteX900" fmla="*/ 1528809 w 4637088"/>
                <a:gd name="connsiteY900" fmla="*/ 1691131 h 5500688"/>
                <a:gd name="connsiteX901" fmla="*/ 1543740 w 4637088"/>
                <a:gd name="connsiteY901" fmla="*/ 1676213 h 5500688"/>
                <a:gd name="connsiteX902" fmla="*/ 1559305 w 4637088"/>
                <a:gd name="connsiteY902" fmla="*/ 1661295 h 5500688"/>
                <a:gd name="connsiteX903" fmla="*/ 1574554 w 4637088"/>
                <a:gd name="connsiteY903" fmla="*/ 1646694 h 5500688"/>
                <a:gd name="connsiteX904" fmla="*/ 1590119 w 4637088"/>
                <a:gd name="connsiteY904" fmla="*/ 1632411 h 5500688"/>
                <a:gd name="connsiteX905" fmla="*/ 1605367 w 4637088"/>
                <a:gd name="connsiteY905" fmla="*/ 1619080 h 5500688"/>
                <a:gd name="connsiteX906" fmla="*/ 1620298 w 4637088"/>
                <a:gd name="connsiteY906" fmla="*/ 1606384 h 5500688"/>
                <a:gd name="connsiteX907" fmla="*/ 1634275 w 4637088"/>
                <a:gd name="connsiteY907" fmla="*/ 1595275 h 5500688"/>
                <a:gd name="connsiteX908" fmla="*/ 1666995 w 4637088"/>
                <a:gd name="connsiteY908" fmla="*/ 1570835 h 5500688"/>
                <a:gd name="connsiteX909" fmla="*/ 1707657 w 4637088"/>
                <a:gd name="connsiteY909" fmla="*/ 1540999 h 5500688"/>
                <a:gd name="connsiteX910" fmla="*/ 1799146 w 4637088"/>
                <a:gd name="connsiteY910" fmla="*/ 1474661 h 5500688"/>
                <a:gd name="connsiteX911" fmla="*/ 1884599 w 4637088"/>
                <a:gd name="connsiteY911" fmla="*/ 1413085 h 5500688"/>
                <a:gd name="connsiteX912" fmla="*/ 1917319 w 4637088"/>
                <a:gd name="connsiteY912" fmla="*/ 1389597 h 5500688"/>
                <a:gd name="connsiteX913" fmla="*/ 1938603 w 4637088"/>
                <a:gd name="connsiteY913" fmla="*/ 1374044 h 5500688"/>
                <a:gd name="connsiteX914" fmla="*/ 1943050 w 4637088"/>
                <a:gd name="connsiteY914" fmla="*/ 1370552 h 5500688"/>
                <a:gd name="connsiteX915" fmla="*/ 1948133 w 4637088"/>
                <a:gd name="connsiteY915" fmla="*/ 1366109 h 5500688"/>
                <a:gd name="connsiteX916" fmla="*/ 1959886 w 4637088"/>
                <a:gd name="connsiteY916" fmla="*/ 1354682 h 5500688"/>
                <a:gd name="connsiteX917" fmla="*/ 1974817 w 4637088"/>
                <a:gd name="connsiteY917" fmla="*/ 1340399 h 5500688"/>
                <a:gd name="connsiteX918" fmla="*/ 1991336 w 4637088"/>
                <a:gd name="connsiteY918" fmla="*/ 1323259 h 5500688"/>
                <a:gd name="connsiteX919" fmla="*/ 2009761 w 4637088"/>
                <a:gd name="connsiteY919" fmla="*/ 1303580 h 5500688"/>
                <a:gd name="connsiteX920" fmla="*/ 2029138 w 4637088"/>
                <a:gd name="connsiteY920" fmla="*/ 1282631 h 5500688"/>
                <a:gd name="connsiteX921" fmla="*/ 2049787 w 4637088"/>
                <a:gd name="connsiteY921" fmla="*/ 1260096 h 5500688"/>
                <a:gd name="connsiteX922" fmla="*/ 2070753 w 4637088"/>
                <a:gd name="connsiteY922" fmla="*/ 1237242 h 5500688"/>
                <a:gd name="connsiteX923" fmla="*/ 2112685 w 4637088"/>
                <a:gd name="connsiteY923" fmla="*/ 1189949 h 5500688"/>
                <a:gd name="connsiteX924" fmla="*/ 2151123 w 4637088"/>
                <a:gd name="connsiteY924" fmla="*/ 1145830 h 5500688"/>
                <a:gd name="connsiteX925" fmla="*/ 2167960 w 4637088"/>
                <a:gd name="connsiteY925" fmla="*/ 1125833 h 5500688"/>
                <a:gd name="connsiteX926" fmla="*/ 2183208 w 4637088"/>
                <a:gd name="connsiteY926" fmla="*/ 1107741 h 5500688"/>
                <a:gd name="connsiteX927" fmla="*/ 2195597 w 4637088"/>
                <a:gd name="connsiteY927" fmla="*/ 1092189 h 5500688"/>
                <a:gd name="connsiteX928" fmla="*/ 2205445 w 4637088"/>
                <a:gd name="connsiteY928" fmla="*/ 1079810 h 5500688"/>
                <a:gd name="connsiteX929" fmla="*/ 2227364 w 4637088"/>
                <a:gd name="connsiteY929" fmla="*/ 1050291 h 5500688"/>
                <a:gd name="connsiteX930" fmla="*/ 2257860 w 4637088"/>
                <a:gd name="connsiteY930" fmla="*/ 1007759 h 5500688"/>
                <a:gd name="connsiteX931" fmla="*/ 2295028 w 4637088"/>
                <a:gd name="connsiteY931" fmla="*/ 956022 h 5500688"/>
                <a:gd name="connsiteX932" fmla="*/ 2335372 w 4637088"/>
                <a:gd name="connsiteY932" fmla="*/ 899207 h 5500688"/>
                <a:gd name="connsiteX933" fmla="*/ 2376986 w 4637088"/>
                <a:gd name="connsiteY933" fmla="*/ 840170 h 5500688"/>
                <a:gd name="connsiteX934" fmla="*/ 2416695 w 4637088"/>
                <a:gd name="connsiteY934" fmla="*/ 783672 h 5500688"/>
                <a:gd name="connsiteX935" fmla="*/ 2451956 w 4637088"/>
                <a:gd name="connsiteY935" fmla="*/ 732887 h 5500688"/>
                <a:gd name="connsiteX936" fmla="*/ 2479911 w 4637088"/>
                <a:gd name="connsiteY936" fmla="*/ 691942 h 5500688"/>
                <a:gd name="connsiteX937" fmla="*/ 2506913 w 4637088"/>
                <a:gd name="connsiteY937" fmla="*/ 651314 h 5500688"/>
                <a:gd name="connsiteX938" fmla="*/ 2539633 w 4637088"/>
                <a:gd name="connsiteY938" fmla="*/ 602116 h 5500688"/>
                <a:gd name="connsiteX939" fmla="*/ 2575529 w 4637088"/>
                <a:gd name="connsiteY939" fmla="*/ 546570 h 5500688"/>
                <a:gd name="connsiteX940" fmla="*/ 2612697 w 4637088"/>
                <a:gd name="connsiteY940" fmla="*/ 489120 h 5500688"/>
                <a:gd name="connsiteX941" fmla="*/ 2648593 w 4637088"/>
                <a:gd name="connsiteY941" fmla="*/ 432305 h 5500688"/>
                <a:gd name="connsiteX942" fmla="*/ 2681313 w 4637088"/>
                <a:gd name="connsiteY942" fmla="*/ 380251 h 5500688"/>
                <a:gd name="connsiteX943" fmla="*/ 2708315 w 4637088"/>
                <a:gd name="connsiteY943" fmla="*/ 335814 h 5500688"/>
                <a:gd name="connsiteX944" fmla="*/ 2719434 w 4637088"/>
                <a:gd name="connsiteY944" fmla="*/ 317722 h 5500688"/>
                <a:gd name="connsiteX945" fmla="*/ 2727693 w 4637088"/>
                <a:gd name="connsiteY945" fmla="*/ 302804 h 5500688"/>
                <a:gd name="connsiteX946" fmla="*/ 2735317 w 4637088"/>
                <a:gd name="connsiteY946" fmla="*/ 287886 h 5500688"/>
                <a:gd name="connsiteX947" fmla="*/ 2743894 w 4637088"/>
                <a:gd name="connsiteY947" fmla="*/ 270429 h 5500688"/>
                <a:gd name="connsiteX948" fmla="*/ 2752789 w 4637088"/>
                <a:gd name="connsiteY948" fmla="*/ 250750 h 5500688"/>
                <a:gd name="connsiteX949" fmla="*/ 2762637 w 4637088"/>
                <a:gd name="connsiteY949" fmla="*/ 228849 h 5500688"/>
                <a:gd name="connsiteX950" fmla="*/ 2772167 w 4637088"/>
                <a:gd name="connsiteY950" fmla="*/ 205678 h 5500688"/>
                <a:gd name="connsiteX951" fmla="*/ 2782015 w 4637088"/>
                <a:gd name="connsiteY951" fmla="*/ 181555 h 5500688"/>
                <a:gd name="connsiteX952" fmla="*/ 2791862 w 4637088"/>
                <a:gd name="connsiteY952" fmla="*/ 157115 h 5500688"/>
                <a:gd name="connsiteX953" fmla="*/ 2801075 w 4637088"/>
                <a:gd name="connsiteY953" fmla="*/ 132993 h 5500688"/>
                <a:gd name="connsiteX954" fmla="*/ 2809969 w 4637088"/>
                <a:gd name="connsiteY954" fmla="*/ 109187 h 5500688"/>
                <a:gd name="connsiteX955" fmla="*/ 2818229 w 4637088"/>
                <a:gd name="connsiteY955" fmla="*/ 86334 h 5500688"/>
                <a:gd name="connsiteX956" fmla="*/ 2825853 w 4637088"/>
                <a:gd name="connsiteY956" fmla="*/ 65068 h 5500688"/>
                <a:gd name="connsiteX957" fmla="*/ 2832524 w 4637088"/>
                <a:gd name="connsiteY957" fmla="*/ 46341 h 5500688"/>
                <a:gd name="connsiteX958" fmla="*/ 2837924 w 4637088"/>
                <a:gd name="connsiteY958" fmla="*/ 29519 h 5500688"/>
                <a:gd name="connsiteX959" fmla="*/ 2842054 w 4637088"/>
                <a:gd name="connsiteY959" fmla="*/ 15870 h 5500688"/>
                <a:gd name="connsiteX960" fmla="*/ 2844195 w 4637088"/>
                <a:gd name="connsiteY960" fmla="*/ 7581 h 5500688"/>
                <a:gd name="connsiteX961" fmla="*/ 2832524 w 4637088"/>
                <a:gd name="connsiteY961" fmla="*/ 93000 h 5500688"/>
                <a:gd name="connsiteX962" fmla="*/ 2845231 w 4637088"/>
                <a:gd name="connsiteY962" fmla="*/ 0 h 5500688"/>
                <a:gd name="connsiteX963" fmla="*/ 2845231 w 4637088"/>
                <a:gd name="connsiteY963" fmla="*/ 2857 h 5500688"/>
                <a:gd name="connsiteX964" fmla="*/ 2844595 w 4637088"/>
                <a:gd name="connsiteY964" fmla="*/ 6031 h 5500688"/>
                <a:gd name="connsiteX965" fmla="*/ 2844195 w 4637088"/>
                <a:gd name="connsiteY965" fmla="*/ 7581 h 55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l="l" t="t"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close/>
                  <a:moveTo>
                    <a:pt x="2845231" y="0"/>
                  </a:moveTo>
                  <a:lnTo>
                    <a:pt x="2845231" y="2857"/>
                  </a:lnTo>
                  <a:lnTo>
                    <a:pt x="2844595" y="6031"/>
                  </a:lnTo>
                  <a:lnTo>
                    <a:pt x="2844195" y="758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2" name="Freeform 26"/>
            <p:cNvSpPr/>
            <p:nvPr/>
          </p:nvSpPr>
          <p:spPr bwMode="auto">
            <a:xfrm>
              <a:off x="7085013" y="2087563"/>
              <a:ext cx="55563" cy="69850"/>
            </a:xfrm>
            <a:custGeom>
              <a:avLst/>
              <a:gdLst>
                <a:gd name="T0" fmla="*/ 53 w 173"/>
                <a:gd name="T1" fmla="*/ 0 h 222"/>
                <a:gd name="T2" fmla="*/ 53 w 173"/>
                <a:gd name="T3" fmla="*/ 0 h 222"/>
                <a:gd name="T4" fmla="*/ 43 w 173"/>
                <a:gd name="T5" fmla="*/ 24 h 222"/>
                <a:gd name="T6" fmla="*/ 35 w 173"/>
                <a:gd name="T7" fmla="*/ 50 h 222"/>
                <a:gd name="T8" fmla="*/ 25 w 173"/>
                <a:gd name="T9" fmla="*/ 83 h 222"/>
                <a:gd name="T10" fmla="*/ 14 w 173"/>
                <a:gd name="T11" fmla="*/ 119 h 222"/>
                <a:gd name="T12" fmla="*/ 6 w 173"/>
                <a:gd name="T13" fmla="*/ 155 h 222"/>
                <a:gd name="T14" fmla="*/ 3 w 173"/>
                <a:gd name="T15" fmla="*/ 174 h 222"/>
                <a:gd name="T16" fmla="*/ 1 w 173"/>
                <a:gd name="T17" fmla="*/ 190 h 222"/>
                <a:gd name="T18" fmla="*/ 0 w 173"/>
                <a:gd name="T19" fmla="*/ 206 h 222"/>
                <a:gd name="T20" fmla="*/ 0 w 173"/>
                <a:gd name="T21" fmla="*/ 222 h 222"/>
                <a:gd name="T22" fmla="*/ 0 w 173"/>
                <a:gd name="T23" fmla="*/ 222 h 222"/>
                <a:gd name="T24" fmla="*/ 16 w 173"/>
                <a:gd name="T25" fmla="*/ 207 h 222"/>
                <a:gd name="T26" fmla="*/ 36 w 173"/>
                <a:gd name="T27" fmla="*/ 192 h 222"/>
                <a:gd name="T28" fmla="*/ 59 w 173"/>
                <a:gd name="T29" fmla="*/ 177 h 222"/>
                <a:gd name="T30" fmla="*/ 86 w 173"/>
                <a:gd name="T31" fmla="*/ 160 h 222"/>
                <a:gd name="T32" fmla="*/ 100 w 173"/>
                <a:gd name="T33" fmla="*/ 152 h 222"/>
                <a:gd name="T34" fmla="*/ 115 w 173"/>
                <a:gd name="T35" fmla="*/ 146 h 222"/>
                <a:gd name="T36" fmla="*/ 130 w 173"/>
                <a:gd name="T37" fmla="*/ 140 h 222"/>
                <a:gd name="T38" fmla="*/ 145 w 173"/>
                <a:gd name="T39" fmla="*/ 135 h 222"/>
                <a:gd name="T40" fmla="*/ 160 w 173"/>
                <a:gd name="T41" fmla="*/ 132 h 222"/>
                <a:gd name="T42" fmla="*/ 173 w 173"/>
                <a:gd name="T43" fmla="*/ 131 h 222"/>
                <a:gd name="T44" fmla="*/ 173 w 173"/>
                <a:gd name="T45" fmla="*/ 131 h 222"/>
                <a:gd name="T46" fmla="*/ 169 w 173"/>
                <a:gd name="T47" fmla="*/ 130 h 222"/>
                <a:gd name="T48" fmla="*/ 155 w 173"/>
                <a:gd name="T49" fmla="*/ 125 h 222"/>
                <a:gd name="T50" fmla="*/ 137 w 173"/>
                <a:gd name="T51" fmla="*/ 115 h 222"/>
                <a:gd name="T52" fmla="*/ 126 w 173"/>
                <a:gd name="T53" fmla="*/ 108 h 222"/>
                <a:gd name="T54" fmla="*/ 115 w 173"/>
                <a:gd name="T55" fmla="*/ 101 h 222"/>
                <a:gd name="T56" fmla="*/ 103 w 173"/>
                <a:gd name="T57" fmla="*/ 93 h 222"/>
                <a:gd name="T58" fmla="*/ 93 w 173"/>
                <a:gd name="T59" fmla="*/ 83 h 222"/>
                <a:gd name="T60" fmla="*/ 83 w 173"/>
                <a:gd name="T61" fmla="*/ 73 h 222"/>
                <a:gd name="T62" fmla="*/ 73 w 173"/>
                <a:gd name="T63" fmla="*/ 61 h 222"/>
                <a:gd name="T64" fmla="*/ 66 w 173"/>
                <a:gd name="T65" fmla="*/ 47 h 222"/>
                <a:gd name="T66" fmla="*/ 59 w 173"/>
                <a:gd name="T67" fmla="*/ 34 h 222"/>
                <a:gd name="T68" fmla="*/ 55 w 173"/>
                <a:gd name="T69" fmla="*/ 17 h 222"/>
                <a:gd name="T70" fmla="*/ 54 w 173"/>
                <a:gd name="T71" fmla="*/ 9 h 222"/>
                <a:gd name="T72" fmla="*/ 53 w 173"/>
                <a:gd name="T73" fmla="*/ 0 h 222"/>
                <a:gd name="T74" fmla="*/ 53 w 173"/>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lnTo>
                    <a:pt x="53" y="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3" name="Freeform 27"/>
            <p:cNvSpPr/>
            <p:nvPr/>
          </p:nvSpPr>
          <p:spPr bwMode="auto">
            <a:xfrm>
              <a:off x="1639888" y="2371725"/>
              <a:ext cx="1492250" cy="2097088"/>
            </a:xfrm>
            <a:custGeom>
              <a:avLst/>
              <a:gdLst>
                <a:gd name="T0" fmla="*/ 3946 w 4701"/>
                <a:gd name="T1" fmla="*/ 1964 h 6603"/>
                <a:gd name="T2" fmla="*/ 3929 w 4701"/>
                <a:gd name="T3" fmla="*/ 1882 h 6603"/>
                <a:gd name="T4" fmla="*/ 3814 w 4701"/>
                <a:gd name="T5" fmla="*/ 1696 h 6603"/>
                <a:gd name="T6" fmla="*/ 3605 w 4701"/>
                <a:gd name="T7" fmla="*/ 1658 h 6603"/>
                <a:gd name="T8" fmla="*/ 3580 w 4701"/>
                <a:gd name="T9" fmla="*/ 1575 h 6603"/>
                <a:gd name="T10" fmla="*/ 3460 w 4701"/>
                <a:gd name="T11" fmla="*/ 1481 h 6603"/>
                <a:gd name="T12" fmla="*/ 3346 w 4701"/>
                <a:gd name="T13" fmla="*/ 1361 h 6603"/>
                <a:gd name="T14" fmla="*/ 3262 w 4701"/>
                <a:gd name="T15" fmla="*/ 1177 h 6603"/>
                <a:gd name="T16" fmla="*/ 3234 w 4701"/>
                <a:gd name="T17" fmla="*/ 1031 h 6603"/>
                <a:gd name="T18" fmla="*/ 3239 w 4701"/>
                <a:gd name="T19" fmla="*/ 794 h 6603"/>
                <a:gd name="T20" fmla="*/ 3221 w 4701"/>
                <a:gd name="T21" fmla="*/ 760 h 6603"/>
                <a:gd name="T22" fmla="*/ 3168 w 4701"/>
                <a:gd name="T23" fmla="*/ 770 h 6603"/>
                <a:gd name="T24" fmla="*/ 3101 w 4701"/>
                <a:gd name="T25" fmla="*/ 821 h 6603"/>
                <a:gd name="T26" fmla="*/ 3048 w 4701"/>
                <a:gd name="T27" fmla="*/ 952 h 6603"/>
                <a:gd name="T28" fmla="*/ 2983 w 4701"/>
                <a:gd name="T29" fmla="*/ 1074 h 6603"/>
                <a:gd name="T30" fmla="*/ 3012 w 4701"/>
                <a:gd name="T31" fmla="*/ 1130 h 6603"/>
                <a:gd name="T32" fmla="*/ 3036 w 4701"/>
                <a:gd name="T33" fmla="*/ 1149 h 6603"/>
                <a:gd name="T34" fmla="*/ 3143 w 4701"/>
                <a:gd name="T35" fmla="*/ 1371 h 6603"/>
                <a:gd name="T36" fmla="*/ 3133 w 4701"/>
                <a:gd name="T37" fmla="*/ 1389 h 6603"/>
                <a:gd name="T38" fmla="*/ 2955 w 4701"/>
                <a:gd name="T39" fmla="*/ 1235 h 6603"/>
                <a:gd name="T40" fmla="*/ 2891 w 4701"/>
                <a:gd name="T41" fmla="*/ 1191 h 6603"/>
                <a:gd name="T42" fmla="*/ 2760 w 4701"/>
                <a:gd name="T43" fmla="*/ 1139 h 6603"/>
                <a:gd name="T44" fmla="*/ 2663 w 4701"/>
                <a:gd name="T45" fmla="*/ 1030 h 6603"/>
                <a:gd name="T46" fmla="*/ 2326 w 4701"/>
                <a:gd name="T47" fmla="*/ 710 h 6603"/>
                <a:gd name="T48" fmla="*/ 2322 w 4701"/>
                <a:gd name="T49" fmla="*/ 668 h 6603"/>
                <a:gd name="T50" fmla="*/ 2308 w 4701"/>
                <a:gd name="T51" fmla="*/ 567 h 6603"/>
                <a:gd name="T52" fmla="*/ 2212 w 4701"/>
                <a:gd name="T53" fmla="*/ 398 h 6603"/>
                <a:gd name="T54" fmla="*/ 2145 w 4701"/>
                <a:gd name="T55" fmla="*/ 441 h 6603"/>
                <a:gd name="T56" fmla="*/ 2039 w 4701"/>
                <a:gd name="T57" fmla="*/ 441 h 6603"/>
                <a:gd name="T58" fmla="*/ 1927 w 4701"/>
                <a:gd name="T59" fmla="*/ 389 h 6603"/>
                <a:gd name="T60" fmla="*/ 1564 w 4701"/>
                <a:gd name="T61" fmla="*/ 86 h 6603"/>
                <a:gd name="T62" fmla="*/ 1417 w 4701"/>
                <a:gd name="T63" fmla="*/ 2 h 6603"/>
                <a:gd name="T64" fmla="*/ 1290 w 4701"/>
                <a:gd name="T65" fmla="*/ 20 h 6603"/>
                <a:gd name="T66" fmla="*/ 1168 w 4701"/>
                <a:gd name="T67" fmla="*/ 95 h 6603"/>
                <a:gd name="T68" fmla="*/ 1068 w 4701"/>
                <a:gd name="T69" fmla="*/ 204 h 6603"/>
                <a:gd name="T70" fmla="*/ 1012 w 4701"/>
                <a:gd name="T71" fmla="*/ 305 h 6603"/>
                <a:gd name="T72" fmla="*/ 551 w 4701"/>
                <a:gd name="T73" fmla="*/ 1875 h 6603"/>
                <a:gd name="T74" fmla="*/ 28 w 4701"/>
                <a:gd name="T75" fmla="*/ 3728 h 6603"/>
                <a:gd name="T76" fmla="*/ 0 w 4701"/>
                <a:gd name="T77" fmla="*/ 3953 h 6603"/>
                <a:gd name="T78" fmla="*/ 13 w 4701"/>
                <a:gd name="T79" fmla="*/ 4134 h 6603"/>
                <a:gd name="T80" fmla="*/ 57 w 4701"/>
                <a:gd name="T81" fmla="*/ 4280 h 6603"/>
                <a:gd name="T82" fmla="*/ 145 w 4701"/>
                <a:gd name="T83" fmla="*/ 4423 h 6603"/>
                <a:gd name="T84" fmla="*/ 927 w 4701"/>
                <a:gd name="T85" fmla="*/ 5113 h 6603"/>
                <a:gd name="T86" fmla="*/ 2370 w 4701"/>
                <a:gd name="T87" fmla="*/ 6318 h 6603"/>
                <a:gd name="T88" fmla="*/ 2685 w 4701"/>
                <a:gd name="T89" fmla="*/ 6559 h 6603"/>
                <a:gd name="T90" fmla="*/ 2808 w 4701"/>
                <a:gd name="T91" fmla="*/ 6600 h 6603"/>
                <a:gd name="T92" fmla="*/ 2951 w 4701"/>
                <a:gd name="T93" fmla="*/ 6588 h 6603"/>
                <a:gd name="T94" fmla="*/ 3040 w 4701"/>
                <a:gd name="T95" fmla="*/ 6549 h 6603"/>
                <a:gd name="T96" fmla="*/ 3312 w 4701"/>
                <a:gd name="T97" fmla="*/ 6572 h 6603"/>
                <a:gd name="T98" fmla="*/ 3406 w 4701"/>
                <a:gd name="T99" fmla="*/ 6555 h 6603"/>
                <a:gd name="T100" fmla="*/ 3497 w 4701"/>
                <a:gd name="T101" fmla="*/ 6408 h 6603"/>
                <a:gd name="T102" fmla="*/ 3702 w 4701"/>
                <a:gd name="T103" fmla="*/ 5909 h 6603"/>
                <a:gd name="T104" fmla="*/ 4055 w 4701"/>
                <a:gd name="T105" fmla="*/ 4888 h 6603"/>
                <a:gd name="T106" fmla="*/ 4394 w 4701"/>
                <a:gd name="T107" fmla="*/ 3716 h 6603"/>
                <a:gd name="T108" fmla="*/ 4500 w 4701"/>
                <a:gd name="T109" fmla="*/ 3381 h 6603"/>
                <a:gd name="T110" fmla="*/ 4559 w 4701"/>
                <a:gd name="T111" fmla="*/ 3367 h 6603"/>
                <a:gd name="T112" fmla="*/ 4622 w 4701"/>
                <a:gd name="T113" fmla="*/ 3298 h 6603"/>
                <a:gd name="T114" fmla="*/ 4675 w 4701"/>
                <a:gd name="T115" fmla="*/ 3120 h 6603"/>
                <a:gd name="T116" fmla="*/ 4701 w 4701"/>
                <a:gd name="T117" fmla="*/ 2889 h 6603"/>
                <a:gd name="T118" fmla="*/ 4626 w 4701"/>
                <a:gd name="T119" fmla="*/ 2668 h 6603"/>
                <a:gd name="T120" fmla="*/ 4532 w 4701"/>
                <a:gd name="T121" fmla="*/ 2505 h 6603"/>
                <a:gd name="T122" fmla="*/ 4269 w 4701"/>
                <a:gd name="T123" fmla="*/ 2303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6" y="1903"/>
                  </a:lnTo>
                  <a:lnTo>
                    <a:pt x="3933" y="1893"/>
                  </a:lnTo>
                  <a:lnTo>
                    <a:pt x="3929" y="1882"/>
                  </a:lnTo>
                  <a:lnTo>
                    <a:pt x="3918" y="1858"/>
                  </a:lnTo>
                  <a:lnTo>
                    <a:pt x="3904" y="1832"/>
                  </a:lnTo>
                  <a:lnTo>
                    <a:pt x="3887" y="1804"/>
                  </a:lnTo>
                  <a:lnTo>
                    <a:pt x="3869" y="1776"/>
                  </a:lnTo>
                  <a:lnTo>
                    <a:pt x="3850" y="1748"/>
                  </a:lnTo>
                  <a:lnTo>
                    <a:pt x="3814" y="1696"/>
                  </a:lnTo>
                  <a:lnTo>
                    <a:pt x="3814" y="1696"/>
                  </a:lnTo>
                  <a:lnTo>
                    <a:pt x="3708" y="1677"/>
                  </a:lnTo>
                  <a:lnTo>
                    <a:pt x="3649" y="1666"/>
                  </a:lnTo>
                  <a:lnTo>
                    <a:pt x="3627" y="1663"/>
                  </a:lnTo>
                  <a:lnTo>
                    <a:pt x="3613" y="1662"/>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77" y="1550"/>
                  </a:lnTo>
                  <a:lnTo>
                    <a:pt x="3553" y="1540"/>
                  </a:lnTo>
                  <a:lnTo>
                    <a:pt x="3530" y="1528"/>
                  </a:lnTo>
                  <a:lnTo>
                    <a:pt x="3507" y="1515"/>
                  </a:lnTo>
                  <a:lnTo>
                    <a:pt x="3483" y="1499"/>
                  </a:lnTo>
                  <a:lnTo>
                    <a:pt x="3460" y="1481"/>
                  </a:lnTo>
                  <a:lnTo>
                    <a:pt x="3436" y="1463"/>
                  </a:lnTo>
                  <a:lnTo>
                    <a:pt x="3413" y="1442"/>
                  </a:lnTo>
                  <a:lnTo>
                    <a:pt x="3391" y="1420"/>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5" y="762"/>
                  </a:lnTo>
                  <a:lnTo>
                    <a:pt x="3111" y="779"/>
                  </a:lnTo>
                  <a:lnTo>
                    <a:pt x="3101" y="821"/>
                  </a:lnTo>
                  <a:lnTo>
                    <a:pt x="3093" y="846"/>
                  </a:lnTo>
                  <a:lnTo>
                    <a:pt x="3085" y="871"/>
                  </a:lnTo>
                  <a:lnTo>
                    <a:pt x="3077" y="895"/>
                  </a:lnTo>
                  <a:lnTo>
                    <a:pt x="3068" y="916"/>
                  </a:lnTo>
                  <a:lnTo>
                    <a:pt x="3068" y="916"/>
                  </a:lnTo>
                  <a:lnTo>
                    <a:pt x="3058" y="933"/>
                  </a:lnTo>
                  <a:lnTo>
                    <a:pt x="3048" y="952"/>
                  </a:lnTo>
                  <a:lnTo>
                    <a:pt x="3024" y="989"/>
                  </a:lnTo>
                  <a:lnTo>
                    <a:pt x="3002" y="1025"/>
                  </a:lnTo>
                  <a:lnTo>
                    <a:pt x="2993" y="1041"/>
                  </a:lnTo>
                  <a:lnTo>
                    <a:pt x="2985" y="1057"/>
                  </a:lnTo>
                  <a:lnTo>
                    <a:pt x="2985" y="1057"/>
                  </a:lnTo>
                  <a:lnTo>
                    <a:pt x="2983" y="1064"/>
                  </a:lnTo>
                  <a:lnTo>
                    <a:pt x="2983" y="1074"/>
                  </a:lnTo>
                  <a:lnTo>
                    <a:pt x="2983" y="1084"/>
                  </a:lnTo>
                  <a:lnTo>
                    <a:pt x="2985" y="1094"/>
                  </a:lnTo>
                  <a:lnTo>
                    <a:pt x="2991" y="1119"/>
                  </a:lnTo>
                  <a:lnTo>
                    <a:pt x="2999" y="1145"/>
                  </a:lnTo>
                  <a:lnTo>
                    <a:pt x="2999" y="1145"/>
                  </a:lnTo>
                  <a:lnTo>
                    <a:pt x="3009" y="1135"/>
                  </a:lnTo>
                  <a:lnTo>
                    <a:pt x="3012" y="1130"/>
                  </a:lnTo>
                  <a:lnTo>
                    <a:pt x="3014" y="1125"/>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0" y="1199"/>
                  </a:lnTo>
                  <a:lnTo>
                    <a:pt x="2929" y="1193"/>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40" y="1124"/>
                  </a:lnTo>
                  <a:lnTo>
                    <a:pt x="2732" y="1116"/>
                  </a:lnTo>
                  <a:lnTo>
                    <a:pt x="2723" y="1107"/>
                  </a:lnTo>
                  <a:lnTo>
                    <a:pt x="2703" y="1085"/>
                  </a:lnTo>
                  <a:lnTo>
                    <a:pt x="2683" y="1058"/>
                  </a:lnTo>
                  <a:lnTo>
                    <a:pt x="2663" y="1030"/>
                  </a:lnTo>
                  <a:lnTo>
                    <a:pt x="2663" y="1030"/>
                  </a:lnTo>
                  <a:lnTo>
                    <a:pt x="2663" y="1031"/>
                  </a:lnTo>
                  <a:lnTo>
                    <a:pt x="2663" y="1031"/>
                  </a:lnTo>
                  <a:lnTo>
                    <a:pt x="2504" y="883"/>
                  </a:lnTo>
                  <a:lnTo>
                    <a:pt x="2390" y="774"/>
                  </a:lnTo>
                  <a:lnTo>
                    <a:pt x="2348" y="733"/>
                  </a:lnTo>
                  <a:lnTo>
                    <a:pt x="2326" y="710"/>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43" y="622"/>
                  </a:lnTo>
                  <a:lnTo>
                    <a:pt x="2325" y="596"/>
                  </a:lnTo>
                  <a:lnTo>
                    <a:pt x="2308" y="567"/>
                  </a:lnTo>
                  <a:lnTo>
                    <a:pt x="2291" y="537"/>
                  </a:lnTo>
                  <a:lnTo>
                    <a:pt x="2274" y="507"/>
                  </a:lnTo>
                  <a:lnTo>
                    <a:pt x="2260" y="476"/>
                  </a:lnTo>
                  <a:lnTo>
                    <a:pt x="2245" y="445"/>
                  </a:lnTo>
                  <a:lnTo>
                    <a:pt x="2220" y="386"/>
                  </a:lnTo>
                  <a:lnTo>
                    <a:pt x="2220" y="386"/>
                  </a:lnTo>
                  <a:lnTo>
                    <a:pt x="2212" y="398"/>
                  </a:lnTo>
                  <a:lnTo>
                    <a:pt x="2201" y="409"/>
                  </a:lnTo>
                  <a:lnTo>
                    <a:pt x="2186" y="421"/>
                  </a:lnTo>
                  <a:lnTo>
                    <a:pt x="2178" y="426"/>
                  </a:lnTo>
                  <a:lnTo>
                    <a:pt x="2168" y="432"/>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927" y="389"/>
                  </a:lnTo>
                  <a:lnTo>
                    <a:pt x="1892" y="364"/>
                  </a:lnTo>
                  <a:lnTo>
                    <a:pt x="1850" y="328"/>
                  </a:lnTo>
                  <a:lnTo>
                    <a:pt x="1747" y="239"/>
                  </a:lnTo>
                  <a:lnTo>
                    <a:pt x="1689" y="189"/>
                  </a:lnTo>
                  <a:lnTo>
                    <a:pt x="1627" y="138"/>
                  </a:lnTo>
                  <a:lnTo>
                    <a:pt x="1564" y="86"/>
                  </a:lnTo>
                  <a:lnTo>
                    <a:pt x="1501" y="38"/>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504" y="2476"/>
                  </a:lnTo>
                  <a:lnTo>
                    <a:pt x="4477" y="2454"/>
                  </a:lnTo>
                  <a:lnTo>
                    <a:pt x="4444" y="2429"/>
                  </a:lnTo>
                  <a:lnTo>
                    <a:pt x="4362" y="2370"/>
                  </a:lnTo>
                  <a:lnTo>
                    <a:pt x="4269" y="2303"/>
                  </a:lnTo>
                  <a:lnTo>
                    <a:pt x="4173" y="2237"/>
                  </a:lnTo>
                  <a:lnTo>
                    <a:pt x="4008" y="2124"/>
                  </a:lnTo>
                  <a:lnTo>
                    <a:pt x="3936" y="2077"/>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4" name="Freeform 133"/>
            <p:cNvSpPr/>
            <p:nvPr/>
          </p:nvSpPr>
          <p:spPr bwMode="auto">
            <a:xfrm>
              <a:off x="2484438" y="360363"/>
              <a:ext cx="4587876" cy="5864225"/>
            </a:xfrm>
            <a:custGeom>
              <a:avLst/>
              <a:gdLst>
                <a:gd name="connsiteX0" fmla="*/ 3578543 w 4587876"/>
                <a:gd name="connsiteY0" fmla="*/ 825500 h 5864225"/>
                <a:gd name="connsiteX1" fmla="*/ 3580448 w 4587876"/>
                <a:gd name="connsiteY1" fmla="*/ 827405 h 5864225"/>
                <a:gd name="connsiteX2" fmla="*/ 3582988 w 4587876"/>
                <a:gd name="connsiteY2" fmla="*/ 829946 h 5864225"/>
                <a:gd name="connsiteX3" fmla="*/ 3591561 w 4587876"/>
                <a:gd name="connsiteY3" fmla="*/ 836614 h 5864225"/>
                <a:gd name="connsiteX4" fmla="*/ 3602673 w 4587876"/>
                <a:gd name="connsiteY4" fmla="*/ 845187 h 5864225"/>
                <a:gd name="connsiteX5" fmla="*/ 3616643 w 4587876"/>
                <a:gd name="connsiteY5" fmla="*/ 855348 h 5864225"/>
                <a:gd name="connsiteX6" fmla="*/ 3650298 w 4587876"/>
                <a:gd name="connsiteY6" fmla="*/ 879480 h 5864225"/>
                <a:gd name="connsiteX7" fmla="*/ 3688716 w 4587876"/>
                <a:gd name="connsiteY7" fmla="*/ 906470 h 5864225"/>
                <a:gd name="connsiteX8" fmla="*/ 3767456 w 4587876"/>
                <a:gd name="connsiteY8" fmla="*/ 961403 h 5864225"/>
                <a:gd name="connsiteX9" fmla="*/ 3800476 w 4587876"/>
                <a:gd name="connsiteY9" fmla="*/ 985217 h 5864225"/>
                <a:gd name="connsiteX10" fmla="*/ 3814446 w 4587876"/>
                <a:gd name="connsiteY10" fmla="*/ 995061 h 5864225"/>
                <a:gd name="connsiteX11" fmla="*/ 3825241 w 4587876"/>
                <a:gd name="connsiteY11" fmla="*/ 1003634 h 5864225"/>
                <a:gd name="connsiteX12" fmla="*/ 3874454 w 4587876"/>
                <a:gd name="connsiteY12" fmla="*/ 1042055 h 5864225"/>
                <a:gd name="connsiteX13" fmla="*/ 3931286 w 4587876"/>
                <a:gd name="connsiteY13" fmla="*/ 1086826 h 5864225"/>
                <a:gd name="connsiteX14" fmla="*/ 3958909 w 4587876"/>
                <a:gd name="connsiteY14" fmla="*/ 1107783 h 5864225"/>
                <a:gd name="connsiteX15" fmla="*/ 3982721 w 4587876"/>
                <a:gd name="connsiteY15" fmla="*/ 1126200 h 5864225"/>
                <a:gd name="connsiteX16" fmla="*/ 4001454 w 4587876"/>
                <a:gd name="connsiteY16" fmla="*/ 1140489 h 5864225"/>
                <a:gd name="connsiteX17" fmla="*/ 4008756 w 4587876"/>
                <a:gd name="connsiteY17" fmla="*/ 1145569 h 5864225"/>
                <a:gd name="connsiteX18" fmla="*/ 4013836 w 4587876"/>
                <a:gd name="connsiteY18" fmla="*/ 1148744 h 5864225"/>
                <a:gd name="connsiteX19" fmla="*/ 4017329 w 4587876"/>
                <a:gd name="connsiteY19" fmla="*/ 1151285 h 5864225"/>
                <a:gd name="connsiteX20" fmla="*/ 4020821 w 4587876"/>
                <a:gd name="connsiteY20" fmla="*/ 1154143 h 5864225"/>
                <a:gd name="connsiteX21" fmla="*/ 4023044 w 4587876"/>
                <a:gd name="connsiteY21" fmla="*/ 1156683 h 5864225"/>
                <a:gd name="connsiteX22" fmla="*/ 4024949 w 4587876"/>
                <a:gd name="connsiteY22" fmla="*/ 1159223 h 5864225"/>
                <a:gd name="connsiteX23" fmla="*/ 4026536 w 4587876"/>
                <a:gd name="connsiteY23" fmla="*/ 1161763 h 5864225"/>
                <a:gd name="connsiteX24" fmla="*/ 4027489 w 4587876"/>
                <a:gd name="connsiteY24" fmla="*/ 1164621 h 5864225"/>
                <a:gd name="connsiteX25" fmla="*/ 4028441 w 4587876"/>
                <a:gd name="connsiteY25" fmla="*/ 1167161 h 5864225"/>
                <a:gd name="connsiteX26" fmla="*/ 4028759 w 4587876"/>
                <a:gd name="connsiteY26" fmla="*/ 1169384 h 5864225"/>
                <a:gd name="connsiteX27" fmla="*/ 4028759 w 4587876"/>
                <a:gd name="connsiteY27" fmla="*/ 1171924 h 5864225"/>
                <a:gd name="connsiteX28" fmla="*/ 4028759 w 4587876"/>
                <a:gd name="connsiteY28" fmla="*/ 1174147 h 5864225"/>
                <a:gd name="connsiteX29" fmla="*/ 4028441 w 4587876"/>
                <a:gd name="connsiteY29" fmla="*/ 1177322 h 5864225"/>
                <a:gd name="connsiteX30" fmla="*/ 4027489 w 4587876"/>
                <a:gd name="connsiteY30" fmla="*/ 1179545 h 5864225"/>
                <a:gd name="connsiteX31" fmla="*/ 4027171 w 4587876"/>
                <a:gd name="connsiteY31" fmla="*/ 1180497 h 5864225"/>
                <a:gd name="connsiteX32" fmla="*/ 4028759 w 4587876"/>
                <a:gd name="connsiteY32" fmla="*/ 1180180 h 5864225"/>
                <a:gd name="connsiteX33" fmla="*/ 4032569 w 4587876"/>
                <a:gd name="connsiteY33" fmla="*/ 1178592 h 5864225"/>
                <a:gd name="connsiteX34" fmla="*/ 4037966 w 4587876"/>
                <a:gd name="connsiteY34" fmla="*/ 1177322 h 5864225"/>
                <a:gd name="connsiteX35" fmla="*/ 4041141 w 4587876"/>
                <a:gd name="connsiteY35" fmla="*/ 1177005 h 5864225"/>
                <a:gd name="connsiteX36" fmla="*/ 4044316 w 4587876"/>
                <a:gd name="connsiteY36" fmla="*/ 1177005 h 5864225"/>
                <a:gd name="connsiteX37" fmla="*/ 4047809 w 4587876"/>
                <a:gd name="connsiteY37" fmla="*/ 1177005 h 5864225"/>
                <a:gd name="connsiteX38" fmla="*/ 4050666 w 4587876"/>
                <a:gd name="connsiteY38" fmla="*/ 1177322 h 5864225"/>
                <a:gd name="connsiteX39" fmla="*/ 4054159 w 4587876"/>
                <a:gd name="connsiteY39" fmla="*/ 1178275 h 5864225"/>
                <a:gd name="connsiteX40" fmla="*/ 4056699 w 4587876"/>
                <a:gd name="connsiteY40" fmla="*/ 1179545 h 5864225"/>
                <a:gd name="connsiteX41" fmla="*/ 4059239 w 4587876"/>
                <a:gd name="connsiteY41" fmla="*/ 1181768 h 5864225"/>
                <a:gd name="connsiteX42" fmla="*/ 4060191 w 4587876"/>
                <a:gd name="connsiteY42" fmla="*/ 1183038 h 5864225"/>
                <a:gd name="connsiteX43" fmla="*/ 4061144 w 4587876"/>
                <a:gd name="connsiteY43" fmla="*/ 1184308 h 5864225"/>
                <a:gd name="connsiteX44" fmla="*/ 4062096 w 4587876"/>
                <a:gd name="connsiteY44" fmla="*/ 1185895 h 5864225"/>
                <a:gd name="connsiteX45" fmla="*/ 4063049 w 4587876"/>
                <a:gd name="connsiteY45" fmla="*/ 1187801 h 5864225"/>
                <a:gd name="connsiteX46" fmla="*/ 4063684 w 4587876"/>
                <a:gd name="connsiteY46" fmla="*/ 1190023 h 5864225"/>
                <a:gd name="connsiteX47" fmla="*/ 4064001 w 4587876"/>
                <a:gd name="connsiteY47" fmla="*/ 1192246 h 5864225"/>
                <a:gd name="connsiteX48" fmla="*/ 4064319 w 4587876"/>
                <a:gd name="connsiteY48" fmla="*/ 1194786 h 5864225"/>
                <a:gd name="connsiteX49" fmla="*/ 4064319 w 4587876"/>
                <a:gd name="connsiteY49" fmla="*/ 1198914 h 5864225"/>
                <a:gd name="connsiteX50" fmla="*/ 4063366 w 4587876"/>
                <a:gd name="connsiteY50" fmla="*/ 1209075 h 5864225"/>
                <a:gd name="connsiteX51" fmla="*/ 4061779 w 4587876"/>
                <a:gd name="connsiteY51" fmla="*/ 1221776 h 5864225"/>
                <a:gd name="connsiteX52" fmla="*/ 4059874 w 4587876"/>
                <a:gd name="connsiteY52" fmla="*/ 1237653 h 5864225"/>
                <a:gd name="connsiteX53" fmla="*/ 4057016 w 4587876"/>
                <a:gd name="connsiteY53" fmla="*/ 1255434 h 5864225"/>
                <a:gd name="connsiteX54" fmla="*/ 4054159 w 4587876"/>
                <a:gd name="connsiteY54" fmla="*/ 1275121 h 5864225"/>
                <a:gd name="connsiteX55" fmla="*/ 4046539 w 4587876"/>
                <a:gd name="connsiteY55" fmla="*/ 1317035 h 5864225"/>
                <a:gd name="connsiteX56" fmla="*/ 4037966 w 4587876"/>
                <a:gd name="connsiteY56" fmla="*/ 1359901 h 5864225"/>
                <a:gd name="connsiteX57" fmla="*/ 4033521 w 4587876"/>
                <a:gd name="connsiteY57" fmla="*/ 1380541 h 5864225"/>
                <a:gd name="connsiteX58" fmla="*/ 4029394 w 4587876"/>
                <a:gd name="connsiteY58" fmla="*/ 1399910 h 5864225"/>
                <a:gd name="connsiteX59" fmla="*/ 4024949 w 4587876"/>
                <a:gd name="connsiteY59" fmla="*/ 1417374 h 5864225"/>
                <a:gd name="connsiteX60" fmla="*/ 4021139 w 4587876"/>
                <a:gd name="connsiteY60" fmla="*/ 1433250 h 5864225"/>
                <a:gd name="connsiteX61" fmla="*/ 4017011 w 4587876"/>
                <a:gd name="connsiteY61" fmla="*/ 1445952 h 5864225"/>
                <a:gd name="connsiteX62" fmla="*/ 4013836 w 4587876"/>
                <a:gd name="connsiteY62" fmla="*/ 1455795 h 5864225"/>
                <a:gd name="connsiteX63" fmla="*/ 4010344 w 4587876"/>
                <a:gd name="connsiteY63" fmla="*/ 1464051 h 5864225"/>
                <a:gd name="connsiteX64" fmla="*/ 4006216 w 4587876"/>
                <a:gd name="connsiteY64" fmla="*/ 1473259 h 5864225"/>
                <a:gd name="connsiteX65" fmla="*/ 4001454 w 4587876"/>
                <a:gd name="connsiteY65" fmla="*/ 1482785 h 5864225"/>
                <a:gd name="connsiteX66" fmla="*/ 3996691 w 4587876"/>
                <a:gd name="connsiteY66" fmla="*/ 1492946 h 5864225"/>
                <a:gd name="connsiteX67" fmla="*/ 3985896 w 4587876"/>
                <a:gd name="connsiteY67" fmla="*/ 1513268 h 5864225"/>
                <a:gd name="connsiteX68" fmla="*/ 3974466 w 4587876"/>
                <a:gd name="connsiteY68" fmla="*/ 1533272 h 5864225"/>
                <a:gd name="connsiteX69" fmla="*/ 3963671 w 4587876"/>
                <a:gd name="connsiteY69" fmla="*/ 1552006 h 5864225"/>
                <a:gd name="connsiteX70" fmla="*/ 3953829 w 4587876"/>
                <a:gd name="connsiteY70" fmla="*/ 1568835 h 5864225"/>
                <a:gd name="connsiteX71" fmla="*/ 3940176 w 4587876"/>
                <a:gd name="connsiteY71" fmla="*/ 1591062 h 5864225"/>
                <a:gd name="connsiteX72" fmla="*/ 3938589 w 4587876"/>
                <a:gd name="connsiteY72" fmla="*/ 1594238 h 5864225"/>
                <a:gd name="connsiteX73" fmla="*/ 3937636 w 4587876"/>
                <a:gd name="connsiteY73" fmla="*/ 1598048 h 5864225"/>
                <a:gd name="connsiteX74" fmla="*/ 3936684 w 4587876"/>
                <a:gd name="connsiteY74" fmla="*/ 1601541 h 5864225"/>
                <a:gd name="connsiteX75" fmla="*/ 3936049 w 4587876"/>
                <a:gd name="connsiteY75" fmla="*/ 1605986 h 5864225"/>
                <a:gd name="connsiteX76" fmla="*/ 3936049 w 4587876"/>
                <a:gd name="connsiteY76" fmla="*/ 1609797 h 5864225"/>
                <a:gd name="connsiteX77" fmla="*/ 3936049 w 4587876"/>
                <a:gd name="connsiteY77" fmla="*/ 1614242 h 5864225"/>
                <a:gd name="connsiteX78" fmla="*/ 3936366 w 4587876"/>
                <a:gd name="connsiteY78" fmla="*/ 1622498 h 5864225"/>
                <a:gd name="connsiteX79" fmla="*/ 3937319 w 4587876"/>
                <a:gd name="connsiteY79" fmla="*/ 1630753 h 5864225"/>
                <a:gd name="connsiteX80" fmla="*/ 3938271 w 4587876"/>
                <a:gd name="connsiteY80" fmla="*/ 1638374 h 5864225"/>
                <a:gd name="connsiteX81" fmla="*/ 3938906 w 4587876"/>
                <a:gd name="connsiteY81" fmla="*/ 1644725 h 5864225"/>
                <a:gd name="connsiteX82" fmla="*/ 3938906 w 4587876"/>
                <a:gd name="connsiteY82" fmla="*/ 1647265 h 5864225"/>
                <a:gd name="connsiteX83" fmla="*/ 3938589 w 4587876"/>
                <a:gd name="connsiteY83" fmla="*/ 1649488 h 5864225"/>
                <a:gd name="connsiteX84" fmla="*/ 3938271 w 4587876"/>
                <a:gd name="connsiteY84" fmla="*/ 1653298 h 5864225"/>
                <a:gd name="connsiteX85" fmla="*/ 3937954 w 4587876"/>
                <a:gd name="connsiteY85" fmla="*/ 1657743 h 5864225"/>
                <a:gd name="connsiteX86" fmla="*/ 3937954 w 4587876"/>
                <a:gd name="connsiteY86" fmla="*/ 1662506 h 5864225"/>
                <a:gd name="connsiteX87" fmla="*/ 3938271 w 4587876"/>
                <a:gd name="connsiteY87" fmla="*/ 1664729 h 5864225"/>
                <a:gd name="connsiteX88" fmla="*/ 3938906 w 4587876"/>
                <a:gd name="connsiteY88" fmla="*/ 1667269 h 5864225"/>
                <a:gd name="connsiteX89" fmla="*/ 3939541 w 4587876"/>
                <a:gd name="connsiteY89" fmla="*/ 1669809 h 5864225"/>
                <a:gd name="connsiteX90" fmla="*/ 3940811 w 4587876"/>
                <a:gd name="connsiteY90" fmla="*/ 1672350 h 5864225"/>
                <a:gd name="connsiteX91" fmla="*/ 3942399 w 4587876"/>
                <a:gd name="connsiteY91" fmla="*/ 1675207 h 5864225"/>
                <a:gd name="connsiteX92" fmla="*/ 3944304 w 4587876"/>
                <a:gd name="connsiteY92" fmla="*/ 1677430 h 5864225"/>
                <a:gd name="connsiteX93" fmla="*/ 3946209 w 4587876"/>
                <a:gd name="connsiteY93" fmla="*/ 1679970 h 5864225"/>
                <a:gd name="connsiteX94" fmla="*/ 3948749 w 4587876"/>
                <a:gd name="connsiteY94" fmla="*/ 1682511 h 5864225"/>
                <a:gd name="connsiteX95" fmla="*/ 3951924 w 4587876"/>
                <a:gd name="connsiteY95" fmla="*/ 1685368 h 5864225"/>
                <a:gd name="connsiteX96" fmla="*/ 3955416 w 4587876"/>
                <a:gd name="connsiteY96" fmla="*/ 1687591 h 5864225"/>
                <a:gd name="connsiteX97" fmla="*/ 3959226 w 4587876"/>
                <a:gd name="connsiteY97" fmla="*/ 1690131 h 5864225"/>
                <a:gd name="connsiteX98" fmla="*/ 3962084 w 4587876"/>
                <a:gd name="connsiteY98" fmla="*/ 1693307 h 5864225"/>
                <a:gd name="connsiteX99" fmla="*/ 3964306 w 4587876"/>
                <a:gd name="connsiteY99" fmla="*/ 1696482 h 5864225"/>
                <a:gd name="connsiteX100" fmla="*/ 3966211 w 4587876"/>
                <a:gd name="connsiteY100" fmla="*/ 1699657 h 5864225"/>
                <a:gd name="connsiteX101" fmla="*/ 3968116 w 4587876"/>
                <a:gd name="connsiteY101" fmla="*/ 1703150 h 5864225"/>
                <a:gd name="connsiteX102" fmla="*/ 3969069 w 4587876"/>
                <a:gd name="connsiteY102" fmla="*/ 1706643 h 5864225"/>
                <a:gd name="connsiteX103" fmla="*/ 3969704 w 4587876"/>
                <a:gd name="connsiteY103" fmla="*/ 1710453 h 5864225"/>
                <a:gd name="connsiteX104" fmla="*/ 3970021 w 4587876"/>
                <a:gd name="connsiteY104" fmla="*/ 1713946 h 5864225"/>
                <a:gd name="connsiteX105" fmla="*/ 3970021 w 4587876"/>
                <a:gd name="connsiteY105" fmla="*/ 1717121 h 5864225"/>
                <a:gd name="connsiteX106" fmla="*/ 3969704 w 4587876"/>
                <a:gd name="connsiteY106" fmla="*/ 1720614 h 5864225"/>
                <a:gd name="connsiteX107" fmla="*/ 3969069 w 4587876"/>
                <a:gd name="connsiteY107" fmla="*/ 1723789 h 5864225"/>
                <a:gd name="connsiteX108" fmla="*/ 3968116 w 4587876"/>
                <a:gd name="connsiteY108" fmla="*/ 1726647 h 5864225"/>
                <a:gd name="connsiteX109" fmla="*/ 3966846 w 4587876"/>
                <a:gd name="connsiteY109" fmla="*/ 1729822 h 5864225"/>
                <a:gd name="connsiteX110" fmla="*/ 3965576 w 4587876"/>
                <a:gd name="connsiteY110" fmla="*/ 1732045 h 5864225"/>
                <a:gd name="connsiteX111" fmla="*/ 3963989 w 4587876"/>
                <a:gd name="connsiteY111" fmla="*/ 1734268 h 5864225"/>
                <a:gd name="connsiteX112" fmla="*/ 3962084 w 4587876"/>
                <a:gd name="connsiteY112" fmla="*/ 1736173 h 5864225"/>
                <a:gd name="connsiteX113" fmla="*/ 3960179 w 4587876"/>
                <a:gd name="connsiteY113" fmla="*/ 1737443 h 5864225"/>
                <a:gd name="connsiteX114" fmla="*/ 3957956 w 4587876"/>
                <a:gd name="connsiteY114" fmla="*/ 1738396 h 5864225"/>
                <a:gd name="connsiteX115" fmla="*/ 3955734 w 4587876"/>
                <a:gd name="connsiteY115" fmla="*/ 1738713 h 5864225"/>
                <a:gd name="connsiteX116" fmla="*/ 3953511 w 4587876"/>
                <a:gd name="connsiteY116" fmla="*/ 1739031 h 5864225"/>
                <a:gd name="connsiteX117" fmla="*/ 3948749 w 4587876"/>
                <a:gd name="connsiteY117" fmla="*/ 1738713 h 5864225"/>
                <a:gd name="connsiteX118" fmla="*/ 3944304 w 4587876"/>
                <a:gd name="connsiteY118" fmla="*/ 1738396 h 5864225"/>
                <a:gd name="connsiteX119" fmla="*/ 3939859 w 4587876"/>
                <a:gd name="connsiteY119" fmla="*/ 1738078 h 5864225"/>
                <a:gd name="connsiteX120" fmla="*/ 3938271 w 4587876"/>
                <a:gd name="connsiteY120" fmla="*/ 1738396 h 5864225"/>
                <a:gd name="connsiteX121" fmla="*/ 3936684 w 4587876"/>
                <a:gd name="connsiteY121" fmla="*/ 1739031 h 5864225"/>
                <a:gd name="connsiteX122" fmla="*/ 3935414 w 4587876"/>
                <a:gd name="connsiteY122" fmla="*/ 1739983 h 5864225"/>
                <a:gd name="connsiteX123" fmla="*/ 3934779 w 4587876"/>
                <a:gd name="connsiteY123" fmla="*/ 1741571 h 5864225"/>
                <a:gd name="connsiteX124" fmla="*/ 3934144 w 4587876"/>
                <a:gd name="connsiteY124" fmla="*/ 1743476 h 5864225"/>
                <a:gd name="connsiteX125" fmla="*/ 3933826 w 4587876"/>
                <a:gd name="connsiteY125" fmla="*/ 1746651 h 5864225"/>
                <a:gd name="connsiteX126" fmla="*/ 3934144 w 4587876"/>
                <a:gd name="connsiteY126" fmla="*/ 1749192 h 5864225"/>
                <a:gd name="connsiteX127" fmla="*/ 3935096 w 4587876"/>
                <a:gd name="connsiteY127" fmla="*/ 1751732 h 5864225"/>
                <a:gd name="connsiteX128" fmla="*/ 3936684 w 4587876"/>
                <a:gd name="connsiteY128" fmla="*/ 1754272 h 5864225"/>
                <a:gd name="connsiteX129" fmla="*/ 3938589 w 4587876"/>
                <a:gd name="connsiteY129" fmla="*/ 1756177 h 5864225"/>
                <a:gd name="connsiteX130" fmla="*/ 3940811 w 4587876"/>
                <a:gd name="connsiteY130" fmla="*/ 1757765 h 5864225"/>
                <a:gd name="connsiteX131" fmla="*/ 3943351 w 4587876"/>
                <a:gd name="connsiteY131" fmla="*/ 1759353 h 5864225"/>
                <a:gd name="connsiteX132" fmla="*/ 3949066 w 4587876"/>
                <a:gd name="connsiteY132" fmla="*/ 1762845 h 5864225"/>
                <a:gd name="connsiteX133" fmla="*/ 3955099 w 4587876"/>
                <a:gd name="connsiteY133" fmla="*/ 1766021 h 5864225"/>
                <a:gd name="connsiteX134" fmla="*/ 3957639 w 4587876"/>
                <a:gd name="connsiteY134" fmla="*/ 1767926 h 5864225"/>
                <a:gd name="connsiteX135" fmla="*/ 3960496 w 4587876"/>
                <a:gd name="connsiteY135" fmla="*/ 1770466 h 5864225"/>
                <a:gd name="connsiteX136" fmla="*/ 3962719 w 4587876"/>
                <a:gd name="connsiteY136" fmla="*/ 1773006 h 5864225"/>
                <a:gd name="connsiteX137" fmla="*/ 3964624 w 4587876"/>
                <a:gd name="connsiteY137" fmla="*/ 1775547 h 5864225"/>
                <a:gd name="connsiteX138" fmla="*/ 3966211 w 4587876"/>
                <a:gd name="connsiteY138" fmla="*/ 1779357 h 5864225"/>
                <a:gd name="connsiteX139" fmla="*/ 3966846 w 4587876"/>
                <a:gd name="connsiteY139" fmla="*/ 1782850 h 5864225"/>
                <a:gd name="connsiteX140" fmla="*/ 3968434 w 4587876"/>
                <a:gd name="connsiteY140" fmla="*/ 1791423 h 5864225"/>
                <a:gd name="connsiteX141" fmla="*/ 3969386 w 4587876"/>
                <a:gd name="connsiteY141" fmla="*/ 1800949 h 5864225"/>
                <a:gd name="connsiteX142" fmla="*/ 3970021 w 4587876"/>
                <a:gd name="connsiteY142" fmla="*/ 1810475 h 5864225"/>
                <a:gd name="connsiteX143" fmla="*/ 3970656 w 4587876"/>
                <a:gd name="connsiteY143" fmla="*/ 1820318 h 5864225"/>
                <a:gd name="connsiteX144" fmla="*/ 3970974 w 4587876"/>
                <a:gd name="connsiteY144" fmla="*/ 1829844 h 5864225"/>
                <a:gd name="connsiteX145" fmla="*/ 3970974 w 4587876"/>
                <a:gd name="connsiteY145" fmla="*/ 1838417 h 5864225"/>
                <a:gd name="connsiteX146" fmla="*/ 3970974 w 4587876"/>
                <a:gd name="connsiteY146" fmla="*/ 1846356 h 5864225"/>
                <a:gd name="connsiteX147" fmla="*/ 3970656 w 4587876"/>
                <a:gd name="connsiteY147" fmla="*/ 1853024 h 5864225"/>
                <a:gd name="connsiteX148" fmla="*/ 3970339 w 4587876"/>
                <a:gd name="connsiteY148" fmla="*/ 1855881 h 5864225"/>
                <a:gd name="connsiteX149" fmla="*/ 3970974 w 4587876"/>
                <a:gd name="connsiteY149" fmla="*/ 1859692 h 5864225"/>
                <a:gd name="connsiteX150" fmla="*/ 3971609 w 4587876"/>
                <a:gd name="connsiteY150" fmla="*/ 1863185 h 5864225"/>
                <a:gd name="connsiteX151" fmla="*/ 3972879 w 4587876"/>
                <a:gd name="connsiteY151" fmla="*/ 1867630 h 5864225"/>
                <a:gd name="connsiteX152" fmla="*/ 3976689 w 4587876"/>
                <a:gd name="connsiteY152" fmla="*/ 1877156 h 5864225"/>
                <a:gd name="connsiteX153" fmla="*/ 3981134 w 4587876"/>
                <a:gd name="connsiteY153" fmla="*/ 1887952 h 5864225"/>
                <a:gd name="connsiteX154" fmla="*/ 3991929 w 4587876"/>
                <a:gd name="connsiteY154" fmla="*/ 1912084 h 5864225"/>
                <a:gd name="connsiteX155" fmla="*/ 3997326 w 4587876"/>
                <a:gd name="connsiteY155" fmla="*/ 1924785 h 5864225"/>
                <a:gd name="connsiteX156" fmla="*/ 4002406 w 4587876"/>
                <a:gd name="connsiteY156" fmla="*/ 1938121 h 5864225"/>
                <a:gd name="connsiteX157" fmla="*/ 4010344 w 4587876"/>
                <a:gd name="connsiteY157" fmla="*/ 1962571 h 5864225"/>
                <a:gd name="connsiteX158" fmla="*/ 4014154 w 4587876"/>
                <a:gd name="connsiteY158" fmla="*/ 1973367 h 5864225"/>
                <a:gd name="connsiteX159" fmla="*/ 4017011 w 4587876"/>
                <a:gd name="connsiteY159" fmla="*/ 1983846 h 5864225"/>
                <a:gd name="connsiteX160" fmla="*/ 4019869 w 4587876"/>
                <a:gd name="connsiteY160" fmla="*/ 1993689 h 5864225"/>
                <a:gd name="connsiteX161" fmla="*/ 4020821 w 4587876"/>
                <a:gd name="connsiteY161" fmla="*/ 1998769 h 5864225"/>
                <a:gd name="connsiteX162" fmla="*/ 4021456 w 4587876"/>
                <a:gd name="connsiteY162" fmla="*/ 2003532 h 5864225"/>
                <a:gd name="connsiteX163" fmla="*/ 4022091 w 4587876"/>
                <a:gd name="connsiteY163" fmla="*/ 2008295 h 5864225"/>
                <a:gd name="connsiteX164" fmla="*/ 4022409 w 4587876"/>
                <a:gd name="connsiteY164" fmla="*/ 2013058 h 5864225"/>
                <a:gd name="connsiteX165" fmla="*/ 4022409 w 4587876"/>
                <a:gd name="connsiteY165" fmla="*/ 2018139 h 5864225"/>
                <a:gd name="connsiteX166" fmla="*/ 4022091 w 4587876"/>
                <a:gd name="connsiteY166" fmla="*/ 2023219 h 5864225"/>
                <a:gd name="connsiteX167" fmla="*/ 4022091 w 4587876"/>
                <a:gd name="connsiteY167" fmla="*/ 2027982 h 5864225"/>
                <a:gd name="connsiteX168" fmla="*/ 4022726 w 4587876"/>
                <a:gd name="connsiteY168" fmla="*/ 2032745 h 5864225"/>
                <a:gd name="connsiteX169" fmla="*/ 4023996 w 4587876"/>
                <a:gd name="connsiteY169" fmla="*/ 2036873 h 5864225"/>
                <a:gd name="connsiteX170" fmla="*/ 4025266 w 4587876"/>
                <a:gd name="connsiteY170" fmla="*/ 2041001 h 5864225"/>
                <a:gd name="connsiteX171" fmla="*/ 4027171 w 4587876"/>
                <a:gd name="connsiteY171" fmla="*/ 2044811 h 5864225"/>
                <a:gd name="connsiteX172" fmla="*/ 4029711 w 4587876"/>
                <a:gd name="connsiteY172" fmla="*/ 2048939 h 5864225"/>
                <a:gd name="connsiteX173" fmla="*/ 4034474 w 4587876"/>
                <a:gd name="connsiteY173" fmla="*/ 2056242 h 5864225"/>
                <a:gd name="connsiteX174" fmla="*/ 4039871 w 4587876"/>
                <a:gd name="connsiteY174" fmla="*/ 2064498 h 5864225"/>
                <a:gd name="connsiteX175" fmla="*/ 4042094 w 4587876"/>
                <a:gd name="connsiteY175" fmla="*/ 2068943 h 5864225"/>
                <a:gd name="connsiteX176" fmla="*/ 4044316 w 4587876"/>
                <a:gd name="connsiteY176" fmla="*/ 2073071 h 5864225"/>
                <a:gd name="connsiteX177" fmla="*/ 4046539 w 4587876"/>
                <a:gd name="connsiteY177" fmla="*/ 2078152 h 5864225"/>
                <a:gd name="connsiteX178" fmla="*/ 4048444 w 4587876"/>
                <a:gd name="connsiteY178" fmla="*/ 2083550 h 5864225"/>
                <a:gd name="connsiteX179" fmla="*/ 4049714 w 4587876"/>
                <a:gd name="connsiteY179" fmla="*/ 2088948 h 5864225"/>
                <a:gd name="connsiteX180" fmla="*/ 4050666 w 4587876"/>
                <a:gd name="connsiteY180" fmla="*/ 2094981 h 5864225"/>
                <a:gd name="connsiteX181" fmla="*/ 4051301 w 4587876"/>
                <a:gd name="connsiteY181" fmla="*/ 2101331 h 5864225"/>
                <a:gd name="connsiteX182" fmla="*/ 4052254 w 4587876"/>
                <a:gd name="connsiteY182" fmla="*/ 2107682 h 5864225"/>
                <a:gd name="connsiteX183" fmla="*/ 4053524 w 4587876"/>
                <a:gd name="connsiteY183" fmla="*/ 2114350 h 5864225"/>
                <a:gd name="connsiteX184" fmla="*/ 4055429 w 4587876"/>
                <a:gd name="connsiteY184" fmla="*/ 2121018 h 5864225"/>
                <a:gd name="connsiteX185" fmla="*/ 4058921 w 4587876"/>
                <a:gd name="connsiteY185" fmla="*/ 2134354 h 5864225"/>
                <a:gd name="connsiteX186" fmla="*/ 4063366 w 4587876"/>
                <a:gd name="connsiteY186" fmla="*/ 2147373 h 5864225"/>
                <a:gd name="connsiteX187" fmla="*/ 4070669 w 4587876"/>
                <a:gd name="connsiteY187" fmla="*/ 2171505 h 5864225"/>
                <a:gd name="connsiteX188" fmla="*/ 4073844 w 4587876"/>
                <a:gd name="connsiteY188" fmla="*/ 2181666 h 5864225"/>
                <a:gd name="connsiteX189" fmla="*/ 4074796 w 4587876"/>
                <a:gd name="connsiteY189" fmla="*/ 2185794 h 5864225"/>
                <a:gd name="connsiteX190" fmla="*/ 4075431 w 4587876"/>
                <a:gd name="connsiteY190" fmla="*/ 2189922 h 5864225"/>
                <a:gd name="connsiteX191" fmla="*/ 4076384 w 4587876"/>
                <a:gd name="connsiteY191" fmla="*/ 2194050 h 5864225"/>
                <a:gd name="connsiteX192" fmla="*/ 4077654 w 4587876"/>
                <a:gd name="connsiteY192" fmla="*/ 2198813 h 5864225"/>
                <a:gd name="connsiteX193" fmla="*/ 4081146 w 4587876"/>
                <a:gd name="connsiteY193" fmla="*/ 2208974 h 5864225"/>
                <a:gd name="connsiteX194" fmla="*/ 4084956 w 4587876"/>
                <a:gd name="connsiteY194" fmla="*/ 2219770 h 5864225"/>
                <a:gd name="connsiteX195" fmla="*/ 4089401 w 4587876"/>
                <a:gd name="connsiteY195" fmla="*/ 2230883 h 5864225"/>
                <a:gd name="connsiteX196" fmla="*/ 4097339 w 4587876"/>
                <a:gd name="connsiteY196" fmla="*/ 2249300 h 5864225"/>
                <a:gd name="connsiteX197" fmla="*/ 4100514 w 4587876"/>
                <a:gd name="connsiteY197" fmla="*/ 2256920 h 5864225"/>
                <a:gd name="connsiteX198" fmla="*/ 4109721 w 4587876"/>
                <a:gd name="connsiteY198" fmla="*/ 2249935 h 5864225"/>
                <a:gd name="connsiteX199" fmla="*/ 4130994 w 4587876"/>
                <a:gd name="connsiteY199" fmla="*/ 2233741 h 5864225"/>
                <a:gd name="connsiteX200" fmla="*/ 4144011 w 4587876"/>
                <a:gd name="connsiteY200" fmla="*/ 2223898 h 5864225"/>
                <a:gd name="connsiteX201" fmla="*/ 4156076 w 4587876"/>
                <a:gd name="connsiteY201" fmla="*/ 2214054 h 5864225"/>
                <a:gd name="connsiteX202" fmla="*/ 4167189 w 4587876"/>
                <a:gd name="connsiteY202" fmla="*/ 2204846 h 5864225"/>
                <a:gd name="connsiteX203" fmla="*/ 4175761 w 4587876"/>
                <a:gd name="connsiteY203" fmla="*/ 2196908 h 5864225"/>
                <a:gd name="connsiteX204" fmla="*/ 4182111 w 4587876"/>
                <a:gd name="connsiteY204" fmla="*/ 2189604 h 5864225"/>
                <a:gd name="connsiteX205" fmla="*/ 4190049 w 4587876"/>
                <a:gd name="connsiteY205" fmla="*/ 2179761 h 5864225"/>
                <a:gd name="connsiteX206" fmla="*/ 4198939 w 4587876"/>
                <a:gd name="connsiteY206" fmla="*/ 2168330 h 5864225"/>
                <a:gd name="connsiteX207" fmla="*/ 4207829 w 4587876"/>
                <a:gd name="connsiteY207" fmla="*/ 2155946 h 5864225"/>
                <a:gd name="connsiteX208" fmla="*/ 4226561 w 4587876"/>
                <a:gd name="connsiteY208" fmla="*/ 2129909 h 5864225"/>
                <a:gd name="connsiteX209" fmla="*/ 4243706 w 4587876"/>
                <a:gd name="connsiteY209" fmla="*/ 2106412 h 5864225"/>
                <a:gd name="connsiteX210" fmla="*/ 4240531 w 4587876"/>
                <a:gd name="connsiteY210" fmla="*/ 2125463 h 5864225"/>
                <a:gd name="connsiteX211" fmla="*/ 4237356 w 4587876"/>
                <a:gd name="connsiteY211" fmla="*/ 2146738 h 5864225"/>
                <a:gd name="connsiteX212" fmla="*/ 4234499 w 4587876"/>
                <a:gd name="connsiteY212" fmla="*/ 2168965 h 5864225"/>
                <a:gd name="connsiteX213" fmla="*/ 4233229 w 4587876"/>
                <a:gd name="connsiteY213" fmla="*/ 2181031 h 5864225"/>
                <a:gd name="connsiteX214" fmla="*/ 4232594 w 4587876"/>
                <a:gd name="connsiteY214" fmla="*/ 2192780 h 5864225"/>
                <a:gd name="connsiteX215" fmla="*/ 4231959 w 4587876"/>
                <a:gd name="connsiteY215" fmla="*/ 2204846 h 5864225"/>
                <a:gd name="connsiteX216" fmla="*/ 4231641 w 4587876"/>
                <a:gd name="connsiteY216" fmla="*/ 2216912 h 5864225"/>
                <a:gd name="connsiteX217" fmla="*/ 4231641 w 4587876"/>
                <a:gd name="connsiteY217" fmla="*/ 2228978 h 5864225"/>
                <a:gd name="connsiteX218" fmla="*/ 4231959 w 4587876"/>
                <a:gd name="connsiteY218" fmla="*/ 2241044 h 5864225"/>
                <a:gd name="connsiteX219" fmla="*/ 4232594 w 4587876"/>
                <a:gd name="connsiteY219" fmla="*/ 2252793 h 5864225"/>
                <a:gd name="connsiteX220" fmla="*/ 4233546 w 4587876"/>
                <a:gd name="connsiteY220" fmla="*/ 2264224 h 5864225"/>
                <a:gd name="connsiteX221" fmla="*/ 4235134 w 4587876"/>
                <a:gd name="connsiteY221" fmla="*/ 2275972 h 5864225"/>
                <a:gd name="connsiteX222" fmla="*/ 4237674 w 4587876"/>
                <a:gd name="connsiteY222" fmla="*/ 2286768 h 5864225"/>
                <a:gd name="connsiteX223" fmla="*/ 4239579 w 4587876"/>
                <a:gd name="connsiteY223" fmla="*/ 2295659 h 5864225"/>
                <a:gd name="connsiteX224" fmla="*/ 4241801 w 4587876"/>
                <a:gd name="connsiteY224" fmla="*/ 2305502 h 5864225"/>
                <a:gd name="connsiteX225" fmla="*/ 4247834 w 4587876"/>
                <a:gd name="connsiteY225" fmla="*/ 2326777 h 5864225"/>
                <a:gd name="connsiteX226" fmla="*/ 4255136 w 4587876"/>
                <a:gd name="connsiteY226" fmla="*/ 2349639 h 5864225"/>
                <a:gd name="connsiteX227" fmla="*/ 4263391 w 4587876"/>
                <a:gd name="connsiteY227" fmla="*/ 2374089 h 5864225"/>
                <a:gd name="connsiteX228" fmla="*/ 4272281 w 4587876"/>
                <a:gd name="connsiteY228" fmla="*/ 2399808 h 5864225"/>
                <a:gd name="connsiteX229" fmla="*/ 4281806 w 4587876"/>
                <a:gd name="connsiteY229" fmla="*/ 2426163 h 5864225"/>
                <a:gd name="connsiteX230" fmla="*/ 4291649 w 4587876"/>
                <a:gd name="connsiteY230" fmla="*/ 2452518 h 5864225"/>
                <a:gd name="connsiteX231" fmla="*/ 4301809 w 4587876"/>
                <a:gd name="connsiteY231" fmla="*/ 2478556 h 5864225"/>
                <a:gd name="connsiteX232" fmla="*/ 4311969 w 4587876"/>
                <a:gd name="connsiteY232" fmla="*/ 2503640 h 5864225"/>
                <a:gd name="connsiteX233" fmla="*/ 4322129 w 4587876"/>
                <a:gd name="connsiteY233" fmla="*/ 2527455 h 5864225"/>
                <a:gd name="connsiteX234" fmla="*/ 4331971 w 4587876"/>
                <a:gd name="connsiteY234" fmla="*/ 2549047 h 5864225"/>
                <a:gd name="connsiteX235" fmla="*/ 4341179 w 4587876"/>
                <a:gd name="connsiteY235" fmla="*/ 2568416 h 5864225"/>
                <a:gd name="connsiteX236" fmla="*/ 4349434 w 4587876"/>
                <a:gd name="connsiteY236" fmla="*/ 2585245 h 5864225"/>
                <a:gd name="connsiteX237" fmla="*/ 4356419 w 4587876"/>
                <a:gd name="connsiteY237" fmla="*/ 2598899 h 5864225"/>
                <a:gd name="connsiteX238" fmla="*/ 4359911 w 4587876"/>
                <a:gd name="connsiteY238" fmla="*/ 2604297 h 5864225"/>
                <a:gd name="connsiteX239" fmla="*/ 4362769 w 4587876"/>
                <a:gd name="connsiteY239" fmla="*/ 2608425 h 5864225"/>
                <a:gd name="connsiteX240" fmla="*/ 4365309 w 4587876"/>
                <a:gd name="connsiteY240" fmla="*/ 2611600 h 5864225"/>
                <a:gd name="connsiteX241" fmla="*/ 4367849 w 4587876"/>
                <a:gd name="connsiteY241" fmla="*/ 2613823 h 5864225"/>
                <a:gd name="connsiteX242" fmla="*/ 4368801 w 4587876"/>
                <a:gd name="connsiteY242" fmla="*/ 2614776 h 5864225"/>
                <a:gd name="connsiteX243" fmla="*/ 4369754 w 4587876"/>
                <a:gd name="connsiteY243" fmla="*/ 2615093 h 5864225"/>
                <a:gd name="connsiteX244" fmla="*/ 4371976 w 4587876"/>
                <a:gd name="connsiteY244" fmla="*/ 2615411 h 5864225"/>
                <a:gd name="connsiteX245" fmla="*/ 4374834 w 4587876"/>
                <a:gd name="connsiteY245" fmla="*/ 2615093 h 5864225"/>
                <a:gd name="connsiteX246" fmla="*/ 4377374 w 4587876"/>
                <a:gd name="connsiteY246" fmla="*/ 2614140 h 5864225"/>
                <a:gd name="connsiteX247" fmla="*/ 4380231 w 4587876"/>
                <a:gd name="connsiteY247" fmla="*/ 2612235 h 5864225"/>
                <a:gd name="connsiteX248" fmla="*/ 4383724 w 4587876"/>
                <a:gd name="connsiteY248" fmla="*/ 2610330 h 5864225"/>
                <a:gd name="connsiteX249" fmla="*/ 4386899 w 4587876"/>
                <a:gd name="connsiteY249" fmla="*/ 2607472 h 5864225"/>
                <a:gd name="connsiteX250" fmla="*/ 4390074 w 4587876"/>
                <a:gd name="connsiteY250" fmla="*/ 2604297 h 5864225"/>
                <a:gd name="connsiteX251" fmla="*/ 4393566 w 4587876"/>
                <a:gd name="connsiteY251" fmla="*/ 2600487 h 5864225"/>
                <a:gd name="connsiteX252" fmla="*/ 4397059 w 4587876"/>
                <a:gd name="connsiteY252" fmla="*/ 2596359 h 5864225"/>
                <a:gd name="connsiteX253" fmla="*/ 4404679 w 4587876"/>
                <a:gd name="connsiteY253" fmla="*/ 2587151 h 5864225"/>
                <a:gd name="connsiteX254" fmla="*/ 4412299 w 4587876"/>
                <a:gd name="connsiteY254" fmla="*/ 2576037 h 5864225"/>
                <a:gd name="connsiteX255" fmla="*/ 4420236 w 4587876"/>
                <a:gd name="connsiteY255" fmla="*/ 2564606 h 5864225"/>
                <a:gd name="connsiteX256" fmla="*/ 4428174 w 4587876"/>
                <a:gd name="connsiteY256" fmla="*/ 2552540 h 5864225"/>
                <a:gd name="connsiteX257" fmla="*/ 4435794 w 4587876"/>
                <a:gd name="connsiteY257" fmla="*/ 2540156 h 5864225"/>
                <a:gd name="connsiteX258" fmla="*/ 4450081 w 4587876"/>
                <a:gd name="connsiteY258" fmla="*/ 2516024 h 5864225"/>
                <a:gd name="connsiteX259" fmla="*/ 4463099 w 4587876"/>
                <a:gd name="connsiteY259" fmla="*/ 2495385 h 5864225"/>
                <a:gd name="connsiteX260" fmla="*/ 4468179 w 4587876"/>
                <a:gd name="connsiteY260" fmla="*/ 2487129 h 5864225"/>
                <a:gd name="connsiteX261" fmla="*/ 4472624 w 4587876"/>
                <a:gd name="connsiteY261" fmla="*/ 2480143 h 5864225"/>
                <a:gd name="connsiteX262" fmla="*/ 4483736 w 4587876"/>
                <a:gd name="connsiteY262" fmla="*/ 2465537 h 5864225"/>
                <a:gd name="connsiteX263" fmla="*/ 4499929 w 4587876"/>
                <a:gd name="connsiteY263" fmla="*/ 2444580 h 5864225"/>
                <a:gd name="connsiteX264" fmla="*/ 4538346 w 4587876"/>
                <a:gd name="connsiteY264" fmla="*/ 2395681 h 5864225"/>
                <a:gd name="connsiteX265" fmla="*/ 4587876 w 4587876"/>
                <a:gd name="connsiteY265" fmla="*/ 2333445 h 5864225"/>
                <a:gd name="connsiteX266" fmla="*/ 4587241 w 4587876"/>
                <a:gd name="connsiteY266" fmla="*/ 2352497 h 5864225"/>
                <a:gd name="connsiteX267" fmla="*/ 4586289 w 4587876"/>
                <a:gd name="connsiteY267" fmla="*/ 2372819 h 5864225"/>
                <a:gd name="connsiteX268" fmla="*/ 4584701 w 4587876"/>
                <a:gd name="connsiteY268" fmla="*/ 2397586 h 5864225"/>
                <a:gd name="connsiteX269" fmla="*/ 4583749 w 4587876"/>
                <a:gd name="connsiteY269" fmla="*/ 2410922 h 5864225"/>
                <a:gd name="connsiteX270" fmla="*/ 4582479 w 4587876"/>
                <a:gd name="connsiteY270" fmla="*/ 2424893 h 5864225"/>
                <a:gd name="connsiteX271" fmla="*/ 4580574 w 4587876"/>
                <a:gd name="connsiteY271" fmla="*/ 2438547 h 5864225"/>
                <a:gd name="connsiteX272" fmla="*/ 4578669 w 4587876"/>
                <a:gd name="connsiteY272" fmla="*/ 2452518 h 5864225"/>
                <a:gd name="connsiteX273" fmla="*/ 4576446 w 4587876"/>
                <a:gd name="connsiteY273" fmla="*/ 2465854 h 5864225"/>
                <a:gd name="connsiteX274" fmla="*/ 4574224 w 4587876"/>
                <a:gd name="connsiteY274" fmla="*/ 2478238 h 5864225"/>
                <a:gd name="connsiteX275" fmla="*/ 4571049 w 4587876"/>
                <a:gd name="connsiteY275" fmla="*/ 2489987 h 5864225"/>
                <a:gd name="connsiteX276" fmla="*/ 4567874 w 4587876"/>
                <a:gd name="connsiteY276" fmla="*/ 2500465 h 5864225"/>
                <a:gd name="connsiteX277" fmla="*/ 4563746 w 4587876"/>
                <a:gd name="connsiteY277" fmla="*/ 2511261 h 5864225"/>
                <a:gd name="connsiteX278" fmla="*/ 4558666 w 4587876"/>
                <a:gd name="connsiteY278" fmla="*/ 2523327 h 5864225"/>
                <a:gd name="connsiteX279" fmla="*/ 4552316 w 4587876"/>
                <a:gd name="connsiteY279" fmla="*/ 2537298 h 5864225"/>
                <a:gd name="connsiteX280" fmla="*/ 4545331 w 4587876"/>
                <a:gd name="connsiteY280" fmla="*/ 2552540 h 5864225"/>
                <a:gd name="connsiteX281" fmla="*/ 4529774 w 4587876"/>
                <a:gd name="connsiteY281" fmla="*/ 2584293 h 5864225"/>
                <a:gd name="connsiteX282" fmla="*/ 4513581 w 4587876"/>
                <a:gd name="connsiteY282" fmla="*/ 2617633 h 5864225"/>
                <a:gd name="connsiteX283" fmla="*/ 4483419 w 4587876"/>
                <a:gd name="connsiteY283" fmla="*/ 2677329 h 5864225"/>
                <a:gd name="connsiteX284" fmla="*/ 4473259 w 4587876"/>
                <a:gd name="connsiteY284" fmla="*/ 2698921 h 5864225"/>
                <a:gd name="connsiteX285" fmla="*/ 4469449 w 4587876"/>
                <a:gd name="connsiteY285" fmla="*/ 2706859 h 5864225"/>
                <a:gd name="connsiteX286" fmla="*/ 4467544 w 4587876"/>
                <a:gd name="connsiteY286" fmla="*/ 2712257 h 5864225"/>
                <a:gd name="connsiteX287" fmla="*/ 4466591 w 4587876"/>
                <a:gd name="connsiteY287" fmla="*/ 2714162 h 5864225"/>
                <a:gd name="connsiteX288" fmla="*/ 4465321 w 4587876"/>
                <a:gd name="connsiteY288" fmla="*/ 2715750 h 5864225"/>
                <a:gd name="connsiteX289" fmla="*/ 4463416 w 4587876"/>
                <a:gd name="connsiteY289" fmla="*/ 2717337 h 5864225"/>
                <a:gd name="connsiteX290" fmla="*/ 4460559 w 4587876"/>
                <a:gd name="connsiteY290" fmla="*/ 2718607 h 5864225"/>
                <a:gd name="connsiteX291" fmla="*/ 4457701 w 4587876"/>
                <a:gd name="connsiteY291" fmla="*/ 2719560 h 5864225"/>
                <a:gd name="connsiteX292" fmla="*/ 4454209 w 4587876"/>
                <a:gd name="connsiteY292" fmla="*/ 2720513 h 5864225"/>
                <a:gd name="connsiteX293" fmla="*/ 4450081 w 4587876"/>
                <a:gd name="connsiteY293" fmla="*/ 2721148 h 5864225"/>
                <a:gd name="connsiteX294" fmla="*/ 4446271 w 4587876"/>
                <a:gd name="connsiteY294" fmla="*/ 2721465 h 5864225"/>
                <a:gd name="connsiteX295" fmla="*/ 4437064 w 4587876"/>
                <a:gd name="connsiteY295" fmla="*/ 2721783 h 5864225"/>
                <a:gd name="connsiteX296" fmla="*/ 4426904 w 4587876"/>
                <a:gd name="connsiteY296" fmla="*/ 2721783 h 5864225"/>
                <a:gd name="connsiteX297" fmla="*/ 4416109 w 4587876"/>
                <a:gd name="connsiteY297" fmla="*/ 2721148 h 5864225"/>
                <a:gd name="connsiteX298" fmla="*/ 4404996 w 4587876"/>
                <a:gd name="connsiteY298" fmla="*/ 2720513 h 5864225"/>
                <a:gd name="connsiteX299" fmla="*/ 4394201 w 4587876"/>
                <a:gd name="connsiteY299" fmla="*/ 2719243 h 5864225"/>
                <a:gd name="connsiteX300" fmla="*/ 4384041 w 4587876"/>
                <a:gd name="connsiteY300" fmla="*/ 2718290 h 5864225"/>
                <a:gd name="connsiteX301" fmla="*/ 4365309 w 4587876"/>
                <a:gd name="connsiteY301" fmla="*/ 2715115 h 5864225"/>
                <a:gd name="connsiteX302" fmla="*/ 4352609 w 4587876"/>
                <a:gd name="connsiteY302" fmla="*/ 2713209 h 5864225"/>
                <a:gd name="connsiteX303" fmla="*/ 4347529 w 4587876"/>
                <a:gd name="connsiteY303" fmla="*/ 2712257 h 5864225"/>
                <a:gd name="connsiteX304" fmla="*/ 4338639 w 4587876"/>
                <a:gd name="connsiteY304" fmla="*/ 2722735 h 5864225"/>
                <a:gd name="connsiteX305" fmla="*/ 4328796 w 4587876"/>
                <a:gd name="connsiteY305" fmla="*/ 2734484 h 5864225"/>
                <a:gd name="connsiteX306" fmla="*/ 4316414 w 4587876"/>
                <a:gd name="connsiteY306" fmla="*/ 2748455 h 5864225"/>
                <a:gd name="connsiteX307" fmla="*/ 4302126 w 4587876"/>
                <a:gd name="connsiteY307" fmla="*/ 2764014 h 5864225"/>
                <a:gd name="connsiteX308" fmla="*/ 4294189 w 4587876"/>
                <a:gd name="connsiteY308" fmla="*/ 2771952 h 5864225"/>
                <a:gd name="connsiteX309" fmla="*/ 4286251 w 4587876"/>
                <a:gd name="connsiteY309" fmla="*/ 2779891 h 5864225"/>
                <a:gd name="connsiteX310" fmla="*/ 4277996 w 4587876"/>
                <a:gd name="connsiteY310" fmla="*/ 2787511 h 5864225"/>
                <a:gd name="connsiteX311" fmla="*/ 4270059 w 4587876"/>
                <a:gd name="connsiteY311" fmla="*/ 2794497 h 5864225"/>
                <a:gd name="connsiteX312" fmla="*/ 4262121 w 4587876"/>
                <a:gd name="connsiteY312" fmla="*/ 2801165 h 5864225"/>
                <a:gd name="connsiteX313" fmla="*/ 4254184 w 4587876"/>
                <a:gd name="connsiteY313" fmla="*/ 2807516 h 5864225"/>
                <a:gd name="connsiteX314" fmla="*/ 4237356 w 4587876"/>
                <a:gd name="connsiteY314" fmla="*/ 2818947 h 5864225"/>
                <a:gd name="connsiteX315" fmla="*/ 4218941 w 4587876"/>
                <a:gd name="connsiteY315" fmla="*/ 2831648 h 5864225"/>
                <a:gd name="connsiteX316" fmla="*/ 4199256 w 4587876"/>
                <a:gd name="connsiteY316" fmla="*/ 2844031 h 5864225"/>
                <a:gd name="connsiteX317" fmla="*/ 4180206 w 4587876"/>
                <a:gd name="connsiteY317" fmla="*/ 2856415 h 5864225"/>
                <a:gd name="connsiteX318" fmla="*/ 4145599 w 4587876"/>
                <a:gd name="connsiteY318" fmla="*/ 2877689 h 5864225"/>
                <a:gd name="connsiteX319" fmla="*/ 4132264 w 4587876"/>
                <a:gd name="connsiteY319" fmla="*/ 2886263 h 5864225"/>
                <a:gd name="connsiteX320" fmla="*/ 4122104 w 4587876"/>
                <a:gd name="connsiteY320" fmla="*/ 2892613 h 5864225"/>
                <a:gd name="connsiteX321" fmla="*/ 4112896 w 4587876"/>
                <a:gd name="connsiteY321" fmla="*/ 2898329 h 5864225"/>
                <a:gd name="connsiteX322" fmla="*/ 4100514 w 4587876"/>
                <a:gd name="connsiteY322" fmla="*/ 2905950 h 5864225"/>
                <a:gd name="connsiteX323" fmla="*/ 4085591 w 4587876"/>
                <a:gd name="connsiteY323" fmla="*/ 2914205 h 5864225"/>
                <a:gd name="connsiteX324" fmla="*/ 4069716 w 4587876"/>
                <a:gd name="connsiteY324" fmla="*/ 2922461 h 5864225"/>
                <a:gd name="connsiteX325" fmla="*/ 4061461 w 4587876"/>
                <a:gd name="connsiteY325" fmla="*/ 2926589 h 5864225"/>
                <a:gd name="connsiteX326" fmla="*/ 4053206 w 4587876"/>
                <a:gd name="connsiteY326" fmla="*/ 2930082 h 5864225"/>
                <a:gd name="connsiteX327" fmla="*/ 4045586 w 4587876"/>
                <a:gd name="connsiteY327" fmla="*/ 2933892 h 5864225"/>
                <a:gd name="connsiteX328" fmla="*/ 4037966 w 4587876"/>
                <a:gd name="connsiteY328" fmla="*/ 2936750 h 5864225"/>
                <a:gd name="connsiteX329" fmla="*/ 4030664 w 4587876"/>
                <a:gd name="connsiteY329" fmla="*/ 2938972 h 5864225"/>
                <a:gd name="connsiteX330" fmla="*/ 4023679 w 4587876"/>
                <a:gd name="connsiteY330" fmla="*/ 2940878 h 5864225"/>
                <a:gd name="connsiteX331" fmla="*/ 4017646 w 4587876"/>
                <a:gd name="connsiteY331" fmla="*/ 2942148 h 5864225"/>
                <a:gd name="connsiteX332" fmla="*/ 4012249 w 4587876"/>
                <a:gd name="connsiteY332" fmla="*/ 2942783 h 5864225"/>
                <a:gd name="connsiteX333" fmla="*/ 4009391 w 4587876"/>
                <a:gd name="connsiteY333" fmla="*/ 2942148 h 5864225"/>
                <a:gd name="connsiteX334" fmla="*/ 4006534 w 4587876"/>
                <a:gd name="connsiteY334" fmla="*/ 2941830 h 5864225"/>
                <a:gd name="connsiteX335" fmla="*/ 4003359 w 4587876"/>
                <a:gd name="connsiteY335" fmla="*/ 2940878 h 5864225"/>
                <a:gd name="connsiteX336" fmla="*/ 3999549 w 4587876"/>
                <a:gd name="connsiteY336" fmla="*/ 2939925 h 5864225"/>
                <a:gd name="connsiteX337" fmla="*/ 3991294 w 4587876"/>
                <a:gd name="connsiteY337" fmla="*/ 2936750 h 5864225"/>
                <a:gd name="connsiteX338" fmla="*/ 3982086 w 4587876"/>
                <a:gd name="connsiteY338" fmla="*/ 2932304 h 5864225"/>
                <a:gd name="connsiteX339" fmla="*/ 3972244 w 4587876"/>
                <a:gd name="connsiteY339" fmla="*/ 2926906 h 5864225"/>
                <a:gd name="connsiteX340" fmla="*/ 3961449 w 4587876"/>
                <a:gd name="connsiteY340" fmla="*/ 2920556 h 5864225"/>
                <a:gd name="connsiteX341" fmla="*/ 3949701 w 4587876"/>
                <a:gd name="connsiteY341" fmla="*/ 2913570 h 5864225"/>
                <a:gd name="connsiteX342" fmla="*/ 3937954 w 4587876"/>
                <a:gd name="connsiteY342" fmla="*/ 2905632 h 5864225"/>
                <a:gd name="connsiteX343" fmla="*/ 3925571 w 4587876"/>
                <a:gd name="connsiteY343" fmla="*/ 2897059 h 5864225"/>
                <a:gd name="connsiteX344" fmla="*/ 3912871 w 4587876"/>
                <a:gd name="connsiteY344" fmla="*/ 2887850 h 5864225"/>
                <a:gd name="connsiteX345" fmla="*/ 3900171 w 4587876"/>
                <a:gd name="connsiteY345" fmla="*/ 2878642 h 5864225"/>
                <a:gd name="connsiteX346" fmla="*/ 3887154 w 4587876"/>
                <a:gd name="connsiteY346" fmla="*/ 2868799 h 5864225"/>
                <a:gd name="connsiteX347" fmla="*/ 3874771 w 4587876"/>
                <a:gd name="connsiteY347" fmla="*/ 2858638 h 5864225"/>
                <a:gd name="connsiteX348" fmla="*/ 3862071 w 4587876"/>
                <a:gd name="connsiteY348" fmla="*/ 2848159 h 5864225"/>
                <a:gd name="connsiteX349" fmla="*/ 3850324 w 4587876"/>
                <a:gd name="connsiteY349" fmla="*/ 2837681 h 5864225"/>
                <a:gd name="connsiteX350" fmla="*/ 3838893 w 4587876"/>
                <a:gd name="connsiteY350" fmla="*/ 2827520 h 5864225"/>
                <a:gd name="connsiteX351" fmla="*/ 3832861 w 4587876"/>
                <a:gd name="connsiteY351" fmla="*/ 2822122 h 5864225"/>
                <a:gd name="connsiteX352" fmla="*/ 3826828 w 4587876"/>
                <a:gd name="connsiteY352" fmla="*/ 2815771 h 5864225"/>
                <a:gd name="connsiteX353" fmla="*/ 3820796 w 4587876"/>
                <a:gd name="connsiteY353" fmla="*/ 2808786 h 5864225"/>
                <a:gd name="connsiteX354" fmla="*/ 3814128 w 4587876"/>
                <a:gd name="connsiteY354" fmla="*/ 2801165 h 5864225"/>
                <a:gd name="connsiteX355" fmla="*/ 3807461 w 4587876"/>
                <a:gd name="connsiteY355" fmla="*/ 2793227 h 5864225"/>
                <a:gd name="connsiteX356" fmla="*/ 3800793 w 4587876"/>
                <a:gd name="connsiteY356" fmla="*/ 2784653 h 5864225"/>
                <a:gd name="connsiteX357" fmla="*/ 3786823 w 4587876"/>
                <a:gd name="connsiteY357" fmla="*/ 2765919 h 5864225"/>
                <a:gd name="connsiteX358" fmla="*/ 3772536 w 4587876"/>
                <a:gd name="connsiteY358" fmla="*/ 2746232 h 5864225"/>
                <a:gd name="connsiteX359" fmla="*/ 3757931 w 4587876"/>
                <a:gd name="connsiteY359" fmla="*/ 2724958 h 5864225"/>
                <a:gd name="connsiteX360" fmla="*/ 3743643 w 4587876"/>
                <a:gd name="connsiteY360" fmla="*/ 2703049 h 5864225"/>
                <a:gd name="connsiteX361" fmla="*/ 3729038 w 4587876"/>
                <a:gd name="connsiteY361" fmla="*/ 2680822 h 5864225"/>
                <a:gd name="connsiteX362" fmla="*/ 3715068 w 4587876"/>
                <a:gd name="connsiteY362" fmla="*/ 2658912 h 5864225"/>
                <a:gd name="connsiteX363" fmla="*/ 3701733 w 4587876"/>
                <a:gd name="connsiteY363" fmla="*/ 2637003 h 5864225"/>
                <a:gd name="connsiteX364" fmla="*/ 3677286 w 4587876"/>
                <a:gd name="connsiteY364" fmla="*/ 2596676 h 5864225"/>
                <a:gd name="connsiteX365" fmla="*/ 3657601 w 4587876"/>
                <a:gd name="connsiteY365" fmla="*/ 2562383 h 5864225"/>
                <a:gd name="connsiteX366" fmla="*/ 3643313 w 4587876"/>
                <a:gd name="connsiteY366" fmla="*/ 2537298 h 5864225"/>
                <a:gd name="connsiteX367" fmla="*/ 3617278 w 4587876"/>
                <a:gd name="connsiteY367" fmla="*/ 2489987 h 5864225"/>
                <a:gd name="connsiteX368" fmla="*/ 3585528 w 4587876"/>
                <a:gd name="connsiteY368" fmla="*/ 2432831 h 5864225"/>
                <a:gd name="connsiteX369" fmla="*/ 3570288 w 4587876"/>
                <a:gd name="connsiteY369" fmla="*/ 2403301 h 5864225"/>
                <a:gd name="connsiteX370" fmla="*/ 3555683 w 4587876"/>
                <a:gd name="connsiteY370" fmla="*/ 2375676 h 5864225"/>
                <a:gd name="connsiteX371" fmla="*/ 3543301 w 4587876"/>
                <a:gd name="connsiteY371" fmla="*/ 2349956 h 5864225"/>
                <a:gd name="connsiteX372" fmla="*/ 3537903 w 4587876"/>
                <a:gd name="connsiteY372" fmla="*/ 2338843 h 5864225"/>
                <a:gd name="connsiteX373" fmla="*/ 3533141 w 4587876"/>
                <a:gd name="connsiteY373" fmla="*/ 2328682 h 5864225"/>
                <a:gd name="connsiteX374" fmla="*/ 3510281 w 4587876"/>
                <a:gd name="connsiteY374" fmla="*/ 2274067 h 5864225"/>
                <a:gd name="connsiteX375" fmla="*/ 3495358 w 4587876"/>
                <a:gd name="connsiteY375" fmla="*/ 2238504 h 5864225"/>
                <a:gd name="connsiteX376" fmla="*/ 3487738 w 4587876"/>
                <a:gd name="connsiteY376" fmla="*/ 2219770 h 5864225"/>
                <a:gd name="connsiteX377" fmla="*/ 3480118 w 4587876"/>
                <a:gd name="connsiteY377" fmla="*/ 2200718 h 5864225"/>
                <a:gd name="connsiteX378" fmla="*/ 3472816 w 4587876"/>
                <a:gd name="connsiteY378" fmla="*/ 2181666 h 5864225"/>
                <a:gd name="connsiteX379" fmla="*/ 3466466 w 4587876"/>
                <a:gd name="connsiteY379" fmla="*/ 2162614 h 5864225"/>
                <a:gd name="connsiteX380" fmla="*/ 3460116 w 4587876"/>
                <a:gd name="connsiteY380" fmla="*/ 2144515 h 5864225"/>
                <a:gd name="connsiteX381" fmla="*/ 3454718 w 4587876"/>
                <a:gd name="connsiteY381" fmla="*/ 2127051 h 5864225"/>
                <a:gd name="connsiteX382" fmla="*/ 3450591 w 4587876"/>
                <a:gd name="connsiteY382" fmla="*/ 2110857 h 5864225"/>
                <a:gd name="connsiteX383" fmla="*/ 3449003 w 4587876"/>
                <a:gd name="connsiteY383" fmla="*/ 2102919 h 5864225"/>
                <a:gd name="connsiteX384" fmla="*/ 3447098 w 4587876"/>
                <a:gd name="connsiteY384" fmla="*/ 2095933 h 5864225"/>
                <a:gd name="connsiteX385" fmla="*/ 3446146 w 4587876"/>
                <a:gd name="connsiteY385" fmla="*/ 2088948 h 5864225"/>
                <a:gd name="connsiteX386" fmla="*/ 3445193 w 4587876"/>
                <a:gd name="connsiteY386" fmla="*/ 2082597 h 5864225"/>
                <a:gd name="connsiteX387" fmla="*/ 3444876 w 4587876"/>
                <a:gd name="connsiteY387" fmla="*/ 2076882 h 5864225"/>
                <a:gd name="connsiteX388" fmla="*/ 3444876 w 4587876"/>
                <a:gd name="connsiteY388" fmla="*/ 2071484 h 5864225"/>
                <a:gd name="connsiteX389" fmla="*/ 3426143 w 4587876"/>
                <a:gd name="connsiteY389" fmla="*/ 2096251 h 5864225"/>
                <a:gd name="connsiteX390" fmla="*/ 3406141 w 4587876"/>
                <a:gd name="connsiteY390" fmla="*/ 2122923 h 5864225"/>
                <a:gd name="connsiteX391" fmla="*/ 3381376 w 4587876"/>
                <a:gd name="connsiteY391" fmla="*/ 2155311 h 5864225"/>
                <a:gd name="connsiteX392" fmla="*/ 3354388 w 4587876"/>
                <a:gd name="connsiteY392" fmla="*/ 2190239 h 5864225"/>
                <a:gd name="connsiteX393" fmla="*/ 3326766 w 4587876"/>
                <a:gd name="connsiteY393" fmla="*/ 2225168 h 5864225"/>
                <a:gd name="connsiteX394" fmla="*/ 3313113 w 4587876"/>
                <a:gd name="connsiteY394" fmla="*/ 2241362 h 5864225"/>
                <a:gd name="connsiteX395" fmla="*/ 3300731 w 4587876"/>
                <a:gd name="connsiteY395" fmla="*/ 2256286 h 5864225"/>
                <a:gd name="connsiteX396" fmla="*/ 3288666 w 4587876"/>
                <a:gd name="connsiteY396" fmla="*/ 2269939 h 5864225"/>
                <a:gd name="connsiteX397" fmla="*/ 3277871 w 4587876"/>
                <a:gd name="connsiteY397" fmla="*/ 2281688 h 5864225"/>
                <a:gd name="connsiteX398" fmla="*/ 3268028 w 4587876"/>
                <a:gd name="connsiteY398" fmla="*/ 2293119 h 5864225"/>
                <a:gd name="connsiteX399" fmla="*/ 3257868 w 4587876"/>
                <a:gd name="connsiteY399" fmla="*/ 2304867 h 5864225"/>
                <a:gd name="connsiteX400" fmla="*/ 3247391 w 4587876"/>
                <a:gd name="connsiteY400" fmla="*/ 2317886 h 5864225"/>
                <a:gd name="connsiteX401" fmla="*/ 3237231 w 4587876"/>
                <a:gd name="connsiteY401" fmla="*/ 2331540 h 5864225"/>
                <a:gd name="connsiteX402" fmla="*/ 3227388 w 4587876"/>
                <a:gd name="connsiteY402" fmla="*/ 2345829 h 5864225"/>
                <a:gd name="connsiteX403" fmla="*/ 3217228 w 4587876"/>
                <a:gd name="connsiteY403" fmla="*/ 2360117 h 5864225"/>
                <a:gd name="connsiteX404" fmla="*/ 3207703 w 4587876"/>
                <a:gd name="connsiteY404" fmla="*/ 2375041 h 5864225"/>
                <a:gd name="connsiteX405" fmla="*/ 3197861 w 4587876"/>
                <a:gd name="connsiteY405" fmla="*/ 2390283 h 5864225"/>
                <a:gd name="connsiteX406" fmla="*/ 3188653 w 4587876"/>
                <a:gd name="connsiteY406" fmla="*/ 2405524 h 5864225"/>
                <a:gd name="connsiteX407" fmla="*/ 3179446 w 4587876"/>
                <a:gd name="connsiteY407" fmla="*/ 2420448 h 5864225"/>
                <a:gd name="connsiteX408" fmla="*/ 3162301 w 4587876"/>
                <a:gd name="connsiteY408" fmla="*/ 2450296 h 5864225"/>
                <a:gd name="connsiteX409" fmla="*/ 3146426 w 4587876"/>
                <a:gd name="connsiteY409" fmla="*/ 2478238 h 5864225"/>
                <a:gd name="connsiteX410" fmla="*/ 3132773 w 4587876"/>
                <a:gd name="connsiteY410" fmla="*/ 2503640 h 5864225"/>
                <a:gd name="connsiteX411" fmla="*/ 3126423 w 4587876"/>
                <a:gd name="connsiteY411" fmla="*/ 2515707 h 5864225"/>
                <a:gd name="connsiteX412" fmla="*/ 3121026 w 4587876"/>
                <a:gd name="connsiteY412" fmla="*/ 2528725 h 5864225"/>
                <a:gd name="connsiteX413" fmla="*/ 3115311 w 4587876"/>
                <a:gd name="connsiteY413" fmla="*/ 2542061 h 5864225"/>
                <a:gd name="connsiteX414" fmla="*/ 3109913 w 4587876"/>
                <a:gd name="connsiteY414" fmla="*/ 2556033 h 5864225"/>
                <a:gd name="connsiteX415" fmla="*/ 3104833 w 4587876"/>
                <a:gd name="connsiteY415" fmla="*/ 2570321 h 5864225"/>
                <a:gd name="connsiteX416" fmla="*/ 3099436 w 4587876"/>
                <a:gd name="connsiteY416" fmla="*/ 2584610 h 5864225"/>
                <a:gd name="connsiteX417" fmla="*/ 3089593 w 4587876"/>
                <a:gd name="connsiteY417" fmla="*/ 2614458 h 5864225"/>
                <a:gd name="connsiteX418" fmla="*/ 3080068 w 4587876"/>
                <a:gd name="connsiteY418" fmla="*/ 2643988 h 5864225"/>
                <a:gd name="connsiteX419" fmla="*/ 3070226 w 4587876"/>
                <a:gd name="connsiteY419" fmla="*/ 2672883 h 5864225"/>
                <a:gd name="connsiteX420" fmla="*/ 3065146 w 4587876"/>
                <a:gd name="connsiteY420" fmla="*/ 2687172 h 5864225"/>
                <a:gd name="connsiteX421" fmla="*/ 3060383 w 4587876"/>
                <a:gd name="connsiteY421" fmla="*/ 2701143 h 5864225"/>
                <a:gd name="connsiteX422" fmla="*/ 3054668 w 4587876"/>
                <a:gd name="connsiteY422" fmla="*/ 2714480 h 5864225"/>
                <a:gd name="connsiteX423" fmla="*/ 3049588 w 4587876"/>
                <a:gd name="connsiteY423" fmla="*/ 2727498 h 5864225"/>
                <a:gd name="connsiteX424" fmla="*/ 3024506 w 4587876"/>
                <a:gd name="connsiteY424" fmla="*/ 2783383 h 5864225"/>
                <a:gd name="connsiteX425" fmla="*/ 3010853 w 4587876"/>
                <a:gd name="connsiteY425" fmla="*/ 2814501 h 5864225"/>
                <a:gd name="connsiteX426" fmla="*/ 2996883 w 4587876"/>
                <a:gd name="connsiteY426" fmla="*/ 2845937 h 5864225"/>
                <a:gd name="connsiteX427" fmla="*/ 2984183 w 4587876"/>
                <a:gd name="connsiteY427" fmla="*/ 2877372 h 5864225"/>
                <a:gd name="connsiteX428" fmla="*/ 2972118 w 4587876"/>
                <a:gd name="connsiteY428" fmla="*/ 2906902 h 5864225"/>
                <a:gd name="connsiteX429" fmla="*/ 2961006 w 4587876"/>
                <a:gd name="connsiteY429" fmla="*/ 2934210 h 5864225"/>
                <a:gd name="connsiteX430" fmla="*/ 2952433 w 4587876"/>
                <a:gd name="connsiteY430" fmla="*/ 2957389 h 5864225"/>
                <a:gd name="connsiteX431" fmla="*/ 2944178 w 4587876"/>
                <a:gd name="connsiteY431" fmla="*/ 2980569 h 5864225"/>
                <a:gd name="connsiteX432" fmla="*/ 2934653 w 4587876"/>
                <a:gd name="connsiteY432" fmla="*/ 3005654 h 5864225"/>
                <a:gd name="connsiteX433" fmla="*/ 2924493 w 4587876"/>
                <a:gd name="connsiteY433" fmla="*/ 3031691 h 5864225"/>
                <a:gd name="connsiteX434" fmla="*/ 2914333 w 4587876"/>
                <a:gd name="connsiteY434" fmla="*/ 3057093 h 5864225"/>
                <a:gd name="connsiteX435" fmla="*/ 2904491 w 4587876"/>
                <a:gd name="connsiteY435" fmla="*/ 3080590 h 5864225"/>
                <a:gd name="connsiteX436" fmla="*/ 2895601 w 4587876"/>
                <a:gd name="connsiteY436" fmla="*/ 3101547 h 5864225"/>
                <a:gd name="connsiteX437" fmla="*/ 2887981 w 4587876"/>
                <a:gd name="connsiteY437" fmla="*/ 3117741 h 5864225"/>
                <a:gd name="connsiteX438" fmla="*/ 2885123 w 4587876"/>
                <a:gd name="connsiteY438" fmla="*/ 3123457 h 5864225"/>
                <a:gd name="connsiteX439" fmla="*/ 2882266 w 4587876"/>
                <a:gd name="connsiteY439" fmla="*/ 3127902 h 5864225"/>
                <a:gd name="connsiteX440" fmla="*/ 2881313 w 4587876"/>
                <a:gd name="connsiteY440" fmla="*/ 3129807 h 5864225"/>
                <a:gd name="connsiteX441" fmla="*/ 2880361 w 4587876"/>
                <a:gd name="connsiteY441" fmla="*/ 3132983 h 5864225"/>
                <a:gd name="connsiteX442" fmla="*/ 2879726 w 4587876"/>
                <a:gd name="connsiteY442" fmla="*/ 3137111 h 5864225"/>
                <a:gd name="connsiteX443" fmla="*/ 2879091 w 4587876"/>
                <a:gd name="connsiteY443" fmla="*/ 3141556 h 5864225"/>
                <a:gd name="connsiteX444" fmla="*/ 2878138 w 4587876"/>
                <a:gd name="connsiteY444" fmla="*/ 3153304 h 5864225"/>
                <a:gd name="connsiteX445" fmla="*/ 2877186 w 4587876"/>
                <a:gd name="connsiteY445" fmla="*/ 3167593 h 5864225"/>
                <a:gd name="connsiteX446" fmla="*/ 2876868 w 4587876"/>
                <a:gd name="connsiteY446" fmla="*/ 3184422 h 5864225"/>
                <a:gd name="connsiteX447" fmla="*/ 2876551 w 4587876"/>
                <a:gd name="connsiteY447" fmla="*/ 3203474 h 5864225"/>
                <a:gd name="connsiteX448" fmla="*/ 2876233 w 4587876"/>
                <a:gd name="connsiteY448" fmla="*/ 3246023 h 5864225"/>
                <a:gd name="connsiteX449" fmla="*/ 2875598 w 4587876"/>
                <a:gd name="connsiteY449" fmla="*/ 3293652 h 5864225"/>
                <a:gd name="connsiteX450" fmla="*/ 2874963 w 4587876"/>
                <a:gd name="connsiteY450" fmla="*/ 3343187 h 5864225"/>
                <a:gd name="connsiteX451" fmla="*/ 2874328 w 4587876"/>
                <a:gd name="connsiteY451" fmla="*/ 3367954 h 5864225"/>
                <a:gd name="connsiteX452" fmla="*/ 2873693 w 4587876"/>
                <a:gd name="connsiteY452" fmla="*/ 3392086 h 5864225"/>
                <a:gd name="connsiteX453" fmla="*/ 2872423 w 4587876"/>
                <a:gd name="connsiteY453" fmla="*/ 3415583 h 5864225"/>
                <a:gd name="connsiteX454" fmla="*/ 2870836 w 4587876"/>
                <a:gd name="connsiteY454" fmla="*/ 3438445 h 5864225"/>
                <a:gd name="connsiteX455" fmla="*/ 2862898 w 4587876"/>
                <a:gd name="connsiteY455" fmla="*/ 3529576 h 5864225"/>
                <a:gd name="connsiteX456" fmla="*/ 2859088 w 4587876"/>
                <a:gd name="connsiteY456" fmla="*/ 3576571 h 5864225"/>
                <a:gd name="connsiteX457" fmla="*/ 2855278 w 4587876"/>
                <a:gd name="connsiteY457" fmla="*/ 3622930 h 5864225"/>
                <a:gd name="connsiteX458" fmla="*/ 2852103 w 4587876"/>
                <a:gd name="connsiteY458" fmla="*/ 3668019 h 5864225"/>
                <a:gd name="connsiteX459" fmla="*/ 2849563 w 4587876"/>
                <a:gd name="connsiteY459" fmla="*/ 3710885 h 5864225"/>
                <a:gd name="connsiteX460" fmla="*/ 2848611 w 4587876"/>
                <a:gd name="connsiteY460" fmla="*/ 3730890 h 5864225"/>
                <a:gd name="connsiteX461" fmla="*/ 2847976 w 4587876"/>
                <a:gd name="connsiteY461" fmla="*/ 3750259 h 5864225"/>
                <a:gd name="connsiteX462" fmla="*/ 2847658 w 4587876"/>
                <a:gd name="connsiteY462" fmla="*/ 3768358 h 5864225"/>
                <a:gd name="connsiteX463" fmla="*/ 2847341 w 4587876"/>
                <a:gd name="connsiteY463" fmla="*/ 3785505 h 5864225"/>
                <a:gd name="connsiteX464" fmla="*/ 2847023 w 4587876"/>
                <a:gd name="connsiteY464" fmla="*/ 3804556 h 5864225"/>
                <a:gd name="connsiteX465" fmla="*/ 2846071 w 4587876"/>
                <a:gd name="connsiteY465" fmla="*/ 3829006 h 5864225"/>
                <a:gd name="connsiteX466" fmla="*/ 2844801 w 4587876"/>
                <a:gd name="connsiteY466" fmla="*/ 3857901 h 5864225"/>
                <a:gd name="connsiteX467" fmla="*/ 2842896 w 4587876"/>
                <a:gd name="connsiteY467" fmla="*/ 3890289 h 5864225"/>
                <a:gd name="connsiteX468" fmla="*/ 2838133 w 4587876"/>
                <a:gd name="connsiteY468" fmla="*/ 3963003 h 5864225"/>
                <a:gd name="connsiteX469" fmla="*/ 2832736 w 4587876"/>
                <a:gd name="connsiteY469" fmla="*/ 4039845 h 5864225"/>
                <a:gd name="connsiteX470" fmla="*/ 2827021 w 4587876"/>
                <a:gd name="connsiteY470" fmla="*/ 4115100 h 5864225"/>
                <a:gd name="connsiteX471" fmla="*/ 2821306 w 4587876"/>
                <a:gd name="connsiteY471" fmla="*/ 4181146 h 5864225"/>
                <a:gd name="connsiteX472" fmla="*/ 2817178 w 4587876"/>
                <a:gd name="connsiteY472" fmla="*/ 4231950 h 5864225"/>
                <a:gd name="connsiteX473" fmla="*/ 2814003 w 4587876"/>
                <a:gd name="connsiteY473" fmla="*/ 4260845 h 5864225"/>
                <a:gd name="connsiteX474" fmla="*/ 2812733 w 4587876"/>
                <a:gd name="connsiteY474" fmla="*/ 4268466 h 5864225"/>
                <a:gd name="connsiteX475" fmla="*/ 2811463 w 4587876"/>
                <a:gd name="connsiteY475" fmla="*/ 4276087 h 5864225"/>
                <a:gd name="connsiteX476" fmla="*/ 2809558 w 4587876"/>
                <a:gd name="connsiteY476" fmla="*/ 4283072 h 5864225"/>
                <a:gd name="connsiteX477" fmla="*/ 2807336 w 4587876"/>
                <a:gd name="connsiteY477" fmla="*/ 4289740 h 5864225"/>
                <a:gd name="connsiteX478" fmla="*/ 2804796 w 4587876"/>
                <a:gd name="connsiteY478" fmla="*/ 4295773 h 5864225"/>
                <a:gd name="connsiteX479" fmla="*/ 2802256 w 4587876"/>
                <a:gd name="connsiteY479" fmla="*/ 4301489 h 5864225"/>
                <a:gd name="connsiteX480" fmla="*/ 2799716 w 4587876"/>
                <a:gd name="connsiteY480" fmla="*/ 4306887 h 5864225"/>
                <a:gd name="connsiteX481" fmla="*/ 2797176 w 4587876"/>
                <a:gd name="connsiteY481" fmla="*/ 4311015 h 5864225"/>
                <a:gd name="connsiteX482" fmla="*/ 2794636 w 4587876"/>
                <a:gd name="connsiteY482" fmla="*/ 4314508 h 5864225"/>
                <a:gd name="connsiteX483" fmla="*/ 2792413 w 4587876"/>
                <a:gd name="connsiteY483" fmla="*/ 4317048 h 5864225"/>
                <a:gd name="connsiteX484" fmla="*/ 2790191 w 4587876"/>
                <a:gd name="connsiteY484" fmla="*/ 4318636 h 5864225"/>
                <a:gd name="connsiteX485" fmla="*/ 2788921 w 4587876"/>
                <a:gd name="connsiteY485" fmla="*/ 4319271 h 5864225"/>
                <a:gd name="connsiteX486" fmla="*/ 2787968 w 4587876"/>
                <a:gd name="connsiteY486" fmla="*/ 4319588 h 5864225"/>
                <a:gd name="connsiteX487" fmla="*/ 2787016 w 4587876"/>
                <a:gd name="connsiteY487" fmla="*/ 4319588 h 5864225"/>
                <a:gd name="connsiteX488" fmla="*/ 2786381 w 4587876"/>
                <a:gd name="connsiteY488" fmla="*/ 4319271 h 5864225"/>
                <a:gd name="connsiteX489" fmla="*/ 2785746 w 4587876"/>
                <a:gd name="connsiteY489" fmla="*/ 4318636 h 5864225"/>
                <a:gd name="connsiteX490" fmla="*/ 2785111 w 4587876"/>
                <a:gd name="connsiteY490" fmla="*/ 4317683 h 5864225"/>
                <a:gd name="connsiteX491" fmla="*/ 2784793 w 4587876"/>
                <a:gd name="connsiteY491" fmla="*/ 4316413 h 5864225"/>
                <a:gd name="connsiteX492" fmla="*/ 2784476 w 4587876"/>
                <a:gd name="connsiteY492" fmla="*/ 4315143 h 5864225"/>
                <a:gd name="connsiteX493" fmla="*/ 2784158 w 4587876"/>
                <a:gd name="connsiteY493" fmla="*/ 4311015 h 5864225"/>
                <a:gd name="connsiteX494" fmla="*/ 2784793 w 4587876"/>
                <a:gd name="connsiteY494" fmla="*/ 4271959 h 5864225"/>
                <a:gd name="connsiteX495" fmla="*/ 2785746 w 4587876"/>
                <a:gd name="connsiteY495" fmla="*/ 4208135 h 5864225"/>
                <a:gd name="connsiteX496" fmla="*/ 2786063 w 4587876"/>
                <a:gd name="connsiteY496" fmla="*/ 4173842 h 5864225"/>
                <a:gd name="connsiteX497" fmla="*/ 2786063 w 4587876"/>
                <a:gd name="connsiteY497" fmla="*/ 4142725 h 5864225"/>
                <a:gd name="connsiteX498" fmla="*/ 2785746 w 4587876"/>
                <a:gd name="connsiteY498" fmla="*/ 4128753 h 5864225"/>
                <a:gd name="connsiteX499" fmla="*/ 2785428 w 4587876"/>
                <a:gd name="connsiteY499" fmla="*/ 4116687 h 5864225"/>
                <a:gd name="connsiteX500" fmla="*/ 2784793 w 4587876"/>
                <a:gd name="connsiteY500" fmla="*/ 4106844 h 5864225"/>
                <a:gd name="connsiteX501" fmla="*/ 2784158 w 4587876"/>
                <a:gd name="connsiteY501" fmla="*/ 4099223 h 5864225"/>
                <a:gd name="connsiteX502" fmla="*/ 2779078 w 4587876"/>
                <a:gd name="connsiteY502" fmla="*/ 4068423 h 5864225"/>
                <a:gd name="connsiteX503" fmla="*/ 2773363 w 4587876"/>
                <a:gd name="connsiteY503" fmla="*/ 4030319 h 5864225"/>
                <a:gd name="connsiteX504" fmla="*/ 2770506 w 4587876"/>
                <a:gd name="connsiteY504" fmla="*/ 4009045 h 5864225"/>
                <a:gd name="connsiteX505" fmla="*/ 2767966 w 4587876"/>
                <a:gd name="connsiteY505" fmla="*/ 3987453 h 5864225"/>
                <a:gd name="connsiteX506" fmla="*/ 2765743 w 4587876"/>
                <a:gd name="connsiteY506" fmla="*/ 3965226 h 5864225"/>
                <a:gd name="connsiteX507" fmla="*/ 2764156 w 4587876"/>
                <a:gd name="connsiteY507" fmla="*/ 3943951 h 5864225"/>
                <a:gd name="connsiteX508" fmla="*/ 2761298 w 4587876"/>
                <a:gd name="connsiteY508" fmla="*/ 3899180 h 5864225"/>
                <a:gd name="connsiteX509" fmla="*/ 2760028 w 4587876"/>
                <a:gd name="connsiteY509" fmla="*/ 3876000 h 5864225"/>
                <a:gd name="connsiteX510" fmla="*/ 2758123 w 4587876"/>
                <a:gd name="connsiteY510" fmla="*/ 3853456 h 5864225"/>
                <a:gd name="connsiteX511" fmla="*/ 2756853 w 4587876"/>
                <a:gd name="connsiteY511" fmla="*/ 3842977 h 5864225"/>
                <a:gd name="connsiteX512" fmla="*/ 2755266 w 4587876"/>
                <a:gd name="connsiteY512" fmla="*/ 3832499 h 5864225"/>
                <a:gd name="connsiteX513" fmla="*/ 2753361 w 4587876"/>
                <a:gd name="connsiteY513" fmla="*/ 3822655 h 5864225"/>
                <a:gd name="connsiteX514" fmla="*/ 2751456 w 4587876"/>
                <a:gd name="connsiteY514" fmla="*/ 3813447 h 5864225"/>
                <a:gd name="connsiteX515" fmla="*/ 2749233 w 4587876"/>
                <a:gd name="connsiteY515" fmla="*/ 3804874 h 5864225"/>
                <a:gd name="connsiteX516" fmla="*/ 2747011 w 4587876"/>
                <a:gd name="connsiteY516" fmla="*/ 3796936 h 5864225"/>
                <a:gd name="connsiteX517" fmla="*/ 2743836 w 4587876"/>
                <a:gd name="connsiteY517" fmla="*/ 3789632 h 5864225"/>
                <a:gd name="connsiteX518" fmla="*/ 2742248 w 4587876"/>
                <a:gd name="connsiteY518" fmla="*/ 3786775 h 5864225"/>
                <a:gd name="connsiteX519" fmla="*/ 2740661 w 4587876"/>
                <a:gd name="connsiteY519" fmla="*/ 3783599 h 5864225"/>
                <a:gd name="connsiteX520" fmla="*/ 2733993 w 4587876"/>
                <a:gd name="connsiteY520" fmla="*/ 3772168 h 5864225"/>
                <a:gd name="connsiteX521" fmla="*/ 2727643 w 4587876"/>
                <a:gd name="connsiteY521" fmla="*/ 3760420 h 5864225"/>
                <a:gd name="connsiteX522" fmla="*/ 2722246 w 4587876"/>
                <a:gd name="connsiteY522" fmla="*/ 3748671 h 5864225"/>
                <a:gd name="connsiteX523" fmla="*/ 2717166 w 4587876"/>
                <a:gd name="connsiteY523" fmla="*/ 3736923 h 5864225"/>
                <a:gd name="connsiteX524" fmla="*/ 2713038 w 4587876"/>
                <a:gd name="connsiteY524" fmla="*/ 3726127 h 5864225"/>
                <a:gd name="connsiteX525" fmla="*/ 2711451 w 4587876"/>
                <a:gd name="connsiteY525" fmla="*/ 3720411 h 5864225"/>
                <a:gd name="connsiteX526" fmla="*/ 2709863 w 4587876"/>
                <a:gd name="connsiteY526" fmla="*/ 3715331 h 5864225"/>
                <a:gd name="connsiteX527" fmla="*/ 2708593 w 4587876"/>
                <a:gd name="connsiteY527" fmla="*/ 3710250 h 5864225"/>
                <a:gd name="connsiteX528" fmla="*/ 2707958 w 4587876"/>
                <a:gd name="connsiteY528" fmla="*/ 3705487 h 5864225"/>
                <a:gd name="connsiteX529" fmla="*/ 2707323 w 4587876"/>
                <a:gd name="connsiteY529" fmla="*/ 3701042 h 5864225"/>
                <a:gd name="connsiteX530" fmla="*/ 2707323 w 4587876"/>
                <a:gd name="connsiteY530" fmla="*/ 3696596 h 5864225"/>
                <a:gd name="connsiteX531" fmla="*/ 2706688 w 4587876"/>
                <a:gd name="connsiteY531" fmla="*/ 3692469 h 5864225"/>
                <a:gd name="connsiteX532" fmla="*/ 2705736 w 4587876"/>
                <a:gd name="connsiteY532" fmla="*/ 3686753 h 5864225"/>
                <a:gd name="connsiteX533" fmla="*/ 2703831 w 4587876"/>
                <a:gd name="connsiteY533" fmla="*/ 3680720 h 5864225"/>
                <a:gd name="connsiteX534" fmla="*/ 2700973 w 4587876"/>
                <a:gd name="connsiteY534" fmla="*/ 3674052 h 5864225"/>
                <a:gd name="connsiteX535" fmla="*/ 2697798 w 4587876"/>
                <a:gd name="connsiteY535" fmla="*/ 3666749 h 5864225"/>
                <a:gd name="connsiteX536" fmla="*/ 2694623 w 4587876"/>
                <a:gd name="connsiteY536" fmla="*/ 3659128 h 5864225"/>
                <a:gd name="connsiteX537" fmla="*/ 2690496 w 4587876"/>
                <a:gd name="connsiteY537" fmla="*/ 3651507 h 5864225"/>
                <a:gd name="connsiteX538" fmla="*/ 2686368 w 4587876"/>
                <a:gd name="connsiteY538" fmla="*/ 3643887 h 5864225"/>
                <a:gd name="connsiteX539" fmla="*/ 2681923 w 4587876"/>
                <a:gd name="connsiteY539" fmla="*/ 3636266 h 5864225"/>
                <a:gd name="connsiteX540" fmla="*/ 2677478 w 4587876"/>
                <a:gd name="connsiteY540" fmla="*/ 3628963 h 5864225"/>
                <a:gd name="connsiteX541" fmla="*/ 2673033 w 4587876"/>
                <a:gd name="connsiteY541" fmla="*/ 3621977 h 5864225"/>
                <a:gd name="connsiteX542" fmla="*/ 2668588 w 4587876"/>
                <a:gd name="connsiteY542" fmla="*/ 3615627 h 5864225"/>
                <a:gd name="connsiteX543" fmla="*/ 2664461 w 4587876"/>
                <a:gd name="connsiteY543" fmla="*/ 3609911 h 5864225"/>
                <a:gd name="connsiteX544" fmla="*/ 2660651 w 4587876"/>
                <a:gd name="connsiteY544" fmla="*/ 3605148 h 5864225"/>
                <a:gd name="connsiteX545" fmla="*/ 2656841 w 4587876"/>
                <a:gd name="connsiteY545" fmla="*/ 3601020 h 5864225"/>
                <a:gd name="connsiteX546" fmla="*/ 2653983 w 4587876"/>
                <a:gd name="connsiteY546" fmla="*/ 3598480 h 5864225"/>
                <a:gd name="connsiteX547" fmla="*/ 2651126 w 4587876"/>
                <a:gd name="connsiteY547" fmla="*/ 3596257 h 5864225"/>
                <a:gd name="connsiteX548" fmla="*/ 2647951 w 4587876"/>
                <a:gd name="connsiteY548" fmla="*/ 3594670 h 5864225"/>
                <a:gd name="connsiteX549" fmla="*/ 2642553 w 4587876"/>
                <a:gd name="connsiteY549" fmla="*/ 3591812 h 5864225"/>
                <a:gd name="connsiteX550" fmla="*/ 2631123 w 4587876"/>
                <a:gd name="connsiteY550" fmla="*/ 3587684 h 5864225"/>
                <a:gd name="connsiteX551" fmla="*/ 2628901 w 4587876"/>
                <a:gd name="connsiteY551" fmla="*/ 3586731 h 5864225"/>
                <a:gd name="connsiteX552" fmla="*/ 2626678 w 4587876"/>
                <a:gd name="connsiteY552" fmla="*/ 3585779 h 5864225"/>
                <a:gd name="connsiteX553" fmla="*/ 2624773 w 4587876"/>
                <a:gd name="connsiteY553" fmla="*/ 3584191 h 5864225"/>
                <a:gd name="connsiteX554" fmla="*/ 2622868 w 4587876"/>
                <a:gd name="connsiteY554" fmla="*/ 3582604 h 5864225"/>
                <a:gd name="connsiteX555" fmla="*/ 2621281 w 4587876"/>
                <a:gd name="connsiteY555" fmla="*/ 3580698 h 5864225"/>
                <a:gd name="connsiteX556" fmla="*/ 2620328 w 4587876"/>
                <a:gd name="connsiteY556" fmla="*/ 3578793 h 5864225"/>
                <a:gd name="connsiteX557" fmla="*/ 2619376 w 4587876"/>
                <a:gd name="connsiteY557" fmla="*/ 3576253 h 5864225"/>
                <a:gd name="connsiteX558" fmla="*/ 2618741 w 4587876"/>
                <a:gd name="connsiteY558" fmla="*/ 3573395 h 5864225"/>
                <a:gd name="connsiteX559" fmla="*/ 2617471 w 4587876"/>
                <a:gd name="connsiteY559" fmla="*/ 3557201 h 5864225"/>
                <a:gd name="connsiteX560" fmla="*/ 2616201 w 4587876"/>
                <a:gd name="connsiteY560" fmla="*/ 3548310 h 5864225"/>
                <a:gd name="connsiteX561" fmla="*/ 2614613 w 4587876"/>
                <a:gd name="connsiteY561" fmla="*/ 3539737 h 5864225"/>
                <a:gd name="connsiteX562" fmla="*/ 2668271 w 4587876"/>
                <a:gd name="connsiteY562" fmla="*/ 3471468 h 5864225"/>
                <a:gd name="connsiteX563" fmla="*/ 2695576 w 4587876"/>
                <a:gd name="connsiteY563" fmla="*/ 3437493 h 5864225"/>
                <a:gd name="connsiteX564" fmla="*/ 2706053 w 4587876"/>
                <a:gd name="connsiteY564" fmla="*/ 3423839 h 5864225"/>
                <a:gd name="connsiteX565" fmla="*/ 2713991 w 4587876"/>
                <a:gd name="connsiteY565" fmla="*/ 3414313 h 5864225"/>
                <a:gd name="connsiteX566" fmla="*/ 2722246 w 4587876"/>
                <a:gd name="connsiteY566" fmla="*/ 3405105 h 5864225"/>
                <a:gd name="connsiteX567" fmla="*/ 2730501 w 4587876"/>
                <a:gd name="connsiteY567" fmla="*/ 3395579 h 5864225"/>
                <a:gd name="connsiteX568" fmla="*/ 2734628 w 4587876"/>
                <a:gd name="connsiteY568" fmla="*/ 3390499 h 5864225"/>
                <a:gd name="connsiteX569" fmla="*/ 2738756 w 4587876"/>
                <a:gd name="connsiteY569" fmla="*/ 3385418 h 5864225"/>
                <a:gd name="connsiteX570" fmla="*/ 2742566 w 4587876"/>
                <a:gd name="connsiteY570" fmla="*/ 3379703 h 5864225"/>
                <a:gd name="connsiteX571" fmla="*/ 2746693 w 4587876"/>
                <a:gd name="connsiteY571" fmla="*/ 3373670 h 5864225"/>
                <a:gd name="connsiteX572" fmla="*/ 2750186 w 4587876"/>
                <a:gd name="connsiteY572" fmla="*/ 3367319 h 5864225"/>
                <a:gd name="connsiteX573" fmla="*/ 2753361 w 4587876"/>
                <a:gd name="connsiteY573" fmla="*/ 3360651 h 5864225"/>
                <a:gd name="connsiteX574" fmla="*/ 2756853 w 4587876"/>
                <a:gd name="connsiteY574" fmla="*/ 3353348 h 5864225"/>
                <a:gd name="connsiteX575" fmla="*/ 2759711 w 4587876"/>
                <a:gd name="connsiteY575" fmla="*/ 3345409 h 5864225"/>
                <a:gd name="connsiteX576" fmla="*/ 2762251 w 4587876"/>
                <a:gd name="connsiteY576" fmla="*/ 3336836 h 5864225"/>
                <a:gd name="connsiteX577" fmla="*/ 2764791 w 4587876"/>
                <a:gd name="connsiteY577" fmla="*/ 3327628 h 5864225"/>
                <a:gd name="connsiteX578" fmla="*/ 2766378 w 4587876"/>
                <a:gd name="connsiteY578" fmla="*/ 3317784 h 5864225"/>
                <a:gd name="connsiteX579" fmla="*/ 2767648 w 4587876"/>
                <a:gd name="connsiteY579" fmla="*/ 3306671 h 5864225"/>
                <a:gd name="connsiteX580" fmla="*/ 2768918 w 4587876"/>
                <a:gd name="connsiteY580" fmla="*/ 3292065 h 5864225"/>
                <a:gd name="connsiteX581" fmla="*/ 2770506 w 4587876"/>
                <a:gd name="connsiteY581" fmla="*/ 3271108 h 5864225"/>
                <a:gd name="connsiteX582" fmla="*/ 2774633 w 4587876"/>
                <a:gd name="connsiteY582" fmla="*/ 3212682 h 5864225"/>
                <a:gd name="connsiteX583" fmla="*/ 2779078 w 4587876"/>
                <a:gd name="connsiteY583" fmla="*/ 3136158 h 5864225"/>
                <a:gd name="connsiteX584" fmla="*/ 2783523 w 4587876"/>
                <a:gd name="connsiteY584" fmla="*/ 3046932 h 5864225"/>
                <a:gd name="connsiteX585" fmla="*/ 2785746 w 4587876"/>
                <a:gd name="connsiteY585" fmla="*/ 2998350 h 5864225"/>
                <a:gd name="connsiteX586" fmla="*/ 2787651 w 4587876"/>
                <a:gd name="connsiteY586" fmla="*/ 2948816 h 5864225"/>
                <a:gd name="connsiteX587" fmla="*/ 2789556 w 4587876"/>
                <a:gd name="connsiteY587" fmla="*/ 2898329 h 5864225"/>
                <a:gd name="connsiteX588" fmla="*/ 2790826 w 4587876"/>
                <a:gd name="connsiteY588" fmla="*/ 2848159 h 5864225"/>
                <a:gd name="connsiteX589" fmla="*/ 2792096 w 4587876"/>
                <a:gd name="connsiteY589" fmla="*/ 2797990 h 5864225"/>
                <a:gd name="connsiteX590" fmla="*/ 2792731 w 4587876"/>
                <a:gd name="connsiteY590" fmla="*/ 2748773 h 5864225"/>
                <a:gd name="connsiteX591" fmla="*/ 2793048 w 4587876"/>
                <a:gd name="connsiteY591" fmla="*/ 2701143 h 5864225"/>
                <a:gd name="connsiteX592" fmla="*/ 2792731 w 4587876"/>
                <a:gd name="connsiteY592" fmla="*/ 2656054 h 5864225"/>
                <a:gd name="connsiteX593" fmla="*/ 2792096 w 4587876"/>
                <a:gd name="connsiteY593" fmla="*/ 2565559 h 5864225"/>
                <a:gd name="connsiteX594" fmla="*/ 2792096 w 4587876"/>
                <a:gd name="connsiteY594" fmla="*/ 2472523 h 5864225"/>
                <a:gd name="connsiteX595" fmla="*/ 2792413 w 4587876"/>
                <a:gd name="connsiteY595" fmla="*/ 2381709 h 5864225"/>
                <a:gd name="connsiteX596" fmla="*/ 2793048 w 4587876"/>
                <a:gd name="connsiteY596" fmla="*/ 2297247 h 5864225"/>
                <a:gd name="connsiteX597" fmla="*/ 2794636 w 4587876"/>
                <a:gd name="connsiteY597" fmla="*/ 2165790 h 5864225"/>
                <a:gd name="connsiteX598" fmla="*/ 2795271 w 4587876"/>
                <a:gd name="connsiteY598" fmla="*/ 2114032 h 5864225"/>
                <a:gd name="connsiteX599" fmla="*/ 2805748 w 4587876"/>
                <a:gd name="connsiteY599" fmla="*/ 2107047 h 5864225"/>
                <a:gd name="connsiteX600" fmla="*/ 2817178 w 4587876"/>
                <a:gd name="connsiteY600" fmla="*/ 2099426 h 5864225"/>
                <a:gd name="connsiteX601" fmla="*/ 2830196 w 4587876"/>
                <a:gd name="connsiteY601" fmla="*/ 2090535 h 5864225"/>
                <a:gd name="connsiteX602" fmla="*/ 2843848 w 4587876"/>
                <a:gd name="connsiteY602" fmla="*/ 2080692 h 5864225"/>
                <a:gd name="connsiteX603" fmla="*/ 2850516 w 4587876"/>
                <a:gd name="connsiteY603" fmla="*/ 2075929 h 5864225"/>
                <a:gd name="connsiteX604" fmla="*/ 2856548 w 4587876"/>
                <a:gd name="connsiteY604" fmla="*/ 2070849 h 5864225"/>
                <a:gd name="connsiteX605" fmla="*/ 2861946 w 4587876"/>
                <a:gd name="connsiteY605" fmla="*/ 2066086 h 5864225"/>
                <a:gd name="connsiteX606" fmla="*/ 2866391 w 4587876"/>
                <a:gd name="connsiteY606" fmla="*/ 2061640 h 5864225"/>
                <a:gd name="connsiteX607" fmla="*/ 2870518 w 4587876"/>
                <a:gd name="connsiteY607" fmla="*/ 2057830 h 5864225"/>
                <a:gd name="connsiteX608" fmla="*/ 2872741 w 4587876"/>
                <a:gd name="connsiteY608" fmla="*/ 2054019 h 5864225"/>
                <a:gd name="connsiteX609" fmla="*/ 2874011 w 4587876"/>
                <a:gd name="connsiteY609" fmla="*/ 2051479 h 5864225"/>
                <a:gd name="connsiteX610" fmla="*/ 2875598 w 4587876"/>
                <a:gd name="connsiteY610" fmla="*/ 2047351 h 5864225"/>
                <a:gd name="connsiteX611" fmla="*/ 2880043 w 4587876"/>
                <a:gd name="connsiteY611" fmla="*/ 2034650 h 5864225"/>
                <a:gd name="connsiteX612" fmla="*/ 2886076 w 4587876"/>
                <a:gd name="connsiteY612" fmla="*/ 2016551 h 5864225"/>
                <a:gd name="connsiteX613" fmla="*/ 2892743 w 4587876"/>
                <a:gd name="connsiteY613" fmla="*/ 1993371 h 5864225"/>
                <a:gd name="connsiteX614" fmla="*/ 2909888 w 4587876"/>
                <a:gd name="connsiteY614" fmla="*/ 1936534 h 5864225"/>
                <a:gd name="connsiteX615" fmla="*/ 2929573 w 4587876"/>
                <a:gd name="connsiteY615" fmla="*/ 1869218 h 5864225"/>
                <a:gd name="connsiteX616" fmla="*/ 2970213 w 4587876"/>
                <a:gd name="connsiteY616" fmla="*/ 1726012 h 5864225"/>
                <a:gd name="connsiteX617" fmla="*/ 3002916 w 4587876"/>
                <a:gd name="connsiteY617" fmla="*/ 1611067 h 5864225"/>
                <a:gd name="connsiteX618" fmla="*/ 3009901 w 4587876"/>
                <a:gd name="connsiteY618" fmla="*/ 1588522 h 5864225"/>
                <a:gd name="connsiteX619" fmla="*/ 3017838 w 4587876"/>
                <a:gd name="connsiteY619" fmla="*/ 1563755 h 5864225"/>
                <a:gd name="connsiteX620" fmla="*/ 3027046 w 4587876"/>
                <a:gd name="connsiteY620" fmla="*/ 1537717 h 5864225"/>
                <a:gd name="connsiteX621" fmla="*/ 3036888 w 4587876"/>
                <a:gd name="connsiteY621" fmla="*/ 1510410 h 5864225"/>
                <a:gd name="connsiteX622" fmla="*/ 3047366 w 4587876"/>
                <a:gd name="connsiteY622" fmla="*/ 1482150 h 5864225"/>
                <a:gd name="connsiteX623" fmla="*/ 3058796 w 4587876"/>
                <a:gd name="connsiteY623" fmla="*/ 1453890 h 5864225"/>
                <a:gd name="connsiteX624" fmla="*/ 3081021 w 4587876"/>
                <a:gd name="connsiteY624" fmla="*/ 1398005 h 5864225"/>
                <a:gd name="connsiteX625" fmla="*/ 3121661 w 4587876"/>
                <a:gd name="connsiteY625" fmla="*/ 1297666 h 5864225"/>
                <a:gd name="connsiteX626" fmla="*/ 3136583 w 4587876"/>
                <a:gd name="connsiteY626" fmla="*/ 1259880 h 5864225"/>
                <a:gd name="connsiteX627" fmla="*/ 3141981 w 4587876"/>
                <a:gd name="connsiteY627" fmla="*/ 1245273 h 5864225"/>
                <a:gd name="connsiteX628" fmla="*/ 3145791 w 4587876"/>
                <a:gd name="connsiteY628" fmla="*/ 1234477 h 5864225"/>
                <a:gd name="connsiteX629" fmla="*/ 3152458 w 4587876"/>
                <a:gd name="connsiteY629" fmla="*/ 1211615 h 5864225"/>
                <a:gd name="connsiteX630" fmla="*/ 3160713 w 4587876"/>
                <a:gd name="connsiteY630" fmla="*/ 1182720 h 5864225"/>
                <a:gd name="connsiteX631" fmla="*/ 3179763 w 4587876"/>
                <a:gd name="connsiteY631" fmla="*/ 1116357 h 5864225"/>
                <a:gd name="connsiteX632" fmla="*/ 3201988 w 4587876"/>
                <a:gd name="connsiteY632" fmla="*/ 1035387 h 5864225"/>
                <a:gd name="connsiteX633" fmla="*/ 3205798 w 4587876"/>
                <a:gd name="connsiteY633" fmla="*/ 1037927 h 5864225"/>
                <a:gd name="connsiteX634" fmla="*/ 3215641 w 4587876"/>
                <a:gd name="connsiteY634" fmla="*/ 1045230 h 5864225"/>
                <a:gd name="connsiteX635" fmla="*/ 3222626 w 4587876"/>
                <a:gd name="connsiteY635" fmla="*/ 1050311 h 5864225"/>
                <a:gd name="connsiteX636" fmla="*/ 3231198 w 4587876"/>
                <a:gd name="connsiteY636" fmla="*/ 1055391 h 5864225"/>
                <a:gd name="connsiteX637" fmla="*/ 3240723 w 4587876"/>
                <a:gd name="connsiteY637" fmla="*/ 1061107 h 5864225"/>
                <a:gd name="connsiteX638" fmla="*/ 3251518 w 4587876"/>
                <a:gd name="connsiteY638" fmla="*/ 1066822 h 5864225"/>
                <a:gd name="connsiteX639" fmla="*/ 3263266 w 4587876"/>
                <a:gd name="connsiteY639" fmla="*/ 1072538 h 5864225"/>
                <a:gd name="connsiteX640" fmla="*/ 3275966 w 4587876"/>
                <a:gd name="connsiteY640" fmla="*/ 1077936 h 5864225"/>
                <a:gd name="connsiteX641" fmla="*/ 3282316 w 4587876"/>
                <a:gd name="connsiteY641" fmla="*/ 1080476 h 5864225"/>
                <a:gd name="connsiteX642" fmla="*/ 3289301 w 4587876"/>
                <a:gd name="connsiteY642" fmla="*/ 1082699 h 5864225"/>
                <a:gd name="connsiteX643" fmla="*/ 3296286 w 4587876"/>
                <a:gd name="connsiteY643" fmla="*/ 1085239 h 5864225"/>
                <a:gd name="connsiteX644" fmla="*/ 3303588 w 4587876"/>
                <a:gd name="connsiteY644" fmla="*/ 1087144 h 5864225"/>
                <a:gd name="connsiteX645" fmla="*/ 3310891 w 4587876"/>
                <a:gd name="connsiteY645" fmla="*/ 1088732 h 5864225"/>
                <a:gd name="connsiteX646" fmla="*/ 3318193 w 4587876"/>
                <a:gd name="connsiteY646" fmla="*/ 1090319 h 5864225"/>
                <a:gd name="connsiteX647" fmla="*/ 3325496 w 4587876"/>
                <a:gd name="connsiteY647" fmla="*/ 1091589 h 5864225"/>
                <a:gd name="connsiteX648" fmla="*/ 3333116 w 4587876"/>
                <a:gd name="connsiteY648" fmla="*/ 1092542 h 5864225"/>
                <a:gd name="connsiteX649" fmla="*/ 3341053 w 4587876"/>
                <a:gd name="connsiteY649" fmla="*/ 1092860 h 5864225"/>
                <a:gd name="connsiteX650" fmla="*/ 3348991 w 4587876"/>
                <a:gd name="connsiteY650" fmla="*/ 1093495 h 5864225"/>
                <a:gd name="connsiteX651" fmla="*/ 3356611 w 4587876"/>
                <a:gd name="connsiteY651" fmla="*/ 1093495 h 5864225"/>
                <a:gd name="connsiteX652" fmla="*/ 3364866 w 4587876"/>
                <a:gd name="connsiteY652" fmla="*/ 1092542 h 5864225"/>
                <a:gd name="connsiteX653" fmla="*/ 3372486 w 4587876"/>
                <a:gd name="connsiteY653" fmla="*/ 1091907 h 5864225"/>
                <a:gd name="connsiteX654" fmla="*/ 3379788 w 4587876"/>
                <a:gd name="connsiteY654" fmla="*/ 1090637 h 5864225"/>
                <a:gd name="connsiteX655" fmla="*/ 3386456 w 4587876"/>
                <a:gd name="connsiteY655" fmla="*/ 1089049 h 5864225"/>
                <a:gd name="connsiteX656" fmla="*/ 3392806 w 4587876"/>
                <a:gd name="connsiteY656" fmla="*/ 1087144 h 5864225"/>
                <a:gd name="connsiteX657" fmla="*/ 3398838 w 4587876"/>
                <a:gd name="connsiteY657" fmla="*/ 1084921 h 5864225"/>
                <a:gd name="connsiteX658" fmla="*/ 3404553 w 4587876"/>
                <a:gd name="connsiteY658" fmla="*/ 1082064 h 5864225"/>
                <a:gd name="connsiteX659" fmla="*/ 3409316 w 4587876"/>
                <a:gd name="connsiteY659" fmla="*/ 1079523 h 5864225"/>
                <a:gd name="connsiteX660" fmla="*/ 3414396 w 4587876"/>
                <a:gd name="connsiteY660" fmla="*/ 1076348 h 5864225"/>
                <a:gd name="connsiteX661" fmla="*/ 3418523 w 4587876"/>
                <a:gd name="connsiteY661" fmla="*/ 1072855 h 5864225"/>
                <a:gd name="connsiteX662" fmla="*/ 3422968 w 4587876"/>
                <a:gd name="connsiteY662" fmla="*/ 1069680 h 5864225"/>
                <a:gd name="connsiteX663" fmla="*/ 3426461 w 4587876"/>
                <a:gd name="connsiteY663" fmla="*/ 1065870 h 5864225"/>
                <a:gd name="connsiteX664" fmla="*/ 3429953 w 4587876"/>
                <a:gd name="connsiteY664" fmla="*/ 1062377 h 5864225"/>
                <a:gd name="connsiteX665" fmla="*/ 3433446 w 4587876"/>
                <a:gd name="connsiteY665" fmla="*/ 1058566 h 5864225"/>
                <a:gd name="connsiteX666" fmla="*/ 3436303 w 4587876"/>
                <a:gd name="connsiteY666" fmla="*/ 1054756 h 5864225"/>
                <a:gd name="connsiteX667" fmla="*/ 3442018 w 4587876"/>
                <a:gd name="connsiteY667" fmla="*/ 1046818 h 5864225"/>
                <a:gd name="connsiteX668" fmla="*/ 3446463 w 4587876"/>
                <a:gd name="connsiteY668" fmla="*/ 1038880 h 5864225"/>
                <a:gd name="connsiteX669" fmla="*/ 3450591 w 4587876"/>
                <a:gd name="connsiteY669" fmla="*/ 1031259 h 5864225"/>
                <a:gd name="connsiteX670" fmla="*/ 3457893 w 4587876"/>
                <a:gd name="connsiteY670" fmla="*/ 1017923 h 5864225"/>
                <a:gd name="connsiteX671" fmla="*/ 3461068 w 4587876"/>
                <a:gd name="connsiteY671" fmla="*/ 1012207 h 5864225"/>
                <a:gd name="connsiteX672" fmla="*/ 3462656 w 4587876"/>
                <a:gd name="connsiteY672" fmla="*/ 1009984 h 5864225"/>
                <a:gd name="connsiteX673" fmla="*/ 3464561 w 4587876"/>
                <a:gd name="connsiteY673" fmla="*/ 1007762 h 5864225"/>
                <a:gd name="connsiteX674" fmla="*/ 3466466 w 4587876"/>
                <a:gd name="connsiteY674" fmla="*/ 1005856 h 5864225"/>
                <a:gd name="connsiteX675" fmla="*/ 3468371 w 4587876"/>
                <a:gd name="connsiteY675" fmla="*/ 1004269 h 5864225"/>
                <a:gd name="connsiteX676" fmla="*/ 3469958 w 4587876"/>
                <a:gd name="connsiteY676" fmla="*/ 1003316 h 5864225"/>
                <a:gd name="connsiteX677" fmla="*/ 3472181 w 4587876"/>
                <a:gd name="connsiteY677" fmla="*/ 1002681 h 5864225"/>
                <a:gd name="connsiteX678" fmla="*/ 3474403 w 4587876"/>
                <a:gd name="connsiteY678" fmla="*/ 1002046 h 5864225"/>
                <a:gd name="connsiteX679" fmla="*/ 3476626 w 4587876"/>
                <a:gd name="connsiteY679" fmla="*/ 1001094 h 5864225"/>
                <a:gd name="connsiteX680" fmla="*/ 3479166 w 4587876"/>
                <a:gd name="connsiteY680" fmla="*/ 999506 h 5864225"/>
                <a:gd name="connsiteX681" fmla="*/ 3481706 w 4587876"/>
                <a:gd name="connsiteY681" fmla="*/ 997918 h 5864225"/>
                <a:gd name="connsiteX682" fmla="*/ 3487103 w 4587876"/>
                <a:gd name="connsiteY682" fmla="*/ 993155 h 5864225"/>
                <a:gd name="connsiteX683" fmla="*/ 3492818 w 4587876"/>
                <a:gd name="connsiteY683" fmla="*/ 987122 h 5864225"/>
                <a:gd name="connsiteX684" fmla="*/ 3498533 w 4587876"/>
                <a:gd name="connsiteY684" fmla="*/ 980454 h 5864225"/>
                <a:gd name="connsiteX685" fmla="*/ 3504566 w 4587876"/>
                <a:gd name="connsiteY685" fmla="*/ 972516 h 5864225"/>
                <a:gd name="connsiteX686" fmla="*/ 3510598 w 4587876"/>
                <a:gd name="connsiteY686" fmla="*/ 964260 h 5864225"/>
                <a:gd name="connsiteX687" fmla="*/ 3516313 w 4587876"/>
                <a:gd name="connsiteY687" fmla="*/ 955370 h 5864225"/>
                <a:gd name="connsiteX688" fmla="*/ 3522028 w 4587876"/>
                <a:gd name="connsiteY688" fmla="*/ 946161 h 5864225"/>
                <a:gd name="connsiteX689" fmla="*/ 3527426 w 4587876"/>
                <a:gd name="connsiteY689" fmla="*/ 936318 h 5864225"/>
                <a:gd name="connsiteX690" fmla="*/ 3532188 w 4587876"/>
                <a:gd name="connsiteY690" fmla="*/ 926792 h 5864225"/>
                <a:gd name="connsiteX691" fmla="*/ 3536951 w 4587876"/>
                <a:gd name="connsiteY691" fmla="*/ 917584 h 5864225"/>
                <a:gd name="connsiteX692" fmla="*/ 3540443 w 4587876"/>
                <a:gd name="connsiteY692" fmla="*/ 908375 h 5864225"/>
                <a:gd name="connsiteX693" fmla="*/ 3543936 w 4587876"/>
                <a:gd name="connsiteY693" fmla="*/ 899802 h 5864225"/>
                <a:gd name="connsiteX694" fmla="*/ 3546158 w 4587876"/>
                <a:gd name="connsiteY694" fmla="*/ 891864 h 5864225"/>
                <a:gd name="connsiteX695" fmla="*/ 3547428 w 4587876"/>
                <a:gd name="connsiteY695" fmla="*/ 885196 h 5864225"/>
                <a:gd name="connsiteX696" fmla="*/ 3549016 w 4587876"/>
                <a:gd name="connsiteY696" fmla="*/ 875670 h 5864225"/>
                <a:gd name="connsiteX697" fmla="*/ 3550603 w 4587876"/>
                <a:gd name="connsiteY697" fmla="*/ 866461 h 5864225"/>
                <a:gd name="connsiteX698" fmla="*/ 3553461 w 4587876"/>
                <a:gd name="connsiteY698" fmla="*/ 857571 h 5864225"/>
                <a:gd name="connsiteX699" fmla="*/ 3554731 w 4587876"/>
                <a:gd name="connsiteY699" fmla="*/ 853443 h 5864225"/>
                <a:gd name="connsiteX700" fmla="*/ 3556318 w 4587876"/>
                <a:gd name="connsiteY700" fmla="*/ 849315 h 5864225"/>
                <a:gd name="connsiteX701" fmla="*/ 3558223 w 4587876"/>
                <a:gd name="connsiteY701" fmla="*/ 845504 h 5864225"/>
                <a:gd name="connsiteX702" fmla="*/ 3560446 w 4587876"/>
                <a:gd name="connsiteY702" fmla="*/ 842012 h 5864225"/>
                <a:gd name="connsiteX703" fmla="*/ 3562668 w 4587876"/>
                <a:gd name="connsiteY703" fmla="*/ 838201 h 5864225"/>
                <a:gd name="connsiteX704" fmla="*/ 3565208 w 4587876"/>
                <a:gd name="connsiteY704" fmla="*/ 835344 h 5864225"/>
                <a:gd name="connsiteX705" fmla="*/ 3568066 w 4587876"/>
                <a:gd name="connsiteY705" fmla="*/ 832168 h 5864225"/>
                <a:gd name="connsiteX706" fmla="*/ 3571241 w 4587876"/>
                <a:gd name="connsiteY706" fmla="*/ 829628 h 5864225"/>
                <a:gd name="connsiteX707" fmla="*/ 3574416 w 4587876"/>
                <a:gd name="connsiteY707" fmla="*/ 827405 h 5864225"/>
                <a:gd name="connsiteX708" fmla="*/ 2076641 w 4587876"/>
                <a:gd name="connsiteY708" fmla="*/ 0 h 5864225"/>
                <a:gd name="connsiteX709" fmla="*/ 2082355 w 4587876"/>
                <a:gd name="connsiteY709" fmla="*/ 0 h 5864225"/>
                <a:gd name="connsiteX710" fmla="*/ 2088386 w 4587876"/>
                <a:gd name="connsiteY710" fmla="*/ 318 h 5864225"/>
                <a:gd name="connsiteX711" fmla="*/ 2094418 w 4587876"/>
                <a:gd name="connsiteY711" fmla="*/ 1270 h 5864225"/>
                <a:gd name="connsiteX712" fmla="*/ 2101401 w 4587876"/>
                <a:gd name="connsiteY712" fmla="*/ 2857 h 5864225"/>
                <a:gd name="connsiteX713" fmla="*/ 2108702 w 4587876"/>
                <a:gd name="connsiteY713" fmla="*/ 5079 h 5864225"/>
                <a:gd name="connsiteX714" fmla="*/ 2116320 w 4587876"/>
                <a:gd name="connsiteY714" fmla="*/ 7936 h 5864225"/>
                <a:gd name="connsiteX715" fmla="*/ 2124891 w 4587876"/>
                <a:gd name="connsiteY715" fmla="*/ 12063 h 5864225"/>
                <a:gd name="connsiteX716" fmla="*/ 2157269 w 4587876"/>
                <a:gd name="connsiteY716" fmla="*/ 27936 h 5864225"/>
                <a:gd name="connsiteX717" fmla="*/ 2185203 w 4587876"/>
                <a:gd name="connsiteY717" fmla="*/ 41268 h 5864225"/>
                <a:gd name="connsiteX718" fmla="*/ 2211550 w 4587876"/>
                <a:gd name="connsiteY718" fmla="*/ 53331 h 5864225"/>
                <a:gd name="connsiteX719" fmla="*/ 2238214 w 4587876"/>
                <a:gd name="connsiteY719" fmla="*/ 65394 h 5864225"/>
                <a:gd name="connsiteX720" fmla="*/ 2245833 w 4587876"/>
                <a:gd name="connsiteY720" fmla="*/ 68886 h 5864225"/>
                <a:gd name="connsiteX721" fmla="*/ 2254086 w 4587876"/>
                <a:gd name="connsiteY721" fmla="*/ 73013 h 5864225"/>
                <a:gd name="connsiteX722" fmla="*/ 2273132 w 4587876"/>
                <a:gd name="connsiteY722" fmla="*/ 83172 h 5864225"/>
                <a:gd name="connsiteX723" fmla="*/ 2316938 w 4587876"/>
                <a:gd name="connsiteY723" fmla="*/ 107298 h 5864225"/>
                <a:gd name="connsiteX724" fmla="*/ 2339793 w 4587876"/>
                <a:gd name="connsiteY724" fmla="*/ 119361 h 5864225"/>
                <a:gd name="connsiteX725" fmla="*/ 2361695 w 4587876"/>
                <a:gd name="connsiteY725" fmla="*/ 131106 h 5864225"/>
                <a:gd name="connsiteX726" fmla="*/ 2381376 w 4587876"/>
                <a:gd name="connsiteY726" fmla="*/ 141265 h 5864225"/>
                <a:gd name="connsiteX727" fmla="*/ 2390264 w 4587876"/>
                <a:gd name="connsiteY727" fmla="*/ 145392 h 5864225"/>
                <a:gd name="connsiteX728" fmla="*/ 2398200 w 4587876"/>
                <a:gd name="connsiteY728" fmla="*/ 148883 h 5864225"/>
                <a:gd name="connsiteX729" fmla="*/ 2417246 w 4587876"/>
                <a:gd name="connsiteY729" fmla="*/ 156185 h 5864225"/>
                <a:gd name="connsiteX730" fmla="*/ 2442006 w 4587876"/>
                <a:gd name="connsiteY730" fmla="*/ 165708 h 5864225"/>
                <a:gd name="connsiteX731" fmla="*/ 2502001 w 4587876"/>
                <a:gd name="connsiteY731" fmla="*/ 187930 h 5864225"/>
                <a:gd name="connsiteX732" fmla="*/ 2533426 w 4587876"/>
                <a:gd name="connsiteY732" fmla="*/ 199993 h 5864225"/>
                <a:gd name="connsiteX733" fmla="*/ 2562947 w 4587876"/>
                <a:gd name="connsiteY733" fmla="*/ 211738 h 5864225"/>
                <a:gd name="connsiteX734" fmla="*/ 2576597 w 4587876"/>
                <a:gd name="connsiteY734" fmla="*/ 217135 h 5864225"/>
                <a:gd name="connsiteX735" fmla="*/ 2588659 w 4587876"/>
                <a:gd name="connsiteY735" fmla="*/ 222531 h 5864225"/>
                <a:gd name="connsiteX736" fmla="*/ 2599770 w 4587876"/>
                <a:gd name="connsiteY736" fmla="*/ 227611 h 5864225"/>
                <a:gd name="connsiteX737" fmla="*/ 2608658 w 4587876"/>
                <a:gd name="connsiteY737" fmla="*/ 232055 h 5864225"/>
                <a:gd name="connsiteX738" fmla="*/ 2625482 w 4587876"/>
                <a:gd name="connsiteY738" fmla="*/ 240943 h 5864225"/>
                <a:gd name="connsiteX739" fmla="*/ 2642623 w 4587876"/>
                <a:gd name="connsiteY739" fmla="*/ 249832 h 5864225"/>
                <a:gd name="connsiteX740" fmla="*/ 2660082 w 4587876"/>
                <a:gd name="connsiteY740" fmla="*/ 258403 h 5864225"/>
                <a:gd name="connsiteX741" fmla="*/ 2677223 w 4587876"/>
                <a:gd name="connsiteY741" fmla="*/ 266339 h 5864225"/>
                <a:gd name="connsiteX742" fmla="*/ 2693412 w 4587876"/>
                <a:gd name="connsiteY742" fmla="*/ 273323 h 5864225"/>
                <a:gd name="connsiteX743" fmla="*/ 2701348 w 4587876"/>
                <a:gd name="connsiteY743" fmla="*/ 276498 h 5864225"/>
                <a:gd name="connsiteX744" fmla="*/ 2708966 w 4587876"/>
                <a:gd name="connsiteY744" fmla="*/ 279355 h 5864225"/>
                <a:gd name="connsiteX745" fmla="*/ 2716267 w 4587876"/>
                <a:gd name="connsiteY745" fmla="*/ 281577 h 5864225"/>
                <a:gd name="connsiteX746" fmla="*/ 2723251 w 4587876"/>
                <a:gd name="connsiteY746" fmla="*/ 283164 h 5864225"/>
                <a:gd name="connsiteX747" fmla="*/ 2729599 w 4587876"/>
                <a:gd name="connsiteY747" fmla="*/ 284751 h 5864225"/>
                <a:gd name="connsiteX748" fmla="*/ 2735313 w 4587876"/>
                <a:gd name="connsiteY748" fmla="*/ 285386 h 5864225"/>
                <a:gd name="connsiteX749" fmla="*/ 2741027 w 4587876"/>
                <a:gd name="connsiteY749" fmla="*/ 286339 h 5864225"/>
                <a:gd name="connsiteX750" fmla="*/ 2747058 w 4587876"/>
                <a:gd name="connsiteY750" fmla="*/ 287926 h 5864225"/>
                <a:gd name="connsiteX751" fmla="*/ 2752454 w 4587876"/>
                <a:gd name="connsiteY751" fmla="*/ 289831 h 5864225"/>
                <a:gd name="connsiteX752" fmla="*/ 2758486 w 4587876"/>
                <a:gd name="connsiteY752" fmla="*/ 291735 h 5864225"/>
                <a:gd name="connsiteX753" fmla="*/ 2764199 w 4587876"/>
                <a:gd name="connsiteY753" fmla="*/ 293957 h 5864225"/>
                <a:gd name="connsiteX754" fmla="*/ 2769596 w 4587876"/>
                <a:gd name="connsiteY754" fmla="*/ 296814 h 5864225"/>
                <a:gd name="connsiteX755" fmla="*/ 2779754 w 4587876"/>
                <a:gd name="connsiteY755" fmla="*/ 301894 h 5864225"/>
                <a:gd name="connsiteX756" fmla="*/ 2788642 w 4587876"/>
                <a:gd name="connsiteY756" fmla="*/ 306973 h 5864225"/>
                <a:gd name="connsiteX757" fmla="*/ 2795943 w 4587876"/>
                <a:gd name="connsiteY757" fmla="*/ 311417 h 5864225"/>
                <a:gd name="connsiteX758" fmla="*/ 2801974 w 4587876"/>
                <a:gd name="connsiteY758" fmla="*/ 315861 h 5864225"/>
                <a:gd name="connsiteX759" fmla="*/ 2802609 w 4587876"/>
                <a:gd name="connsiteY759" fmla="*/ 311734 h 5864225"/>
                <a:gd name="connsiteX760" fmla="*/ 2807688 w 4587876"/>
                <a:gd name="connsiteY760" fmla="*/ 319988 h 5864225"/>
                <a:gd name="connsiteX761" fmla="*/ 2811497 w 4587876"/>
                <a:gd name="connsiteY761" fmla="*/ 327289 h 5864225"/>
                <a:gd name="connsiteX762" fmla="*/ 2814671 w 4587876"/>
                <a:gd name="connsiteY762" fmla="*/ 333956 h 5864225"/>
                <a:gd name="connsiteX763" fmla="*/ 2817211 w 4587876"/>
                <a:gd name="connsiteY763" fmla="*/ 338718 h 5864225"/>
                <a:gd name="connsiteX764" fmla="*/ 2818480 w 4587876"/>
                <a:gd name="connsiteY764" fmla="*/ 343797 h 5864225"/>
                <a:gd name="connsiteX765" fmla="*/ 2819433 w 4587876"/>
                <a:gd name="connsiteY765" fmla="*/ 350463 h 5864225"/>
                <a:gd name="connsiteX766" fmla="*/ 2820702 w 4587876"/>
                <a:gd name="connsiteY766" fmla="*/ 359352 h 5864225"/>
                <a:gd name="connsiteX767" fmla="*/ 2821655 w 4587876"/>
                <a:gd name="connsiteY767" fmla="*/ 369510 h 5864225"/>
                <a:gd name="connsiteX768" fmla="*/ 2823877 w 4587876"/>
                <a:gd name="connsiteY768" fmla="*/ 393319 h 5864225"/>
                <a:gd name="connsiteX769" fmla="*/ 2825464 w 4587876"/>
                <a:gd name="connsiteY769" fmla="*/ 418715 h 5864225"/>
                <a:gd name="connsiteX770" fmla="*/ 2828003 w 4587876"/>
                <a:gd name="connsiteY770" fmla="*/ 464427 h 5864225"/>
                <a:gd name="connsiteX771" fmla="*/ 2828638 w 4587876"/>
                <a:gd name="connsiteY771" fmla="*/ 484426 h 5864225"/>
                <a:gd name="connsiteX772" fmla="*/ 2828638 w 4587876"/>
                <a:gd name="connsiteY772" fmla="*/ 487283 h 5864225"/>
                <a:gd name="connsiteX773" fmla="*/ 2828003 w 4587876"/>
                <a:gd name="connsiteY773" fmla="*/ 490458 h 5864225"/>
                <a:gd name="connsiteX774" fmla="*/ 2825464 w 4587876"/>
                <a:gd name="connsiteY774" fmla="*/ 500299 h 5864225"/>
                <a:gd name="connsiteX775" fmla="*/ 2821337 w 4587876"/>
                <a:gd name="connsiteY775" fmla="*/ 513949 h 5864225"/>
                <a:gd name="connsiteX776" fmla="*/ 2815941 w 4587876"/>
                <a:gd name="connsiteY776" fmla="*/ 530774 h 5864225"/>
                <a:gd name="connsiteX777" fmla="*/ 2809275 w 4587876"/>
                <a:gd name="connsiteY777" fmla="*/ 549503 h 5864225"/>
                <a:gd name="connsiteX778" fmla="*/ 2801656 w 4587876"/>
                <a:gd name="connsiteY778" fmla="*/ 570772 h 5864225"/>
                <a:gd name="connsiteX779" fmla="*/ 2793403 w 4587876"/>
                <a:gd name="connsiteY779" fmla="*/ 593629 h 5864225"/>
                <a:gd name="connsiteX780" fmla="*/ 2784515 w 4587876"/>
                <a:gd name="connsiteY780" fmla="*/ 617437 h 5864225"/>
                <a:gd name="connsiteX781" fmla="*/ 2775310 w 4587876"/>
                <a:gd name="connsiteY781" fmla="*/ 641563 h 5864225"/>
                <a:gd name="connsiteX782" fmla="*/ 2765469 w 4587876"/>
                <a:gd name="connsiteY782" fmla="*/ 666007 h 5864225"/>
                <a:gd name="connsiteX783" fmla="*/ 2755629 w 4587876"/>
                <a:gd name="connsiteY783" fmla="*/ 690133 h 5864225"/>
                <a:gd name="connsiteX784" fmla="*/ 2746106 w 4587876"/>
                <a:gd name="connsiteY784" fmla="*/ 713307 h 5864225"/>
                <a:gd name="connsiteX785" fmla="*/ 2736265 w 4587876"/>
                <a:gd name="connsiteY785" fmla="*/ 735211 h 5864225"/>
                <a:gd name="connsiteX786" fmla="*/ 2727377 w 4587876"/>
                <a:gd name="connsiteY786" fmla="*/ 754893 h 5864225"/>
                <a:gd name="connsiteX787" fmla="*/ 2718807 w 4587876"/>
                <a:gd name="connsiteY787" fmla="*/ 772352 h 5864225"/>
                <a:gd name="connsiteX788" fmla="*/ 2711188 w 4587876"/>
                <a:gd name="connsiteY788" fmla="*/ 787272 h 5864225"/>
                <a:gd name="connsiteX789" fmla="*/ 2702935 w 4587876"/>
                <a:gd name="connsiteY789" fmla="*/ 802192 h 5864225"/>
                <a:gd name="connsiteX790" fmla="*/ 2691825 w 4587876"/>
                <a:gd name="connsiteY790" fmla="*/ 820287 h 5864225"/>
                <a:gd name="connsiteX791" fmla="*/ 2664843 w 4587876"/>
                <a:gd name="connsiteY791" fmla="*/ 864730 h 5864225"/>
                <a:gd name="connsiteX792" fmla="*/ 2632148 w 4587876"/>
                <a:gd name="connsiteY792" fmla="*/ 916791 h 5864225"/>
                <a:gd name="connsiteX793" fmla="*/ 2596278 w 4587876"/>
                <a:gd name="connsiteY793" fmla="*/ 973615 h 5864225"/>
                <a:gd name="connsiteX794" fmla="*/ 2559138 w 4587876"/>
                <a:gd name="connsiteY794" fmla="*/ 1031073 h 5864225"/>
                <a:gd name="connsiteX795" fmla="*/ 2523268 w 4587876"/>
                <a:gd name="connsiteY795" fmla="*/ 1086626 h 5864225"/>
                <a:gd name="connsiteX796" fmla="*/ 2490573 w 4587876"/>
                <a:gd name="connsiteY796" fmla="*/ 1135831 h 5864225"/>
                <a:gd name="connsiteX797" fmla="*/ 2463591 w 4587876"/>
                <a:gd name="connsiteY797" fmla="*/ 1176464 h 5864225"/>
                <a:gd name="connsiteX798" fmla="*/ 2435657 w 4587876"/>
                <a:gd name="connsiteY798" fmla="*/ 1217415 h 5864225"/>
                <a:gd name="connsiteX799" fmla="*/ 2400422 w 4587876"/>
                <a:gd name="connsiteY799" fmla="*/ 1268207 h 5864225"/>
                <a:gd name="connsiteX800" fmla="*/ 2360743 w 4587876"/>
                <a:gd name="connsiteY800" fmla="*/ 1324712 h 5864225"/>
                <a:gd name="connsiteX801" fmla="*/ 2319160 w 4587876"/>
                <a:gd name="connsiteY801" fmla="*/ 1383758 h 5864225"/>
                <a:gd name="connsiteX802" fmla="*/ 2278846 w 4587876"/>
                <a:gd name="connsiteY802" fmla="*/ 1440581 h 5864225"/>
                <a:gd name="connsiteX803" fmla="*/ 2241706 w 4587876"/>
                <a:gd name="connsiteY803" fmla="*/ 1492325 h 5864225"/>
                <a:gd name="connsiteX804" fmla="*/ 2211233 w 4587876"/>
                <a:gd name="connsiteY804" fmla="*/ 1534863 h 5864225"/>
                <a:gd name="connsiteX805" fmla="*/ 2189330 w 4587876"/>
                <a:gd name="connsiteY805" fmla="*/ 1564386 h 5864225"/>
                <a:gd name="connsiteX806" fmla="*/ 2179489 w 4587876"/>
                <a:gd name="connsiteY806" fmla="*/ 1576767 h 5864225"/>
                <a:gd name="connsiteX807" fmla="*/ 2167110 w 4587876"/>
                <a:gd name="connsiteY807" fmla="*/ 1592322 h 5864225"/>
                <a:gd name="connsiteX808" fmla="*/ 2151873 w 4587876"/>
                <a:gd name="connsiteY808" fmla="*/ 1610416 h 5864225"/>
                <a:gd name="connsiteX809" fmla="*/ 2135049 w 4587876"/>
                <a:gd name="connsiteY809" fmla="*/ 1630415 h 5864225"/>
                <a:gd name="connsiteX810" fmla="*/ 2096640 w 4587876"/>
                <a:gd name="connsiteY810" fmla="*/ 1674541 h 5864225"/>
                <a:gd name="connsiteX811" fmla="*/ 2054739 w 4587876"/>
                <a:gd name="connsiteY811" fmla="*/ 1721841 h 5864225"/>
                <a:gd name="connsiteX812" fmla="*/ 2033788 w 4587876"/>
                <a:gd name="connsiteY812" fmla="*/ 1744697 h 5864225"/>
                <a:gd name="connsiteX813" fmla="*/ 2013155 w 4587876"/>
                <a:gd name="connsiteY813" fmla="*/ 1767236 h 5864225"/>
                <a:gd name="connsiteX814" fmla="*/ 1993792 w 4587876"/>
                <a:gd name="connsiteY814" fmla="*/ 1788187 h 5864225"/>
                <a:gd name="connsiteX815" fmla="*/ 1975381 w 4587876"/>
                <a:gd name="connsiteY815" fmla="*/ 1807869 h 5864225"/>
                <a:gd name="connsiteX816" fmla="*/ 1958874 w 4587876"/>
                <a:gd name="connsiteY816" fmla="*/ 1825011 h 5864225"/>
                <a:gd name="connsiteX817" fmla="*/ 1943955 w 4587876"/>
                <a:gd name="connsiteY817" fmla="*/ 1839296 h 5864225"/>
                <a:gd name="connsiteX818" fmla="*/ 1932210 w 4587876"/>
                <a:gd name="connsiteY818" fmla="*/ 1850725 h 5864225"/>
                <a:gd name="connsiteX819" fmla="*/ 1927131 w 4587876"/>
                <a:gd name="connsiteY819" fmla="*/ 1855169 h 5864225"/>
                <a:gd name="connsiteX820" fmla="*/ 1922687 w 4587876"/>
                <a:gd name="connsiteY820" fmla="*/ 1858661 h 5864225"/>
                <a:gd name="connsiteX821" fmla="*/ 1901419 w 4587876"/>
                <a:gd name="connsiteY821" fmla="*/ 1874216 h 5864225"/>
                <a:gd name="connsiteX822" fmla="*/ 1868723 w 4587876"/>
                <a:gd name="connsiteY822" fmla="*/ 1897707 h 5864225"/>
                <a:gd name="connsiteX823" fmla="*/ 1783334 w 4587876"/>
                <a:gd name="connsiteY823" fmla="*/ 1959292 h 5864225"/>
                <a:gd name="connsiteX824" fmla="*/ 1691914 w 4587876"/>
                <a:gd name="connsiteY824" fmla="*/ 2025639 h 5864225"/>
                <a:gd name="connsiteX825" fmla="*/ 1651282 w 4587876"/>
                <a:gd name="connsiteY825" fmla="*/ 2055479 h 5864225"/>
                <a:gd name="connsiteX826" fmla="*/ 1618587 w 4587876"/>
                <a:gd name="connsiteY826" fmla="*/ 2079922 h 5864225"/>
                <a:gd name="connsiteX827" fmla="*/ 1604620 w 4587876"/>
                <a:gd name="connsiteY827" fmla="*/ 2091033 h 5864225"/>
                <a:gd name="connsiteX828" fmla="*/ 1589701 w 4587876"/>
                <a:gd name="connsiteY828" fmla="*/ 2103731 h 5864225"/>
                <a:gd name="connsiteX829" fmla="*/ 1574464 w 4587876"/>
                <a:gd name="connsiteY829" fmla="*/ 2117064 h 5864225"/>
                <a:gd name="connsiteX830" fmla="*/ 1558910 w 4587876"/>
                <a:gd name="connsiteY830" fmla="*/ 2131349 h 5864225"/>
                <a:gd name="connsiteX831" fmla="*/ 1543673 w 4587876"/>
                <a:gd name="connsiteY831" fmla="*/ 2145952 h 5864225"/>
                <a:gd name="connsiteX832" fmla="*/ 1528119 w 4587876"/>
                <a:gd name="connsiteY832" fmla="*/ 2160872 h 5864225"/>
                <a:gd name="connsiteX833" fmla="*/ 1513199 w 4587876"/>
                <a:gd name="connsiteY833" fmla="*/ 2175792 h 5864225"/>
                <a:gd name="connsiteX834" fmla="*/ 1498915 w 4587876"/>
                <a:gd name="connsiteY834" fmla="*/ 2190394 h 5864225"/>
                <a:gd name="connsiteX835" fmla="*/ 1472885 w 4587876"/>
                <a:gd name="connsiteY835" fmla="*/ 2217377 h 5864225"/>
                <a:gd name="connsiteX836" fmla="*/ 1451300 w 4587876"/>
                <a:gd name="connsiteY836" fmla="*/ 2240551 h 5864225"/>
                <a:gd name="connsiteX837" fmla="*/ 1435746 w 4587876"/>
                <a:gd name="connsiteY837" fmla="*/ 2256741 h 5864225"/>
                <a:gd name="connsiteX838" fmla="*/ 1428445 w 4587876"/>
                <a:gd name="connsiteY838" fmla="*/ 2264995 h 5864225"/>
                <a:gd name="connsiteX839" fmla="*/ 1427493 w 4587876"/>
                <a:gd name="connsiteY839" fmla="*/ 2266899 h 5864225"/>
                <a:gd name="connsiteX840" fmla="*/ 1426540 w 4587876"/>
                <a:gd name="connsiteY840" fmla="*/ 2268804 h 5864225"/>
                <a:gd name="connsiteX841" fmla="*/ 1425906 w 4587876"/>
                <a:gd name="connsiteY841" fmla="*/ 2271026 h 5864225"/>
                <a:gd name="connsiteX842" fmla="*/ 1425906 w 4587876"/>
                <a:gd name="connsiteY842" fmla="*/ 2273566 h 5864225"/>
                <a:gd name="connsiteX843" fmla="*/ 1426223 w 4587876"/>
                <a:gd name="connsiteY843" fmla="*/ 2276423 h 5864225"/>
                <a:gd name="connsiteX844" fmla="*/ 1426858 w 4587876"/>
                <a:gd name="connsiteY844" fmla="*/ 2279597 h 5864225"/>
                <a:gd name="connsiteX845" fmla="*/ 1428128 w 4587876"/>
                <a:gd name="connsiteY845" fmla="*/ 2282772 h 5864225"/>
                <a:gd name="connsiteX846" fmla="*/ 1430032 w 4587876"/>
                <a:gd name="connsiteY846" fmla="*/ 2286264 h 5864225"/>
                <a:gd name="connsiteX847" fmla="*/ 1431937 w 4587876"/>
                <a:gd name="connsiteY847" fmla="*/ 2290073 h 5864225"/>
                <a:gd name="connsiteX848" fmla="*/ 1434159 w 4587876"/>
                <a:gd name="connsiteY848" fmla="*/ 2294200 h 5864225"/>
                <a:gd name="connsiteX849" fmla="*/ 1437016 w 4587876"/>
                <a:gd name="connsiteY849" fmla="*/ 2298327 h 5864225"/>
                <a:gd name="connsiteX850" fmla="*/ 1440825 w 4587876"/>
                <a:gd name="connsiteY850" fmla="*/ 2302771 h 5864225"/>
                <a:gd name="connsiteX851" fmla="*/ 1444634 w 4587876"/>
                <a:gd name="connsiteY851" fmla="*/ 2307215 h 5864225"/>
                <a:gd name="connsiteX852" fmla="*/ 1449395 w 4587876"/>
                <a:gd name="connsiteY852" fmla="*/ 2312295 h 5864225"/>
                <a:gd name="connsiteX853" fmla="*/ 1454157 w 4587876"/>
                <a:gd name="connsiteY853" fmla="*/ 2317056 h 5864225"/>
                <a:gd name="connsiteX854" fmla="*/ 1459871 w 4587876"/>
                <a:gd name="connsiteY854" fmla="*/ 2322453 h 5864225"/>
                <a:gd name="connsiteX855" fmla="*/ 1467172 w 4587876"/>
                <a:gd name="connsiteY855" fmla="*/ 2328802 h 5864225"/>
                <a:gd name="connsiteX856" fmla="*/ 1476377 w 4587876"/>
                <a:gd name="connsiteY856" fmla="*/ 2336738 h 5864225"/>
                <a:gd name="connsiteX857" fmla="*/ 1500185 w 4587876"/>
                <a:gd name="connsiteY857" fmla="*/ 2356420 h 5864225"/>
                <a:gd name="connsiteX858" fmla="*/ 1528754 w 4587876"/>
                <a:gd name="connsiteY858" fmla="*/ 2379594 h 5864225"/>
                <a:gd name="connsiteX859" fmla="*/ 1560179 w 4587876"/>
                <a:gd name="connsiteY859" fmla="*/ 2404037 h 5864225"/>
                <a:gd name="connsiteX860" fmla="*/ 1591923 w 4587876"/>
                <a:gd name="connsiteY860" fmla="*/ 2428798 h 5864225"/>
                <a:gd name="connsiteX861" fmla="*/ 1621761 w 4587876"/>
                <a:gd name="connsiteY861" fmla="*/ 2451654 h 5864225"/>
                <a:gd name="connsiteX862" fmla="*/ 1646838 w 4587876"/>
                <a:gd name="connsiteY862" fmla="*/ 2470701 h 5864225"/>
                <a:gd name="connsiteX863" fmla="*/ 1665249 w 4587876"/>
                <a:gd name="connsiteY863" fmla="*/ 2484034 h 5864225"/>
                <a:gd name="connsiteX864" fmla="*/ 1672868 w 4587876"/>
                <a:gd name="connsiteY864" fmla="*/ 2489113 h 5864225"/>
                <a:gd name="connsiteX865" fmla="*/ 1681121 w 4587876"/>
                <a:gd name="connsiteY865" fmla="*/ 2494510 h 5864225"/>
                <a:gd name="connsiteX866" fmla="*/ 1690009 w 4587876"/>
                <a:gd name="connsiteY866" fmla="*/ 2499907 h 5864225"/>
                <a:gd name="connsiteX867" fmla="*/ 1699532 w 4587876"/>
                <a:gd name="connsiteY867" fmla="*/ 2505621 h 5864225"/>
                <a:gd name="connsiteX868" fmla="*/ 1709372 w 4587876"/>
                <a:gd name="connsiteY868" fmla="*/ 2511335 h 5864225"/>
                <a:gd name="connsiteX869" fmla="*/ 1719530 w 4587876"/>
                <a:gd name="connsiteY869" fmla="*/ 2516731 h 5864225"/>
                <a:gd name="connsiteX870" fmla="*/ 1730006 w 4587876"/>
                <a:gd name="connsiteY870" fmla="*/ 2522445 h 5864225"/>
                <a:gd name="connsiteX871" fmla="*/ 1740481 w 4587876"/>
                <a:gd name="connsiteY871" fmla="*/ 2527842 h 5864225"/>
                <a:gd name="connsiteX872" fmla="*/ 1750956 w 4587876"/>
                <a:gd name="connsiteY872" fmla="*/ 2532286 h 5864225"/>
                <a:gd name="connsiteX873" fmla="*/ 1761114 w 4587876"/>
                <a:gd name="connsiteY873" fmla="*/ 2537048 h 5864225"/>
                <a:gd name="connsiteX874" fmla="*/ 1770954 w 4587876"/>
                <a:gd name="connsiteY874" fmla="*/ 2540857 h 5864225"/>
                <a:gd name="connsiteX875" fmla="*/ 1780160 w 4587876"/>
                <a:gd name="connsiteY875" fmla="*/ 2544667 h 5864225"/>
                <a:gd name="connsiteX876" fmla="*/ 1789048 w 4587876"/>
                <a:gd name="connsiteY876" fmla="*/ 2547524 h 5864225"/>
                <a:gd name="connsiteX877" fmla="*/ 1796984 w 4587876"/>
                <a:gd name="connsiteY877" fmla="*/ 2549429 h 5864225"/>
                <a:gd name="connsiteX878" fmla="*/ 1804285 w 4587876"/>
                <a:gd name="connsiteY878" fmla="*/ 2550698 h 5864225"/>
                <a:gd name="connsiteX879" fmla="*/ 1807142 w 4587876"/>
                <a:gd name="connsiteY879" fmla="*/ 2551016 h 5864225"/>
                <a:gd name="connsiteX880" fmla="*/ 1809998 w 4587876"/>
                <a:gd name="connsiteY880" fmla="*/ 2551016 h 5864225"/>
                <a:gd name="connsiteX881" fmla="*/ 1816030 w 4587876"/>
                <a:gd name="connsiteY881" fmla="*/ 2551016 h 5864225"/>
                <a:gd name="connsiteX882" fmla="*/ 1822061 w 4587876"/>
                <a:gd name="connsiteY882" fmla="*/ 2551333 h 5864225"/>
                <a:gd name="connsiteX883" fmla="*/ 1828092 w 4587876"/>
                <a:gd name="connsiteY883" fmla="*/ 2551968 h 5864225"/>
                <a:gd name="connsiteX884" fmla="*/ 1834123 w 4587876"/>
                <a:gd name="connsiteY884" fmla="*/ 2553238 h 5864225"/>
                <a:gd name="connsiteX885" fmla="*/ 1846821 w 4587876"/>
                <a:gd name="connsiteY885" fmla="*/ 2555143 h 5864225"/>
                <a:gd name="connsiteX886" fmla="*/ 1858566 w 4587876"/>
                <a:gd name="connsiteY886" fmla="*/ 2557365 h 5864225"/>
                <a:gd name="connsiteX887" fmla="*/ 1879199 w 4587876"/>
                <a:gd name="connsiteY887" fmla="*/ 2562126 h 5864225"/>
                <a:gd name="connsiteX888" fmla="*/ 1887134 w 4587876"/>
                <a:gd name="connsiteY888" fmla="*/ 2563714 h 5864225"/>
                <a:gd name="connsiteX889" fmla="*/ 1890626 w 4587876"/>
                <a:gd name="connsiteY889" fmla="*/ 2564031 h 5864225"/>
                <a:gd name="connsiteX890" fmla="*/ 1892848 w 4587876"/>
                <a:gd name="connsiteY890" fmla="*/ 2564031 h 5864225"/>
                <a:gd name="connsiteX891" fmla="*/ 1894753 w 4587876"/>
                <a:gd name="connsiteY891" fmla="*/ 2564031 h 5864225"/>
                <a:gd name="connsiteX892" fmla="*/ 1896657 w 4587876"/>
                <a:gd name="connsiteY892" fmla="*/ 2563714 h 5864225"/>
                <a:gd name="connsiteX893" fmla="*/ 1898562 w 4587876"/>
                <a:gd name="connsiteY893" fmla="*/ 2563396 h 5864225"/>
                <a:gd name="connsiteX894" fmla="*/ 1900149 w 4587876"/>
                <a:gd name="connsiteY894" fmla="*/ 2562762 h 5864225"/>
                <a:gd name="connsiteX895" fmla="*/ 1902689 w 4587876"/>
                <a:gd name="connsiteY895" fmla="*/ 2560539 h 5864225"/>
                <a:gd name="connsiteX896" fmla="*/ 1905228 w 4587876"/>
                <a:gd name="connsiteY896" fmla="*/ 2558317 h 5864225"/>
                <a:gd name="connsiteX897" fmla="*/ 1907768 w 4587876"/>
                <a:gd name="connsiteY897" fmla="*/ 2555460 h 5864225"/>
                <a:gd name="connsiteX898" fmla="*/ 1909672 w 4587876"/>
                <a:gd name="connsiteY898" fmla="*/ 2551651 h 5864225"/>
                <a:gd name="connsiteX899" fmla="*/ 1914434 w 4587876"/>
                <a:gd name="connsiteY899" fmla="*/ 2544349 h 5864225"/>
                <a:gd name="connsiteX900" fmla="*/ 1915386 w 4587876"/>
                <a:gd name="connsiteY900" fmla="*/ 2542127 h 5864225"/>
                <a:gd name="connsiteX901" fmla="*/ 1916656 w 4587876"/>
                <a:gd name="connsiteY901" fmla="*/ 2541175 h 5864225"/>
                <a:gd name="connsiteX902" fmla="*/ 1918243 w 4587876"/>
                <a:gd name="connsiteY902" fmla="*/ 2540857 h 5864225"/>
                <a:gd name="connsiteX903" fmla="*/ 1919513 w 4587876"/>
                <a:gd name="connsiteY903" fmla="*/ 2540857 h 5864225"/>
                <a:gd name="connsiteX904" fmla="*/ 1921100 w 4587876"/>
                <a:gd name="connsiteY904" fmla="*/ 2541492 h 5864225"/>
                <a:gd name="connsiteX905" fmla="*/ 1923322 w 4587876"/>
                <a:gd name="connsiteY905" fmla="*/ 2542445 h 5864225"/>
                <a:gd name="connsiteX906" fmla="*/ 1926813 w 4587876"/>
                <a:gd name="connsiteY906" fmla="*/ 2545302 h 5864225"/>
                <a:gd name="connsiteX907" fmla="*/ 1930623 w 4587876"/>
                <a:gd name="connsiteY907" fmla="*/ 2548794 h 5864225"/>
                <a:gd name="connsiteX908" fmla="*/ 1935067 w 4587876"/>
                <a:gd name="connsiteY908" fmla="*/ 2552603 h 5864225"/>
                <a:gd name="connsiteX909" fmla="*/ 1937289 w 4587876"/>
                <a:gd name="connsiteY909" fmla="*/ 2554190 h 5864225"/>
                <a:gd name="connsiteX910" fmla="*/ 1939511 w 4587876"/>
                <a:gd name="connsiteY910" fmla="*/ 2555778 h 5864225"/>
                <a:gd name="connsiteX911" fmla="*/ 1942050 w 4587876"/>
                <a:gd name="connsiteY911" fmla="*/ 2557047 h 5864225"/>
                <a:gd name="connsiteX912" fmla="*/ 1944272 w 4587876"/>
                <a:gd name="connsiteY912" fmla="*/ 2557682 h 5864225"/>
                <a:gd name="connsiteX913" fmla="*/ 1949351 w 4587876"/>
                <a:gd name="connsiteY913" fmla="*/ 2559587 h 5864225"/>
                <a:gd name="connsiteX914" fmla="*/ 1954748 w 4587876"/>
                <a:gd name="connsiteY914" fmla="*/ 2562126 h 5864225"/>
                <a:gd name="connsiteX915" fmla="*/ 1968080 w 4587876"/>
                <a:gd name="connsiteY915" fmla="*/ 2568793 h 5864225"/>
                <a:gd name="connsiteX916" fmla="*/ 1976333 w 4587876"/>
                <a:gd name="connsiteY916" fmla="*/ 2572602 h 5864225"/>
                <a:gd name="connsiteX917" fmla="*/ 1985538 w 4587876"/>
                <a:gd name="connsiteY917" fmla="*/ 2576729 h 5864225"/>
                <a:gd name="connsiteX918" fmla="*/ 1996014 w 4587876"/>
                <a:gd name="connsiteY918" fmla="*/ 2581173 h 5864225"/>
                <a:gd name="connsiteX919" fmla="*/ 2007759 w 4587876"/>
                <a:gd name="connsiteY919" fmla="*/ 2585300 h 5864225"/>
                <a:gd name="connsiteX920" fmla="*/ 2014107 w 4587876"/>
                <a:gd name="connsiteY920" fmla="*/ 2587522 h 5864225"/>
                <a:gd name="connsiteX921" fmla="*/ 2019821 w 4587876"/>
                <a:gd name="connsiteY921" fmla="*/ 2588792 h 5864225"/>
                <a:gd name="connsiteX922" fmla="*/ 2024900 w 4587876"/>
                <a:gd name="connsiteY922" fmla="*/ 2590062 h 5864225"/>
                <a:gd name="connsiteX923" fmla="*/ 2030296 w 4587876"/>
                <a:gd name="connsiteY923" fmla="*/ 2590697 h 5864225"/>
                <a:gd name="connsiteX924" fmla="*/ 2034740 w 4587876"/>
                <a:gd name="connsiteY924" fmla="*/ 2591014 h 5864225"/>
                <a:gd name="connsiteX925" fmla="*/ 2039502 w 4587876"/>
                <a:gd name="connsiteY925" fmla="*/ 2591332 h 5864225"/>
                <a:gd name="connsiteX926" fmla="*/ 2044581 w 4587876"/>
                <a:gd name="connsiteY926" fmla="*/ 2591332 h 5864225"/>
                <a:gd name="connsiteX927" fmla="*/ 2049025 w 4587876"/>
                <a:gd name="connsiteY927" fmla="*/ 2591014 h 5864225"/>
                <a:gd name="connsiteX928" fmla="*/ 2058548 w 4587876"/>
                <a:gd name="connsiteY928" fmla="*/ 2590062 h 5864225"/>
                <a:gd name="connsiteX929" fmla="*/ 2069023 w 4587876"/>
                <a:gd name="connsiteY929" fmla="*/ 2588475 h 5864225"/>
                <a:gd name="connsiteX930" fmla="*/ 2081403 w 4587876"/>
                <a:gd name="connsiteY930" fmla="*/ 2586887 h 5864225"/>
                <a:gd name="connsiteX931" fmla="*/ 2095370 w 4587876"/>
                <a:gd name="connsiteY931" fmla="*/ 2585300 h 5864225"/>
                <a:gd name="connsiteX932" fmla="*/ 2103306 w 4587876"/>
                <a:gd name="connsiteY932" fmla="*/ 2584348 h 5864225"/>
                <a:gd name="connsiteX933" fmla="*/ 2110924 w 4587876"/>
                <a:gd name="connsiteY933" fmla="*/ 2583078 h 5864225"/>
                <a:gd name="connsiteX934" fmla="*/ 2118225 w 4587876"/>
                <a:gd name="connsiteY934" fmla="*/ 2581173 h 5864225"/>
                <a:gd name="connsiteX935" fmla="*/ 2125843 w 4587876"/>
                <a:gd name="connsiteY935" fmla="*/ 2579269 h 5864225"/>
                <a:gd name="connsiteX936" fmla="*/ 2132827 w 4587876"/>
                <a:gd name="connsiteY936" fmla="*/ 2576412 h 5864225"/>
                <a:gd name="connsiteX937" fmla="*/ 2140128 w 4587876"/>
                <a:gd name="connsiteY937" fmla="*/ 2573555 h 5864225"/>
                <a:gd name="connsiteX938" fmla="*/ 2146794 w 4587876"/>
                <a:gd name="connsiteY938" fmla="*/ 2570698 h 5864225"/>
                <a:gd name="connsiteX939" fmla="*/ 2153460 w 4587876"/>
                <a:gd name="connsiteY939" fmla="*/ 2567206 h 5864225"/>
                <a:gd name="connsiteX940" fmla="*/ 2159809 w 4587876"/>
                <a:gd name="connsiteY940" fmla="*/ 2564031 h 5864225"/>
                <a:gd name="connsiteX941" fmla="*/ 2166157 w 4587876"/>
                <a:gd name="connsiteY941" fmla="*/ 2560222 h 5864225"/>
                <a:gd name="connsiteX942" fmla="*/ 2177902 w 4587876"/>
                <a:gd name="connsiteY942" fmla="*/ 2553238 h 5864225"/>
                <a:gd name="connsiteX943" fmla="*/ 2188695 w 4587876"/>
                <a:gd name="connsiteY943" fmla="*/ 2545937 h 5864225"/>
                <a:gd name="connsiteX944" fmla="*/ 2198218 w 4587876"/>
                <a:gd name="connsiteY944" fmla="*/ 2538953 h 5864225"/>
                <a:gd name="connsiteX945" fmla="*/ 2202979 w 4587876"/>
                <a:gd name="connsiteY945" fmla="*/ 2535461 h 5864225"/>
                <a:gd name="connsiteX946" fmla="*/ 2207741 w 4587876"/>
                <a:gd name="connsiteY946" fmla="*/ 2531334 h 5864225"/>
                <a:gd name="connsiteX947" fmla="*/ 2219486 w 4587876"/>
                <a:gd name="connsiteY947" fmla="*/ 2521493 h 5864225"/>
                <a:gd name="connsiteX948" fmla="*/ 2245198 w 4587876"/>
                <a:gd name="connsiteY948" fmla="*/ 2497684 h 5864225"/>
                <a:gd name="connsiteX949" fmla="*/ 2258847 w 4587876"/>
                <a:gd name="connsiteY949" fmla="*/ 2485304 h 5864225"/>
                <a:gd name="connsiteX950" fmla="*/ 2272814 w 4587876"/>
                <a:gd name="connsiteY950" fmla="*/ 2473241 h 5864225"/>
                <a:gd name="connsiteX951" fmla="*/ 2279798 w 4587876"/>
                <a:gd name="connsiteY951" fmla="*/ 2467527 h 5864225"/>
                <a:gd name="connsiteX952" fmla="*/ 2286147 w 4587876"/>
                <a:gd name="connsiteY952" fmla="*/ 2462130 h 5864225"/>
                <a:gd name="connsiteX953" fmla="*/ 2293130 w 4587876"/>
                <a:gd name="connsiteY953" fmla="*/ 2457368 h 5864225"/>
                <a:gd name="connsiteX954" fmla="*/ 2299479 w 4587876"/>
                <a:gd name="connsiteY954" fmla="*/ 2452607 h 5864225"/>
                <a:gd name="connsiteX955" fmla="*/ 2306145 w 4587876"/>
                <a:gd name="connsiteY955" fmla="*/ 2447845 h 5864225"/>
                <a:gd name="connsiteX956" fmla="*/ 2313446 w 4587876"/>
                <a:gd name="connsiteY956" fmla="*/ 2442131 h 5864225"/>
                <a:gd name="connsiteX957" fmla="*/ 2320747 w 4587876"/>
                <a:gd name="connsiteY957" fmla="*/ 2435465 h 5864225"/>
                <a:gd name="connsiteX958" fmla="*/ 2328683 w 4587876"/>
                <a:gd name="connsiteY958" fmla="*/ 2428163 h 5864225"/>
                <a:gd name="connsiteX959" fmla="*/ 2345824 w 4587876"/>
                <a:gd name="connsiteY959" fmla="*/ 2411338 h 5864225"/>
                <a:gd name="connsiteX960" fmla="*/ 2363283 w 4587876"/>
                <a:gd name="connsiteY960" fmla="*/ 2393561 h 5864225"/>
                <a:gd name="connsiteX961" fmla="*/ 2397565 w 4587876"/>
                <a:gd name="connsiteY961" fmla="*/ 2357690 h 5864225"/>
                <a:gd name="connsiteX962" fmla="*/ 2413437 w 4587876"/>
                <a:gd name="connsiteY962" fmla="*/ 2341817 h 5864225"/>
                <a:gd name="connsiteX963" fmla="*/ 2420420 w 4587876"/>
                <a:gd name="connsiteY963" fmla="*/ 2334833 h 5864225"/>
                <a:gd name="connsiteX964" fmla="*/ 2427087 w 4587876"/>
                <a:gd name="connsiteY964" fmla="*/ 2328802 h 5864225"/>
                <a:gd name="connsiteX965" fmla="*/ 2430261 w 4587876"/>
                <a:gd name="connsiteY965" fmla="*/ 2325945 h 5864225"/>
                <a:gd name="connsiteX966" fmla="*/ 2434070 w 4587876"/>
                <a:gd name="connsiteY966" fmla="*/ 2323723 h 5864225"/>
                <a:gd name="connsiteX967" fmla="*/ 2437562 w 4587876"/>
                <a:gd name="connsiteY967" fmla="*/ 2321183 h 5864225"/>
                <a:gd name="connsiteX968" fmla="*/ 2441054 w 4587876"/>
                <a:gd name="connsiteY968" fmla="*/ 2319278 h 5864225"/>
                <a:gd name="connsiteX969" fmla="*/ 2444863 w 4587876"/>
                <a:gd name="connsiteY969" fmla="*/ 2317056 h 5864225"/>
                <a:gd name="connsiteX970" fmla="*/ 2448672 w 4587876"/>
                <a:gd name="connsiteY970" fmla="*/ 2315469 h 5864225"/>
                <a:gd name="connsiteX971" fmla="*/ 2456925 w 4587876"/>
                <a:gd name="connsiteY971" fmla="*/ 2312295 h 5864225"/>
                <a:gd name="connsiteX972" fmla="*/ 2464861 w 4587876"/>
                <a:gd name="connsiteY972" fmla="*/ 2309755 h 5864225"/>
                <a:gd name="connsiteX973" fmla="*/ 2473114 w 4587876"/>
                <a:gd name="connsiteY973" fmla="*/ 2307533 h 5864225"/>
                <a:gd name="connsiteX974" fmla="*/ 2481367 w 4587876"/>
                <a:gd name="connsiteY974" fmla="*/ 2306263 h 5864225"/>
                <a:gd name="connsiteX975" fmla="*/ 2489303 w 4587876"/>
                <a:gd name="connsiteY975" fmla="*/ 2304993 h 5864225"/>
                <a:gd name="connsiteX976" fmla="*/ 2496922 w 4587876"/>
                <a:gd name="connsiteY976" fmla="*/ 2304358 h 5864225"/>
                <a:gd name="connsiteX977" fmla="*/ 2503905 w 4587876"/>
                <a:gd name="connsiteY977" fmla="*/ 2303723 h 5864225"/>
                <a:gd name="connsiteX978" fmla="*/ 2515333 w 4587876"/>
                <a:gd name="connsiteY978" fmla="*/ 2303723 h 5864225"/>
                <a:gd name="connsiteX979" fmla="*/ 2523268 w 4587876"/>
                <a:gd name="connsiteY979" fmla="*/ 2303723 h 5864225"/>
                <a:gd name="connsiteX980" fmla="*/ 2525808 w 4587876"/>
                <a:gd name="connsiteY980" fmla="*/ 2303723 h 5864225"/>
                <a:gd name="connsiteX981" fmla="*/ 2514380 w 4587876"/>
                <a:gd name="connsiteY981" fmla="*/ 2533239 h 5864225"/>
                <a:gd name="connsiteX982" fmla="*/ 2504540 w 4587876"/>
                <a:gd name="connsiteY982" fmla="*/ 2724025 h 5864225"/>
                <a:gd name="connsiteX983" fmla="*/ 2495969 w 4587876"/>
                <a:gd name="connsiteY983" fmla="*/ 2879257 h 5864225"/>
                <a:gd name="connsiteX984" fmla="*/ 2492478 w 4587876"/>
                <a:gd name="connsiteY984" fmla="*/ 2945287 h 5864225"/>
                <a:gd name="connsiteX985" fmla="*/ 2489303 w 4587876"/>
                <a:gd name="connsiteY985" fmla="*/ 3022109 h 5864225"/>
                <a:gd name="connsiteX986" fmla="*/ 2485494 w 4587876"/>
                <a:gd name="connsiteY986" fmla="*/ 3103694 h 5864225"/>
                <a:gd name="connsiteX987" fmla="*/ 2482637 w 4587876"/>
                <a:gd name="connsiteY987" fmla="*/ 3184008 h 5864225"/>
                <a:gd name="connsiteX988" fmla="*/ 2477876 w 4587876"/>
                <a:gd name="connsiteY988" fmla="*/ 3317336 h 5864225"/>
                <a:gd name="connsiteX989" fmla="*/ 2475971 w 4587876"/>
                <a:gd name="connsiteY989" fmla="*/ 3372255 h 5864225"/>
                <a:gd name="connsiteX990" fmla="*/ 2565487 w 4587876"/>
                <a:gd name="connsiteY990" fmla="*/ 3485584 h 5864225"/>
                <a:gd name="connsiteX991" fmla="*/ 2555964 w 4587876"/>
                <a:gd name="connsiteY991" fmla="*/ 3478918 h 5864225"/>
                <a:gd name="connsiteX992" fmla="*/ 2545806 w 4587876"/>
                <a:gd name="connsiteY992" fmla="*/ 3472569 h 5864225"/>
                <a:gd name="connsiteX993" fmla="*/ 2535331 w 4587876"/>
                <a:gd name="connsiteY993" fmla="*/ 3465902 h 5864225"/>
                <a:gd name="connsiteX994" fmla="*/ 2524538 w 4587876"/>
                <a:gd name="connsiteY994" fmla="*/ 3459871 h 5864225"/>
                <a:gd name="connsiteX995" fmla="*/ 2513745 w 4587876"/>
                <a:gd name="connsiteY995" fmla="*/ 3454157 h 5864225"/>
                <a:gd name="connsiteX996" fmla="*/ 2502318 w 4587876"/>
                <a:gd name="connsiteY996" fmla="*/ 3449395 h 5864225"/>
                <a:gd name="connsiteX997" fmla="*/ 2496922 w 4587876"/>
                <a:gd name="connsiteY997" fmla="*/ 3447173 h 5864225"/>
                <a:gd name="connsiteX998" fmla="*/ 2491208 w 4587876"/>
                <a:gd name="connsiteY998" fmla="*/ 3444951 h 5864225"/>
                <a:gd name="connsiteX999" fmla="*/ 2485494 w 4587876"/>
                <a:gd name="connsiteY999" fmla="*/ 3443363 h 5864225"/>
                <a:gd name="connsiteX1000" fmla="*/ 2480098 w 4587876"/>
                <a:gd name="connsiteY1000" fmla="*/ 3442094 h 5864225"/>
                <a:gd name="connsiteX1001" fmla="*/ 2504540 w 4587876"/>
                <a:gd name="connsiteY1001" fmla="*/ 3486854 h 5864225"/>
                <a:gd name="connsiteX1002" fmla="*/ 2526443 w 4587876"/>
                <a:gd name="connsiteY1002" fmla="*/ 3529392 h 5864225"/>
                <a:gd name="connsiteX1003" fmla="*/ 2538188 w 4587876"/>
                <a:gd name="connsiteY1003" fmla="*/ 3551296 h 5864225"/>
                <a:gd name="connsiteX1004" fmla="*/ 2548663 w 4587876"/>
                <a:gd name="connsiteY1004" fmla="*/ 3572247 h 5864225"/>
                <a:gd name="connsiteX1005" fmla="*/ 2553742 w 4587876"/>
                <a:gd name="connsiteY1005" fmla="*/ 3582406 h 5864225"/>
                <a:gd name="connsiteX1006" fmla="*/ 2560091 w 4587876"/>
                <a:gd name="connsiteY1006" fmla="*/ 3592882 h 5864225"/>
                <a:gd name="connsiteX1007" fmla="*/ 2567074 w 4587876"/>
                <a:gd name="connsiteY1007" fmla="*/ 3603992 h 5864225"/>
                <a:gd name="connsiteX1008" fmla="*/ 2574375 w 4587876"/>
                <a:gd name="connsiteY1008" fmla="*/ 3615420 h 5864225"/>
                <a:gd name="connsiteX1009" fmla="*/ 2589929 w 4587876"/>
                <a:gd name="connsiteY1009" fmla="*/ 3638594 h 5864225"/>
                <a:gd name="connsiteX1010" fmla="*/ 2605483 w 4587876"/>
                <a:gd name="connsiteY1010" fmla="*/ 3662085 h 5864225"/>
                <a:gd name="connsiteX1011" fmla="*/ 2613419 w 4587876"/>
                <a:gd name="connsiteY1011" fmla="*/ 3674148 h 5864225"/>
                <a:gd name="connsiteX1012" fmla="*/ 2620720 w 4587876"/>
                <a:gd name="connsiteY1012" fmla="*/ 3685894 h 5864225"/>
                <a:gd name="connsiteX1013" fmla="*/ 2627704 w 4587876"/>
                <a:gd name="connsiteY1013" fmla="*/ 3697322 h 5864225"/>
                <a:gd name="connsiteX1014" fmla="*/ 2634052 w 4587876"/>
                <a:gd name="connsiteY1014" fmla="*/ 3709068 h 5864225"/>
                <a:gd name="connsiteX1015" fmla="*/ 2639449 w 4587876"/>
                <a:gd name="connsiteY1015" fmla="*/ 3720496 h 5864225"/>
                <a:gd name="connsiteX1016" fmla="*/ 2644210 w 4587876"/>
                <a:gd name="connsiteY1016" fmla="*/ 3731289 h 5864225"/>
                <a:gd name="connsiteX1017" fmla="*/ 2646115 w 4587876"/>
                <a:gd name="connsiteY1017" fmla="*/ 3736686 h 5864225"/>
                <a:gd name="connsiteX1018" fmla="*/ 2647702 w 4587876"/>
                <a:gd name="connsiteY1018" fmla="*/ 3742082 h 5864225"/>
                <a:gd name="connsiteX1019" fmla="*/ 2648972 w 4587876"/>
                <a:gd name="connsiteY1019" fmla="*/ 3747161 h 5864225"/>
                <a:gd name="connsiteX1020" fmla="*/ 2650559 w 4587876"/>
                <a:gd name="connsiteY1020" fmla="*/ 3752241 h 5864225"/>
                <a:gd name="connsiteX1021" fmla="*/ 2652146 w 4587876"/>
                <a:gd name="connsiteY1021" fmla="*/ 3762399 h 5864225"/>
                <a:gd name="connsiteX1022" fmla="*/ 2653733 w 4587876"/>
                <a:gd name="connsiteY1022" fmla="*/ 3772875 h 5864225"/>
                <a:gd name="connsiteX1023" fmla="*/ 2655003 w 4587876"/>
                <a:gd name="connsiteY1023" fmla="*/ 3783033 h 5864225"/>
                <a:gd name="connsiteX1024" fmla="*/ 2655955 w 4587876"/>
                <a:gd name="connsiteY1024" fmla="*/ 3794144 h 5864225"/>
                <a:gd name="connsiteX1025" fmla="*/ 2656907 w 4587876"/>
                <a:gd name="connsiteY1025" fmla="*/ 3804937 h 5864225"/>
                <a:gd name="connsiteX1026" fmla="*/ 2657542 w 4587876"/>
                <a:gd name="connsiteY1026" fmla="*/ 3815730 h 5864225"/>
                <a:gd name="connsiteX1027" fmla="*/ 2657860 w 4587876"/>
                <a:gd name="connsiteY1027" fmla="*/ 3826524 h 5864225"/>
                <a:gd name="connsiteX1028" fmla="*/ 2658177 w 4587876"/>
                <a:gd name="connsiteY1028" fmla="*/ 3837952 h 5864225"/>
                <a:gd name="connsiteX1029" fmla="*/ 2657860 w 4587876"/>
                <a:gd name="connsiteY1029" fmla="*/ 3859856 h 5864225"/>
                <a:gd name="connsiteX1030" fmla="*/ 2657225 w 4587876"/>
                <a:gd name="connsiteY1030" fmla="*/ 3882395 h 5864225"/>
                <a:gd name="connsiteX1031" fmla="*/ 2655638 w 4587876"/>
                <a:gd name="connsiteY1031" fmla="*/ 3904298 h 5864225"/>
                <a:gd name="connsiteX1032" fmla="*/ 2653733 w 4587876"/>
                <a:gd name="connsiteY1032" fmla="*/ 3925885 h 5864225"/>
                <a:gd name="connsiteX1033" fmla="*/ 2652781 w 4587876"/>
                <a:gd name="connsiteY1033" fmla="*/ 3936361 h 5864225"/>
                <a:gd name="connsiteX1034" fmla="*/ 2652463 w 4587876"/>
                <a:gd name="connsiteY1034" fmla="*/ 3946519 h 5864225"/>
                <a:gd name="connsiteX1035" fmla="*/ 2652781 w 4587876"/>
                <a:gd name="connsiteY1035" fmla="*/ 3956677 h 5864225"/>
                <a:gd name="connsiteX1036" fmla="*/ 2653416 w 4587876"/>
                <a:gd name="connsiteY1036" fmla="*/ 3966836 h 5864225"/>
                <a:gd name="connsiteX1037" fmla="*/ 2654368 w 4587876"/>
                <a:gd name="connsiteY1037" fmla="*/ 3976994 h 5864225"/>
                <a:gd name="connsiteX1038" fmla="*/ 2655638 w 4587876"/>
                <a:gd name="connsiteY1038" fmla="*/ 3986835 h 5864225"/>
                <a:gd name="connsiteX1039" fmla="*/ 2657225 w 4587876"/>
                <a:gd name="connsiteY1039" fmla="*/ 3996676 h 5864225"/>
                <a:gd name="connsiteX1040" fmla="*/ 2659447 w 4587876"/>
                <a:gd name="connsiteY1040" fmla="*/ 4006199 h 5864225"/>
                <a:gd name="connsiteX1041" fmla="*/ 2663256 w 4587876"/>
                <a:gd name="connsiteY1041" fmla="*/ 4025564 h 5864225"/>
                <a:gd name="connsiteX1042" fmla="*/ 2667383 w 4587876"/>
                <a:gd name="connsiteY1042" fmla="*/ 4044928 h 5864225"/>
                <a:gd name="connsiteX1043" fmla="*/ 2669605 w 4587876"/>
                <a:gd name="connsiteY1043" fmla="*/ 4054769 h 5864225"/>
                <a:gd name="connsiteX1044" fmla="*/ 2671192 w 4587876"/>
                <a:gd name="connsiteY1044" fmla="*/ 4064610 h 5864225"/>
                <a:gd name="connsiteX1045" fmla="*/ 2672462 w 4587876"/>
                <a:gd name="connsiteY1045" fmla="*/ 4074451 h 5864225"/>
                <a:gd name="connsiteX1046" fmla="*/ 2673731 w 4587876"/>
                <a:gd name="connsiteY1046" fmla="*/ 4084292 h 5864225"/>
                <a:gd name="connsiteX1047" fmla="*/ 2675636 w 4587876"/>
                <a:gd name="connsiteY1047" fmla="*/ 4106831 h 5864225"/>
                <a:gd name="connsiteX1048" fmla="*/ 2679128 w 4587876"/>
                <a:gd name="connsiteY1048" fmla="*/ 4133496 h 5864225"/>
                <a:gd name="connsiteX1049" fmla="*/ 2682937 w 4587876"/>
                <a:gd name="connsiteY1049" fmla="*/ 4164289 h 5864225"/>
                <a:gd name="connsiteX1050" fmla="*/ 2688016 w 4587876"/>
                <a:gd name="connsiteY1050" fmla="*/ 4199526 h 5864225"/>
                <a:gd name="connsiteX1051" fmla="*/ 2694047 w 4587876"/>
                <a:gd name="connsiteY1051" fmla="*/ 4239207 h 5864225"/>
                <a:gd name="connsiteX1052" fmla="*/ 2701030 w 4587876"/>
                <a:gd name="connsiteY1052" fmla="*/ 4282697 h 5864225"/>
                <a:gd name="connsiteX1053" fmla="*/ 2709284 w 4587876"/>
                <a:gd name="connsiteY1053" fmla="*/ 4329997 h 5864225"/>
                <a:gd name="connsiteX1054" fmla="*/ 2718489 w 4587876"/>
                <a:gd name="connsiteY1054" fmla="*/ 4381106 h 5864225"/>
                <a:gd name="connsiteX1055" fmla="*/ 2729282 w 4587876"/>
                <a:gd name="connsiteY1055" fmla="*/ 4437295 h 5864225"/>
                <a:gd name="connsiteX1056" fmla="*/ 2740075 w 4587876"/>
                <a:gd name="connsiteY1056" fmla="*/ 4497292 h 5864225"/>
                <a:gd name="connsiteX1057" fmla="*/ 2751185 w 4587876"/>
                <a:gd name="connsiteY1057" fmla="*/ 4558877 h 5864225"/>
                <a:gd name="connsiteX1058" fmla="*/ 2762612 w 4587876"/>
                <a:gd name="connsiteY1058" fmla="*/ 4620462 h 5864225"/>
                <a:gd name="connsiteX1059" fmla="*/ 2774040 w 4587876"/>
                <a:gd name="connsiteY1059" fmla="*/ 4679825 h 5864225"/>
                <a:gd name="connsiteX1060" fmla="*/ 2785150 w 4587876"/>
                <a:gd name="connsiteY1060" fmla="*/ 4734744 h 5864225"/>
                <a:gd name="connsiteX1061" fmla="*/ 2790546 w 4587876"/>
                <a:gd name="connsiteY1061" fmla="*/ 4760140 h 5864225"/>
                <a:gd name="connsiteX1062" fmla="*/ 2795625 w 4587876"/>
                <a:gd name="connsiteY1062" fmla="*/ 4783313 h 5864225"/>
                <a:gd name="connsiteX1063" fmla="*/ 2800704 w 4587876"/>
                <a:gd name="connsiteY1063" fmla="*/ 4804582 h 5864225"/>
                <a:gd name="connsiteX1064" fmla="*/ 2805466 w 4587876"/>
                <a:gd name="connsiteY1064" fmla="*/ 4823312 h 5864225"/>
                <a:gd name="connsiteX1065" fmla="*/ 2810227 w 4587876"/>
                <a:gd name="connsiteY1065" fmla="*/ 4842676 h 5864225"/>
                <a:gd name="connsiteX1066" fmla="*/ 2815941 w 4587876"/>
                <a:gd name="connsiteY1066" fmla="*/ 4865215 h 5864225"/>
                <a:gd name="connsiteX1067" fmla="*/ 2821337 w 4587876"/>
                <a:gd name="connsiteY1067" fmla="*/ 4890928 h 5864225"/>
                <a:gd name="connsiteX1068" fmla="*/ 2827051 w 4587876"/>
                <a:gd name="connsiteY1068" fmla="*/ 4918546 h 5864225"/>
                <a:gd name="connsiteX1069" fmla="*/ 2839431 w 4587876"/>
                <a:gd name="connsiteY1069" fmla="*/ 4979179 h 5864225"/>
                <a:gd name="connsiteX1070" fmla="*/ 2851811 w 4587876"/>
                <a:gd name="connsiteY1070" fmla="*/ 5042669 h 5864225"/>
                <a:gd name="connsiteX1071" fmla="*/ 2874348 w 4587876"/>
                <a:gd name="connsiteY1071" fmla="*/ 5163617 h 5864225"/>
                <a:gd name="connsiteX1072" fmla="*/ 2883554 w 4587876"/>
                <a:gd name="connsiteY1072" fmla="*/ 5212821 h 5864225"/>
                <a:gd name="connsiteX1073" fmla="*/ 2890537 w 4587876"/>
                <a:gd name="connsiteY1073" fmla="*/ 5248693 h 5864225"/>
                <a:gd name="connsiteX1074" fmla="*/ 2904822 w 4587876"/>
                <a:gd name="connsiteY1074" fmla="*/ 5317579 h 5864225"/>
                <a:gd name="connsiteX1075" fmla="*/ 2922281 w 4587876"/>
                <a:gd name="connsiteY1075" fmla="*/ 5400433 h 5864225"/>
                <a:gd name="connsiteX1076" fmla="*/ 2930851 w 4587876"/>
                <a:gd name="connsiteY1076" fmla="*/ 5441066 h 5864225"/>
                <a:gd name="connsiteX1077" fmla="*/ 2938470 w 4587876"/>
                <a:gd name="connsiteY1077" fmla="*/ 5478843 h 5864225"/>
                <a:gd name="connsiteX1078" fmla="*/ 2944501 w 4587876"/>
                <a:gd name="connsiteY1078" fmla="*/ 5510905 h 5864225"/>
                <a:gd name="connsiteX1079" fmla="*/ 2948945 w 4587876"/>
                <a:gd name="connsiteY1079" fmla="*/ 5535666 h 5864225"/>
                <a:gd name="connsiteX1080" fmla="*/ 2952437 w 4587876"/>
                <a:gd name="connsiteY1080" fmla="*/ 5556618 h 5864225"/>
                <a:gd name="connsiteX1081" fmla="*/ 2956881 w 4587876"/>
                <a:gd name="connsiteY1081" fmla="*/ 5578522 h 5864225"/>
                <a:gd name="connsiteX1082" fmla="*/ 2961325 w 4587876"/>
                <a:gd name="connsiteY1082" fmla="*/ 5601060 h 5864225"/>
                <a:gd name="connsiteX1083" fmla="*/ 2965769 w 4587876"/>
                <a:gd name="connsiteY1083" fmla="*/ 5622012 h 5864225"/>
                <a:gd name="connsiteX1084" fmla="*/ 2968943 w 4587876"/>
                <a:gd name="connsiteY1084" fmla="*/ 5641376 h 5864225"/>
                <a:gd name="connsiteX1085" fmla="*/ 2970213 w 4587876"/>
                <a:gd name="connsiteY1085" fmla="*/ 5649948 h 5864225"/>
                <a:gd name="connsiteX1086" fmla="*/ 2971483 w 4587876"/>
                <a:gd name="connsiteY1086" fmla="*/ 5657884 h 5864225"/>
                <a:gd name="connsiteX1087" fmla="*/ 2971800 w 4587876"/>
                <a:gd name="connsiteY1087" fmla="*/ 5664550 h 5864225"/>
                <a:gd name="connsiteX1088" fmla="*/ 2971483 w 4587876"/>
                <a:gd name="connsiteY1088" fmla="*/ 5670264 h 5864225"/>
                <a:gd name="connsiteX1089" fmla="*/ 2971165 w 4587876"/>
                <a:gd name="connsiteY1089" fmla="*/ 5672486 h 5864225"/>
                <a:gd name="connsiteX1090" fmla="*/ 2970213 w 4587876"/>
                <a:gd name="connsiteY1090" fmla="*/ 5674391 h 5864225"/>
                <a:gd name="connsiteX1091" fmla="*/ 2969578 w 4587876"/>
                <a:gd name="connsiteY1091" fmla="*/ 5675978 h 5864225"/>
                <a:gd name="connsiteX1092" fmla="*/ 2968943 w 4587876"/>
                <a:gd name="connsiteY1092" fmla="*/ 5677566 h 5864225"/>
                <a:gd name="connsiteX1093" fmla="*/ 2967674 w 4587876"/>
                <a:gd name="connsiteY1093" fmla="*/ 5678835 h 5864225"/>
                <a:gd name="connsiteX1094" fmla="*/ 2965769 w 4587876"/>
                <a:gd name="connsiteY1094" fmla="*/ 5680105 h 5864225"/>
                <a:gd name="connsiteX1095" fmla="*/ 2960373 w 4587876"/>
                <a:gd name="connsiteY1095" fmla="*/ 5682962 h 5864225"/>
                <a:gd name="connsiteX1096" fmla="*/ 2952754 w 4587876"/>
                <a:gd name="connsiteY1096" fmla="*/ 5686772 h 5864225"/>
                <a:gd name="connsiteX1097" fmla="*/ 2943549 w 4587876"/>
                <a:gd name="connsiteY1097" fmla="*/ 5690264 h 5864225"/>
                <a:gd name="connsiteX1098" fmla="*/ 2933073 w 4587876"/>
                <a:gd name="connsiteY1098" fmla="*/ 5694708 h 5864225"/>
                <a:gd name="connsiteX1099" fmla="*/ 2921328 w 4587876"/>
                <a:gd name="connsiteY1099" fmla="*/ 5698835 h 5864225"/>
                <a:gd name="connsiteX1100" fmla="*/ 2895299 w 4587876"/>
                <a:gd name="connsiteY1100" fmla="*/ 5708041 h 5864225"/>
                <a:gd name="connsiteX1101" fmla="*/ 2868000 w 4587876"/>
                <a:gd name="connsiteY1101" fmla="*/ 5716929 h 5864225"/>
                <a:gd name="connsiteX1102" fmla="*/ 2841653 w 4587876"/>
                <a:gd name="connsiteY1102" fmla="*/ 5724865 h 5864225"/>
                <a:gd name="connsiteX1103" fmla="*/ 2818163 w 4587876"/>
                <a:gd name="connsiteY1103" fmla="*/ 5731532 h 5864225"/>
                <a:gd name="connsiteX1104" fmla="*/ 2808640 w 4587876"/>
                <a:gd name="connsiteY1104" fmla="*/ 5734071 h 5864225"/>
                <a:gd name="connsiteX1105" fmla="*/ 2800387 w 4587876"/>
                <a:gd name="connsiteY1105" fmla="*/ 5735659 h 5864225"/>
                <a:gd name="connsiteX1106" fmla="*/ 2787689 w 4587876"/>
                <a:gd name="connsiteY1106" fmla="*/ 5738516 h 5864225"/>
                <a:gd name="connsiteX1107" fmla="*/ 2774357 w 4587876"/>
                <a:gd name="connsiteY1107" fmla="*/ 5740738 h 5864225"/>
                <a:gd name="connsiteX1108" fmla="*/ 2748010 w 4587876"/>
                <a:gd name="connsiteY1108" fmla="*/ 5744865 h 5864225"/>
                <a:gd name="connsiteX1109" fmla="*/ 2735313 w 4587876"/>
                <a:gd name="connsiteY1109" fmla="*/ 5747404 h 5864225"/>
                <a:gd name="connsiteX1110" fmla="*/ 2724203 w 4587876"/>
                <a:gd name="connsiteY1110" fmla="*/ 5749944 h 5864225"/>
                <a:gd name="connsiteX1111" fmla="*/ 2719124 w 4587876"/>
                <a:gd name="connsiteY1111" fmla="*/ 5751214 h 5864225"/>
                <a:gd name="connsiteX1112" fmla="*/ 2714680 w 4587876"/>
                <a:gd name="connsiteY1112" fmla="*/ 5752483 h 5864225"/>
                <a:gd name="connsiteX1113" fmla="*/ 2710236 w 4587876"/>
                <a:gd name="connsiteY1113" fmla="*/ 5754071 h 5864225"/>
                <a:gd name="connsiteX1114" fmla="*/ 2706744 w 4587876"/>
                <a:gd name="connsiteY1114" fmla="*/ 5755975 h 5864225"/>
                <a:gd name="connsiteX1115" fmla="*/ 2702618 w 4587876"/>
                <a:gd name="connsiteY1115" fmla="*/ 5755340 h 5864225"/>
                <a:gd name="connsiteX1116" fmla="*/ 2698174 w 4587876"/>
                <a:gd name="connsiteY1116" fmla="*/ 5754706 h 5864225"/>
                <a:gd name="connsiteX1117" fmla="*/ 2688651 w 4587876"/>
                <a:gd name="connsiteY1117" fmla="*/ 5754071 h 5864225"/>
                <a:gd name="connsiteX1118" fmla="*/ 2678175 w 4587876"/>
                <a:gd name="connsiteY1118" fmla="*/ 5754071 h 5864225"/>
                <a:gd name="connsiteX1119" fmla="*/ 2666430 w 4587876"/>
                <a:gd name="connsiteY1119" fmla="*/ 5754706 h 5864225"/>
                <a:gd name="connsiteX1120" fmla="*/ 2654685 w 4587876"/>
                <a:gd name="connsiteY1120" fmla="*/ 5756293 h 5864225"/>
                <a:gd name="connsiteX1121" fmla="*/ 2642306 w 4587876"/>
                <a:gd name="connsiteY1121" fmla="*/ 5757563 h 5864225"/>
                <a:gd name="connsiteX1122" fmla="*/ 2616911 w 4587876"/>
                <a:gd name="connsiteY1122" fmla="*/ 5761055 h 5864225"/>
                <a:gd name="connsiteX1123" fmla="*/ 2568979 w 4587876"/>
                <a:gd name="connsiteY1123" fmla="*/ 5768673 h 5864225"/>
                <a:gd name="connsiteX1124" fmla="*/ 2558503 w 4587876"/>
                <a:gd name="connsiteY1124" fmla="*/ 5770261 h 5864225"/>
                <a:gd name="connsiteX1125" fmla="*/ 2549298 w 4587876"/>
                <a:gd name="connsiteY1125" fmla="*/ 5771530 h 5864225"/>
                <a:gd name="connsiteX1126" fmla="*/ 2541045 w 4587876"/>
                <a:gd name="connsiteY1126" fmla="*/ 5772165 h 5864225"/>
                <a:gd name="connsiteX1127" fmla="*/ 2534061 w 4587876"/>
                <a:gd name="connsiteY1127" fmla="*/ 5772800 h 5864225"/>
                <a:gd name="connsiteX1128" fmla="*/ 2530887 w 4587876"/>
                <a:gd name="connsiteY1128" fmla="*/ 5772800 h 5864225"/>
                <a:gd name="connsiteX1129" fmla="*/ 2527078 w 4587876"/>
                <a:gd name="connsiteY1129" fmla="*/ 5773118 h 5864225"/>
                <a:gd name="connsiteX1130" fmla="*/ 2518190 w 4587876"/>
                <a:gd name="connsiteY1130" fmla="*/ 5774705 h 5864225"/>
                <a:gd name="connsiteX1131" fmla="*/ 2508032 w 4587876"/>
                <a:gd name="connsiteY1131" fmla="*/ 5776609 h 5864225"/>
                <a:gd name="connsiteX1132" fmla="*/ 2496604 w 4587876"/>
                <a:gd name="connsiteY1132" fmla="*/ 5779467 h 5864225"/>
                <a:gd name="connsiteX1133" fmla="*/ 2470575 w 4587876"/>
                <a:gd name="connsiteY1133" fmla="*/ 5787085 h 5864225"/>
                <a:gd name="connsiteX1134" fmla="*/ 2441371 w 4587876"/>
                <a:gd name="connsiteY1134" fmla="*/ 5795339 h 5864225"/>
                <a:gd name="connsiteX1135" fmla="*/ 2411215 w 4587876"/>
                <a:gd name="connsiteY1135" fmla="*/ 5804227 h 5864225"/>
                <a:gd name="connsiteX1136" fmla="*/ 2395978 w 4587876"/>
                <a:gd name="connsiteY1136" fmla="*/ 5808354 h 5864225"/>
                <a:gd name="connsiteX1137" fmla="*/ 2381059 w 4587876"/>
                <a:gd name="connsiteY1137" fmla="*/ 5811846 h 5864225"/>
                <a:gd name="connsiteX1138" fmla="*/ 2366774 w 4587876"/>
                <a:gd name="connsiteY1138" fmla="*/ 5815021 h 5864225"/>
                <a:gd name="connsiteX1139" fmla="*/ 2353125 w 4587876"/>
                <a:gd name="connsiteY1139" fmla="*/ 5817878 h 5864225"/>
                <a:gd name="connsiteX1140" fmla="*/ 2340110 w 4587876"/>
                <a:gd name="connsiteY1140" fmla="*/ 5819782 h 5864225"/>
                <a:gd name="connsiteX1141" fmla="*/ 2334079 w 4587876"/>
                <a:gd name="connsiteY1141" fmla="*/ 5820417 h 5864225"/>
                <a:gd name="connsiteX1142" fmla="*/ 2328048 w 4587876"/>
                <a:gd name="connsiteY1142" fmla="*/ 5821052 h 5864225"/>
                <a:gd name="connsiteX1143" fmla="*/ 2318842 w 4587876"/>
                <a:gd name="connsiteY1143" fmla="*/ 5821370 h 5864225"/>
                <a:gd name="connsiteX1144" fmla="*/ 2309319 w 4587876"/>
                <a:gd name="connsiteY1144" fmla="*/ 5821052 h 5864225"/>
                <a:gd name="connsiteX1145" fmla="*/ 2300431 w 4587876"/>
                <a:gd name="connsiteY1145" fmla="*/ 5820417 h 5864225"/>
                <a:gd name="connsiteX1146" fmla="*/ 2291860 w 4587876"/>
                <a:gd name="connsiteY1146" fmla="*/ 5819782 h 5864225"/>
                <a:gd name="connsiteX1147" fmla="*/ 2283607 w 4587876"/>
                <a:gd name="connsiteY1147" fmla="*/ 5818513 h 5864225"/>
                <a:gd name="connsiteX1148" fmla="*/ 2275354 w 4587876"/>
                <a:gd name="connsiteY1148" fmla="*/ 5817243 h 5864225"/>
                <a:gd name="connsiteX1149" fmla="*/ 2267736 w 4587876"/>
                <a:gd name="connsiteY1149" fmla="*/ 5815338 h 5864225"/>
                <a:gd name="connsiteX1150" fmla="*/ 2261069 w 4587876"/>
                <a:gd name="connsiteY1150" fmla="*/ 5813751 h 5864225"/>
                <a:gd name="connsiteX1151" fmla="*/ 2260435 w 4587876"/>
                <a:gd name="connsiteY1151" fmla="*/ 5809624 h 5864225"/>
                <a:gd name="connsiteX1152" fmla="*/ 2259800 w 4587876"/>
                <a:gd name="connsiteY1152" fmla="*/ 5805180 h 5864225"/>
                <a:gd name="connsiteX1153" fmla="*/ 2258847 w 4587876"/>
                <a:gd name="connsiteY1153" fmla="*/ 5801053 h 5864225"/>
                <a:gd name="connsiteX1154" fmla="*/ 2257895 w 4587876"/>
                <a:gd name="connsiteY1154" fmla="*/ 5796609 h 5864225"/>
                <a:gd name="connsiteX1155" fmla="*/ 2256625 w 4587876"/>
                <a:gd name="connsiteY1155" fmla="*/ 5792482 h 5864225"/>
                <a:gd name="connsiteX1156" fmla="*/ 2254721 w 4587876"/>
                <a:gd name="connsiteY1156" fmla="*/ 5788355 h 5864225"/>
                <a:gd name="connsiteX1157" fmla="*/ 2252499 w 4587876"/>
                <a:gd name="connsiteY1157" fmla="*/ 5784546 h 5864225"/>
                <a:gd name="connsiteX1158" fmla="*/ 2249959 w 4587876"/>
                <a:gd name="connsiteY1158" fmla="*/ 5780736 h 5864225"/>
                <a:gd name="connsiteX1159" fmla="*/ 2248055 w 4587876"/>
                <a:gd name="connsiteY1159" fmla="*/ 5778197 h 5864225"/>
                <a:gd name="connsiteX1160" fmla="*/ 2245833 w 4587876"/>
                <a:gd name="connsiteY1160" fmla="*/ 5775022 h 5864225"/>
                <a:gd name="connsiteX1161" fmla="*/ 2241071 w 4587876"/>
                <a:gd name="connsiteY1161" fmla="*/ 5766451 h 5864225"/>
                <a:gd name="connsiteX1162" fmla="*/ 2235992 w 4587876"/>
                <a:gd name="connsiteY1162" fmla="*/ 5755658 h 5864225"/>
                <a:gd name="connsiteX1163" fmla="*/ 2230279 w 4587876"/>
                <a:gd name="connsiteY1163" fmla="*/ 5742960 h 5864225"/>
                <a:gd name="connsiteX1164" fmla="*/ 2224247 w 4587876"/>
                <a:gd name="connsiteY1164" fmla="*/ 5728357 h 5864225"/>
                <a:gd name="connsiteX1165" fmla="*/ 2218534 w 4587876"/>
                <a:gd name="connsiteY1165" fmla="*/ 5713120 h 5864225"/>
                <a:gd name="connsiteX1166" fmla="*/ 2212185 w 4587876"/>
                <a:gd name="connsiteY1166" fmla="*/ 5696295 h 5864225"/>
                <a:gd name="connsiteX1167" fmla="*/ 2206154 w 4587876"/>
                <a:gd name="connsiteY1167" fmla="*/ 5678835 h 5864225"/>
                <a:gd name="connsiteX1168" fmla="*/ 2199805 w 4587876"/>
                <a:gd name="connsiteY1168" fmla="*/ 5660741 h 5864225"/>
                <a:gd name="connsiteX1169" fmla="*/ 2194409 w 4587876"/>
                <a:gd name="connsiteY1169" fmla="*/ 5642646 h 5864225"/>
                <a:gd name="connsiteX1170" fmla="*/ 2188695 w 4587876"/>
                <a:gd name="connsiteY1170" fmla="*/ 5624234 h 5864225"/>
                <a:gd name="connsiteX1171" fmla="*/ 2183933 w 4587876"/>
                <a:gd name="connsiteY1171" fmla="*/ 5606140 h 5864225"/>
                <a:gd name="connsiteX1172" fmla="*/ 2179172 w 4587876"/>
                <a:gd name="connsiteY1172" fmla="*/ 5588997 h 5864225"/>
                <a:gd name="connsiteX1173" fmla="*/ 2175363 w 4587876"/>
                <a:gd name="connsiteY1173" fmla="*/ 5573125 h 5864225"/>
                <a:gd name="connsiteX1174" fmla="*/ 2172188 w 4587876"/>
                <a:gd name="connsiteY1174" fmla="*/ 5557888 h 5864225"/>
                <a:gd name="connsiteX1175" fmla="*/ 2169966 w 4587876"/>
                <a:gd name="connsiteY1175" fmla="*/ 5543920 h 5864225"/>
                <a:gd name="connsiteX1176" fmla="*/ 2165205 w 4587876"/>
                <a:gd name="connsiteY1176" fmla="*/ 5514715 h 5864225"/>
                <a:gd name="connsiteX1177" fmla="*/ 2159491 w 4587876"/>
                <a:gd name="connsiteY1177" fmla="*/ 5479160 h 5864225"/>
                <a:gd name="connsiteX1178" fmla="*/ 2145207 w 4587876"/>
                <a:gd name="connsiteY1178" fmla="*/ 5397576 h 5864225"/>
                <a:gd name="connsiteX1179" fmla="*/ 2131240 w 4587876"/>
                <a:gd name="connsiteY1179" fmla="*/ 5316944 h 5864225"/>
                <a:gd name="connsiteX1180" fmla="*/ 2119812 w 4587876"/>
                <a:gd name="connsiteY1180" fmla="*/ 5253772 h 5864225"/>
                <a:gd name="connsiteX1181" fmla="*/ 2117273 w 4587876"/>
                <a:gd name="connsiteY1181" fmla="*/ 5240439 h 5864225"/>
                <a:gd name="connsiteX1182" fmla="*/ 2114098 w 4587876"/>
                <a:gd name="connsiteY1182" fmla="*/ 5225836 h 5864225"/>
                <a:gd name="connsiteX1183" fmla="*/ 2106480 w 4587876"/>
                <a:gd name="connsiteY1183" fmla="*/ 5191869 h 5864225"/>
                <a:gd name="connsiteX1184" fmla="*/ 2097909 w 4587876"/>
                <a:gd name="connsiteY1184" fmla="*/ 5155363 h 5864225"/>
                <a:gd name="connsiteX1185" fmla="*/ 2088704 w 4587876"/>
                <a:gd name="connsiteY1185" fmla="*/ 5119174 h 5864225"/>
                <a:gd name="connsiteX1186" fmla="*/ 2073150 w 4587876"/>
                <a:gd name="connsiteY1186" fmla="*/ 5058859 h 5864225"/>
                <a:gd name="connsiteX1187" fmla="*/ 2066484 w 4587876"/>
                <a:gd name="connsiteY1187" fmla="*/ 5033463 h 5864225"/>
                <a:gd name="connsiteX1188" fmla="*/ 1974428 w 4587876"/>
                <a:gd name="connsiteY1188" fmla="*/ 5090603 h 5864225"/>
                <a:gd name="connsiteX1189" fmla="*/ 1764923 w 4587876"/>
                <a:gd name="connsiteY1189" fmla="*/ 5219805 h 5864225"/>
                <a:gd name="connsiteX1190" fmla="*/ 1647473 w 4587876"/>
                <a:gd name="connsiteY1190" fmla="*/ 5292183 h 5864225"/>
                <a:gd name="connsiteX1191" fmla="*/ 1537642 w 4587876"/>
                <a:gd name="connsiteY1191" fmla="*/ 5359482 h 5864225"/>
                <a:gd name="connsiteX1192" fmla="*/ 1448761 w 4587876"/>
                <a:gd name="connsiteY1192" fmla="*/ 5413766 h 5864225"/>
                <a:gd name="connsiteX1193" fmla="*/ 1415748 w 4587876"/>
                <a:gd name="connsiteY1193" fmla="*/ 5433448 h 5864225"/>
                <a:gd name="connsiteX1194" fmla="*/ 1392258 w 4587876"/>
                <a:gd name="connsiteY1194" fmla="*/ 5447098 h 5864225"/>
                <a:gd name="connsiteX1195" fmla="*/ 1374164 w 4587876"/>
                <a:gd name="connsiteY1195" fmla="*/ 5457891 h 5864225"/>
                <a:gd name="connsiteX1196" fmla="*/ 1355753 w 4587876"/>
                <a:gd name="connsiteY1196" fmla="*/ 5469319 h 5864225"/>
                <a:gd name="connsiteX1197" fmla="*/ 1337342 w 4587876"/>
                <a:gd name="connsiteY1197" fmla="*/ 5480748 h 5864225"/>
                <a:gd name="connsiteX1198" fmla="*/ 1318613 w 4587876"/>
                <a:gd name="connsiteY1198" fmla="*/ 5492493 h 5864225"/>
                <a:gd name="connsiteX1199" fmla="*/ 1280839 w 4587876"/>
                <a:gd name="connsiteY1199" fmla="*/ 5516937 h 5864225"/>
                <a:gd name="connsiteX1200" fmla="*/ 1244017 w 4587876"/>
                <a:gd name="connsiteY1200" fmla="*/ 5541380 h 5864225"/>
                <a:gd name="connsiteX1201" fmla="*/ 1208782 w 4587876"/>
                <a:gd name="connsiteY1201" fmla="*/ 5565189 h 5864225"/>
                <a:gd name="connsiteX1202" fmla="*/ 1176086 w 4587876"/>
                <a:gd name="connsiteY1202" fmla="*/ 5587410 h 5864225"/>
                <a:gd name="connsiteX1203" fmla="*/ 1147200 w 4587876"/>
                <a:gd name="connsiteY1203" fmla="*/ 5607092 h 5864225"/>
                <a:gd name="connsiteX1204" fmla="*/ 1122123 w 4587876"/>
                <a:gd name="connsiteY1204" fmla="*/ 5623917 h 5864225"/>
                <a:gd name="connsiteX1205" fmla="*/ 1109743 w 4587876"/>
                <a:gd name="connsiteY1205" fmla="*/ 5631853 h 5864225"/>
                <a:gd name="connsiteX1206" fmla="*/ 1094824 w 4587876"/>
                <a:gd name="connsiteY1206" fmla="*/ 5640742 h 5864225"/>
                <a:gd name="connsiteX1207" fmla="*/ 1078000 w 4587876"/>
                <a:gd name="connsiteY1207" fmla="*/ 5650265 h 5864225"/>
                <a:gd name="connsiteX1208" fmla="*/ 1059271 w 4587876"/>
                <a:gd name="connsiteY1208" fmla="*/ 5660741 h 5864225"/>
                <a:gd name="connsiteX1209" fmla="*/ 1018957 w 4587876"/>
                <a:gd name="connsiteY1209" fmla="*/ 5682327 h 5864225"/>
                <a:gd name="connsiteX1210" fmla="*/ 976739 w 4587876"/>
                <a:gd name="connsiteY1210" fmla="*/ 5704549 h 5864225"/>
                <a:gd name="connsiteX1211" fmla="*/ 935155 w 4587876"/>
                <a:gd name="connsiteY1211" fmla="*/ 5726453 h 5864225"/>
                <a:gd name="connsiteX1212" fmla="*/ 897698 w 4587876"/>
                <a:gd name="connsiteY1212" fmla="*/ 5746769 h 5864225"/>
                <a:gd name="connsiteX1213" fmla="*/ 880874 w 4587876"/>
                <a:gd name="connsiteY1213" fmla="*/ 5755975 h 5864225"/>
                <a:gd name="connsiteX1214" fmla="*/ 866590 w 4587876"/>
                <a:gd name="connsiteY1214" fmla="*/ 5764229 h 5864225"/>
                <a:gd name="connsiteX1215" fmla="*/ 854528 w 4587876"/>
                <a:gd name="connsiteY1215" fmla="*/ 5771213 h 5864225"/>
                <a:gd name="connsiteX1216" fmla="*/ 845005 w 4587876"/>
                <a:gd name="connsiteY1216" fmla="*/ 5777562 h 5864225"/>
                <a:gd name="connsiteX1217" fmla="*/ 836751 w 4587876"/>
                <a:gd name="connsiteY1217" fmla="*/ 5783593 h 5864225"/>
                <a:gd name="connsiteX1218" fmla="*/ 827228 w 4587876"/>
                <a:gd name="connsiteY1218" fmla="*/ 5789625 h 5864225"/>
                <a:gd name="connsiteX1219" fmla="*/ 805960 w 4587876"/>
                <a:gd name="connsiteY1219" fmla="*/ 5803910 h 5864225"/>
                <a:gd name="connsiteX1220" fmla="*/ 782470 w 4587876"/>
                <a:gd name="connsiteY1220" fmla="*/ 5818195 h 5864225"/>
                <a:gd name="connsiteX1221" fmla="*/ 759298 w 4587876"/>
                <a:gd name="connsiteY1221" fmla="*/ 5832163 h 5864225"/>
                <a:gd name="connsiteX1222" fmla="*/ 721206 w 4587876"/>
                <a:gd name="connsiteY1222" fmla="*/ 5855019 h 5864225"/>
                <a:gd name="connsiteX1223" fmla="*/ 705017 w 4587876"/>
                <a:gd name="connsiteY1223" fmla="*/ 5864225 h 5864225"/>
                <a:gd name="connsiteX1224" fmla="*/ 692637 w 4587876"/>
                <a:gd name="connsiteY1224" fmla="*/ 5835020 h 5864225"/>
                <a:gd name="connsiteX1225" fmla="*/ 679940 w 4587876"/>
                <a:gd name="connsiteY1225" fmla="*/ 5804227 h 5864225"/>
                <a:gd name="connsiteX1226" fmla="*/ 664386 w 4587876"/>
                <a:gd name="connsiteY1226" fmla="*/ 5768356 h 5864225"/>
                <a:gd name="connsiteX1227" fmla="*/ 647879 w 4587876"/>
                <a:gd name="connsiteY1227" fmla="*/ 5731214 h 5864225"/>
                <a:gd name="connsiteX1228" fmla="*/ 632325 w 4587876"/>
                <a:gd name="connsiteY1228" fmla="*/ 5696930 h 5864225"/>
                <a:gd name="connsiteX1229" fmla="*/ 625659 w 4587876"/>
                <a:gd name="connsiteY1229" fmla="*/ 5682010 h 5864225"/>
                <a:gd name="connsiteX1230" fmla="*/ 619310 w 4587876"/>
                <a:gd name="connsiteY1230" fmla="*/ 5669312 h 5864225"/>
                <a:gd name="connsiteX1231" fmla="*/ 613914 w 4587876"/>
                <a:gd name="connsiteY1231" fmla="*/ 5659154 h 5864225"/>
                <a:gd name="connsiteX1232" fmla="*/ 610105 w 4587876"/>
                <a:gd name="connsiteY1232" fmla="*/ 5652487 h 5864225"/>
                <a:gd name="connsiteX1233" fmla="*/ 604074 w 4587876"/>
                <a:gd name="connsiteY1233" fmla="*/ 5644868 h 5864225"/>
                <a:gd name="connsiteX1234" fmla="*/ 598360 w 4587876"/>
                <a:gd name="connsiteY1234" fmla="*/ 5637250 h 5864225"/>
                <a:gd name="connsiteX1235" fmla="*/ 591694 w 4587876"/>
                <a:gd name="connsiteY1235" fmla="*/ 5630266 h 5864225"/>
                <a:gd name="connsiteX1236" fmla="*/ 585345 w 4587876"/>
                <a:gd name="connsiteY1236" fmla="*/ 5623917 h 5864225"/>
                <a:gd name="connsiteX1237" fmla="*/ 573600 w 4587876"/>
                <a:gd name="connsiteY1237" fmla="*/ 5612806 h 5864225"/>
                <a:gd name="connsiteX1238" fmla="*/ 564712 w 4587876"/>
                <a:gd name="connsiteY1238" fmla="*/ 5604552 h 5864225"/>
                <a:gd name="connsiteX1239" fmla="*/ 558998 w 4587876"/>
                <a:gd name="connsiteY1239" fmla="*/ 5593124 h 5864225"/>
                <a:gd name="connsiteX1240" fmla="*/ 552650 w 4587876"/>
                <a:gd name="connsiteY1240" fmla="*/ 5581061 h 5864225"/>
                <a:gd name="connsiteX1241" fmla="*/ 539635 w 4587876"/>
                <a:gd name="connsiteY1241" fmla="*/ 5557253 h 5864225"/>
                <a:gd name="connsiteX1242" fmla="*/ 525985 w 4587876"/>
                <a:gd name="connsiteY1242" fmla="*/ 5533444 h 5864225"/>
                <a:gd name="connsiteX1243" fmla="*/ 513288 w 4587876"/>
                <a:gd name="connsiteY1243" fmla="*/ 5511540 h 5864225"/>
                <a:gd name="connsiteX1244" fmla="*/ 501226 w 4587876"/>
                <a:gd name="connsiteY1244" fmla="*/ 5492493 h 5864225"/>
                <a:gd name="connsiteX1245" fmla="*/ 491703 w 4587876"/>
                <a:gd name="connsiteY1245" fmla="*/ 5477573 h 5864225"/>
                <a:gd name="connsiteX1246" fmla="*/ 483132 w 4587876"/>
                <a:gd name="connsiteY1246" fmla="*/ 5463923 h 5864225"/>
                <a:gd name="connsiteX1247" fmla="*/ 480592 w 4587876"/>
                <a:gd name="connsiteY1247" fmla="*/ 5464240 h 5864225"/>
                <a:gd name="connsiteX1248" fmla="*/ 478370 w 4587876"/>
                <a:gd name="connsiteY1248" fmla="*/ 5459796 h 5864225"/>
                <a:gd name="connsiteX1249" fmla="*/ 476148 w 4587876"/>
                <a:gd name="connsiteY1249" fmla="*/ 5455352 h 5864225"/>
                <a:gd name="connsiteX1250" fmla="*/ 471387 w 4587876"/>
                <a:gd name="connsiteY1250" fmla="*/ 5446781 h 5864225"/>
                <a:gd name="connsiteX1251" fmla="*/ 465673 w 4587876"/>
                <a:gd name="connsiteY1251" fmla="*/ 5438209 h 5864225"/>
                <a:gd name="connsiteX1252" fmla="*/ 459959 w 4587876"/>
                <a:gd name="connsiteY1252" fmla="*/ 5429638 h 5864225"/>
                <a:gd name="connsiteX1253" fmla="*/ 447580 w 4587876"/>
                <a:gd name="connsiteY1253" fmla="*/ 5413131 h 5864225"/>
                <a:gd name="connsiteX1254" fmla="*/ 441548 w 4587876"/>
                <a:gd name="connsiteY1254" fmla="*/ 5404877 h 5864225"/>
                <a:gd name="connsiteX1255" fmla="*/ 436469 w 4587876"/>
                <a:gd name="connsiteY1255" fmla="*/ 5397259 h 5864225"/>
                <a:gd name="connsiteX1256" fmla="*/ 432660 w 4587876"/>
                <a:gd name="connsiteY1256" fmla="*/ 5391545 h 5864225"/>
                <a:gd name="connsiteX1257" fmla="*/ 428851 w 4587876"/>
                <a:gd name="connsiteY1257" fmla="*/ 5384243 h 5864225"/>
                <a:gd name="connsiteX1258" fmla="*/ 419963 w 4587876"/>
                <a:gd name="connsiteY1258" fmla="*/ 5367418 h 5864225"/>
                <a:gd name="connsiteX1259" fmla="*/ 410440 w 4587876"/>
                <a:gd name="connsiteY1259" fmla="*/ 5347737 h 5864225"/>
                <a:gd name="connsiteX1260" fmla="*/ 399965 w 4587876"/>
                <a:gd name="connsiteY1260" fmla="*/ 5325198 h 5864225"/>
                <a:gd name="connsiteX1261" fmla="*/ 389172 w 4587876"/>
                <a:gd name="connsiteY1261" fmla="*/ 5301707 h 5864225"/>
                <a:gd name="connsiteX1262" fmla="*/ 379014 w 4587876"/>
                <a:gd name="connsiteY1262" fmla="*/ 5277898 h 5864225"/>
                <a:gd name="connsiteX1263" fmla="*/ 368856 w 4587876"/>
                <a:gd name="connsiteY1263" fmla="*/ 5254407 h 5864225"/>
                <a:gd name="connsiteX1264" fmla="*/ 359651 w 4587876"/>
                <a:gd name="connsiteY1264" fmla="*/ 5231868 h 5864225"/>
                <a:gd name="connsiteX1265" fmla="*/ 355207 w 4587876"/>
                <a:gd name="connsiteY1265" fmla="*/ 5220757 h 5864225"/>
                <a:gd name="connsiteX1266" fmla="*/ 351398 w 4587876"/>
                <a:gd name="connsiteY1266" fmla="*/ 5209012 h 5864225"/>
                <a:gd name="connsiteX1267" fmla="*/ 347588 w 4587876"/>
                <a:gd name="connsiteY1267" fmla="*/ 5196631 h 5864225"/>
                <a:gd name="connsiteX1268" fmla="*/ 344097 w 4587876"/>
                <a:gd name="connsiteY1268" fmla="*/ 5184251 h 5864225"/>
                <a:gd name="connsiteX1269" fmla="*/ 340922 w 4587876"/>
                <a:gd name="connsiteY1269" fmla="*/ 5171553 h 5864225"/>
                <a:gd name="connsiteX1270" fmla="*/ 337748 w 4587876"/>
                <a:gd name="connsiteY1270" fmla="*/ 5159172 h 5864225"/>
                <a:gd name="connsiteX1271" fmla="*/ 332986 w 4587876"/>
                <a:gd name="connsiteY1271" fmla="*/ 5135364 h 5864225"/>
                <a:gd name="connsiteX1272" fmla="*/ 379966 w 4587876"/>
                <a:gd name="connsiteY1272" fmla="*/ 5113142 h 5864225"/>
                <a:gd name="connsiteX1273" fmla="*/ 435200 w 4587876"/>
                <a:gd name="connsiteY1273" fmla="*/ 5086159 h 5864225"/>
                <a:gd name="connsiteX1274" fmla="*/ 462816 w 4587876"/>
                <a:gd name="connsiteY1274" fmla="*/ 5072509 h 5864225"/>
                <a:gd name="connsiteX1275" fmla="*/ 489163 w 4587876"/>
                <a:gd name="connsiteY1275" fmla="*/ 5059176 h 5864225"/>
                <a:gd name="connsiteX1276" fmla="*/ 513605 w 4587876"/>
                <a:gd name="connsiteY1276" fmla="*/ 5046478 h 5864225"/>
                <a:gd name="connsiteX1277" fmla="*/ 534873 w 4587876"/>
                <a:gd name="connsiteY1277" fmla="*/ 5035367 h 5864225"/>
                <a:gd name="connsiteX1278" fmla="*/ 548206 w 4587876"/>
                <a:gd name="connsiteY1278" fmla="*/ 5028066 h 5864225"/>
                <a:gd name="connsiteX1279" fmla="*/ 562490 w 4587876"/>
                <a:gd name="connsiteY1279" fmla="*/ 5020765 h 5864225"/>
                <a:gd name="connsiteX1280" fmla="*/ 578044 w 4587876"/>
                <a:gd name="connsiteY1280" fmla="*/ 5013146 h 5864225"/>
                <a:gd name="connsiteX1281" fmla="*/ 594233 w 4587876"/>
                <a:gd name="connsiteY1281" fmla="*/ 5005210 h 5864225"/>
                <a:gd name="connsiteX1282" fmla="*/ 628516 w 4587876"/>
                <a:gd name="connsiteY1282" fmla="*/ 4989655 h 5864225"/>
                <a:gd name="connsiteX1283" fmla="*/ 663116 w 4587876"/>
                <a:gd name="connsiteY1283" fmla="*/ 4974417 h 5864225"/>
                <a:gd name="connsiteX1284" fmla="*/ 696446 w 4587876"/>
                <a:gd name="connsiteY1284" fmla="*/ 4959815 h 5864225"/>
                <a:gd name="connsiteX1285" fmla="*/ 726285 w 4587876"/>
                <a:gd name="connsiteY1285" fmla="*/ 4946799 h 5864225"/>
                <a:gd name="connsiteX1286" fmla="*/ 770091 w 4587876"/>
                <a:gd name="connsiteY1286" fmla="*/ 4928387 h 5864225"/>
                <a:gd name="connsiteX1287" fmla="*/ 777392 w 4587876"/>
                <a:gd name="connsiteY1287" fmla="*/ 4925530 h 5864225"/>
                <a:gd name="connsiteX1288" fmla="*/ 784692 w 4587876"/>
                <a:gd name="connsiteY1288" fmla="*/ 4922991 h 5864225"/>
                <a:gd name="connsiteX1289" fmla="*/ 791993 w 4587876"/>
                <a:gd name="connsiteY1289" fmla="*/ 4920451 h 5864225"/>
                <a:gd name="connsiteX1290" fmla="*/ 799294 w 4587876"/>
                <a:gd name="connsiteY1290" fmla="*/ 4918546 h 5864225"/>
                <a:gd name="connsiteX1291" fmla="*/ 813579 w 4587876"/>
                <a:gd name="connsiteY1291" fmla="*/ 4915054 h 5864225"/>
                <a:gd name="connsiteX1292" fmla="*/ 828181 w 4587876"/>
                <a:gd name="connsiteY1292" fmla="*/ 4911562 h 5864225"/>
                <a:gd name="connsiteX1293" fmla="*/ 835482 w 4587876"/>
                <a:gd name="connsiteY1293" fmla="*/ 4909658 h 5864225"/>
                <a:gd name="connsiteX1294" fmla="*/ 842465 w 4587876"/>
                <a:gd name="connsiteY1294" fmla="*/ 4907753 h 5864225"/>
                <a:gd name="connsiteX1295" fmla="*/ 848814 w 4587876"/>
                <a:gd name="connsiteY1295" fmla="*/ 4905531 h 5864225"/>
                <a:gd name="connsiteX1296" fmla="*/ 855480 w 4587876"/>
                <a:gd name="connsiteY1296" fmla="*/ 4902674 h 5864225"/>
                <a:gd name="connsiteX1297" fmla="*/ 862146 w 4587876"/>
                <a:gd name="connsiteY1297" fmla="*/ 4899817 h 5864225"/>
                <a:gd name="connsiteX1298" fmla="*/ 868495 w 4587876"/>
                <a:gd name="connsiteY1298" fmla="*/ 4896642 h 5864225"/>
                <a:gd name="connsiteX1299" fmla="*/ 874208 w 4587876"/>
                <a:gd name="connsiteY1299" fmla="*/ 4892833 h 5864225"/>
                <a:gd name="connsiteX1300" fmla="*/ 880240 w 4587876"/>
                <a:gd name="connsiteY1300" fmla="*/ 4888389 h 5864225"/>
                <a:gd name="connsiteX1301" fmla="*/ 886588 w 4587876"/>
                <a:gd name="connsiteY1301" fmla="*/ 4883310 h 5864225"/>
                <a:gd name="connsiteX1302" fmla="*/ 894207 w 4587876"/>
                <a:gd name="connsiteY1302" fmla="*/ 4877913 h 5864225"/>
                <a:gd name="connsiteX1303" fmla="*/ 902777 w 4587876"/>
                <a:gd name="connsiteY1303" fmla="*/ 4872516 h 5864225"/>
                <a:gd name="connsiteX1304" fmla="*/ 911983 w 4587876"/>
                <a:gd name="connsiteY1304" fmla="*/ 4866485 h 5864225"/>
                <a:gd name="connsiteX1305" fmla="*/ 932933 w 4587876"/>
                <a:gd name="connsiteY1305" fmla="*/ 4854422 h 5864225"/>
                <a:gd name="connsiteX1306" fmla="*/ 955471 w 4587876"/>
                <a:gd name="connsiteY1306" fmla="*/ 4841724 h 5864225"/>
                <a:gd name="connsiteX1307" fmla="*/ 978326 w 4587876"/>
                <a:gd name="connsiteY1307" fmla="*/ 4829343 h 5864225"/>
                <a:gd name="connsiteX1308" fmla="*/ 1000546 w 4587876"/>
                <a:gd name="connsiteY1308" fmla="*/ 4818233 h 5864225"/>
                <a:gd name="connsiteX1309" fmla="*/ 1020545 w 4587876"/>
                <a:gd name="connsiteY1309" fmla="*/ 4807757 h 5864225"/>
                <a:gd name="connsiteX1310" fmla="*/ 1037051 w 4587876"/>
                <a:gd name="connsiteY1310" fmla="*/ 4799821 h 5864225"/>
                <a:gd name="connsiteX1311" fmla="*/ 1045304 w 4587876"/>
                <a:gd name="connsiteY1311" fmla="*/ 4795694 h 5864225"/>
                <a:gd name="connsiteX1312" fmla="*/ 1055462 w 4587876"/>
                <a:gd name="connsiteY1312" fmla="*/ 4790297 h 5864225"/>
                <a:gd name="connsiteX1313" fmla="*/ 1080539 w 4587876"/>
                <a:gd name="connsiteY1313" fmla="*/ 4776647 h 5864225"/>
                <a:gd name="connsiteX1314" fmla="*/ 1109743 w 4587876"/>
                <a:gd name="connsiteY1314" fmla="*/ 4760140 h 5864225"/>
                <a:gd name="connsiteX1315" fmla="*/ 1139899 w 4587876"/>
                <a:gd name="connsiteY1315" fmla="*/ 4742362 h 5864225"/>
                <a:gd name="connsiteX1316" fmla="*/ 1169103 w 4587876"/>
                <a:gd name="connsiteY1316" fmla="*/ 4725538 h 5864225"/>
                <a:gd name="connsiteX1317" fmla="*/ 1195132 w 4587876"/>
                <a:gd name="connsiteY1317" fmla="*/ 4710618 h 5864225"/>
                <a:gd name="connsiteX1318" fmla="*/ 1214813 w 4587876"/>
                <a:gd name="connsiteY1318" fmla="*/ 4700142 h 5864225"/>
                <a:gd name="connsiteX1319" fmla="*/ 1221162 w 4587876"/>
                <a:gd name="connsiteY1319" fmla="*/ 4696967 h 5864225"/>
                <a:gd name="connsiteX1320" fmla="*/ 1225606 w 4587876"/>
                <a:gd name="connsiteY1320" fmla="*/ 4694745 h 5864225"/>
                <a:gd name="connsiteX1321" fmla="*/ 1232589 w 4587876"/>
                <a:gd name="connsiteY1321" fmla="*/ 4692841 h 5864225"/>
                <a:gd name="connsiteX1322" fmla="*/ 1242112 w 4587876"/>
                <a:gd name="connsiteY1322" fmla="*/ 4690618 h 5864225"/>
                <a:gd name="connsiteX1323" fmla="*/ 1263698 w 4587876"/>
                <a:gd name="connsiteY1323" fmla="*/ 4686174 h 5864225"/>
                <a:gd name="connsiteX1324" fmla="*/ 1282744 w 4587876"/>
                <a:gd name="connsiteY1324" fmla="*/ 4683000 h 5864225"/>
                <a:gd name="connsiteX1325" fmla="*/ 1290362 w 4587876"/>
                <a:gd name="connsiteY1325" fmla="*/ 4681730 h 5864225"/>
                <a:gd name="connsiteX1326" fmla="*/ 1293219 w 4587876"/>
                <a:gd name="connsiteY1326" fmla="*/ 4676968 h 5864225"/>
                <a:gd name="connsiteX1327" fmla="*/ 1296711 w 4587876"/>
                <a:gd name="connsiteY1327" fmla="*/ 4671889 h 5864225"/>
                <a:gd name="connsiteX1328" fmla="*/ 1302107 w 4587876"/>
                <a:gd name="connsiteY1328" fmla="*/ 4665222 h 5864225"/>
                <a:gd name="connsiteX1329" fmla="*/ 1308773 w 4587876"/>
                <a:gd name="connsiteY1329" fmla="*/ 4657286 h 5864225"/>
                <a:gd name="connsiteX1330" fmla="*/ 1312582 w 4587876"/>
                <a:gd name="connsiteY1330" fmla="*/ 4653159 h 5864225"/>
                <a:gd name="connsiteX1331" fmla="*/ 1317344 w 4587876"/>
                <a:gd name="connsiteY1331" fmla="*/ 4648398 h 5864225"/>
                <a:gd name="connsiteX1332" fmla="*/ 1322105 w 4587876"/>
                <a:gd name="connsiteY1332" fmla="*/ 4643953 h 5864225"/>
                <a:gd name="connsiteX1333" fmla="*/ 1327502 w 4587876"/>
                <a:gd name="connsiteY1333" fmla="*/ 4639509 h 5864225"/>
                <a:gd name="connsiteX1334" fmla="*/ 1333215 w 4587876"/>
                <a:gd name="connsiteY1334" fmla="*/ 4634430 h 5864225"/>
                <a:gd name="connsiteX1335" fmla="*/ 1339881 w 4587876"/>
                <a:gd name="connsiteY1335" fmla="*/ 4629986 h 5864225"/>
                <a:gd name="connsiteX1336" fmla="*/ 1346865 w 4587876"/>
                <a:gd name="connsiteY1336" fmla="*/ 4625224 h 5864225"/>
                <a:gd name="connsiteX1337" fmla="*/ 1354166 w 4587876"/>
                <a:gd name="connsiteY1337" fmla="*/ 4620780 h 5864225"/>
                <a:gd name="connsiteX1338" fmla="*/ 1362102 w 4587876"/>
                <a:gd name="connsiteY1338" fmla="*/ 4616335 h 5864225"/>
                <a:gd name="connsiteX1339" fmla="*/ 1370672 w 4587876"/>
                <a:gd name="connsiteY1339" fmla="*/ 4612209 h 5864225"/>
                <a:gd name="connsiteX1340" fmla="*/ 1379878 w 4587876"/>
                <a:gd name="connsiteY1340" fmla="*/ 4608082 h 5864225"/>
                <a:gd name="connsiteX1341" fmla="*/ 1389401 w 4587876"/>
                <a:gd name="connsiteY1341" fmla="*/ 4604272 h 5864225"/>
                <a:gd name="connsiteX1342" fmla="*/ 1399559 w 4587876"/>
                <a:gd name="connsiteY1342" fmla="*/ 4601098 h 5864225"/>
                <a:gd name="connsiteX1343" fmla="*/ 1410034 w 4587876"/>
                <a:gd name="connsiteY1343" fmla="*/ 4597606 h 5864225"/>
                <a:gd name="connsiteX1344" fmla="*/ 1421779 w 4587876"/>
                <a:gd name="connsiteY1344" fmla="*/ 4595066 h 5864225"/>
                <a:gd name="connsiteX1345" fmla="*/ 1433524 w 4587876"/>
                <a:gd name="connsiteY1345" fmla="*/ 4592844 h 5864225"/>
                <a:gd name="connsiteX1346" fmla="*/ 1446221 w 4587876"/>
                <a:gd name="connsiteY1346" fmla="*/ 4590622 h 5864225"/>
                <a:gd name="connsiteX1347" fmla="*/ 1459553 w 4587876"/>
                <a:gd name="connsiteY1347" fmla="*/ 4589352 h 5864225"/>
                <a:gd name="connsiteX1348" fmla="*/ 1473520 w 4587876"/>
                <a:gd name="connsiteY1348" fmla="*/ 4588400 h 5864225"/>
                <a:gd name="connsiteX1349" fmla="*/ 1487805 w 4587876"/>
                <a:gd name="connsiteY1349" fmla="*/ 4588400 h 5864225"/>
                <a:gd name="connsiteX1350" fmla="*/ 1503359 w 4587876"/>
                <a:gd name="connsiteY1350" fmla="*/ 4588717 h 5864225"/>
                <a:gd name="connsiteX1351" fmla="*/ 1519231 w 4587876"/>
                <a:gd name="connsiteY1351" fmla="*/ 4589670 h 5864225"/>
                <a:gd name="connsiteX1352" fmla="*/ 1513834 w 4587876"/>
                <a:gd name="connsiteY1352" fmla="*/ 4582051 h 5864225"/>
                <a:gd name="connsiteX1353" fmla="*/ 1500185 w 4587876"/>
                <a:gd name="connsiteY1353" fmla="*/ 4561417 h 5864225"/>
                <a:gd name="connsiteX1354" fmla="*/ 1490979 w 4587876"/>
                <a:gd name="connsiteY1354" fmla="*/ 4546814 h 5864225"/>
                <a:gd name="connsiteX1355" fmla="*/ 1480186 w 4587876"/>
                <a:gd name="connsiteY1355" fmla="*/ 4530307 h 5864225"/>
                <a:gd name="connsiteX1356" fmla="*/ 1468759 w 4587876"/>
                <a:gd name="connsiteY1356" fmla="*/ 4511895 h 5864225"/>
                <a:gd name="connsiteX1357" fmla="*/ 1457014 w 4587876"/>
                <a:gd name="connsiteY1357" fmla="*/ 4492213 h 5864225"/>
                <a:gd name="connsiteX1358" fmla="*/ 1444951 w 4587876"/>
                <a:gd name="connsiteY1358" fmla="*/ 4471262 h 5864225"/>
                <a:gd name="connsiteX1359" fmla="*/ 1432889 w 4587876"/>
                <a:gd name="connsiteY1359" fmla="*/ 4449358 h 5864225"/>
                <a:gd name="connsiteX1360" fmla="*/ 1421461 w 4587876"/>
                <a:gd name="connsiteY1360" fmla="*/ 4427454 h 5864225"/>
                <a:gd name="connsiteX1361" fmla="*/ 1416065 w 4587876"/>
                <a:gd name="connsiteY1361" fmla="*/ 4416343 h 5864225"/>
                <a:gd name="connsiteX1362" fmla="*/ 1410669 w 4587876"/>
                <a:gd name="connsiteY1362" fmla="*/ 4405232 h 5864225"/>
                <a:gd name="connsiteX1363" fmla="*/ 1405907 w 4587876"/>
                <a:gd name="connsiteY1363" fmla="*/ 4394439 h 5864225"/>
                <a:gd name="connsiteX1364" fmla="*/ 1401146 w 4587876"/>
                <a:gd name="connsiteY1364" fmla="*/ 4383963 h 5864225"/>
                <a:gd name="connsiteX1365" fmla="*/ 1397019 w 4587876"/>
                <a:gd name="connsiteY1365" fmla="*/ 4372852 h 5864225"/>
                <a:gd name="connsiteX1366" fmla="*/ 1392893 w 4587876"/>
                <a:gd name="connsiteY1366" fmla="*/ 4362694 h 5864225"/>
                <a:gd name="connsiteX1367" fmla="*/ 1389718 w 4587876"/>
                <a:gd name="connsiteY1367" fmla="*/ 4352536 h 5864225"/>
                <a:gd name="connsiteX1368" fmla="*/ 1386861 w 4587876"/>
                <a:gd name="connsiteY1368" fmla="*/ 4343012 h 5864225"/>
                <a:gd name="connsiteX1369" fmla="*/ 1384004 w 4587876"/>
                <a:gd name="connsiteY1369" fmla="*/ 4333489 h 5864225"/>
                <a:gd name="connsiteX1370" fmla="*/ 1382417 w 4587876"/>
                <a:gd name="connsiteY1370" fmla="*/ 4324600 h 5864225"/>
                <a:gd name="connsiteX1371" fmla="*/ 1375434 w 4587876"/>
                <a:gd name="connsiteY1371" fmla="*/ 4284919 h 5864225"/>
                <a:gd name="connsiteX1372" fmla="*/ 1368133 w 4587876"/>
                <a:gd name="connsiteY1372" fmla="*/ 4238572 h 5864225"/>
                <a:gd name="connsiteX1373" fmla="*/ 1360832 w 4587876"/>
                <a:gd name="connsiteY1373" fmla="*/ 4186828 h 5864225"/>
                <a:gd name="connsiteX1374" fmla="*/ 1353214 w 4587876"/>
                <a:gd name="connsiteY1374" fmla="*/ 4133179 h 5864225"/>
                <a:gd name="connsiteX1375" fmla="*/ 1345913 w 4587876"/>
                <a:gd name="connsiteY1375" fmla="*/ 4079213 h 5864225"/>
                <a:gd name="connsiteX1376" fmla="*/ 1339247 w 4587876"/>
                <a:gd name="connsiteY1376" fmla="*/ 4028738 h 5864225"/>
                <a:gd name="connsiteX1377" fmla="*/ 1333215 w 4587876"/>
                <a:gd name="connsiteY1377" fmla="*/ 3982391 h 5864225"/>
                <a:gd name="connsiteX1378" fmla="*/ 1329089 w 4587876"/>
                <a:gd name="connsiteY1378" fmla="*/ 3944297 h 5864225"/>
                <a:gd name="connsiteX1379" fmla="*/ 1327184 w 4587876"/>
                <a:gd name="connsiteY1379" fmla="*/ 3927155 h 5864225"/>
                <a:gd name="connsiteX1380" fmla="*/ 1324327 w 4587876"/>
                <a:gd name="connsiteY1380" fmla="*/ 3909695 h 5864225"/>
                <a:gd name="connsiteX1381" fmla="*/ 1321788 w 4587876"/>
                <a:gd name="connsiteY1381" fmla="*/ 3891918 h 5864225"/>
                <a:gd name="connsiteX1382" fmla="*/ 1319248 w 4587876"/>
                <a:gd name="connsiteY1382" fmla="*/ 3874141 h 5864225"/>
                <a:gd name="connsiteX1383" fmla="*/ 1313217 w 4587876"/>
                <a:gd name="connsiteY1383" fmla="*/ 3839222 h 5864225"/>
                <a:gd name="connsiteX1384" fmla="*/ 1306868 w 4587876"/>
                <a:gd name="connsiteY1384" fmla="*/ 3805572 h 5864225"/>
                <a:gd name="connsiteX1385" fmla="*/ 1300837 w 4587876"/>
                <a:gd name="connsiteY1385" fmla="*/ 3775097 h 5864225"/>
                <a:gd name="connsiteX1386" fmla="*/ 1295123 w 4587876"/>
                <a:gd name="connsiteY1386" fmla="*/ 3748431 h 5864225"/>
                <a:gd name="connsiteX1387" fmla="*/ 1287188 w 4587876"/>
                <a:gd name="connsiteY1387" fmla="*/ 3712242 h 5864225"/>
                <a:gd name="connsiteX1388" fmla="*/ 1274173 w 4587876"/>
                <a:gd name="connsiteY1388" fmla="*/ 3650975 h 5864225"/>
                <a:gd name="connsiteX1389" fmla="*/ 1265602 w 4587876"/>
                <a:gd name="connsiteY1389" fmla="*/ 3612246 h 5864225"/>
                <a:gd name="connsiteX1390" fmla="*/ 1221797 w 4587876"/>
                <a:gd name="connsiteY1390" fmla="*/ 3565581 h 5864225"/>
                <a:gd name="connsiteX1391" fmla="*/ 1118314 w 4587876"/>
                <a:gd name="connsiteY1391" fmla="*/ 3457331 h 5864225"/>
                <a:gd name="connsiteX1392" fmla="*/ 1058002 w 4587876"/>
                <a:gd name="connsiteY1392" fmla="*/ 3393841 h 5864225"/>
                <a:gd name="connsiteX1393" fmla="*/ 998959 w 4587876"/>
                <a:gd name="connsiteY1393" fmla="*/ 3332574 h 5864225"/>
                <a:gd name="connsiteX1394" fmla="*/ 946900 w 4587876"/>
                <a:gd name="connsiteY1394" fmla="*/ 3278925 h 5864225"/>
                <a:gd name="connsiteX1395" fmla="*/ 906904 w 4587876"/>
                <a:gd name="connsiteY1395" fmla="*/ 3238609 h 5864225"/>
                <a:gd name="connsiteX1396" fmla="*/ 872304 w 4587876"/>
                <a:gd name="connsiteY1396" fmla="*/ 3204007 h 5864225"/>
                <a:gd name="connsiteX1397" fmla="*/ 834529 w 4587876"/>
                <a:gd name="connsiteY1397" fmla="*/ 3164961 h 5864225"/>
                <a:gd name="connsiteX1398" fmla="*/ 814849 w 4587876"/>
                <a:gd name="connsiteY1398" fmla="*/ 3144644 h 5864225"/>
                <a:gd name="connsiteX1399" fmla="*/ 794533 w 4587876"/>
                <a:gd name="connsiteY1399" fmla="*/ 3123375 h 5864225"/>
                <a:gd name="connsiteX1400" fmla="*/ 775170 w 4587876"/>
                <a:gd name="connsiteY1400" fmla="*/ 3102424 h 5864225"/>
                <a:gd name="connsiteX1401" fmla="*/ 755806 w 4587876"/>
                <a:gd name="connsiteY1401" fmla="*/ 3080837 h 5864225"/>
                <a:gd name="connsiteX1402" fmla="*/ 737078 w 4587876"/>
                <a:gd name="connsiteY1402" fmla="*/ 3059568 h 5864225"/>
                <a:gd name="connsiteX1403" fmla="*/ 719619 w 4587876"/>
                <a:gd name="connsiteY1403" fmla="*/ 3038617 h 5864225"/>
                <a:gd name="connsiteX1404" fmla="*/ 703112 w 4587876"/>
                <a:gd name="connsiteY1404" fmla="*/ 3017665 h 5864225"/>
                <a:gd name="connsiteX1405" fmla="*/ 695494 w 4587876"/>
                <a:gd name="connsiteY1405" fmla="*/ 3007824 h 5864225"/>
                <a:gd name="connsiteX1406" fmla="*/ 687876 w 4587876"/>
                <a:gd name="connsiteY1406" fmla="*/ 2997983 h 5864225"/>
                <a:gd name="connsiteX1407" fmla="*/ 681210 w 4587876"/>
                <a:gd name="connsiteY1407" fmla="*/ 2988142 h 5864225"/>
                <a:gd name="connsiteX1408" fmla="*/ 674544 w 4587876"/>
                <a:gd name="connsiteY1408" fmla="*/ 2978619 h 5864225"/>
                <a:gd name="connsiteX1409" fmla="*/ 669147 w 4587876"/>
                <a:gd name="connsiteY1409" fmla="*/ 2969730 h 5864225"/>
                <a:gd name="connsiteX1410" fmla="*/ 663433 w 4587876"/>
                <a:gd name="connsiteY1410" fmla="*/ 2960524 h 5864225"/>
                <a:gd name="connsiteX1411" fmla="*/ 658989 w 4587876"/>
                <a:gd name="connsiteY1411" fmla="*/ 2951953 h 5864225"/>
                <a:gd name="connsiteX1412" fmla="*/ 654545 w 4587876"/>
                <a:gd name="connsiteY1412" fmla="*/ 2943699 h 5864225"/>
                <a:gd name="connsiteX1413" fmla="*/ 651371 w 4587876"/>
                <a:gd name="connsiteY1413" fmla="*/ 2935763 h 5864225"/>
                <a:gd name="connsiteX1414" fmla="*/ 648197 w 4587876"/>
                <a:gd name="connsiteY1414" fmla="*/ 2928145 h 5864225"/>
                <a:gd name="connsiteX1415" fmla="*/ 648197 w 4587876"/>
                <a:gd name="connsiteY1415" fmla="*/ 2929097 h 5864225"/>
                <a:gd name="connsiteX1416" fmla="*/ 645340 w 4587876"/>
                <a:gd name="connsiteY1416" fmla="*/ 2918621 h 5864225"/>
                <a:gd name="connsiteX1417" fmla="*/ 642483 w 4587876"/>
                <a:gd name="connsiteY1417" fmla="*/ 2907828 h 5864225"/>
                <a:gd name="connsiteX1418" fmla="*/ 638991 w 4587876"/>
                <a:gd name="connsiteY1418" fmla="*/ 2897669 h 5864225"/>
                <a:gd name="connsiteX1419" fmla="*/ 635499 w 4587876"/>
                <a:gd name="connsiteY1419" fmla="*/ 2887511 h 5864225"/>
                <a:gd name="connsiteX1420" fmla="*/ 631690 w 4587876"/>
                <a:gd name="connsiteY1420" fmla="*/ 2877670 h 5864225"/>
                <a:gd name="connsiteX1421" fmla="*/ 628198 w 4587876"/>
                <a:gd name="connsiteY1421" fmla="*/ 2868147 h 5864225"/>
                <a:gd name="connsiteX1422" fmla="*/ 624389 w 4587876"/>
                <a:gd name="connsiteY1422" fmla="*/ 2858941 h 5864225"/>
                <a:gd name="connsiteX1423" fmla="*/ 620263 w 4587876"/>
                <a:gd name="connsiteY1423" fmla="*/ 2850052 h 5864225"/>
                <a:gd name="connsiteX1424" fmla="*/ 616453 w 4587876"/>
                <a:gd name="connsiteY1424" fmla="*/ 2841481 h 5864225"/>
                <a:gd name="connsiteX1425" fmla="*/ 612009 w 4587876"/>
                <a:gd name="connsiteY1425" fmla="*/ 2833545 h 5864225"/>
                <a:gd name="connsiteX1426" fmla="*/ 607883 w 4587876"/>
                <a:gd name="connsiteY1426" fmla="*/ 2825926 h 5864225"/>
                <a:gd name="connsiteX1427" fmla="*/ 603439 w 4587876"/>
                <a:gd name="connsiteY1427" fmla="*/ 2818942 h 5864225"/>
                <a:gd name="connsiteX1428" fmla="*/ 599312 w 4587876"/>
                <a:gd name="connsiteY1428" fmla="*/ 2812911 h 5864225"/>
                <a:gd name="connsiteX1429" fmla="*/ 594551 w 4587876"/>
                <a:gd name="connsiteY1429" fmla="*/ 2807197 h 5864225"/>
                <a:gd name="connsiteX1430" fmla="*/ 590424 w 4587876"/>
                <a:gd name="connsiteY1430" fmla="*/ 2802117 h 5864225"/>
                <a:gd name="connsiteX1431" fmla="*/ 585663 w 4587876"/>
                <a:gd name="connsiteY1431" fmla="*/ 2797991 h 5864225"/>
                <a:gd name="connsiteX1432" fmla="*/ 577092 w 4587876"/>
                <a:gd name="connsiteY1432" fmla="*/ 2791007 h 5864225"/>
                <a:gd name="connsiteX1433" fmla="*/ 566617 w 4587876"/>
                <a:gd name="connsiteY1433" fmla="*/ 2783071 h 5864225"/>
                <a:gd name="connsiteX1434" fmla="*/ 540587 w 4587876"/>
                <a:gd name="connsiteY1434" fmla="*/ 2764341 h 5864225"/>
                <a:gd name="connsiteX1435" fmla="*/ 511066 w 4587876"/>
                <a:gd name="connsiteY1435" fmla="*/ 2743072 h 5864225"/>
                <a:gd name="connsiteX1436" fmla="*/ 480592 w 4587876"/>
                <a:gd name="connsiteY1436" fmla="*/ 2722120 h 5864225"/>
                <a:gd name="connsiteX1437" fmla="*/ 428216 w 4587876"/>
                <a:gd name="connsiteY1437" fmla="*/ 2686249 h 5864225"/>
                <a:gd name="connsiteX1438" fmla="*/ 405361 w 4587876"/>
                <a:gd name="connsiteY1438" fmla="*/ 2671329 h 5864225"/>
                <a:gd name="connsiteX1439" fmla="*/ 406313 w 4587876"/>
                <a:gd name="connsiteY1439" fmla="*/ 2666250 h 5864225"/>
                <a:gd name="connsiteX1440" fmla="*/ 407583 w 4587876"/>
                <a:gd name="connsiteY1440" fmla="*/ 2660535 h 5864225"/>
                <a:gd name="connsiteX1441" fmla="*/ 408218 w 4587876"/>
                <a:gd name="connsiteY1441" fmla="*/ 2652917 h 5864225"/>
                <a:gd name="connsiteX1442" fmla="*/ 408535 w 4587876"/>
                <a:gd name="connsiteY1442" fmla="*/ 2644663 h 5864225"/>
                <a:gd name="connsiteX1443" fmla="*/ 408535 w 4587876"/>
                <a:gd name="connsiteY1443" fmla="*/ 2635457 h 5864225"/>
                <a:gd name="connsiteX1444" fmla="*/ 408218 w 4587876"/>
                <a:gd name="connsiteY1444" fmla="*/ 2630695 h 5864225"/>
                <a:gd name="connsiteX1445" fmla="*/ 407583 w 4587876"/>
                <a:gd name="connsiteY1445" fmla="*/ 2625616 h 5864225"/>
                <a:gd name="connsiteX1446" fmla="*/ 406631 w 4587876"/>
                <a:gd name="connsiteY1446" fmla="*/ 2620854 h 5864225"/>
                <a:gd name="connsiteX1447" fmla="*/ 405361 w 4587876"/>
                <a:gd name="connsiteY1447" fmla="*/ 2616093 h 5864225"/>
                <a:gd name="connsiteX1448" fmla="*/ 404409 w 4587876"/>
                <a:gd name="connsiteY1448" fmla="*/ 2612918 h 5864225"/>
                <a:gd name="connsiteX1449" fmla="*/ 403139 w 4587876"/>
                <a:gd name="connsiteY1449" fmla="*/ 2609426 h 5864225"/>
                <a:gd name="connsiteX1450" fmla="*/ 399647 w 4587876"/>
                <a:gd name="connsiteY1450" fmla="*/ 2601808 h 5864225"/>
                <a:gd name="connsiteX1451" fmla="*/ 395203 w 4587876"/>
                <a:gd name="connsiteY1451" fmla="*/ 2593554 h 5864225"/>
                <a:gd name="connsiteX1452" fmla="*/ 389807 w 4587876"/>
                <a:gd name="connsiteY1452" fmla="*/ 2584665 h 5864225"/>
                <a:gd name="connsiteX1453" fmla="*/ 384093 w 4587876"/>
                <a:gd name="connsiteY1453" fmla="*/ 2575777 h 5864225"/>
                <a:gd name="connsiteX1454" fmla="*/ 378062 w 4587876"/>
                <a:gd name="connsiteY1454" fmla="*/ 2566888 h 5864225"/>
                <a:gd name="connsiteX1455" fmla="*/ 366634 w 4587876"/>
                <a:gd name="connsiteY1455" fmla="*/ 2550381 h 5864225"/>
                <a:gd name="connsiteX1456" fmla="*/ 369491 w 4587876"/>
                <a:gd name="connsiteY1456" fmla="*/ 2551016 h 5864225"/>
                <a:gd name="connsiteX1457" fmla="*/ 368539 w 4587876"/>
                <a:gd name="connsiteY1457" fmla="*/ 2549111 h 5864225"/>
                <a:gd name="connsiteX1458" fmla="*/ 367269 w 4587876"/>
                <a:gd name="connsiteY1458" fmla="*/ 2546254 h 5864225"/>
                <a:gd name="connsiteX1459" fmla="*/ 364730 w 4587876"/>
                <a:gd name="connsiteY1459" fmla="*/ 2539588 h 5864225"/>
                <a:gd name="connsiteX1460" fmla="*/ 361873 w 4587876"/>
                <a:gd name="connsiteY1460" fmla="*/ 2531017 h 5864225"/>
                <a:gd name="connsiteX1461" fmla="*/ 359651 w 4587876"/>
                <a:gd name="connsiteY1461" fmla="*/ 2521176 h 5864225"/>
                <a:gd name="connsiteX1462" fmla="*/ 357111 w 4587876"/>
                <a:gd name="connsiteY1462" fmla="*/ 2510065 h 5864225"/>
                <a:gd name="connsiteX1463" fmla="*/ 354254 w 4587876"/>
                <a:gd name="connsiteY1463" fmla="*/ 2498002 h 5864225"/>
                <a:gd name="connsiteX1464" fmla="*/ 349810 w 4587876"/>
                <a:gd name="connsiteY1464" fmla="*/ 2472289 h 5864225"/>
                <a:gd name="connsiteX1465" fmla="*/ 341240 w 4587876"/>
                <a:gd name="connsiteY1465" fmla="*/ 2423719 h 5864225"/>
                <a:gd name="connsiteX1466" fmla="*/ 337431 w 4587876"/>
                <a:gd name="connsiteY1466" fmla="*/ 2404989 h 5864225"/>
                <a:gd name="connsiteX1467" fmla="*/ 335843 w 4587876"/>
                <a:gd name="connsiteY1467" fmla="*/ 2398006 h 5864225"/>
                <a:gd name="connsiteX1468" fmla="*/ 334574 w 4587876"/>
                <a:gd name="connsiteY1468" fmla="*/ 2392609 h 5864225"/>
                <a:gd name="connsiteX1469" fmla="*/ 333621 w 4587876"/>
                <a:gd name="connsiteY1469" fmla="*/ 2388165 h 5864225"/>
                <a:gd name="connsiteX1470" fmla="*/ 332986 w 4587876"/>
                <a:gd name="connsiteY1470" fmla="*/ 2382768 h 5864225"/>
                <a:gd name="connsiteX1471" fmla="*/ 332669 w 4587876"/>
                <a:gd name="connsiteY1471" fmla="*/ 2376419 h 5864225"/>
                <a:gd name="connsiteX1472" fmla="*/ 332669 w 4587876"/>
                <a:gd name="connsiteY1472" fmla="*/ 2369753 h 5864225"/>
                <a:gd name="connsiteX1473" fmla="*/ 332669 w 4587876"/>
                <a:gd name="connsiteY1473" fmla="*/ 2362769 h 5864225"/>
                <a:gd name="connsiteX1474" fmla="*/ 333304 w 4587876"/>
                <a:gd name="connsiteY1474" fmla="*/ 2354833 h 5864225"/>
                <a:gd name="connsiteX1475" fmla="*/ 334574 w 4587876"/>
                <a:gd name="connsiteY1475" fmla="*/ 2338008 h 5864225"/>
                <a:gd name="connsiteX1476" fmla="*/ 336796 w 4587876"/>
                <a:gd name="connsiteY1476" fmla="*/ 2320548 h 5864225"/>
                <a:gd name="connsiteX1477" fmla="*/ 339335 w 4587876"/>
                <a:gd name="connsiteY1477" fmla="*/ 2303089 h 5864225"/>
                <a:gd name="connsiteX1478" fmla="*/ 344731 w 4587876"/>
                <a:gd name="connsiteY1478" fmla="*/ 2270709 h 5864225"/>
                <a:gd name="connsiteX1479" fmla="*/ 346001 w 4587876"/>
                <a:gd name="connsiteY1479" fmla="*/ 2263407 h 5864225"/>
                <a:gd name="connsiteX1480" fmla="*/ 348541 w 4587876"/>
                <a:gd name="connsiteY1480" fmla="*/ 2256106 h 5864225"/>
                <a:gd name="connsiteX1481" fmla="*/ 351080 w 4587876"/>
                <a:gd name="connsiteY1481" fmla="*/ 2248170 h 5864225"/>
                <a:gd name="connsiteX1482" fmla="*/ 353937 w 4587876"/>
                <a:gd name="connsiteY1482" fmla="*/ 2240869 h 5864225"/>
                <a:gd name="connsiteX1483" fmla="*/ 357746 w 4587876"/>
                <a:gd name="connsiteY1483" fmla="*/ 2232932 h 5864225"/>
                <a:gd name="connsiteX1484" fmla="*/ 361555 w 4587876"/>
                <a:gd name="connsiteY1484" fmla="*/ 2225314 h 5864225"/>
                <a:gd name="connsiteX1485" fmla="*/ 365999 w 4587876"/>
                <a:gd name="connsiteY1485" fmla="*/ 2217695 h 5864225"/>
                <a:gd name="connsiteX1486" fmla="*/ 370443 w 4587876"/>
                <a:gd name="connsiteY1486" fmla="*/ 2210076 h 5864225"/>
                <a:gd name="connsiteX1487" fmla="*/ 375522 w 4587876"/>
                <a:gd name="connsiteY1487" fmla="*/ 2202457 h 5864225"/>
                <a:gd name="connsiteX1488" fmla="*/ 380284 w 4587876"/>
                <a:gd name="connsiteY1488" fmla="*/ 2195156 h 5864225"/>
                <a:gd name="connsiteX1489" fmla="*/ 385363 w 4587876"/>
                <a:gd name="connsiteY1489" fmla="*/ 2188490 h 5864225"/>
                <a:gd name="connsiteX1490" fmla="*/ 390759 w 4587876"/>
                <a:gd name="connsiteY1490" fmla="*/ 2181823 h 5864225"/>
                <a:gd name="connsiteX1491" fmla="*/ 395838 w 4587876"/>
                <a:gd name="connsiteY1491" fmla="*/ 2175474 h 5864225"/>
                <a:gd name="connsiteX1492" fmla="*/ 401234 w 4587876"/>
                <a:gd name="connsiteY1492" fmla="*/ 2169443 h 5864225"/>
                <a:gd name="connsiteX1493" fmla="*/ 406313 w 4587876"/>
                <a:gd name="connsiteY1493" fmla="*/ 2164046 h 5864225"/>
                <a:gd name="connsiteX1494" fmla="*/ 411392 w 4587876"/>
                <a:gd name="connsiteY1494" fmla="*/ 2158967 h 5864225"/>
                <a:gd name="connsiteX1495" fmla="*/ 413932 w 4587876"/>
                <a:gd name="connsiteY1495" fmla="*/ 2156745 h 5864225"/>
                <a:gd name="connsiteX1496" fmla="*/ 416471 w 4587876"/>
                <a:gd name="connsiteY1496" fmla="*/ 2153888 h 5864225"/>
                <a:gd name="connsiteX1497" fmla="*/ 421550 w 4587876"/>
                <a:gd name="connsiteY1497" fmla="*/ 2147221 h 5864225"/>
                <a:gd name="connsiteX1498" fmla="*/ 426946 w 4587876"/>
                <a:gd name="connsiteY1498" fmla="*/ 2139285 h 5864225"/>
                <a:gd name="connsiteX1499" fmla="*/ 432025 w 4587876"/>
                <a:gd name="connsiteY1499" fmla="*/ 2130714 h 5864225"/>
                <a:gd name="connsiteX1500" fmla="*/ 437739 w 4587876"/>
                <a:gd name="connsiteY1500" fmla="*/ 2121191 h 5864225"/>
                <a:gd name="connsiteX1501" fmla="*/ 443453 w 4587876"/>
                <a:gd name="connsiteY1501" fmla="*/ 2111032 h 5864225"/>
                <a:gd name="connsiteX1502" fmla="*/ 454880 w 4587876"/>
                <a:gd name="connsiteY1502" fmla="*/ 2089446 h 5864225"/>
                <a:gd name="connsiteX1503" fmla="*/ 460912 w 4587876"/>
                <a:gd name="connsiteY1503" fmla="*/ 2078653 h 5864225"/>
                <a:gd name="connsiteX1504" fmla="*/ 466943 w 4587876"/>
                <a:gd name="connsiteY1504" fmla="*/ 2068177 h 5864225"/>
                <a:gd name="connsiteX1505" fmla="*/ 473292 w 4587876"/>
                <a:gd name="connsiteY1505" fmla="*/ 2057066 h 5864225"/>
                <a:gd name="connsiteX1506" fmla="*/ 479958 w 4587876"/>
                <a:gd name="connsiteY1506" fmla="*/ 2047225 h 5864225"/>
                <a:gd name="connsiteX1507" fmla="*/ 486624 w 4587876"/>
                <a:gd name="connsiteY1507" fmla="*/ 2037384 h 5864225"/>
                <a:gd name="connsiteX1508" fmla="*/ 493607 w 4587876"/>
                <a:gd name="connsiteY1508" fmla="*/ 2028813 h 5864225"/>
                <a:gd name="connsiteX1509" fmla="*/ 497099 w 4587876"/>
                <a:gd name="connsiteY1509" fmla="*/ 2024686 h 5864225"/>
                <a:gd name="connsiteX1510" fmla="*/ 500591 w 4587876"/>
                <a:gd name="connsiteY1510" fmla="*/ 2020877 h 5864225"/>
                <a:gd name="connsiteX1511" fmla="*/ 504400 w 4587876"/>
                <a:gd name="connsiteY1511" fmla="*/ 2017385 h 5864225"/>
                <a:gd name="connsiteX1512" fmla="*/ 508209 w 4587876"/>
                <a:gd name="connsiteY1512" fmla="*/ 2013893 h 5864225"/>
                <a:gd name="connsiteX1513" fmla="*/ 512336 w 4587876"/>
                <a:gd name="connsiteY1513" fmla="*/ 2010401 h 5864225"/>
                <a:gd name="connsiteX1514" fmla="*/ 516462 w 4587876"/>
                <a:gd name="connsiteY1514" fmla="*/ 2006592 h 5864225"/>
                <a:gd name="connsiteX1515" fmla="*/ 525668 w 4587876"/>
                <a:gd name="connsiteY1515" fmla="*/ 1996116 h 5864225"/>
                <a:gd name="connsiteX1516" fmla="*/ 536143 w 4587876"/>
                <a:gd name="connsiteY1516" fmla="*/ 1984370 h 5864225"/>
                <a:gd name="connsiteX1517" fmla="*/ 547888 w 4587876"/>
                <a:gd name="connsiteY1517" fmla="*/ 1970085 h 5864225"/>
                <a:gd name="connsiteX1518" fmla="*/ 559951 w 4587876"/>
                <a:gd name="connsiteY1518" fmla="*/ 1955165 h 5864225"/>
                <a:gd name="connsiteX1519" fmla="*/ 572965 w 4587876"/>
                <a:gd name="connsiteY1519" fmla="*/ 1938340 h 5864225"/>
                <a:gd name="connsiteX1520" fmla="*/ 599312 w 4587876"/>
                <a:gd name="connsiteY1520" fmla="*/ 1902786 h 5864225"/>
                <a:gd name="connsiteX1521" fmla="*/ 625976 w 4587876"/>
                <a:gd name="connsiteY1521" fmla="*/ 1866280 h 5864225"/>
                <a:gd name="connsiteX1522" fmla="*/ 651054 w 4587876"/>
                <a:gd name="connsiteY1522" fmla="*/ 1831043 h 5864225"/>
                <a:gd name="connsiteX1523" fmla="*/ 673274 w 4587876"/>
                <a:gd name="connsiteY1523" fmla="*/ 1800250 h 5864225"/>
                <a:gd name="connsiteX1524" fmla="*/ 691685 w 4587876"/>
                <a:gd name="connsiteY1524" fmla="*/ 1775489 h 5864225"/>
                <a:gd name="connsiteX1525" fmla="*/ 699621 w 4587876"/>
                <a:gd name="connsiteY1525" fmla="*/ 1764379 h 5864225"/>
                <a:gd name="connsiteX1526" fmla="*/ 707874 w 4587876"/>
                <a:gd name="connsiteY1526" fmla="*/ 1751998 h 5864225"/>
                <a:gd name="connsiteX1527" fmla="*/ 716445 w 4587876"/>
                <a:gd name="connsiteY1527" fmla="*/ 1738665 h 5864225"/>
                <a:gd name="connsiteX1528" fmla="*/ 725015 w 4587876"/>
                <a:gd name="connsiteY1528" fmla="*/ 1724063 h 5864225"/>
                <a:gd name="connsiteX1529" fmla="*/ 733586 w 4587876"/>
                <a:gd name="connsiteY1529" fmla="*/ 1709143 h 5864225"/>
                <a:gd name="connsiteX1530" fmla="*/ 742474 w 4587876"/>
                <a:gd name="connsiteY1530" fmla="*/ 1694223 h 5864225"/>
                <a:gd name="connsiteX1531" fmla="*/ 758980 w 4587876"/>
                <a:gd name="connsiteY1531" fmla="*/ 1663430 h 5864225"/>
                <a:gd name="connsiteX1532" fmla="*/ 774535 w 4587876"/>
                <a:gd name="connsiteY1532" fmla="*/ 1634225 h 5864225"/>
                <a:gd name="connsiteX1533" fmla="*/ 787549 w 4587876"/>
                <a:gd name="connsiteY1533" fmla="*/ 1608829 h 5864225"/>
                <a:gd name="connsiteX1534" fmla="*/ 798342 w 4587876"/>
                <a:gd name="connsiteY1534" fmla="*/ 1588195 h 5864225"/>
                <a:gd name="connsiteX1535" fmla="*/ 805008 w 4587876"/>
                <a:gd name="connsiteY1535" fmla="*/ 1575179 h 5864225"/>
                <a:gd name="connsiteX1536" fmla="*/ 807865 w 4587876"/>
                <a:gd name="connsiteY1536" fmla="*/ 1570418 h 5864225"/>
                <a:gd name="connsiteX1537" fmla="*/ 811039 w 4587876"/>
                <a:gd name="connsiteY1537" fmla="*/ 1565656 h 5864225"/>
                <a:gd name="connsiteX1538" fmla="*/ 819293 w 4587876"/>
                <a:gd name="connsiteY1538" fmla="*/ 1554863 h 5864225"/>
                <a:gd name="connsiteX1539" fmla="*/ 828498 w 4587876"/>
                <a:gd name="connsiteY1539" fmla="*/ 1543117 h 5864225"/>
                <a:gd name="connsiteX1540" fmla="*/ 838973 w 4587876"/>
                <a:gd name="connsiteY1540" fmla="*/ 1531371 h 5864225"/>
                <a:gd name="connsiteX1541" fmla="*/ 850084 w 4587876"/>
                <a:gd name="connsiteY1541" fmla="*/ 1519943 h 5864225"/>
                <a:gd name="connsiteX1542" fmla="*/ 855480 w 4587876"/>
                <a:gd name="connsiteY1542" fmla="*/ 1514547 h 5864225"/>
                <a:gd name="connsiteX1543" fmla="*/ 861194 w 4587876"/>
                <a:gd name="connsiteY1543" fmla="*/ 1509150 h 5864225"/>
                <a:gd name="connsiteX1544" fmla="*/ 866907 w 4587876"/>
                <a:gd name="connsiteY1544" fmla="*/ 1504706 h 5864225"/>
                <a:gd name="connsiteX1545" fmla="*/ 871986 w 4587876"/>
                <a:gd name="connsiteY1545" fmla="*/ 1500261 h 5864225"/>
                <a:gd name="connsiteX1546" fmla="*/ 877065 w 4587876"/>
                <a:gd name="connsiteY1546" fmla="*/ 1496770 h 5864225"/>
                <a:gd name="connsiteX1547" fmla="*/ 881827 w 4587876"/>
                <a:gd name="connsiteY1547" fmla="*/ 1493595 h 5864225"/>
                <a:gd name="connsiteX1548" fmla="*/ 888175 w 4587876"/>
                <a:gd name="connsiteY1548" fmla="*/ 1489786 h 5864225"/>
                <a:gd name="connsiteX1549" fmla="*/ 897063 w 4587876"/>
                <a:gd name="connsiteY1549" fmla="*/ 1485341 h 5864225"/>
                <a:gd name="connsiteX1550" fmla="*/ 922458 w 4587876"/>
                <a:gd name="connsiteY1550" fmla="*/ 1472008 h 5864225"/>
                <a:gd name="connsiteX1551" fmla="*/ 955471 w 4587876"/>
                <a:gd name="connsiteY1551" fmla="*/ 1454866 h 5864225"/>
                <a:gd name="connsiteX1552" fmla="*/ 993880 w 4587876"/>
                <a:gd name="connsiteY1552" fmla="*/ 1434867 h 5864225"/>
                <a:gd name="connsiteX1553" fmla="*/ 1014513 w 4587876"/>
                <a:gd name="connsiteY1553" fmla="*/ 1423756 h 5864225"/>
                <a:gd name="connsiteX1554" fmla="*/ 1035146 w 4587876"/>
                <a:gd name="connsiteY1554" fmla="*/ 1412328 h 5864225"/>
                <a:gd name="connsiteX1555" fmla="*/ 1055780 w 4587876"/>
                <a:gd name="connsiteY1555" fmla="*/ 1400583 h 5864225"/>
                <a:gd name="connsiteX1556" fmla="*/ 1076730 w 4587876"/>
                <a:gd name="connsiteY1556" fmla="*/ 1388520 h 5864225"/>
                <a:gd name="connsiteX1557" fmla="*/ 1097046 w 4587876"/>
                <a:gd name="connsiteY1557" fmla="*/ 1376457 h 5864225"/>
                <a:gd name="connsiteX1558" fmla="*/ 1116409 w 4587876"/>
                <a:gd name="connsiteY1558" fmla="*/ 1364394 h 5864225"/>
                <a:gd name="connsiteX1559" fmla="*/ 1135138 w 4587876"/>
                <a:gd name="connsiteY1559" fmla="*/ 1352013 h 5864225"/>
                <a:gd name="connsiteX1560" fmla="*/ 1151962 w 4587876"/>
                <a:gd name="connsiteY1560" fmla="*/ 1339950 h 5864225"/>
                <a:gd name="connsiteX1561" fmla="*/ 1160215 w 4587876"/>
                <a:gd name="connsiteY1561" fmla="*/ 1333919 h 5864225"/>
                <a:gd name="connsiteX1562" fmla="*/ 1168468 w 4587876"/>
                <a:gd name="connsiteY1562" fmla="*/ 1327252 h 5864225"/>
                <a:gd name="connsiteX1563" fmla="*/ 1185292 w 4587876"/>
                <a:gd name="connsiteY1563" fmla="*/ 1313919 h 5864225"/>
                <a:gd name="connsiteX1564" fmla="*/ 1202116 w 4587876"/>
                <a:gd name="connsiteY1564" fmla="*/ 1298999 h 5864225"/>
                <a:gd name="connsiteX1565" fmla="*/ 1219257 w 4587876"/>
                <a:gd name="connsiteY1565" fmla="*/ 1283444 h 5864225"/>
                <a:gd name="connsiteX1566" fmla="*/ 1236398 w 4587876"/>
                <a:gd name="connsiteY1566" fmla="*/ 1267254 h 5864225"/>
                <a:gd name="connsiteX1567" fmla="*/ 1253222 w 4587876"/>
                <a:gd name="connsiteY1567" fmla="*/ 1250747 h 5864225"/>
                <a:gd name="connsiteX1568" fmla="*/ 1269729 w 4587876"/>
                <a:gd name="connsiteY1568" fmla="*/ 1233922 h 5864225"/>
                <a:gd name="connsiteX1569" fmla="*/ 1285918 w 4587876"/>
                <a:gd name="connsiteY1569" fmla="*/ 1216780 h 5864225"/>
                <a:gd name="connsiteX1570" fmla="*/ 1301472 w 4587876"/>
                <a:gd name="connsiteY1570" fmla="*/ 1199955 h 5864225"/>
                <a:gd name="connsiteX1571" fmla="*/ 1316074 w 4587876"/>
                <a:gd name="connsiteY1571" fmla="*/ 1183448 h 5864225"/>
                <a:gd name="connsiteX1572" fmla="*/ 1330358 w 4587876"/>
                <a:gd name="connsiteY1572" fmla="*/ 1167258 h 5864225"/>
                <a:gd name="connsiteX1573" fmla="*/ 1344008 w 4587876"/>
                <a:gd name="connsiteY1573" fmla="*/ 1151703 h 5864225"/>
                <a:gd name="connsiteX1574" fmla="*/ 1356070 w 4587876"/>
                <a:gd name="connsiteY1574" fmla="*/ 1136783 h 5864225"/>
                <a:gd name="connsiteX1575" fmla="*/ 1367181 w 4587876"/>
                <a:gd name="connsiteY1575" fmla="*/ 1123450 h 5864225"/>
                <a:gd name="connsiteX1576" fmla="*/ 1377021 w 4587876"/>
                <a:gd name="connsiteY1576" fmla="*/ 1110752 h 5864225"/>
                <a:gd name="connsiteX1577" fmla="*/ 1385592 w 4587876"/>
                <a:gd name="connsiteY1577" fmla="*/ 1099642 h 5864225"/>
                <a:gd name="connsiteX1578" fmla="*/ 1404638 w 4587876"/>
                <a:gd name="connsiteY1578" fmla="*/ 1073928 h 5864225"/>
                <a:gd name="connsiteX1579" fmla="*/ 1428445 w 4587876"/>
                <a:gd name="connsiteY1579" fmla="*/ 1040279 h 5864225"/>
                <a:gd name="connsiteX1580" fmla="*/ 1455427 w 4587876"/>
                <a:gd name="connsiteY1580" fmla="*/ 1002185 h 5864225"/>
                <a:gd name="connsiteX1581" fmla="*/ 1482408 w 4587876"/>
                <a:gd name="connsiteY1581" fmla="*/ 963139 h 5864225"/>
                <a:gd name="connsiteX1582" fmla="*/ 1528119 w 4587876"/>
                <a:gd name="connsiteY1582" fmla="*/ 896475 h 5864225"/>
                <a:gd name="connsiteX1583" fmla="*/ 1547482 w 4587876"/>
                <a:gd name="connsiteY1583" fmla="*/ 867587 h 5864225"/>
                <a:gd name="connsiteX1584" fmla="*/ 1507486 w 4587876"/>
                <a:gd name="connsiteY1584" fmla="*/ 895205 h 5864225"/>
                <a:gd name="connsiteX1585" fmla="*/ 1476377 w 4587876"/>
                <a:gd name="connsiteY1585" fmla="*/ 916474 h 5864225"/>
                <a:gd name="connsiteX1586" fmla="*/ 1464315 w 4587876"/>
                <a:gd name="connsiteY1586" fmla="*/ 925045 h 5864225"/>
                <a:gd name="connsiteX1587" fmla="*/ 1456062 w 4587876"/>
                <a:gd name="connsiteY1587" fmla="*/ 931394 h 5864225"/>
                <a:gd name="connsiteX1588" fmla="*/ 1434476 w 4587876"/>
                <a:gd name="connsiteY1588" fmla="*/ 947266 h 5864225"/>
                <a:gd name="connsiteX1589" fmla="*/ 1401781 w 4587876"/>
                <a:gd name="connsiteY1589" fmla="*/ 971710 h 5864225"/>
                <a:gd name="connsiteX1590" fmla="*/ 1369403 w 4587876"/>
                <a:gd name="connsiteY1590" fmla="*/ 995518 h 5864225"/>
                <a:gd name="connsiteX1591" fmla="*/ 1356705 w 4587876"/>
                <a:gd name="connsiteY1591" fmla="*/ 1004407 h 5864225"/>
                <a:gd name="connsiteX1592" fmla="*/ 1348769 w 4587876"/>
                <a:gd name="connsiteY1592" fmla="*/ 1009804 h 5864225"/>
                <a:gd name="connsiteX1593" fmla="*/ 1340516 w 4587876"/>
                <a:gd name="connsiteY1593" fmla="*/ 1014565 h 5864225"/>
                <a:gd name="connsiteX1594" fmla="*/ 1326867 w 4587876"/>
                <a:gd name="connsiteY1594" fmla="*/ 1022502 h 5864225"/>
                <a:gd name="connsiteX1595" fmla="*/ 1288775 w 4587876"/>
                <a:gd name="connsiteY1595" fmla="*/ 1044088 h 5864225"/>
                <a:gd name="connsiteX1596" fmla="*/ 1268777 w 4587876"/>
                <a:gd name="connsiteY1596" fmla="*/ 1055834 h 5864225"/>
                <a:gd name="connsiteX1597" fmla="*/ 1250048 w 4587876"/>
                <a:gd name="connsiteY1597" fmla="*/ 1066944 h 5864225"/>
                <a:gd name="connsiteX1598" fmla="*/ 1234494 w 4587876"/>
                <a:gd name="connsiteY1598" fmla="*/ 1077103 h 5864225"/>
                <a:gd name="connsiteX1599" fmla="*/ 1228463 w 4587876"/>
                <a:gd name="connsiteY1599" fmla="*/ 1081230 h 5864225"/>
                <a:gd name="connsiteX1600" fmla="*/ 1224019 w 4587876"/>
                <a:gd name="connsiteY1600" fmla="*/ 1084722 h 5864225"/>
                <a:gd name="connsiteX1601" fmla="*/ 1214178 w 4587876"/>
                <a:gd name="connsiteY1601" fmla="*/ 1092658 h 5864225"/>
                <a:gd name="connsiteX1602" fmla="*/ 1200846 w 4587876"/>
                <a:gd name="connsiteY1602" fmla="*/ 1103451 h 5864225"/>
                <a:gd name="connsiteX1603" fmla="*/ 1185292 w 4587876"/>
                <a:gd name="connsiteY1603" fmla="*/ 1115514 h 5864225"/>
                <a:gd name="connsiteX1604" fmla="*/ 1168151 w 4587876"/>
                <a:gd name="connsiteY1604" fmla="*/ 1127894 h 5864225"/>
                <a:gd name="connsiteX1605" fmla="*/ 1159262 w 4587876"/>
                <a:gd name="connsiteY1605" fmla="*/ 1134243 h 5864225"/>
                <a:gd name="connsiteX1606" fmla="*/ 1150692 w 4587876"/>
                <a:gd name="connsiteY1606" fmla="*/ 1140275 h 5864225"/>
                <a:gd name="connsiteX1607" fmla="*/ 1142439 w 4587876"/>
                <a:gd name="connsiteY1607" fmla="*/ 1145354 h 5864225"/>
                <a:gd name="connsiteX1608" fmla="*/ 1134185 w 4587876"/>
                <a:gd name="connsiteY1608" fmla="*/ 1150433 h 5864225"/>
                <a:gd name="connsiteX1609" fmla="*/ 1127202 w 4587876"/>
                <a:gd name="connsiteY1609" fmla="*/ 1154560 h 5864225"/>
                <a:gd name="connsiteX1610" fmla="*/ 1120218 w 4587876"/>
                <a:gd name="connsiteY1610" fmla="*/ 1158052 h 5864225"/>
                <a:gd name="connsiteX1611" fmla="*/ 1113870 w 4587876"/>
                <a:gd name="connsiteY1611" fmla="*/ 1160274 h 5864225"/>
                <a:gd name="connsiteX1612" fmla="*/ 1111330 w 4587876"/>
                <a:gd name="connsiteY1612" fmla="*/ 1160909 h 5864225"/>
                <a:gd name="connsiteX1613" fmla="*/ 1108473 w 4587876"/>
                <a:gd name="connsiteY1613" fmla="*/ 1161544 h 5864225"/>
                <a:gd name="connsiteX1614" fmla="*/ 1104029 w 4587876"/>
                <a:gd name="connsiteY1614" fmla="*/ 1162179 h 5864225"/>
                <a:gd name="connsiteX1615" fmla="*/ 1099268 w 4587876"/>
                <a:gd name="connsiteY1615" fmla="*/ 1163766 h 5864225"/>
                <a:gd name="connsiteX1616" fmla="*/ 1094506 w 4587876"/>
                <a:gd name="connsiteY1616" fmla="*/ 1165353 h 5864225"/>
                <a:gd name="connsiteX1617" fmla="*/ 1089427 w 4587876"/>
                <a:gd name="connsiteY1617" fmla="*/ 1167258 h 5864225"/>
                <a:gd name="connsiteX1618" fmla="*/ 1084666 w 4587876"/>
                <a:gd name="connsiteY1618" fmla="*/ 1169798 h 5864225"/>
                <a:gd name="connsiteX1619" fmla="*/ 1079904 w 4587876"/>
                <a:gd name="connsiteY1619" fmla="*/ 1172655 h 5864225"/>
                <a:gd name="connsiteX1620" fmla="*/ 1075143 w 4587876"/>
                <a:gd name="connsiteY1620" fmla="*/ 1175512 h 5864225"/>
                <a:gd name="connsiteX1621" fmla="*/ 1070381 w 4587876"/>
                <a:gd name="connsiteY1621" fmla="*/ 1178686 h 5864225"/>
                <a:gd name="connsiteX1622" fmla="*/ 1065937 w 4587876"/>
                <a:gd name="connsiteY1622" fmla="*/ 1182496 h 5864225"/>
                <a:gd name="connsiteX1623" fmla="*/ 1061176 w 4587876"/>
                <a:gd name="connsiteY1623" fmla="*/ 1185988 h 5864225"/>
                <a:gd name="connsiteX1624" fmla="*/ 1052605 w 4587876"/>
                <a:gd name="connsiteY1624" fmla="*/ 1193606 h 5864225"/>
                <a:gd name="connsiteX1625" fmla="*/ 1044352 w 4587876"/>
                <a:gd name="connsiteY1625" fmla="*/ 1201860 h 5864225"/>
                <a:gd name="connsiteX1626" fmla="*/ 1037051 w 4587876"/>
                <a:gd name="connsiteY1626" fmla="*/ 1209796 h 5864225"/>
                <a:gd name="connsiteX1627" fmla="*/ 1020545 w 4587876"/>
                <a:gd name="connsiteY1627" fmla="*/ 1229795 h 5864225"/>
                <a:gd name="connsiteX1628" fmla="*/ 1010704 w 4587876"/>
                <a:gd name="connsiteY1628" fmla="*/ 1241224 h 5864225"/>
                <a:gd name="connsiteX1629" fmla="*/ 1000546 w 4587876"/>
                <a:gd name="connsiteY1629" fmla="*/ 1253604 h 5864225"/>
                <a:gd name="connsiteX1630" fmla="*/ 990071 w 4587876"/>
                <a:gd name="connsiteY1630" fmla="*/ 1265667 h 5864225"/>
                <a:gd name="connsiteX1631" fmla="*/ 979596 w 4587876"/>
                <a:gd name="connsiteY1631" fmla="*/ 1277095 h 5864225"/>
                <a:gd name="connsiteX1632" fmla="*/ 969438 w 4587876"/>
                <a:gd name="connsiteY1632" fmla="*/ 1286936 h 5864225"/>
                <a:gd name="connsiteX1633" fmla="*/ 964677 w 4587876"/>
                <a:gd name="connsiteY1633" fmla="*/ 1291063 h 5864225"/>
                <a:gd name="connsiteX1634" fmla="*/ 960232 w 4587876"/>
                <a:gd name="connsiteY1634" fmla="*/ 1295190 h 5864225"/>
                <a:gd name="connsiteX1635" fmla="*/ 950710 w 4587876"/>
                <a:gd name="connsiteY1635" fmla="*/ 1302809 h 5864225"/>
                <a:gd name="connsiteX1636" fmla="*/ 940552 w 4587876"/>
                <a:gd name="connsiteY1636" fmla="*/ 1312015 h 5864225"/>
                <a:gd name="connsiteX1637" fmla="*/ 917062 w 4587876"/>
                <a:gd name="connsiteY1637" fmla="*/ 1332966 h 5864225"/>
                <a:gd name="connsiteX1638" fmla="*/ 891985 w 4587876"/>
                <a:gd name="connsiteY1638" fmla="*/ 1356140 h 5864225"/>
                <a:gd name="connsiteX1639" fmla="*/ 879605 w 4587876"/>
                <a:gd name="connsiteY1639" fmla="*/ 1367251 h 5864225"/>
                <a:gd name="connsiteX1640" fmla="*/ 866907 w 4587876"/>
                <a:gd name="connsiteY1640" fmla="*/ 1378361 h 5864225"/>
                <a:gd name="connsiteX1641" fmla="*/ 854845 w 4587876"/>
                <a:gd name="connsiteY1641" fmla="*/ 1388520 h 5864225"/>
                <a:gd name="connsiteX1642" fmla="*/ 844052 w 4587876"/>
                <a:gd name="connsiteY1642" fmla="*/ 1398678 h 5864225"/>
                <a:gd name="connsiteX1643" fmla="*/ 825006 w 4587876"/>
                <a:gd name="connsiteY1643" fmla="*/ 1416773 h 5864225"/>
                <a:gd name="connsiteX1644" fmla="*/ 816436 w 4587876"/>
                <a:gd name="connsiteY1644" fmla="*/ 1424709 h 5864225"/>
                <a:gd name="connsiteX1645" fmla="*/ 808182 w 4587876"/>
                <a:gd name="connsiteY1645" fmla="*/ 1431375 h 5864225"/>
                <a:gd name="connsiteX1646" fmla="*/ 799929 w 4587876"/>
                <a:gd name="connsiteY1646" fmla="*/ 1438042 h 5864225"/>
                <a:gd name="connsiteX1647" fmla="*/ 795803 w 4587876"/>
                <a:gd name="connsiteY1647" fmla="*/ 1440581 h 5864225"/>
                <a:gd name="connsiteX1648" fmla="*/ 791676 w 4587876"/>
                <a:gd name="connsiteY1648" fmla="*/ 1443438 h 5864225"/>
                <a:gd name="connsiteX1649" fmla="*/ 783423 w 4587876"/>
                <a:gd name="connsiteY1649" fmla="*/ 1448835 h 5864225"/>
                <a:gd name="connsiteX1650" fmla="*/ 774217 w 4587876"/>
                <a:gd name="connsiteY1650" fmla="*/ 1455184 h 5864225"/>
                <a:gd name="connsiteX1651" fmla="*/ 765012 w 4587876"/>
                <a:gd name="connsiteY1651" fmla="*/ 1461850 h 5864225"/>
                <a:gd name="connsiteX1652" fmla="*/ 756124 w 4587876"/>
                <a:gd name="connsiteY1652" fmla="*/ 1469152 h 5864225"/>
                <a:gd name="connsiteX1653" fmla="*/ 747553 w 4587876"/>
                <a:gd name="connsiteY1653" fmla="*/ 1476770 h 5864225"/>
                <a:gd name="connsiteX1654" fmla="*/ 743426 w 4587876"/>
                <a:gd name="connsiteY1654" fmla="*/ 1480262 h 5864225"/>
                <a:gd name="connsiteX1655" fmla="*/ 740252 w 4587876"/>
                <a:gd name="connsiteY1655" fmla="*/ 1483754 h 5864225"/>
                <a:gd name="connsiteX1656" fmla="*/ 737078 w 4587876"/>
                <a:gd name="connsiteY1656" fmla="*/ 1487881 h 5864225"/>
                <a:gd name="connsiteX1657" fmla="*/ 734221 w 4587876"/>
                <a:gd name="connsiteY1657" fmla="*/ 1491373 h 5864225"/>
                <a:gd name="connsiteX1658" fmla="*/ 731999 w 4587876"/>
                <a:gd name="connsiteY1658" fmla="*/ 1495182 h 5864225"/>
                <a:gd name="connsiteX1659" fmla="*/ 730094 w 4587876"/>
                <a:gd name="connsiteY1659" fmla="*/ 1498357 h 5864225"/>
                <a:gd name="connsiteX1660" fmla="*/ 728190 w 4587876"/>
                <a:gd name="connsiteY1660" fmla="*/ 1502484 h 5864225"/>
                <a:gd name="connsiteX1661" fmla="*/ 724698 w 4587876"/>
                <a:gd name="connsiteY1661" fmla="*/ 1506928 h 5864225"/>
                <a:gd name="connsiteX1662" fmla="*/ 720571 w 4587876"/>
                <a:gd name="connsiteY1662" fmla="*/ 1512325 h 5864225"/>
                <a:gd name="connsiteX1663" fmla="*/ 715810 w 4587876"/>
                <a:gd name="connsiteY1663" fmla="*/ 1517721 h 5864225"/>
                <a:gd name="connsiteX1664" fmla="*/ 704382 w 4587876"/>
                <a:gd name="connsiteY1664" fmla="*/ 1530419 h 5864225"/>
                <a:gd name="connsiteX1665" fmla="*/ 691685 w 4587876"/>
                <a:gd name="connsiteY1665" fmla="*/ 1543117 h 5864225"/>
                <a:gd name="connsiteX1666" fmla="*/ 678988 w 4587876"/>
                <a:gd name="connsiteY1666" fmla="*/ 1555498 h 5864225"/>
                <a:gd name="connsiteX1667" fmla="*/ 667877 w 4587876"/>
                <a:gd name="connsiteY1667" fmla="*/ 1566608 h 5864225"/>
                <a:gd name="connsiteX1668" fmla="*/ 653276 w 4587876"/>
                <a:gd name="connsiteY1668" fmla="*/ 1579941 h 5864225"/>
                <a:gd name="connsiteX1669" fmla="*/ 651688 w 4587876"/>
                <a:gd name="connsiteY1669" fmla="*/ 1582481 h 5864225"/>
                <a:gd name="connsiteX1670" fmla="*/ 649466 w 4587876"/>
                <a:gd name="connsiteY1670" fmla="*/ 1585973 h 5864225"/>
                <a:gd name="connsiteX1671" fmla="*/ 647244 w 4587876"/>
                <a:gd name="connsiteY1671" fmla="*/ 1590417 h 5864225"/>
                <a:gd name="connsiteX1672" fmla="*/ 644705 w 4587876"/>
                <a:gd name="connsiteY1672" fmla="*/ 1595813 h 5864225"/>
                <a:gd name="connsiteX1673" fmla="*/ 639309 w 4587876"/>
                <a:gd name="connsiteY1673" fmla="*/ 1609146 h 5864225"/>
                <a:gd name="connsiteX1674" fmla="*/ 633912 w 4587876"/>
                <a:gd name="connsiteY1674" fmla="*/ 1624066 h 5864225"/>
                <a:gd name="connsiteX1675" fmla="*/ 628198 w 4587876"/>
                <a:gd name="connsiteY1675" fmla="*/ 1639621 h 5864225"/>
                <a:gd name="connsiteX1676" fmla="*/ 623120 w 4587876"/>
                <a:gd name="connsiteY1676" fmla="*/ 1655176 h 5864225"/>
                <a:gd name="connsiteX1677" fmla="*/ 619310 w 4587876"/>
                <a:gd name="connsiteY1677" fmla="*/ 1669144 h 5864225"/>
                <a:gd name="connsiteX1678" fmla="*/ 616771 w 4587876"/>
                <a:gd name="connsiteY1678" fmla="*/ 1680255 h 5864225"/>
                <a:gd name="connsiteX1679" fmla="*/ 616136 w 4587876"/>
                <a:gd name="connsiteY1679" fmla="*/ 1682794 h 5864225"/>
                <a:gd name="connsiteX1680" fmla="*/ 614866 w 4587876"/>
                <a:gd name="connsiteY1680" fmla="*/ 1685969 h 5864225"/>
                <a:gd name="connsiteX1681" fmla="*/ 611692 w 4587876"/>
                <a:gd name="connsiteY1681" fmla="*/ 1692318 h 5864225"/>
                <a:gd name="connsiteX1682" fmla="*/ 607248 w 4587876"/>
                <a:gd name="connsiteY1682" fmla="*/ 1700571 h 5864225"/>
                <a:gd name="connsiteX1683" fmla="*/ 601852 w 4587876"/>
                <a:gd name="connsiteY1683" fmla="*/ 1709460 h 5864225"/>
                <a:gd name="connsiteX1684" fmla="*/ 595185 w 4587876"/>
                <a:gd name="connsiteY1684" fmla="*/ 1719301 h 5864225"/>
                <a:gd name="connsiteX1685" fmla="*/ 587885 w 4587876"/>
                <a:gd name="connsiteY1685" fmla="*/ 1729777 h 5864225"/>
                <a:gd name="connsiteX1686" fmla="*/ 572648 w 4587876"/>
                <a:gd name="connsiteY1686" fmla="*/ 1751363 h 5864225"/>
                <a:gd name="connsiteX1687" fmla="*/ 556141 w 4587876"/>
                <a:gd name="connsiteY1687" fmla="*/ 1773267 h 5864225"/>
                <a:gd name="connsiteX1688" fmla="*/ 540587 w 4587876"/>
                <a:gd name="connsiteY1688" fmla="*/ 1793584 h 5864225"/>
                <a:gd name="connsiteX1689" fmla="*/ 527255 w 4587876"/>
                <a:gd name="connsiteY1689" fmla="*/ 1811044 h 5864225"/>
                <a:gd name="connsiteX1690" fmla="*/ 518049 w 4587876"/>
                <a:gd name="connsiteY1690" fmla="*/ 1824059 h 5864225"/>
                <a:gd name="connsiteX1691" fmla="*/ 494877 w 4587876"/>
                <a:gd name="connsiteY1691" fmla="*/ 1858661 h 5864225"/>
                <a:gd name="connsiteX1692" fmla="*/ 459642 w 4587876"/>
                <a:gd name="connsiteY1692" fmla="*/ 1912310 h 5864225"/>
                <a:gd name="connsiteX1693" fmla="*/ 394568 w 4587876"/>
                <a:gd name="connsiteY1693" fmla="*/ 2010719 h 5864225"/>
                <a:gd name="connsiteX1694" fmla="*/ 387585 w 4587876"/>
                <a:gd name="connsiteY1694" fmla="*/ 2020559 h 5864225"/>
                <a:gd name="connsiteX1695" fmla="*/ 380284 w 4587876"/>
                <a:gd name="connsiteY1695" fmla="*/ 2029766 h 5864225"/>
                <a:gd name="connsiteX1696" fmla="*/ 373618 w 4587876"/>
                <a:gd name="connsiteY1696" fmla="*/ 2038337 h 5864225"/>
                <a:gd name="connsiteX1697" fmla="*/ 366634 w 4587876"/>
                <a:gd name="connsiteY1697" fmla="*/ 2046273 h 5864225"/>
                <a:gd name="connsiteX1698" fmla="*/ 358064 w 4587876"/>
                <a:gd name="connsiteY1698" fmla="*/ 2044686 h 5864225"/>
                <a:gd name="connsiteX1699" fmla="*/ 349493 w 4587876"/>
                <a:gd name="connsiteY1699" fmla="*/ 2042781 h 5864225"/>
                <a:gd name="connsiteX1700" fmla="*/ 340922 w 4587876"/>
                <a:gd name="connsiteY1700" fmla="*/ 2040559 h 5864225"/>
                <a:gd name="connsiteX1701" fmla="*/ 332352 w 4587876"/>
                <a:gd name="connsiteY1701" fmla="*/ 2037702 h 5864225"/>
                <a:gd name="connsiteX1702" fmla="*/ 323781 w 4587876"/>
                <a:gd name="connsiteY1702" fmla="*/ 2035162 h 5864225"/>
                <a:gd name="connsiteX1703" fmla="*/ 314893 w 4587876"/>
                <a:gd name="connsiteY1703" fmla="*/ 2031988 h 5864225"/>
                <a:gd name="connsiteX1704" fmla="*/ 306322 w 4587876"/>
                <a:gd name="connsiteY1704" fmla="*/ 2028496 h 5864225"/>
                <a:gd name="connsiteX1705" fmla="*/ 297434 w 4587876"/>
                <a:gd name="connsiteY1705" fmla="*/ 2025004 h 5864225"/>
                <a:gd name="connsiteX1706" fmla="*/ 288546 w 4587876"/>
                <a:gd name="connsiteY1706" fmla="*/ 2021194 h 5864225"/>
                <a:gd name="connsiteX1707" fmla="*/ 279975 w 4587876"/>
                <a:gd name="connsiteY1707" fmla="*/ 2017068 h 5864225"/>
                <a:gd name="connsiteX1708" fmla="*/ 262517 w 4587876"/>
                <a:gd name="connsiteY1708" fmla="*/ 2008496 h 5864225"/>
                <a:gd name="connsiteX1709" fmla="*/ 245058 w 4587876"/>
                <a:gd name="connsiteY1709" fmla="*/ 1998973 h 5864225"/>
                <a:gd name="connsiteX1710" fmla="*/ 227916 w 4587876"/>
                <a:gd name="connsiteY1710" fmla="*/ 1989132 h 5864225"/>
                <a:gd name="connsiteX1711" fmla="*/ 210775 w 4587876"/>
                <a:gd name="connsiteY1711" fmla="*/ 1978339 h 5864225"/>
                <a:gd name="connsiteX1712" fmla="*/ 193951 w 4587876"/>
                <a:gd name="connsiteY1712" fmla="*/ 1967546 h 5864225"/>
                <a:gd name="connsiteX1713" fmla="*/ 177445 w 4587876"/>
                <a:gd name="connsiteY1713" fmla="*/ 1956435 h 5864225"/>
                <a:gd name="connsiteX1714" fmla="*/ 161573 w 4587876"/>
                <a:gd name="connsiteY1714" fmla="*/ 1945007 h 5864225"/>
                <a:gd name="connsiteX1715" fmla="*/ 146019 w 4587876"/>
                <a:gd name="connsiteY1715" fmla="*/ 1932944 h 5864225"/>
                <a:gd name="connsiteX1716" fmla="*/ 131100 w 4587876"/>
                <a:gd name="connsiteY1716" fmla="*/ 1921516 h 5864225"/>
                <a:gd name="connsiteX1717" fmla="*/ 116498 w 4587876"/>
                <a:gd name="connsiteY1717" fmla="*/ 1909770 h 5864225"/>
                <a:gd name="connsiteX1718" fmla="*/ 102531 w 4587876"/>
                <a:gd name="connsiteY1718" fmla="*/ 1898342 h 5864225"/>
                <a:gd name="connsiteX1719" fmla="*/ 92373 w 4587876"/>
                <a:gd name="connsiteY1719" fmla="*/ 1889136 h 5864225"/>
                <a:gd name="connsiteX1720" fmla="*/ 82850 w 4587876"/>
                <a:gd name="connsiteY1720" fmla="*/ 1879612 h 5864225"/>
                <a:gd name="connsiteX1721" fmla="*/ 73644 w 4587876"/>
                <a:gd name="connsiteY1721" fmla="*/ 1869771 h 5864225"/>
                <a:gd name="connsiteX1722" fmla="*/ 65074 w 4587876"/>
                <a:gd name="connsiteY1722" fmla="*/ 1859613 h 5864225"/>
                <a:gd name="connsiteX1723" fmla="*/ 56820 w 4587876"/>
                <a:gd name="connsiteY1723" fmla="*/ 1849455 h 5864225"/>
                <a:gd name="connsiteX1724" fmla="*/ 49202 w 4587876"/>
                <a:gd name="connsiteY1724" fmla="*/ 1838662 h 5864225"/>
                <a:gd name="connsiteX1725" fmla="*/ 42219 w 4587876"/>
                <a:gd name="connsiteY1725" fmla="*/ 1828186 h 5864225"/>
                <a:gd name="connsiteX1726" fmla="*/ 35870 w 4587876"/>
                <a:gd name="connsiteY1726" fmla="*/ 1817710 h 5864225"/>
                <a:gd name="connsiteX1727" fmla="*/ 29521 w 4587876"/>
                <a:gd name="connsiteY1727" fmla="*/ 1807552 h 5864225"/>
                <a:gd name="connsiteX1728" fmla="*/ 23808 w 4587876"/>
                <a:gd name="connsiteY1728" fmla="*/ 1797393 h 5864225"/>
                <a:gd name="connsiteX1729" fmla="*/ 18729 w 4587876"/>
                <a:gd name="connsiteY1729" fmla="*/ 1787235 h 5864225"/>
                <a:gd name="connsiteX1730" fmla="*/ 13967 w 4587876"/>
                <a:gd name="connsiteY1730" fmla="*/ 1778029 h 5864225"/>
                <a:gd name="connsiteX1731" fmla="*/ 6031 w 4587876"/>
                <a:gd name="connsiteY1731" fmla="*/ 1760569 h 5864225"/>
                <a:gd name="connsiteX1732" fmla="*/ 0 w 4587876"/>
                <a:gd name="connsiteY1732" fmla="*/ 1746284 h 5864225"/>
                <a:gd name="connsiteX1733" fmla="*/ 26664 w 4587876"/>
                <a:gd name="connsiteY1733" fmla="*/ 1703111 h 5864225"/>
                <a:gd name="connsiteX1734" fmla="*/ 81263 w 4587876"/>
                <a:gd name="connsiteY1734" fmla="*/ 1613273 h 5864225"/>
                <a:gd name="connsiteX1735" fmla="*/ 113958 w 4587876"/>
                <a:gd name="connsiteY1735" fmla="*/ 1560894 h 5864225"/>
                <a:gd name="connsiteX1736" fmla="*/ 146336 w 4587876"/>
                <a:gd name="connsiteY1736" fmla="*/ 1508833 h 5864225"/>
                <a:gd name="connsiteX1737" fmla="*/ 176810 w 4587876"/>
                <a:gd name="connsiteY1737" fmla="*/ 1460580 h 5864225"/>
                <a:gd name="connsiteX1738" fmla="*/ 202839 w 4587876"/>
                <a:gd name="connsiteY1738" fmla="*/ 1419947 h 5864225"/>
                <a:gd name="connsiteX1739" fmla="*/ 228551 w 4587876"/>
                <a:gd name="connsiteY1739" fmla="*/ 1380901 h 5864225"/>
                <a:gd name="connsiteX1740" fmla="*/ 256803 w 4587876"/>
                <a:gd name="connsiteY1740" fmla="*/ 1336458 h 5864225"/>
                <a:gd name="connsiteX1741" fmla="*/ 317115 w 4587876"/>
                <a:gd name="connsiteY1741" fmla="*/ 1242493 h 5864225"/>
                <a:gd name="connsiteX1742" fmla="*/ 373618 w 4587876"/>
                <a:gd name="connsiteY1742" fmla="*/ 1154243 h 5864225"/>
                <a:gd name="connsiteX1743" fmla="*/ 397108 w 4587876"/>
                <a:gd name="connsiteY1743" fmla="*/ 1118053 h 5864225"/>
                <a:gd name="connsiteX1744" fmla="*/ 416471 w 4587876"/>
                <a:gd name="connsiteY1744" fmla="*/ 1089801 h 5864225"/>
                <a:gd name="connsiteX1745" fmla="*/ 425042 w 4587876"/>
                <a:gd name="connsiteY1745" fmla="*/ 1078055 h 5864225"/>
                <a:gd name="connsiteX1746" fmla="*/ 434565 w 4587876"/>
                <a:gd name="connsiteY1746" fmla="*/ 1065992 h 5864225"/>
                <a:gd name="connsiteX1747" fmla="*/ 444723 w 4587876"/>
                <a:gd name="connsiteY1747" fmla="*/ 1054246 h 5864225"/>
                <a:gd name="connsiteX1748" fmla="*/ 455515 w 4587876"/>
                <a:gd name="connsiteY1748" fmla="*/ 1042501 h 5864225"/>
                <a:gd name="connsiteX1749" fmla="*/ 466625 w 4587876"/>
                <a:gd name="connsiteY1749" fmla="*/ 1030755 h 5864225"/>
                <a:gd name="connsiteX1750" fmla="*/ 478370 w 4587876"/>
                <a:gd name="connsiteY1750" fmla="*/ 1019327 h 5864225"/>
                <a:gd name="connsiteX1751" fmla="*/ 501226 w 4587876"/>
                <a:gd name="connsiteY1751" fmla="*/ 996788 h 5864225"/>
                <a:gd name="connsiteX1752" fmla="*/ 524081 w 4587876"/>
                <a:gd name="connsiteY1752" fmla="*/ 974884 h 5864225"/>
                <a:gd name="connsiteX1753" fmla="*/ 534873 w 4587876"/>
                <a:gd name="connsiteY1753" fmla="*/ 964409 h 5864225"/>
                <a:gd name="connsiteX1754" fmla="*/ 544714 w 4587876"/>
                <a:gd name="connsiteY1754" fmla="*/ 953933 h 5864225"/>
                <a:gd name="connsiteX1755" fmla="*/ 554237 w 4587876"/>
                <a:gd name="connsiteY1755" fmla="*/ 944092 h 5864225"/>
                <a:gd name="connsiteX1756" fmla="*/ 562807 w 4587876"/>
                <a:gd name="connsiteY1756" fmla="*/ 934568 h 5864225"/>
                <a:gd name="connsiteX1757" fmla="*/ 570108 w 4587876"/>
                <a:gd name="connsiteY1757" fmla="*/ 925045 h 5864225"/>
                <a:gd name="connsiteX1758" fmla="*/ 573600 w 4587876"/>
                <a:gd name="connsiteY1758" fmla="*/ 920918 h 5864225"/>
                <a:gd name="connsiteX1759" fmla="*/ 576457 w 4587876"/>
                <a:gd name="connsiteY1759" fmla="*/ 916156 h 5864225"/>
                <a:gd name="connsiteX1760" fmla="*/ 583758 w 4587876"/>
                <a:gd name="connsiteY1760" fmla="*/ 905998 h 5864225"/>
                <a:gd name="connsiteX1761" fmla="*/ 593281 w 4587876"/>
                <a:gd name="connsiteY1761" fmla="*/ 893300 h 5864225"/>
                <a:gd name="connsiteX1762" fmla="*/ 605026 w 4587876"/>
                <a:gd name="connsiteY1762" fmla="*/ 878697 h 5864225"/>
                <a:gd name="connsiteX1763" fmla="*/ 618993 w 4587876"/>
                <a:gd name="connsiteY1763" fmla="*/ 862190 h 5864225"/>
                <a:gd name="connsiteX1764" fmla="*/ 634547 w 4587876"/>
                <a:gd name="connsiteY1764" fmla="*/ 844096 h 5864225"/>
                <a:gd name="connsiteX1765" fmla="*/ 651371 w 4587876"/>
                <a:gd name="connsiteY1765" fmla="*/ 825366 h 5864225"/>
                <a:gd name="connsiteX1766" fmla="*/ 668830 w 4587876"/>
                <a:gd name="connsiteY1766" fmla="*/ 805367 h 5864225"/>
                <a:gd name="connsiteX1767" fmla="*/ 686606 w 4587876"/>
                <a:gd name="connsiteY1767" fmla="*/ 785685 h 5864225"/>
                <a:gd name="connsiteX1768" fmla="*/ 722793 w 4587876"/>
                <a:gd name="connsiteY1768" fmla="*/ 746639 h 5864225"/>
                <a:gd name="connsiteX1769" fmla="*/ 740252 w 4587876"/>
                <a:gd name="connsiteY1769" fmla="*/ 728227 h 5864225"/>
                <a:gd name="connsiteX1770" fmla="*/ 756758 w 4587876"/>
                <a:gd name="connsiteY1770" fmla="*/ 711085 h 5864225"/>
                <a:gd name="connsiteX1771" fmla="*/ 771995 w 4587876"/>
                <a:gd name="connsiteY1771" fmla="*/ 695847 h 5864225"/>
                <a:gd name="connsiteX1772" fmla="*/ 785645 w 4587876"/>
                <a:gd name="connsiteY1772" fmla="*/ 682197 h 5864225"/>
                <a:gd name="connsiteX1773" fmla="*/ 797390 w 4587876"/>
                <a:gd name="connsiteY1773" fmla="*/ 671086 h 5864225"/>
                <a:gd name="connsiteX1774" fmla="*/ 806913 w 4587876"/>
                <a:gd name="connsiteY1774" fmla="*/ 662832 h 5864225"/>
                <a:gd name="connsiteX1775" fmla="*/ 816118 w 4587876"/>
                <a:gd name="connsiteY1775" fmla="*/ 655214 h 5864225"/>
                <a:gd name="connsiteX1776" fmla="*/ 826594 w 4587876"/>
                <a:gd name="connsiteY1776" fmla="*/ 646643 h 5864225"/>
                <a:gd name="connsiteX1777" fmla="*/ 838973 w 4587876"/>
                <a:gd name="connsiteY1777" fmla="*/ 637119 h 5864225"/>
                <a:gd name="connsiteX1778" fmla="*/ 852623 w 4587876"/>
                <a:gd name="connsiteY1778" fmla="*/ 627278 h 5864225"/>
                <a:gd name="connsiteX1779" fmla="*/ 867542 w 4587876"/>
                <a:gd name="connsiteY1779" fmla="*/ 616168 h 5864225"/>
                <a:gd name="connsiteX1780" fmla="*/ 883096 w 4587876"/>
                <a:gd name="connsiteY1780" fmla="*/ 605374 h 5864225"/>
                <a:gd name="connsiteX1781" fmla="*/ 899603 w 4587876"/>
                <a:gd name="connsiteY1781" fmla="*/ 594264 h 5864225"/>
                <a:gd name="connsiteX1782" fmla="*/ 916427 w 4587876"/>
                <a:gd name="connsiteY1782" fmla="*/ 583153 h 5864225"/>
                <a:gd name="connsiteX1783" fmla="*/ 933568 w 4587876"/>
                <a:gd name="connsiteY1783" fmla="*/ 572042 h 5864225"/>
                <a:gd name="connsiteX1784" fmla="*/ 950710 w 4587876"/>
                <a:gd name="connsiteY1784" fmla="*/ 561249 h 5864225"/>
                <a:gd name="connsiteX1785" fmla="*/ 967851 w 4587876"/>
                <a:gd name="connsiteY1785" fmla="*/ 551408 h 5864225"/>
                <a:gd name="connsiteX1786" fmla="*/ 984675 w 4587876"/>
                <a:gd name="connsiteY1786" fmla="*/ 542202 h 5864225"/>
                <a:gd name="connsiteX1787" fmla="*/ 1000864 w 4587876"/>
                <a:gd name="connsiteY1787" fmla="*/ 533631 h 5864225"/>
                <a:gd name="connsiteX1788" fmla="*/ 1016101 w 4587876"/>
                <a:gd name="connsiteY1788" fmla="*/ 526330 h 5864225"/>
                <a:gd name="connsiteX1789" fmla="*/ 1023719 w 4587876"/>
                <a:gd name="connsiteY1789" fmla="*/ 523473 h 5864225"/>
                <a:gd name="connsiteX1790" fmla="*/ 1030385 w 4587876"/>
                <a:gd name="connsiteY1790" fmla="*/ 520298 h 5864225"/>
                <a:gd name="connsiteX1791" fmla="*/ 1037051 w 4587876"/>
                <a:gd name="connsiteY1791" fmla="*/ 517758 h 5864225"/>
                <a:gd name="connsiteX1792" fmla="*/ 1043717 w 4587876"/>
                <a:gd name="connsiteY1792" fmla="*/ 515854 h 5864225"/>
                <a:gd name="connsiteX1793" fmla="*/ 1057049 w 4587876"/>
                <a:gd name="connsiteY1793" fmla="*/ 511727 h 5864225"/>
                <a:gd name="connsiteX1794" fmla="*/ 1071334 w 4587876"/>
                <a:gd name="connsiteY1794" fmla="*/ 506965 h 5864225"/>
                <a:gd name="connsiteX1795" fmla="*/ 1086888 w 4587876"/>
                <a:gd name="connsiteY1795" fmla="*/ 501569 h 5864225"/>
                <a:gd name="connsiteX1796" fmla="*/ 1103077 w 4587876"/>
                <a:gd name="connsiteY1796" fmla="*/ 495855 h 5864225"/>
                <a:gd name="connsiteX1797" fmla="*/ 1120218 w 4587876"/>
                <a:gd name="connsiteY1797" fmla="*/ 489506 h 5864225"/>
                <a:gd name="connsiteX1798" fmla="*/ 1137677 w 4587876"/>
                <a:gd name="connsiteY1798" fmla="*/ 482522 h 5864225"/>
                <a:gd name="connsiteX1799" fmla="*/ 1155453 w 4587876"/>
                <a:gd name="connsiteY1799" fmla="*/ 475220 h 5864225"/>
                <a:gd name="connsiteX1800" fmla="*/ 1173547 w 4587876"/>
                <a:gd name="connsiteY1800" fmla="*/ 467919 h 5864225"/>
                <a:gd name="connsiteX1801" fmla="*/ 1191323 w 4587876"/>
                <a:gd name="connsiteY1801" fmla="*/ 459983 h 5864225"/>
                <a:gd name="connsiteX1802" fmla="*/ 1209099 w 4587876"/>
                <a:gd name="connsiteY1802" fmla="*/ 452364 h 5864225"/>
                <a:gd name="connsiteX1803" fmla="*/ 1226241 w 4587876"/>
                <a:gd name="connsiteY1803" fmla="*/ 444110 h 5864225"/>
                <a:gd name="connsiteX1804" fmla="*/ 1243065 w 4587876"/>
                <a:gd name="connsiteY1804" fmla="*/ 435857 h 5864225"/>
                <a:gd name="connsiteX1805" fmla="*/ 1259254 w 4587876"/>
                <a:gd name="connsiteY1805" fmla="*/ 427286 h 5864225"/>
                <a:gd name="connsiteX1806" fmla="*/ 1274173 w 4587876"/>
                <a:gd name="connsiteY1806" fmla="*/ 419032 h 5864225"/>
                <a:gd name="connsiteX1807" fmla="*/ 1287823 w 4587876"/>
                <a:gd name="connsiteY1807" fmla="*/ 410778 h 5864225"/>
                <a:gd name="connsiteX1808" fmla="*/ 1300837 w 4587876"/>
                <a:gd name="connsiteY1808" fmla="*/ 402525 h 5864225"/>
                <a:gd name="connsiteX1809" fmla="*/ 1312582 w 4587876"/>
                <a:gd name="connsiteY1809" fmla="*/ 394271 h 5864225"/>
                <a:gd name="connsiteX1810" fmla="*/ 1324010 w 4587876"/>
                <a:gd name="connsiteY1810" fmla="*/ 385382 h 5864225"/>
                <a:gd name="connsiteX1811" fmla="*/ 1335755 w 4587876"/>
                <a:gd name="connsiteY1811" fmla="*/ 376811 h 5864225"/>
                <a:gd name="connsiteX1812" fmla="*/ 1347182 w 4587876"/>
                <a:gd name="connsiteY1812" fmla="*/ 367923 h 5864225"/>
                <a:gd name="connsiteX1813" fmla="*/ 1390988 w 4587876"/>
                <a:gd name="connsiteY1813" fmla="*/ 332686 h 5864225"/>
                <a:gd name="connsiteX1814" fmla="*/ 1411304 w 4587876"/>
                <a:gd name="connsiteY1814" fmla="*/ 317131 h 5864225"/>
                <a:gd name="connsiteX1815" fmla="*/ 1421461 w 4587876"/>
                <a:gd name="connsiteY1815" fmla="*/ 309830 h 5864225"/>
                <a:gd name="connsiteX1816" fmla="*/ 1430667 w 4587876"/>
                <a:gd name="connsiteY1816" fmla="*/ 303163 h 5864225"/>
                <a:gd name="connsiteX1817" fmla="*/ 1439555 w 4587876"/>
                <a:gd name="connsiteY1817" fmla="*/ 297767 h 5864225"/>
                <a:gd name="connsiteX1818" fmla="*/ 1448443 w 4587876"/>
                <a:gd name="connsiteY1818" fmla="*/ 292688 h 5864225"/>
                <a:gd name="connsiteX1819" fmla="*/ 1456379 w 4587876"/>
                <a:gd name="connsiteY1819" fmla="*/ 288878 h 5864225"/>
                <a:gd name="connsiteX1820" fmla="*/ 1460188 w 4587876"/>
                <a:gd name="connsiteY1820" fmla="*/ 287291 h 5864225"/>
                <a:gd name="connsiteX1821" fmla="*/ 1464315 w 4587876"/>
                <a:gd name="connsiteY1821" fmla="*/ 285386 h 5864225"/>
                <a:gd name="connsiteX1822" fmla="*/ 1471616 w 4587876"/>
                <a:gd name="connsiteY1822" fmla="*/ 283164 h 5864225"/>
                <a:gd name="connsiteX1823" fmla="*/ 1479552 w 4587876"/>
                <a:gd name="connsiteY1823" fmla="*/ 281259 h 5864225"/>
                <a:gd name="connsiteX1824" fmla="*/ 1487487 w 4587876"/>
                <a:gd name="connsiteY1824" fmla="*/ 279672 h 5864225"/>
                <a:gd name="connsiteX1825" fmla="*/ 1495741 w 4587876"/>
                <a:gd name="connsiteY1825" fmla="*/ 278085 h 5864225"/>
                <a:gd name="connsiteX1826" fmla="*/ 1511930 w 4587876"/>
                <a:gd name="connsiteY1826" fmla="*/ 275545 h 5864225"/>
                <a:gd name="connsiteX1827" fmla="*/ 1527484 w 4587876"/>
                <a:gd name="connsiteY1827" fmla="*/ 273641 h 5864225"/>
                <a:gd name="connsiteX1828" fmla="*/ 1542086 w 4587876"/>
                <a:gd name="connsiteY1828" fmla="*/ 271418 h 5864225"/>
                <a:gd name="connsiteX1829" fmla="*/ 1548117 w 4587876"/>
                <a:gd name="connsiteY1829" fmla="*/ 269831 h 5864225"/>
                <a:gd name="connsiteX1830" fmla="*/ 1554148 w 4587876"/>
                <a:gd name="connsiteY1830" fmla="*/ 268244 h 5864225"/>
                <a:gd name="connsiteX1831" fmla="*/ 1559544 w 4587876"/>
                <a:gd name="connsiteY1831" fmla="*/ 266339 h 5864225"/>
                <a:gd name="connsiteX1832" fmla="*/ 1563989 w 4587876"/>
                <a:gd name="connsiteY1832" fmla="*/ 264435 h 5864225"/>
                <a:gd name="connsiteX1833" fmla="*/ 1568115 w 4587876"/>
                <a:gd name="connsiteY1833" fmla="*/ 261895 h 5864225"/>
                <a:gd name="connsiteX1834" fmla="*/ 1569702 w 4587876"/>
                <a:gd name="connsiteY1834" fmla="*/ 260308 h 5864225"/>
                <a:gd name="connsiteX1835" fmla="*/ 1570972 w 4587876"/>
                <a:gd name="connsiteY1835" fmla="*/ 258721 h 5864225"/>
                <a:gd name="connsiteX1836" fmla="*/ 1577003 w 4587876"/>
                <a:gd name="connsiteY1836" fmla="*/ 251419 h 5864225"/>
                <a:gd name="connsiteX1837" fmla="*/ 1584304 w 4587876"/>
                <a:gd name="connsiteY1837" fmla="*/ 242531 h 5864225"/>
                <a:gd name="connsiteX1838" fmla="*/ 1592875 w 4587876"/>
                <a:gd name="connsiteY1838" fmla="*/ 232690 h 5864225"/>
                <a:gd name="connsiteX1839" fmla="*/ 1597954 w 4587876"/>
                <a:gd name="connsiteY1839" fmla="*/ 227611 h 5864225"/>
                <a:gd name="connsiteX1840" fmla="*/ 1603033 w 4587876"/>
                <a:gd name="connsiteY1840" fmla="*/ 222531 h 5864225"/>
                <a:gd name="connsiteX1841" fmla="*/ 1608112 w 4587876"/>
                <a:gd name="connsiteY1841" fmla="*/ 218087 h 5864225"/>
                <a:gd name="connsiteX1842" fmla="*/ 1613825 w 4587876"/>
                <a:gd name="connsiteY1842" fmla="*/ 213325 h 5864225"/>
                <a:gd name="connsiteX1843" fmla="*/ 1619222 w 4587876"/>
                <a:gd name="connsiteY1843" fmla="*/ 209516 h 5864225"/>
                <a:gd name="connsiteX1844" fmla="*/ 1624935 w 4587876"/>
                <a:gd name="connsiteY1844" fmla="*/ 206024 h 5864225"/>
                <a:gd name="connsiteX1845" fmla="*/ 1630649 w 4587876"/>
                <a:gd name="connsiteY1845" fmla="*/ 203167 h 5864225"/>
                <a:gd name="connsiteX1846" fmla="*/ 1636046 w 4587876"/>
                <a:gd name="connsiteY1846" fmla="*/ 200945 h 5864225"/>
                <a:gd name="connsiteX1847" fmla="*/ 1639220 w 4587876"/>
                <a:gd name="connsiteY1847" fmla="*/ 199675 h 5864225"/>
                <a:gd name="connsiteX1848" fmla="*/ 1642077 w 4587876"/>
                <a:gd name="connsiteY1848" fmla="*/ 199358 h 5864225"/>
                <a:gd name="connsiteX1849" fmla="*/ 1644616 w 4587876"/>
                <a:gd name="connsiteY1849" fmla="*/ 199040 h 5864225"/>
                <a:gd name="connsiteX1850" fmla="*/ 1647791 w 4587876"/>
                <a:gd name="connsiteY1850" fmla="*/ 198723 h 5864225"/>
                <a:gd name="connsiteX1851" fmla="*/ 1658901 w 4587876"/>
                <a:gd name="connsiteY1851" fmla="*/ 198405 h 5864225"/>
                <a:gd name="connsiteX1852" fmla="*/ 1670011 w 4587876"/>
                <a:gd name="connsiteY1852" fmla="*/ 197770 h 5864225"/>
                <a:gd name="connsiteX1853" fmla="*/ 1692549 w 4587876"/>
                <a:gd name="connsiteY1853" fmla="*/ 196501 h 5864225"/>
                <a:gd name="connsiteX1854" fmla="*/ 1703976 w 4587876"/>
                <a:gd name="connsiteY1854" fmla="*/ 195866 h 5864225"/>
                <a:gd name="connsiteX1855" fmla="*/ 1715404 w 4587876"/>
                <a:gd name="connsiteY1855" fmla="*/ 196183 h 5864225"/>
                <a:gd name="connsiteX1856" fmla="*/ 1720800 w 4587876"/>
                <a:gd name="connsiteY1856" fmla="*/ 196501 h 5864225"/>
                <a:gd name="connsiteX1857" fmla="*/ 1726514 w 4587876"/>
                <a:gd name="connsiteY1857" fmla="*/ 196818 h 5864225"/>
                <a:gd name="connsiteX1858" fmla="*/ 1731910 w 4587876"/>
                <a:gd name="connsiteY1858" fmla="*/ 197770 h 5864225"/>
                <a:gd name="connsiteX1859" fmla="*/ 1737624 w 4587876"/>
                <a:gd name="connsiteY1859" fmla="*/ 198723 h 5864225"/>
                <a:gd name="connsiteX1860" fmla="*/ 1740163 w 4587876"/>
                <a:gd name="connsiteY1860" fmla="*/ 199358 h 5864225"/>
                <a:gd name="connsiteX1861" fmla="*/ 1743020 w 4587876"/>
                <a:gd name="connsiteY1861" fmla="*/ 199358 h 5864225"/>
                <a:gd name="connsiteX1862" fmla="*/ 1745242 w 4587876"/>
                <a:gd name="connsiteY1862" fmla="*/ 199358 h 5864225"/>
                <a:gd name="connsiteX1863" fmla="*/ 1747464 w 4587876"/>
                <a:gd name="connsiteY1863" fmla="*/ 199040 h 5864225"/>
                <a:gd name="connsiteX1864" fmla="*/ 1749369 w 4587876"/>
                <a:gd name="connsiteY1864" fmla="*/ 198405 h 5864225"/>
                <a:gd name="connsiteX1865" fmla="*/ 1751591 w 4587876"/>
                <a:gd name="connsiteY1865" fmla="*/ 197453 h 5864225"/>
                <a:gd name="connsiteX1866" fmla="*/ 1753178 w 4587876"/>
                <a:gd name="connsiteY1866" fmla="*/ 196501 h 5864225"/>
                <a:gd name="connsiteX1867" fmla="*/ 1755083 w 4587876"/>
                <a:gd name="connsiteY1867" fmla="*/ 195231 h 5864225"/>
                <a:gd name="connsiteX1868" fmla="*/ 1757940 w 4587876"/>
                <a:gd name="connsiteY1868" fmla="*/ 192374 h 5864225"/>
                <a:gd name="connsiteX1869" fmla="*/ 1760796 w 4587876"/>
                <a:gd name="connsiteY1869" fmla="*/ 188247 h 5864225"/>
                <a:gd name="connsiteX1870" fmla="*/ 1763336 w 4587876"/>
                <a:gd name="connsiteY1870" fmla="*/ 184438 h 5864225"/>
                <a:gd name="connsiteX1871" fmla="*/ 1765558 w 4587876"/>
                <a:gd name="connsiteY1871" fmla="*/ 179676 h 5864225"/>
                <a:gd name="connsiteX1872" fmla="*/ 1770319 w 4587876"/>
                <a:gd name="connsiteY1872" fmla="*/ 170153 h 5864225"/>
                <a:gd name="connsiteX1873" fmla="*/ 1772859 w 4587876"/>
                <a:gd name="connsiteY1873" fmla="*/ 165073 h 5864225"/>
                <a:gd name="connsiteX1874" fmla="*/ 1776033 w 4587876"/>
                <a:gd name="connsiteY1874" fmla="*/ 160312 h 5864225"/>
                <a:gd name="connsiteX1875" fmla="*/ 1778890 w 4587876"/>
                <a:gd name="connsiteY1875" fmla="*/ 155867 h 5864225"/>
                <a:gd name="connsiteX1876" fmla="*/ 1782382 w 4587876"/>
                <a:gd name="connsiteY1876" fmla="*/ 152058 h 5864225"/>
                <a:gd name="connsiteX1877" fmla="*/ 1784604 w 4587876"/>
                <a:gd name="connsiteY1877" fmla="*/ 150153 h 5864225"/>
                <a:gd name="connsiteX1878" fmla="*/ 1786508 w 4587876"/>
                <a:gd name="connsiteY1878" fmla="*/ 148566 h 5864225"/>
                <a:gd name="connsiteX1879" fmla="*/ 1788730 w 4587876"/>
                <a:gd name="connsiteY1879" fmla="*/ 146661 h 5864225"/>
                <a:gd name="connsiteX1880" fmla="*/ 1790953 w 4587876"/>
                <a:gd name="connsiteY1880" fmla="*/ 145392 h 5864225"/>
                <a:gd name="connsiteX1881" fmla="*/ 1793809 w 4587876"/>
                <a:gd name="connsiteY1881" fmla="*/ 144439 h 5864225"/>
                <a:gd name="connsiteX1882" fmla="*/ 1796349 w 4587876"/>
                <a:gd name="connsiteY1882" fmla="*/ 143487 h 5864225"/>
                <a:gd name="connsiteX1883" fmla="*/ 1799206 w 4587876"/>
                <a:gd name="connsiteY1883" fmla="*/ 142852 h 5864225"/>
                <a:gd name="connsiteX1884" fmla="*/ 1802380 w 4587876"/>
                <a:gd name="connsiteY1884" fmla="*/ 142534 h 5864225"/>
                <a:gd name="connsiteX1885" fmla="*/ 1805237 w 4587876"/>
                <a:gd name="connsiteY1885" fmla="*/ 142217 h 5864225"/>
                <a:gd name="connsiteX1886" fmla="*/ 1808094 w 4587876"/>
                <a:gd name="connsiteY1886" fmla="*/ 142217 h 5864225"/>
                <a:gd name="connsiteX1887" fmla="*/ 1814442 w 4587876"/>
                <a:gd name="connsiteY1887" fmla="*/ 142534 h 5864225"/>
                <a:gd name="connsiteX1888" fmla="*/ 1821109 w 4587876"/>
                <a:gd name="connsiteY1888" fmla="*/ 143804 h 5864225"/>
                <a:gd name="connsiteX1889" fmla="*/ 1827457 w 4587876"/>
                <a:gd name="connsiteY1889" fmla="*/ 145074 h 5864225"/>
                <a:gd name="connsiteX1890" fmla="*/ 1834123 w 4587876"/>
                <a:gd name="connsiteY1890" fmla="*/ 147296 h 5864225"/>
                <a:gd name="connsiteX1891" fmla="*/ 1840789 w 4587876"/>
                <a:gd name="connsiteY1891" fmla="*/ 149836 h 5864225"/>
                <a:gd name="connsiteX1892" fmla="*/ 1847138 w 4587876"/>
                <a:gd name="connsiteY1892" fmla="*/ 152375 h 5864225"/>
                <a:gd name="connsiteX1893" fmla="*/ 1852852 w 4587876"/>
                <a:gd name="connsiteY1893" fmla="*/ 154915 h 5864225"/>
                <a:gd name="connsiteX1894" fmla="*/ 1863962 w 4587876"/>
                <a:gd name="connsiteY1894" fmla="*/ 160629 h 5864225"/>
                <a:gd name="connsiteX1895" fmla="*/ 1872533 w 4587876"/>
                <a:gd name="connsiteY1895" fmla="*/ 165708 h 5864225"/>
                <a:gd name="connsiteX1896" fmla="*/ 1877611 w 4587876"/>
                <a:gd name="connsiteY1896" fmla="*/ 168883 h 5864225"/>
                <a:gd name="connsiteX1897" fmla="*/ 1878564 w 4587876"/>
                <a:gd name="connsiteY1897" fmla="*/ 169200 h 5864225"/>
                <a:gd name="connsiteX1898" fmla="*/ 1880151 w 4587876"/>
                <a:gd name="connsiteY1898" fmla="*/ 169518 h 5864225"/>
                <a:gd name="connsiteX1899" fmla="*/ 1881103 w 4587876"/>
                <a:gd name="connsiteY1899" fmla="*/ 169518 h 5864225"/>
                <a:gd name="connsiteX1900" fmla="*/ 1882373 w 4587876"/>
                <a:gd name="connsiteY1900" fmla="*/ 169200 h 5864225"/>
                <a:gd name="connsiteX1901" fmla="*/ 1884595 w 4587876"/>
                <a:gd name="connsiteY1901" fmla="*/ 167613 h 5864225"/>
                <a:gd name="connsiteX1902" fmla="*/ 1887452 w 4587876"/>
                <a:gd name="connsiteY1902" fmla="*/ 165073 h 5864225"/>
                <a:gd name="connsiteX1903" fmla="*/ 1890626 w 4587876"/>
                <a:gd name="connsiteY1903" fmla="*/ 161899 h 5864225"/>
                <a:gd name="connsiteX1904" fmla="*/ 1893801 w 4587876"/>
                <a:gd name="connsiteY1904" fmla="*/ 158089 h 5864225"/>
                <a:gd name="connsiteX1905" fmla="*/ 1897292 w 4587876"/>
                <a:gd name="connsiteY1905" fmla="*/ 153328 h 5864225"/>
                <a:gd name="connsiteX1906" fmla="*/ 1900784 w 4587876"/>
                <a:gd name="connsiteY1906" fmla="*/ 148249 h 5864225"/>
                <a:gd name="connsiteX1907" fmla="*/ 1908402 w 4587876"/>
                <a:gd name="connsiteY1907" fmla="*/ 135868 h 5864225"/>
                <a:gd name="connsiteX1908" fmla="*/ 1916021 w 4587876"/>
                <a:gd name="connsiteY1908" fmla="*/ 122218 h 5864225"/>
                <a:gd name="connsiteX1909" fmla="*/ 1923639 w 4587876"/>
                <a:gd name="connsiteY1909" fmla="*/ 107298 h 5864225"/>
                <a:gd name="connsiteX1910" fmla="*/ 1930940 w 4587876"/>
                <a:gd name="connsiteY1910" fmla="*/ 92060 h 5864225"/>
                <a:gd name="connsiteX1911" fmla="*/ 1935384 w 4587876"/>
                <a:gd name="connsiteY1911" fmla="*/ 84759 h 5864225"/>
                <a:gd name="connsiteX1912" fmla="*/ 1939511 w 4587876"/>
                <a:gd name="connsiteY1912" fmla="*/ 77458 h 5864225"/>
                <a:gd name="connsiteX1913" fmla="*/ 1944590 w 4587876"/>
                <a:gd name="connsiteY1913" fmla="*/ 70474 h 5864225"/>
                <a:gd name="connsiteX1914" fmla="*/ 1950303 w 4587876"/>
                <a:gd name="connsiteY1914" fmla="*/ 63807 h 5864225"/>
                <a:gd name="connsiteX1915" fmla="*/ 1955700 w 4587876"/>
                <a:gd name="connsiteY1915" fmla="*/ 57141 h 5864225"/>
                <a:gd name="connsiteX1916" fmla="*/ 1961731 w 4587876"/>
                <a:gd name="connsiteY1916" fmla="*/ 50792 h 5864225"/>
                <a:gd name="connsiteX1917" fmla="*/ 1968080 w 4587876"/>
                <a:gd name="connsiteY1917" fmla="*/ 45078 h 5864225"/>
                <a:gd name="connsiteX1918" fmla="*/ 1974428 w 4587876"/>
                <a:gd name="connsiteY1918" fmla="*/ 39681 h 5864225"/>
                <a:gd name="connsiteX1919" fmla="*/ 1981094 w 4587876"/>
                <a:gd name="connsiteY1919" fmla="*/ 34285 h 5864225"/>
                <a:gd name="connsiteX1920" fmla="*/ 1988078 w 4587876"/>
                <a:gd name="connsiteY1920" fmla="*/ 29840 h 5864225"/>
                <a:gd name="connsiteX1921" fmla="*/ 1994744 w 4587876"/>
                <a:gd name="connsiteY1921" fmla="*/ 25396 h 5864225"/>
                <a:gd name="connsiteX1922" fmla="*/ 2001727 w 4587876"/>
                <a:gd name="connsiteY1922" fmla="*/ 21904 h 5864225"/>
                <a:gd name="connsiteX1923" fmla="*/ 2008394 w 4587876"/>
                <a:gd name="connsiteY1923" fmla="*/ 18730 h 5864225"/>
                <a:gd name="connsiteX1924" fmla="*/ 2015060 w 4587876"/>
                <a:gd name="connsiteY1924" fmla="*/ 15555 h 5864225"/>
                <a:gd name="connsiteX1925" fmla="*/ 2021726 w 4587876"/>
                <a:gd name="connsiteY1925" fmla="*/ 13650 h 5864225"/>
                <a:gd name="connsiteX1926" fmla="*/ 2028074 w 4587876"/>
                <a:gd name="connsiteY1926" fmla="*/ 12063 h 5864225"/>
                <a:gd name="connsiteX1927" fmla="*/ 2034106 w 4587876"/>
                <a:gd name="connsiteY1927" fmla="*/ 10793 h 5864225"/>
                <a:gd name="connsiteX1928" fmla="*/ 2039819 w 4587876"/>
                <a:gd name="connsiteY1928" fmla="*/ 8889 h 5864225"/>
                <a:gd name="connsiteX1929" fmla="*/ 2050612 w 4587876"/>
                <a:gd name="connsiteY1929" fmla="*/ 6032 h 5864225"/>
                <a:gd name="connsiteX1930" fmla="*/ 2060770 w 4587876"/>
                <a:gd name="connsiteY1930" fmla="*/ 3175 h 5864225"/>
                <a:gd name="connsiteX1931" fmla="*/ 2066166 w 4587876"/>
                <a:gd name="connsiteY1931" fmla="*/ 1905 h 5864225"/>
                <a:gd name="connsiteX1932" fmla="*/ 2071563 w 4587876"/>
                <a:gd name="connsiteY1932" fmla="*/ 952 h 58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l="l" t="t"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43" name="TextBox 19"/>
          <p:cNvSpPr txBox="1">
            <a:spLocks noChangeArrowheads="1"/>
          </p:cNvSpPr>
          <p:nvPr/>
        </p:nvSpPr>
        <p:spPr bwMode="auto">
          <a:xfrm>
            <a:off x="3015324" y="2301199"/>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案例呈现</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9" name="组合 170"/>
          <p:cNvGrpSpPr/>
          <p:nvPr/>
        </p:nvGrpSpPr>
        <p:grpSpPr>
          <a:xfrm>
            <a:off x="5443473" y="3604139"/>
            <a:ext cx="433333" cy="374604"/>
            <a:chOff x="4456113" y="6981826"/>
            <a:chExt cx="433387" cy="374650"/>
          </a:xfrm>
          <a:solidFill>
            <a:schemeClr val="tx1">
              <a:lumMod val="75000"/>
              <a:lumOff val="25000"/>
            </a:schemeClr>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3" name="Freeform 28"/>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0" name="组合 174"/>
          <p:cNvGrpSpPr/>
          <p:nvPr/>
        </p:nvGrpSpPr>
        <p:grpSpPr>
          <a:xfrm>
            <a:off x="7262686" y="3548224"/>
            <a:ext cx="497907" cy="486434"/>
            <a:chOff x="4503738" y="9809163"/>
            <a:chExt cx="344487" cy="336550"/>
          </a:xfrm>
          <a:solidFill>
            <a:schemeClr val="tx1">
              <a:lumMod val="75000"/>
              <a:lumOff val="25000"/>
            </a:schemeClr>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7" name="Freeform 24"/>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1" name="组合 177"/>
          <p:cNvGrpSpPr/>
          <p:nvPr/>
        </p:nvGrpSpPr>
        <p:grpSpPr>
          <a:xfrm>
            <a:off x="9075907" y="3657314"/>
            <a:ext cx="546033" cy="268255"/>
            <a:chOff x="8839201" y="1488761"/>
            <a:chExt cx="546100" cy="268288"/>
          </a:xfrm>
          <a:solidFill>
            <a:schemeClr val="tx1">
              <a:lumMod val="75000"/>
              <a:lumOff val="25000"/>
            </a:schemeClr>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2" name="Freeform 44668"/>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 name="Freeform 44669"/>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 name="Freeform 44670"/>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2" name="组合 187"/>
          <p:cNvGrpSpPr/>
          <p:nvPr/>
        </p:nvGrpSpPr>
        <p:grpSpPr>
          <a:xfrm>
            <a:off x="3489186" y="3608904"/>
            <a:ext cx="607937" cy="365080"/>
            <a:chOff x="4370388" y="1439863"/>
            <a:chExt cx="608012" cy="365125"/>
          </a:xfrm>
          <a:solidFill>
            <a:schemeClr val="tx1">
              <a:lumMod val="75000"/>
              <a:lumOff val="25000"/>
            </a:schemeClr>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85" name="矩形 18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2"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案例引入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5" name="矩形 144"/>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4"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156"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1"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3"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4" name="TextBox 19"/>
          <p:cNvSpPr txBox="1">
            <a:spLocks noChangeArrowheads="1"/>
          </p:cNvSpPr>
          <p:nvPr/>
        </p:nvSpPr>
        <p:spPr bwMode="auto">
          <a:xfrm>
            <a:off x="4844405"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案例分析</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5" name="TextBox 19"/>
          <p:cNvSpPr txBox="1">
            <a:spLocks noChangeArrowheads="1"/>
          </p:cNvSpPr>
          <p:nvPr/>
        </p:nvSpPr>
        <p:spPr bwMode="auto">
          <a:xfrm>
            <a:off x="6721788"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案例思考</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6" name="TextBox 19"/>
          <p:cNvSpPr txBox="1">
            <a:spLocks noChangeArrowheads="1"/>
          </p:cNvSpPr>
          <p:nvPr/>
        </p:nvSpPr>
        <p:spPr bwMode="auto">
          <a:xfrm>
            <a:off x="8545871"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案例延伸</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checkerboard(across)">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5" presetClass="entr" presetSubtype="5" fill="hold" grpId="0" nodeType="after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checkerboard(down)">
                                      <p:cBhvr>
                                        <p:cTn id="52" dur="500"/>
                                        <p:tgtEl>
                                          <p:spTgt spid="151"/>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wipe(down)">
                                      <p:cBhvr>
                                        <p:cTn id="56" dur="500"/>
                                        <p:tgtEl>
                                          <p:spTgt spid="15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down)">
                                      <p:cBhvr>
                                        <p:cTn id="65" dur="580">
                                          <p:stCondLst>
                                            <p:cond delay="0"/>
                                          </p:stCondLst>
                                        </p:cTn>
                                        <p:tgtEl>
                                          <p:spTgt spid="2"/>
                                        </p:tgtEl>
                                      </p:cBhvr>
                                    </p:animEffect>
                                    <p:anim calcmode="lin" valueType="num">
                                      <p:cBhvr>
                                        <p:cTn id="6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1" dur="26">
                                          <p:stCondLst>
                                            <p:cond delay="650"/>
                                          </p:stCondLst>
                                        </p:cTn>
                                        <p:tgtEl>
                                          <p:spTgt spid="2"/>
                                        </p:tgtEl>
                                      </p:cBhvr>
                                      <p:to x="100000" y="60000"/>
                                    </p:animScale>
                                    <p:animScale>
                                      <p:cBhvr>
                                        <p:cTn id="72" dur="166" decel="50000">
                                          <p:stCondLst>
                                            <p:cond delay="676"/>
                                          </p:stCondLst>
                                        </p:cTn>
                                        <p:tgtEl>
                                          <p:spTgt spid="2"/>
                                        </p:tgtEl>
                                      </p:cBhvr>
                                      <p:to x="100000" y="100000"/>
                                    </p:animScale>
                                    <p:animScale>
                                      <p:cBhvr>
                                        <p:cTn id="73" dur="26">
                                          <p:stCondLst>
                                            <p:cond delay="1312"/>
                                          </p:stCondLst>
                                        </p:cTn>
                                        <p:tgtEl>
                                          <p:spTgt spid="2"/>
                                        </p:tgtEl>
                                      </p:cBhvr>
                                      <p:to x="100000" y="80000"/>
                                    </p:animScale>
                                    <p:animScale>
                                      <p:cBhvr>
                                        <p:cTn id="74" dur="166" decel="50000">
                                          <p:stCondLst>
                                            <p:cond delay="1338"/>
                                          </p:stCondLst>
                                        </p:cTn>
                                        <p:tgtEl>
                                          <p:spTgt spid="2"/>
                                        </p:tgtEl>
                                      </p:cBhvr>
                                      <p:to x="100000" y="100000"/>
                                    </p:animScale>
                                    <p:animScale>
                                      <p:cBhvr>
                                        <p:cTn id="75" dur="26">
                                          <p:stCondLst>
                                            <p:cond delay="1642"/>
                                          </p:stCondLst>
                                        </p:cTn>
                                        <p:tgtEl>
                                          <p:spTgt spid="2"/>
                                        </p:tgtEl>
                                      </p:cBhvr>
                                      <p:to x="100000" y="90000"/>
                                    </p:animScale>
                                    <p:animScale>
                                      <p:cBhvr>
                                        <p:cTn id="76" dur="166" decel="50000">
                                          <p:stCondLst>
                                            <p:cond delay="1668"/>
                                          </p:stCondLst>
                                        </p:cTn>
                                        <p:tgtEl>
                                          <p:spTgt spid="2"/>
                                        </p:tgtEl>
                                      </p:cBhvr>
                                      <p:to x="100000" y="100000"/>
                                    </p:animScale>
                                    <p:animScale>
                                      <p:cBhvr>
                                        <p:cTn id="77" dur="26">
                                          <p:stCondLst>
                                            <p:cond delay="1808"/>
                                          </p:stCondLst>
                                        </p:cTn>
                                        <p:tgtEl>
                                          <p:spTgt spid="2"/>
                                        </p:tgtEl>
                                      </p:cBhvr>
                                      <p:to x="100000" y="95000"/>
                                    </p:animScale>
                                    <p:animScale>
                                      <p:cBhvr>
                                        <p:cTn id="78" dur="166" decel="50000">
                                          <p:stCondLst>
                                            <p:cond delay="1834"/>
                                          </p:stCondLst>
                                        </p:cTn>
                                        <p:tgtEl>
                                          <p:spTgt spid="2"/>
                                        </p:tgtEl>
                                      </p:cBhvr>
                                      <p:to x="100000" y="100000"/>
                                    </p:animScale>
                                  </p:childTnLst>
                                </p:cTn>
                              </p:par>
                            </p:childTnLst>
                          </p:cTn>
                        </p:par>
                        <p:par>
                          <p:cTn id="79" fill="hold">
                            <p:stCondLst>
                              <p:cond delay="2000"/>
                            </p:stCondLst>
                            <p:childTnLst>
                              <p:par>
                                <p:cTn id="80" presetID="5" presetClass="entr" presetSubtype="10" fill="hold" grpId="0" nodeType="after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checkerboard(across)">
                                      <p:cBhvr>
                                        <p:cTn id="82" dur="500"/>
                                        <p:tgtEl>
                                          <p:spTgt spid="158"/>
                                        </p:tgtEl>
                                      </p:cBhvr>
                                    </p:animEffect>
                                  </p:childTnLst>
                                </p:cTn>
                              </p:par>
                            </p:childTnLst>
                          </p:cTn>
                        </p:par>
                        <p:par>
                          <p:cTn id="83" fill="hold">
                            <p:stCondLst>
                              <p:cond delay="2500"/>
                            </p:stCondLst>
                            <p:childTnLst>
                              <p:par>
                                <p:cTn id="84" presetID="22" presetClass="entr" presetSubtype="4" fill="hold" grpId="0" nodeType="after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wipe(down)">
                                      <p:cBhvr>
                                        <p:cTn id="86" dur="500"/>
                                        <p:tgtEl>
                                          <p:spTgt spid="16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childTnLst>
                          </p:cTn>
                        </p:par>
                        <p:par>
                          <p:cTn id="97" fill="hold">
                            <p:stCondLst>
                              <p:cond delay="4000"/>
                            </p:stCondLst>
                            <p:childTnLst>
                              <p:par>
                                <p:cTn id="98" presetID="53" presetClass="entr" presetSubtype="16"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 calcmode="lin" valueType="num">
                                      <p:cBhvr>
                                        <p:cTn id="100" dur="500" fill="hold"/>
                                        <p:tgtEl>
                                          <p:spTgt spid="143"/>
                                        </p:tgtEl>
                                        <p:attrNameLst>
                                          <p:attrName>ppt_w</p:attrName>
                                        </p:attrNameLst>
                                      </p:cBhvr>
                                      <p:tavLst>
                                        <p:tav tm="0">
                                          <p:val>
                                            <p:fltVal val="0"/>
                                          </p:val>
                                        </p:tav>
                                        <p:tav tm="100000">
                                          <p:val>
                                            <p:strVal val="#ppt_w"/>
                                          </p:val>
                                        </p:tav>
                                      </p:tavLst>
                                    </p:anim>
                                    <p:anim calcmode="lin" valueType="num">
                                      <p:cBhvr>
                                        <p:cTn id="101" dur="500" fill="hold"/>
                                        <p:tgtEl>
                                          <p:spTgt spid="143"/>
                                        </p:tgtEl>
                                        <p:attrNameLst>
                                          <p:attrName>ppt_h</p:attrName>
                                        </p:attrNameLst>
                                      </p:cBhvr>
                                      <p:tavLst>
                                        <p:tav tm="0">
                                          <p:val>
                                            <p:fltVal val="0"/>
                                          </p:val>
                                        </p:tav>
                                        <p:tav tm="100000">
                                          <p:val>
                                            <p:strVal val="#ppt_h"/>
                                          </p:val>
                                        </p:tav>
                                      </p:tavLst>
                                    </p:anim>
                                    <p:animEffect transition="in" filter="fade">
                                      <p:cBhvr>
                                        <p:cTn id="102" dur="500"/>
                                        <p:tgtEl>
                                          <p:spTgt spid="143"/>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fill="hold"/>
                                        <p:tgtEl>
                                          <p:spTgt spid="146"/>
                                        </p:tgtEl>
                                        <p:attrNameLst>
                                          <p:attrName>ppt_w</p:attrName>
                                        </p:attrNameLst>
                                      </p:cBhvr>
                                      <p:tavLst>
                                        <p:tav tm="0">
                                          <p:val>
                                            <p:fltVal val="0"/>
                                          </p:val>
                                        </p:tav>
                                        <p:tav tm="100000">
                                          <p:val>
                                            <p:strVal val="#ppt_w"/>
                                          </p:val>
                                        </p:tav>
                                      </p:tavLst>
                                    </p:anim>
                                    <p:anim calcmode="lin" valueType="num">
                                      <p:cBhvr>
                                        <p:cTn id="107" dur="500" fill="hold"/>
                                        <p:tgtEl>
                                          <p:spTgt spid="146"/>
                                        </p:tgtEl>
                                        <p:attrNameLst>
                                          <p:attrName>ppt_h</p:attrName>
                                        </p:attrNameLst>
                                      </p:cBhvr>
                                      <p:tavLst>
                                        <p:tav tm="0">
                                          <p:val>
                                            <p:fltVal val="0"/>
                                          </p:val>
                                        </p:tav>
                                        <p:tav tm="100000">
                                          <p:val>
                                            <p:strVal val="#ppt_h"/>
                                          </p:val>
                                        </p:tav>
                                      </p:tavLst>
                                    </p:anim>
                                    <p:animEffect transition="in" filter="fade">
                                      <p:cBhvr>
                                        <p:cTn id="108" dur="500"/>
                                        <p:tgtEl>
                                          <p:spTgt spid="146"/>
                                        </p:tgtEl>
                                      </p:cBhvr>
                                    </p:animEffect>
                                  </p:childTnLst>
                                </p:cTn>
                              </p:par>
                            </p:childTnLst>
                          </p:cTn>
                        </p:par>
                        <p:par>
                          <p:cTn id="109" fill="hold">
                            <p:stCondLst>
                              <p:cond delay="5000"/>
                            </p:stCondLst>
                            <p:childTnLst>
                              <p:par>
                                <p:cTn id="110" presetID="53" presetClass="entr" presetSubtype="16" fill="hold" grpId="0" nodeType="afterEffect">
                                  <p:stCondLst>
                                    <p:cond delay="0"/>
                                  </p:stCondLst>
                                  <p:childTnLst>
                                    <p:set>
                                      <p:cBhvr>
                                        <p:cTn id="111" dur="1" fill="hold">
                                          <p:stCondLst>
                                            <p:cond delay="0"/>
                                          </p:stCondLst>
                                        </p:cTn>
                                        <p:tgtEl>
                                          <p:spTgt spid="153"/>
                                        </p:tgtEl>
                                        <p:attrNameLst>
                                          <p:attrName>style.visibility</p:attrName>
                                        </p:attrNameLst>
                                      </p:cBhvr>
                                      <p:to>
                                        <p:strVal val="visible"/>
                                      </p:to>
                                    </p:set>
                                    <p:anim calcmode="lin" valueType="num">
                                      <p:cBhvr>
                                        <p:cTn id="112" dur="500" fill="hold"/>
                                        <p:tgtEl>
                                          <p:spTgt spid="153"/>
                                        </p:tgtEl>
                                        <p:attrNameLst>
                                          <p:attrName>ppt_w</p:attrName>
                                        </p:attrNameLst>
                                      </p:cBhvr>
                                      <p:tavLst>
                                        <p:tav tm="0">
                                          <p:val>
                                            <p:fltVal val="0"/>
                                          </p:val>
                                        </p:tav>
                                        <p:tav tm="100000">
                                          <p:val>
                                            <p:strVal val="#ppt_w"/>
                                          </p:val>
                                        </p:tav>
                                      </p:tavLst>
                                    </p:anim>
                                    <p:anim calcmode="lin" valueType="num">
                                      <p:cBhvr>
                                        <p:cTn id="113" dur="500" fill="hold"/>
                                        <p:tgtEl>
                                          <p:spTgt spid="153"/>
                                        </p:tgtEl>
                                        <p:attrNameLst>
                                          <p:attrName>ppt_h</p:attrName>
                                        </p:attrNameLst>
                                      </p:cBhvr>
                                      <p:tavLst>
                                        <p:tav tm="0">
                                          <p:val>
                                            <p:fltVal val="0"/>
                                          </p:val>
                                        </p:tav>
                                        <p:tav tm="100000">
                                          <p:val>
                                            <p:strVal val="#ppt_h"/>
                                          </p:val>
                                        </p:tav>
                                      </p:tavLst>
                                    </p:anim>
                                    <p:animEffect transition="in" filter="fade">
                                      <p:cBhvr>
                                        <p:cTn id="114" dur="500"/>
                                        <p:tgtEl>
                                          <p:spTgt spid="153"/>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60"/>
                                        </p:tgtEl>
                                        <p:attrNameLst>
                                          <p:attrName>style.visibility</p:attrName>
                                        </p:attrNameLst>
                                      </p:cBhvr>
                                      <p:to>
                                        <p:strVal val="visible"/>
                                      </p:to>
                                    </p:set>
                                    <p:anim calcmode="lin" valueType="num">
                                      <p:cBhvr>
                                        <p:cTn id="118" dur="500" fill="hold"/>
                                        <p:tgtEl>
                                          <p:spTgt spid="160"/>
                                        </p:tgtEl>
                                        <p:attrNameLst>
                                          <p:attrName>ppt_w</p:attrName>
                                        </p:attrNameLst>
                                      </p:cBhvr>
                                      <p:tavLst>
                                        <p:tav tm="0">
                                          <p:val>
                                            <p:fltVal val="0"/>
                                          </p:val>
                                        </p:tav>
                                        <p:tav tm="100000">
                                          <p:val>
                                            <p:strVal val="#ppt_w"/>
                                          </p:val>
                                        </p:tav>
                                      </p:tavLst>
                                    </p:anim>
                                    <p:anim calcmode="lin" valueType="num">
                                      <p:cBhvr>
                                        <p:cTn id="119" dur="500" fill="hold"/>
                                        <p:tgtEl>
                                          <p:spTgt spid="160"/>
                                        </p:tgtEl>
                                        <p:attrNameLst>
                                          <p:attrName>ppt_h</p:attrName>
                                        </p:attrNameLst>
                                      </p:cBhvr>
                                      <p:tavLst>
                                        <p:tav tm="0">
                                          <p:val>
                                            <p:fltVal val="0"/>
                                          </p:val>
                                        </p:tav>
                                        <p:tav tm="100000">
                                          <p:val>
                                            <p:strVal val="#ppt_h"/>
                                          </p:val>
                                        </p:tav>
                                      </p:tavLst>
                                    </p:anim>
                                    <p:animEffect transition="in" filter="fade">
                                      <p:cBhvr>
                                        <p:cTn id="120" dur="500"/>
                                        <p:tgtEl>
                                          <p:spTgt spid="160"/>
                                        </p:tgtEl>
                                      </p:cBhvr>
                                    </p:animEffect>
                                  </p:childTnLst>
                                </p:cTn>
                              </p:par>
                            </p:childTnLst>
                          </p:cTn>
                        </p:par>
                        <p:par>
                          <p:cTn id="121" fill="hold">
                            <p:stCondLst>
                              <p:cond delay="6000"/>
                            </p:stCondLst>
                            <p:childTnLst>
                              <p:par>
                                <p:cTn id="122" presetID="53" presetClass="entr" presetSubtype="16"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 calcmode="lin" valueType="num">
                                      <p:cBhvr>
                                        <p:cTn id="124" dur="500" fill="hold"/>
                                        <p:tgtEl>
                                          <p:spTgt spid="164"/>
                                        </p:tgtEl>
                                        <p:attrNameLst>
                                          <p:attrName>ppt_w</p:attrName>
                                        </p:attrNameLst>
                                      </p:cBhvr>
                                      <p:tavLst>
                                        <p:tav tm="0">
                                          <p:val>
                                            <p:fltVal val="0"/>
                                          </p:val>
                                        </p:tav>
                                        <p:tav tm="100000">
                                          <p:val>
                                            <p:strVal val="#ppt_w"/>
                                          </p:val>
                                        </p:tav>
                                      </p:tavLst>
                                    </p:anim>
                                    <p:anim calcmode="lin" valueType="num">
                                      <p:cBhvr>
                                        <p:cTn id="125" dur="500" fill="hold"/>
                                        <p:tgtEl>
                                          <p:spTgt spid="164"/>
                                        </p:tgtEl>
                                        <p:attrNameLst>
                                          <p:attrName>ppt_h</p:attrName>
                                        </p:attrNameLst>
                                      </p:cBhvr>
                                      <p:tavLst>
                                        <p:tav tm="0">
                                          <p:val>
                                            <p:fltVal val="0"/>
                                          </p:val>
                                        </p:tav>
                                        <p:tav tm="100000">
                                          <p:val>
                                            <p:strVal val="#ppt_h"/>
                                          </p:val>
                                        </p:tav>
                                      </p:tavLst>
                                    </p:anim>
                                    <p:animEffect transition="in" filter="fade">
                                      <p:cBhvr>
                                        <p:cTn id="126" dur="500"/>
                                        <p:tgtEl>
                                          <p:spTgt spid="164"/>
                                        </p:tgtEl>
                                      </p:cBhvr>
                                    </p:animEffect>
                                  </p:childTnLst>
                                </p:cTn>
                              </p:par>
                            </p:childTnLst>
                          </p:cTn>
                        </p:par>
                        <p:par>
                          <p:cTn id="127" fill="hold">
                            <p:stCondLst>
                              <p:cond delay="6500"/>
                            </p:stCondLst>
                            <p:childTnLst>
                              <p:par>
                                <p:cTn id="128" presetID="53" presetClass="entr" presetSubtype="16" fill="hold" grpId="0" nodeType="afterEffect">
                                  <p:stCondLst>
                                    <p:cond delay="0"/>
                                  </p:stCondLst>
                                  <p:childTnLst>
                                    <p:set>
                                      <p:cBhvr>
                                        <p:cTn id="129" dur="1" fill="hold">
                                          <p:stCondLst>
                                            <p:cond delay="0"/>
                                          </p:stCondLst>
                                        </p:cTn>
                                        <p:tgtEl>
                                          <p:spTgt spid="165"/>
                                        </p:tgtEl>
                                        <p:attrNameLst>
                                          <p:attrName>style.visibility</p:attrName>
                                        </p:attrNameLst>
                                      </p:cBhvr>
                                      <p:to>
                                        <p:strVal val="visible"/>
                                      </p:to>
                                    </p:set>
                                    <p:anim calcmode="lin" valueType="num">
                                      <p:cBhvr>
                                        <p:cTn id="130" dur="500" fill="hold"/>
                                        <p:tgtEl>
                                          <p:spTgt spid="165"/>
                                        </p:tgtEl>
                                        <p:attrNameLst>
                                          <p:attrName>ppt_w</p:attrName>
                                        </p:attrNameLst>
                                      </p:cBhvr>
                                      <p:tavLst>
                                        <p:tav tm="0">
                                          <p:val>
                                            <p:fltVal val="0"/>
                                          </p:val>
                                        </p:tav>
                                        <p:tav tm="100000">
                                          <p:val>
                                            <p:strVal val="#ppt_w"/>
                                          </p:val>
                                        </p:tav>
                                      </p:tavLst>
                                    </p:anim>
                                    <p:anim calcmode="lin" valueType="num">
                                      <p:cBhvr>
                                        <p:cTn id="131" dur="500" fill="hold"/>
                                        <p:tgtEl>
                                          <p:spTgt spid="165"/>
                                        </p:tgtEl>
                                        <p:attrNameLst>
                                          <p:attrName>ppt_h</p:attrName>
                                        </p:attrNameLst>
                                      </p:cBhvr>
                                      <p:tavLst>
                                        <p:tav tm="0">
                                          <p:val>
                                            <p:fltVal val="0"/>
                                          </p:val>
                                        </p:tav>
                                        <p:tav tm="100000">
                                          <p:val>
                                            <p:strVal val="#ppt_h"/>
                                          </p:val>
                                        </p:tav>
                                      </p:tavLst>
                                    </p:anim>
                                    <p:animEffect transition="in" filter="fade">
                                      <p:cBhvr>
                                        <p:cTn id="132" dur="500"/>
                                        <p:tgtEl>
                                          <p:spTgt spid="165"/>
                                        </p:tgtEl>
                                      </p:cBhvr>
                                    </p:animEffect>
                                  </p:childTnLst>
                                </p:cTn>
                              </p:par>
                            </p:childTnLst>
                          </p:cTn>
                        </p:par>
                        <p:par>
                          <p:cTn id="133" fill="hold">
                            <p:stCondLst>
                              <p:cond delay="7000"/>
                            </p:stCondLst>
                            <p:childTnLst>
                              <p:par>
                                <p:cTn id="134" presetID="53" presetClass="entr" presetSubtype="16"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p:cTn id="136" dur="500" fill="hold"/>
                                        <p:tgtEl>
                                          <p:spTgt spid="166"/>
                                        </p:tgtEl>
                                        <p:attrNameLst>
                                          <p:attrName>ppt_w</p:attrName>
                                        </p:attrNameLst>
                                      </p:cBhvr>
                                      <p:tavLst>
                                        <p:tav tm="0">
                                          <p:val>
                                            <p:fltVal val="0"/>
                                          </p:val>
                                        </p:tav>
                                        <p:tav tm="100000">
                                          <p:val>
                                            <p:strVal val="#ppt_w"/>
                                          </p:val>
                                        </p:tav>
                                      </p:tavLst>
                                    </p:anim>
                                    <p:anim calcmode="lin" valueType="num">
                                      <p:cBhvr>
                                        <p:cTn id="137" dur="500" fill="hold"/>
                                        <p:tgtEl>
                                          <p:spTgt spid="166"/>
                                        </p:tgtEl>
                                        <p:attrNameLst>
                                          <p:attrName>ppt_h</p:attrName>
                                        </p:attrNameLst>
                                      </p:cBhvr>
                                      <p:tavLst>
                                        <p:tav tm="0">
                                          <p:val>
                                            <p:fltVal val="0"/>
                                          </p:val>
                                        </p:tav>
                                        <p:tav tm="100000">
                                          <p:val>
                                            <p:strVal val="#ppt_h"/>
                                          </p:val>
                                        </p:tav>
                                      </p:tavLst>
                                    </p:anim>
                                    <p:animEffect transition="in" filter="fade">
                                      <p:cBhvr>
                                        <p:cTn id="1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7" grpId="0" animBg="1"/>
      <p:bldP spid="80" grpId="0"/>
      <p:bldP spid="144" grpId="0" animBg="1"/>
      <p:bldP spid="148" grpId="0" animBg="1"/>
      <p:bldP spid="146" grpId="0"/>
      <p:bldP spid="151" grpId="0" animBg="1"/>
      <p:bldP spid="155" grpId="0" animBg="1"/>
      <p:bldP spid="153" grpId="0"/>
      <p:bldP spid="158" grpId="0" animBg="1"/>
      <p:bldP spid="162" grpId="0" animBg="1"/>
      <p:bldP spid="160" grpId="0"/>
      <p:bldP spid="143" grpId="0"/>
      <p:bldP spid="164" grpId="0"/>
      <p:bldP spid="165" grpId="0"/>
      <p:bldP spid="1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一、认识企业简介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20" name="Picture 2" descr="F:\李玲教学文件\资源共享课\资源共享课\19670282_161217151734_2.jpg"/>
          <p:cNvPicPr>
            <a:picLocks noChangeAspect="1" noChangeArrowheads="1"/>
          </p:cNvPicPr>
          <p:nvPr/>
        </p:nvPicPr>
        <p:blipFill>
          <a:blip r:embed="rId1" cstate="print"/>
          <a:srcRect b="4102"/>
          <a:stretch>
            <a:fillRect/>
          </a:stretch>
        </p:blipFill>
        <p:spPr bwMode="auto">
          <a:xfrm>
            <a:off x="3044205" y="1240061"/>
            <a:ext cx="8259763" cy="5407496"/>
          </a:xfrm>
          <a:prstGeom prst="rect">
            <a:avLst/>
          </a:prstGeom>
          <a:noFill/>
          <a:ln w="9525">
            <a:noFill/>
            <a:miter lim="800000"/>
            <a:headEnd/>
            <a:tailEnd/>
          </a:ln>
        </p:spPr>
      </p:pic>
      <p:sp>
        <p:nvSpPr>
          <p:cNvPr id="17" name="Rectangle 3076"/>
          <p:cNvSpPr txBox="1">
            <a:spLocks noChangeArrowheads="1"/>
          </p:cNvSpPr>
          <p:nvPr/>
        </p:nvSpPr>
        <p:spPr bwMode="auto">
          <a:xfrm>
            <a:off x="6356573" y="2176165"/>
            <a:ext cx="4176464" cy="3456384"/>
          </a:xfrm>
          <a:prstGeom prst="rect">
            <a:avLst/>
          </a:prstGeom>
          <a:noFill/>
          <a:ln w="9525">
            <a:noFill/>
            <a:miter lim="800000"/>
          </a:ln>
        </p:spPr>
        <p:txBody>
          <a:bodyPr vert="horz" wrap="square" lIns="91440" tIns="45720" rIns="91440" bIns="45720" numCol="1" anchor="t" anchorCtr="0" compatLnSpc="1"/>
          <a:lstStyle/>
          <a:p>
            <a:pPr>
              <a:lnSpc>
                <a:spcPct val="150000"/>
              </a:lnSpc>
            </a:pPr>
            <a:r>
              <a:rPr lang="zh-CN" altLang="zh-CN" sz="2400" b="1" kern="0" dirty="0">
                <a:solidFill>
                  <a:srgbClr val="000066"/>
                </a:solidFill>
                <a:latin typeface="+mn-ea"/>
                <a:ea typeface="+mn-ea"/>
              </a:rPr>
              <a:t>企业简介就是指通过文字和图片资料向社会公众介绍企业基本情况和经营战略的文案。主要目的就是向他人提供公司的相关情况。</a:t>
            </a:r>
            <a:endParaRPr kumimoji="0" lang="en-US" altLang="zh-CN" sz="24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outVertic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https://timgsa.baidu.com/timg?image&amp;quality=80&amp;size=b9999_10000&amp;sec=1503749813818&amp;di=db6ec172f3f673f22799e81342cfa0e1&amp;imgtype=0&amp;src=http%3A%2F%2Fpic33.nipic.com%2F20131010%2F7291591_140026082331_2.jpg"/>
          <p:cNvPicPr>
            <a:picLocks noChangeAspect="1" noChangeArrowheads="1"/>
          </p:cNvPicPr>
          <p:nvPr/>
        </p:nvPicPr>
        <p:blipFill>
          <a:blip r:embed="rId1" cstate="print"/>
          <a:srcRect b="3648"/>
          <a:stretch>
            <a:fillRect/>
          </a:stretch>
        </p:blipFill>
        <p:spPr bwMode="auto">
          <a:xfrm>
            <a:off x="1960790" y="880021"/>
            <a:ext cx="8443790" cy="554461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二、格式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379909" y="1456085"/>
            <a:ext cx="3744416" cy="5214974"/>
          </a:xfrm>
          <a:prstGeom prst="rect">
            <a:avLst/>
          </a:prstGeom>
          <a:noFill/>
          <a:ln w="9525">
            <a:noFill/>
            <a:miter lim="800000"/>
          </a:ln>
        </p:spPr>
        <p:txBody>
          <a:bodyPr vert="horz" wrap="square" lIns="91440" tIns="45720" rIns="91440" bIns="45720" numCol="1" anchor="t" anchorCtr="0" compatLnSpc="1"/>
          <a:lstStyle/>
          <a:p>
            <a:pPr>
              <a:lnSpc>
                <a:spcPct val="150000"/>
              </a:lnSpc>
            </a:pPr>
            <a:r>
              <a:rPr lang="zh-CN" altLang="zh-CN" sz="2400" dirty="0">
                <a:latin typeface="微软雅黑" panose="020B0503020204020204" pitchFamily="34" charset="-122"/>
                <a:ea typeface="微软雅黑" panose="020B0503020204020204" pitchFamily="34" charset="-122"/>
              </a:rPr>
              <a:t>一是简要介绍企业的基本信息</a:t>
            </a:r>
            <a:endParaRPr lang="zh-CN" altLang="zh-CN" sz="2400" dirty="0">
              <a:latin typeface="微软雅黑" panose="020B0503020204020204" pitchFamily="34" charset="-122"/>
              <a:ea typeface="微软雅黑" panose="020B0503020204020204" pitchFamily="34" charset="-122"/>
            </a:endParaRPr>
          </a:p>
          <a:p>
            <a:pPr>
              <a:lnSpc>
                <a:spcPct val="150000"/>
              </a:lnSpc>
            </a:pPr>
            <a:r>
              <a:rPr lang="zh-CN" altLang="zh-CN" sz="2400" dirty="0">
                <a:latin typeface="微软雅黑" panose="020B0503020204020204" pitchFamily="34" charset="-122"/>
                <a:ea typeface="微软雅黑" panose="020B0503020204020204" pitchFamily="34" charset="-122"/>
              </a:rPr>
              <a:t>二是介绍企业的主要产品</a:t>
            </a:r>
            <a:endParaRPr lang="zh-CN" altLang="zh-CN" sz="2400" dirty="0">
              <a:latin typeface="微软雅黑" panose="020B0503020204020204" pitchFamily="34" charset="-122"/>
              <a:ea typeface="微软雅黑" panose="020B0503020204020204" pitchFamily="34" charset="-122"/>
            </a:endParaRPr>
          </a:p>
          <a:p>
            <a:pPr>
              <a:lnSpc>
                <a:spcPct val="150000"/>
              </a:lnSpc>
            </a:pPr>
            <a:r>
              <a:rPr lang="zh-CN" altLang="zh-CN" sz="2400" dirty="0">
                <a:latin typeface="微软雅黑" panose="020B0503020204020204" pitchFamily="34" charset="-122"/>
                <a:ea typeface="微软雅黑" panose="020B0503020204020204" pitchFamily="34" charset="-122"/>
              </a:rPr>
              <a:t>三是介绍企业的销售业绩和销售网络</a:t>
            </a:r>
            <a:endParaRPr lang="zh-CN" altLang="zh-CN" sz="2400" dirty="0">
              <a:latin typeface="微软雅黑" panose="020B0503020204020204" pitchFamily="34" charset="-122"/>
              <a:ea typeface="微软雅黑" panose="020B0503020204020204" pitchFamily="34" charset="-122"/>
            </a:endParaRPr>
          </a:p>
          <a:p>
            <a:pPr>
              <a:lnSpc>
                <a:spcPct val="150000"/>
              </a:lnSpc>
            </a:pPr>
            <a:r>
              <a:rPr lang="zh-CN" altLang="zh-CN" sz="2400" dirty="0">
                <a:latin typeface="微软雅黑" panose="020B0503020204020204" pitchFamily="34" charset="-122"/>
                <a:ea typeface="微软雅黑" panose="020B0503020204020204" pitchFamily="34" charset="-122"/>
              </a:rPr>
              <a:t>四是具体准确的介绍企业的联系方式</a:t>
            </a:r>
            <a:endParaRPr kumimoji="0" lang="en-US" altLang="zh-CN" sz="22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pic>
        <p:nvPicPr>
          <p:cNvPr id="20482" name="Picture 2" descr="https://timgsa.baidu.com/timg?image&amp;quality=80&amp;size=b10000_10000&amp;sec=1503739959&amp;di=56225751068f083e491fc751be055bf3&amp;src=http://pic46.nipic.com/20140818/1150049_112635289000_2.jpg"/>
          <p:cNvPicPr>
            <a:picLocks noChangeAspect="1" noChangeArrowheads="1"/>
          </p:cNvPicPr>
          <p:nvPr/>
        </p:nvPicPr>
        <p:blipFill>
          <a:blip r:embed="rId1" cstate="print"/>
          <a:srcRect l="1880" t="2172" r="2048" b="4415"/>
          <a:stretch>
            <a:fillRect/>
          </a:stretch>
        </p:blipFill>
        <p:spPr bwMode="auto">
          <a:xfrm>
            <a:off x="4340349" y="1240061"/>
            <a:ext cx="8280920" cy="547260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三、注意事项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18" name="内容占位符 3"/>
          <p:cNvGraphicFramePr/>
          <p:nvPr/>
        </p:nvGraphicFramePr>
        <p:xfrm>
          <a:off x="2828181" y="1816125"/>
          <a:ext cx="7416824" cy="46085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sp>
        <p:nvSpPr>
          <p:cNvPr id="15" name="TextBox 3"/>
          <p:cNvSpPr txBox="1">
            <a:spLocks noChangeArrowheads="1"/>
          </p:cNvSpPr>
          <p:nvPr/>
        </p:nvSpPr>
        <p:spPr bwMode="auto">
          <a:xfrm>
            <a:off x="2828056" y="4300115"/>
            <a:ext cx="4392613" cy="2268538"/>
          </a:xfrm>
          <a:prstGeom prst="rect">
            <a:avLst/>
          </a:prstGeom>
          <a:solidFill>
            <a:srgbClr val="7030A0">
              <a:alpha val="38823"/>
            </a:srgbClr>
          </a:solidFill>
          <a:ln w="9525">
            <a:noFill/>
            <a:miter lim="800000"/>
          </a:ln>
        </p:spPr>
        <p:txBody>
          <a:bodyPr anchor="ctr"/>
          <a:lstStyle/>
          <a:p>
            <a:pPr>
              <a:buFont typeface="Wingdings" panose="05000000000000000000" pitchFamily="2" charset="2"/>
              <a:buNone/>
            </a:pPr>
            <a:endParaRPr lang="en-US" altLang="zh-CN" sz="2800" dirty="0">
              <a:latin typeface="华文行楷" pitchFamily="2" charset="-122"/>
              <a:ea typeface="华文行楷" pitchFamily="2" charset="-122"/>
            </a:endParaRPr>
          </a:p>
          <a:p>
            <a:pPr>
              <a:buFont typeface="Wingdings" panose="05000000000000000000" pitchFamily="2" charset="2"/>
              <a:buNone/>
            </a:pPr>
            <a:r>
              <a:rPr lang="zh-CN" altLang="en-US" sz="2000" dirty="0">
                <a:latin typeface="华文楷体" pitchFamily="2" charset="-122"/>
                <a:ea typeface="华文楷体" pitchFamily="2" charset="-122"/>
              </a:rPr>
              <a:t>思考：</a:t>
            </a:r>
            <a:endParaRPr lang="en-US" altLang="zh-CN" sz="2000" dirty="0">
              <a:latin typeface="华文楷体" pitchFamily="2" charset="-122"/>
              <a:ea typeface="华文楷体" pitchFamily="2" charset="-122"/>
            </a:endParaRPr>
          </a:p>
          <a:p>
            <a:r>
              <a:rPr lang="zh-CN" altLang="en-US" sz="2000" dirty="0">
                <a:latin typeface="华文楷体" pitchFamily="2" charset="-122"/>
                <a:ea typeface="华文楷体" pitchFamily="2" charset="-122"/>
              </a:rPr>
              <a:t>请大家登陆杭州老板电器股份有限公司官网，查看该公司简介，比较该公司简介与</a:t>
            </a:r>
            <a:r>
              <a:rPr lang="zh-CN" altLang="zh-CN" sz="2000" dirty="0">
                <a:latin typeface="华文楷体" pitchFamily="2" charset="-122"/>
                <a:ea typeface="华文楷体" pitchFamily="2" charset="-122"/>
              </a:rPr>
              <a:t>陕西田塬农业有限公司简介</a:t>
            </a:r>
            <a:r>
              <a:rPr lang="zh-CN" altLang="en-US" sz="2000" dirty="0">
                <a:latin typeface="华文楷体" pitchFamily="2" charset="-122"/>
                <a:ea typeface="华文楷体" pitchFamily="2" charset="-122"/>
              </a:rPr>
              <a:t>的不同之处。</a:t>
            </a:r>
            <a:endParaRPr lang="zh-CN" altLang="zh-CN" sz="2000" dirty="0">
              <a:latin typeface="华文楷体" pitchFamily="2" charset="-122"/>
              <a:ea typeface="华文楷体" pitchFamily="2" charset="-122"/>
            </a:endParaRPr>
          </a:p>
          <a:p>
            <a:pPr>
              <a:buFont typeface="Wingdings" panose="05000000000000000000" pitchFamily="2" charset="2"/>
              <a:buNone/>
            </a:pPr>
            <a:endParaRPr lang="zh-CN" altLang="en-US" sz="2800" dirty="0">
              <a:latin typeface="华文行楷" pitchFamily="2" charset="-122"/>
              <a:ea typeface="华文行楷" pitchFamily="2" charset="-122"/>
            </a:endParaRPr>
          </a:p>
        </p:txBody>
      </p:sp>
      <p:pic>
        <p:nvPicPr>
          <p:cNvPr id="16" name="Picture 2" descr="E:\资源共享课\应用文写作资源共享课\应用文资源共享课8.23（李玲）\单元设计\3-7企业简介\gy-left1.jpg"/>
          <p:cNvPicPr>
            <a:picLocks noChangeAspect="1" noChangeArrowheads="1"/>
          </p:cNvPicPr>
          <p:nvPr/>
        </p:nvPicPr>
        <p:blipFill>
          <a:blip r:embed="rId2" cstate="print"/>
          <a:srcRect/>
          <a:stretch>
            <a:fillRect/>
          </a:stretch>
        </p:blipFill>
        <p:spPr bwMode="auto">
          <a:xfrm>
            <a:off x="7617098" y="4201641"/>
            <a:ext cx="3527425" cy="2446338"/>
          </a:xfrm>
          <a:prstGeom prst="rect">
            <a:avLst/>
          </a:prstGeom>
          <a:noFill/>
          <a:ln w="9525">
            <a:noFill/>
            <a:miter lim="800000"/>
            <a:headEnd/>
            <a:tailEnd/>
          </a:ln>
        </p:spPr>
      </p:pic>
      <p:pic>
        <p:nvPicPr>
          <p:cNvPr id="17" name="Picture 3" descr="C:\Users\Administrator\AppData\Roaming\Tencent\Users\457853947\QQ\WinTemp\RichOle\I1XBTS[A%[DB7Q290E3E_C4.png"/>
          <p:cNvPicPr>
            <a:picLocks noChangeAspect="1" noChangeArrowheads="1"/>
          </p:cNvPicPr>
          <p:nvPr/>
        </p:nvPicPr>
        <p:blipFill>
          <a:blip r:embed="rId3" cstate="print"/>
          <a:srcRect/>
          <a:stretch>
            <a:fillRect/>
          </a:stretch>
        </p:blipFill>
        <p:spPr bwMode="auto">
          <a:xfrm>
            <a:off x="2756173" y="1168202"/>
            <a:ext cx="8461375" cy="30241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tags/tag1.xml><?xml version="1.0" encoding="utf-8"?>
<p:tagLst xmlns:p="http://schemas.openxmlformats.org/presentationml/2006/main">
  <p:tag name="MH" val="20170106111501"/>
  <p:tag name="MH_LIBRARY" val="GRAPHIC"/>
  <p:tag name="MH_ORDER" val="直角三角形 4"/>
</p:tagLst>
</file>

<file path=ppt/tags/tag10.xml><?xml version="1.0" encoding="utf-8"?>
<p:tagLst xmlns:p="http://schemas.openxmlformats.org/presentationml/2006/main">
  <p:tag name="MH" val="20170106110208"/>
  <p:tag name="MH_LIBRARY" val="GRAPHIC"/>
  <p:tag name="MH_TYPE" val="Other"/>
  <p:tag name="MH_ORDER" val="2"/>
</p:tagLst>
</file>

<file path=ppt/tags/tag11.xml><?xml version="1.0" encoding="utf-8"?>
<p:tagLst xmlns:p="http://schemas.openxmlformats.org/presentationml/2006/main">
  <p:tag name="MH" val="20170106110208"/>
  <p:tag name="MH_LIBRARY" val="GRAPHIC"/>
  <p:tag name="MH_TYPE" val="Text"/>
  <p:tag name="MH_ORDER" val="2"/>
</p:tagLst>
</file>

<file path=ppt/tags/tag12.xml><?xml version="1.0" encoding="utf-8"?>
<p:tagLst xmlns:p="http://schemas.openxmlformats.org/presentationml/2006/main">
  <p:tag name="MH" val="20170106110208"/>
  <p:tag name="MH_LIBRARY" val="GRAPHIC"/>
  <p:tag name="MH_TYPE" val="SubTitle"/>
  <p:tag name="MH_ORDER" val="3"/>
</p:tagLst>
</file>

<file path=ppt/tags/tag13.xml><?xml version="1.0" encoding="utf-8"?>
<p:tagLst xmlns:p="http://schemas.openxmlformats.org/presentationml/2006/main">
  <p:tag name="MH" val="20170106110208"/>
  <p:tag name="MH_LIBRARY" val="GRAPHIC"/>
  <p:tag name="MH_TYPE" val="Other"/>
  <p:tag name="MH_ORDER" val="3"/>
</p:tagLst>
</file>

<file path=ppt/tags/tag14.xml><?xml version="1.0" encoding="utf-8"?>
<p:tagLst xmlns:p="http://schemas.openxmlformats.org/presentationml/2006/main">
  <p:tag name="MH" val="20170106110208"/>
  <p:tag name="MH_LIBRARY" val="GRAPHIC"/>
  <p:tag name="MH_TYPE" val="Text"/>
  <p:tag name="MH_ORDER" val="3"/>
</p:tagLst>
</file>

<file path=ppt/tags/tag15.xml><?xml version="1.0" encoding="utf-8"?>
<p:tagLst xmlns:p="http://schemas.openxmlformats.org/presentationml/2006/main">
  <p:tag name="ISPRING_PRESENTATION_TITLE" val="bsl001"/>
</p:tagLst>
</file>

<file path=ppt/tags/tag2.xml><?xml version="1.0" encoding="utf-8"?>
<p:tagLst xmlns:p="http://schemas.openxmlformats.org/presentationml/2006/main">
  <p:tag name="MH" val="20170106111501"/>
  <p:tag name="MH_LIBRARY" val="GRAPHIC"/>
  <p:tag name="MH_ORDER" val="直角三角形 13"/>
</p:tagLst>
</file>

<file path=ppt/tags/tag3.xml><?xml version="1.0" encoding="utf-8"?>
<p:tagLst xmlns:p="http://schemas.openxmlformats.org/presentationml/2006/main">
  <p:tag name="MH" val="20170106111501"/>
  <p:tag name="MH_LIBRARY" val="GRAPHIC"/>
  <p:tag name="MH_ORDER" val="直角三角形 22"/>
</p:tagLst>
</file>

<file path=ppt/tags/tag4.xml><?xml version="1.0" encoding="utf-8"?>
<p:tagLst xmlns:p="http://schemas.openxmlformats.org/presentationml/2006/main">
  <p:tag name="MH" val="20170106111501"/>
  <p:tag name="MH_LIBRARY" val="GRAPHIC"/>
  <p:tag name="MH_ORDER" val="直角三角形 31"/>
</p:tagLst>
</file>

<file path=ppt/tags/tag5.xml><?xml version="1.0" encoding="utf-8"?>
<p:tagLst xmlns:p="http://schemas.openxmlformats.org/presentationml/2006/main">
  <p:tag name="MH" val="20170106111501"/>
  <p:tag name="MH_LIBRARY" val="GRAPHIC"/>
  <p:tag name="MH_ORDER" val="TextBox 49"/>
</p:tagLst>
</file>

<file path=ppt/tags/tag6.xml><?xml version="1.0" encoding="utf-8"?>
<p:tagLst xmlns:p="http://schemas.openxmlformats.org/presentationml/2006/main">
  <p:tag name="MH" val="20170106110208"/>
  <p:tag name="MH_LIBRARY" val="GRAPHIC"/>
  <p:tag name="MH_TYPE" val="SubTitle"/>
  <p:tag name="MH_ORDER" val="1"/>
</p:tagLst>
</file>

<file path=ppt/tags/tag7.xml><?xml version="1.0" encoding="utf-8"?>
<p:tagLst xmlns:p="http://schemas.openxmlformats.org/presentationml/2006/main">
  <p:tag name="MH" val="20170106110208"/>
  <p:tag name="MH_LIBRARY" val="GRAPHIC"/>
  <p:tag name="MH_TYPE" val="Other"/>
  <p:tag name="MH_ORDER" val="1"/>
</p:tagLst>
</file>

<file path=ppt/tags/tag8.xml><?xml version="1.0" encoding="utf-8"?>
<p:tagLst xmlns:p="http://schemas.openxmlformats.org/presentationml/2006/main">
  <p:tag name="MH" val="20170106110208"/>
  <p:tag name="MH_LIBRARY" val="GRAPHIC"/>
  <p:tag name="MH_TYPE" val="Text"/>
  <p:tag name="MH_ORDER" val="1"/>
</p:tagLst>
</file>

<file path=ppt/tags/tag9.xml><?xml version="1.0" encoding="utf-8"?>
<p:tagLst xmlns:p="http://schemas.openxmlformats.org/presentationml/2006/main">
  <p:tag name="MH" val="20170106110208"/>
  <p:tag name="MH_LIBRARY" val="GRAPHIC"/>
  <p:tag name="MH_TYPE" val="SubTitle"/>
  <p:tag name="MH_ORDER" val="2"/>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810</Words>
  <Application>WPS 演示</Application>
  <PresentationFormat>自定义</PresentationFormat>
  <Paragraphs>224</Paragraphs>
  <Slides>13</Slides>
  <Notes>13</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13</vt:i4>
      </vt:variant>
    </vt:vector>
  </HeadingPairs>
  <TitlesOfParts>
    <vt:vector size="37" baseType="lpstr">
      <vt:lpstr>Arial</vt:lpstr>
      <vt:lpstr>宋体</vt:lpstr>
      <vt:lpstr>Wingdings</vt:lpstr>
      <vt:lpstr>Calibri</vt:lpstr>
      <vt:lpstr>Franklin Gothic Book</vt:lpstr>
      <vt:lpstr>黑体</vt:lpstr>
      <vt:lpstr>Franklin Gothic Medium</vt:lpstr>
      <vt:lpstr>微软雅黑</vt:lpstr>
      <vt:lpstr>SF Orson Casual Heavy</vt:lpstr>
      <vt:lpstr>幼圆</vt:lpstr>
      <vt:lpstr>华文琥珀</vt:lpstr>
      <vt:lpstr>Aharoni</vt:lpstr>
      <vt:lpstr>仿宋_GB2312</vt:lpstr>
      <vt:lpstr>仿宋</vt:lpstr>
      <vt:lpstr>Segoe Print</vt:lpstr>
      <vt:lpstr>华文行楷</vt:lpstr>
      <vt:lpstr>楷体</vt:lpstr>
      <vt:lpstr>楷体_GB2312</vt:lpstr>
      <vt:lpstr>华文楷体</vt:lpstr>
      <vt:lpstr>华文隶书</vt:lpstr>
      <vt:lpstr>Arial Unicode MS</vt:lpstr>
      <vt:lpstr>新宋体</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Administrator</cp:lastModifiedBy>
  <cp:revision>2</cp:revision>
  <dcterms:created xsi:type="dcterms:W3CDTF">2016-09-27T14:45:00Z</dcterms:created>
  <dcterms:modified xsi:type="dcterms:W3CDTF">2022-02-15T08:35:16Z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6A46E12E722743E58C7807D22F30CCFC</vt:lpwstr>
  </property>
  <property fmtid="{D5CDD505-2E9C-101B-9397-08002B2CF9AE}" pid="3" name="KSOProductBuildVer">
    <vt:lpwstr>2052-11.1.0.11294</vt:lpwstr>
  </property>
</Properties>
</file>