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0" r:id="rId8"/>
    <p:sldId id="359" r:id="rId9"/>
    <p:sldId id="360" r:id="rId10"/>
    <p:sldId id="367" r:id="rId11"/>
    <p:sldId id="372" r:id="rId12"/>
    <p:sldId id="361" r:id="rId13"/>
    <p:sldId id="374" r:id="rId14"/>
    <p:sldId id="368" r:id="rId15"/>
    <p:sldId id="373" r:id="rId16"/>
    <p:sldId id="375" r:id="rId17"/>
    <p:sldId id="358" r:id="rId18"/>
    <p:sldId id="317" r:id="rId19"/>
  </p:sldIdLst>
  <p:sldSz cx="12856845" cy="723265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image" Target="../media/image5.jpeg"/><Relationship Id="rId6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996533" y="3400301"/>
            <a:ext cx="42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3.3  </a:t>
            </a:r>
            <a:r>
              <a:rPr lang="zh-CN" altLang="en-US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写求职信</a:t>
            </a:r>
            <a:endParaRPr lang="zh-CN" altLang="zh-CN" sz="5400" b="1" cap="all" spc="-15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4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2050" name="Picture 2" descr="https://timgsa.baidu.com/timg?image&amp;quality=80&amp;size=b9999_10000&amp;sec=1514993196930&amp;di=5751f5c0a3e58cb9a1b4389ae1fbe48e&amp;imgtype=0&amp;src=http%3A%2F%2Fimg3.artron.net%2Fexhibit%2F201704%2F2017042819413921967.jpg"/>
          <p:cNvPicPr>
            <a:picLocks noChangeAspect="1" noChangeArrowheads="1"/>
          </p:cNvPicPr>
          <p:nvPr/>
        </p:nvPicPr>
        <p:blipFill>
          <a:blip r:embed="rId2" cstate="print"/>
          <a:srcRect t="3834" b="4160"/>
          <a:stretch>
            <a:fillRect/>
          </a:stretch>
        </p:blipFill>
        <p:spPr bwMode="auto">
          <a:xfrm>
            <a:off x="3758284" y="808013"/>
            <a:ext cx="6630737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516" t="33200" r="27550" b="16401"/>
          <a:stretch>
            <a:fillRect/>
          </a:stretch>
        </p:blipFill>
        <p:spPr bwMode="auto">
          <a:xfrm>
            <a:off x="3764284" y="1096045"/>
            <a:ext cx="8307923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60229" y="1168053"/>
            <a:ext cx="8053282" cy="5940088"/>
          </a:xfrm>
          <a:prstGeom prst="rect">
            <a:avLst/>
          </a:prstGeom>
          <a:ln>
            <a:solidFill>
              <a:srgbClr val="FF860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瑕疵例文】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××公司：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/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我的运气真好啊！就在我即将毕业之际，贵公司正式开业投产了，首先我向贵公司表示热烈的祝贺！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/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我是全国闻名的××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职业学院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的应届毕业生。在校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年来，我德、智、体全面发展，各学科成绩一贯优异，专业基础知识扎实，动手能力强。除了长期担任小组长外，还有更多爱好和特长：能讲善辩，能歌善舞，能写善画，各项球类都有一定水平。大家夸我是“全才”，当然不能因此而骄傲，但是，实事求是地说，我还真有两下子：说、拉、谈、唱、打球、照相，样样精通。至于水平嘛，都称得上是“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OK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”！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/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到贵公司服务是我梦寐以求的事，我真希望美梦成真！期盼这一天的早日到来！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/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我有能力胜任各方面的工作。不知贵公司能否答应，恳请立即回复为盼，以免误事。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顺祝最崇高的敬意。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latinLnBrk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                                                                              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×××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2017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892077" y="2464197"/>
            <a:ext cx="8902651" cy="26776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zh-CN" altLang="zh-CN" sz="2400" dirty="0"/>
              <a:t>【简析】</a:t>
            </a:r>
            <a:r>
              <a:rPr lang="en-US" altLang="zh-CN" sz="2400" dirty="0"/>
              <a:t>  </a:t>
            </a:r>
            <a:r>
              <a:rPr lang="zh-CN" altLang="zh-CN" sz="2400" dirty="0"/>
              <a:t>例文存在的主要问题是：第一，第一行没有写标题“求职信”；第二，正文的开头应首先说明求职的缘由，是通过什么途径获得该用人单位的招聘信息的，然后提出所要应聘的具体岗位和职务；第三，介绍本人的基本条件时缺乏针对性，重点不突出，最好能用事实或者取得的成绩恰如其分地介绍，而不是夸夸其谈；第四，语言过于自誉，也缺乏求职者应有的自谦和礼貌，容易引起招聘方反感。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2062837"/>
            <a:ext cx="9243318" cy="1451967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根据导入材料，</a:t>
            </a:r>
            <a:r>
              <a:rPr lang="zh-CN" altLang="en-US" sz="2800" dirty="0"/>
              <a:t>各位同学完成自己的</a:t>
            </a:r>
            <a:r>
              <a:rPr lang="zh-CN" altLang="zh-CN" sz="2800" dirty="0"/>
              <a:t>求职信。 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816273" y="2401866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制作一份求职信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各人查询经典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求职信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求职信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的写作时，该考虑哪些因素？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532037" y="3021973"/>
            <a:ext cx="3024336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能写出符合企业需求的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求职信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能够制作出充分体现个人能力、引起招聘单位兴趣获得面试机会的求职信；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能不遗漏要点、不喧宾夺主。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3004468"/>
            <a:ext cx="302433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掌握求职信的格式要求；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了解求职信的组成部分、写作规律、注意要点；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求职信注意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事项。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213781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培养学生严肃认真的工作态度；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提高学生的政策水平；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提高学生团队合作精神。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案例延伸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一、认识求职信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955973" y="1384077"/>
            <a:ext cx="10225136" cy="936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indent="-34290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zh-CN" sz="2400" b="1" kern="0" dirty="0">
                <a:solidFill>
                  <a:srgbClr val="000066"/>
                </a:solidFill>
                <a:latin typeface="+mn-ea"/>
                <a:ea typeface="+mn-ea"/>
              </a:rPr>
              <a:t>求职信是一种用来自我推销以谋取某个职位的专用书信。</a:t>
            </a:r>
            <a:endParaRPr lang="en-US" altLang="zh-CN" sz="2400" b="1" kern="0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99" t="40238" r="18001" b="24604"/>
          <a:stretch>
            <a:fillRect/>
          </a:stretch>
        </p:blipFill>
        <p:spPr bwMode="auto">
          <a:xfrm>
            <a:off x="1676052" y="1960141"/>
            <a:ext cx="992879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二、格式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91" t="35300" r="26369" b="23750"/>
          <a:stretch>
            <a:fillRect/>
          </a:stretch>
        </p:blipFill>
        <p:spPr bwMode="auto">
          <a:xfrm>
            <a:off x="811957" y="1456085"/>
            <a:ext cx="404057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timgsa.baidu.com/timg?image&amp;quality=80&amp;size=b9999_10000&amp;sec=1503738516394&amp;di=eec2a17b769f7beabda901d702318b9c&amp;imgtype=0&amp;src=http%3A%2F%2Fpic3.16pic.com%2F00%2F12%2F03%2F16pic_120350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4605" y="1528093"/>
            <a:ext cx="3744416" cy="5003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92" t="25645" r="27159" b="10101"/>
          <a:stretch>
            <a:fillRect/>
          </a:stretch>
        </p:blipFill>
        <p:spPr bwMode="auto">
          <a:xfrm>
            <a:off x="3578581" y="663997"/>
            <a:ext cx="717048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39938" name="Picture 2" descr="https://timgsa.baidu.com/timg?image&amp;quality=80&amp;size=b9999_10000&amp;sec=1503738550676&amp;di=d8dd17b76a2e241d676024addd5366b7&amp;imgtype=0&amp;src=http%3A%2F%2Fwww.wendangwang.com%2Fpic%2F4e3a5f94786b79122a58a48c%2F2-810-jpg_6-1080-0-0-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149" y="1276065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三、注意事项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2324125" y="1600101"/>
            <a:ext cx="7848872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多写自己的优势，展示业绩和能力；可适当说明自己求职注重的是某个职位更适合发挥个人的才能，为单位的发展作出贡献，而不只是考虑经济上的收入；应聘式求职函，应依据招聘条件逐条如实地表述；态度自信、恳切，尊重对方，礼貌，不卑不亢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1425</Words>
  <Application>WPS 演示</Application>
  <PresentationFormat>自定义</PresentationFormat>
  <Paragraphs>255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2ABA658B84BB493EAC9DB5EBB66C885A</vt:lpwstr>
  </property>
  <property fmtid="{D5CDD505-2E9C-101B-9397-08002B2CF9AE}" pid="3" name="KSOProductBuildVer">
    <vt:lpwstr>2052-11.1.0.11294</vt:lpwstr>
  </property>
</Properties>
</file>