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0" r:id="rId3"/>
  </p:sldMasterIdLst>
  <p:notesMasterIdLst>
    <p:notesMasterId r:id="rId5"/>
  </p:notesMasterIdLst>
  <p:sldIdLst>
    <p:sldId id="278" r:id="rId4"/>
    <p:sldId id="279" r:id="rId6"/>
    <p:sldId id="351" r:id="rId7"/>
    <p:sldId id="354" r:id="rId8"/>
    <p:sldId id="361" r:id="rId9"/>
    <p:sldId id="364" r:id="rId10"/>
    <p:sldId id="360" r:id="rId11"/>
    <p:sldId id="365" r:id="rId12"/>
    <p:sldId id="362" r:id="rId13"/>
    <p:sldId id="363" r:id="rId14"/>
    <p:sldId id="366" r:id="rId15"/>
    <p:sldId id="358" r:id="rId16"/>
    <p:sldId id="317" r:id="rId17"/>
  </p:sldIdLst>
  <p:sldSz cx="12856845" cy="7232650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8607"/>
    <a:srgbClr val="FFFFFF"/>
    <a:srgbClr val="CC3300"/>
    <a:srgbClr val="CC0000"/>
    <a:srgbClr val="1075B6"/>
    <a:srgbClr val="FEFEFE"/>
    <a:srgbClr val="A6A6A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7" autoAdjust="0"/>
    <p:restoredTop sz="94660"/>
  </p:normalViewPr>
  <p:slideViewPr>
    <p:cSldViewPr>
      <p:cViewPr varScale="1">
        <p:scale>
          <a:sx n="64" d="100"/>
          <a:sy n="64" d="100"/>
        </p:scale>
        <p:origin x="320" y="36"/>
      </p:cViewPr>
      <p:guideLst>
        <p:guide orient="horz" pos="2278"/>
        <p:guide pos="40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5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</a:fld>
            <a:endParaRPr lang="zh-CN" altLang="en-US"/>
          </a:p>
        </p:txBody>
      </p:sp>
      <p:pic>
        <p:nvPicPr>
          <p:cNvPr id="5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10461029" y="6712669"/>
            <a:ext cx="2232248" cy="37517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42938" y="290513"/>
            <a:ext cx="11571287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42938" y="1687513"/>
            <a:ext cx="1157128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4013"/>
            <a:ext cx="3000375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7E96DE-9E58-4D12-881B-2A55675D210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2613" y="6704013"/>
            <a:ext cx="4071937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3850" y="6704013"/>
            <a:ext cx="3000375" cy="385762"/>
          </a:xfrm>
          <a:prstGeom prst="rect">
            <a:avLst/>
          </a:prstGeom>
        </p:spPr>
        <p:txBody>
          <a:bodyPr vert="horz" wrap="square" lIns="128530" tIns="64265" rIns="128530" bIns="64265" numCol="1" anchor="ctr" anchorCtr="0" compatLnSpc="1"/>
          <a:lstStyle>
            <a:lvl1pPr algn="r">
              <a:defRPr>
                <a:solidFill>
                  <a:srgbClr val="898989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</a:lstStyle>
          <a:p>
            <a:fld id="{A5620144-0991-4015-A106-087B26C73338}" type="slidenum">
              <a:rPr lang="zh-CN" altLang="en-US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" y="688"/>
            <a:ext cx="12855600" cy="7231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6426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85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9278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5704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1400" indent="-400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0528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790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1155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441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703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1965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227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62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24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786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310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572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834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096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88687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88687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38637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0500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195743" y="2321620"/>
            <a:ext cx="1431472" cy="1582153"/>
            <a:chOff x="1837124" y="1808150"/>
            <a:chExt cx="1431472" cy="1582153"/>
          </a:xfrm>
        </p:grpSpPr>
        <p:sp>
          <p:nvSpPr>
            <p:cNvPr id="32" name="圆角矩形 31"/>
            <p:cNvSpPr/>
            <p:nvPr/>
          </p:nvSpPr>
          <p:spPr bwMode="auto">
            <a:xfrm>
              <a:off x="1837124" y="2636897"/>
              <a:ext cx="753406" cy="753406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圆角矩形 32"/>
            <p:cNvSpPr/>
            <p:nvPr/>
          </p:nvSpPr>
          <p:spPr bwMode="auto">
            <a:xfrm>
              <a:off x="2590530" y="180815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4" name="圆角矩形 33"/>
            <p:cNvSpPr/>
            <p:nvPr/>
          </p:nvSpPr>
          <p:spPr bwMode="auto">
            <a:xfrm>
              <a:off x="2289168" y="2335534"/>
              <a:ext cx="527384" cy="527384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5" name="圆角矩形 34"/>
          <p:cNvSpPr/>
          <p:nvPr/>
        </p:nvSpPr>
        <p:spPr bwMode="auto">
          <a:xfrm>
            <a:off x="4284709" y="4807861"/>
            <a:ext cx="376703" cy="37670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noAutofit/>
          </a:bodyPr>
          <a:lstStyle/>
          <a:p>
            <a:pPr algn="ctr" defTabSz="845185">
              <a:lnSpc>
                <a:spcPct val="130000"/>
              </a:lnSpc>
            </a:pPr>
            <a:endParaRPr lang="zh-CN" altLang="en-US" sz="253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1497106" y="4958542"/>
            <a:ext cx="979428" cy="979428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noAutofit/>
          </a:bodyPr>
          <a:lstStyle/>
          <a:p>
            <a:pPr algn="ctr" defTabSz="845185">
              <a:lnSpc>
                <a:spcPct val="130000"/>
              </a:lnSpc>
            </a:pPr>
            <a:endParaRPr lang="zh-CN" altLang="en-US" sz="253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675544" y="5274562"/>
            <a:ext cx="1205451" cy="1205450"/>
            <a:chOff x="4172683" y="4897116"/>
            <a:chExt cx="1205451" cy="1205450"/>
          </a:xfrm>
        </p:grpSpPr>
        <p:sp>
          <p:nvSpPr>
            <p:cNvPr id="38" name="圆角矩形 37"/>
            <p:cNvSpPr/>
            <p:nvPr/>
          </p:nvSpPr>
          <p:spPr bwMode="auto">
            <a:xfrm>
              <a:off x="4700068" y="542450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圆角矩形 38"/>
            <p:cNvSpPr/>
            <p:nvPr/>
          </p:nvSpPr>
          <p:spPr bwMode="auto">
            <a:xfrm>
              <a:off x="4172683" y="4897116"/>
              <a:ext cx="452044" cy="452044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EA25F"/>
                  </a:gs>
                  <a:gs pos="50000">
                    <a:srgbClr val="33CC33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0" dist="1143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圆角矩形 39"/>
            <p:cNvSpPr/>
            <p:nvPr/>
          </p:nvSpPr>
          <p:spPr bwMode="auto">
            <a:xfrm>
              <a:off x="4474046" y="5198478"/>
              <a:ext cx="376703" cy="37670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32665" y="1247480"/>
            <a:ext cx="3218663" cy="2204250"/>
            <a:chOff x="4474046" y="734010"/>
            <a:chExt cx="3218663" cy="2204250"/>
          </a:xfrm>
        </p:grpSpPr>
        <p:sp>
          <p:nvSpPr>
            <p:cNvPr id="42" name="圆角矩形 41"/>
            <p:cNvSpPr/>
            <p:nvPr/>
          </p:nvSpPr>
          <p:spPr bwMode="auto">
            <a:xfrm>
              <a:off x="4474046" y="2034172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3" name="圆角矩形 42"/>
            <p:cNvSpPr/>
            <p:nvPr/>
          </p:nvSpPr>
          <p:spPr bwMode="auto">
            <a:xfrm>
              <a:off x="5726609" y="1636102"/>
              <a:ext cx="511081" cy="511081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4" name="圆角矩形 43"/>
            <p:cNvSpPr/>
            <p:nvPr/>
          </p:nvSpPr>
          <p:spPr bwMode="auto">
            <a:xfrm>
              <a:off x="5812334" y="880021"/>
              <a:ext cx="324187" cy="324187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5" name="圆角矩形 44"/>
            <p:cNvSpPr/>
            <p:nvPr/>
          </p:nvSpPr>
          <p:spPr bwMode="auto">
            <a:xfrm>
              <a:off x="6154815" y="1351166"/>
              <a:ext cx="376703" cy="37670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6" name="圆角矩形 45"/>
            <p:cNvSpPr/>
            <p:nvPr/>
          </p:nvSpPr>
          <p:spPr bwMode="auto">
            <a:xfrm>
              <a:off x="6788621" y="734010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27" name="TextBox 25"/>
          <p:cNvSpPr txBox="1"/>
          <p:nvPr/>
        </p:nvSpPr>
        <p:spPr>
          <a:xfrm>
            <a:off x="5132437" y="3774103"/>
            <a:ext cx="3066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4400" b="1" cap="all" spc="-15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2.7   </a:t>
            </a:r>
            <a:r>
              <a:rPr lang="zh-CN" altLang="en-US" sz="4400" b="1" cap="all" spc="-15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写贺电</a:t>
            </a:r>
            <a:endParaRPr lang="zh-CN" altLang="zh-CN" sz="4400" b="1" cap="all" spc="-15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085228" y="4606041"/>
            <a:ext cx="708399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直角三角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0829231">
            <a:off x="1982965" y="3769864"/>
            <a:ext cx="710848" cy="1067594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3" name="直角三角形 2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20752">
            <a:off x="3409950" y="3235405"/>
            <a:ext cx="710847" cy="1066271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4" name="直角三角形 23"/>
          <p:cNvSpPr/>
          <p:nvPr>
            <p:custDataLst>
              <p:tags r:id="rId3"/>
            </p:custDataLst>
          </p:nvPr>
        </p:nvSpPr>
        <p:spPr>
          <a:xfrm rot="16200000">
            <a:off x="2445764" y="2794212"/>
            <a:ext cx="533135" cy="14234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5" name="直角三角形 3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5400000">
            <a:off x="3140075" y="3843947"/>
            <a:ext cx="534458" cy="1434041"/>
          </a:xfrm>
          <a:custGeom>
            <a:avLst/>
            <a:gdLst>
              <a:gd name="connsiteX0" fmla="*/ 0 w 673275"/>
              <a:gd name="connsiteY0" fmla="*/ 1346550 h 1346550"/>
              <a:gd name="connsiteX1" fmla="*/ 0 w 673275"/>
              <a:gd name="connsiteY1" fmla="*/ 0 h 1346550"/>
              <a:gd name="connsiteX2" fmla="*/ 673275 w 673275"/>
              <a:gd name="connsiteY2" fmla="*/ 1346550 h 1346550"/>
              <a:gd name="connsiteX3" fmla="*/ 0 w 673275"/>
              <a:gd name="connsiteY3" fmla="*/ 1346550 h 1346550"/>
              <a:gd name="connsiteX0-1" fmla="*/ 0 w 673278"/>
              <a:gd name="connsiteY0-2" fmla="*/ 1346550 h 1356075"/>
              <a:gd name="connsiteX1-3" fmla="*/ 0 w 673278"/>
              <a:gd name="connsiteY1-4" fmla="*/ 0 h 1356075"/>
              <a:gd name="connsiteX2-5" fmla="*/ 673278 w 673278"/>
              <a:gd name="connsiteY2-6" fmla="*/ 1356075 h 1356075"/>
              <a:gd name="connsiteX3-7" fmla="*/ 0 w 673278"/>
              <a:gd name="connsiteY3-8" fmla="*/ 1346550 h 1356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73278" h="1356075">
                <a:moveTo>
                  <a:pt x="0" y="1346550"/>
                </a:moveTo>
                <a:lnTo>
                  <a:pt x="0" y="0"/>
                </a:lnTo>
                <a:lnTo>
                  <a:pt x="673278" y="1356075"/>
                </a:lnTo>
                <a:lnTo>
                  <a:pt x="0" y="13465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6" name="TextBox 25"/>
          <p:cNvSpPr txBox="1"/>
          <p:nvPr>
            <p:custDataLst>
              <p:tags r:id="rId5"/>
            </p:custDataLst>
          </p:nvPr>
        </p:nvSpPr>
        <p:spPr>
          <a:xfrm>
            <a:off x="2575632" y="3736711"/>
            <a:ext cx="97719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华文琥珀" pitchFamily="2" charset="-122"/>
                <a:ea typeface="华文琥珀" pitchFamily="2" charset="-122"/>
                <a:cs typeface="Aharoni" pitchFamily="2" charset="-79"/>
              </a:rPr>
              <a:t>项目</a:t>
            </a:r>
            <a:endParaRPr lang="zh-CN" altLang="en-US" sz="3000" b="1" dirty="0">
              <a:latin typeface="华文琥珀" pitchFamily="2" charset="-122"/>
              <a:ea typeface="华文琥珀" pitchFamily="2" charset="-122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30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sp>
        <p:nvSpPr>
          <p:cNvPr id="6146" name="AutoShape 2" descr="https://timgsa.baidu.com/timg?image&amp;quality=80&amp;size=b9999_10000&amp;sec=1503389346214&amp;di=d3a138520410d93eab61d3a0029e0e46&amp;imgtype=0&amp;src=http%3A%2F%2Fpic.58pic.com%2F58pic%2F16%2F98%2F85%2F86y58PICrsi_1024.jpg"/>
          <p:cNvSpPr>
            <a:spLocks noChangeAspect="1" noChangeArrowheads="1"/>
          </p:cNvSpPr>
          <p:nvPr/>
        </p:nvSpPr>
        <p:spPr bwMode="auto">
          <a:xfrm>
            <a:off x="63500" y="-136525"/>
            <a:ext cx="5819775" cy="2914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145" name="Picture 1" descr="C:\Users\lenovo\Desktop\QQ截图201708222022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" y="1745580"/>
            <a:ext cx="11725275" cy="43910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30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sp>
        <p:nvSpPr>
          <p:cNvPr id="6146" name="AutoShape 2" descr="https://timgsa.baidu.com/timg?image&amp;quality=80&amp;size=b9999_10000&amp;sec=1503389346214&amp;di=d3a138520410d93eab61d3a0029e0e46&amp;imgtype=0&amp;src=http%3A%2F%2Fpic.58pic.com%2F58pic%2F16%2F98%2F85%2F86y58PICrsi_1024.jpg"/>
          <p:cNvSpPr>
            <a:spLocks noChangeAspect="1" noChangeArrowheads="1"/>
          </p:cNvSpPr>
          <p:nvPr/>
        </p:nvSpPr>
        <p:spPr bwMode="auto">
          <a:xfrm>
            <a:off x="63500" y="-136525"/>
            <a:ext cx="5819775" cy="2914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2770" name="Picture 2" descr="C:\Users\lenovo\Desktop\QQ截图201708222022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3097361"/>
            <a:ext cx="11791950" cy="3543300"/>
          </a:xfrm>
          <a:prstGeom prst="rect">
            <a:avLst/>
          </a:prstGeom>
          <a:noFill/>
        </p:spPr>
      </p:pic>
      <p:sp>
        <p:nvSpPr>
          <p:cNvPr id="17" name="未知"/>
          <p:cNvSpPr/>
          <p:nvPr/>
        </p:nvSpPr>
        <p:spPr bwMode="auto">
          <a:xfrm rot="16200000" flipH="1" flipV="1">
            <a:off x="4700389" y="808013"/>
            <a:ext cx="2101188" cy="2072621"/>
          </a:xfrm>
          <a:custGeom>
            <a:avLst/>
            <a:gdLst>
              <a:gd name="T0" fmla="*/ 2147483647 w 175"/>
              <a:gd name="T1" fmla="*/ 0 h 173"/>
              <a:gd name="T2" fmla="*/ 144258970 w 175"/>
              <a:gd name="T3" fmla="*/ 2147483647 h 173"/>
              <a:gd name="T4" fmla="*/ 2147483647 w 175"/>
              <a:gd name="T5" fmla="*/ 2147483647 h 173"/>
              <a:gd name="T6" fmla="*/ 2147483647 w 175"/>
              <a:gd name="T7" fmla="*/ 2147483647 h 173"/>
              <a:gd name="T8" fmla="*/ 2147483647 w 175"/>
              <a:gd name="T9" fmla="*/ 0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173"/>
              <a:gd name="T17" fmla="*/ 175 w 175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173">
                <a:moveTo>
                  <a:pt x="24" y="0"/>
                </a:moveTo>
                <a:cubicBezTo>
                  <a:pt x="9" y="26"/>
                  <a:pt x="1" y="56"/>
                  <a:pt x="1" y="86"/>
                </a:cubicBezTo>
                <a:cubicBezTo>
                  <a:pt x="0" y="117"/>
                  <a:pt x="9" y="147"/>
                  <a:pt x="24" y="173"/>
                </a:cubicBezTo>
                <a:lnTo>
                  <a:pt x="175" y="87"/>
                </a:lnTo>
                <a:lnTo>
                  <a:pt x="24" y="0"/>
                </a:lnTo>
                <a:close/>
              </a:path>
            </a:pathLst>
          </a:custGeom>
          <a:solidFill>
            <a:srgbClr val="0070C0"/>
          </a:solidFill>
          <a:ln w="349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895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146695" y="1240061"/>
            <a:ext cx="1209294" cy="520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练一练</a:t>
            </a:r>
            <a:endParaRPr lang="zh-CN" altLang="en-US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626"/>
                <a:ext cx="1514649" cy="51998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4" name="单圆角矩形 13"/>
          <p:cNvSpPr/>
          <p:nvPr/>
        </p:nvSpPr>
        <p:spPr>
          <a:xfrm>
            <a:off x="5060429" y="1744117"/>
            <a:ext cx="5328592" cy="3484721"/>
          </a:xfrm>
          <a:prstGeom prst="snip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根据材料，我们代表公司</a:t>
            </a:r>
            <a:r>
              <a:rPr lang="zh-CN" altLang="en-US" sz="2800" dirty="0">
                <a:latin typeface="华文隶书" pitchFamily="2" charset="-122"/>
                <a:ea typeface="华文隶书" pitchFamily="2" charset="-122"/>
              </a:rPr>
              <a:t>行政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部</a:t>
            </a:r>
            <a:r>
              <a:rPr lang="zh-CN" altLang="en-US" sz="2800" dirty="0">
                <a:latin typeface="华文隶书" pitchFamily="2" charset="-122"/>
                <a:ea typeface="华文隶书" pitchFamily="2" charset="-122"/>
              </a:rPr>
              <a:t>草拟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准备一份</a:t>
            </a:r>
            <a:r>
              <a:rPr lang="zh-CN" altLang="en-US" sz="2800" dirty="0">
                <a:latin typeface="华文隶书" pitchFamily="2" charset="-122"/>
                <a:ea typeface="华文隶书" pitchFamily="2" charset="-122"/>
              </a:rPr>
              <a:t>贺电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，</a:t>
            </a:r>
            <a:r>
              <a:rPr lang="zh-CN" altLang="en-US" sz="2800" dirty="0">
                <a:latin typeface="华文隶书" pitchFamily="2" charset="-122"/>
                <a:ea typeface="华文隶书" pitchFamily="2" charset="-122"/>
              </a:rPr>
              <a:t>公司代表出席庆典活动。</a:t>
            </a:r>
            <a:endParaRPr lang="zh-CN" altLang="en-US" sz="2800" dirty="0">
              <a:latin typeface="华文隶书" pitchFamily="2" charset="-122"/>
              <a:ea typeface="华文隶书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（</a:t>
            </a:r>
            <a:r>
              <a:rPr lang="zh-CN" altLang="zh-CN" sz="2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注意语言的组织和段落格式的应用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）</a:t>
            </a:r>
            <a:endParaRPr lang="zh-CN" altLang="en-US" sz="2800" dirty="0"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5" name="图片 14" descr="A000220151119A72PPIC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9949" y="3040261"/>
            <a:ext cx="2783707" cy="36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64642" y="1248646"/>
            <a:ext cx="2281872" cy="2998467"/>
            <a:chOff x="1964642" y="1248646"/>
            <a:chExt cx="2281872" cy="2998467"/>
          </a:xfrm>
        </p:grpSpPr>
        <p:grpSp>
          <p:nvGrpSpPr>
            <p:cNvPr id="2" name="组合 1"/>
            <p:cNvGrpSpPr/>
            <p:nvPr/>
          </p:nvGrpSpPr>
          <p:grpSpPr>
            <a:xfrm>
              <a:off x="1964642" y="1248646"/>
              <a:ext cx="2281872" cy="2335503"/>
              <a:chOff x="1964642" y="1248646"/>
              <a:chExt cx="2281872" cy="2335503"/>
            </a:xfrm>
          </p:grpSpPr>
          <p:sp>
            <p:nvSpPr>
              <p:cNvPr id="43" name="泪滴形 3"/>
              <p:cNvSpPr/>
              <p:nvPr/>
            </p:nvSpPr>
            <p:spPr>
              <a:xfrm rot="8430451">
                <a:off x="2024126" y="1523772"/>
                <a:ext cx="2222388" cy="2060377"/>
              </a:xfrm>
              <a:custGeom>
                <a:avLst/>
                <a:gdLst/>
                <a:ahLst/>
                <a:cxnLst/>
                <a:rect l="l" t="t" r="r" b="b"/>
                <a:pathLst>
                  <a:path w="2553888" h="2427238">
                    <a:moveTo>
                      <a:pt x="433280" y="2419131"/>
                    </a:moveTo>
                    <a:cubicBezTo>
                      <a:pt x="168665" y="2187628"/>
                      <a:pt x="0" y="1837280"/>
                      <a:pt x="0" y="1445171"/>
                    </a:cubicBezTo>
                    <a:cubicBezTo>
                      <a:pt x="0" y="748088"/>
                      <a:pt x="533065" y="182991"/>
                      <a:pt x="1190635" y="182991"/>
                    </a:cubicBezTo>
                    <a:cubicBezTo>
                      <a:pt x="1645053" y="182991"/>
                      <a:pt x="2099471" y="121994"/>
                      <a:pt x="2553888" y="0"/>
                    </a:cubicBezTo>
                    <a:cubicBezTo>
                      <a:pt x="2438809" y="481724"/>
                      <a:pt x="2381270" y="963448"/>
                      <a:pt x="2381270" y="1445171"/>
                    </a:cubicBezTo>
                    <a:cubicBezTo>
                      <a:pt x="2381270" y="1559061"/>
                      <a:pt x="2367041" y="1669428"/>
                      <a:pt x="2339012" y="1774040"/>
                    </a:cubicBezTo>
                    <a:lnTo>
                      <a:pt x="2320833" y="1757112"/>
                    </a:lnTo>
                    <a:cubicBezTo>
                      <a:pt x="1860483" y="1377730"/>
                      <a:pt x="1118237" y="1518005"/>
                      <a:pt x="662978" y="2070425"/>
                    </a:cubicBezTo>
                    <a:cubicBezTo>
                      <a:pt x="570624" y="2182489"/>
                      <a:pt x="497175" y="2302905"/>
                      <a:pt x="443508" y="2427238"/>
                    </a:cubicBezTo>
                    <a:cubicBezTo>
                      <a:pt x="439840" y="2424839"/>
                      <a:pt x="436553" y="2421994"/>
                      <a:pt x="433280" y="241913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4" name="椭圆 6"/>
              <p:cNvSpPr/>
              <p:nvPr/>
            </p:nvSpPr>
            <p:spPr>
              <a:xfrm>
                <a:off x="1964642" y="1248646"/>
                <a:ext cx="1035734" cy="1406511"/>
              </a:xfrm>
              <a:custGeom>
                <a:avLst/>
                <a:gdLst/>
                <a:ahLst/>
                <a:cxnLst/>
                <a:rect l="l" t="t" r="r" b="b"/>
                <a:pathLst>
                  <a:path w="1229299" h="1711339">
                    <a:moveTo>
                      <a:pt x="1171742" y="261"/>
                    </a:moveTo>
                    <a:cubicBezTo>
                      <a:pt x="1209399" y="130341"/>
                      <a:pt x="1229299" y="269979"/>
                      <a:pt x="1229299" y="415195"/>
                    </a:cubicBezTo>
                    <a:cubicBezTo>
                      <a:pt x="1229299" y="1131036"/>
                      <a:pt x="745713" y="1711339"/>
                      <a:pt x="149179" y="1711339"/>
                    </a:cubicBezTo>
                    <a:lnTo>
                      <a:pt x="124385" y="1709837"/>
                    </a:lnTo>
                    <a:cubicBezTo>
                      <a:pt x="-113258" y="1208809"/>
                      <a:pt x="-7512" y="609125"/>
                      <a:pt x="417032" y="259252"/>
                    </a:cubicBezTo>
                    <a:cubicBezTo>
                      <a:pt x="635512" y="79199"/>
                      <a:pt x="902801" y="-5340"/>
                      <a:pt x="1171742" y="26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5" name="泪滴形 3"/>
              <p:cNvSpPr/>
              <p:nvPr/>
            </p:nvSpPr>
            <p:spPr>
              <a:xfrm rot="8430451">
                <a:off x="2112918" y="1617962"/>
                <a:ext cx="2045001" cy="1857734"/>
              </a:xfrm>
              <a:custGeom>
                <a:avLst/>
                <a:gdLst>
                  <a:gd name="connsiteX0" fmla="*/ 410925 w 2593036"/>
                  <a:gd name="connsiteY0" fmla="*/ 2560175 h 2560218"/>
                  <a:gd name="connsiteX1" fmla="*/ 39148 w 2593036"/>
                  <a:gd name="connsiteY1" fmla="*/ 1445171 h 2560218"/>
                  <a:gd name="connsiteX2" fmla="*/ 1229783 w 2593036"/>
                  <a:gd name="connsiteY2" fmla="*/ 182991 h 2560218"/>
                  <a:gd name="connsiteX3" fmla="*/ 2593036 w 2593036"/>
                  <a:gd name="connsiteY3" fmla="*/ 0 h 2560218"/>
                  <a:gd name="connsiteX4" fmla="*/ 2420418 w 2593036"/>
                  <a:gd name="connsiteY4" fmla="*/ 1445171 h 2560218"/>
                  <a:gd name="connsiteX5" fmla="*/ 2378160 w 2593036"/>
                  <a:gd name="connsiteY5" fmla="*/ 1774040 h 2560218"/>
                  <a:gd name="connsiteX6" fmla="*/ 2359981 w 2593036"/>
                  <a:gd name="connsiteY6" fmla="*/ 1757112 h 2560218"/>
                  <a:gd name="connsiteX7" fmla="*/ 702126 w 2593036"/>
                  <a:gd name="connsiteY7" fmla="*/ 2070425 h 2560218"/>
                  <a:gd name="connsiteX8" fmla="*/ 482656 w 2593036"/>
                  <a:gd name="connsiteY8" fmla="*/ 2427238 h 2560218"/>
                  <a:gd name="connsiteX9" fmla="*/ 410925 w 2593036"/>
                  <a:gd name="connsiteY9" fmla="*/ 2560175 h 2560218"/>
                  <a:gd name="connsiteX0-1" fmla="*/ 408839 w 2590950"/>
                  <a:gd name="connsiteY0-2" fmla="*/ 2560175 h 2560218"/>
                  <a:gd name="connsiteX1-3" fmla="*/ 37062 w 2590950"/>
                  <a:gd name="connsiteY1-4" fmla="*/ 1445171 h 2560218"/>
                  <a:gd name="connsiteX2-5" fmla="*/ 1227697 w 2590950"/>
                  <a:gd name="connsiteY2-6" fmla="*/ 182991 h 2560218"/>
                  <a:gd name="connsiteX3-7" fmla="*/ 2590950 w 2590950"/>
                  <a:gd name="connsiteY3-8" fmla="*/ 0 h 2560218"/>
                  <a:gd name="connsiteX4-9" fmla="*/ 2418332 w 2590950"/>
                  <a:gd name="connsiteY4-10" fmla="*/ 1445171 h 2560218"/>
                  <a:gd name="connsiteX5-11" fmla="*/ 2376074 w 2590950"/>
                  <a:gd name="connsiteY5-12" fmla="*/ 1774040 h 2560218"/>
                  <a:gd name="connsiteX6-13" fmla="*/ 2357895 w 2590950"/>
                  <a:gd name="connsiteY6-14" fmla="*/ 1757112 h 2560218"/>
                  <a:gd name="connsiteX7-15" fmla="*/ 700040 w 2590950"/>
                  <a:gd name="connsiteY7-16" fmla="*/ 2070425 h 2560218"/>
                  <a:gd name="connsiteX8-17" fmla="*/ 480570 w 2590950"/>
                  <a:gd name="connsiteY8-18" fmla="*/ 2427238 h 2560218"/>
                  <a:gd name="connsiteX9-19" fmla="*/ 408839 w 2590950"/>
                  <a:gd name="connsiteY9-20" fmla="*/ 2560175 h 2560218"/>
                  <a:gd name="connsiteX0-21" fmla="*/ 401984 w 2584095"/>
                  <a:gd name="connsiteY0-22" fmla="*/ 2560175 h 2560218"/>
                  <a:gd name="connsiteX1-23" fmla="*/ 30207 w 2584095"/>
                  <a:gd name="connsiteY1-24" fmla="*/ 1445171 h 2560218"/>
                  <a:gd name="connsiteX2-25" fmla="*/ 1220842 w 2584095"/>
                  <a:gd name="connsiteY2-26" fmla="*/ 182991 h 2560218"/>
                  <a:gd name="connsiteX3-27" fmla="*/ 2584095 w 2584095"/>
                  <a:gd name="connsiteY3-28" fmla="*/ 0 h 2560218"/>
                  <a:gd name="connsiteX4-29" fmla="*/ 2411477 w 2584095"/>
                  <a:gd name="connsiteY4-30" fmla="*/ 1445171 h 2560218"/>
                  <a:gd name="connsiteX5-31" fmla="*/ 2369219 w 2584095"/>
                  <a:gd name="connsiteY5-32" fmla="*/ 1774040 h 2560218"/>
                  <a:gd name="connsiteX6-33" fmla="*/ 2351040 w 2584095"/>
                  <a:gd name="connsiteY6-34" fmla="*/ 1757112 h 2560218"/>
                  <a:gd name="connsiteX7-35" fmla="*/ 693185 w 2584095"/>
                  <a:gd name="connsiteY7-36" fmla="*/ 2070425 h 2560218"/>
                  <a:gd name="connsiteX8-37" fmla="*/ 473715 w 2584095"/>
                  <a:gd name="connsiteY8-38" fmla="*/ 2427238 h 2560218"/>
                  <a:gd name="connsiteX9-39" fmla="*/ 401984 w 2584095"/>
                  <a:gd name="connsiteY9-40" fmla="*/ 2560175 h 2560218"/>
                  <a:gd name="connsiteX0-41" fmla="*/ 380424 w 2562535"/>
                  <a:gd name="connsiteY0-42" fmla="*/ 2560175 h 2560218"/>
                  <a:gd name="connsiteX1-43" fmla="*/ 8647 w 2562535"/>
                  <a:gd name="connsiteY1-44" fmla="*/ 1445171 h 2560218"/>
                  <a:gd name="connsiteX2-45" fmla="*/ 1199282 w 2562535"/>
                  <a:gd name="connsiteY2-46" fmla="*/ 182991 h 2560218"/>
                  <a:gd name="connsiteX3-47" fmla="*/ 2562535 w 2562535"/>
                  <a:gd name="connsiteY3-48" fmla="*/ 0 h 2560218"/>
                  <a:gd name="connsiteX4-49" fmla="*/ 2389917 w 2562535"/>
                  <a:gd name="connsiteY4-50" fmla="*/ 1445171 h 2560218"/>
                  <a:gd name="connsiteX5-51" fmla="*/ 2347659 w 2562535"/>
                  <a:gd name="connsiteY5-52" fmla="*/ 1774040 h 2560218"/>
                  <a:gd name="connsiteX6-53" fmla="*/ 2329480 w 2562535"/>
                  <a:gd name="connsiteY6-54" fmla="*/ 1757112 h 2560218"/>
                  <a:gd name="connsiteX7-55" fmla="*/ 671625 w 2562535"/>
                  <a:gd name="connsiteY7-56" fmla="*/ 2070425 h 2560218"/>
                  <a:gd name="connsiteX8-57" fmla="*/ 452155 w 2562535"/>
                  <a:gd name="connsiteY8-58" fmla="*/ 2427238 h 2560218"/>
                  <a:gd name="connsiteX9-59" fmla="*/ 380424 w 2562535"/>
                  <a:gd name="connsiteY9-60" fmla="*/ 2560175 h 2560218"/>
                  <a:gd name="connsiteX0-61" fmla="*/ 371779 w 2553890"/>
                  <a:gd name="connsiteY0-62" fmla="*/ 2560175 h 2560218"/>
                  <a:gd name="connsiteX1-63" fmla="*/ 2 w 2553890"/>
                  <a:gd name="connsiteY1-64" fmla="*/ 1445171 h 2560218"/>
                  <a:gd name="connsiteX2-65" fmla="*/ 1190637 w 2553890"/>
                  <a:gd name="connsiteY2-66" fmla="*/ 182991 h 2560218"/>
                  <a:gd name="connsiteX3-67" fmla="*/ 2553890 w 2553890"/>
                  <a:gd name="connsiteY3-68" fmla="*/ 0 h 2560218"/>
                  <a:gd name="connsiteX4-69" fmla="*/ 2381272 w 2553890"/>
                  <a:gd name="connsiteY4-70" fmla="*/ 1445171 h 2560218"/>
                  <a:gd name="connsiteX5-71" fmla="*/ 2339014 w 2553890"/>
                  <a:gd name="connsiteY5-72" fmla="*/ 1774040 h 2560218"/>
                  <a:gd name="connsiteX6-73" fmla="*/ 2320835 w 2553890"/>
                  <a:gd name="connsiteY6-74" fmla="*/ 1757112 h 2560218"/>
                  <a:gd name="connsiteX7-75" fmla="*/ 662980 w 2553890"/>
                  <a:gd name="connsiteY7-76" fmla="*/ 2070425 h 2560218"/>
                  <a:gd name="connsiteX8-77" fmla="*/ 443510 w 2553890"/>
                  <a:gd name="connsiteY8-78" fmla="*/ 2427238 h 2560218"/>
                  <a:gd name="connsiteX9-79" fmla="*/ 371779 w 2553890"/>
                  <a:gd name="connsiteY9-80" fmla="*/ 2560175 h 2560218"/>
                  <a:gd name="connsiteX0-81" fmla="*/ 371779 w 2553890"/>
                  <a:gd name="connsiteY0-82" fmla="*/ 2560175 h 2560218"/>
                  <a:gd name="connsiteX1-83" fmla="*/ 2 w 2553890"/>
                  <a:gd name="connsiteY1-84" fmla="*/ 1445171 h 2560218"/>
                  <a:gd name="connsiteX2-85" fmla="*/ 1190637 w 2553890"/>
                  <a:gd name="connsiteY2-86" fmla="*/ 182991 h 2560218"/>
                  <a:gd name="connsiteX3-87" fmla="*/ 2553890 w 2553890"/>
                  <a:gd name="connsiteY3-88" fmla="*/ 0 h 2560218"/>
                  <a:gd name="connsiteX4-89" fmla="*/ 2381272 w 2553890"/>
                  <a:gd name="connsiteY4-90" fmla="*/ 1445171 h 2560218"/>
                  <a:gd name="connsiteX5-91" fmla="*/ 2339014 w 2553890"/>
                  <a:gd name="connsiteY5-92" fmla="*/ 1774040 h 2560218"/>
                  <a:gd name="connsiteX6-93" fmla="*/ 2320835 w 2553890"/>
                  <a:gd name="connsiteY6-94" fmla="*/ 1757112 h 2560218"/>
                  <a:gd name="connsiteX7-95" fmla="*/ 662980 w 2553890"/>
                  <a:gd name="connsiteY7-96" fmla="*/ 2070425 h 2560218"/>
                  <a:gd name="connsiteX8-97" fmla="*/ 443510 w 2553890"/>
                  <a:gd name="connsiteY8-98" fmla="*/ 2427238 h 2560218"/>
                  <a:gd name="connsiteX9-99" fmla="*/ 371779 w 2553890"/>
                  <a:gd name="connsiteY9-100" fmla="*/ 2560175 h 2560218"/>
                  <a:gd name="connsiteX0-101" fmla="*/ 371779 w 2553890"/>
                  <a:gd name="connsiteY0-102" fmla="*/ 2560175 h 2560214"/>
                  <a:gd name="connsiteX1-103" fmla="*/ 2 w 2553890"/>
                  <a:gd name="connsiteY1-104" fmla="*/ 1445171 h 2560214"/>
                  <a:gd name="connsiteX2-105" fmla="*/ 1190637 w 2553890"/>
                  <a:gd name="connsiteY2-106" fmla="*/ 182991 h 2560214"/>
                  <a:gd name="connsiteX3-107" fmla="*/ 2553890 w 2553890"/>
                  <a:gd name="connsiteY3-108" fmla="*/ 0 h 2560214"/>
                  <a:gd name="connsiteX4-109" fmla="*/ 2381272 w 2553890"/>
                  <a:gd name="connsiteY4-110" fmla="*/ 1445171 h 2560214"/>
                  <a:gd name="connsiteX5-111" fmla="*/ 2339014 w 2553890"/>
                  <a:gd name="connsiteY5-112" fmla="*/ 1774040 h 2560214"/>
                  <a:gd name="connsiteX6-113" fmla="*/ 2320835 w 2553890"/>
                  <a:gd name="connsiteY6-114" fmla="*/ 1757112 h 2560214"/>
                  <a:gd name="connsiteX7-115" fmla="*/ 662980 w 2553890"/>
                  <a:gd name="connsiteY7-116" fmla="*/ 2070425 h 2560214"/>
                  <a:gd name="connsiteX8-117" fmla="*/ 425656 w 2553890"/>
                  <a:gd name="connsiteY8-118" fmla="*/ 2411175 h 2560214"/>
                  <a:gd name="connsiteX9-119" fmla="*/ 371779 w 2553890"/>
                  <a:gd name="connsiteY9-120" fmla="*/ 2560175 h 2560214"/>
                  <a:gd name="connsiteX0-121" fmla="*/ 391643 w 2594255"/>
                  <a:gd name="connsiteY0-122" fmla="*/ 2607189 h 2607219"/>
                  <a:gd name="connsiteX1-123" fmla="*/ 40367 w 2594255"/>
                  <a:gd name="connsiteY1-124" fmla="*/ 1445171 h 2607219"/>
                  <a:gd name="connsiteX2-125" fmla="*/ 1231002 w 2594255"/>
                  <a:gd name="connsiteY2-126" fmla="*/ 182991 h 2607219"/>
                  <a:gd name="connsiteX3-127" fmla="*/ 2594255 w 2594255"/>
                  <a:gd name="connsiteY3-128" fmla="*/ 0 h 2607219"/>
                  <a:gd name="connsiteX4-129" fmla="*/ 2421637 w 2594255"/>
                  <a:gd name="connsiteY4-130" fmla="*/ 1445171 h 2607219"/>
                  <a:gd name="connsiteX5-131" fmla="*/ 2379379 w 2594255"/>
                  <a:gd name="connsiteY5-132" fmla="*/ 1774040 h 2607219"/>
                  <a:gd name="connsiteX6-133" fmla="*/ 2361200 w 2594255"/>
                  <a:gd name="connsiteY6-134" fmla="*/ 1757112 h 2607219"/>
                  <a:gd name="connsiteX7-135" fmla="*/ 703345 w 2594255"/>
                  <a:gd name="connsiteY7-136" fmla="*/ 2070425 h 2607219"/>
                  <a:gd name="connsiteX8-137" fmla="*/ 466021 w 2594255"/>
                  <a:gd name="connsiteY8-138" fmla="*/ 2411175 h 2607219"/>
                  <a:gd name="connsiteX9-139" fmla="*/ 391643 w 2594255"/>
                  <a:gd name="connsiteY9-140" fmla="*/ 2607189 h 2607219"/>
                  <a:gd name="connsiteX0-141" fmla="*/ 386007 w 2588619"/>
                  <a:gd name="connsiteY0-142" fmla="*/ 2607189 h 2607219"/>
                  <a:gd name="connsiteX1-143" fmla="*/ 34731 w 2588619"/>
                  <a:gd name="connsiteY1-144" fmla="*/ 1445171 h 2607219"/>
                  <a:gd name="connsiteX2-145" fmla="*/ 1225366 w 2588619"/>
                  <a:gd name="connsiteY2-146" fmla="*/ 182991 h 2607219"/>
                  <a:gd name="connsiteX3-147" fmla="*/ 2588619 w 2588619"/>
                  <a:gd name="connsiteY3-148" fmla="*/ 0 h 2607219"/>
                  <a:gd name="connsiteX4-149" fmla="*/ 2416001 w 2588619"/>
                  <a:gd name="connsiteY4-150" fmla="*/ 1445171 h 2607219"/>
                  <a:gd name="connsiteX5-151" fmla="*/ 2373743 w 2588619"/>
                  <a:gd name="connsiteY5-152" fmla="*/ 1774040 h 2607219"/>
                  <a:gd name="connsiteX6-153" fmla="*/ 2355564 w 2588619"/>
                  <a:gd name="connsiteY6-154" fmla="*/ 1757112 h 2607219"/>
                  <a:gd name="connsiteX7-155" fmla="*/ 697709 w 2588619"/>
                  <a:gd name="connsiteY7-156" fmla="*/ 2070425 h 2607219"/>
                  <a:gd name="connsiteX8-157" fmla="*/ 460385 w 2588619"/>
                  <a:gd name="connsiteY8-158" fmla="*/ 2411175 h 2607219"/>
                  <a:gd name="connsiteX9-159" fmla="*/ 386007 w 2588619"/>
                  <a:gd name="connsiteY9-160" fmla="*/ 2607189 h 2607219"/>
                  <a:gd name="connsiteX0-161" fmla="*/ 361910 w 2564522"/>
                  <a:gd name="connsiteY0-162" fmla="*/ 2607189 h 2607219"/>
                  <a:gd name="connsiteX1-163" fmla="*/ 10634 w 2564522"/>
                  <a:gd name="connsiteY1-164" fmla="*/ 1445171 h 2607219"/>
                  <a:gd name="connsiteX2-165" fmla="*/ 1201269 w 2564522"/>
                  <a:gd name="connsiteY2-166" fmla="*/ 182991 h 2607219"/>
                  <a:gd name="connsiteX3-167" fmla="*/ 2564522 w 2564522"/>
                  <a:gd name="connsiteY3-168" fmla="*/ 0 h 2607219"/>
                  <a:gd name="connsiteX4-169" fmla="*/ 2391904 w 2564522"/>
                  <a:gd name="connsiteY4-170" fmla="*/ 1445171 h 2607219"/>
                  <a:gd name="connsiteX5-171" fmla="*/ 2349646 w 2564522"/>
                  <a:gd name="connsiteY5-172" fmla="*/ 1774040 h 2607219"/>
                  <a:gd name="connsiteX6-173" fmla="*/ 2331467 w 2564522"/>
                  <a:gd name="connsiteY6-174" fmla="*/ 1757112 h 2607219"/>
                  <a:gd name="connsiteX7-175" fmla="*/ 673612 w 2564522"/>
                  <a:gd name="connsiteY7-176" fmla="*/ 2070425 h 2607219"/>
                  <a:gd name="connsiteX8-177" fmla="*/ 436288 w 2564522"/>
                  <a:gd name="connsiteY8-178" fmla="*/ 2411175 h 2607219"/>
                  <a:gd name="connsiteX9-179" fmla="*/ 361910 w 2564522"/>
                  <a:gd name="connsiteY9-180" fmla="*/ 2607189 h 2607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2564522" h="2607219">
                    <a:moveTo>
                      <a:pt x="361910" y="2607189"/>
                    </a:moveTo>
                    <a:cubicBezTo>
                      <a:pt x="187150" y="2276514"/>
                      <a:pt x="-53624" y="1868156"/>
                      <a:pt x="10634" y="1445171"/>
                    </a:cubicBezTo>
                    <a:cubicBezTo>
                      <a:pt x="74851" y="1022455"/>
                      <a:pt x="404497" y="188672"/>
                      <a:pt x="1201269" y="182991"/>
                    </a:cubicBezTo>
                    <a:cubicBezTo>
                      <a:pt x="1655675" y="179751"/>
                      <a:pt x="2110105" y="121994"/>
                      <a:pt x="2564522" y="0"/>
                    </a:cubicBezTo>
                    <a:cubicBezTo>
                      <a:pt x="2449443" y="481724"/>
                      <a:pt x="2391904" y="963448"/>
                      <a:pt x="2391904" y="1445171"/>
                    </a:cubicBezTo>
                    <a:cubicBezTo>
                      <a:pt x="2391904" y="1559061"/>
                      <a:pt x="2377675" y="1669428"/>
                      <a:pt x="2349646" y="1774040"/>
                    </a:cubicBezTo>
                    <a:lnTo>
                      <a:pt x="2331467" y="1757112"/>
                    </a:lnTo>
                    <a:cubicBezTo>
                      <a:pt x="1871117" y="1377730"/>
                      <a:pt x="1128871" y="1518005"/>
                      <a:pt x="673612" y="2070425"/>
                    </a:cubicBezTo>
                    <a:cubicBezTo>
                      <a:pt x="581258" y="2182489"/>
                      <a:pt x="489955" y="2286842"/>
                      <a:pt x="436288" y="2411175"/>
                    </a:cubicBezTo>
                    <a:cubicBezTo>
                      <a:pt x="432620" y="2408776"/>
                      <a:pt x="365183" y="2610052"/>
                      <a:pt x="361910" y="260718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</p:grpSp>
        <p:sp>
          <p:nvSpPr>
            <p:cNvPr id="46" name="Oval 65"/>
            <p:cNvSpPr>
              <a:spLocks noChangeArrowheads="1"/>
            </p:cNvSpPr>
            <p:nvPr/>
          </p:nvSpPr>
          <p:spPr bwMode="auto">
            <a:xfrm>
              <a:off x="2624937" y="4106058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44261" y="1597747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44205" y="2060439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学生互评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22067" y="1620785"/>
            <a:ext cx="2281872" cy="2996149"/>
            <a:chOff x="4222067" y="1620785"/>
            <a:chExt cx="2281872" cy="2996149"/>
          </a:xfrm>
        </p:grpSpPr>
        <p:sp>
          <p:nvSpPr>
            <p:cNvPr id="30" name="泪滴形 3"/>
            <p:cNvSpPr/>
            <p:nvPr/>
          </p:nvSpPr>
          <p:spPr>
            <a:xfrm rot="8430451">
              <a:off x="4281551" y="1893594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1" name="椭圆 6"/>
            <p:cNvSpPr/>
            <p:nvPr/>
          </p:nvSpPr>
          <p:spPr>
            <a:xfrm>
              <a:off x="4222067" y="1620785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2" name="泪滴形 3"/>
            <p:cNvSpPr/>
            <p:nvPr/>
          </p:nvSpPr>
          <p:spPr>
            <a:xfrm rot="8430451">
              <a:off x="4370343" y="1990101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Oval 65"/>
            <p:cNvSpPr>
              <a:spLocks noChangeArrowheads="1"/>
            </p:cNvSpPr>
            <p:nvPr/>
          </p:nvSpPr>
          <p:spPr bwMode="auto">
            <a:xfrm>
              <a:off x="4882363" y="4475879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4" name="TextBox 46"/>
          <p:cNvSpPr txBox="1"/>
          <p:nvPr/>
        </p:nvSpPr>
        <p:spPr>
          <a:xfrm>
            <a:off x="4401687" y="1967568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636653" y="2055083"/>
            <a:ext cx="2281872" cy="2996149"/>
            <a:chOff x="6636653" y="2055083"/>
            <a:chExt cx="2281872" cy="2996149"/>
          </a:xfrm>
        </p:grpSpPr>
        <p:sp>
          <p:nvSpPr>
            <p:cNvPr id="37" name="泪滴形 3"/>
            <p:cNvSpPr/>
            <p:nvPr/>
          </p:nvSpPr>
          <p:spPr>
            <a:xfrm rot="8430451">
              <a:off x="6696137" y="2327892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8" name="椭圆 6"/>
            <p:cNvSpPr/>
            <p:nvPr/>
          </p:nvSpPr>
          <p:spPr>
            <a:xfrm>
              <a:off x="6636653" y="2055083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泪滴形 3"/>
            <p:cNvSpPr/>
            <p:nvPr/>
          </p:nvSpPr>
          <p:spPr>
            <a:xfrm rot="8430451">
              <a:off x="6784929" y="2424399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Oval 65"/>
            <p:cNvSpPr>
              <a:spLocks noChangeArrowheads="1"/>
            </p:cNvSpPr>
            <p:nvPr/>
          </p:nvSpPr>
          <p:spPr bwMode="auto">
            <a:xfrm>
              <a:off x="7296949" y="4910177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1" name="TextBox 46"/>
          <p:cNvSpPr txBox="1"/>
          <p:nvPr/>
        </p:nvSpPr>
        <p:spPr>
          <a:xfrm>
            <a:off x="6816273" y="2401866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7" name="TextBox 68"/>
          <p:cNvSpPr txBox="1"/>
          <p:nvPr/>
        </p:nvSpPr>
        <p:spPr>
          <a:xfrm>
            <a:off x="7724725" y="2608213"/>
            <a:ext cx="806354" cy="123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呈现标准贺电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22679" y="2655158"/>
            <a:ext cx="2281872" cy="2996149"/>
            <a:chOff x="9122679" y="2655158"/>
            <a:chExt cx="2281872" cy="2996149"/>
          </a:xfrm>
        </p:grpSpPr>
        <p:sp>
          <p:nvSpPr>
            <p:cNvPr id="85" name="泪滴形 3"/>
            <p:cNvSpPr/>
            <p:nvPr/>
          </p:nvSpPr>
          <p:spPr>
            <a:xfrm rot="8430451">
              <a:off x="9182163" y="2927967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6" name="椭圆 6"/>
            <p:cNvSpPr/>
            <p:nvPr/>
          </p:nvSpPr>
          <p:spPr>
            <a:xfrm>
              <a:off x="9122679" y="2655158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7" name="泪滴形 3"/>
            <p:cNvSpPr/>
            <p:nvPr/>
          </p:nvSpPr>
          <p:spPr>
            <a:xfrm rot="8430451">
              <a:off x="9270955" y="3024474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8" name="Oval 65"/>
            <p:cNvSpPr>
              <a:spLocks noChangeArrowheads="1"/>
            </p:cNvSpPr>
            <p:nvPr/>
          </p:nvSpPr>
          <p:spPr bwMode="auto">
            <a:xfrm>
              <a:off x="9782975" y="5510252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89" name="TextBox 46"/>
          <p:cNvSpPr txBox="1"/>
          <p:nvPr/>
        </p:nvSpPr>
        <p:spPr>
          <a:xfrm>
            <a:off x="9302299" y="3001941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91" name="TextBox 68"/>
          <p:cNvSpPr txBox="1"/>
          <p:nvPr/>
        </p:nvSpPr>
        <p:spPr>
          <a:xfrm>
            <a:off x="10292159" y="3416473"/>
            <a:ext cx="806354" cy="84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新的任务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8" name="Rectangle 4"/>
          <p:cNvSpPr txBox="1">
            <a:spLocks noChangeArrowheads="1"/>
          </p:cNvSpPr>
          <p:nvPr/>
        </p:nvSpPr>
        <p:spPr bwMode="auto">
          <a:xfrm>
            <a:off x="9238309" y="-9626"/>
            <a:ext cx="1514649" cy="51998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9" name="Rectangle 4"/>
          <p:cNvSpPr txBox="1">
            <a:spLocks noChangeArrowheads="1"/>
          </p:cNvSpPr>
          <p:nvPr/>
        </p:nvSpPr>
        <p:spPr bwMode="auto">
          <a:xfrm>
            <a:off x="7545449" y="-9626"/>
            <a:ext cx="1514649" cy="51998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0" name="Rectangle 4"/>
          <p:cNvSpPr txBox="1">
            <a:spLocks noChangeArrowheads="1"/>
          </p:cNvSpPr>
          <p:nvPr/>
        </p:nvSpPr>
        <p:spPr bwMode="auto">
          <a:xfrm>
            <a:off x="11109101" y="-1"/>
            <a:ext cx="1336717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3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76453" y="2536205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教师点评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9" grpId="0"/>
      <p:bldP spid="34" grpId="0"/>
      <p:bldP spid="41" grpId="0"/>
      <p:bldP spid="67" grpId="0"/>
      <p:bldP spid="89" grpId="0"/>
      <p:bldP spid="91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1075B6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solidFill>
                    <a:srgbClr val="1075B6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54" name="KSO_Shape"/>
          <p:cNvSpPr/>
          <p:nvPr/>
        </p:nvSpPr>
        <p:spPr bwMode="auto">
          <a:xfrm>
            <a:off x="4880410" y="1024037"/>
            <a:ext cx="5004555" cy="3906131"/>
          </a:xfrm>
          <a:custGeom>
            <a:avLst/>
            <a:gdLst>
              <a:gd name="connsiteX0" fmla="*/ 1787696 w 1905000"/>
              <a:gd name="connsiteY0" fmla="*/ 0 h 1412875"/>
              <a:gd name="connsiteX1" fmla="*/ 1792359 w 1905000"/>
              <a:gd name="connsiteY1" fmla="*/ 0 h 1412875"/>
              <a:gd name="connsiteX2" fmla="*/ 1796940 w 1905000"/>
              <a:gd name="connsiteY2" fmla="*/ 82 h 1412875"/>
              <a:gd name="connsiteX3" fmla="*/ 1801276 w 1905000"/>
              <a:gd name="connsiteY3" fmla="*/ 245 h 1412875"/>
              <a:gd name="connsiteX4" fmla="*/ 1805611 w 1905000"/>
              <a:gd name="connsiteY4" fmla="*/ 572 h 1412875"/>
              <a:gd name="connsiteX5" fmla="*/ 1809783 w 1905000"/>
              <a:gd name="connsiteY5" fmla="*/ 900 h 1412875"/>
              <a:gd name="connsiteX6" fmla="*/ 1813955 w 1905000"/>
              <a:gd name="connsiteY6" fmla="*/ 1472 h 1412875"/>
              <a:gd name="connsiteX7" fmla="*/ 1818045 w 1905000"/>
              <a:gd name="connsiteY7" fmla="*/ 1962 h 1412875"/>
              <a:gd name="connsiteX8" fmla="*/ 1821890 w 1905000"/>
              <a:gd name="connsiteY8" fmla="*/ 2617 h 1412875"/>
              <a:gd name="connsiteX9" fmla="*/ 1825734 w 1905000"/>
              <a:gd name="connsiteY9" fmla="*/ 3271 h 1412875"/>
              <a:gd name="connsiteX10" fmla="*/ 1829497 w 1905000"/>
              <a:gd name="connsiteY10" fmla="*/ 4170 h 1412875"/>
              <a:gd name="connsiteX11" fmla="*/ 1833096 w 1905000"/>
              <a:gd name="connsiteY11" fmla="*/ 5069 h 1412875"/>
              <a:gd name="connsiteX12" fmla="*/ 1836614 w 1905000"/>
              <a:gd name="connsiteY12" fmla="*/ 6051 h 1412875"/>
              <a:gd name="connsiteX13" fmla="*/ 1840131 w 1905000"/>
              <a:gd name="connsiteY13" fmla="*/ 7195 h 1412875"/>
              <a:gd name="connsiteX14" fmla="*/ 1843485 w 1905000"/>
              <a:gd name="connsiteY14" fmla="*/ 8340 h 1412875"/>
              <a:gd name="connsiteX15" fmla="*/ 1846757 w 1905000"/>
              <a:gd name="connsiteY15" fmla="*/ 9648 h 1412875"/>
              <a:gd name="connsiteX16" fmla="*/ 1849866 w 1905000"/>
              <a:gd name="connsiteY16" fmla="*/ 10956 h 1412875"/>
              <a:gd name="connsiteX17" fmla="*/ 1853056 w 1905000"/>
              <a:gd name="connsiteY17" fmla="*/ 12428 h 1412875"/>
              <a:gd name="connsiteX18" fmla="*/ 1856001 w 1905000"/>
              <a:gd name="connsiteY18" fmla="*/ 13982 h 1412875"/>
              <a:gd name="connsiteX19" fmla="*/ 1858864 w 1905000"/>
              <a:gd name="connsiteY19" fmla="*/ 15617 h 1412875"/>
              <a:gd name="connsiteX20" fmla="*/ 1861727 w 1905000"/>
              <a:gd name="connsiteY20" fmla="*/ 17334 h 1412875"/>
              <a:gd name="connsiteX21" fmla="*/ 1864427 w 1905000"/>
              <a:gd name="connsiteY21" fmla="*/ 19133 h 1412875"/>
              <a:gd name="connsiteX22" fmla="*/ 1867044 w 1905000"/>
              <a:gd name="connsiteY22" fmla="*/ 21095 h 1412875"/>
              <a:gd name="connsiteX23" fmla="*/ 1869580 w 1905000"/>
              <a:gd name="connsiteY23" fmla="*/ 23057 h 1412875"/>
              <a:gd name="connsiteX24" fmla="*/ 1872034 w 1905000"/>
              <a:gd name="connsiteY24" fmla="*/ 25102 h 1412875"/>
              <a:gd name="connsiteX25" fmla="*/ 1874325 w 1905000"/>
              <a:gd name="connsiteY25" fmla="*/ 27227 h 1412875"/>
              <a:gd name="connsiteX26" fmla="*/ 1876533 w 1905000"/>
              <a:gd name="connsiteY26" fmla="*/ 29517 h 1412875"/>
              <a:gd name="connsiteX27" fmla="*/ 1878742 w 1905000"/>
              <a:gd name="connsiteY27" fmla="*/ 31888 h 1412875"/>
              <a:gd name="connsiteX28" fmla="*/ 1880787 w 1905000"/>
              <a:gd name="connsiteY28" fmla="*/ 34341 h 1412875"/>
              <a:gd name="connsiteX29" fmla="*/ 1882832 w 1905000"/>
              <a:gd name="connsiteY29" fmla="*/ 36876 h 1412875"/>
              <a:gd name="connsiteX30" fmla="*/ 1884632 w 1905000"/>
              <a:gd name="connsiteY30" fmla="*/ 39492 h 1412875"/>
              <a:gd name="connsiteX31" fmla="*/ 1886513 w 1905000"/>
              <a:gd name="connsiteY31" fmla="*/ 42108 h 1412875"/>
              <a:gd name="connsiteX32" fmla="*/ 1888231 w 1905000"/>
              <a:gd name="connsiteY32" fmla="*/ 44888 h 1412875"/>
              <a:gd name="connsiteX33" fmla="*/ 1889867 w 1905000"/>
              <a:gd name="connsiteY33" fmla="*/ 47750 h 1412875"/>
              <a:gd name="connsiteX34" fmla="*/ 1891421 w 1905000"/>
              <a:gd name="connsiteY34" fmla="*/ 50694 h 1412875"/>
              <a:gd name="connsiteX35" fmla="*/ 1892812 w 1905000"/>
              <a:gd name="connsiteY35" fmla="*/ 53801 h 1412875"/>
              <a:gd name="connsiteX36" fmla="*/ 1894284 w 1905000"/>
              <a:gd name="connsiteY36" fmla="*/ 56908 h 1412875"/>
              <a:gd name="connsiteX37" fmla="*/ 1895511 w 1905000"/>
              <a:gd name="connsiteY37" fmla="*/ 60096 h 1412875"/>
              <a:gd name="connsiteX38" fmla="*/ 1896738 w 1905000"/>
              <a:gd name="connsiteY38" fmla="*/ 63449 h 1412875"/>
              <a:gd name="connsiteX39" fmla="*/ 1897883 w 1905000"/>
              <a:gd name="connsiteY39" fmla="*/ 66801 h 1412875"/>
              <a:gd name="connsiteX40" fmla="*/ 1898947 w 1905000"/>
              <a:gd name="connsiteY40" fmla="*/ 70235 h 1412875"/>
              <a:gd name="connsiteX41" fmla="*/ 1899847 w 1905000"/>
              <a:gd name="connsiteY41" fmla="*/ 73914 h 1412875"/>
              <a:gd name="connsiteX42" fmla="*/ 1900746 w 1905000"/>
              <a:gd name="connsiteY42" fmla="*/ 77512 h 1412875"/>
              <a:gd name="connsiteX43" fmla="*/ 1901565 w 1905000"/>
              <a:gd name="connsiteY43" fmla="*/ 81191 h 1412875"/>
              <a:gd name="connsiteX44" fmla="*/ 1902301 w 1905000"/>
              <a:gd name="connsiteY44" fmla="*/ 85034 h 1412875"/>
              <a:gd name="connsiteX45" fmla="*/ 1902873 w 1905000"/>
              <a:gd name="connsiteY45" fmla="*/ 88959 h 1412875"/>
              <a:gd name="connsiteX46" fmla="*/ 1903364 w 1905000"/>
              <a:gd name="connsiteY46" fmla="*/ 92965 h 1412875"/>
              <a:gd name="connsiteX47" fmla="*/ 1903937 w 1905000"/>
              <a:gd name="connsiteY47" fmla="*/ 96972 h 1412875"/>
              <a:gd name="connsiteX48" fmla="*/ 1904264 w 1905000"/>
              <a:gd name="connsiteY48" fmla="*/ 101223 h 1412875"/>
              <a:gd name="connsiteX49" fmla="*/ 1904591 w 1905000"/>
              <a:gd name="connsiteY49" fmla="*/ 105393 h 1412875"/>
              <a:gd name="connsiteX50" fmla="*/ 1904755 w 1905000"/>
              <a:gd name="connsiteY50" fmla="*/ 109727 h 1412875"/>
              <a:gd name="connsiteX51" fmla="*/ 1904918 w 1905000"/>
              <a:gd name="connsiteY51" fmla="*/ 114224 h 1412875"/>
              <a:gd name="connsiteX52" fmla="*/ 1905000 w 1905000"/>
              <a:gd name="connsiteY52" fmla="*/ 118639 h 1412875"/>
              <a:gd name="connsiteX53" fmla="*/ 1905000 w 1905000"/>
              <a:gd name="connsiteY53" fmla="*/ 123218 h 1412875"/>
              <a:gd name="connsiteX54" fmla="*/ 1904837 w 1905000"/>
              <a:gd name="connsiteY54" fmla="*/ 127960 h 1412875"/>
              <a:gd name="connsiteX55" fmla="*/ 1904673 w 1905000"/>
              <a:gd name="connsiteY55" fmla="*/ 132621 h 1412875"/>
              <a:gd name="connsiteX56" fmla="*/ 1904428 w 1905000"/>
              <a:gd name="connsiteY56" fmla="*/ 137445 h 1412875"/>
              <a:gd name="connsiteX57" fmla="*/ 1904182 w 1905000"/>
              <a:gd name="connsiteY57" fmla="*/ 142351 h 1412875"/>
              <a:gd name="connsiteX58" fmla="*/ 1903773 w 1905000"/>
              <a:gd name="connsiteY58" fmla="*/ 147420 h 1412875"/>
              <a:gd name="connsiteX59" fmla="*/ 1903201 w 1905000"/>
              <a:gd name="connsiteY59" fmla="*/ 152489 h 1412875"/>
              <a:gd name="connsiteX60" fmla="*/ 1902628 w 1905000"/>
              <a:gd name="connsiteY60" fmla="*/ 157640 h 1412875"/>
              <a:gd name="connsiteX61" fmla="*/ 1848312 w 1905000"/>
              <a:gd name="connsiteY61" fmla="*/ 952791 h 1412875"/>
              <a:gd name="connsiteX62" fmla="*/ 1846839 w 1905000"/>
              <a:gd name="connsiteY62" fmla="*/ 969553 h 1412875"/>
              <a:gd name="connsiteX63" fmla="*/ 1845612 w 1905000"/>
              <a:gd name="connsiteY63" fmla="*/ 985660 h 1412875"/>
              <a:gd name="connsiteX64" fmla="*/ 1843322 w 1905000"/>
              <a:gd name="connsiteY64" fmla="*/ 1015504 h 1412875"/>
              <a:gd name="connsiteX65" fmla="*/ 1842258 w 1905000"/>
              <a:gd name="connsiteY65" fmla="*/ 1029404 h 1412875"/>
              <a:gd name="connsiteX66" fmla="*/ 1841113 w 1905000"/>
              <a:gd name="connsiteY66" fmla="*/ 1042568 h 1412875"/>
              <a:gd name="connsiteX67" fmla="*/ 1839968 w 1905000"/>
              <a:gd name="connsiteY67" fmla="*/ 1055078 h 1412875"/>
              <a:gd name="connsiteX68" fmla="*/ 1838659 w 1905000"/>
              <a:gd name="connsiteY68" fmla="*/ 1066852 h 1412875"/>
              <a:gd name="connsiteX69" fmla="*/ 1838005 w 1905000"/>
              <a:gd name="connsiteY69" fmla="*/ 1072493 h 1412875"/>
              <a:gd name="connsiteX70" fmla="*/ 1837268 w 1905000"/>
              <a:gd name="connsiteY70" fmla="*/ 1077971 h 1412875"/>
              <a:gd name="connsiteX71" fmla="*/ 1836450 w 1905000"/>
              <a:gd name="connsiteY71" fmla="*/ 1083286 h 1412875"/>
              <a:gd name="connsiteX72" fmla="*/ 1835632 w 1905000"/>
              <a:gd name="connsiteY72" fmla="*/ 1088437 h 1412875"/>
              <a:gd name="connsiteX73" fmla="*/ 1834814 w 1905000"/>
              <a:gd name="connsiteY73" fmla="*/ 1093507 h 1412875"/>
              <a:gd name="connsiteX74" fmla="*/ 1833833 w 1905000"/>
              <a:gd name="connsiteY74" fmla="*/ 1098331 h 1412875"/>
              <a:gd name="connsiteX75" fmla="*/ 1832851 w 1905000"/>
              <a:gd name="connsiteY75" fmla="*/ 1102991 h 1412875"/>
              <a:gd name="connsiteX76" fmla="*/ 1831788 w 1905000"/>
              <a:gd name="connsiteY76" fmla="*/ 1107488 h 1412875"/>
              <a:gd name="connsiteX77" fmla="*/ 1830642 w 1905000"/>
              <a:gd name="connsiteY77" fmla="*/ 1111903 h 1412875"/>
              <a:gd name="connsiteX78" fmla="*/ 1829415 w 1905000"/>
              <a:gd name="connsiteY78" fmla="*/ 1116155 h 1412875"/>
              <a:gd name="connsiteX79" fmla="*/ 1828107 w 1905000"/>
              <a:gd name="connsiteY79" fmla="*/ 1120162 h 1412875"/>
              <a:gd name="connsiteX80" fmla="*/ 1826716 w 1905000"/>
              <a:gd name="connsiteY80" fmla="*/ 1124168 h 1412875"/>
              <a:gd name="connsiteX81" fmla="*/ 1825243 w 1905000"/>
              <a:gd name="connsiteY81" fmla="*/ 1127847 h 1412875"/>
              <a:gd name="connsiteX82" fmla="*/ 1823689 w 1905000"/>
              <a:gd name="connsiteY82" fmla="*/ 1131445 h 1412875"/>
              <a:gd name="connsiteX83" fmla="*/ 1821971 w 1905000"/>
              <a:gd name="connsiteY83" fmla="*/ 1134961 h 1412875"/>
              <a:gd name="connsiteX84" fmla="*/ 1820172 w 1905000"/>
              <a:gd name="connsiteY84" fmla="*/ 1138313 h 1412875"/>
              <a:gd name="connsiteX85" fmla="*/ 1818290 w 1905000"/>
              <a:gd name="connsiteY85" fmla="*/ 1141420 h 1412875"/>
              <a:gd name="connsiteX86" fmla="*/ 1816245 w 1905000"/>
              <a:gd name="connsiteY86" fmla="*/ 1144445 h 1412875"/>
              <a:gd name="connsiteX87" fmla="*/ 1814118 w 1905000"/>
              <a:gd name="connsiteY87" fmla="*/ 1147389 h 1412875"/>
              <a:gd name="connsiteX88" fmla="*/ 1811828 w 1905000"/>
              <a:gd name="connsiteY88" fmla="*/ 1150087 h 1412875"/>
              <a:gd name="connsiteX89" fmla="*/ 1809374 w 1905000"/>
              <a:gd name="connsiteY89" fmla="*/ 1152785 h 1412875"/>
              <a:gd name="connsiteX90" fmla="*/ 1806838 w 1905000"/>
              <a:gd name="connsiteY90" fmla="*/ 1155238 h 1412875"/>
              <a:gd name="connsiteX91" fmla="*/ 1804139 w 1905000"/>
              <a:gd name="connsiteY91" fmla="*/ 1157609 h 1412875"/>
              <a:gd name="connsiteX92" fmla="*/ 1801276 w 1905000"/>
              <a:gd name="connsiteY92" fmla="*/ 1159817 h 1412875"/>
              <a:gd name="connsiteX93" fmla="*/ 1798331 w 1905000"/>
              <a:gd name="connsiteY93" fmla="*/ 1161943 h 1412875"/>
              <a:gd name="connsiteX94" fmla="*/ 1795222 w 1905000"/>
              <a:gd name="connsiteY94" fmla="*/ 1163823 h 1412875"/>
              <a:gd name="connsiteX95" fmla="*/ 1791868 w 1905000"/>
              <a:gd name="connsiteY95" fmla="*/ 1165704 h 1412875"/>
              <a:gd name="connsiteX96" fmla="*/ 1788351 w 1905000"/>
              <a:gd name="connsiteY96" fmla="*/ 1167421 h 1412875"/>
              <a:gd name="connsiteX97" fmla="*/ 1784752 w 1905000"/>
              <a:gd name="connsiteY97" fmla="*/ 1168974 h 1412875"/>
              <a:gd name="connsiteX98" fmla="*/ 1780907 w 1905000"/>
              <a:gd name="connsiteY98" fmla="*/ 1170446 h 1412875"/>
              <a:gd name="connsiteX99" fmla="*/ 1776899 w 1905000"/>
              <a:gd name="connsiteY99" fmla="*/ 1171754 h 1412875"/>
              <a:gd name="connsiteX100" fmla="*/ 1772727 w 1905000"/>
              <a:gd name="connsiteY100" fmla="*/ 1172981 h 1412875"/>
              <a:gd name="connsiteX101" fmla="*/ 1768309 w 1905000"/>
              <a:gd name="connsiteY101" fmla="*/ 1174044 h 1412875"/>
              <a:gd name="connsiteX102" fmla="*/ 1763729 w 1905000"/>
              <a:gd name="connsiteY102" fmla="*/ 1175025 h 1412875"/>
              <a:gd name="connsiteX103" fmla="*/ 1758902 w 1905000"/>
              <a:gd name="connsiteY103" fmla="*/ 1175924 h 1412875"/>
              <a:gd name="connsiteX104" fmla="*/ 1753994 w 1905000"/>
              <a:gd name="connsiteY104" fmla="*/ 1176660 h 1412875"/>
              <a:gd name="connsiteX105" fmla="*/ 1748759 w 1905000"/>
              <a:gd name="connsiteY105" fmla="*/ 1177232 h 1412875"/>
              <a:gd name="connsiteX106" fmla="*/ 1743360 w 1905000"/>
              <a:gd name="connsiteY106" fmla="*/ 1177723 h 1412875"/>
              <a:gd name="connsiteX107" fmla="*/ 1737716 w 1905000"/>
              <a:gd name="connsiteY107" fmla="*/ 1178214 h 1412875"/>
              <a:gd name="connsiteX108" fmla="*/ 1731744 w 1905000"/>
              <a:gd name="connsiteY108" fmla="*/ 1178459 h 1412875"/>
              <a:gd name="connsiteX109" fmla="*/ 1725691 w 1905000"/>
              <a:gd name="connsiteY109" fmla="*/ 1178704 h 1412875"/>
              <a:gd name="connsiteX110" fmla="*/ 1719392 w 1905000"/>
              <a:gd name="connsiteY110" fmla="*/ 1178704 h 1412875"/>
              <a:gd name="connsiteX111" fmla="*/ 1712766 w 1905000"/>
              <a:gd name="connsiteY111" fmla="*/ 1178704 h 1412875"/>
              <a:gd name="connsiteX112" fmla="*/ 1705976 w 1905000"/>
              <a:gd name="connsiteY112" fmla="*/ 1178622 h 1412875"/>
              <a:gd name="connsiteX113" fmla="*/ 1698860 w 1905000"/>
              <a:gd name="connsiteY113" fmla="*/ 1178377 h 1412875"/>
              <a:gd name="connsiteX114" fmla="*/ 1691498 w 1905000"/>
              <a:gd name="connsiteY114" fmla="*/ 1178050 h 1412875"/>
              <a:gd name="connsiteX115" fmla="*/ 1683890 w 1905000"/>
              <a:gd name="connsiteY115" fmla="*/ 1177560 h 1412875"/>
              <a:gd name="connsiteX116" fmla="*/ 1676119 w 1905000"/>
              <a:gd name="connsiteY116" fmla="*/ 1176987 h 1412875"/>
              <a:gd name="connsiteX117" fmla="*/ 552326 w 1905000"/>
              <a:gd name="connsiteY117" fmla="*/ 1152949 h 1412875"/>
              <a:gd name="connsiteX118" fmla="*/ 550690 w 1905000"/>
              <a:gd name="connsiteY118" fmla="*/ 1155320 h 1412875"/>
              <a:gd name="connsiteX119" fmla="*/ 548236 w 1905000"/>
              <a:gd name="connsiteY119" fmla="*/ 1158345 h 1412875"/>
              <a:gd name="connsiteX120" fmla="*/ 545045 w 1905000"/>
              <a:gd name="connsiteY120" fmla="*/ 1162188 h 1412875"/>
              <a:gd name="connsiteX121" fmla="*/ 541037 w 1905000"/>
              <a:gd name="connsiteY121" fmla="*/ 1166767 h 1412875"/>
              <a:gd name="connsiteX122" fmla="*/ 536047 w 1905000"/>
              <a:gd name="connsiteY122" fmla="*/ 1172163 h 1412875"/>
              <a:gd name="connsiteX123" fmla="*/ 530158 w 1905000"/>
              <a:gd name="connsiteY123" fmla="*/ 1178459 h 1412875"/>
              <a:gd name="connsiteX124" fmla="*/ 526804 w 1905000"/>
              <a:gd name="connsiteY124" fmla="*/ 1181811 h 1412875"/>
              <a:gd name="connsiteX125" fmla="*/ 523123 w 1905000"/>
              <a:gd name="connsiteY125" fmla="*/ 1185409 h 1412875"/>
              <a:gd name="connsiteX126" fmla="*/ 519278 w 1905000"/>
              <a:gd name="connsiteY126" fmla="*/ 1189252 h 1412875"/>
              <a:gd name="connsiteX127" fmla="*/ 515024 w 1905000"/>
              <a:gd name="connsiteY127" fmla="*/ 1193258 h 1412875"/>
              <a:gd name="connsiteX128" fmla="*/ 510525 w 1905000"/>
              <a:gd name="connsiteY128" fmla="*/ 1197510 h 1412875"/>
              <a:gd name="connsiteX129" fmla="*/ 505699 w 1905000"/>
              <a:gd name="connsiteY129" fmla="*/ 1201925 h 1412875"/>
              <a:gd name="connsiteX130" fmla="*/ 500545 w 1905000"/>
              <a:gd name="connsiteY130" fmla="*/ 1206586 h 1412875"/>
              <a:gd name="connsiteX131" fmla="*/ 495146 w 1905000"/>
              <a:gd name="connsiteY131" fmla="*/ 1211410 h 1412875"/>
              <a:gd name="connsiteX132" fmla="*/ 489338 w 1905000"/>
              <a:gd name="connsiteY132" fmla="*/ 1216479 h 1412875"/>
              <a:gd name="connsiteX133" fmla="*/ 483121 w 1905000"/>
              <a:gd name="connsiteY133" fmla="*/ 1221712 h 1412875"/>
              <a:gd name="connsiteX134" fmla="*/ 476659 w 1905000"/>
              <a:gd name="connsiteY134" fmla="*/ 1227190 h 1412875"/>
              <a:gd name="connsiteX135" fmla="*/ 469706 w 1905000"/>
              <a:gd name="connsiteY135" fmla="*/ 1232914 h 1412875"/>
              <a:gd name="connsiteX136" fmla="*/ 462589 w 1905000"/>
              <a:gd name="connsiteY136" fmla="*/ 1238800 h 1412875"/>
              <a:gd name="connsiteX137" fmla="*/ 454900 w 1905000"/>
              <a:gd name="connsiteY137" fmla="*/ 1244851 h 1412875"/>
              <a:gd name="connsiteX138" fmla="*/ 446883 w 1905000"/>
              <a:gd name="connsiteY138" fmla="*/ 1251229 h 1412875"/>
              <a:gd name="connsiteX139" fmla="*/ 438540 w 1905000"/>
              <a:gd name="connsiteY139" fmla="*/ 1257770 h 1412875"/>
              <a:gd name="connsiteX140" fmla="*/ 429623 w 1905000"/>
              <a:gd name="connsiteY140" fmla="*/ 1264556 h 1412875"/>
              <a:gd name="connsiteX141" fmla="*/ 420461 w 1905000"/>
              <a:gd name="connsiteY141" fmla="*/ 1271506 h 1412875"/>
              <a:gd name="connsiteX142" fmla="*/ 410727 w 1905000"/>
              <a:gd name="connsiteY142" fmla="*/ 1278701 h 1412875"/>
              <a:gd name="connsiteX143" fmla="*/ 400665 w 1905000"/>
              <a:gd name="connsiteY143" fmla="*/ 1286142 h 1412875"/>
              <a:gd name="connsiteX144" fmla="*/ 395675 w 1905000"/>
              <a:gd name="connsiteY144" fmla="*/ 1289657 h 1412875"/>
              <a:gd name="connsiteX145" fmla="*/ 390522 w 1905000"/>
              <a:gd name="connsiteY145" fmla="*/ 1293173 h 1412875"/>
              <a:gd name="connsiteX146" fmla="*/ 385123 w 1905000"/>
              <a:gd name="connsiteY146" fmla="*/ 1296689 h 1412875"/>
              <a:gd name="connsiteX147" fmla="*/ 379560 w 1905000"/>
              <a:gd name="connsiteY147" fmla="*/ 1300123 h 1412875"/>
              <a:gd name="connsiteX148" fmla="*/ 373834 w 1905000"/>
              <a:gd name="connsiteY148" fmla="*/ 1303557 h 1412875"/>
              <a:gd name="connsiteX149" fmla="*/ 367863 w 1905000"/>
              <a:gd name="connsiteY149" fmla="*/ 1306910 h 1412875"/>
              <a:gd name="connsiteX150" fmla="*/ 361809 w 1905000"/>
              <a:gd name="connsiteY150" fmla="*/ 1310262 h 1412875"/>
              <a:gd name="connsiteX151" fmla="*/ 355674 w 1905000"/>
              <a:gd name="connsiteY151" fmla="*/ 1313532 h 1412875"/>
              <a:gd name="connsiteX152" fmla="*/ 349294 w 1905000"/>
              <a:gd name="connsiteY152" fmla="*/ 1316721 h 1412875"/>
              <a:gd name="connsiteX153" fmla="*/ 342831 w 1905000"/>
              <a:gd name="connsiteY153" fmla="*/ 1319910 h 1412875"/>
              <a:gd name="connsiteX154" fmla="*/ 336369 w 1905000"/>
              <a:gd name="connsiteY154" fmla="*/ 1323099 h 1412875"/>
              <a:gd name="connsiteX155" fmla="*/ 329580 w 1905000"/>
              <a:gd name="connsiteY155" fmla="*/ 1326206 h 1412875"/>
              <a:gd name="connsiteX156" fmla="*/ 322790 w 1905000"/>
              <a:gd name="connsiteY156" fmla="*/ 1329231 h 1412875"/>
              <a:gd name="connsiteX157" fmla="*/ 316000 w 1905000"/>
              <a:gd name="connsiteY157" fmla="*/ 1332256 h 1412875"/>
              <a:gd name="connsiteX158" fmla="*/ 308965 w 1905000"/>
              <a:gd name="connsiteY158" fmla="*/ 1335200 h 1412875"/>
              <a:gd name="connsiteX159" fmla="*/ 302012 w 1905000"/>
              <a:gd name="connsiteY159" fmla="*/ 1338143 h 1412875"/>
              <a:gd name="connsiteX160" fmla="*/ 294896 w 1905000"/>
              <a:gd name="connsiteY160" fmla="*/ 1341005 h 1412875"/>
              <a:gd name="connsiteX161" fmla="*/ 287697 w 1905000"/>
              <a:gd name="connsiteY161" fmla="*/ 1343785 h 1412875"/>
              <a:gd name="connsiteX162" fmla="*/ 280580 w 1905000"/>
              <a:gd name="connsiteY162" fmla="*/ 1346565 h 1412875"/>
              <a:gd name="connsiteX163" fmla="*/ 273382 w 1905000"/>
              <a:gd name="connsiteY163" fmla="*/ 1349345 h 1412875"/>
              <a:gd name="connsiteX164" fmla="*/ 266020 w 1905000"/>
              <a:gd name="connsiteY164" fmla="*/ 1351961 h 1412875"/>
              <a:gd name="connsiteX165" fmla="*/ 258821 w 1905000"/>
              <a:gd name="connsiteY165" fmla="*/ 1354660 h 1412875"/>
              <a:gd name="connsiteX166" fmla="*/ 244178 w 1905000"/>
              <a:gd name="connsiteY166" fmla="*/ 1359729 h 1412875"/>
              <a:gd name="connsiteX167" fmla="*/ 229700 w 1905000"/>
              <a:gd name="connsiteY167" fmla="*/ 1364635 h 1412875"/>
              <a:gd name="connsiteX168" fmla="*/ 215139 w 1905000"/>
              <a:gd name="connsiteY168" fmla="*/ 1369377 h 1412875"/>
              <a:gd name="connsiteX169" fmla="*/ 200905 w 1905000"/>
              <a:gd name="connsiteY169" fmla="*/ 1373792 h 1412875"/>
              <a:gd name="connsiteX170" fmla="*/ 186835 w 1905000"/>
              <a:gd name="connsiteY170" fmla="*/ 1378126 h 1412875"/>
              <a:gd name="connsiteX171" fmla="*/ 173093 w 1905000"/>
              <a:gd name="connsiteY171" fmla="*/ 1382214 h 1412875"/>
              <a:gd name="connsiteX172" fmla="*/ 159759 w 1905000"/>
              <a:gd name="connsiteY172" fmla="*/ 1385975 h 1412875"/>
              <a:gd name="connsiteX173" fmla="*/ 146834 w 1905000"/>
              <a:gd name="connsiteY173" fmla="*/ 1389573 h 1412875"/>
              <a:gd name="connsiteX174" fmla="*/ 134319 w 1905000"/>
              <a:gd name="connsiteY174" fmla="*/ 1392925 h 1412875"/>
              <a:gd name="connsiteX175" fmla="*/ 122539 w 1905000"/>
              <a:gd name="connsiteY175" fmla="*/ 1396032 h 1412875"/>
              <a:gd name="connsiteX176" fmla="*/ 111414 w 1905000"/>
              <a:gd name="connsiteY176" fmla="*/ 1398894 h 1412875"/>
              <a:gd name="connsiteX177" fmla="*/ 100944 w 1905000"/>
              <a:gd name="connsiteY177" fmla="*/ 1401510 h 1412875"/>
              <a:gd name="connsiteX178" fmla="*/ 91291 w 1905000"/>
              <a:gd name="connsiteY178" fmla="*/ 1403881 h 1412875"/>
              <a:gd name="connsiteX179" fmla="*/ 74685 w 1905000"/>
              <a:gd name="connsiteY179" fmla="*/ 1407724 h 1412875"/>
              <a:gd name="connsiteX180" fmla="*/ 62169 w 1905000"/>
              <a:gd name="connsiteY180" fmla="*/ 1410586 h 1412875"/>
              <a:gd name="connsiteX181" fmla="*/ 54153 w 1905000"/>
              <a:gd name="connsiteY181" fmla="*/ 1412303 h 1412875"/>
              <a:gd name="connsiteX182" fmla="*/ 51453 w 1905000"/>
              <a:gd name="connsiteY182" fmla="*/ 1412875 h 1412875"/>
              <a:gd name="connsiteX183" fmla="*/ 60206 w 1905000"/>
              <a:gd name="connsiteY183" fmla="*/ 1408133 h 1412875"/>
              <a:gd name="connsiteX184" fmla="*/ 68795 w 1905000"/>
              <a:gd name="connsiteY184" fmla="*/ 1403391 h 1412875"/>
              <a:gd name="connsiteX185" fmla="*/ 77139 w 1905000"/>
              <a:gd name="connsiteY185" fmla="*/ 1398812 h 1412875"/>
              <a:gd name="connsiteX186" fmla="*/ 85319 w 1905000"/>
              <a:gd name="connsiteY186" fmla="*/ 1394233 h 1412875"/>
              <a:gd name="connsiteX187" fmla="*/ 93254 w 1905000"/>
              <a:gd name="connsiteY187" fmla="*/ 1389654 h 1412875"/>
              <a:gd name="connsiteX188" fmla="*/ 101025 w 1905000"/>
              <a:gd name="connsiteY188" fmla="*/ 1385239 h 1412875"/>
              <a:gd name="connsiteX189" fmla="*/ 108633 w 1905000"/>
              <a:gd name="connsiteY189" fmla="*/ 1380742 h 1412875"/>
              <a:gd name="connsiteX190" fmla="*/ 115913 w 1905000"/>
              <a:gd name="connsiteY190" fmla="*/ 1376327 h 1412875"/>
              <a:gd name="connsiteX191" fmla="*/ 123194 w 1905000"/>
              <a:gd name="connsiteY191" fmla="*/ 1371993 h 1412875"/>
              <a:gd name="connsiteX192" fmla="*/ 130229 w 1905000"/>
              <a:gd name="connsiteY192" fmla="*/ 1367660 h 1412875"/>
              <a:gd name="connsiteX193" fmla="*/ 136936 w 1905000"/>
              <a:gd name="connsiteY193" fmla="*/ 1363490 h 1412875"/>
              <a:gd name="connsiteX194" fmla="*/ 143644 w 1905000"/>
              <a:gd name="connsiteY194" fmla="*/ 1359238 h 1412875"/>
              <a:gd name="connsiteX195" fmla="*/ 150025 w 1905000"/>
              <a:gd name="connsiteY195" fmla="*/ 1355068 h 1412875"/>
              <a:gd name="connsiteX196" fmla="*/ 156242 w 1905000"/>
              <a:gd name="connsiteY196" fmla="*/ 1351062 h 1412875"/>
              <a:gd name="connsiteX197" fmla="*/ 162377 w 1905000"/>
              <a:gd name="connsiteY197" fmla="*/ 1346974 h 1412875"/>
              <a:gd name="connsiteX198" fmla="*/ 168266 w 1905000"/>
              <a:gd name="connsiteY198" fmla="*/ 1342967 h 1412875"/>
              <a:gd name="connsiteX199" fmla="*/ 173993 w 1905000"/>
              <a:gd name="connsiteY199" fmla="*/ 1338961 h 1412875"/>
              <a:gd name="connsiteX200" fmla="*/ 179555 w 1905000"/>
              <a:gd name="connsiteY200" fmla="*/ 1335118 h 1412875"/>
              <a:gd name="connsiteX201" fmla="*/ 184954 w 1905000"/>
              <a:gd name="connsiteY201" fmla="*/ 1331275 h 1412875"/>
              <a:gd name="connsiteX202" fmla="*/ 190189 w 1905000"/>
              <a:gd name="connsiteY202" fmla="*/ 1327432 h 1412875"/>
              <a:gd name="connsiteX203" fmla="*/ 195261 w 1905000"/>
              <a:gd name="connsiteY203" fmla="*/ 1323753 h 1412875"/>
              <a:gd name="connsiteX204" fmla="*/ 200169 w 1905000"/>
              <a:gd name="connsiteY204" fmla="*/ 1319910 h 1412875"/>
              <a:gd name="connsiteX205" fmla="*/ 204914 w 1905000"/>
              <a:gd name="connsiteY205" fmla="*/ 1316312 h 1412875"/>
              <a:gd name="connsiteX206" fmla="*/ 209495 w 1905000"/>
              <a:gd name="connsiteY206" fmla="*/ 1312715 h 1412875"/>
              <a:gd name="connsiteX207" fmla="*/ 213912 w 1905000"/>
              <a:gd name="connsiteY207" fmla="*/ 1309117 h 1412875"/>
              <a:gd name="connsiteX208" fmla="*/ 218165 w 1905000"/>
              <a:gd name="connsiteY208" fmla="*/ 1305601 h 1412875"/>
              <a:gd name="connsiteX209" fmla="*/ 222337 w 1905000"/>
              <a:gd name="connsiteY209" fmla="*/ 1302086 h 1412875"/>
              <a:gd name="connsiteX210" fmla="*/ 226264 w 1905000"/>
              <a:gd name="connsiteY210" fmla="*/ 1298651 h 1412875"/>
              <a:gd name="connsiteX211" fmla="*/ 230109 w 1905000"/>
              <a:gd name="connsiteY211" fmla="*/ 1295217 h 1412875"/>
              <a:gd name="connsiteX212" fmla="*/ 233790 w 1905000"/>
              <a:gd name="connsiteY212" fmla="*/ 1291947 h 1412875"/>
              <a:gd name="connsiteX213" fmla="*/ 237307 w 1905000"/>
              <a:gd name="connsiteY213" fmla="*/ 1288595 h 1412875"/>
              <a:gd name="connsiteX214" fmla="*/ 240743 w 1905000"/>
              <a:gd name="connsiteY214" fmla="*/ 1285406 h 1412875"/>
              <a:gd name="connsiteX215" fmla="*/ 243933 w 1905000"/>
              <a:gd name="connsiteY215" fmla="*/ 1282135 h 1412875"/>
              <a:gd name="connsiteX216" fmla="*/ 247042 w 1905000"/>
              <a:gd name="connsiteY216" fmla="*/ 1278946 h 1412875"/>
              <a:gd name="connsiteX217" fmla="*/ 249986 w 1905000"/>
              <a:gd name="connsiteY217" fmla="*/ 1275839 h 1412875"/>
              <a:gd name="connsiteX218" fmla="*/ 252849 w 1905000"/>
              <a:gd name="connsiteY218" fmla="*/ 1272732 h 1412875"/>
              <a:gd name="connsiteX219" fmla="*/ 255549 w 1905000"/>
              <a:gd name="connsiteY219" fmla="*/ 1269707 h 1412875"/>
              <a:gd name="connsiteX220" fmla="*/ 258167 w 1905000"/>
              <a:gd name="connsiteY220" fmla="*/ 1266764 h 1412875"/>
              <a:gd name="connsiteX221" fmla="*/ 260621 w 1905000"/>
              <a:gd name="connsiteY221" fmla="*/ 1263738 h 1412875"/>
              <a:gd name="connsiteX222" fmla="*/ 262993 w 1905000"/>
              <a:gd name="connsiteY222" fmla="*/ 1260795 h 1412875"/>
              <a:gd name="connsiteX223" fmla="*/ 265202 w 1905000"/>
              <a:gd name="connsiteY223" fmla="*/ 1257933 h 1412875"/>
              <a:gd name="connsiteX224" fmla="*/ 267328 w 1905000"/>
              <a:gd name="connsiteY224" fmla="*/ 1255153 h 1412875"/>
              <a:gd name="connsiteX225" fmla="*/ 269373 w 1905000"/>
              <a:gd name="connsiteY225" fmla="*/ 1252373 h 1412875"/>
              <a:gd name="connsiteX226" fmla="*/ 271173 w 1905000"/>
              <a:gd name="connsiteY226" fmla="*/ 1249593 h 1412875"/>
              <a:gd name="connsiteX227" fmla="*/ 272973 w 1905000"/>
              <a:gd name="connsiteY227" fmla="*/ 1246895 h 1412875"/>
              <a:gd name="connsiteX228" fmla="*/ 274527 w 1905000"/>
              <a:gd name="connsiteY228" fmla="*/ 1244279 h 1412875"/>
              <a:gd name="connsiteX229" fmla="*/ 276081 w 1905000"/>
              <a:gd name="connsiteY229" fmla="*/ 1241662 h 1412875"/>
              <a:gd name="connsiteX230" fmla="*/ 277554 w 1905000"/>
              <a:gd name="connsiteY230" fmla="*/ 1239046 h 1412875"/>
              <a:gd name="connsiteX231" fmla="*/ 278862 w 1905000"/>
              <a:gd name="connsiteY231" fmla="*/ 1236511 h 1412875"/>
              <a:gd name="connsiteX232" fmla="*/ 280089 w 1905000"/>
              <a:gd name="connsiteY232" fmla="*/ 1234058 h 1412875"/>
              <a:gd name="connsiteX233" fmla="*/ 281235 w 1905000"/>
              <a:gd name="connsiteY233" fmla="*/ 1231687 h 1412875"/>
              <a:gd name="connsiteX234" fmla="*/ 282216 w 1905000"/>
              <a:gd name="connsiteY234" fmla="*/ 1229234 h 1412875"/>
              <a:gd name="connsiteX235" fmla="*/ 283198 w 1905000"/>
              <a:gd name="connsiteY235" fmla="*/ 1226863 h 1412875"/>
              <a:gd name="connsiteX236" fmla="*/ 284016 w 1905000"/>
              <a:gd name="connsiteY236" fmla="*/ 1224492 h 1412875"/>
              <a:gd name="connsiteX237" fmla="*/ 284752 w 1905000"/>
              <a:gd name="connsiteY237" fmla="*/ 1222202 h 1412875"/>
              <a:gd name="connsiteX238" fmla="*/ 285407 w 1905000"/>
              <a:gd name="connsiteY238" fmla="*/ 1219913 h 1412875"/>
              <a:gd name="connsiteX239" fmla="*/ 285979 w 1905000"/>
              <a:gd name="connsiteY239" fmla="*/ 1217705 h 1412875"/>
              <a:gd name="connsiteX240" fmla="*/ 286470 w 1905000"/>
              <a:gd name="connsiteY240" fmla="*/ 1215580 h 1412875"/>
              <a:gd name="connsiteX241" fmla="*/ 286879 w 1905000"/>
              <a:gd name="connsiteY241" fmla="*/ 1213454 h 1412875"/>
              <a:gd name="connsiteX242" fmla="*/ 287206 w 1905000"/>
              <a:gd name="connsiteY242" fmla="*/ 1211328 h 1412875"/>
              <a:gd name="connsiteX243" fmla="*/ 287370 w 1905000"/>
              <a:gd name="connsiteY243" fmla="*/ 1209202 h 1412875"/>
              <a:gd name="connsiteX244" fmla="*/ 287533 w 1905000"/>
              <a:gd name="connsiteY244" fmla="*/ 1207158 h 1412875"/>
              <a:gd name="connsiteX245" fmla="*/ 287697 w 1905000"/>
              <a:gd name="connsiteY245" fmla="*/ 1205277 h 1412875"/>
              <a:gd name="connsiteX246" fmla="*/ 287697 w 1905000"/>
              <a:gd name="connsiteY246" fmla="*/ 1203315 h 1412875"/>
              <a:gd name="connsiteX247" fmla="*/ 287615 w 1905000"/>
              <a:gd name="connsiteY247" fmla="*/ 1201353 h 1412875"/>
              <a:gd name="connsiteX248" fmla="*/ 287533 w 1905000"/>
              <a:gd name="connsiteY248" fmla="*/ 1199554 h 1412875"/>
              <a:gd name="connsiteX249" fmla="*/ 287370 w 1905000"/>
              <a:gd name="connsiteY249" fmla="*/ 1197673 h 1412875"/>
              <a:gd name="connsiteX250" fmla="*/ 287124 w 1905000"/>
              <a:gd name="connsiteY250" fmla="*/ 1195875 h 1412875"/>
              <a:gd name="connsiteX251" fmla="*/ 286797 w 1905000"/>
              <a:gd name="connsiteY251" fmla="*/ 1194158 h 1412875"/>
              <a:gd name="connsiteX252" fmla="*/ 286470 w 1905000"/>
              <a:gd name="connsiteY252" fmla="*/ 1192359 h 1412875"/>
              <a:gd name="connsiteX253" fmla="*/ 286061 w 1905000"/>
              <a:gd name="connsiteY253" fmla="*/ 1190642 h 1412875"/>
              <a:gd name="connsiteX254" fmla="*/ 285652 w 1905000"/>
              <a:gd name="connsiteY254" fmla="*/ 1189006 h 1412875"/>
              <a:gd name="connsiteX255" fmla="*/ 284998 w 1905000"/>
              <a:gd name="connsiteY255" fmla="*/ 1187371 h 1412875"/>
              <a:gd name="connsiteX256" fmla="*/ 284507 w 1905000"/>
              <a:gd name="connsiteY256" fmla="*/ 1185736 h 1412875"/>
              <a:gd name="connsiteX257" fmla="*/ 283852 w 1905000"/>
              <a:gd name="connsiteY257" fmla="*/ 1184264 h 1412875"/>
              <a:gd name="connsiteX258" fmla="*/ 283198 w 1905000"/>
              <a:gd name="connsiteY258" fmla="*/ 1182711 h 1412875"/>
              <a:gd name="connsiteX259" fmla="*/ 282462 w 1905000"/>
              <a:gd name="connsiteY259" fmla="*/ 1181239 h 1412875"/>
              <a:gd name="connsiteX260" fmla="*/ 281725 w 1905000"/>
              <a:gd name="connsiteY260" fmla="*/ 1179767 h 1412875"/>
              <a:gd name="connsiteX261" fmla="*/ 280171 w 1905000"/>
              <a:gd name="connsiteY261" fmla="*/ 1176987 h 1412875"/>
              <a:gd name="connsiteX262" fmla="*/ 278372 w 1905000"/>
              <a:gd name="connsiteY262" fmla="*/ 1174371 h 1412875"/>
              <a:gd name="connsiteX263" fmla="*/ 276490 w 1905000"/>
              <a:gd name="connsiteY263" fmla="*/ 1171836 h 1412875"/>
              <a:gd name="connsiteX264" fmla="*/ 274445 w 1905000"/>
              <a:gd name="connsiteY264" fmla="*/ 1169383 h 1412875"/>
              <a:gd name="connsiteX265" fmla="*/ 272482 w 1905000"/>
              <a:gd name="connsiteY265" fmla="*/ 1167176 h 1412875"/>
              <a:gd name="connsiteX266" fmla="*/ 270355 w 1905000"/>
              <a:gd name="connsiteY266" fmla="*/ 1165050 h 1412875"/>
              <a:gd name="connsiteX267" fmla="*/ 268146 w 1905000"/>
              <a:gd name="connsiteY267" fmla="*/ 1163006 h 1412875"/>
              <a:gd name="connsiteX268" fmla="*/ 265856 w 1905000"/>
              <a:gd name="connsiteY268" fmla="*/ 1161125 h 1412875"/>
              <a:gd name="connsiteX269" fmla="*/ 263647 w 1905000"/>
              <a:gd name="connsiteY269" fmla="*/ 1159408 h 1412875"/>
              <a:gd name="connsiteX270" fmla="*/ 261439 w 1905000"/>
              <a:gd name="connsiteY270" fmla="*/ 1157691 h 1412875"/>
              <a:gd name="connsiteX271" fmla="*/ 259230 w 1905000"/>
              <a:gd name="connsiteY271" fmla="*/ 1156137 h 1412875"/>
              <a:gd name="connsiteX272" fmla="*/ 257021 w 1905000"/>
              <a:gd name="connsiteY272" fmla="*/ 1154829 h 1412875"/>
              <a:gd name="connsiteX273" fmla="*/ 254894 w 1905000"/>
              <a:gd name="connsiteY273" fmla="*/ 1153439 h 1412875"/>
              <a:gd name="connsiteX274" fmla="*/ 252768 w 1905000"/>
              <a:gd name="connsiteY274" fmla="*/ 1152295 h 1412875"/>
              <a:gd name="connsiteX275" fmla="*/ 250886 w 1905000"/>
              <a:gd name="connsiteY275" fmla="*/ 1151313 h 1412875"/>
              <a:gd name="connsiteX276" fmla="*/ 247205 w 1905000"/>
              <a:gd name="connsiteY276" fmla="*/ 1149433 h 1412875"/>
              <a:gd name="connsiteX277" fmla="*/ 244097 w 1905000"/>
              <a:gd name="connsiteY277" fmla="*/ 1148043 h 1412875"/>
              <a:gd name="connsiteX278" fmla="*/ 241724 w 1905000"/>
              <a:gd name="connsiteY278" fmla="*/ 1147062 h 1412875"/>
              <a:gd name="connsiteX279" fmla="*/ 239679 w 1905000"/>
              <a:gd name="connsiteY279" fmla="*/ 1146326 h 1412875"/>
              <a:gd name="connsiteX280" fmla="*/ 202950 w 1905000"/>
              <a:gd name="connsiteY280" fmla="*/ 1145508 h 1412875"/>
              <a:gd name="connsiteX281" fmla="*/ 195016 w 1905000"/>
              <a:gd name="connsiteY281" fmla="*/ 1145426 h 1412875"/>
              <a:gd name="connsiteX282" fmla="*/ 187163 w 1905000"/>
              <a:gd name="connsiteY282" fmla="*/ 1145263 h 1412875"/>
              <a:gd name="connsiteX283" fmla="*/ 179555 w 1905000"/>
              <a:gd name="connsiteY283" fmla="*/ 1145018 h 1412875"/>
              <a:gd name="connsiteX284" fmla="*/ 172029 w 1905000"/>
              <a:gd name="connsiteY284" fmla="*/ 1144527 h 1412875"/>
              <a:gd name="connsiteX285" fmla="*/ 164667 w 1905000"/>
              <a:gd name="connsiteY285" fmla="*/ 1143955 h 1412875"/>
              <a:gd name="connsiteX286" fmla="*/ 157632 w 1905000"/>
              <a:gd name="connsiteY286" fmla="*/ 1143219 h 1412875"/>
              <a:gd name="connsiteX287" fmla="*/ 154115 w 1905000"/>
              <a:gd name="connsiteY287" fmla="*/ 1142646 h 1412875"/>
              <a:gd name="connsiteX288" fmla="*/ 150597 w 1905000"/>
              <a:gd name="connsiteY288" fmla="*/ 1142238 h 1412875"/>
              <a:gd name="connsiteX289" fmla="*/ 147162 w 1905000"/>
              <a:gd name="connsiteY289" fmla="*/ 1141665 h 1412875"/>
              <a:gd name="connsiteX290" fmla="*/ 143808 w 1905000"/>
              <a:gd name="connsiteY290" fmla="*/ 1141093 h 1412875"/>
              <a:gd name="connsiteX291" fmla="*/ 140454 w 1905000"/>
              <a:gd name="connsiteY291" fmla="*/ 1140439 h 1412875"/>
              <a:gd name="connsiteX292" fmla="*/ 137182 w 1905000"/>
              <a:gd name="connsiteY292" fmla="*/ 1139703 h 1412875"/>
              <a:gd name="connsiteX293" fmla="*/ 133910 w 1905000"/>
              <a:gd name="connsiteY293" fmla="*/ 1138967 h 1412875"/>
              <a:gd name="connsiteX294" fmla="*/ 130719 w 1905000"/>
              <a:gd name="connsiteY294" fmla="*/ 1138149 h 1412875"/>
              <a:gd name="connsiteX295" fmla="*/ 127611 w 1905000"/>
              <a:gd name="connsiteY295" fmla="*/ 1137250 h 1412875"/>
              <a:gd name="connsiteX296" fmla="*/ 124421 w 1905000"/>
              <a:gd name="connsiteY296" fmla="*/ 1136269 h 1412875"/>
              <a:gd name="connsiteX297" fmla="*/ 121394 w 1905000"/>
              <a:gd name="connsiteY297" fmla="*/ 1135370 h 1412875"/>
              <a:gd name="connsiteX298" fmla="*/ 118367 w 1905000"/>
              <a:gd name="connsiteY298" fmla="*/ 1134225 h 1412875"/>
              <a:gd name="connsiteX299" fmla="*/ 115422 w 1905000"/>
              <a:gd name="connsiteY299" fmla="*/ 1133162 h 1412875"/>
              <a:gd name="connsiteX300" fmla="*/ 112559 w 1905000"/>
              <a:gd name="connsiteY300" fmla="*/ 1131854 h 1412875"/>
              <a:gd name="connsiteX301" fmla="*/ 109696 w 1905000"/>
              <a:gd name="connsiteY301" fmla="*/ 1130627 h 1412875"/>
              <a:gd name="connsiteX302" fmla="*/ 106833 w 1905000"/>
              <a:gd name="connsiteY302" fmla="*/ 1129319 h 1412875"/>
              <a:gd name="connsiteX303" fmla="*/ 104134 w 1905000"/>
              <a:gd name="connsiteY303" fmla="*/ 1127929 h 1412875"/>
              <a:gd name="connsiteX304" fmla="*/ 101434 w 1905000"/>
              <a:gd name="connsiteY304" fmla="*/ 1126376 h 1412875"/>
              <a:gd name="connsiteX305" fmla="*/ 98735 w 1905000"/>
              <a:gd name="connsiteY305" fmla="*/ 1124904 h 1412875"/>
              <a:gd name="connsiteX306" fmla="*/ 96117 w 1905000"/>
              <a:gd name="connsiteY306" fmla="*/ 1123269 h 1412875"/>
              <a:gd name="connsiteX307" fmla="*/ 93418 w 1905000"/>
              <a:gd name="connsiteY307" fmla="*/ 1121388 h 1412875"/>
              <a:gd name="connsiteX308" fmla="*/ 90800 w 1905000"/>
              <a:gd name="connsiteY308" fmla="*/ 1119589 h 1412875"/>
              <a:gd name="connsiteX309" fmla="*/ 88182 w 1905000"/>
              <a:gd name="connsiteY309" fmla="*/ 1117545 h 1412875"/>
              <a:gd name="connsiteX310" fmla="*/ 85565 w 1905000"/>
              <a:gd name="connsiteY310" fmla="*/ 1115337 h 1412875"/>
              <a:gd name="connsiteX311" fmla="*/ 82947 w 1905000"/>
              <a:gd name="connsiteY311" fmla="*/ 1113048 h 1412875"/>
              <a:gd name="connsiteX312" fmla="*/ 80493 w 1905000"/>
              <a:gd name="connsiteY312" fmla="*/ 1110759 h 1412875"/>
              <a:gd name="connsiteX313" fmla="*/ 78039 w 1905000"/>
              <a:gd name="connsiteY313" fmla="*/ 1108306 h 1412875"/>
              <a:gd name="connsiteX314" fmla="*/ 75667 w 1905000"/>
              <a:gd name="connsiteY314" fmla="*/ 1105689 h 1412875"/>
              <a:gd name="connsiteX315" fmla="*/ 73376 w 1905000"/>
              <a:gd name="connsiteY315" fmla="*/ 1103073 h 1412875"/>
              <a:gd name="connsiteX316" fmla="*/ 71249 w 1905000"/>
              <a:gd name="connsiteY316" fmla="*/ 1100211 h 1412875"/>
              <a:gd name="connsiteX317" fmla="*/ 69041 w 1905000"/>
              <a:gd name="connsiteY317" fmla="*/ 1097349 h 1412875"/>
              <a:gd name="connsiteX318" fmla="*/ 66914 w 1905000"/>
              <a:gd name="connsiteY318" fmla="*/ 1094242 h 1412875"/>
              <a:gd name="connsiteX319" fmla="*/ 64951 w 1905000"/>
              <a:gd name="connsiteY319" fmla="*/ 1091054 h 1412875"/>
              <a:gd name="connsiteX320" fmla="*/ 62906 w 1905000"/>
              <a:gd name="connsiteY320" fmla="*/ 1087783 h 1412875"/>
              <a:gd name="connsiteX321" fmla="*/ 61106 w 1905000"/>
              <a:gd name="connsiteY321" fmla="*/ 1084431 h 1412875"/>
              <a:gd name="connsiteX322" fmla="*/ 59306 w 1905000"/>
              <a:gd name="connsiteY322" fmla="*/ 1080833 h 1412875"/>
              <a:gd name="connsiteX323" fmla="*/ 57507 w 1905000"/>
              <a:gd name="connsiteY323" fmla="*/ 1077236 h 1412875"/>
              <a:gd name="connsiteX324" fmla="*/ 55871 w 1905000"/>
              <a:gd name="connsiteY324" fmla="*/ 1073474 h 1412875"/>
              <a:gd name="connsiteX325" fmla="*/ 54317 w 1905000"/>
              <a:gd name="connsiteY325" fmla="*/ 1069550 h 1412875"/>
              <a:gd name="connsiteX326" fmla="*/ 52844 w 1905000"/>
              <a:gd name="connsiteY326" fmla="*/ 1065543 h 1412875"/>
              <a:gd name="connsiteX327" fmla="*/ 51372 w 1905000"/>
              <a:gd name="connsiteY327" fmla="*/ 1061292 h 1412875"/>
              <a:gd name="connsiteX328" fmla="*/ 49981 w 1905000"/>
              <a:gd name="connsiteY328" fmla="*/ 1057040 h 1412875"/>
              <a:gd name="connsiteX329" fmla="*/ 48672 w 1905000"/>
              <a:gd name="connsiteY329" fmla="*/ 1052543 h 1412875"/>
              <a:gd name="connsiteX330" fmla="*/ 47445 w 1905000"/>
              <a:gd name="connsiteY330" fmla="*/ 1047882 h 1412875"/>
              <a:gd name="connsiteX331" fmla="*/ 46300 w 1905000"/>
              <a:gd name="connsiteY331" fmla="*/ 1043140 h 1412875"/>
              <a:gd name="connsiteX332" fmla="*/ 45237 w 1905000"/>
              <a:gd name="connsiteY332" fmla="*/ 1038316 h 1412875"/>
              <a:gd name="connsiteX333" fmla="*/ 44255 w 1905000"/>
              <a:gd name="connsiteY333" fmla="*/ 1033247 h 1412875"/>
              <a:gd name="connsiteX334" fmla="*/ 43355 w 1905000"/>
              <a:gd name="connsiteY334" fmla="*/ 1028096 h 1412875"/>
              <a:gd name="connsiteX335" fmla="*/ 42537 w 1905000"/>
              <a:gd name="connsiteY335" fmla="*/ 1022699 h 1412875"/>
              <a:gd name="connsiteX336" fmla="*/ 41801 w 1905000"/>
              <a:gd name="connsiteY336" fmla="*/ 1017221 h 1412875"/>
              <a:gd name="connsiteX337" fmla="*/ 41065 w 1905000"/>
              <a:gd name="connsiteY337" fmla="*/ 1011579 h 1412875"/>
              <a:gd name="connsiteX338" fmla="*/ 40492 w 1905000"/>
              <a:gd name="connsiteY338" fmla="*/ 1005692 h 1412875"/>
              <a:gd name="connsiteX339" fmla="*/ 40001 w 1905000"/>
              <a:gd name="connsiteY339" fmla="*/ 999724 h 1412875"/>
              <a:gd name="connsiteX340" fmla="*/ 39510 w 1905000"/>
              <a:gd name="connsiteY340" fmla="*/ 993591 h 1412875"/>
              <a:gd name="connsiteX341" fmla="*/ 573 w 1905000"/>
              <a:gd name="connsiteY341" fmla="*/ 313155 h 1412875"/>
              <a:gd name="connsiteX342" fmla="*/ 409 w 1905000"/>
              <a:gd name="connsiteY342" fmla="*/ 309721 h 1412875"/>
              <a:gd name="connsiteX343" fmla="*/ 246 w 1905000"/>
              <a:gd name="connsiteY343" fmla="*/ 306450 h 1412875"/>
              <a:gd name="connsiteX344" fmla="*/ 82 w 1905000"/>
              <a:gd name="connsiteY344" fmla="*/ 303180 h 1412875"/>
              <a:gd name="connsiteX345" fmla="*/ 0 w 1905000"/>
              <a:gd name="connsiteY345" fmla="*/ 299991 h 1412875"/>
              <a:gd name="connsiteX346" fmla="*/ 0 w 1905000"/>
              <a:gd name="connsiteY346" fmla="*/ 296884 h 1412875"/>
              <a:gd name="connsiteX347" fmla="*/ 82 w 1905000"/>
              <a:gd name="connsiteY347" fmla="*/ 293695 h 1412875"/>
              <a:gd name="connsiteX348" fmla="*/ 164 w 1905000"/>
              <a:gd name="connsiteY348" fmla="*/ 290670 h 1412875"/>
              <a:gd name="connsiteX349" fmla="*/ 327 w 1905000"/>
              <a:gd name="connsiteY349" fmla="*/ 287644 h 1412875"/>
              <a:gd name="connsiteX350" fmla="*/ 491 w 1905000"/>
              <a:gd name="connsiteY350" fmla="*/ 284701 h 1412875"/>
              <a:gd name="connsiteX351" fmla="*/ 736 w 1905000"/>
              <a:gd name="connsiteY351" fmla="*/ 281839 h 1412875"/>
              <a:gd name="connsiteX352" fmla="*/ 1064 w 1905000"/>
              <a:gd name="connsiteY352" fmla="*/ 279059 h 1412875"/>
              <a:gd name="connsiteX353" fmla="*/ 1473 w 1905000"/>
              <a:gd name="connsiteY353" fmla="*/ 276279 h 1412875"/>
              <a:gd name="connsiteX354" fmla="*/ 1882 w 1905000"/>
              <a:gd name="connsiteY354" fmla="*/ 273499 h 1412875"/>
              <a:gd name="connsiteX355" fmla="*/ 2291 w 1905000"/>
              <a:gd name="connsiteY355" fmla="*/ 270801 h 1412875"/>
              <a:gd name="connsiteX356" fmla="*/ 2781 w 1905000"/>
              <a:gd name="connsiteY356" fmla="*/ 268185 h 1412875"/>
              <a:gd name="connsiteX357" fmla="*/ 3354 w 1905000"/>
              <a:gd name="connsiteY357" fmla="*/ 265650 h 1412875"/>
              <a:gd name="connsiteX358" fmla="*/ 3927 w 1905000"/>
              <a:gd name="connsiteY358" fmla="*/ 263115 h 1412875"/>
              <a:gd name="connsiteX359" fmla="*/ 4663 w 1905000"/>
              <a:gd name="connsiteY359" fmla="*/ 260581 h 1412875"/>
              <a:gd name="connsiteX360" fmla="*/ 5317 w 1905000"/>
              <a:gd name="connsiteY360" fmla="*/ 258128 h 1412875"/>
              <a:gd name="connsiteX361" fmla="*/ 6053 w 1905000"/>
              <a:gd name="connsiteY361" fmla="*/ 255757 h 1412875"/>
              <a:gd name="connsiteX362" fmla="*/ 6953 w 1905000"/>
              <a:gd name="connsiteY362" fmla="*/ 253467 h 1412875"/>
              <a:gd name="connsiteX363" fmla="*/ 7771 w 1905000"/>
              <a:gd name="connsiteY363" fmla="*/ 251260 h 1412875"/>
              <a:gd name="connsiteX364" fmla="*/ 8589 w 1905000"/>
              <a:gd name="connsiteY364" fmla="*/ 248970 h 1412875"/>
              <a:gd name="connsiteX365" fmla="*/ 9653 w 1905000"/>
              <a:gd name="connsiteY365" fmla="*/ 246763 h 1412875"/>
              <a:gd name="connsiteX366" fmla="*/ 10553 w 1905000"/>
              <a:gd name="connsiteY366" fmla="*/ 244637 h 1412875"/>
              <a:gd name="connsiteX367" fmla="*/ 11616 w 1905000"/>
              <a:gd name="connsiteY367" fmla="*/ 242511 h 1412875"/>
              <a:gd name="connsiteX368" fmla="*/ 12679 w 1905000"/>
              <a:gd name="connsiteY368" fmla="*/ 240549 h 1412875"/>
              <a:gd name="connsiteX369" fmla="*/ 13825 w 1905000"/>
              <a:gd name="connsiteY369" fmla="*/ 238586 h 1412875"/>
              <a:gd name="connsiteX370" fmla="*/ 14970 w 1905000"/>
              <a:gd name="connsiteY370" fmla="*/ 236624 h 1412875"/>
              <a:gd name="connsiteX371" fmla="*/ 16197 w 1905000"/>
              <a:gd name="connsiteY371" fmla="*/ 234743 h 1412875"/>
              <a:gd name="connsiteX372" fmla="*/ 17506 w 1905000"/>
              <a:gd name="connsiteY372" fmla="*/ 232945 h 1412875"/>
              <a:gd name="connsiteX373" fmla="*/ 18733 w 1905000"/>
              <a:gd name="connsiteY373" fmla="*/ 231146 h 1412875"/>
              <a:gd name="connsiteX374" fmla="*/ 20042 w 1905000"/>
              <a:gd name="connsiteY374" fmla="*/ 229347 h 1412875"/>
              <a:gd name="connsiteX375" fmla="*/ 21432 w 1905000"/>
              <a:gd name="connsiteY375" fmla="*/ 227712 h 1412875"/>
              <a:gd name="connsiteX376" fmla="*/ 22905 w 1905000"/>
              <a:gd name="connsiteY376" fmla="*/ 226076 h 1412875"/>
              <a:gd name="connsiteX377" fmla="*/ 24295 w 1905000"/>
              <a:gd name="connsiteY377" fmla="*/ 224523 h 1412875"/>
              <a:gd name="connsiteX378" fmla="*/ 25849 w 1905000"/>
              <a:gd name="connsiteY378" fmla="*/ 222888 h 1412875"/>
              <a:gd name="connsiteX379" fmla="*/ 27404 w 1905000"/>
              <a:gd name="connsiteY379" fmla="*/ 221334 h 1412875"/>
              <a:gd name="connsiteX380" fmla="*/ 28958 w 1905000"/>
              <a:gd name="connsiteY380" fmla="*/ 219944 h 1412875"/>
              <a:gd name="connsiteX381" fmla="*/ 30594 w 1905000"/>
              <a:gd name="connsiteY381" fmla="*/ 218554 h 1412875"/>
              <a:gd name="connsiteX382" fmla="*/ 32230 w 1905000"/>
              <a:gd name="connsiteY382" fmla="*/ 217164 h 1412875"/>
              <a:gd name="connsiteX383" fmla="*/ 34030 w 1905000"/>
              <a:gd name="connsiteY383" fmla="*/ 215856 h 1412875"/>
              <a:gd name="connsiteX384" fmla="*/ 35666 w 1905000"/>
              <a:gd name="connsiteY384" fmla="*/ 214630 h 1412875"/>
              <a:gd name="connsiteX385" fmla="*/ 37465 w 1905000"/>
              <a:gd name="connsiteY385" fmla="*/ 213321 h 1412875"/>
              <a:gd name="connsiteX386" fmla="*/ 39347 w 1905000"/>
              <a:gd name="connsiteY386" fmla="*/ 212177 h 1412875"/>
              <a:gd name="connsiteX387" fmla="*/ 41146 w 1905000"/>
              <a:gd name="connsiteY387" fmla="*/ 211114 h 1412875"/>
              <a:gd name="connsiteX388" fmla="*/ 43028 w 1905000"/>
              <a:gd name="connsiteY388" fmla="*/ 209969 h 1412875"/>
              <a:gd name="connsiteX389" fmla="*/ 44991 w 1905000"/>
              <a:gd name="connsiteY389" fmla="*/ 208988 h 1412875"/>
              <a:gd name="connsiteX390" fmla="*/ 46954 w 1905000"/>
              <a:gd name="connsiteY390" fmla="*/ 207925 h 1412875"/>
              <a:gd name="connsiteX391" fmla="*/ 48918 w 1905000"/>
              <a:gd name="connsiteY391" fmla="*/ 207026 h 1412875"/>
              <a:gd name="connsiteX392" fmla="*/ 50963 w 1905000"/>
              <a:gd name="connsiteY392" fmla="*/ 206126 h 1412875"/>
              <a:gd name="connsiteX393" fmla="*/ 53008 w 1905000"/>
              <a:gd name="connsiteY393" fmla="*/ 205227 h 1412875"/>
              <a:gd name="connsiteX394" fmla="*/ 55135 w 1905000"/>
              <a:gd name="connsiteY394" fmla="*/ 204409 h 1412875"/>
              <a:gd name="connsiteX395" fmla="*/ 57180 w 1905000"/>
              <a:gd name="connsiteY395" fmla="*/ 203673 h 1412875"/>
              <a:gd name="connsiteX396" fmla="*/ 59388 w 1905000"/>
              <a:gd name="connsiteY396" fmla="*/ 203019 h 1412875"/>
              <a:gd name="connsiteX397" fmla="*/ 61597 w 1905000"/>
              <a:gd name="connsiteY397" fmla="*/ 202283 h 1412875"/>
              <a:gd name="connsiteX398" fmla="*/ 63887 w 1905000"/>
              <a:gd name="connsiteY398" fmla="*/ 201629 h 1412875"/>
              <a:gd name="connsiteX399" fmla="*/ 66096 w 1905000"/>
              <a:gd name="connsiteY399" fmla="*/ 201057 h 1412875"/>
              <a:gd name="connsiteX400" fmla="*/ 70677 w 1905000"/>
              <a:gd name="connsiteY400" fmla="*/ 199994 h 1412875"/>
              <a:gd name="connsiteX401" fmla="*/ 75421 w 1905000"/>
              <a:gd name="connsiteY401" fmla="*/ 199094 h 1412875"/>
              <a:gd name="connsiteX402" fmla="*/ 80329 w 1905000"/>
              <a:gd name="connsiteY402" fmla="*/ 198440 h 1412875"/>
              <a:gd name="connsiteX403" fmla="*/ 1583110 w 1905000"/>
              <a:gd name="connsiteY403" fmla="*/ 21586 h 1412875"/>
              <a:gd name="connsiteX404" fmla="*/ 1609287 w 1905000"/>
              <a:gd name="connsiteY404" fmla="*/ 18397 h 1412875"/>
              <a:gd name="connsiteX405" fmla="*/ 1632764 w 1905000"/>
              <a:gd name="connsiteY405" fmla="*/ 15535 h 1412875"/>
              <a:gd name="connsiteX406" fmla="*/ 1654687 w 1905000"/>
              <a:gd name="connsiteY406" fmla="*/ 12755 h 1412875"/>
              <a:gd name="connsiteX407" fmla="*/ 1675628 w 1905000"/>
              <a:gd name="connsiteY407" fmla="*/ 10221 h 1412875"/>
              <a:gd name="connsiteX408" fmla="*/ 1696569 w 1905000"/>
              <a:gd name="connsiteY408" fmla="*/ 7768 h 1412875"/>
              <a:gd name="connsiteX409" fmla="*/ 1707367 w 1905000"/>
              <a:gd name="connsiteY409" fmla="*/ 6541 h 1412875"/>
              <a:gd name="connsiteX410" fmla="*/ 1718410 w 1905000"/>
              <a:gd name="connsiteY410" fmla="*/ 5397 h 1412875"/>
              <a:gd name="connsiteX411" fmla="*/ 1730026 w 1905000"/>
              <a:gd name="connsiteY411" fmla="*/ 4252 h 1412875"/>
              <a:gd name="connsiteX412" fmla="*/ 1742051 w 1905000"/>
              <a:gd name="connsiteY412" fmla="*/ 3107 h 1412875"/>
              <a:gd name="connsiteX413" fmla="*/ 1754812 w 1905000"/>
              <a:gd name="connsiteY413" fmla="*/ 2044 h 1412875"/>
              <a:gd name="connsiteX414" fmla="*/ 1768228 w 1905000"/>
              <a:gd name="connsiteY414" fmla="*/ 900 h 1412875"/>
              <a:gd name="connsiteX415" fmla="*/ 1773299 w 1905000"/>
              <a:gd name="connsiteY415" fmla="*/ 572 h 1412875"/>
              <a:gd name="connsiteX416" fmla="*/ 1778207 w 1905000"/>
              <a:gd name="connsiteY416" fmla="*/ 245 h 1412875"/>
              <a:gd name="connsiteX417" fmla="*/ 1782952 w 1905000"/>
              <a:gd name="connsiteY417" fmla="*/ 82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1905000" h="1412875">
                <a:moveTo>
                  <a:pt x="1787696" y="0"/>
                </a:moveTo>
                <a:lnTo>
                  <a:pt x="1792359" y="0"/>
                </a:lnTo>
                <a:lnTo>
                  <a:pt x="1796940" y="82"/>
                </a:lnTo>
                <a:lnTo>
                  <a:pt x="1801276" y="245"/>
                </a:lnTo>
                <a:lnTo>
                  <a:pt x="1805611" y="572"/>
                </a:lnTo>
                <a:lnTo>
                  <a:pt x="1809783" y="900"/>
                </a:lnTo>
                <a:lnTo>
                  <a:pt x="1813955" y="1472"/>
                </a:lnTo>
                <a:lnTo>
                  <a:pt x="1818045" y="1962"/>
                </a:lnTo>
                <a:lnTo>
                  <a:pt x="1821890" y="2617"/>
                </a:lnTo>
                <a:lnTo>
                  <a:pt x="1825734" y="3271"/>
                </a:lnTo>
                <a:lnTo>
                  <a:pt x="1829497" y="4170"/>
                </a:lnTo>
                <a:lnTo>
                  <a:pt x="1833096" y="5069"/>
                </a:lnTo>
                <a:lnTo>
                  <a:pt x="1836614" y="6051"/>
                </a:lnTo>
                <a:lnTo>
                  <a:pt x="1840131" y="7195"/>
                </a:lnTo>
                <a:lnTo>
                  <a:pt x="1843485" y="8340"/>
                </a:lnTo>
                <a:lnTo>
                  <a:pt x="1846757" y="9648"/>
                </a:lnTo>
                <a:lnTo>
                  <a:pt x="1849866" y="10956"/>
                </a:lnTo>
                <a:lnTo>
                  <a:pt x="1853056" y="12428"/>
                </a:lnTo>
                <a:lnTo>
                  <a:pt x="1856001" y="13982"/>
                </a:lnTo>
                <a:lnTo>
                  <a:pt x="1858864" y="15617"/>
                </a:lnTo>
                <a:lnTo>
                  <a:pt x="1861727" y="17334"/>
                </a:lnTo>
                <a:lnTo>
                  <a:pt x="1864427" y="19133"/>
                </a:lnTo>
                <a:lnTo>
                  <a:pt x="1867044" y="21095"/>
                </a:lnTo>
                <a:lnTo>
                  <a:pt x="1869580" y="23057"/>
                </a:lnTo>
                <a:lnTo>
                  <a:pt x="1872034" y="25102"/>
                </a:lnTo>
                <a:lnTo>
                  <a:pt x="1874325" y="27227"/>
                </a:lnTo>
                <a:lnTo>
                  <a:pt x="1876533" y="29517"/>
                </a:lnTo>
                <a:lnTo>
                  <a:pt x="1878742" y="31888"/>
                </a:lnTo>
                <a:lnTo>
                  <a:pt x="1880787" y="34341"/>
                </a:lnTo>
                <a:lnTo>
                  <a:pt x="1882832" y="36876"/>
                </a:lnTo>
                <a:lnTo>
                  <a:pt x="1884632" y="39492"/>
                </a:lnTo>
                <a:lnTo>
                  <a:pt x="1886513" y="42108"/>
                </a:lnTo>
                <a:lnTo>
                  <a:pt x="1888231" y="44888"/>
                </a:lnTo>
                <a:lnTo>
                  <a:pt x="1889867" y="47750"/>
                </a:lnTo>
                <a:lnTo>
                  <a:pt x="1891421" y="50694"/>
                </a:lnTo>
                <a:lnTo>
                  <a:pt x="1892812" y="53801"/>
                </a:lnTo>
                <a:lnTo>
                  <a:pt x="1894284" y="56908"/>
                </a:lnTo>
                <a:lnTo>
                  <a:pt x="1895511" y="60096"/>
                </a:lnTo>
                <a:lnTo>
                  <a:pt x="1896738" y="63449"/>
                </a:lnTo>
                <a:lnTo>
                  <a:pt x="1897883" y="66801"/>
                </a:lnTo>
                <a:lnTo>
                  <a:pt x="1898947" y="70235"/>
                </a:lnTo>
                <a:lnTo>
                  <a:pt x="1899847" y="73914"/>
                </a:lnTo>
                <a:lnTo>
                  <a:pt x="1900746" y="77512"/>
                </a:lnTo>
                <a:lnTo>
                  <a:pt x="1901565" y="81191"/>
                </a:lnTo>
                <a:lnTo>
                  <a:pt x="1902301" y="85034"/>
                </a:lnTo>
                <a:lnTo>
                  <a:pt x="1902873" y="88959"/>
                </a:lnTo>
                <a:lnTo>
                  <a:pt x="1903364" y="92965"/>
                </a:lnTo>
                <a:lnTo>
                  <a:pt x="1903937" y="96972"/>
                </a:lnTo>
                <a:lnTo>
                  <a:pt x="1904264" y="101223"/>
                </a:lnTo>
                <a:lnTo>
                  <a:pt x="1904591" y="105393"/>
                </a:lnTo>
                <a:lnTo>
                  <a:pt x="1904755" y="109727"/>
                </a:lnTo>
                <a:lnTo>
                  <a:pt x="1904918" y="114224"/>
                </a:lnTo>
                <a:lnTo>
                  <a:pt x="1905000" y="118639"/>
                </a:lnTo>
                <a:lnTo>
                  <a:pt x="1905000" y="123218"/>
                </a:lnTo>
                <a:lnTo>
                  <a:pt x="1904837" y="127960"/>
                </a:lnTo>
                <a:lnTo>
                  <a:pt x="1904673" y="132621"/>
                </a:lnTo>
                <a:lnTo>
                  <a:pt x="1904428" y="137445"/>
                </a:lnTo>
                <a:lnTo>
                  <a:pt x="1904182" y="142351"/>
                </a:lnTo>
                <a:lnTo>
                  <a:pt x="1903773" y="147420"/>
                </a:lnTo>
                <a:lnTo>
                  <a:pt x="1903201" y="152489"/>
                </a:lnTo>
                <a:lnTo>
                  <a:pt x="1902628" y="157640"/>
                </a:lnTo>
                <a:lnTo>
                  <a:pt x="1848312" y="952791"/>
                </a:lnTo>
                <a:lnTo>
                  <a:pt x="1846839" y="969553"/>
                </a:lnTo>
                <a:lnTo>
                  <a:pt x="1845612" y="985660"/>
                </a:lnTo>
                <a:lnTo>
                  <a:pt x="1843322" y="1015504"/>
                </a:lnTo>
                <a:lnTo>
                  <a:pt x="1842258" y="1029404"/>
                </a:lnTo>
                <a:lnTo>
                  <a:pt x="1841113" y="1042568"/>
                </a:lnTo>
                <a:lnTo>
                  <a:pt x="1839968" y="1055078"/>
                </a:lnTo>
                <a:lnTo>
                  <a:pt x="1838659" y="1066852"/>
                </a:lnTo>
                <a:lnTo>
                  <a:pt x="1838005" y="1072493"/>
                </a:lnTo>
                <a:lnTo>
                  <a:pt x="1837268" y="1077971"/>
                </a:lnTo>
                <a:lnTo>
                  <a:pt x="1836450" y="1083286"/>
                </a:lnTo>
                <a:lnTo>
                  <a:pt x="1835632" y="1088437"/>
                </a:lnTo>
                <a:lnTo>
                  <a:pt x="1834814" y="1093507"/>
                </a:lnTo>
                <a:lnTo>
                  <a:pt x="1833833" y="1098331"/>
                </a:lnTo>
                <a:lnTo>
                  <a:pt x="1832851" y="1102991"/>
                </a:lnTo>
                <a:lnTo>
                  <a:pt x="1831788" y="1107488"/>
                </a:lnTo>
                <a:lnTo>
                  <a:pt x="1830642" y="1111903"/>
                </a:lnTo>
                <a:lnTo>
                  <a:pt x="1829415" y="1116155"/>
                </a:lnTo>
                <a:lnTo>
                  <a:pt x="1828107" y="1120162"/>
                </a:lnTo>
                <a:lnTo>
                  <a:pt x="1826716" y="1124168"/>
                </a:lnTo>
                <a:lnTo>
                  <a:pt x="1825243" y="1127847"/>
                </a:lnTo>
                <a:lnTo>
                  <a:pt x="1823689" y="1131445"/>
                </a:lnTo>
                <a:lnTo>
                  <a:pt x="1821971" y="1134961"/>
                </a:lnTo>
                <a:lnTo>
                  <a:pt x="1820172" y="1138313"/>
                </a:lnTo>
                <a:lnTo>
                  <a:pt x="1818290" y="1141420"/>
                </a:lnTo>
                <a:lnTo>
                  <a:pt x="1816245" y="1144445"/>
                </a:lnTo>
                <a:lnTo>
                  <a:pt x="1814118" y="1147389"/>
                </a:lnTo>
                <a:lnTo>
                  <a:pt x="1811828" y="1150087"/>
                </a:lnTo>
                <a:lnTo>
                  <a:pt x="1809374" y="1152785"/>
                </a:lnTo>
                <a:lnTo>
                  <a:pt x="1806838" y="1155238"/>
                </a:lnTo>
                <a:lnTo>
                  <a:pt x="1804139" y="1157609"/>
                </a:lnTo>
                <a:lnTo>
                  <a:pt x="1801276" y="1159817"/>
                </a:lnTo>
                <a:lnTo>
                  <a:pt x="1798331" y="1161943"/>
                </a:lnTo>
                <a:lnTo>
                  <a:pt x="1795222" y="1163823"/>
                </a:lnTo>
                <a:lnTo>
                  <a:pt x="1791868" y="1165704"/>
                </a:lnTo>
                <a:lnTo>
                  <a:pt x="1788351" y="1167421"/>
                </a:lnTo>
                <a:lnTo>
                  <a:pt x="1784752" y="1168974"/>
                </a:lnTo>
                <a:lnTo>
                  <a:pt x="1780907" y="1170446"/>
                </a:lnTo>
                <a:lnTo>
                  <a:pt x="1776899" y="1171754"/>
                </a:lnTo>
                <a:lnTo>
                  <a:pt x="1772727" y="1172981"/>
                </a:lnTo>
                <a:lnTo>
                  <a:pt x="1768309" y="1174044"/>
                </a:lnTo>
                <a:lnTo>
                  <a:pt x="1763729" y="1175025"/>
                </a:lnTo>
                <a:lnTo>
                  <a:pt x="1758902" y="1175924"/>
                </a:lnTo>
                <a:lnTo>
                  <a:pt x="1753994" y="1176660"/>
                </a:lnTo>
                <a:lnTo>
                  <a:pt x="1748759" y="1177232"/>
                </a:lnTo>
                <a:lnTo>
                  <a:pt x="1743360" y="1177723"/>
                </a:lnTo>
                <a:lnTo>
                  <a:pt x="1737716" y="1178214"/>
                </a:lnTo>
                <a:lnTo>
                  <a:pt x="1731744" y="1178459"/>
                </a:lnTo>
                <a:lnTo>
                  <a:pt x="1725691" y="1178704"/>
                </a:lnTo>
                <a:lnTo>
                  <a:pt x="1719392" y="1178704"/>
                </a:lnTo>
                <a:lnTo>
                  <a:pt x="1712766" y="1178704"/>
                </a:lnTo>
                <a:lnTo>
                  <a:pt x="1705976" y="1178622"/>
                </a:lnTo>
                <a:lnTo>
                  <a:pt x="1698860" y="1178377"/>
                </a:lnTo>
                <a:lnTo>
                  <a:pt x="1691498" y="1178050"/>
                </a:lnTo>
                <a:lnTo>
                  <a:pt x="1683890" y="1177560"/>
                </a:lnTo>
                <a:lnTo>
                  <a:pt x="1676119" y="1176987"/>
                </a:lnTo>
                <a:lnTo>
                  <a:pt x="552326" y="1152949"/>
                </a:lnTo>
                <a:lnTo>
                  <a:pt x="550690" y="1155320"/>
                </a:lnTo>
                <a:lnTo>
                  <a:pt x="548236" y="1158345"/>
                </a:lnTo>
                <a:lnTo>
                  <a:pt x="545045" y="1162188"/>
                </a:lnTo>
                <a:lnTo>
                  <a:pt x="541037" y="1166767"/>
                </a:lnTo>
                <a:lnTo>
                  <a:pt x="536047" y="1172163"/>
                </a:lnTo>
                <a:lnTo>
                  <a:pt x="530158" y="1178459"/>
                </a:lnTo>
                <a:lnTo>
                  <a:pt x="526804" y="1181811"/>
                </a:lnTo>
                <a:lnTo>
                  <a:pt x="523123" y="1185409"/>
                </a:lnTo>
                <a:lnTo>
                  <a:pt x="519278" y="1189252"/>
                </a:lnTo>
                <a:lnTo>
                  <a:pt x="515024" y="1193258"/>
                </a:lnTo>
                <a:lnTo>
                  <a:pt x="510525" y="1197510"/>
                </a:lnTo>
                <a:lnTo>
                  <a:pt x="505699" y="1201925"/>
                </a:lnTo>
                <a:lnTo>
                  <a:pt x="500545" y="1206586"/>
                </a:lnTo>
                <a:lnTo>
                  <a:pt x="495146" y="1211410"/>
                </a:lnTo>
                <a:lnTo>
                  <a:pt x="489338" y="1216479"/>
                </a:lnTo>
                <a:lnTo>
                  <a:pt x="483121" y="1221712"/>
                </a:lnTo>
                <a:lnTo>
                  <a:pt x="476659" y="1227190"/>
                </a:lnTo>
                <a:lnTo>
                  <a:pt x="469706" y="1232914"/>
                </a:lnTo>
                <a:lnTo>
                  <a:pt x="462589" y="1238800"/>
                </a:lnTo>
                <a:lnTo>
                  <a:pt x="454900" y="1244851"/>
                </a:lnTo>
                <a:lnTo>
                  <a:pt x="446883" y="1251229"/>
                </a:lnTo>
                <a:lnTo>
                  <a:pt x="438540" y="1257770"/>
                </a:lnTo>
                <a:lnTo>
                  <a:pt x="429623" y="1264556"/>
                </a:lnTo>
                <a:lnTo>
                  <a:pt x="420461" y="1271506"/>
                </a:lnTo>
                <a:lnTo>
                  <a:pt x="410727" y="1278701"/>
                </a:lnTo>
                <a:lnTo>
                  <a:pt x="400665" y="1286142"/>
                </a:lnTo>
                <a:lnTo>
                  <a:pt x="395675" y="1289657"/>
                </a:lnTo>
                <a:lnTo>
                  <a:pt x="390522" y="1293173"/>
                </a:lnTo>
                <a:lnTo>
                  <a:pt x="385123" y="1296689"/>
                </a:lnTo>
                <a:lnTo>
                  <a:pt x="379560" y="1300123"/>
                </a:lnTo>
                <a:lnTo>
                  <a:pt x="373834" y="1303557"/>
                </a:lnTo>
                <a:lnTo>
                  <a:pt x="367863" y="1306910"/>
                </a:lnTo>
                <a:lnTo>
                  <a:pt x="361809" y="1310262"/>
                </a:lnTo>
                <a:lnTo>
                  <a:pt x="355674" y="1313532"/>
                </a:lnTo>
                <a:lnTo>
                  <a:pt x="349294" y="1316721"/>
                </a:lnTo>
                <a:lnTo>
                  <a:pt x="342831" y="1319910"/>
                </a:lnTo>
                <a:lnTo>
                  <a:pt x="336369" y="1323099"/>
                </a:lnTo>
                <a:lnTo>
                  <a:pt x="329580" y="1326206"/>
                </a:lnTo>
                <a:lnTo>
                  <a:pt x="322790" y="1329231"/>
                </a:lnTo>
                <a:lnTo>
                  <a:pt x="316000" y="1332256"/>
                </a:lnTo>
                <a:lnTo>
                  <a:pt x="308965" y="1335200"/>
                </a:lnTo>
                <a:lnTo>
                  <a:pt x="302012" y="1338143"/>
                </a:lnTo>
                <a:lnTo>
                  <a:pt x="294896" y="1341005"/>
                </a:lnTo>
                <a:lnTo>
                  <a:pt x="287697" y="1343785"/>
                </a:lnTo>
                <a:lnTo>
                  <a:pt x="280580" y="1346565"/>
                </a:lnTo>
                <a:lnTo>
                  <a:pt x="273382" y="1349345"/>
                </a:lnTo>
                <a:lnTo>
                  <a:pt x="266020" y="1351961"/>
                </a:lnTo>
                <a:lnTo>
                  <a:pt x="258821" y="1354660"/>
                </a:lnTo>
                <a:lnTo>
                  <a:pt x="244178" y="1359729"/>
                </a:lnTo>
                <a:lnTo>
                  <a:pt x="229700" y="1364635"/>
                </a:lnTo>
                <a:lnTo>
                  <a:pt x="215139" y="1369377"/>
                </a:lnTo>
                <a:lnTo>
                  <a:pt x="200905" y="1373792"/>
                </a:lnTo>
                <a:lnTo>
                  <a:pt x="186835" y="1378126"/>
                </a:lnTo>
                <a:lnTo>
                  <a:pt x="173093" y="1382214"/>
                </a:lnTo>
                <a:lnTo>
                  <a:pt x="159759" y="1385975"/>
                </a:lnTo>
                <a:lnTo>
                  <a:pt x="146834" y="1389573"/>
                </a:lnTo>
                <a:lnTo>
                  <a:pt x="134319" y="1392925"/>
                </a:lnTo>
                <a:lnTo>
                  <a:pt x="122539" y="1396032"/>
                </a:lnTo>
                <a:lnTo>
                  <a:pt x="111414" y="1398894"/>
                </a:lnTo>
                <a:lnTo>
                  <a:pt x="100944" y="1401510"/>
                </a:lnTo>
                <a:lnTo>
                  <a:pt x="91291" y="1403881"/>
                </a:lnTo>
                <a:lnTo>
                  <a:pt x="74685" y="1407724"/>
                </a:lnTo>
                <a:lnTo>
                  <a:pt x="62169" y="1410586"/>
                </a:lnTo>
                <a:lnTo>
                  <a:pt x="54153" y="1412303"/>
                </a:lnTo>
                <a:lnTo>
                  <a:pt x="51453" y="1412875"/>
                </a:lnTo>
                <a:lnTo>
                  <a:pt x="60206" y="1408133"/>
                </a:lnTo>
                <a:lnTo>
                  <a:pt x="68795" y="1403391"/>
                </a:lnTo>
                <a:lnTo>
                  <a:pt x="77139" y="1398812"/>
                </a:lnTo>
                <a:lnTo>
                  <a:pt x="85319" y="1394233"/>
                </a:lnTo>
                <a:lnTo>
                  <a:pt x="93254" y="1389654"/>
                </a:lnTo>
                <a:lnTo>
                  <a:pt x="101025" y="1385239"/>
                </a:lnTo>
                <a:lnTo>
                  <a:pt x="108633" y="1380742"/>
                </a:lnTo>
                <a:lnTo>
                  <a:pt x="115913" y="1376327"/>
                </a:lnTo>
                <a:lnTo>
                  <a:pt x="123194" y="1371993"/>
                </a:lnTo>
                <a:lnTo>
                  <a:pt x="130229" y="1367660"/>
                </a:lnTo>
                <a:lnTo>
                  <a:pt x="136936" y="1363490"/>
                </a:lnTo>
                <a:lnTo>
                  <a:pt x="143644" y="1359238"/>
                </a:lnTo>
                <a:lnTo>
                  <a:pt x="150025" y="1355068"/>
                </a:lnTo>
                <a:lnTo>
                  <a:pt x="156242" y="1351062"/>
                </a:lnTo>
                <a:lnTo>
                  <a:pt x="162377" y="1346974"/>
                </a:lnTo>
                <a:lnTo>
                  <a:pt x="168266" y="1342967"/>
                </a:lnTo>
                <a:lnTo>
                  <a:pt x="173993" y="1338961"/>
                </a:lnTo>
                <a:lnTo>
                  <a:pt x="179555" y="1335118"/>
                </a:lnTo>
                <a:lnTo>
                  <a:pt x="184954" y="1331275"/>
                </a:lnTo>
                <a:lnTo>
                  <a:pt x="190189" y="1327432"/>
                </a:lnTo>
                <a:lnTo>
                  <a:pt x="195261" y="1323753"/>
                </a:lnTo>
                <a:lnTo>
                  <a:pt x="200169" y="1319910"/>
                </a:lnTo>
                <a:lnTo>
                  <a:pt x="204914" y="1316312"/>
                </a:lnTo>
                <a:lnTo>
                  <a:pt x="209495" y="1312715"/>
                </a:lnTo>
                <a:lnTo>
                  <a:pt x="213912" y="1309117"/>
                </a:lnTo>
                <a:lnTo>
                  <a:pt x="218165" y="1305601"/>
                </a:lnTo>
                <a:lnTo>
                  <a:pt x="222337" y="1302086"/>
                </a:lnTo>
                <a:lnTo>
                  <a:pt x="226264" y="1298651"/>
                </a:lnTo>
                <a:lnTo>
                  <a:pt x="230109" y="1295217"/>
                </a:lnTo>
                <a:lnTo>
                  <a:pt x="233790" y="1291947"/>
                </a:lnTo>
                <a:lnTo>
                  <a:pt x="237307" y="1288595"/>
                </a:lnTo>
                <a:lnTo>
                  <a:pt x="240743" y="1285406"/>
                </a:lnTo>
                <a:lnTo>
                  <a:pt x="243933" y="1282135"/>
                </a:lnTo>
                <a:lnTo>
                  <a:pt x="247042" y="1278946"/>
                </a:lnTo>
                <a:lnTo>
                  <a:pt x="249986" y="1275839"/>
                </a:lnTo>
                <a:lnTo>
                  <a:pt x="252849" y="1272732"/>
                </a:lnTo>
                <a:lnTo>
                  <a:pt x="255549" y="1269707"/>
                </a:lnTo>
                <a:lnTo>
                  <a:pt x="258167" y="1266764"/>
                </a:lnTo>
                <a:lnTo>
                  <a:pt x="260621" y="1263738"/>
                </a:lnTo>
                <a:lnTo>
                  <a:pt x="262993" y="1260795"/>
                </a:lnTo>
                <a:lnTo>
                  <a:pt x="265202" y="1257933"/>
                </a:lnTo>
                <a:lnTo>
                  <a:pt x="267328" y="1255153"/>
                </a:lnTo>
                <a:lnTo>
                  <a:pt x="269373" y="1252373"/>
                </a:lnTo>
                <a:lnTo>
                  <a:pt x="271173" y="1249593"/>
                </a:lnTo>
                <a:lnTo>
                  <a:pt x="272973" y="1246895"/>
                </a:lnTo>
                <a:lnTo>
                  <a:pt x="274527" y="1244279"/>
                </a:lnTo>
                <a:lnTo>
                  <a:pt x="276081" y="1241662"/>
                </a:lnTo>
                <a:lnTo>
                  <a:pt x="277554" y="1239046"/>
                </a:lnTo>
                <a:lnTo>
                  <a:pt x="278862" y="1236511"/>
                </a:lnTo>
                <a:lnTo>
                  <a:pt x="280089" y="1234058"/>
                </a:lnTo>
                <a:lnTo>
                  <a:pt x="281235" y="1231687"/>
                </a:lnTo>
                <a:lnTo>
                  <a:pt x="282216" y="1229234"/>
                </a:lnTo>
                <a:lnTo>
                  <a:pt x="283198" y="1226863"/>
                </a:lnTo>
                <a:lnTo>
                  <a:pt x="284016" y="1224492"/>
                </a:lnTo>
                <a:lnTo>
                  <a:pt x="284752" y="1222202"/>
                </a:lnTo>
                <a:lnTo>
                  <a:pt x="285407" y="1219913"/>
                </a:lnTo>
                <a:lnTo>
                  <a:pt x="285979" y="1217705"/>
                </a:lnTo>
                <a:lnTo>
                  <a:pt x="286470" y="1215580"/>
                </a:lnTo>
                <a:lnTo>
                  <a:pt x="286879" y="1213454"/>
                </a:lnTo>
                <a:lnTo>
                  <a:pt x="287206" y="1211328"/>
                </a:lnTo>
                <a:lnTo>
                  <a:pt x="287370" y="1209202"/>
                </a:lnTo>
                <a:lnTo>
                  <a:pt x="287533" y="1207158"/>
                </a:lnTo>
                <a:lnTo>
                  <a:pt x="287697" y="1205277"/>
                </a:lnTo>
                <a:lnTo>
                  <a:pt x="287697" y="1203315"/>
                </a:lnTo>
                <a:lnTo>
                  <a:pt x="287615" y="1201353"/>
                </a:lnTo>
                <a:lnTo>
                  <a:pt x="287533" y="1199554"/>
                </a:lnTo>
                <a:lnTo>
                  <a:pt x="287370" y="1197673"/>
                </a:lnTo>
                <a:lnTo>
                  <a:pt x="287124" y="1195875"/>
                </a:lnTo>
                <a:lnTo>
                  <a:pt x="286797" y="1194158"/>
                </a:lnTo>
                <a:lnTo>
                  <a:pt x="286470" y="1192359"/>
                </a:lnTo>
                <a:lnTo>
                  <a:pt x="286061" y="1190642"/>
                </a:lnTo>
                <a:lnTo>
                  <a:pt x="285652" y="1189006"/>
                </a:lnTo>
                <a:lnTo>
                  <a:pt x="284998" y="1187371"/>
                </a:lnTo>
                <a:lnTo>
                  <a:pt x="284507" y="1185736"/>
                </a:lnTo>
                <a:lnTo>
                  <a:pt x="283852" y="1184264"/>
                </a:lnTo>
                <a:lnTo>
                  <a:pt x="283198" y="1182711"/>
                </a:lnTo>
                <a:lnTo>
                  <a:pt x="282462" y="1181239"/>
                </a:lnTo>
                <a:lnTo>
                  <a:pt x="281725" y="1179767"/>
                </a:lnTo>
                <a:lnTo>
                  <a:pt x="280171" y="1176987"/>
                </a:lnTo>
                <a:lnTo>
                  <a:pt x="278372" y="1174371"/>
                </a:lnTo>
                <a:lnTo>
                  <a:pt x="276490" y="1171836"/>
                </a:lnTo>
                <a:lnTo>
                  <a:pt x="274445" y="1169383"/>
                </a:lnTo>
                <a:lnTo>
                  <a:pt x="272482" y="1167176"/>
                </a:lnTo>
                <a:lnTo>
                  <a:pt x="270355" y="1165050"/>
                </a:lnTo>
                <a:lnTo>
                  <a:pt x="268146" y="1163006"/>
                </a:lnTo>
                <a:lnTo>
                  <a:pt x="265856" y="1161125"/>
                </a:lnTo>
                <a:lnTo>
                  <a:pt x="263647" y="1159408"/>
                </a:lnTo>
                <a:lnTo>
                  <a:pt x="261439" y="1157691"/>
                </a:lnTo>
                <a:lnTo>
                  <a:pt x="259230" y="1156137"/>
                </a:lnTo>
                <a:lnTo>
                  <a:pt x="257021" y="1154829"/>
                </a:lnTo>
                <a:lnTo>
                  <a:pt x="254894" y="1153439"/>
                </a:lnTo>
                <a:lnTo>
                  <a:pt x="252768" y="1152295"/>
                </a:lnTo>
                <a:lnTo>
                  <a:pt x="250886" y="1151313"/>
                </a:lnTo>
                <a:lnTo>
                  <a:pt x="247205" y="1149433"/>
                </a:lnTo>
                <a:lnTo>
                  <a:pt x="244097" y="1148043"/>
                </a:lnTo>
                <a:lnTo>
                  <a:pt x="241724" y="1147062"/>
                </a:lnTo>
                <a:lnTo>
                  <a:pt x="239679" y="1146326"/>
                </a:lnTo>
                <a:lnTo>
                  <a:pt x="202950" y="1145508"/>
                </a:lnTo>
                <a:lnTo>
                  <a:pt x="195016" y="1145426"/>
                </a:lnTo>
                <a:lnTo>
                  <a:pt x="187163" y="1145263"/>
                </a:lnTo>
                <a:lnTo>
                  <a:pt x="179555" y="1145018"/>
                </a:lnTo>
                <a:lnTo>
                  <a:pt x="172029" y="1144527"/>
                </a:lnTo>
                <a:lnTo>
                  <a:pt x="164667" y="1143955"/>
                </a:lnTo>
                <a:lnTo>
                  <a:pt x="157632" y="1143219"/>
                </a:lnTo>
                <a:lnTo>
                  <a:pt x="154115" y="1142646"/>
                </a:lnTo>
                <a:lnTo>
                  <a:pt x="150597" y="1142238"/>
                </a:lnTo>
                <a:lnTo>
                  <a:pt x="147162" y="1141665"/>
                </a:lnTo>
                <a:lnTo>
                  <a:pt x="143808" y="1141093"/>
                </a:lnTo>
                <a:lnTo>
                  <a:pt x="140454" y="1140439"/>
                </a:lnTo>
                <a:lnTo>
                  <a:pt x="137182" y="1139703"/>
                </a:lnTo>
                <a:lnTo>
                  <a:pt x="133910" y="1138967"/>
                </a:lnTo>
                <a:lnTo>
                  <a:pt x="130719" y="1138149"/>
                </a:lnTo>
                <a:lnTo>
                  <a:pt x="127611" y="1137250"/>
                </a:lnTo>
                <a:lnTo>
                  <a:pt x="124421" y="1136269"/>
                </a:lnTo>
                <a:lnTo>
                  <a:pt x="121394" y="1135370"/>
                </a:lnTo>
                <a:lnTo>
                  <a:pt x="118367" y="1134225"/>
                </a:lnTo>
                <a:lnTo>
                  <a:pt x="115422" y="1133162"/>
                </a:lnTo>
                <a:lnTo>
                  <a:pt x="112559" y="1131854"/>
                </a:lnTo>
                <a:lnTo>
                  <a:pt x="109696" y="1130627"/>
                </a:lnTo>
                <a:lnTo>
                  <a:pt x="106833" y="1129319"/>
                </a:lnTo>
                <a:lnTo>
                  <a:pt x="104134" y="1127929"/>
                </a:lnTo>
                <a:lnTo>
                  <a:pt x="101434" y="1126376"/>
                </a:lnTo>
                <a:lnTo>
                  <a:pt x="98735" y="1124904"/>
                </a:lnTo>
                <a:lnTo>
                  <a:pt x="96117" y="1123269"/>
                </a:lnTo>
                <a:lnTo>
                  <a:pt x="93418" y="1121388"/>
                </a:lnTo>
                <a:lnTo>
                  <a:pt x="90800" y="1119589"/>
                </a:lnTo>
                <a:lnTo>
                  <a:pt x="88182" y="1117545"/>
                </a:lnTo>
                <a:lnTo>
                  <a:pt x="85565" y="1115337"/>
                </a:lnTo>
                <a:lnTo>
                  <a:pt x="82947" y="1113048"/>
                </a:lnTo>
                <a:lnTo>
                  <a:pt x="80493" y="1110759"/>
                </a:lnTo>
                <a:lnTo>
                  <a:pt x="78039" y="1108306"/>
                </a:lnTo>
                <a:lnTo>
                  <a:pt x="75667" y="1105689"/>
                </a:lnTo>
                <a:lnTo>
                  <a:pt x="73376" y="1103073"/>
                </a:lnTo>
                <a:lnTo>
                  <a:pt x="71249" y="1100211"/>
                </a:lnTo>
                <a:lnTo>
                  <a:pt x="69041" y="1097349"/>
                </a:lnTo>
                <a:lnTo>
                  <a:pt x="66914" y="1094242"/>
                </a:lnTo>
                <a:lnTo>
                  <a:pt x="64951" y="1091054"/>
                </a:lnTo>
                <a:lnTo>
                  <a:pt x="62906" y="1087783"/>
                </a:lnTo>
                <a:lnTo>
                  <a:pt x="61106" y="1084431"/>
                </a:lnTo>
                <a:lnTo>
                  <a:pt x="59306" y="1080833"/>
                </a:lnTo>
                <a:lnTo>
                  <a:pt x="57507" y="1077236"/>
                </a:lnTo>
                <a:lnTo>
                  <a:pt x="55871" y="1073474"/>
                </a:lnTo>
                <a:lnTo>
                  <a:pt x="54317" y="1069550"/>
                </a:lnTo>
                <a:lnTo>
                  <a:pt x="52844" y="1065543"/>
                </a:lnTo>
                <a:lnTo>
                  <a:pt x="51372" y="1061292"/>
                </a:lnTo>
                <a:lnTo>
                  <a:pt x="49981" y="1057040"/>
                </a:lnTo>
                <a:lnTo>
                  <a:pt x="48672" y="1052543"/>
                </a:lnTo>
                <a:lnTo>
                  <a:pt x="47445" y="1047882"/>
                </a:lnTo>
                <a:lnTo>
                  <a:pt x="46300" y="1043140"/>
                </a:lnTo>
                <a:lnTo>
                  <a:pt x="45237" y="1038316"/>
                </a:lnTo>
                <a:lnTo>
                  <a:pt x="44255" y="1033247"/>
                </a:lnTo>
                <a:lnTo>
                  <a:pt x="43355" y="1028096"/>
                </a:lnTo>
                <a:lnTo>
                  <a:pt x="42537" y="1022699"/>
                </a:lnTo>
                <a:lnTo>
                  <a:pt x="41801" y="1017221"/>
                </a:lnTo>
                <a:lnTo>
                  <a:pt x="41065" y="1011579"/>
                </a:lnTo>
                <a:lnTo>
                  <a:pt x="40492" y="1005692"/>
                </a:lnTo>
                <a:lnTo>
                  <a:pt x="40001" y="999724"/>
                </a:lnTo>
                <a:lnTo>
                  <a:pt x="39510" y="993591"/>
                </a:lnTo>
                <a:lnTo>
                  <a:pt x="573" y="313155"/>
                </a:lnTo>
                <a:lnTo>
                  <a:pt x="409" y="309721"/>
                </a:lnTo>
                <a:lnTo>
                  <a:pt x="246" y="306450"/>
                </a:lnTo>
                <a:lnTo>
                  <a:pt x="82" y="303180"/>
                </a:lnTo>
                <a:lnTo>
                  <a:pt x="0" y="299991"/>
                </a:lnTo>
                <a:lnTo>
                  <a:pt x="0" y="296884"/>
                </a:lnTo>
                <a:lnTo>
                  <a:pt x="82" y="293695"/>
                </a:lnTo>
                <a:lnTo>
                  <a:pt x="164" y="290670"/>
                </a:lnTo>
                <a:lnTo>
                  <a:pt x="327" y="287644"/>
                </a:lnTo>
                <a:lnTo>
                  <a:pt x="491" y="284701"/>
                </a:lnTo>
                <a:lnTo>
                  <a:pt x="736" y="281839"/>
                </a:lnTo>
                <a:lnTo>
                  <a:pt x="1064" y="279059"/>
                </a:lnTo>
                <a:lnTo>
                  <a:pt x="1473" y="276279"/>
                </a:lnTo>
                <a:lnTo>
                  <a:pt x="1882" y="273499"/>
                </a:lnTo>
                <a:lnTo>
                  <a:pt x="2291" y="270801"/>
                </a:lnTo>
                <a:lnTo>
                  <a:pt x="2781" y="268185"/>
                </a:lnTo>
                <a:lnTo>
                  <a:pt x="3354" y="265650"/>
                </a:lnTo>
                <a:lnTo>
                  <a:pt x="3927" y="263115"/>
                </a:lnTo>
                <a:lnTo>
                  <a:pt x="4663" y="260581"/>
                </a:lnTo>
                <a:lnTo>
                  <a:pt x="5317" y="258128"/>
                </a:lnTo>
                <a:lnTo>
                  <a:pt x="6053" y="255757"/>
                </a:lnTo>
                <a:lnTo>
                  <a:pt x="6953" y="253467"/>
                </a:lnTo>
                <a:lnTo>
                  <a:pt x="7771" y="251260"/>
                </a:lnTo>
                <a:lnTo>
                  <a:pt x="8589" y="248970"/>
                </a:lnTo>
                <a:lnTo>
                  <a:pt x="9653" y="246763"/>
                </a:lnTo>
                <a:lnTo>
                  <a:pt x="10553" y="244637"/>
                </a:lnTo>
                <a:lnTo>
                  <a:pt x="11616" y="242511"/>
                </a:lnTo>
                <a:lnTo>
                  <a:pt x="12679" y="240549"/>
                </a:lnTo>
                <a:lnTo>
                  <a:pt x="13825" y="238586"/>
                </a:lnTo>
                <a:lnTo>
                  <a:pt x="14970" y="236624"/>
                </a:lnTo>
                <a:lnTo>
                  <a:pt x="16197" y="234743"/>
                </a:lnTo>
                <a:lnTo>
                  <a:pt x="17506" y="232945"/>
                </a:lnTo>
                <a:lnTo>
                  <a:pt x="18733" y="231146"/>
                </a:lnTo>
                <a:lnTo>
                  <a:pt x="20042" y="229347"/>
                </a:lnTo>
                <a:lnTo>
                  <a:pt x="21432" y="227712"/>
                </a:lnTo>
                <a:lnTo>
                  <a:pt x="22905" y="226076"/>
                </a:lnTo>
                <a:lnTo>
                  <a:pt x="24295" y="224523"/>
                </a:lnTo>
                <a:lnTo>
                  <a:pt x="25849" y="222888"/>
                </a:lnTo>
                <a:lnTo>
                  <a:pt x="27404" y="221334"/>
                </a:lnTo>
                <a:lnTo>
                  <a:pt x="28958" y="219944"/>
                </a:lnTo>
                <a:lnTo>
                  <a:pt x="30594" y="218554"/>
                </a:lnTo>
                <a:lnTo>
                  <a:pt x="32230" y="217164"/>
                </a:lnTo>
                <a:lnTo>
                  <a:pt x="34030" y="215856"/>
                </a:lnTo>
                <a:lnTo>
                  <a:pt x="35666" y="214630"/>
                </a:lnTo>
                <a:lnTo>
                  <a:pt x="37465" y="213321"/>
                </a:lnTo>
                <a:lnTo>
                  <a:pt x="39347" y="212177"/>
                </a:lnTo>
                <a:lnTo>
                  <a:pt x="41146" y="211114"/>
                </a:lnTo>
                <a:lnTo>
                  <a:pt x="43028" y="209969"/>
                </a:lnTo>
                <a:lnTo>
                  <a:pt x="44991" y="208988"/>
                </a:lnTo>
                <a:lnTo>
                  <a:pt x="46954" y="207925"/>
                </a:lnTo>
                <a:lnTo>
                  <a:pt x="48918" y="207026"/>
                </a:lnTo>
                <a:lnTo>
                  <a:pt x="50963" y="206126"/>
                </a:lnTo>
                <a:lnTo>
                  <a:pt x="53008" y="205227"/>
                </a:lnTo>
                <a:lnTo>
                  <a:pt x="55135" y="204409"/>
                </a:lnTo>
                <a:lnTo>
                  <a:pt x="57180" y="203673"/>
                </a:lnTo>
                <a:lnTo>
                  <a:pt x="59388" y="203019"/>
                </a:lnTo>
                <a:lnTo>
                  <a:pt x="61597" y="202283"/>
                </a:lnTo>
                <a:lnTo>
                  <a:pt x="63887" y="201629"/>
                </a:lnTo>
                <a:lnTo>
                  <a:pt x="66096" y="201057"/>
                </a:lnTo>
                <a:lnTo>
                  <a:pt x="70677" y="199994"/>
                </a:lnTo>
                <a:lnTo>
                  <a:pt x="75421" y="199094"/>
                </a:lnTo>
                <a:lnTo>
                  <a:pt x="80329" y="198440"/>
                </a:lnTo>
                <a:lnTo>
                  <a:pt x="1583110" y="21586"/>
                </a:lnTo>
                <a:lnTo>
                  <a:pt x="1609287" y="18397"/>
                </a:lnTo>
                <a:lnTo>
                  <a:pt x="1632764" y="15535"/>
                </a:lnTo>
                <a:lnTo>
                  <a:pt x="1654687" y="12755"/>
                </a:lnTo>
                <a:lnTo>
                  <a:pt x="1675628" y="10221"/>
                </a:lnTo>
                <a:lnTo>
                  <a:pt x="1696569" y="7768"/>
                </a:lnTo>
                <a:lnTo>
                  <a:pt x="1707367" y="6541"/>
                </a:lnTo>
                <a:lnTo>
                  <a:pt x="1718410" y="5397"/>
                </a:lnTo>
                <a:lnTo>
                  <a:pt x="1730026" y="4252"/>
                </a:lnTo>
                <a:lnTo>
                  <a:pt x="1742051" y="3107"/>
                </a:lnTo>
                <a:lnTo>
                  <a:pt x="1754812" y="2044"/>
                </a:lnTo>
                <a:lnTo>
                  <a:pt x="1768228" y="900"/>
                </a:lnTo>
                <a:lnTo>
                  <a:pt x="1773299" y="572"/>
                </a:lnTo>
                <a:lnTo>
                  <a:pt x="1778207" y="245"/>
                </a:lnTo>
                <a:lnTo>
                  <a:pt x="1782952" y="8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76200">
            <a:noFill/>
          </a:ln>
        </p:spPr>
        <p:txBody>
          <a:bodyPr bIns="18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出席某</a:t>
            </a: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公司成立</a:t>
            </a: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周年庆典大会，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行政</a:t>
            </a: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草拟</a:t>
            </a: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准备一份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贺电</a:t>
            </a: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公司代表出席庆典活动。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en-US" altLang="zh-CN" sz="2400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4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准备工作</a:t>
            </a:r>
            <a:r>
              <a:rPr lang="zh-CN" altLang="zh-CN" sz="24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24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各小组草拟该贺电。</a:t>
            </a:r>
            <a:endParaRPr lang="en-US" altLang="zh-CN" sz="24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4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思考：贺电的写作时，该考虑哪些因素？</a:t>
            </a:r>
            <a:endParaRPr lang="en-US" altLang="zh-CN" sz="24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74" y="4078957"/>
            <a:ext cx="3302496" cy="2201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5" name="MH_SubTitle_1"/>
          <p:cNvSpPr/>
          <p:nvPr>
            <p:custDataLst>
              <p:tags r:id="rId1"/>
            </p:custDataLst>
          </p:nvPr>
        </p:nvSpPr>
        <p:spPr>
          <a:xfrm>
            <a:off x="2396133" y="1456085"/>
            <a:ext cx="1512167" cy="1206991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能力目标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MH_Other_1"/>
          <p:cNvSpPr/>
          <p:nvPr>
            <p:custDataLst>
              <p:tags r:id="rId2"/>
            </p:custDataLst>
          </p:nvPr>
        </p:nvSpPr>
        <p:spPr>
          <a:xfrm>
            <a:off x="2160859" y="2385559"/>
            <a:ext cx="2016224" cy="285037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17" name="MH_Text_1"/>
          <p:cNvSpPr/>
          <p:nvPr>
            <p:custDataLst>
              <p:tags r:id="rId3"/>
            </p:custDataLst>
          </p:nvPr>
        </p:nvSpPr>
        <p:spPr>
          <a:xfrm>
            <a:off x="1748061" y="3021973"/>
            <a:ext cx="2736304" cy="1530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能够根据不同情境、祝贺者和受祝者不同关系，写出规范的贺电；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能做到真情实感、语言简洁扼要，通俗流畅；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能紧紧扣住中心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撰写贺电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MH_SubTitle_2"/>
          <p:cNvSpPr/>
          <p:nvPr>
            <p:custDataLst>
              <p:tags r:id="rId4"/>
            </p:custDataLst>
          </p:nvPr>
        </p:nvSpPr>
        <p:spPr>
          <a:xfrm>
            <a:off x="5492477" y="1528093"/>
            <a:ext cx="1480819" cy="1134983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知识目标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MH_Other_2"/>
          <p:cNvSpPr/>
          <p:nvPr>
            <p:custDataLst>
              <p:tags r:id="rId5"/>
            </p:custDataLst>
          </p:nvPr>
        </p:nvSpPr>
        <p:spPr>
          <a:xfrm>
            <a:off x="5233320" y="2395184"/>
            <a:ext cx="2001114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20" name="MH_Text_2"/>
          <p:cNvSpPr/>
          <p:nvPr>
            <p:custDataLst>
              <p:tags r:id="rId6"/>
            </p:custDataLst>
          </p:nvPr>
        </p:nvSpPr>
        <p:spPr>
          <a:xfrm>
            <a:off x="4988421" y="3004468"/>
            <a:ext cx="2664296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熟悉贺电基本格式写法；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掌握由于对象、场合不同，贺电的内容和措词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差异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了解贺电分类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理解并掌握贺电写作内容。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MH_SubTitle_3"/>
          <p:cNvSpPr/>
          <p:nvPr>
            <p:custDataLst>
              <p:tags r:id="rId7"/>
            </p:custDataLst>
          </p:nvPr>
        </p:nvSpPr>
        <p:spPr>
          <a:xfrm>
            <a:off x="8605705" y="1600101"/>
            <a:ext cx="1351268" cy="1062975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素质目标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MH_Other_3"/>
          <p:cNvSpPr/>
          <p:nvPr>
            <p:custDataLst>
              <p:tags r:id="rId8"/>
            </p:custDataLst>
          </p:nvPr>
        </p:nvSpPr>
        <p:spPr>
          <a:xfrm>
            <a:off x="8357203" y="2395184"/>
            <a:ext cx="1887802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CC33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23" name="MH_Text_3"/>
          <p:cNvSpPr/>
          <p:nvPr>
            <p:custDataLst>
              <p:tags r:id="rId9"/>
            </p:custDataLst>
          </p:nvPr>
        </p:nvSpPr>
        <p:spPr>
          <a:xfrm>
            <a:off x="8251205" y="3004468"/>
            <a:ext cx="2425848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培养学生能洞察实务与驾驭语言之间的平衡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培养学生正确把握与处理卑与亢的关系的能力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800" dirty="0"/>
              <a:t>。</a:t>
            </a:r>
            <a:endParaRPr lang="zh-CN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91877" y="663997"/>
            <a:ext cx="2592288" cy="584775"/>
          </a:xfrm>
          <a:prstGeom prst="rect">
            <a:avLst/>
          </a:prstGeom>
          <a:blipFill>
            <a:blip r:embed="rId1" cstate="print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/>
              <a:t>1</a:t>
            </a:r>
            <a:r>
              <a:rPr lang="zh-CN" altLang="en-US" sz="3200" b="1" dirty="0"/>
              <a:t>、认识贺电</a:t>
            </a:r>
            <a:endParaRPr lang="zh-CN" altLang="en-US" sz="3200" b="1" dirty="0"/>
          </a:p>
        </p:txBody>
      </p:sp>
      <p:sp>
        <p:nvSpPr>
          <p:cNvPr id="32" name="圆角矩形 31"/>
          <p:cNvSpPr/>
          <p:nvPr/>
        </p:nvSpPr>
        <p:spPr>
          <a:xfrm rot="5400000">
            <a:off x="-88143" y="2860241"/>
            <a:ext cx="4968552" cy="2448272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6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460029" y="1744117"/>
            <a:ext cx="1913544" cy="17534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895" dirty="0">
              <a:solidFill>
                <a:schemeClr val="tx1">
                  <a:lumMod val="75000"/>
                  <a:lumOff val="25000"/>
                </a:schemeClr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1316013" y="3688333"/>
            <a:ext cx="2191325" cy="22018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Clr>
                <a:schemeClr val="tx1"/>
              </a:buClr>
            </a:pPr>
            <a:r>
              <a:rPr lang="zh-CN" altLang="zh-CN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贺电是指行政机关、企事业单位、社会团体或个人向其它集体单位或个人表示祝贺的一种专用书信。</a:t>
            </a:r>
            <a:endParaRPr lang="en-US" altLang="zh-CN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676053" y="2248173"/>
            <a:ext cx="1512168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Clr>
                <a:schemeClr val="bg1"/>
              </a:buClr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贺电（信）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pic>
        <p:nvPicPr>
          <p:cNvPr id="1026" name="Picture 2" descr="E:\贺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4605" y="663997"/>
            <a:ext cx="4523377" cy="64246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98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98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5361289" y="3387696"/>
            <a:ext cx="2074122" cy="2074122"/>
          </a:xfrm>
          <a:prstGeom prst="ellipse">
            <a:avLst/>
          </a:prstGeom>
          <a:solidFill>
            <a:srgbClr val="FF860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29" tIns="45714" rIns="91429" bIns="45714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 b="1">
              <a:solidFill>
                <a:schemeClr val="tx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" name="Freeform 5"/>
          <p:cNvSpPr/>
          <p:nvPr/>
        </p:nvSpPr>
        <p:spPr bwMode="auto">
          <a:xfrm>
            <a:off x="4052610" y="2802513"/>
            <a:ext cx="1560991" cy="2156464"/>
          </a:xfrm>
          <a:custGeom>
            <a:avLst/>
            <a:gdLst>
              <a:gd name="T0" fmla="*/ 767 w 767"/>
              <a:gd name="T1" fmla="*/ 347 h 1059"/>
              <a:gd name="T2" fmla="*/ 514 w 767"/>
              <a:gd name="T3" fmla="*/ 0 h 1059"/>
              <a:gd name="T4" fmla="*/ 129 w 767"/>
              <a:gd name="T5" fmla="*/ 279 h 1059"/>
              <a:gd name="T6" fmla="*/ 33 w 767"/>
              <a:gd name="T7" fmla="*/ 576 h 1059"/>
              <a:gd name="T8" fmla="*/ 190 w 767"/>
              <a:gd name="T9" fmla="*/ 1059 h 1059"/>
              <a:gd name="T10" fmla="*/ 577 w 767"/>
              <a:gd name="T11" fmla="*/ 933 h 1059"/>
              <a:gd name="T12" fmla="*/ 561 w 767"/>
              <a:gd name="T13" fmla="*/ 796 h 1059"/>
              <a:gd name="T14" fmla="*/ 767 w 767"/>
              <a:gd name="T15" fmla="*/ 347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" h="1059">
                <a:moveTo>
                  <a:pt x="767" y="347"/>
                </a:moveTo>
                <a:cubicBezTo>
                  <a:pt x="514" y="0"/>
                  <a:pt x="514" y="0"/>
                  <a:pt x="514" y="0"/>
                </a:cubicBezTo>
                <a:cubicBezTo>
                  <a:pt x="129" y="279"/>
                  <a:pt x="129" y="279"/>
                  <a:pt x="129" y="279"/>
                </a:cubicBezTo>
                <a:cubicBezTo>
                  <a:pt x="43" y="342"/>
                  <a:pt x="0" y="475"/>
                  <a:pt x="33" y="576"/>
                </a:cubicBezTo>
                <a:cubicBezTo>
                  <a:pt x="190" y="1059"/>
                  <a:pt x="190" y="1059"/>
                  <a:pt x="190" y="1059"/>
                </a:cubicBezTo>
                <a:cubicBezTo>
                  <a:pt x="577" y="933"/>
                  <a:pt x="577" y="933"/>
                  <a:pt x="577" y="933"/>
                </a:cubicBezTo>
                <a:cubicBezTo>
                  <a:pt x="566" y="889"/>
                  <a:pt x="561" y="843"/>
                  <a:pt x="561" y="796"/>
                </a:cubicBezTo>
                <a:cubicBezTo>
                  <a:pt x="561" y="616"/>
                  <a:pt x="641" y="456"/>
                  <a:pt x="767" y="3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29" tIns="45714" rIns="91429" bIns="45714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 b="1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5257735" y="1960345"/>
            <a:ext cx="2281230" cy="1433389"/>
          </a:xfrm>
          <a:custGeom>
            <a:avLst/>
            <a:gdLst>
              <a:gd name="T0" fmla="*/ 869 w 1121"/>
              <a:gd name="T1" fmla="*/ 704 h 704"/>
              <a:gd name="T2" fmla="*/ 1121 w 1121"/>
              <a:gd name="T3" fmla="*/ 356 h 704"/>
              <a:gd name="T4" fmla="*/ 717 w 1121"/>
              <a:gd name="T5" fmla="*/ 63 h 704"/>
              <a:gd name="T6" fmla="*/ 405 w 1121"/>
              <a:gd name="T7" fmla="*/ 63 h 704"/>
              <a:gd name="T8" fmla="*/ 0 w 1121"/>
              <a:gd name="T9" fmla="*/ 357 h 704"/>
              <a:gd name="T10" fmla="*/ 253 w 1121"/>
              <a:gd name="T11" fmla="*/ 704 h 704"/>
              <a:gd name="T12" fmla="*/ 561 w 1121"/>
              <a:gd name="T13" fmla="*/ 618 h 704"/>
              <a:gd name="T14" fmla="*/ 869 w 1121"/>
              <a:gd name="T15" fmla="*/ 704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1" h="704">
                <a:moveTo>
                  <a:pt x="869" y="704"/>
                </a:moveTo>
                <a:cubicBezTo>
                  <a:pt x="1121" y="356"/>
                  <a:pt x="1121" y="356"/>
                  <a:pt x="1121" y="356"/>
                </a:cubicBezTo>
                <a:cubicBezTo>
                  <a:pt x="717" y="63"/>
                  <a:pt x="717" y="63"/>
                  <a:pt x="717" y="63"/>
                </a:cubicBezTo>
                <a:cubicBezTo>
                  <a:pt x="631" y="0"/>
                  <a:pt x="491" y="0"/>
                  <a:pt x="405" y="63"/>
                </a:cubicBezTo>
                <a:cubicBezTo>
                  <a:pt x="0" y="357"/>
                  <a:pt x="0" y="357"/>
                  <a:pt x="0" y="357"/>
                </a:cubicBezTo>
                <a:cubicBezTo>
                  <a:pt x="253" y="704"/>
                  <a:pt x="253" y="704"/>
                  <a:pt x="253" y="704"/>
                </a:cubicBezTo>
                <a:cubicBezTo>
                  <a:pt x="343" y="649"/>
                  <a:pt x="448" y="618"/>
                  <a:pt x="561" y="618"/>
                </a:cubicBezTo>
                <a:cubicBezTo>
                  <a:pt x="674" y="618"/>
                  <a:pt x="779" y="649"/>
                  <a:pt x="869" y="70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29" tIns="45714" rIns="91429" bIns="45714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 b="1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7184517" y="2801096"/>
            <a:ext cx="1563827" cy="2155046"/>
          </a:xfrm>
          <a:custGeom>
            <a:avLst/>
            <a:gdLst>
              <a:gd name="T0" fmla="*/ 638 w 768"/>
              <a:gd name="T1" fmla="*/ 280 h 1059"/>
              <a:gd name="T2" fmla="*/ 252 w 768"/>
              <a:gd name="T3" fmla="*/ 0 h 1059"/>
              <a:gd name="T4" fmla="*/ 0 w 768"/>
              <a:gd name="T5" fmla="*/ 348 h 1059"/>
              <a:gd name="T6" fmla="*/ 207 w 768"/>
              <a:gd name="T7" fmla="*/ 797 h 1059"/>
              <a:gd name="T8" fmla="*/ 191 w 768"/>
              <a:gd name="T9" fmla="*/ 934 h 1059"/>
              <a:gd name="T10" fmla="*/ 578 w 768"/>
              <a:gd name="T11" fmla="*/ 1059 h 1059"/>
              <a:gd name="T12" fmla="*/ 735 w 768"/>
              <a:gd name="T13" fmla="*/ 577 h 1059"/>
              <a:gd name="T14" fmla="*/ 638 w 768"/>
              <a:gd name="T15" fmla="*/ 280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" h="1059">
                <a:moveTo>
                  <a:pt x="638" y="280"/>
                </a:moveTo>
                <a:cubicBezTo>
                  <a:pt x="252" y="0"/>
                  <a:pt x="252" y="0"/>
                  <a:pt x="252" y="0"/>
                </a:cubicBezTo>
                <a:cubicBezTo>
                  <a:pt x="0" y="348"/>
                  <a:pt x="0" y="348"/>
                  <a:pt x="0" y="348"/>
                </a:cubicBezTo>
                <a:cubicBezTo>
                  <a:pt x="127" y="456"/>
                  <a:pt x="207" y="617"/>
                  <a:pt x="207" y="797"/>
                </a:cubicBezTo>
                <a:cubicBezTo>
                  <a:pt x="207" y="844"/>
                  <a:pt x="201" y="890"/>
                  <a:pt x="191" y="934"/>
                </a:cubicBezTo>
                <a:cubicBezTo>
                  <a:pt x="578" y="1059"/>
                  <a:pt x="578" y="1059"/>
                  <a:pt x="578" y="1059"/>
                </a:cubicBezTo>
                <a:cubicBezTo>
                  <a:pt x="735" y="577"/>
                  <a:pt x="735" y="577"/>
                  <a:pt x="735" y="577"/>
                </a:cubicBezTo>
                <a:cubicBezTo>
                  <a:pt x="768" y="476"/>
                  <a:pt x="724" y="343"/>
                  <a:pt x="638" y="28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29" tIns="45714" rIns="91429" bIns="45714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 b="1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497798" y="4889506"/>
            <a:ext cx="1803433" cy="1536888"/>
          </a:xfrm>
          <a:custGeom>
            <a:avLst/>
            <a:gdLst>
              <a:gd name="T0" fmla="*/ 388 w 886"/>
              <a:gd name="T1" fmla="*/ 0 h 755"/>
              <a:gd name="T2" fmla="*/ 0 w 886"/>
              <a:gd name="T3" fmla="*/ 126 h 755"/>
              <a:gd name="T4" fmla="*/ 145 w 886"/>
              <a:gd name="T5" fmla="*/ 572 h 755"/>
              <a:gd name="T6" fmla="*/ 398 w 886"/>
              <a:gd name="T7" fmla="*/ 755 h 755"/>
              <a:gd name="T8" fmla="*/ 886 w 886"/>
              <a:gd name="T9" fmla="*/ 755 h 755"/>
              <a:gd name="T10" fmla="*/ 886 w 886"/>
              <a:gd name="T11" fmla="*/ 362 h 755"/>
              <a:gd name="T12" fmla="*/ 388 w 886"/>
              <a:gd name="T13" fmla="*/ 0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6" h="755">
                <a:moveTo>
                  <a:pt x="388" y="0"/>
                </a:moveTo>
                <a:cubicBezTo>
                  <a:pt x="0" y="126"/>
                  <a:pt x="0" y="126"/>
                  <a:pt x="0" y="126"/>
                </a:cubicBezTo>
                <a:cubicBezTo>
                  <a:pt x="145" y="572"/>
                  <a:pt x="145" y="572"/>
                  <a:pt x="145" y="572"/>
                </a:cubicBezTo>
                <a:cubicBezTo>
                  <a:pt x="178" y="673"/>
                  <a:pt x="292" y="755"/>
                  <a:pt x="398" y="755"/>
                </a:cubicBezTo>
                <a:cubicBezTo>
                  <a:pt x="886" y="755"/>
                  <a:pt x="886" y="755"/>
                  <a:pt x="886" y="755"/>
                </a:cubicBezTo>
                <a:cubicBezTo>
                  <a:pt x="886" y="362"/>
                  <a:pt x="886" y="362"/>
                  <a:pt x="886" y="362"/>
                </a:cubicBezTo>
                <a:cubicBezTo>
                  <a:pt x="661" y="344"/>
                  <a:pt x="471" y="199"/>
                  <a:pt x="38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29" tIns="45714" rIns="91429" bIns="45714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 b="1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6498305" y="4888089"/>
            <a:ext cx="1802016" cy="1538305"/>
          </a:xfrm>
          <a:custGeom>
            <a:avLst/>
            <a:gdLst>
              <a:gd name="T0" fmla="*/ 0 w 885"/>
              <a:gd name="T1" fmla="*/ 363 h 756"/>
              <a:gd name="T2" fmla="*/ 0 w 885"/>
              <a:gd name="T3" fmla="*/ 756 h 756"/>
              <a:gd name="T4" fmla="*/ 488 w 885"/>
              <a:gd name="T5" fmla="*/ 756 h 756"/>
              <a:gd name="T6" fmla="*/ 740 w 885"/>
              <a:gd name="T7" fmla="*/ 573 h 756"/>
              <a:gd name="T8" fmla="*/ 885 w 885"/>
              <a:gd name="T9" fmla="*/ 126 h 756"/>
              <a:gd name="T10" fmla="*/ 498 w 885"/>
              <a:gd name="T11" fmla="*/ 0 h 756"/>
              <a:gd name="T12" fmla="*/ 0 w 885"/>
              <a:gd name="T13" fmla="*/ 363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5" h="756">
                <a:moveTo>
                  <a:pt x="0" y="363"/>
                </a:moveTo>
                <a:cubicBezTo>
                  <a:pt x="0" y="756"/>
                  <a:pt x="0" y="756"/>
                  <a:pt x="0" y="756"/>
                </a:cubicBezTo>
                <a:cubicBezTo>
                  <a:pt x="488" y="756"/>
                  <a:pt x="488" y="756"/>
                  <a:pt x="488" y="756"/>
                </a:cubicBezTo>
                <a:cubicBezTo>
                  <a:pt x="594" y="756"/>
                  <a:pt x="707" y="674"/>
                  <a:pt x="740" y="573"/>
                </a:cubicBezTo>
                <a:cubicBezTo>
                  <a:pt x="885" y="126"/>
                  <a:pt x="885" y="126"/>
                  <a:pt x="885" y="126"/>
                </a:cubicBezTo>
                <a:cubicBezTo>
                  <a:pt x="498" y="0"/>
                  <a:pt x="498" y="0"/>
                  <a:pt x="498" y="0"/>
                </a:cubicBezTo>
                <a:cubicBezTo>
                  <a:pt x="415" y="200"/>
                  <a:pt x="225" y="344"/>
                  <a:pt x="0" y="3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29" tIns="45714" rIns="91429" bIns="45714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 b="1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06649" y="2223274"/>
            <a:ext cx="732893" cy="82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64876" y="5335246"/>
            <a:ext cx="883640" cy="82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zh-CN" altLang="en-US" sz="40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11350" y="3393989"/>
            <a:ext cx="887872" cy="82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05</a:t>
            </a:r>
            <a:endParaRPr lang="zh-CN" altLang="en-US" sz="40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95409" y="3393734"/>
            <a:ext cx="845937" cy="82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65881" y="5338138"/>
            <a:ext cx="865943" cy="82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7" name="组合 17"/>
          <p:cNvGrpSpPr>
            <a:grpSpLocks noChangeAspect="1"/>
          </p:cNvGrpSpPr>
          <p:nvPr/>
        </p:nvGrpSpPr>
        <p:grpSpPr>
          <a:xfrm>
            <a:off x="6023214" y="4019773"/>
            <a:ext cx="824194" cy="705660"/>
            <a:chOff x="2162176" y="-104775"/>
            <a:chExt cx="1655763" cy="1417638"/>
          </a:xfrm>
          <a:solidFill>
            <a:schemeClr val="bg1">
              <a:lumMod val="65000"/>
            </a:schemeClr>
          </a:solidFill>
        </p:grpSpPr>
        <p:sp>
          <p:nvSpPr>
            <p:cNvPr id="19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b="1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0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b="1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24" name="TextBox 20"/>
          <p:cNvSpPr txBox="1"/>
          <p:nvPr/>
        </p:nvSpPr>
        <p:spPr bwMode="auto">
          <a:xfrm>
            <a:off x="7076653" y="1816125"/>
            <a:ext cx="2236581" cy="497455"/>
          </a:xfrm>
          <a:prstGeom prst="rect">
            <a:avLst/>
          </a:prstGeom>
          <a:noFill/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上级给下级</a:t>
            </a:r>
            <a:endParaRPr lang="zh-CN" altLang="en-US" sz="20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4" name="TextBox 20"/>
          <p:cNvSpPr txBox="1"/>
          <p:nvPr/>
        </p:nvSpPr>
        <p:spPr bwMode="auto">
          <a:xfrm>
            <a:off x="8890256" y="3809510"/>
            <a:ext cx="3110083" cy="458470"/>
          </a:xfrm>
          <a:prstGeom prst="rect">
            <a:avLst/>
          </a:prstGeom>
          <a:noFill/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F Orson Casual Heavy" panose="00000400000000000000" pitchFamily="2" charset="0"/>
              </a:rPr>
              <a:t>下级给上级</a:t>
            </a:r>
            <a:endParaRPr lang="zh-CN" altLang="en-US" sz="20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F Orson Casual Heavy" panose="00000400000000000000" pitchFamily="2" charset="0"/>
            </a:endParaRPr>
          </a:p>
        </p:txBody>
      </p:sp>
      <p:sp>
        <p:nvSpPr>
          <p:cNvPr id="36" name="TextBox 20"/>
          <p:cNvSpPr txBox="1"/>
          <p:nvPr/>
        </p:nvSpPr>
        <p:spPr bwMode="auto">
          <a:xfrm>
            <a:off x="8461631" y="5709748"/>
            <a:ext cx="3110083" cy="457893"/>
          </a:xfrm>
          <a:prstGeom prst="rect">
            <a:avLst/>
          </a:prstGeom>
          <a:noFill/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F Orson Casual Heavy" panose="00000400000000000000" pitchFamily="2" charset="0"/>
              </a:rPr>
              <a:t>平级之间</a:t>
            </a:r>
            <a:endParaRPr lang="zh-CN" altLang="en-US" sz="20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F Orson Casual Heavy" panose="00000400000000000000" pitchFamily="2" charset="0"/>
            </a:endParaRPr>
          </a:p>
        </p:txBody>
      </p:sp>
      <p:sp>
        <p:nvSpPr>
          <p:cNvPr id="38" name="TextBox 20"/>
          <p:cNvSpPr txBox="1"/>
          <p:nvPr/>
        </p:nvSpPr>
        <p:spPr bwMode="auto">
          <a:xfrm>
            <a:off x="2756173" y="5776565"/>
            <a:ext cx="1872208" cy="497455"/>
          </a:xfrm>
          <a:prstGeom prst="rect">
            <a:avLst/>
          </a:prstGeom>
          <a:noFill/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F Orson Casual Heavy" panose="00000400000000000000" pitchFamily="2" charset="0"/>
              </a:rPr>
              <a:t>组织之间</a:t>
            </a:r>
            <a:endParaRPr lang="zh-CN" altLang="en-US" sz="20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F Orson Casual Heavy" panose="00000400000000000000" pitchFamily="2" charset="0"/>
            </a:endParaRPr>
          </a:p>
        </p:txBody>
      </p:sp>
      <p:sp>
        <p:nvSpPr>
          <p:cNvPr id="40" name="TextBox 20"/>
          <p:cNvSpPr txBox="1"/>
          <p:nvPr/>
        </p:nvSpPr>
        <p:spPr bwMode="auto">
          <a:xfrm>
            <a:off x="2108101" y="3256285"/>
            <a:ext cx="1872208" cy="497455"/>
          </a:xfrm>
          <a:prstGeom prst="rect">
            <a:avLst/>
          </a:prstGeom>
          <a:noFill/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F Orson Casual Heavy" panose="00000400000000000000" pitchFamily="2" charset="0"/>
              </a:rPr>
              <a:t>个人之间</a:t>
            </a:r>
            <a:endParaRPr lang="zh-CN" altLang="en-US" sz="20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F Orson Casual Heavy" panose="00000400000000000000" pitchFamily="2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 bwMode="auto">
          <a:xfrm>
            <a:off x="9238309" y="-94997"/>
            <a:ext cx="1514649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7545449" y="-1"/>
            <a:ext cx="1514649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11109101" y="-94997"/>
            <a:ext cx="1336717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46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47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877" y="663997"/>
            <a:ext cx="2287910" cy="584775"/>
          </a:xfrm>
          <a:prstGeom prst="rect">
            <a:avLst/>
          </a:prstGeom>
          <a:blipFill>
            <a:blip r:embed="rId1" cstate="print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、分类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10" grpId="0"/>
      <p:bldP spid="12" grpId="0"/>
      <p:bldP spid="14" grpId="0"/>
      <p:bldP spid="16" grpId="0"/>
      <p:bldP spid="24" grpId="0"/>
      <p:bldP spid="34" grpId="0"/>
      <p:bldP spid="36" grpId="0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6428581" y="1973575"/>
            <a:ext cx="6048672" cy="3592175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第一，结合当前的形势状况，说明对方取得成绩的大背景，或者某个重要会议召开的历史条件。 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第二，概括说明对方都在哪些方面取得了成绩，分析其成功的主观、客观原因。总之这一部分是贺信的中心部分，一定要交代清楚祝贺的原因。 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第三，表示热烈的祝贺。要写出自己祝贺的心情，由衷地表达自己真诚的慰问和祝福。要写些鼓励的话，提出希望和共同理想。 </a:t>
            </a:r>
            <a:endParaRPr lang="zh-CN" altLang="en-US" sz="16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圆角矩形 2"/>
          <p:cNvSpPr/>
          <p:nvPr/>
        </p:nvSpPr>
        <p:spPr>
          <a:xfrm>
            <a:off x="4046770" y="2043955"/>
            <a:ext cx="2874399" cy="1880579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-1" fmla="*/ 21174 w 4269646"/>
              <a:gd name="connsiteY0-2" fmla="*/ 756084 h 1512168"/>
              <a:gd name="connsiteX1-3" fmla="*/ 777258 w 4269646"/>
              <a:gd name="connsiteY1-4" fmla="*/ 0 h 1512168"/>
              <a:gd name="connsiteX2-5" fmla="*/ 3513562 w 4269646"/>
              <a:gd name="connsiteY2-6" fmla="*/ 0 h 1512168"/>
              <a:gd name="connsiteX3-7" fmla="*/ 4269646 w 4269646"/>
              <a:gd name="connsiteY3-8" fmla="*/ 756084 h 1512168"/>
              <a:gd name="connsiteX4-9" fmla="*/ 4269646 w 4269646"/>
              <a:gd name="connsiteY4-10" fmla="*/ 756084 h 1512168"/>
              <a:gd name="connsiteX5-11" fmla="*/ 3513562 w 4269646"/>
              <a:gd name="connsiteY5-12" fmla="*/ 1512168 h 1512168"/>
              <a:gd name="connsiteX6-13" fmla="*/ 777258 w 4269646"/>
              <a:gd name="connsiteY6-14" fmla="*/ 1512168 h 1512168"/>
              <a:gd name="connsiteX7-15" fmla="*/ 258688 w 4269646"/>
              <a:gd name="connsiteY7-16" fmla="*/ 1346622 h 1512168"/>
              <a:gd name="connsiteX8" fmla="*/ 21174 w 4269646"/>
              <a:gd name="connsiteY8" fmla="*/ 756084 h 1512168"/>
              <a:gd name="connsiteX0-17" fmla="*/ 91863 w 4340335"/>
              <a:gd name="connsiteY0-18" fmla="*/ 756084 h 2273096"/>
              <a:gd name="connsiteX1-19" fmla="*/ 847947 w 4340335"/>
              <a:gd name="connsiteY1-20" fmla="*/ 0 h 2273096"/>
              <a:gd name="connsiteX2-21" fmla="*/ 3584251 w 4340335"/>
              <a:gd name="connsiteY2-22" fmla="*/ 0 h 2273096"/>
              <a:gd name="connsiteX3-23" fmla="*/ 4340335 w 4340335"/>
              <a:gd name="connsiteY3-24" fmla="*/ 756084 h 2273096"/>
              <a:gd name="connsiteX4-25" fmla="*/ 4340335 w 4340335"/>
              <a:gd name="connsiteY4-26" fmla="*/ 756084 h 2273096"/>
              <a:gd name="connsiteX5-27" fmla="*/ 3584251 w 4340335"/>
              <a:gd name="connsiteY5-28" fmla="*/ 1512168 h 2273096"/>
              <a:gd name="connsiteX6-29" fmla="*/ 847947 w 4340335"/>
              <a:gd name="connsiteY6-30" fmla="*/ 1512168 h 2273096"/>
              <a:gd name="connsiteX7-31" fmla="*/ 96620 w 4340335"/>
              <a:gd name="connsiteY7-32" fmla="*/ 2261022 h 2273096"/>
              <a:gd name="connsiteX8-33" fmla="*/ 91863 w 4340335"/>
              <a:gd name="connsiteY8-34" fmla="*/ 756084 h 2273096"/>
              <a:gd name="connsiteX0-35" fmla="*/ 44127 w 4292599"/>
              <a:gd name="connsiteY0-36" fmla="*/ 756084 h 2273096"/>
              <a:gd name="connsiteX1-37" fmla="*/ 800211 w 4292599"/>
              <a:gd name="connsiteY1-38" fmla="*/ 0 h 2273096"/>
              <a:gd name="connsiteX2-39" fmla="*/ 3536515 w 4292599"/>
              <a:gd name="connsiteY2-40" fmla="*/ 0 h 2273096"/>
              <a:gd name="connsiteX3-41" fmla="*/ 4292599 w 4292599"/>
              <a:gd name="connsiteY3-42" fmla="*/ 756084 h 2273096"/>
              <a:gd name="connsiteX4-43" fmla="*/ 4292599 w 4292599"/>
              <a:gd name="connsiteY4-44" fmla="*/ 756084 h 2273096"/>
              <a:gd name="connsiteX5-45" fmla="*/ 3536515 w 4292599"/>
              <a:gd name="connsiteY5-46" fmla="*/ 1512168 h 2273096"/>
              <a:gd name="connsiteX6-47" fmla="*/ 800211 w 4292599"/>
              <a:gd name="connsiteY6-48" fmla="*/ 1512168 h 2273096"/>
              <a:gd name="connsiteX7-49" fmla="*/ 48884 w 4292599"/>
              <a:gd name="connsiteY7-50" fmla="*/ 2261022 h 2273096"/>
              <a:gd name="connsiteX8-51" fmla="*/ 44127 w 4292599"/>
              <a:gd name="connsiteY8-52" fmla="*/ 756084 h 2273096"/>
              <a:gd name="connsiteX0-53" fmla="*/ 44127 w 4292599"/>
              <a:gd name="connsiteY0-54" fmla="*/ 756084 h 2261022"/>
              <a:gd name="connsiteX1-55" fmla="*/ 800211 w 4292599"/>
              <a:gd name="connsiteY1-56" fmla="*/ 0 h 2261022"/>
              <a:gd name="connsiteX2-57" fmla="*/ 3536515 w 4292599"/>
              <a:gd name="connsiteY2-58" fmla="*/ 0 h 2261022"/>
              <a:gd name="connsiteX3-59" fmla="*/ 4292599 w 4292599"/>
              <a:gd name="connsiteY3-60" fmla="*/ 756084 h 2261022"/>
              <a:gd name="connsiteX4-61" fmla="*/ 4292599 w 4292599"/>
              <a:gd name="connsiteY4-62" fmla="*/ 756084 h 2261022"/>
              <a:gd name="connsiteX5-63" fmla="*/ 3536515 w 4292599"/>
              <a:gd name="connsiteY5-64" fmla="*/ 1512168 h 2261022"/>
              <a:gd name="connsiteX6-65" fmla="*/ 800211 w 4292599"/>
              <a:gd name="connsiteY6-66" fmla="*/ 1512168 h 2261022"/>
              <a:gd name="connsiteX7-67" fmla="*/ 48884 w 4292599"/>
              <a:gd name="connsiteY7-68" fmla="*/ 2261022 h 2261022"/>
              <a:gd name="connsiteX8-69" fmla="*/ 44127 w 4292599"/>
              <a:gd name="connsiteY8-70" fmla="*/ 756084 h 2261022"/>
              <a:gd name="connsiteX0-71" fmla="*/ 58844 w 4307316"/>
              <a:gd name="connsiteY0-72" fmla="*/ 756084 h 2261022"/>
              <a:gd name="connsiteX1-73" fmla="*/ 814928 w 4307316"/>
              <a:gd name="connsiteY1-74" fmla="*/ 0 h 2261022"/>
              <a:gd name="connsiteX2-75" fmla="*/ 3551232 w 4307316"/>
              <a:gd name="connsiteY2-76" fmla="*/ 0 h 2261022"/>
              <a:gd name="connsiteX3-77" fmla="*/ 4307316 w 4307316"/>
              <a:gd name="connsiteY3-78" fmla="*/ 756084 h 2261022"/>
              <a:gd name="connsiteX4-79" fmla="*/ 4307316 w 4307316"/>
              <a:gd name="connsiteY4-80" fmla="*/ 756084 h 2261022"/>
              <a:gd name="connsiteX5-81" fmla="*/ 3551232 w 4307316"/>
              <a:gd name="connsiteY5-82" fmla="*/ 1512168 h 2261022"/>
              <a:gd name="connsiteX6-83" fmla="*/ 814928 w 4307316"/>
              <a:gd name="connsiteY6-84" fmla="*/ 1512168 h 2261022"/>
              <a:gd name="connsiteX7-85" fmla="*/ 63601 w 4307316"/>
              <a:gd name="connsiteY7-86" fmla="*/ 2261022 h 2261022"/>
              <a:gd name="connsiteX8-87" fmla="*/ 58844 w 4307316"/>
              <a:gd name="connsiteY8-88" fmla="*/ 756084 h 2261022"/>
              <a:gd name="connsiteX0-89" fmla="*/ 23866 w 4272338"/>
              <a:gd name="connsiteY0-90" fmla="*/ 756084 h 2261022"/>
              <a:gd name="connsiteX1-91" fmla="*/ 779950 w 4272338"/>
              <a:gd name="connsiteY1-92" fmla="*/ 0 h 2261022"/>
              <a:gd name="connsiteX2-93" fmla="*/ 3516254 w 4272338"/>
              <a:gd name="connsiteY2-94" fmla="*/ 0 h 2261022"/>
              <a:gd name="connsiteX3-95" fmla="*/ 4272338 w 4272338"/>
              <a:gd name="connsiteY3-96" fmla="*/ 756084 h 2261022"/>
              <a:gd name="connsiteX4-97" fmla="*/ 4272338 w 4272338"/>
              <a:gd name="connsiteY4-98" fmla="*/ 756084 h 2261022"/>
              <a:gd name="connsiteX5-99" fmla="*/ 3516254 w 4272338"/>
              <a:gd name="connsiteY5-100" fmla="*/ 1512168 h 2261022"/>
              <a:gd name="connsiteX6-101" fmla="*/ 779950 w 4272338"/>
              <a:gd name="connsiteY6-102" fmla="*/ 1512168 h 2261022"/>
              <a:gd name="connsiteX7-103" fmla="*/ 28623 w 4272338"/>
              <a:gd name="connsiteY7-104" fmla="*/ 2261022 h 2261022"/>
              <a:gd name="connsiteX8-105" fmla="*/ 23866 w 4272338"/>
              <a:gd name="connsiteY8-106" fmla="*/ 756084 h 2261022"/>
              <a:gd name="connsiteX0-107" fmla="*/ 65222 w 4313694"/>
              <a:gd name="connsiteY0-108" fmla="*/ 756084 h 2397356"/>
              <a:gd name="connsiteX1-109" fmla="*/ 821306 w 4313694"/>
              <a:gd name="connsiteY1-110" fmla="*/ 0 h 2397356"/>
              <a:gd name="connsiteX2-111" fmla="*/ 3557610 w 4313694"/>
              <a:gd name="connsiteY2-112" fmla="*/ 0 h 2397356"/>
              <a:gd name="connsiteX3-113" fmla="*/ 4313694 w 4313694"/>
              <a:gd name="connsiteY3-114" fmla="*/ 756084 h 2397356"/>
              <a:gd name="connsiteX4-115" fmla="*/ 4313694 w 4313694"/>
              <a:gd name="connsiteY4-116" fmla="*/ 756084 h 2397356"/>
              <a:gd name="connsiteX5-117" fmla="*/ 3557610 w 4313694"/>
              <a:gd name="connsiteY5-118" fmla="*/ 1512168 h 2397356"/>
              <a:gd name="connsiteX6-119" fmla="*/ 821306 w 4313694"/>
              <a:gd name="connsiteY6-120" fmla="*/ 1512168 h 2397356"/>
              <a:gd name="connsiteX7-121" fmla="*/ 69978 w 4313694"/>
              <a:gd name="connsiteY7-122" fmla="*/ 2397356 h 2397356"/>
              <a:gd name="connsiteX8-123" fmla="*/ 65222 w 4313694"/>
              <a:gd name="connsiteY8-124" fmla="*/ 756084 h 2397356"/>
              <a:gd name="connsiteX0-125" fmla="*/ 76953 w 4325425"/>
              <a:gd name="connsiteY0-126" fmla="*/ 756084 h 2410587"/>
              <a:gd name="connsiteX1-127" fmla="*/ 833037 w 4325425"/>
              <a:gd name="connsiteY1-128" fmla="*/ 0 h 2410587"/>
              <a:gd name="connsiteX2-129" fmla="*/ 3569341 w 4325425"/>
              <a:gd name="connsiteY2-130" fmla="*/ 0 h 2410587"/>
              <a:gd name="connsiteX3-131" fmla="*/ 4325425 w 4325425"/>
              <a:gd name="connsiteY3-132" fmla="*/ 756084 h 2410587"/>
              <a:gd name="connsiteX4-133" fmla="*/ 4325425 w 4325425"/>
              <a:gd name="connsiteY4-134" fmla="*/ 756084 h 2410587"/>
              <a:gd name="connsiteX5-135" fmla="*/ 3569341 w 4325425"/>
              <a:gd name="connsiteY5-136" fmla="*/ 1512168 h 2410587"/>
              <a:gd name="connsiteX6-137" fmla="*/ 833037 w 4325425"/>
              <a:gd name="connsiteY6-138" fmla="*/ 1512168 h 2410587"/>
              <a:gd name="connsiteX7-139" fmla="*/ 55248 w 4325425"/>
              <a:gd name="connsiteY7-140" fmla="*/ 2410587 h 2410587"/>
              <a:gd name="connsiteX8-141" fmla="*/ 76953 w 4325425"/>
              <a:gd name="connsiteY8-142" fmla="*/ 756084 h 2410587"/>
              <a:gd name="connsiteX0-143" fmla="*/ 76954 w 4325426"/>
              <a:gd name="connsiteY0-144" fmla="*/ 756084 h 2713188"/>
              <a:gd name="connsiteX1-145" fmla="*/ 833038 w 4325426"/>
              <a:gd name="connsiteY1-146" fmla="*/ 0 h 2713188"/>
              <a:gd name="connsiteX2-147" fmla="*/ 3569342 w 4325426"/>
              <a:gd name="connsiteY2-148" fmla="*/ 0 h 2713188"/>
              <a:gd name="connsiteX3-149" fmla="*/ 4325426 w 4325426"/>
              <a:gd name="connsiteY3-150" fmla="*/ 756084 h 2713188"/>
              <a:gd name="connsiteX4-151" fmla="*/ 4325426 w 4325426"/>
              <a:gd name="connsiteY4-152" fmla="*/ 756084 h 2713188"/>
              <a:gd name="connsiteX5-153" fmla="*/ 3569342 w 4325426"/>
              <a:gd name="connsiteY5-154" fmla="*/ 1512168 h 2713188"/>
              <a:gd name="connsiteX6-155" fmla="*/ 833038 w 4325426"/>
              <a:gd name="connsiteY6-156" fmla="*/ 1512168 h 2713188"/>
              <a:gd name="connsiteX7-157" fmla="*/ 55249 w 4325426"/>
              <a:gd name="connsiteY7-158" fmla="*/ 2713188 h 2713188"/>
              <a:gd name="connsiteX8-159" fmla="*/ 76954 w 4325426"/>
              <a:gd name="connsiteY8-160" fmla="*/ 756084 h 2713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4325426" h="2713188">
                <a:moveTo>
                  <a:pt x="76954" y="756084"/>
                </a:moveTo>
                <a:cubicBezTo>
                  <a:pt x="206586" y="303886"/>
                  <a:pt x="415464" y="0"/>
                  <a:pt x="833038" y="0"/>
                </a:cubicBezTo>
                <a:lnTo>
                  <a:pt x="3569342" y="0"/>
                </a:lnTo>
                <a:cubicBezTo>
                  <a:pt x="3986916" y="0"/>
                  <a:pt x="4325426" y="338510"/>
                  <a:pt x="4325426" y="756084"/>
                </a:cubicBezTo>
                <a:lnTo>
                  <a:pt x="4325426" y="756084"/>
                </a:lnTo>
                <a:cubicBezTo>
                  <a:pt x="4325426" y="1173658"/>
                  <a:pt x="3986916" y="1512168"/>
                  <a:pt x="3569342" y="1512168"/>
                </a:cubicBezTo>
                <a:lnTo>
                  <a:pt x="833038" y="1512168"/>
                </a:lnTo>
                <a:cubicBezTo>
                  <a:pt x="290559" y="1484577"/>
                  <a:pt x="48259" y="2689573"/>
                  <a:pt x="55249" y="2713188"/>
                </a:cubicBezTo>
                <a:cubicBezTo>
                  <a:pt x="11034" y="2573541"/>
                  <a:pt x="-52678" y="1208282"/>
                  <a:pt x="76954" y="756084"/>
                </a:cubicBezTo>
                <a:close/>
              </a:path>
            </a:pathLst>
          </a:custGeom>
          <a:solidFill>
            <a:srgbClr val="00B05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7" name="圆角矩形 2"/>
          <p:cNvSpPr/>
          <p:nvPr/>
        </p:nvSpPr>
        <p:spPr>
          <a:xfrm flipH="1">
            <a:off x="1171997" y="4116876"/>
            <a:ext cx="2874398" cy="1670838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-1" fmla="*/ 21174 w 4269646"/>
              <a:gd name="connsiteY0-2" fmla="*/ 756084 h 1512168"/>
              <a:gd name="connsiteX1-3" fmla="*/ 777258 w 4269646"/>
              <a:gd name="connsiteY1-4" fmla="*/ 0 h 1512168"/>
              <a:gd name="connsiteX2-5" fmla="*/ 3513562 w 4269646"/>
              <a:gd name="connsiteY2-6" fmla="*/ 0 h 1512168"/>
              <a:gd name="connsiteX3-7" fmla="*/ 4269646 w 4269646"/>
              <a:gd name="connsiteY3-8" fmla="*/ 756084 h 1512168"/>
              <a:gd name="connsiteX4-9" fmla="*/ 4269646 w 4269646"/>
              <a:gd name="connsiteY4-10" fmla="*/ 756084 h 1512168"/>
              <a:gd name="connsiteX5-11" fmla="*/ 3513562 w 4269646"/>
              <a:gd name="connsiteY5-12" fmla="*/ 1512168 h 1512168"/>
              <a:gd name="connsiteX6-13" fmla="*/ 777258 w 4269646"/>
              <a:gd name="connsiteY6-14" fmla="*/ 1512168 h 1512168"/>
              <a:gd name="connsiteX7-15" fmla="*/ 258688 w 4269646"/>
              <a:gd name="connsiteY7-16" fmla="*/ 1346622 h 1512168"/>
              <a:gd name="connsiteX8" fmla="*/ 21174 w 4269646"/>
              <a:gd name="connsiteY8" fmla="*/ 756084 h 1512168"/>
              <a:gd name="connsiteX0-17" fmla="*/ 91863 w 4340335"/>
              <a:gd name="connsiteY0-18" fmla="*/ 756084 h 2273096"/>
              <a:gd name="connsiteX1-19" fmla="*/ 847947 w 4340335"/>
              <a:gd name="connsiteY1-20" fmla="*/ 0 h 2273096"/>
              <a:gd name="connsiteX2-21" fmla="*/ 3584251 w 4340335"/>
              <a:gd name="connsiteY2-22" fmla="*/ 0 h 2273096"/>
              <a:gd name="connsiteX3-23" fmla="*/ 4340335 w 4340335"/>
              <a:gd name="connsiteY3-24" fmla="*/ 756084 h 2273096"/>
              <a:gd name="connsiteX4-25" fmla="*/ 4340335 w 4340335"/>
              <a:gd name="connsiteY4-26" fmla="*/ 756084 h 2273096"/>
              <a:gd name="connsiteX5-27" fmla="*/ 3584251 w 4340335"/>
              <a:gd name="connsiteY5-28" fmla="*/ 1512168 h 2273096"/>
              <a:gd name="connsiteX6-29" fmla="*/ 847947 w 4340335"/>
              <a:gd name="connsiteY6-30" fmla="*/ 1512168 h 2273096"/>
              <a:gd name="connsiteX7-31" fmla="*/ 96620 w 4340335"/>
              <a:gd name="connsiteY7-32" fmla="*/ 2261022 h 2273096"/>
              <a:gd name="connsiteX8-33" fmla="*/ 91863 w 4340335"/>
              <a:gd name="connsiteY8-34" fmla="*/ 756084 h 2273096"/>
              <a:gd name="connsiteX0-35" fmla="*/ 44127 w 4292599"/>
              <a:gd name="connsiteY0-36" fmla="*/ 756084 h 2273096"/>
              <a:gd name="connsiteX1-37" fmla="*/ 800211 w 4292599"/>
              <a:gd name="connsiteY1-38" fmla="*/ 0 h 2273096"/>
              <a:gd name="connsiteX2-39" fmla="*/ 3536515 w 4292599"/>
              <a:gd name="connsiteY2-40" fmla="*/ 0 h 2273096"/>
              <a:gd name="connsiteX3-41" fmla="*/ 4292599 w 4292599"/>
              <a:gd name="connsiteY3-42" fmla="*/ 756084 h 2273096"/>
              <a:gd name="connsiteX4-43" fmla="*/ 4292599 w 4292599"/>
              <a:gd name="connsiteY4-44" fmla="*/ 756084 h 2273096"/>
              <a:gd name="connsiteX5-45" fmla="*/ 3536515 w 4292599"/>
              <a:gd name="connsiteY5-46" fmla="*/ 1512168 h 2273096"/>
              <a:gd name="connsiteX6-47" fmla="*/ 800211 w 4292599"/>
              <a:gd name="connsiteY6-48" fmla="*/ 1512168 h 2273096"/>
              <a:gd name="connsiteX7-49" fmla="*/ 48884 w 4292599"/>
              <a:gd name="connsiteY7-50" fmla="*/ 2261022 h 2273096"/>
              <a:gd name="connsiteX8-51" fmla="*/ 44127 w 4292599"/>
              <a:gd name="connsiteY8-52" fmla="*/ 756084 h 2273096"/>
              <a:gd name="connsiteX0-53" fmla="*/ 44127 w 4292599"/>
              <a:gd name="connsiteY0-54" fmla="*/ 756084 h 2261022"/>
              <a:gd name="connsiteX1-55" fmla="*/ 800211 w 4292599"/>
              <a:gd name="connsiteY1-56" fmla="*/ 0 h 2261022"/>
              <a:gd name="connsiteX2-57" fmla="*/ 3536515 w 4292599"/>
              <a:gd name="connsiteY2-58" fmla="*/ 0 h 2261022"/>
              <a:gd name="connsiteX3-59" fmla="*/ 4292599 w 4292599"/>
              <a:gd name="connsiteY3-60" fmla="*/ 756084 h 2261022"/>
              <a:gd name="connsiteX4-61" fmla="*/ 4292599 w 4292599"/>
              <a:gd name="connsiteY4-62" fmla="*/ 756084 h 2261022"/>
              <a:gd name="connsiteX5-63" fmla="*/ 3536515 w 4292599"/>
              <a:gd name="connsiteY5-64" fmla="*/ 1512168 h 2261022"/>
              <a:gd name="connsiteX6-65" fmla="*/ 800211 w 4292599"/>
              <a:gd name="connsiteY6-66" fmla="*/ 1512168 h 2261022"/>
              <a:gd name="connsiteX7-67" fmla="*/ 48884 w 4292599"/>
              <a:gd name="connsiteY7-68" fmla="*/ 2261022 h 2261022"/>
              <a:gd name="connsiteX8-69" fmla="*/ 44127 w 4292599"/>
              <a:gd name="connsiteY8-70" fmla="*/ 756084 h 2261022"/>
              <a:gd name="connsiteX0-71" fmla="*/ 58844 w 4307316"/>
              <a:gd name="connsiteY0-72" fmla="*/ 756084 h 2261022"/>
              <a:gd name="connsiteX1-73" fmla="*/ 814928 w 4307316"/>
              <a:gd name="connsiteY1-74" fmla="*/ 0 h 2261022"/>
              <a:gd name="connsiteX2-75" fmla="*/ 3551232 w 4307316"/>
              <a:gd name="connsiteY2-76" fmla="*/ 0 h 2261022"/>
              <a:gd name="connsiteX3-77" fmla="*/ 4307316 w 4307316"/>
              <a:gd name="connsiteY3-78" fmla="*/ 756084 h 2261022"/>
              <a:gd name="connsiteX4-79" fmla="*/ 4307316 w 4307316"/>
              <a:gd name="connsiteY4-80" fmla="*/ 756084 h 2261022"/>
              <a:gd name="connsiteX5-81" fmla="*/ 3551232 w 4307316"/>
              <a:gd name="connsiteY5-82" fmla="*/ 1512168 h 2261022"/>
              <a:gd name="connsiteX6-83" fmla="*/ 814928 w 4307316"/>
              <a:gd name="connsiteY6-84" fmla="*/ 1512168 h 2261022"/>
              <a:gd name="connsiteX7-85" fmla="*/ 63601 w 4307316"/>
              <a:gd name="connsiteY7-86" fmla="*/ 2261022 h 2261022"/>
              <a:gd name="connsiteX8-87" fmla="*/ 58844 w 4307316"/>
              <a:gd name="connsiteY8-88" fmla="*/ 756084 h 2261022"/>
              <a:gd name="connsiteX0-89" fmla="*/ 23866 w 4272338"/>
              <a:gd name="connsiteY0-90" fmla="*/ 756084 h 2261022"/>
              <a:gd name="connsiteX1-91" fmla="*/ 779950 w 4272338"/>
              <a:gd name="connsiteY1-92" fmla="*/ 0 h 2261022"/>
              <a:gd name="connsiteX2-93" fmla="*/ 3516254 w 4272338"/>
              <a:gd name="connsiteY2-94" fmla="*/ 0 h 2261022"/>
              <a:gd name="connsiteX3-95" fmla="*/ 4272338 w 4272338"/>
              <a:gd name="connsiteY3-96" fmla="*/ 756084 h 2261022"/>
              <a:gd name="connsiteX4-97" fmla="*/ 4272338 w 4272338"/>
              <a:gd name="connsiteY4-98" fmla="*/ 756084 h 2261022"/>
              <a:gd name="connsiteX5-99" fmla="*/ 3516254 w 4272338"/>
              <a:gd name="connsiteY5-100" fmla="*/ 1512168 h 2261022"/>
              <a:gd name="connsiteX6-101" fmla="*/ 779950 w 4272338"/>
              <a:gd name="connsiteY6-102" fmla="*/ 1512168 h 2261022"/>
              <a:gd name="connsiteX7-103" fmla="*/ 28623 w 4272338"/>
              <a:gd name="connsiteY7-104" fmla="*/ 2261022 h 2261022"/>
              <a:gd name="connsiteX8-105" fmla="*/ 23866 w 4272338"/>
              <a:gd name="connsiteY8-106" fmla="*/ 756084 h 2261022"/>
              <a:gd name="connsiteX0-107" fmla="*/ 65222 w 4313694"/>
              <a:gd name="connsiteY0-108" fmla="*/ 756084 h 2397356"/>
              <a:gd name="connsiteX1-109" fmla="*/ 821306 w 4313694"/>
              <a:gd name="connsiteY1-110" fmla="*/ 0 h 2397356"/>
              <a:gd name="connsiteX2-111" fmla="*/ 3557610 w 4313694"/>
              <a:gd name="connsiteY2-112" fmla="*/ 0 h 2397356"/>
              <a:gd name="connsiteX3-113" fmla="*/ 4313694 w 4313694"/>
              <a:gd name="connsiteY3-114" fmla="*/ 756084 h 2397356"/>
              <a:gd name="connsiteX4-115" fmla="*/ 4313694 w 4313694"/>
              <a:gd name="connsiteY4-116" fmla="*/ 756084 h 2397356"/>
              <a:gd name="connsiteX5-117" fmla="*/ 3557610 w 4313694"/>
              <a:gd name="connsiteY5-118" fmla="*/ 1512168 h 2397356"/>
              <a:gd name="connsiteX6-119" fmla="*/ 821306 w 4313694"/>
              <a:gd name="connsiteY6-120" fmla="*/ 1512168 h 2397356"/>
              <a:gd name="connsiteX7-121" fmla="*/ 69978 w 4313694"/>
              <a:gd name="connsiteY7-122" fmla="*/ 2397356 h 2397356"/>
              <a:gd name="connsiteX8-123" fmla="*/ 65222 w 4313694"/>
              <a:gd name="connsiteY8-124" fmla="*/ 756084 h 2397356"/>
              <a:gd name="connsiteX0-125" fmla="*/ 76953 w 4325425"/>
              <a:gd name="connsiteY0-126" fmla="*/ 756084 h 2410587"/>
              <a:gd name="connsiteX1-127" fmla="*/ 833037 w 4325425"/>
              <a:gd name="connsiteY1-128" fmla="*/ 0 h 2410587"/>
              <a:gd name="connsiteX2-129" fmla="*/ 3569341 w 4325425"/>
              <a:gd name="connsiteY2-130" fmla="*/ 0 h 2410587"/>
              <a:gd name="connsiteX3-131" fmla="*/ 4325425 w 4325425"/>
              <a:gd name="connsiteY3-132" fmla="*/ 756084 h 2410587"/>
              <a:gd name="connsiteX4-133" fmla="*/ 4325425 w 4325425"/>
              <a:gd name="connsiteY4-134" fmla="*/ 756084 h 2410587"/>
              <a:gd name="connsiteX5-135" fmla="*/ 3569341 w 4325425"/>
              <a:gd name="connsiteY5-136" fmla="*/ 1512168 h 2410587"/>
              <a:gd name="connsiteX6-137" fmla="*/ 833037 w 4325425"/>
              <a:gd name="connsiteY6-138" fmla="*/ 1512168 h 2410587"/>
              <a:gd name="connsiteX7-139" fmla="*/ 55248 w 4325425"/>
              <a:gd name="connsiteY7-140" fmla="*/ 2410587 h 2410587"/>
              <a:gd name="connsiteX8-141" fmla="*/ 76953 w 4325425"/>
              <a:gd name="connsiteY8-142" fmla="*/ 756084 h 24105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4325425" h="2410587">
                <a:moveTo>
                  <a:pt x="76953" y="756084"/>
                </a:moveTo>
                <a:cubicBezTo>
                  <a:pt x="206584" y="354320"/>
                  <a:pt x="415463" y="0"/>
                  <a:pt x="833037" y="0"/>
                </a:cubicBezTo>
                <a:lnTo>
                  <a:pt x="3569341" y="0"/>
                </a:lnTo>
                <a:cubicBezTo>
                  <a:pt x="3986915" y="0"/>
                  <a:pt x="4325425" y="338510"/>
                  <a:pt x="4325425" y="756084"/>
                </a:cubicBezTo>
                <a:lnTo>
                  <a:pt x="4325425" y="756084"/>
                </a:lnTo>
                <a:cubicBezTo>
                  <a:pt x="4325425" y="1173658"/>
                  <a:pt x="3986915" y="1512168"/>
                  <a:pt x="3569341" y="1512168"/>
                </a:cubicBezTo>
                <a:lnTo>
                  <a:pt x="833037" y="1512168"/>
                </a:lnTo>
                <a:cubicBezTo>
                  <a:pt x="290558" y="1484577"/>
                  <a:pt x="48258" y="2386972"/>
                  <a:pt x="55248" y="2410587"/>
                </a:cubicBezTo>
                <a:cubicBezTo>
                  <a:pt x="11033" y="2270940"/>
                  <a:pt x="-52678" y="1157848"/>
                  <a:pt x="76953" y="756084"/>
                </a:cubicBezTo>
                <a:close/>
              </a:path>
            </a:pathLst>
          </a:custGeom>
          <a:solidFill>
            <a:srgbClr val="00B05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8" name="圆角矩形 2"/>
          <p:cNvSpPr/>
          <p:nvPr/>
        </p:nvSpPr>
        <p:spPr>
          <a:xfrm>
            <a:off x="4021221" y="4624437"/>
            <a:ext cx="2938372" cy="1610369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-1" fmla="*/ 21174 w 4269646"/>
              <a:gd name="connsiteY0-2" fmla="*/ 756084 h 1512168"/>
              <a:gd name="connsiteX1-3" fmla="*/ 777258 w 4269646"/>
              <a:gd name="connsiteY1-4" fmla="*/ 0 h 1512168"/>
              <a:gd name="connsiteX2-5" fmla="*/ 3513562 w 4269646"/>
              <a:gd name="connsiteY2-6" fmla="*/ 0 h 1512168"/>
              <a:gd name="connsiteX3-7" fmla="*/ 4269646 w 4269646"/>
              <a:gd name="connsiteY3-8" fmla="*/ 756084 h 1512168"/>
              <a:gd name="connsiteX4-9" fmla="*/ 4269646 w 4269646"/>
              <a:gd name="connsiteY4-10" fmla="*/ 756084 h 1512168"/>
              <a:gd name="connsiteX5-11" fmla="*/ 3513562 w 4269646"/>
              <a:gd name="connsiteY5-12" fmla="*/ 1512168 h 1512168"/>
              <a:gd name="connsiteX6-13" fmla="*/ 777258 w 4269646"/>
              <a:gd name="connsiteY6-14" fmla="*/ 1512168 h 1512168"/>
              <a:gd name="connsiteX7-15" fmla="*/ 258688 w 4269646"/>
              <a:gd name="connsiteY7-16" fmla="*/ 1346622 h 1512168"/>
              <a:gd name="connsiteX8" fmla="*/ 21174 w 4269646"/>
              <a:gd name="connsiteY8" fmla="*/ 756084 h 1512168"/>
              <a:gd name="connsiteX0-17" fmla="*/ 91863 w 4340335"/>
              <a:gd name="connsiteY0-18" fmla="*/ 756084 h 2273096"/>
              <a:gd name="connsiteX1-19" fmla="*/ 847947 w 4340335"/>
              <a:gd name="connsiteY1-20" fmla="*/ 0 h 2273096"/>
              <a:gd name="connsiteX2-21" fmla="*/ 3584251 w 4340335"/>
              <a:gd name="connsiteY2-22" fmla="*/ 0 h 2273096"/>
              <a:gd name="connsiteX3-23" fmla="*/ 4340335 w 4340335"/>
              <a:gd name="connsiteY3-24" fmla="*/ 756084 h 2273096"/>
              <a:gd name="connsiteX4-25" fmla="*/ 4340335 w 4340335"/>
              <a:gd name="connsiteY4-26" fmla="*/ 756084 h 2273096"/>
              <a:gd name="connsiteX5-27" fmla="*/ 3584251 w 4340335"/>
              <a:gd name="connsiteY5-28" fmla="*/ 1512168 h 2273096"/>
              <a:gd name="connsiteX6-29" fmla="*/ 847947 w 4340335"/>
              <a:gd name="connsiteY6-30" fmla="*/ 1512168 h 2273096"/>
              <a:gd name="connsiteX7-31" fmla="*/ 96620 w 4340335"/>
              <a:gd name="connsiteY7-32" fmla="*/ 2261022 h 2273096"/>
              <a:gd name="connsiteX8-33" fmla="*/ 91863 w 4340335"/>
              <a:gd name="connsiteY8-34" fmla="*/ 756084 h 2273096"/>
              <a:gd name="connsiteX0-35" fmla="*/ 44127 w 4292599"/>
              <a:gd name="connsiteY0-36" fmla="*/ 756084 h 2273096"/>
              <a:gd name="connsiteX1-37" fmla="*/ 800211 w 4292599"/>
              <a:gd name="connsiteY1-38" fmla="*/ 0 h 2273096"/>
              <a:gd name="connsiteX2-39" fmla="*/ 3536515 w 4292599"/>
              <a:gd name="connsiteY2-40" fmla="*/ 0 h 2273096"/>
              <a:gd name="connsiteX3-41" fmla="*/ 4292599 w 4292599"/>
              <a:gd name="connsiteY3-42" fmla="*/ 756084 h 2273096"/>
              <a:gd name="connsiteX4-43" fmla="*/ 4292599 w 4292599"/>
              <a:gd name="connsiteY4-44" fmla="*/ 756084 h 2273096"/>
              <a:gd name="connsiteX5-45" fmla="*/ 3536515 w 4292599"/>
              <a:gd name="connsiteY5-46" fmla="*/ 1512168 h 2273096"/>
              <a:gd name="connsiteX6-47" fmla="*/ 800211 w 4292599"/>
              <a:gd name="connsiteY6-48" fmla="*/ 1512168 h 2273096"/>
              <a:gd name="connsiteX7-49" fmla="*/ 48884 w 4292599"/>
              <a:gd name="connsiteY7-50" fmla="*/ 2261022 h 2273096"/>
              <a:gd name="connsiteX8-51" fmla="*/ 44127 w 4292599"/>
              <a:gd name="connsiteY8-52" fmla="*/ 756084 h 2273096"/>
              <a:gd name="connsiteX0-53" fmla="*/ 44127 w 4292599"/>
              <a:gd name="connsiteY0-54" fmla="*/ 756084 h 2261022"/>
              <a:gd name="connsiteX1-55" fmla="*/ 800211 w 4292599"/>
              <a:gd name="connsiteY1-56" fmla="*/ 0 h 2261022"/>
              <a:gd name="connsiteX2-57" fmla="*/ 3536515 w 4292599"/>
              <a:gd name="connsiteY2-58" fmla="*/ 0 h 2261022"/>
              <a:gd name="connsiteX3-59" fmla="*/ 4292599 w 4292599"/>
              <a:gd name="connsiteY3-60" fmla="*/ 756084 h 2261022"/>
              <a:gd name="connsiteX4-61" fmla="*/ 4292599 w 4292599"/>
              <a:gd name="connsiteY4-62" fmla="*/ 756084 h 2261022"/>
              <a:gd name="connsiteX5-63" fmla="*/ 3536515 w 4292599"/>
              <a:gd name="connsiteY5-64" fmla="*/ 1512168 h 2261022"/>
              <a:gd name="connsiteX6-65" fmla="*/ 800211 w 4292599"/>
              <a:gd name="connsiteY6-66" fmla="*/ 1512168 h 2261022"/>
              <a:gd name="connsiteX7-67" fmla="*/ 48884 w 4292599"/>
              <a:gd name="connsiteY7-68" fmla="*/ 2261022 h 2261022"/>
              <a:gd name="connsiteX8-69" fmla="*/ 44127 w 4292599"/>
              <a:gd name="connsiteY8-70" fmla="*/ 756084 h 2261022"/>
              <a:gd name="connsiteX0-71" fmla="*/ 58844 w 4307316"/>
              <a:gd name="connsiteY0-72" fmla="*/ 756084 h 2261022"/>
              <a:gd name="connsiteX1-73" fmla="*/ 814928 w 4307316"/>
              <a:gd name="connsiteY1-74" fmla="*/ 0 h 2261022"/>
              <a:gd name="connsiteX2-75" fmla="*/ 3551232 w 4307316"/>
              <a:gd name="connsiteY2-76" fmla="*/ 0 h 2261022"/>
              <a:gd name="connsiteX3-77" fmla="*/ 4307316 w 4307316"/>
              <a:gd name="connsiteY3-78" fmla="*/ 756084 h 2261022"/>
              <a:gd name="connsiteX4-79" fmla="*/ 4307316 w 4307316"/>
              <a:gd name="connsiteY4-80" fmla="*/ 756084 h 2261022"/>
              <a:gd name="connsiteX5-81" fmla="*/ 3551232 w 4307316"/>
              <a:gd name="connsiteY5-82" fmla="*/ 1512168 h 2261022"/>
              <a:gd name="connsiteX6-83" fmla="*/ 814928 w 4307316"/>
              <a:gd name="connsiteY6-84" fmla="*/ 1512168 h 2261022"/>
              <a:gd name="connsiteX7-85" fmla="*/ 63601 w 4307316"/>
              <a:gd name="connsiteY7-86" fmla="*/ 2261022 h 2261022"/>
              <a:gd name="connsiteX8-87" fmla="*/ 58844 w 4307316"/>
              <a:gd name="connsiteY8-88" fmla="*/ 756084 h 2261022"/>
              <a:gd name="connsiteX0-89" fmla="*/ 23866 w 4272338"/>
              <a:gd name="connsiteY0-90" fmla="*/ 756084 h 2261022"/>
              <a:gd name="connsiteX1-91" fmla="*/ 779950 w 4272338"/>
              <a:gd name="connsiteY1-92" fmla="*/ 0 h 2261022"/>
              <a:gd name="connsiteX2-93" fmla="*/ 3516254 w 4272338"/>
              <a:gd name="connsiteY2-94" fmla="*/ 0 h 2261022"/>
              <a:gd name="connsiteX3-95" fmla="*/ 4272338 w 4272338"/>
              <a:gd name="connsiteY3-96" fmla="*/ 756084 h 2261022"/>
              <a:gd name="connsiteX4-97" fmla="*/ 4272338 w 4272338"/>
              <a:gd name="connsiteY4-98" fmla="*/ 756084 h 2261022"/>
              <a:gd name="connsiteX5-99" fmla="*/ 3516254 w 4272338"/>
              <a:gd name="connsiteY5-100" fmla="*/ 1512168 h 2261022"/>
              <a:gd name="connsiteX6-101" fmla="*/ 779950 w 4272338"/>
              <a:gd name="connsiteY6-102" fmla="*/ 1512168 h 2261022"/>
              <a:gd name="connsiteX7-103" fmla="*/ 28623 w 4272338"/>
              <a:gd name="connsiteY7-104" fmla="*/ 2261022 h 2261022"/>
              <a:gd name="connsiteX8-105" fmla="*/ 23866 w 4272338"/>
              <a:gd name="connsiteY8-106" fmla="*/ 756084 h 2261022"/>
              <a:gd name="connsiteX0-107" fmla="*/ 65222 w 4313694"/>
              <a:gd name="connsiteY0-108" fmla="*/ 756084 h 2397356"/>
              <a:gd name="connsiteX1-109" fmla="*/ 821306 w 4313694"/>
              <a:gd name="connsiteY1-110" fmla="*/ 0 h 2397356"/>
              <a:gd name="connsiteX2-111" fmla="*/ 3557610 w 4313694"/>
              <a:gd name="connsiteY2-112" fmla="*/ 0 h 2397356"/>
              <a:gd name="connsiteX3-113" fmla="*/ 4313694 w 4313694"/>
              <a:gd name="connsiteY3-114" fmla="*/ 756084 h 2397356"/>
              <a:gd name="connsiteX4-115" fmla="*/ 4313694 w 4313694"/>
              <a:gd name="connsiteY4-116" fmla="*/ 756084 h 2397356"/>
              <a:gd name="connsiteX5-117" fmla="*/ 3557610 w 4313694"/>
              <a:gd name="connsiteY5-118" fmla="*/ 1512168 h 2397356"/>
              <a:gd name="connsiteX6-119" fmla="*/ 821306 w 4313694"/>
              <a:gd name="connsiteY6-120" fmla="*/ 1512168 h 2397356"/>
              <a:gd name="connsiteX7-121" fmla="*/ 69978 w 4313694"/>
              <a:gd name="connsiteY7-122" fmla="*/ 2397356 h 2397356"/>
              <a:gd name="connsiteX8-123" fmla="*/ 65222 w 4313694"/>
              <a:gd name="connsiteY8-124" fmla="*/ 756084 h 2397356"/>
              <a:gd name="connsiteX0-125" fmla="*/ 92290 w 4340762"/>
              <a:gd name="connsiteY0-126" fmla="*/ 756084 h 2378945"/>
              <a:gd name="connsiteX1-127" fmla="*/ 848374 w 4340762"/>
              <a:gd name="connsiteY1-128" fmla="*/ 0 h 2378945"/>
              <a:gd name="connsiteX2-129" fmla="*/ 3584678 w 4340762"/>
              <a:gd name="connsiteY2-130" fmla="*/ 0 h 2378945"/>
              <a:gd name="connsiteX3-131" fmla="*/ 4340762 w 4340762"/>
              <a:gd name="connsiteY3-132" fmla="*/ 756084 h 2378945"/>
              <a:gd name="connsiteX4-133" fmla="*/ 4340762 w 4340762"/>
              <a:gd name="connsiteY4-134" fmla="*/ 756084 h 2378945"/>
              <a:gd name="connsiteX5-135" fmla="*/ 3584678 w 4340762"/>
              <a:gd name="connsiteY5-136" fmla="*/ 1512168 h 2378945"/>
              <a:gd name="connsiteX6-137" fmla="*/ 848374 w 4340762"/>
              <a:gd name="connsiteY6-138" fmla="*/ 1512168 h 2378945"/>
              <a:gd name="connsiteX7-139" fmla="*/ 41813 w 4340762"/>
              <a:gd name="connsiteY7-140" fmla="*/ 2378945 h 2378945"/>
              <a:gd name="connsiteX8-141" fmla="*/ 92290 w 4340762"/>
              <a:gd name="connsiteY8-142" fmla="*/ 756084 h 23789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4340762" h="2378945">
                <a:moveTo>
                  <a:pt x="92290" y="756084"/>
                </a:moveTo>
                <a:cubicBezTo>
                  <a:pt x="226717" y="359593"/>
                  <a:pt x="430800" y="0"/>
                  <a:pt x="848374" y="0"/>
                </a:cubicBezTo>
                <a:lnTo>
                  <a:pt x="3584678" y="0"/>
                </a:lnTo>
                <a:cubicBezTo>
                  <a:pt x="4002252" y="0"/>
                  <a:pt x="4340762" y="338510"/>
                  <a:pt x="4340762" y="756084"/>
                </a:cubicBezTo>
                <a:lnTo>
                  <a:pt x="4340762" y="756084"/>
                </a:lnTo>
                <a:cubicBezTo>
                  <a:pt x="4340762" y="1173658"/>
                  <a:pt x="4002252" y="1512168"/>
                  <a:pt x="3584678" y="1512168"/>
                </a:cubicBezTo>
                <a:lnTo>
                  <a:pt x="848374" y="1512168"/>
                </a:lnTo>
                <a:cubicBezTo>
                  <a:pt x="305895" y="1484577"/>
                  <a:pt x="34823" y="2355330"/>
                  <a:pt x="41813" y="2378945"/>
                </a:cubicBezTo>
                <a:cubicBezTo>
                  <a:pt x="-2402" y="2239298"/>
                  <a:pt x="-42137" y="1152575"/>
                  <a:pt x="92290" y="756084"/>
                </a:cubicBezTo>
                <a:close/>
              </a:path>
            </a:pathLst>
          </a:custGeom>
          <a:solidFill>
            <a:srgbClr val="996633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9" name="圆角矩形 2"/>
          <p:cNvSpPr/>
          <p:nvPr/>
        </p:nvSpPr>
        <p:spPr>
          <a:xfrm>
            <a:off x="4028649" y="3252674"/>
            <a:ext cx="3052040" cy="1829228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-1" fmla="*/ 21174 w 4269646"/>
              <a:gd name="connsiteY0-2" fmla="*/ 756084 h 1512168"/>
              <a:gd name="connsiteX1-3" fmla="*/ 777258 w 4269646"/>
              <a:gd name="connsiteY1-4" fmla="*/ 0 h 1512168"/>
              <a:gd name="connsiteX2-5" fmla="*/ 3513562 w 4269646"/>
              <a:gd name="connsiteY2-6" fmla="*/ 0 h 1512168"/>
              <a:gd name="connsiteX3-7" fmla="*/ 4269646 w 4269646"/>
              <a:gd name="connsiteY3-8" fmla="*/ 756084 h 1512168"/>
              <a:gd name="connsiteX4-9" fmla="*/ 4269646 w 4269646"/>
              <a:gd name="connsiteY4-10" fmla="*/ 756084 h 1512168"/>
              <a:gd name="connsiteX5-11" fmla="*/ 3513562 w 4269646"/>
              <a:gd name="connsiteY5-12" fmla="*/ 1512168 h 1512168"/>
              <a:gd name="connsiteX6-13" fmla="*/ 777258 w 4269646"/>
              <a:gd name="connsiteY6-14" fmla="*/ 1512168 h 1512168"/>
              <a:gd name="connsiteX7-15" fmla="*/ 258688 w 4269646"/>
              <a:gd name="connsiteY7-16" fmla="*/ 1346622 h 1512168"/>
              <a:gd name="connsiteX8" fmla="*/ 21174 w 4269646"/>
              <a:gd name="connsiteY8" fmla="*/ 756084 h 1512168"/>
              <a:gd name="connsiteX0-17" fmla="*/ 91863 w 4340335"/>
              <a:gd name="connsiteY0-18" fmla="*/ 756084 h 2273096"/>
              <a:gd name="connsiteX1-19" fmla="*/ 847947 w 4340335"/>
              <a:gd name="connsiteY1-20" fmla="*/ 0 h 2273096"/>
              <a:gd name="connsiteX2-21" fmla="*/ 3584251 w 4340335"/>
              <a:gd name="connsiteY2-22" fmla="*/ 0 h 2273096"/>
              <a:gd name="connsiteX3-23" fmla="*/ 4340335 w 4340335"/>
              <a:gd name="connsiteY3-24" fmla="*/ 756084 h 2273096"/>
              <a:gd name="connsiteX4-25" fmla="*/ 4340335 w 4340335"/>
              <a:gd name="connsiteY4-26" fmla="*/ 756084 h 2273096"/>
              <a:gd name="connsiteX5-27" fmla="*/ 3584251 w 4340335"/>
              <a:gd name="connsiteY5-28" fmla="*/ 1512168 h 2273096"/>
              <a:gd name="connsiteX6-29" fmla="*/ 847947 w 4340335"/>
              <a:gd name="connsiteY6-30" fmla="*/ 1512168 h 2273096"/>
              <a:gd name="connsiteX7-31" fmla="*/ 96620 w 4340335"/>
              <a:gd name="connsiteY7-32" fmla="*/ 2261022 h 2273096"/>
              <a:gd name="connsiteX8-33" fmla="*/ 91863 w 4340335"/>
              <a:gd name="connsiteY8-34" fmla="*/ 756084 h 2273096"/>
              <a:gd name="connsiteX0-35" fmla="*/ 44127 w 4292599"/>
              <a:gd name="connsiteY0-36" fmla="*/ 756084 h 2273096"/>
              <a:gd name="connsiteX1-37" fmla="*/ 800211 w 4292599"/>
              <a:gd name="connsiteY1-38" fmla="*/ 0 h 2273096"/>
              <a:gd name="connsiteX2-39" fmla="*/ 3536515 w 4292599"/>
              <a:gd name="connsiteY2-40" fmla="*/ 0 h 2273096"/>
              <a:gd name="connsiteX3-41" fmla="*/ 4292599 w 4292599"/>
              <a:gd name="connsiteY3-42" fmla="*/ 756084 h 2273096"/>
              <a:gd name="connsiteX4-43" fmla="*/ 4292599 w 4292599"/>
              <a:gd name="connsiteY4-44" fmla="*/ 756084 h 2273096"/>
              <a:gd name="connsiteX5-45" fmla="*/ 3536515 w 4292599"/>
              <a:gd name="connsiteY5-46" fmla="*/ 1512168 h 2273096"/>
              <a:gd name="connsiteX6-47" fmla="*/ 800211 w 4292599"/>
              <a:gd name="connsiteY6-48" fmla="*/ 1512168 h 2273096"/>
              <a:gd name="connsiteX7-49" fmla="*/ 48884 w 4292599"/>
              <a:gd name="connsiteY7-50" fmla="*/ 2261022 h 2273096"/>
              <a:gd name="connsiteX8-51" fmla="*/ 44127 w 4292599"/>
              <a:gd name="connsiteY8-52" fmla="*/ 756084 h 2273096"/>
              <a:gd name="connsiteX0-53" fmla="*/ 44127 w 4292599"/>
              <a:gd name="connsiteY0-54" fmla="*/ 756084 h 2261022"/>
              <a:gd name="connsiteX1-55" fmla="*/ 800211 w 4292599"/>
              <a:gd name="connsiteY1-56" fmla="*/ 0 h 2261022"/>
              <a:gd name="connsiteX2-57" fmla="*/ 3536515 w 4292599"/>
              <a:gd name="connsiteY2-58" fmla="*/ 0 h 2261022"/>
              <a:gd name="connsiteX3-59" fmla="*/ 4292599 w 4292599"/>
              <a:gd name="connsiteY3-60" fmla="*/ 756084 h 2261022"/>
              <a:gd name="connsiteX4-61" fmla="*/ 4292599 w 4292599"/>
              <a:gd name="connsiteY4-62" fmla="*/ 756084 h 2261022"/>
              <a:gd name="connsiteX5-63" fmla="*/ 3536515 w 4292599"/>
              <a:gd name="connsiteY5-64" fmla="*/ 1512168 h 2261022"/>
              <a:gd name="connsiteX6-65" fmla="*/ 800211 w 4292599"/>
              <a:gd name="connsiteY6-66" fmla="*/ 1512168 h 2261022"/>
              <a:gd name="connsiteX7-67" fmla="*/ 48884 w 4292599"/>
              <a:gd name="connsiteY7-68" fmla="*/ 2261022 h 2261022"/>
              <a:gd name="connsiteX8-69" fmla="*/ 44127 w 4292599"/>
              <a:gd name="connsiteY8-70" fmla="*/ 756084 h 2261022"/>
              <a:gd name="connsiteX0-71" fmla="*/ 58844 w 4307316"/>
              <a:gd name="connsiteY0-72" fmla="*/ 756084 h 2261022"/>
              <a:gd name="connsiteX1-73" fmla="*/ 814928 w 4307316"/>
              <a:gd name="connsiteY1-74" fmla="*/ 0 h 2261022"/>
              <a:gd name="connsiteX2-75" fmla="*/ 3551232 w 4307316"/>
              <a:gd name="connsiteY2-76" fmla="*/ 0 h 2261022"/>
              <a:gd name="connsiteX3-77" fmla="*/ 4307316 w 4307316"/>
              <a:gd name="connsiteY3-78" fmla="*/ 756084 h 2261022"/>
              <a:gd name="connsiteX4-79" fmla="*/ 4307316 w 4307316"/>
              <a:gd name="connsiteY4-80" fmla="*/ 756084 h 2261022"/>
              <a:gd name="connsiteX5-81" fmla="*/ 3551232 w 4307316"/>
              <a:gd name="connsiteY5-82" fmla="*/ 1512168 h 2261022"/>
              <a:gd name="connsiteX6-83" fmla="*/ 814928 w 4307316"/>
              <a:gd name="connsiteY6-84" fmla="*/ 1512168 h 2261022"/>
              <a:gd name="connsiteX7-85" fmla="*/ 63601 w 4307316"/>
              <a:gd name="connsiteY7-86" fmla="*/ 2261022 h 2261022"/>
              <a:gd name="connsiteX8-87" fmla="*/ 58844 w 4307316"/>
              <a:gd name="connsiteY8-88" fmla="*/ 756084 h 2261022"/>
              <a:gd name="connsiteX0-89" fmla="*/ 23866 w 4272338"/>
              <a:gd name="connsiteY0-90" fmla="*/ 756084 h 2261022"/>
              <a:gd name="connsiteX1-91" fmla="*/ 779950 w 4272338"/>
              <a:gd name="connsiteY1-92" fmla="*/ 0 h 2261022"/>
              <a:gd name="connsiteX2-93" fmla="*/ 3516254 w 4272338"/>
              <a:gd name="connsiteY2-94" fmla="*/ 0 h 2261022"/>
              <a:gd name="connsiteX3-95" fmla="*/ 4272338 w 4272338"/>
              <a:gd name="connsiteY3-96" fmla="*/ 756084 h 2261022"/>
              <a:gd name="connsiteX4-97" fmla="*/ 4272338 w 4272338"/>
              <a:gd name="connsiteY4-98" fmla="*/ 756084 h 2261022"/>
              <a:gd name="connsiteX5-99" fmla="*/ 3516254 w 4272338"/>
              <a:gd name="connsiteY5-100" fmla="*/ 1512168 h 2261022"/>
              <a:gd name="connsiteX6-101" fmla="*/ 779950 w 4272338"/>
              <a:gd name="connsiteY6-102" fmla="*/ 1512168 h 2261022"/>
              <a:gd name="connsiteX7-103" fmla="*/ 28623 w 4272338"/>
              <a:gd name="connsiteY7-104" fmla="*/ 2261022 h 2261022"/>
              <a:gd name="connsiteX8-105" fmla="*/ 23866 w 4272338"/>
              <a:gd name="connsiteY8-106" fmla="*/ 756084 h 2261022"/>
              <a:gd name="connsiteX0-107" fmla="*/ 65222 w 4313694"/>
              <a:gd name="connsiteY0-108" fmla="*/ 756084 h 2397356"/>
              <a:gd name="connsiteX1-109" fmla="*/ 821306 w 4313694"/>
              <a:gd name="connsiteY1-110" fmla="*/ 0 h 2397356"/>
              <a:gd name="connsiteX2-111" fmla="*/ 3557610 w 4313694"/>
              <a:gd name="connsiteY2-112" fmla="*/ 0 h 2397356"/>
              <a:gd name="connsiteX3-113" fmla="*/ 4313694 w 4313694"/>
              <a:gd name="connsiteY3-114" fmla="*/ 756084 h 2397356"/>
              <a:gd name="connsiteX4-115" fmla="*/ 4313694 w 4313694"/>
              <a:gd name="connsiteY4-116" fmla="*/ 756084 h 2397356"/>
              <a:gd name="connsiteX5-117" fmla="*/ 3557610 w 4313694"/>
              <a:gd name="connsiteY5-118" fmla="*/ 1512168 h 2397356"/>
              <a:gd name="connsiteX6-119" fmla="*/ 821306 w 4313694"/>
              <a:gd name="connsiteY6-120" fmla="*/ 1512168 h 2397356"/>
              <a:gd name="connsiteX7-121" fmla="*/ 69978 w 4313694"/>
              <a:gd name="connsiteY7-122" fmla="*/ 2397356 h 2397356"/>
              <a:gd name="connsiteX8-123" fmla="*/ 65222 w 4313694"/>
              <a:gd name="connsiteY8-124" fmla="*/ 756084 h 2397356"/>
              <a:gd name="connsiteX0-125" fmla="*/ 81568 w 4330040"/>
              <a:gd name="connsiteY0-126" fmla="*/ 756084 h 2373557"/>
              <a:gd name="connsiteX1-127" fmla="*/ 837652 w 4330040"/>
              <a:gd name="connsiteY1-128" fmla="*/ 0 h 2373557"/>
              <a:gd name="connsiteX2-129" fmla="*/ 3573956 w 4330040"/>
              <a:gd name="connsiteY2-130" fmla="*/ 0 h 2373557"/>
              <a:gd name="connsiteX3-131" fmla="*/ 4330040 w 4330040"/>
              <a:gd name="connsiteY3-132" fmla="*/ 756084 h 2373557"/>
              <a:gd name="connsiteX4-133" fmla="*/ 4330040 w 4330040"/>
              <a:gd name="connsiteY4-134" fmla="*/ 756084 h 2373557"/>
              <a:gd name="connsiteX5-135" fmla="*/ 3573956 w 4330040"/>
              <a:gd name="connsiteY5-136" fmla="*/ 1512168 h 2373557"/>
              <a:gd name="connsiteX6-137" fmla="*/ 837652 w 4330040"/>
              <a:gd name="connsiteY6-138" fmla="*/ 1512168 h 2373557"/>
              <a:gd name="connsiteX7-139" fmla="*/ 50625 w 4330040"/>
              <a:gd name="connsiteY7-140" fmla="*/ 2373557 h 2373557"/>
              <a:gd name="connsiteX8-141" fmla="*/ 81568 w 4330040"/>
              <a:gd name="connsiteY8-142" fmla="*/ 756084 h 23735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4330040" h="2373557">
                <a:moveTo>
                  <a:pt x="81568" y="756084"/>
                </a:moveTo>
                <a:cubicBezTo>
                  <a:pt x="212739" y="360491"/>
                  <a:pt x="420078" y="0"/>
                  <a:pt x="837652" y="0"/>
                </a:cubicBezTo>
                <a:lnTo>
                  <a:pt x="3573956" y="0"/>
                </a:lnTo>
                <a:cubicBezTo>
                  <a:pt x="3991530" y="0"/>
                  <a:pt x="4330040" y="338510"/>
                  <a:pt x="4330040" y="756084"/>
                </a:cubicBezTo>
                <a:lnTo>
                  <a:pt x="4330040" y="756084"/>
                </a:lnTo>
                <a:cubicBezTo>
                  <a:pt x="4330040" y="1173658"/>
                  <a:pt x="3991530" y="1512168"/>
                  <a:pt x="3573956" y="1512168"/>
                </a:cubicBezTo>
                <a:lnTo>
                  <a:pt x="837652" y="1512168"/>
                </a:lnTo>
                <a:cubicBezTo>
                  <a:pt x="295173" y="1484577"/>
                  <a:pt x="43635" y="2349942"/>
                  <a:pt x="50625" y="2373557"/>
                </a:cubicBezTo>
                <a:cubicBezTo>
                  <a:pt x="6410" y="2233910"/>
                  <a:pt x="-49603" y="1151677"/>
                  <a:pt x="81568" y="756084"/>
                </a:cubicBezTo>
                <a:close/>
              </a:path>
            </a:pathLst>
          </a:custGeom>
          <a:solidFill>
            <a:srgbClr val="FF8607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6451" y="3416820"/>
            <a:ext cx="1005302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2798" y="4393522"/>
            <a:ext cx="890065" cy="60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2" name="圆角矩形 2"/>
          <p:cNvSpPr/>
          <p:nvPr/>
        </p:nvSpPr>
        <p:spPr>
          <a:xfrm flipH="1">
            <a:off x="1183514" y="2898602"/>
            <a:ext cx="2874398" cy="1670838"/>
          </a:xfrm>
          <a:custGeom>
            <a:avLst/>
            <a:gdLst>
              <a:gd name="connsiteX0" fmla="*/ 0 w 4248472"/>
              <a:gd name="connsiteY0" fmla="*/ 756084 h 1512168"/>
              <a:gd name="connsiteX1" fmla="*/ 756084 w 4248472"/>
              <a:gd name="connsiteY1" fmla="*/ 0 h 1512168"/>
              <a:gd name="connsiteX2" fmla="*/ 3492388 w 4248472"/>
              <a:gd name="connsiteY2" fmla="*/ 0 h 1512168"/>
              <a:gd name="connsiteX3" fmla="*/ 4248472 w 4248472"/>
              <a:gd name="connsiteY3" fmla="*/ 756084 h 1512168"/>
              <a:gd name="connsiteX4" fmla="*/ 4248472 w 4248472"/>
              <a:gd name="connsiteY4" fmla="*/ 756084 h 1512168"/>
              <a:gd name="connsiteX5" fmla="*/ 3492388 w 4248472"/>
              <a:gd name="connsiteY5" fmla="*/ 1512168 h 1512168"/>
              <a:gd name="connsiteX6" fmla="*/ 756084 w 4248472"/>
              <a:gd name="connsiteY6" fmla="*/ 1512168 h 1512168"/>
              <a:gd name="connsiteX7" fmla="*/ 0 w 4248472"/>
              <a:gd name="connsiteY7" fmla="*/ 756084 h 1512168"/>
              <a:gd name="connsiteX0-1" fmla="*/ 21174 w 4269646"/>
              <a:gd name="connsiteY0-2" fmla="*/ 756084 h 1512168"/>
              <a:gd name="connsiteX1-3" fmla="*/ 777258 w 4269646"/>
              <a:gd name="connsiteY1-4" fmla="*/ 0 h 1512168"/>
              <a:gd name="connsiteX2-5" fmla="*/ 3513562 w 4269646"/>
              <a:gd name="connsiteY2-6" fmla="*/ 0 h 1512168"/>
              <a:gd name="connsiteX3-7" fmla="*/ 4269646 w 4269646"/>
              <a:gd name="connsiteY3-8" fmla="*/ 756084 h 1512168"/>
              <a:gd name="connsiteX4-9" fmla="*/ 4269646 w 4269646"/>
              <a:gd name="connsiteY4-10" fmla="*/ 756084 h 1512168"/>
              <a:gd name="connsiteX5-11" fmla="*/ 3513562 w 4269646"/>
              <a:gd name="connsiteY5-12" fmla="*/ 1512168 h 1512168"/>
              <a:gd name="connsiteX6-13" fmla="*/ 777258 w 4269646"/>
              <a:gd name="connsiteY6-14" fmla="*/ 1512168 h 1512168"/>
              <a:gd name="connsiteX7-15" fmla="*/ 258688 w 4269646"/>
              <a:gd name="connsiteY7-16" fmla="*/ 1346622 h 1512168"/>
              <a:gd name="connsiteX8" fmla="*/ 21174 w 4269646"/>
              <a:gd name="connsiteY8" fmla="*/ 756084 h 1512168"/>
              <a:gd name="connsiteX0-17" fmla="*/ 91863 w 4340335"/>
              <a:gd name="connsiteY0-18" fmla="*/ 756084 h 2273096"/>
              <a:gd name="connsiteX1-19" fmla="*/ 847947 w 4340335"/>
              <a:gd name="connsiteY1-20" fmla="*/ 0 h 2273096"/>
              <a:gd name="connsiteX2-21" fmla="*/ 3584251 w 4340335"/>
              <a:gd name="connsiteY2-22" fmla="*/ 0 h 2273096"/>
              <a:gd name="connsiteX3-23" fmla="*/ 4340335 w 4340335"/>
              <a:gd name="connsiteY3-24" fmla="*/ 756084 h 2273096"/>
              <a:gd name="connsiteX4-25" fmla="*/ 4340335 w 4340335"/>
              <a:gd name="connsiteY4-26" fmla="*/ 756084 h 2273096"/>
              <a:gd name="connsiteX5-27" fmla="*/ 3584251 w 4340335"/>
              <a:gd name="connsiteY5-28" fmla="*/ 1512168 h 2273096"/>
              <a:gd name="connsiteX6-29" fmla="*/ 847947 w 4340335"/>
              <a:gd name="connsiteY6-30" fmla="*/ 1512168 h 2273096"/>
              <a:gd name="connsiteX7-31" fmla="*/ 96620 w 4340335"/>
              <a:gd name="connsiteY7-32" fmla="*/ 2261022 h 2273096"/>
              <a:gd name="connsiteX8-33" fmla="*/ 91863 w 4340335"/>
              <a:gd name="connsiteY8-34" fmla="*/ 756084 h 2273096"/>
              <a:gd name="connsiteX0-35" fmla="*/ 44127 w 4292599"/>
              <a:gd name="connsiteY0-36" fmla="*/ 756084 h 2273096"/>
              <a:gd name="connsiteX1-37" fmla="*/ 800211 w 4292599"/>
              <a:gd name="connsiteY1-38" fmla="*/ 0 h 2273096"/>
              <a:gd name="connsiteX2-39" fmla="*/ 3536515 w 4292599"/>
              <a:gd name="connsiteY2-40" fmla="*/ 0 h 2273096"/>
              <a:gd name="connsiteX3-41" fmla="*/ 4292599 w 4292599"/>
              <a:gd name="connsiteY3-42" fmla="*/ 756084 h 2273096"/>
              <a:gd name="connsiteX4-43" fmla="*/ 4292599 w 4292599"/>
              <a:gd name="connsiteY4-44" fmla="*/ 756084 h 2273096"/>
              <a:gd name="connsiteX5-45" fmla="*/ 3536515 w 4292599"/>
              <a:gd name="connsiteY5-46" fmla="*/ 1512168 h 2273096"/>
              <a:gd name="connsiteX6-47" fmla="*/ 800211 w 4292599"/>
              <a:gd name="connsiteY6-48" fmla="*/ 1512168 h 2273096"/>
              <a:gd name="connsiteX7-49" fmla="*/ 48884 w 4292599"/>
              <a:gd name="connsiteY7-50" fmla="*/ 2261022 h 2273096"/>
              <a:gd name="connsiteX8-51" fmla="*/ 44127 w 4292599"/>
              <a:gd name="connsiteY8-52" fmla="*/ 756084 h 2273096"/>
              <a:gd name="connsiteX0-53" fmla="*/ 44127 w 4292599"/>
              <a:gd name="connsiteY0-54" fmla="*/ 756084 h 2261022"/>
              <a:gd name="connsiteX1-55" fmla="*/ 800211 w 4292599"/>
              <a:gd name="connsiteY1-56" fmla="*/ 0 h 2261022"/>
              <a:gd name="connsiteX2-57" fmla="*/ 3536515 w 4292599"/>
              <a:gd name="connsiteY2-58" fmla="*/ 0 h 2261022"/>
              <a:gd name="connsiteX3-59" fmla="*/ 4292599 w 4292599"/>
              <a:gd name="connsiteY3-60" fmla="*/ 756084 h 2261022"/>
              <a:gd name="connsiteX4-61" fmla="*/ 4292599 w 4292599"/>
              <a:gd name="connsiteY4-62" fmla="*/ 756084 h 2261022"/>
              <a:gd name="connsiteX5-63" fmla="*/ 3536515 w 4292599"/>
              <a:gd name="connsiteY5-64" fmla="*/ 1512168 h 2261022"/>
              <a:gd name="connsiteX6-65" fmla="*/ 800211 w 4292599"/>
              <a:gd name="connsiteY6-66" fmla="*/ 1512168 h 2261022"/>
              <a:gd name="connsiteX7-67" fmla="*/ 48884 w 4292599"/>
              <a:gd name="connsiteY7-68" fmla="*/ 2261022 h 2261022"/>
              <a:gd name="connsiteX8-69" fmla="*/ 44127 w 4292599"/>
              <a:gd name="connsiteY8-70" fmla="*/ 756084 h 2261022"/>
              <a:gd name="connsiteX0-71" fmla="*/ 58844 w 4307316"/>
              <a:gd name="connsiteY0-72" fmla="*/ 756084 h 2261022"/>
              <a:gd name="connsiteX1-73" fmla="*/ 814928 w 4307316"/>
              <a:gd name="connsiteY1-74" fmla="*/ 0 h 2261022"/>
              <a:gd name="connsiteX2-75" fmla="*/ 3551232 w 4307316"/>
              <a:gd name="connsiteY2-76" fmla="*/ 0 h 2261022"/>
              <a:gd name="connsiteX3-77" fmla="*/ 4307316 w 4307316"/>
              <a:gd name="connsiteY3-78" fmla="*/ 756084 h 2261022"/>
              <a:gd name="connsiteX4-79" fmla="*/ 4307316 w 4307316"/>
              <a:gd name="connsiteY4-80" fmla="*/ 756084 h 2261022"/>
              <a:gd name="connsiteX5-81" fmla="*/ 3551232 w 4307316"/>
              <a:gd name="connsiteY5-82" fmla="*/ 1512168 h 2261022"/>
              <a:gd name="connsiteX6-83" fmla="*/ 814928 w 4307316"/>
              <a:gd name="connsiteY6-84" fmla="*/ 1512168 h 2261022"/>
              <a:gd name="connsiteX7-85" fmla="*/ 63601 w 4307316"/>
              <a:gd name="connsiteY7-86" fmla="*/ 2261022 h 2261022"/>
              <a:gd name="connsiteX8-87" fmla="*/ 58844 w 4307316"/>
              <a:gd name="connsiteY8-88" fmla="*/ 756084 h 2261022"/>
              <a:gd name="connsiteX0-89" fmla="*/ 23866 w 4272338"/>
              <a:gd name="connsiteY0-90" fmla="*/ 756084 h 2261022"/>
              <a:gd name="connsiteX1-91" fmla="*/ 779950 w 4272338"/>
              <a:gd name="connsiteY1-92" fmla="*/ 0 h 2261022"/>
              <a:gd name="connsiteX2-93" fmla="*/ 3516254 w 4272338"/>
              <a:gd name="connsiteY2-94" fmla="*/ 0 h 2261022"/>
              <a:gd name="connsiteX3-95" fmla="*/ 4272338 w 4272338"/>
              <a:gd name="connsiteY3-96" fmla="*/ 756084 h 2261022"/>
              <a:gd name="connsiteX4-97" fmla="*/ 4272338 w 4272338"/>
              <a:gd name="connsiteY4-98" fmla="*/ 756084 h 2261022"/>
              <a:gd name="connsiteX5-99" fmla="*/ 3516254 w 4272338"/>
              <a:gd name="connsiteY5-100" fmla="*/ 1512168 h 2261022"/>
              <a:gd name="connsiteX6-101" fmla="*/ 779950 w 4272338"/>
              <a:gd name="connsiteY6-102" fmla="*/ 1512168 h 2261022"/>
              <a:gd name="connsiteX7-103" fmla="*/ 28623 w 4272338"/>
              <a:gd name="connsiteY7-104" fmla="*/ 2261022 h 2261022"/>
              <a:gd name="connsiteX8-105" fmla="*/ 23866 w 4272338"/>
              <a:gd name="connsiteY8-106" fmla="*/ 756084 h 2261022"/>
              <a:gd name="connsiteX0-107" fmla="*/ 65222 w 4313694"/>
              <a:gd name="connsiteY0-108" fmla="*/ 756084 h 2397356"/>
              <a:gd name="connsiteX1-109" fmla="*/ 821306 w 4313694"/>
              <a:gd name="connsiteY1-110" fmla="*/ 0 h 2397356"/>
              <a:gd name="connsiteX2-111" fmla="*/ 3557610 w 4313694"/>
              <a:gd name="connsiteY2-112" fmla="*/ 0 h 2397356"/>
              <a:gd name="connsiteX3-113" fmla="*/ 4313694 w 4313694"/>
              <a:gd name="connsiteY3-114" fmla="*/ 756084 h 2397356"/>
              <a:gd name="connsiteX4-115" fmla="*/ 4313694 w 4313694"/>
              <a:gd name="connsiteY4-116" fmla="*/ 756084 h 2397356"/>
              <a:gd name="connsiteX5-117" fmla="*/ 3557610 w 4313694"/>
              <a:gd name="connsiteY5-118" fmla="*/ 1512168 h 2397356"/>
              <a:gd name="connsiteX6-119" fmla="*/ 821306 w 4313694"/>
              <a:gd name="connsiteY6-120" fmla="*/ 1512168 h 2397356"/>
              <a:gd name="connsiteX7-121" fmla="*/ 69978 w 4313694"/>
              <a:gd name="connsiteY7-122" fmla="*/ 2397356 h 2397356"/>
              <a:gd name="connsiteX8-123" fmla="*/ 65222 w 4313694"/>
              <a:gd name="connsiteY8-124" fmla="*/ 756084 h 2397356"/>
              <a:gd name="connsiteX0-125" fmla="*/ 76953 w 4325425"/>
              <a:gd name="connsiteY0-126" fmla="*/ 756084 h 2410587"/>
              <a:gd name="connsiteX1-127" fmla="*/ 833037 w 4325425"/>
              <a:gd name="connsiteY1-128" fmla="*/ 0 h 2410587"/>
              <a:gd name="connsiteX2-129" fmla="*/ 3569341 w 4325425"/>
              <a:gd name="connsiteY2-130" fmla="*/ 0 h 2410587"/>
              <a:gd name="connsiteX3-131" fmla="*/ 4325425 w 4325425"/>
              <a:gd name="connsiteY3-132" fmla="*/ 756084 h 2410587"/>
              <a:gd name="connsiteX4-133" fmla="*/ 4325425 w 4325425"/>
              <a:gd name="connsiteY4-134" fmla="*/ 756084 h 2410587"/>
              <a:gd name="connsiteX5-135" fmla="*/ 3569341 w 4325425"/>
              <a:gd name="connsiteY5-136" fmla="*/ 1512168 h 2410587"/>
              <a:gd name="connsiteX6-137" fmla="*/ 833037 w 4325425"/>
              <a:gd name="connsiteY6-138" fmla="*/ 1512168 h 2410587"/>
              <a:gd name="connsiteX7-139" fmla="*/ 55248 w 4325425"/>
              <a:gd name="connsiteY7-140" fmla="*/ 2410587 h 2410587"/>
              <a:gd name="connsiteX8-141" fmla="*/ 76953 w 4325425"/>
              <a:gd name="connsiteY8-142" fmla="*/ 756084 h 24105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4325425" h="2410587">
                <a:moveTo>
                  <a:pt x="76953" y="756084"/>
                </a:moveTo>
                <a:cubicBezTo>
                  <a:pt x="206584" y="354320"/>
                  <a:pt x="415463" y="0"/>
                  <a:pt x="833037" y="0"/>
                </a:cubicBezTo>
                <a:lnTo>
                  <a:pt x="3569341" y="0"/>
                </a:lnTo>
                <a:cubicBezTo>
                  <a:pt x="3986915" y="0"/>
                  <a:pt x="4325425" y="338510"/>
                  <a:pt x="4325425" y="756084"/>
                </a:cubicBezTo>
                <a:lnTo>
                  <a:pt x="4325425" y="756084"/>
                </a:lnTo>
                <a:cubicBezTo>
                  <a:pt x="4325425" y="1173658"/>
                  <a:pt x="3986915" y="1512168"/>
                  <a:pt x="3569341" y="1512168"/>
                </a:cubicBezTo>
                <a:lnTo>
                  <a:pt x="833037" y="1512168"/>
                </a:lnTo>
                <a:cubicBezTo>
                  <a:pt x="290558" y="1484577"/>
                  <a:pt x="48258" y="2386972"/>
                  <a:pt x="55248" y="2410587"/>
                </a:cubicBezTo>
                <a:cubicBezTo>
                  <a:pt x="11033" y="2270940"/>
                  <a:pt x="-52678" y="1157848"/>
                  <a:pt x="76953" y="756084"/>
                </a:cubicBezTo>
                <a:close/>
              </a:path>
            </a:pathLst>
          </a:custGeom>
          <a:solidFill>
            <a:srgbClr val="996633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0716" y="3184277"/>
            <a:ext cx="2036901" cy="52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称谓</a:t>
            </a:r>
            <a:endParaRPr lang="en-US" altLang="zh-CN" sz="2400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4314" y="3175250"/>
            <a:ext cx="890065" cy="60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13368" y="2231327"/>
            <a:ext cx="890065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84484" y="4825570"/>
            <a:ext cx="890065" cy="60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05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7" name="TextBox 45"/>
          <p:cNvSpPr txBox="1"/>
          <p:nvPr/>
        </p:nvSpPr>
        <p:spPr>
          <a:xfrm>
            <a:off x="2022724" y="4393544"/>
            <a:ext cx="2036901" cy="51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结尾</a:t>
            </a:r>
            <a:endParaRPr lang="en-US" altLang="zh-CN" sz="2400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8" name="TextBox 45"/>
          <p:cNvSpPr txBox="1"/>
          <p:nvPr/>
        </p:nvSpPr>
        <p:spPr>
          <a:xfrm>
            <a:off x="5047060" y="3544317"/>
            <a:ext cx="167686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正文</a:t>
            </a:r>
            <a:endParaRPr lang="en-US" altLang="zh-CN" sz="2400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9" name="TextBox 45"/>
          <p:cNvSpPr txBox="1"/>
          <p:nvPr/>
        </p:nvSpPr>
        <p:spPr>
          <a:xfrm>
            <a:off x="4769971" y="2320181"/>
            <a:ext cx="2036901" cy="51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    </a:t>
            </a:r>
            <a:r>
              <a:rPr lang="zh-CN" altLang="en-US" sz="2400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标题</a:t>
            </a:r>
            <a:endParaRPr lang="en-US" altLang="zh-CN" sz="2400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1" name="TextBox 45"/>
          <p:cNvSpPr txBox="1"/>
          <p:nvPr/>
        </p:nvSpPr>
        <p:spPr>
          <a:xfrm>
            <a:off x="5047060" y="4840461"/>
            <a:ext cx="2036901" cy="52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落款</a:t>
            </a:r>
            <a:endParaRPr lang="en-US" altLang="zh-CN" sz="2400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877" y="663997"/>
            <a:ext cx="2664296" cy="584775"/>
          </a:xfrm>
          <a:prstGeom prst="rect">
            <a:avLst/>
          </a:prstGeom>
          <a:blipFill>
            <a:blip r:embed="rId1" cstate="print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/>
              <a:t>3</a:t>
            </a:r>
            <a:r>
              <a:rPr lang="zh-CN" altLang="en-US" sz="3200" b="1" dirty="0"/>
              <a:t>、文体格式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5403611" y="2922218"/>
            <a:ext cx="2045666" cy="2045666"/>
          </a:xfrm>
          <a:custGeom>
            <a:avLst/>
            <a:gdLst>
              <a:gd name="T0" fmla="*/ 116 w 211"/>
              <a:gd name="T1" fmla="*/ 10 h 211"/>
              <a:gd name="T2" fmla="*/ 116 w 211"/>
              <a:gd name="T3" fmla="*/ 0 h 211"/>
              <a:gd name="T4" fmla="*/ 181 w 211"/>
              <a:gd name="T5" fmla="*/ 30 h 211"/>
              <a:gd name="T6" fmla="*/ 211 w 211"/>
              <a:gd name="T7" fmla="*/ 95 h 211"/>
              <a:gd name="T8" fmla="*/ 201 w 211"/>
              <a:gd name="T9" fmla="*/ 95 h 211"/>
              <a:gd name="T10" fmla="*/ 174 w 211"/>
              <a:gd name="T11" fmla="*/ 37 h 211"/>
              <a:gd name="T12" fmla="*/ 116 w 211"/>
              <a:gd name="T13" fmla="*/ 10 h 211"/>
              <a:gd name="T14" fmla="*/ 10 w 211"/>
              <a:gd name="T15" fmla="*/ 115 h 211"/>
              <a:gd name="T16" fmla="*/ 0 w 211"/>
              <a:gd name="T17" fmla="*/ 115 h 211"/>
              <a:gd name="T18" fmla="*/ 30 w 211"/>
              <a:gd name="T19" fmla="*/ 180 h 211"/>
              <a:gd name="T20" fmla="*/ 96 w 211"/>
              <a:gd name="T21" fmla="*/ 211 h 211"/>
              <a:gd name="T22" fmla="*/ 96 w 211"/>
              <a:gd name="T23" fmla="*/ 201 h 211"/>
              <a:gd name="T24" fmla="*/ 38 w 211"/>
              <a:gd name="T25" fmla="*/ 173 h 211"/>
              <a:gd name="T26" fmla="*/ 10 w 211"/>
              <a:gd name="T27" fmla="*/ 115 h 211"/>
              <a:gd name="T28" fmla="*/ 10 w 211"/>
              <a:gd name="T29" fmla="*/ 95 h 211"/>
              <a:gd name="T30" fmla="*/ 38 w 211"/>
              <a:gd name="T31" fmla="*/ 37 h 211"/>
              <a:gd name="T32" fmla="*/ 96 w 211"/>
              <a:gd name="T33" fmla="*/ 10 h 211"/>
              <a:gd name="T34" fmla="*/ 96 w 211"/>
              <a:gd name="T35" fmla="*/ 0 h 211"/>
              <a:gd name="T36" fmla="*/ 30 w 211"/>
              <a:gd name="T37" fmla="*/ 30 h 211"/>
              <a:gd name="T38" fmla="*/ 0 w 211"/>
              <a:gd name="T39" fmla="*/ 95 h 211"/>
              <a:gd name="T40" fmla="*/ 10 w 211"/>
              <a:gd name="T41" fmla="*/ 95 h 211"/>
              <a:gd name="T42" fmla="*/ 201 w 211"/>
              <a:gd name="T43" fmla="*/ 115 h 211"/>
              <a:gd name="T44" fmla="*/ 174 w 211"/>
              <a:gd name="T45" fmla="*/ 173 h 211"/>
              <a:gd name="T46" fmla="*/ 116 w 211"/>
              <a:gd name="T47" fmla="*/ 201 h 211"/>
              <a:gd name="T48" fmla="*/ 116 w 211"/>
              <a:gd name="T49" fmla="*/ 211 h 211"/>
              <a:gd name="T50" fmla="*/ 181 w 211"/>
              <a:gd name="T51" fmla="*/ 180 h 211"/>
              <a:gd name="T52" fmla="*/ 211 w 211"/>
              <a:gd name="T53" fmla="*/ 115 h 211"/>
              <a:gd name="T54" fmla="*/ 201 w 211"/>
              <a:gd name="T55" fmla="*/ 11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 sz="1515">
              <a:solidFill>
                <a:srgbClr val="383838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4366083" y="1875746"/>
            <a:ext cx="1967724" cy="1967724"/>
          </a:xfrm>
          <a:custGeom>
            <a:avLst/>
            <a:gdLst>
              <a:gd name="T0" fmla="*/ 95 w 203"/>
              <a:gd name="T1" fmla="*/ 203 h 203"/>
              <a:gd name="T2" fmla="*/ 129 w 203"/>
              <a:gd name="T3" fmla="*/ 130 h 203"/>
              <a:gd name="T4" fmla="*/ 203 w 203"/>
              <a:gd name="T5" fmla="*/ 96 h 203"/>
              <a:gd name="T6" fmla="*/ 203 w 203"/>
              <a:gd name="T7" fmla="*/ 0 h 203"/>
              <a:gd name="T8" fmla="*/ 77 w 203"/>
              <a:gd name="T9" fmla="*/ 48 h 203"/>
              <a:gd name="T10" fmla="*/ 40 w 203"/>
              <a:gd name="T11" fmla="*/ 41 h 203"/>
              <a:gd name="T12" fmla="*/ 48 w 203"/>
              <a:gd name="T13" fmla="*/ 78 h 203"/>
              <a:gd name="T14" fmla="*/ 0 w 203"/>
              <a:gd name="T15" fmla="*/ 203 h 203"/>
              <a:gd name="T16" fmla="*/ 95 w 203"/>
              <a:gd name="T17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 sz="1515">
              <a:solidFill>
                <a:srgbClr val="383838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4366083" y="4037687"/>
            <a:ext cx="1967724" cy="1967724"/>
          </a:xfrm>
          <a:custGeom>
            <a:avLst/>
            <a:gdLst>
              <a:gd name="T0" fmla="*/ 203 w 203"/>
              <a:gd name="T1" fmla="*/ 108 h 203"/>
              <a:gd name="T2" fmla="*/ 129 w 203"/>
              <a:gd name="T3" fmla="*/ 74 h 203"/>
              <a:gd name="T4" fmla="*/ 95 w 203"/>
              <a:gd name="T5" fmla="*/ 0 h 203"/>
              <a:gd name="T6" fmla="*/ 0 w 203"/>
              <a:gd name="T7" fmla="*/ 0 h 203"/>
              <a:gd name="T8" fmla="*/ 48 w 203"/>
              <a:gd name="T9" fmla="*/ 126 h 203"/>
              <a:gd name="T10" fmla="*/ 40 w 203"/>
              <a:gd name="T11" fmla="*/ 162 h 203"/>
              <a:gd name="T12" fmla="*/ 77 w 203"/>
              <a:gd name="T13" fmla="*/ 155 h 203"/>
              <a:gd name="T14" fmla="*/ 203 w 203"/>
              <a:gd name="T15" fmla="*/ 203 h 203"/>
              <a:gd name="T16" fmla="*/ 203 w 203"/>
              <a:gd name="T17" fmla="*/ 10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vert="horz" wrap="square" lIns="91429" tIns="45714" rIns="91429" bIns="45714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6528024" y="1875746"/>
            <a:ext cx="1958779" cy="1967724"/>
          </a:xfrm>
          <a:custGeom>
            <a:avLst/>
            <a:gdLst>
              <a:gd name="T0" fmla="*/ 127 w 202"/>
              <a:gd name="T1" fmla="*/ 50 h 203"/>
              <a:gd name="T2" fmla="*/ 0 w 202"/>
              <a:gd name="T3" fmla="*/ 0 h 203"/>
              <a:gd name="T4" fmla="*/ 0 w 202"/>
              <a:gd name="T5" fmla="*/ 96 h 203"/>
              <a:gd name="T6" fmla="*/ 73 w 202"/>
              <a:gd name="T7" fmla="*/ 130 h 203"/>
              <a:gd name="T8" fmla="*/ 107 w 202"/>
              <a:gd name="T9" fmla="*/ 203 h 203"/>
              <a:gd name="T10" fmla="*/ 202 w 202"/>
              <a:gd name="T11" fmla="*/ 203 h 203"/>
              <a:gd name="T12" fmla="*/ 156 w 202"/>
              <a:gd name="T13" fmla="*/ 79 h 203"/>
              <a:gd name="T14" fmla="*/ 163 w 202"/>
              <a:gd name="T15" fmla="*/ 42 h 203"/>
              <a:gd name="T16" fmla="*/ 127 w 202"/>
              <a:gd name="T17" fmla="*/ 5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rgbClr val="FF8607"/>
          </a:solidFill>
          <a:ln w="9525">
            <a:noFill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 sz="1515">
              <a:solidFill>
                <a:srgbClr val="383838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6528024" y="4037687"/>
            <a:ext cx="1958779" cy="1967724"/>
          </a:xfrm>
          <a:custGeom>
            <a:avLst/>
            <a:gdLst>
              <a:gd name="T0" fmla="*/ 107 w 202"/>
              <a:gd name="T1" fmla="*/ 0 h 203"/>
              <a:gd name="T2" fmla="*/ 73 w 202"/>
              <a:gd name="T3" fmla="*/ 74 h 203"/>
              <a:gd name="T4" fmla="*/ 0 w 202"/>
              <a:gd name="T5" fmla="*/ 108 h 203"/>
              <a:gd name="T6" fmla="*/ 0 w 202"/>
              <a:gd name="T7" fmla="*/ 203 h 203"/>
              <a:gd name="T8" fmla="*/ 123 w 202"/>
              <a:gd name="T9" fmla="*/ 157 h 203"/>
              <a:gd name="T10" fmla="*/ 161 w 202"/>
              <a:gd name="T11" fmla="*/ 164 h 203"/>
              <a:gd name="T12" fmla="*/ 153 w 202"/>
              <a:gd name="T13" fmla="*/ 127 h 203"/>
              <a:gd name="T14" fmla="*/ 202 w 202"/>
              <a:gd name="T15" fmla="*/ 0 h 203"/>
              <a:gd name="T16" fmla="*/ 107 w 202"/>
              <a:gd name="T17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lnSpc>
                <a:spcPct val="130000"/>
              </a:lnSpc>
            </a:pPr>
            <a:endParaRPr lang="zh-CN" altLang="en-US" sz="1515">
              <a:solidFill>
                <a:srgbClr val="383838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7" name="组合 10"/>
          <p:cNvGrpSpPr/>
          <p:nvPr/>
        </p:nvGrpSpPr>
        <p:grpSpPr>
          <a:xfrm>
            <a:off x="4888104" y="2529343"/>
            <a:ext cx="904642" cy="411433"/>
            <a:chOff x="8478838" y="1247776"/>
            <a:chExt cx="1123950" cy="511175"/>
          </a:xfrm>
          <a:solidFill>
            <a:schemeClr val="bg1"/>
          </a:solidFill>
        </p:grpSpPr>
        <p:sp>
          <p:nvSpPr>
            <p:cNvPr id="12" name="Freeform 24"/>
            <p:cNvSpPr/>
            <p:nvPr/>
          </p:nvSpPr>
          <p:spPr bwMode="auto">
            <a:xfrm>
              <a:off x="8478838" y="1408113"/>
              <a:ext cx="1123950" cy="269875"/>
            </a:xfrm>
            <a:custGeom>
              <a:avLst/>
              <a:gdLst>
                <a:gd name="T0" fmla="*/ 0 w 182"/>
                <a:gd name="T1" fmla="*/ 3 h 44"/>
                <a:gd name="T2" fmla="*/ 1 w 182"/>
                <a:gd name="T3" fmla="*/ 3 h 44"/>
                <a:gd name="T4" fmla="*/ 153 w 182"/>
                <a:gd name="T5" fmla="*/ 3 h 44"/>
                <a:gd name="T6" fmla="*/ 182 w 182"/>
                <a:gd name="T7" fmla="*/ 41 h 44"/>
                <a:gd name="T8" fmla="*/ 182 w 182"/>
                <a:gd name="T9" fmla="*/ 41 h 44"/>
                <a:gd name="T10" fmla="*/ 182 w 182"/>
                <a:gd name="T11" fmla="*/ 41 h 44"/>
                <a:gd name="T12" fmla="*/ 170 w 182"/>
                <a:gd name="T13" fmla="*/ 41 h 44"/>
                <a:gd name="T14" fmla="*/ 150 w 182"/>
                <a:gd name="T15" fmla="*/ 22 h 44"/>
                <a:gd name="T16" fmla="*/ 130 w 182"/>
                <a:gd name="T17" fmla="*/ 41 h 44"/>
                <a:gd name="T18" fmla="*/ 65 w 182"/>
                <a:gd name="T19" fmla="*/ 41 h 44"/>
                <a:gd name="T20" fmla="*/ 45 w 182"/>
                <a:gd name="T21" fmla="*/ 22 h 44"/>
                <a:gd name="T22" fmla="*/ 26 w 182"/>
                <a:gd name="T23" fmla="*/ 41 h 44"/>
                <a:gd name="T24" fmla="*/ 22 w 182"/>
                <a:gd name="T25" fmla="*/ 41 h 44"/>
                <a:gd name="T26" fmla="*/ 0 w 182"/>
                <a:gd name="T27" fmla="*/ 3 h 44"/>
                <a:gd name="T28" fmla="*/ 0 w 182"/>
                <a:gd name="T29" fmla="*/ 3 h 44"/>
                <a:gd name="T30" fmla="*/ 0 w 182"/>
                <a:gd name="T31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44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3" y="3"/>
                    <a:pt x="182" y="0"/>
                    <a:pt x="182" y="41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70" y="30"/>
                    <a:pt x="161" y="22"/>
                    <a:pt x="150" y="22"/>
                  </a:cubicBezTo>
                  <a:cubicBezTo>
                    <a:pt x="139" y="22"/>
                    <a:pt x="131" y="30"/>
                    <a:pt x="13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30"/>
                    <a:pt x="56" y="22"/>
                    <a:pt x="45" y="22"/>
                  </a:cubicBezTo>
                  <a:cubicBezTo>
                    <a:pt x="35" y="22"/>
                    <a:pt x="26" y="30"/>
                    <a:pt x="26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0" y="4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" name="Freeform 26"/>
            <p:cNvSpPr>
              <a:spLocks noEditPoints="1"/>
            </p:cNvSpPr>
            <p:nvPr/>
          </p:nvSpPr>
          <p:spPr bwMode="auto">
            <a:xfrm>
              <a:off x="8553450" y="1247776"/>
              <a:ext cx="833437" cy="227013"/>
            </a:xfrm>
            <a:custGeom>
              <a:avLst/>
              <a:gdLst>
                <a:gd name="T0" fmla="*/ 6 w 135"/>
                <a:gd name="T1" fmla="*/ 29 h 37"/>
                <a:gd name="T2" fmla="*/ 57 w 135"/>
                <a:gd name="T3" fmla="*/ 1 h 37"/>
                <a:gd name="T4" fmla="*/ 68 w 135"/>
                <a:gd name="T5" fmla="*/ 0 h 37"/>
                <a:gd name="T6" fmla="*/ 78 w 135"/>
                <a:gd name="T7" fmla="*/ 1 h 37"/>
                <a:gd name="T8" fmla="*/ 129 w 135"/>
                <a:gd name="T9" fmla="*/ 29 h 37"/>
                <a:gd name="T10" fmla="*/ 135 w 135"/>
                <a:gd name="T11" fmla="*/ 37 h 37"/>
                <a:gd name="T12" fmla="*/ 0 w 135"/>
                <a:gd name="T13" fmla="*/ 37 h 37"/>
                <a:gd name="T14" fmla="*/ 6 w 135"/>
                <a:gd name="T15" fmla="*/ 29 h 37"/>
                <a:gd name="T16" fmla="*/ 77 w 135"/>
                <a:gd name="T17" fmla="*/ 10 h 37"/>
                <a:gd name="T18" fmla="*/ 68 w 135"/>
                <a:gd name="T19" fmla="*/ 9 h 37"/>
                <a:gd name="T20" fmla="*/ 58 w 135"/>
                <a:gd name="T21" fmla="*/ 10 h 37"/>
                <a:gd name="T22" fmla="*/ 20 w 135"/>
                <a:gd name="T23" fmla="*/ 28 h 37"/>
                <a:gd name="T24" fmla="*/ 115 w 135"/>
                <a:gd name="T25" fmla="*/ 28 h 37"/>
                <a:gd name="T26" fmla="*/ 77 w 135"/>
                <a:gd name="T27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37">
                  <a:moveTo>
                    <a:pt x="6" y="29"/>
                  </a:moveTo>
                  <a:cubicBezTo>
                    <a:pt x="21" y="10"/>
                    <a:pt x="42" y="3"/>
                    <a:pt x="57" y="1"/>
                  </a:cubicBezTo>
                  <a:cubicBezTo>
                    <a:pt x="58" y="1"/>
                    <a:pt x="65" y="0"/>
                    <a:pt x="68" y="0"/>
                  </a:cubicBezTo>
                  <a:cubicBezTo>
                    <a:pt x="71" y="0"/>
                    <a:pt x="77" y="1"/>
                    <a:pt x="78" y="1"/>
                  </a:cubicBezTo>
                  <a:cubicBezTo>
                    <a:pt x="93" y="3"/>
                    <a:pt x="114" y="10"/>
                    <a:pt x="129" y="29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6" y="29"/>
                  </a:lnTo>
                  <a:close/>
                  <a:moveTo>
                    <a:pt x="77" y="10"/>
                  </a:moveTo>
                  <a:cubicBezTo>
                    <a:pt x="75" y="10"/>
                    <a:pt x="70" y="9"/>
                    <a:pt x="68" y="9"/>
                  </a:cubicBezTo>
                  <a:cubicBezTo>
                    <a:pt x="66" y="9"/>
                    <a:pt x="60" y="10"/>
                    <a:pt x="58" y="10"/>
                  </a:cubicBezTo>
                  <a:cubicBezTo>
                    <a:pt x="47" y="12"/>
                    <a:pt x="32" y="16"/>
                    <a:pt x="20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03" y="16"/>
                    <a:pt x="88" y="12"/>
                    <a:pt x="7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8953500" y="1265238"/>
              <a:ext cx="38100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5" name="Freeform 28"/>
            <p:cNvSpPr/>
            <p:nvPr/>
          </p:nvSpPr>
          <p:spPr bwMode="auto">
            <a:xfrm>
              <a:off x="9521825" y="1536701"/>
              <a:ext cx="80962" cy="61913"/>
            </a:xfrm>
            <a:custGeom>
              <a:avLst/>
              <a:gdLst>
                <a:gd name="T0" fmla="*/ 5 w 13"/>
                <a:gd name="T1" fmla="*/ 10 h 10"/>
                <a:gd name="T2" fmla="*/ 0 w 13"/>
                <a:gd name="T3" fmla="*/ 5 h 10"/>
                <a:gd name="T4" fmla="*/ 5 w 13"/>
                <a:gd name="T5" fmla="*/ 0 h 10"/>
                <a:gd name="T6" fmla="*/ 10 w 13"/>
                <a:gd name="T7" fmla="*/ 0 h 10"/>
                <a:gd name="T8" fmla="*/ 13 w 13"/>
                <a:gd name="T9" fmla="*/ 10 h 10"/>
                <a:gd name="T10" fmla="*/ 5 w 13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0">
                  <a:moveTo>
                    <a:pt x="5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1" y="3"/>
                    <a:pt x="12" y="6"/>
                    <a:pt x="13" y="10"/>
                  </a:cubicBezTo>
                  <a:cubicBezTo>
                    <a:pt x="11" y="10"/>
                    <a:pt x="6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6" name="Oval 29"/>
            <p:cNvSpPr>
              <a:spLocks noChangeArrowheads="1"/>
            </p:cNvSpPr>
            <p:nvPr/>
          </p:nvSpPr>
          <p:spPr bwMode="auto">
            <a:xfrm>
              <a:off x="8664575" y="1566863"/>
              <a:ext cx="190500" cy="192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" name="Oval 30"/>
            <p:cNvSpPr>
              <a:spLocks noChangeArrowheads="1"/>
            </p:cNvSpPr>
            <p:nvPr/>
          </p:nvSpPr>
          <p:spPr bwMode="auto">
            <a:xfrm>
              <a:off x="9312275" y="1566863"/>
              <a:ext cx="185737" cy="192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" name="Freeform 31"/>
            <p:cNvSpPr/>
            <p:nvPr/>
          </p:nvSpPr>
          <p:spPr bwMode="auto">
            <a:xfrm>
              <a:off x="9361488" y="1616076"/>
              <a:ext cx="93662" cy="93663"/>
            </a:xfrm>
            <a:custGeom>
              <a:avLst/>
              <a:gdLst>
                <a:gd name="T0" fmla="*/ 0 w 15"/>
                <a:gd name="T1" fmla="*/ 8 h 15"/>
                <a:gd name="T2" fmla="*/ 7 w 15"/>
                <a:gd name="T3" fmla="*/ 15 h 15"/>
                <a:gd name="T4" fmla="*/ 15 w 15"/>
                <a:gd name="T5" fmla="*/ 7 h 15"/>
                <a:gd name="T6" fmla="*/ 7 w 15"/>
                <a:gd name="T7" fmla="*/ 0 h 15"/>
                <a:gd name="T8" fmla="*/ 0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8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11" y="15"/>
                    <a:pt x="15" y="12"/>
                    <a:pt x="15" y="7"/>
                  </a:cubicBezTo>
                  <a:cubicBezTo>
                    <a:pt x="15" y="3"/>
                    <a:pt x="11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8713788" y="1616076"/>
              <a:ext cx="92075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7232149" y="2488637"/>
            <a:ext cx="566040" cy="569874"/>
            <a:chOff x="10121900" y="1050926"/>
            <a:chExt cx="703262" cy="708025"/>
          </a:xfrm>
          <a:solidFill>
            <a:schemeClr val="bg1"/>
          </a:solidFill>
        </p:grpSpPr>
        <p:sp>
          <p:nvSpPr>
            <p:cNvPr id="21" name="Freeform 44"/>
            <p:cNvSpPr/>
            <p:nvPr/>
          </p:nvSpPr>
          <p:spPr bwMode="auto">
            <a:xfrm>
              <a:off x="10331450" y="1068388"/>
              <a:ext cx="493712" cy="690563"/>
            </a:xfrm>
            <a:custGeom>
              <a:avLst/>
              <a:gdLst>
                <a:gd name="T0" fmla="*/ 60 w 80"/>
                <a:gd name="T1" fmla="*/ 27 h 112"/>
                <a:gd name="T2" fmla="*/ 63 w 80"/>
                <a:gd name="T3" fmla="*/ 43 h 112"/>
                <a:gd name="T4" fmla="*/ 66 w 80"/>
                <a:gd name="T5" fmla="*/ 39 h 112"/>
                <a:gd name="T6" fmla="*/ 72 w 80"/>
                <a:gd name="T7" fmla="*/ 44 h 112"/>
                <a:gd name="T8" fmla="*/ 64 w 80"/>
                <a:gd name="T9" fmla="*/ 52 h 112"/>
                <a:gd name="T10" fmla="*/ 66 w 80"/>
                <a:gd name="T11" fmla="*/ 65 h 112"/>
                <a:gd name="T12" fmla="*/ 70 w 80"/>
                <a:gd name="T13" fmla="*/ 61 h 112"/>
                <a:gd name="T14" fmla="*/ 75 w 80"/>
                <a:gd name="T15" fmla="*/ 66 h 112"/>
                <a:gd name="T16" fmla="*/ 68 w 80"/>
                <a:gd name="T17" fmla="*/ 74 h 112"/>
                <a:gd name="T18" fmla="*/ 73 w 80"/>
                <a:gd name="T19" fmla="*/ 108 h 112"/>
                <a:gd name="T20" fmla="*/ 70 w 80"/>
                <a:gd name="T21" fmla="*/ 112 h 112"/>
                <a:gd name="T22" fmla="*/ 38 w 80"/>
                <a:gd name="T23" fmla="*/ 51 h 112"/>
                <a:gd name="T24" fmla="*/ 11 w 80"/>
                <a:gd name="T25" fmla="*/ 80 h 112"/>
                <a:gd name="T26" fmla="*/ 17 w 80"/>
                <a:gd name="T27" fmla="*/ 104 h 112"/>
                <a:gd name="T28" fmla="*/ 12 w 80"/>
                <a:gd name="T29" fmla="*/ 110 h 112"/>
                <a:gd name="T30" fmla="*/ 0 w 80"/>
                <a:gd name="T31" fmla="*/ 86 h 112"/>
                <a:gd name="T32" fmla="*/ 45 w 80"/>
                <a:gd name="T33" fmla="*/ 30 h 112"/>
                <a:gd name="T34" fmla="*/ 76 w 80"/>
                <a:gd name="T35" fmla="*/ 0 h 112"/>
                <a:gd name="T36" fmla="*/ 60 w 80"/>
                <a:gd name="T37" fmla="*/ 2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112">
                  <a:moveTo>
                    <a:pt x="60" y="27"/>
                  </a:moveTo>
                  <a:cubicBezTo>
                    <a:pt x="63" y="43"/>
                    <a:pt x="63" y="43"/>
                    <a:pt x="63" y="43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80" y="5"/>
                    <a:pt x="6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2" name="Freeform 45"/>
            <p:cNvSpPr/>
            <p:nvPr/>
          </p:nvSpPr>
          <p:spPr bwMode="auto">
            <a:xfrm>
              <a:off x="10121900" y="1050926"/>
              <a:ext cx="677862" cy="547688"/>
            </a:xfrm>
            <a:custGeom>
              <a:avLst/>
              <a:gdLst>
                <a:gd name="T0" fmla="*/ 85 w 110"/>
                <a:gd name="T1" fmla="*/ 22 h 89"/>
                <a:gd name="T2" fmla="*/ 69 w 110"/>
                <a:gd name="T3" fmla="*/ 22 h 89"/>
                <a:gd name="T4" fmla="*/ 73 w 110"/>
                <a:gd name="T5" fmla="*/ 18 h 89"/>
                <a:gd name="T6" fmla="*/ 67 w 110"/>
                <a:gd name="T7" fmla="*/ 13 h 89"/>
                <a:gd name="T8" fmla="*/ 60 w 110"/>
                <a:gd name="T9" fmla="*/ 22 h 89"/>
                <a:gd name="T10" fmla="*/ 47 w 110"/>
                <a:gd name="T11" fmla="*/ 21 h 89"/>
                <a:gd name="T12" fmla="*/ 50 w 110"/>
                <a:gd name="T13" fmla="*/ 17 h 89"/>
                <a:gd name="T14" fmla="*/ 45 w 110"/>
                <a:gd name="T15" fmla="*/ 13 h 89"/>
                <a:gd name="T16" fmla="*/ 38 w 110"/>
                <a:gd name="T17" fmla="*/ 21 h 89"/>
                <a:gd name="T18" fmla="*/ 4 w 110"/>
                <a:gd name="T19" fmla="*/ 20 h 89"/>
                <a:gd name="T20" fmla="*/ 0 w 110"/>
                <a:gd name="T21" fmla="*/ 24 h 89"/>
                <a:gd name="T22" fmla="*/ 64 w 110"/>
                <a:gd name="T23" fmla="*/ 47 h 89"/>
                <a:gd name="T24" fmla="*/ 39 w 110"/>
                <a:gd name="T25" fmla="*/ 78 h 89"/>
                <a:gd name="T26" fmla="*/ 15 w 110"/>
                <a:gd name="T27" fmla="*/ 75 h 89"/>
                <a:gd name="T28" fmla="*/ 10 w 110"/>
                <a:gd name="T29" fmla="*/ 81 h 89"/>
                <a:gd name="T30" fmla="*/ 34 w 110"/>
                <a:gd name="T31" fmla="*/ 89 h 89"/>
                <a:gd name="T32" fmla="*/ 110 w 110"/>
                <a:gd name="T33" fmla="*/ 3 h 89"/>
                <a:gd name="T34" fmla="*/ 85 w 110"/>
                <a:gd name="T35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89">
                  <a:moveTo>
                    <a:pt x="85" y="22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05" y="0"/>
                    <a:pt x="8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9" name="组合 22"/>
          <p:cNvGrpSpPr/>
          <p:nvPr/>
        </p:nvGrpSpPr>
        <p:grpSpPr>
          <a:xfrm>
            <a:off x="4881078" y="4772231"/>
            <a:ext cx="804978" cy="505987"/>
            <a:chOff x="8491538" y="3690938"/>
            <a:chExt cx="1000124" cy="628650"/>
          </a:xfrm>
          <a:solidFill>
            <a:schemeClr val="bg1"/>
          </a:solidFill>
        </p:grpSpPr>
        <p:sp>
          <p:nvSpPr>
            <p:cNvPr id="24" name="Freeform 57"/>
            <p:cNvSpPr>
              <a:spLocks noEditPoints="1"/>
            </p:cNvSpPr>
            <p:nvPr/>
          </p:nvSpPr>
          <p:spPr bwMode="auto">
            <a:xfrm>
              <a:off x="8491538" y="3925888"/>
              <a:ext cx="395287" cy="39370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3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3 w 64"/>
                <a:gd name="T11" fmla="*/ 56 h 64"/>
                <a:gd name="T12" fmla="*/ 9 w 64"/>
                <a:gd name="T13" fmla="*/ 32 h 64"/>
                <a:gd name="T14" fmla="*/ 32 w 64"/>
                <a:gd name="T15" fmla="*/ 9 h 64"/>
                <a:gd name="T16" fmla="*/ 56 w 64"/>
                <a:gd name="T17" fmla="*/ 33 h 64"/>
                <a:gd name="T18" fmla="*/ 33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5"/>
                    <a:pt x="0" y="32"/>
                  </a:cubicBezTo>
                  <a:cubicBezTo>
                    <a:pt x="1" y="50"/>
                    <a:pt x="15" y="64"/>
                    <a:pt x="33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3" y="56"/>
                  </a:moveTo>
                  <a:cubicBezTo>
                    <a:pt x="20" y="56"/>
                    <a:pt x="9" y="45"/>
                    <a:pt x="9" y="32"/>
                  </a:cubicBezTo>
                  <a:cubicBezTo>
                    <a:pt x="8" y="19"/>
                    <a:pt x="19" y="9"/>
                    <a:pt x="32" y="9"/>
                  </a:cubicBezTo>
                  <a:cubicBezTo>
                    <a:pt x="45" y="9"/>
                    <a:pt x="56" y="20"/>
                    <a:pt x="56" y="33"/>
                  </a:cubicBezTo>
                  <a:cubicBezTo>
                    <a:pt x="56" y="45"/>
                    <a:pt x="46" y="56"/>
                    <a:pt x="3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5" name="Freeform 58"/>
            <p:cNvSpPr>
              <a:spLocks noEditPoints="1"/>
            </p:cNvSpPr>
            <p:nvPr/>
          </p:nvSpPr>
          <p:spPr bwMode="auto">
            <a:xfrm>
              <a:off x="9096375" y="3919538"/>
              <a:ext cx="395287" cy="400050"/>
            </a:xfrm>
            <a:custGeom>
              <a:avLst/>
              <a:gdLst>
                <a:gd name="T0" fmla="*/ 32 w 64"/>
                <a:gd name="T1" fmla="*/ 0 h 65"/>
                <a:gd name="T2" fmla="*/ 0 w 64"/>
                <a:gd name="T3" fmla="*/ 33 h 65"/>
                <a:gd name="T4" fmla="*/ 32 w 64"/>
                <a:gd name="T5" fmla="*/ 64 h 65"/>
                <a:gd name="T6" fmla="*/ 64 w 64"/>
                <a:gd name="T7" fmla="*/ 32 h 65"/>
                <a:gd name="T8" fmla="*/ 32 w 64"/>
                <a:gd name="T9" fmla="*/ 0 h 65"/>
                <a:gd name="T10" fmla="*/ 32 w 64"/>
                <a:gd name="T11" fmla="*/ 56 h 65"/>
                <a:gd name="T12" fmla="*/ 8 w 64"/>
                <a:gd name="T13" fmla="*/ 32 h 65"/>
                <a:gd name="T14" fmla="*/ 32 w 64"/>
                <a:gd name="T15" fmla="*/ 9 h 65"/>
                <a:gd name="T16" fmla="*/ 55 w 64"/>
                <a:gd name="T17" fmla="*/ 33 h 65"/>
                <a:gd name="T18" fmla="*/ 32 w 64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cubicBezTo>
                    <a:pt x="14" y="1"/>
                    <a:pt x="0" y="15"/>
                    <a:pt x="0" y="33"/>
                  </a:cubicBezTo>
                  <a:cubicBezTo>
                    <a:pt x="0" y="50"/>
                    <a:pt x="14" y="65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49" y="0"/>
                    <a:pt x="32" y="0"/>
                  </a:cubicBezTo>
                  <a:close/>
                  <a:moveTo>
                    <a:pt x="32" y="56"/>
                  </a:moveTo>
                  <a:cubicBezTo>
                    <a:pt x="19" y="56"/>
                    <a:pt x="8" y="46"/>
                    <a:pt x="8" y="32"/>
                  </a:cubicBezTo>
                  <a:cubicBezTo>
                    <a:pt x="8" y="19"/>
                    <a:pt x="19" y="9"/>
                    <a:pt x="32" y="9"/>
                  </a:cubicBezTo>
                  <a:cubicBezTo>
                    <a:pt x="44" y="10"/>
                    <a:pt x="55" y="20"/>
                    <a:pt x="55" y="33"/>
                  </a:cubicBezTo>
                  <a:cubicBezTo>
                    <a:pt x="56" y="46"/>
                    <a:pt x="45" y="56"/>
                    <a:pt x="3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6" name="Freeform 59"/>
            <p:cNvSpPr/>
            <p:nvPr/>
          </p:nvSpPr>
          <p:spPr bwMode="auto">
            <a:xfrm>
              <a:off x="9059863" y="3716338"/>
              <a:ext cx="239712" cy="393700"/>
            </a:xfrm>
            <a:custGeom>
              <a:avLst/>
              <a:gdLst>
                <a:gd name="T0" fmla="*/ 151 w 151"/>
                <a:gd name="T1" fmla="*/ 244 h 248"/>
                <a:gd name="T2" fmla="*/ 62 w 151"/>
                <a:gd name="T3" fmla="*/ 0 h 248"/>
                <a:gd name="T4" fmla="*/ 3 w 151"/>
                <a:gd name="T5" fmla="*/ 0 h 248"/>
                <a:gd name="T6" fmla="*/ 0 w 151"/>
                <a:gd name="T7" fmla="*/ 15 h 248"/>
                <a:gd name="T8" fmla="*/ 46 w 151"/>
                <a:gd name="T9" fmla="*/ 19 h 248"/>
                <a:gd name="T10" fmla="*/ 140 w 151"/>
                <a:gd name="T11" fmla="*/ 248 h 248"/>
                <a:gd name="T12" fmla="*/ 151 w 151"/>
                <a:gd name="T13" fmla="*/ 24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48">
                  <a:moveTo>
                    <a:pt x="151" y="244"/>
                  </a:moveTo>
                  <a:lnTo>
                    <a:pt x="62" y="0"/>
                  </a:lnTo>
                  <a:lnTo>
                    <a:pt x="3" y="0"/>
                  </a:lnTo>
                  <a:lnTo>
                    <a:pt x="0" y="15"/>
                  </a:lnTo>
                  <a:lnTo>
                    <a:pt x="46" y="19"/>
                  </a:lnTo>
                  <a:lnTo>
                    <a:pt x="140" y="248"/>
                  </a:lnTo>
                  <a:lnTo>
                    <a:pt x="151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7" name="Freeform 60"/>
            <p:cNvSpPr>
              <a:spLocks noEditPoints="1"/>
            </p:cNvSpPr>
            <p:nvPr/>
          </p:nvSpPr>
          <p:spPr bwMode="auto">
            <a:xfrm>
              <a:off x="8682038" y="3740151"/>
              <a:ext cx="512762" cy="461963"/>
            </a:xfrm>
            <a:custGeom>
              <a:avLst/>
              <a:gdLst>
                <a:gd name="T0" fmla="*/ 81 w 83"/>
                <a:gd name="T1" fmla="*/ 15 h 75"/>
                <a:gd name="T2" fmla="*/ 27 w 83"/>
                <a:gd name="T3" fmla="*/ 15 h 75"/>
                <a:gd name="T4" fmla="*/ 21 w 83"/>
                <a:gd name="T5" fmla="*/ 0 h 75"/>
                <a:gd name="T6" fmla="*/ 18 w 83"/>
                <a:gd name="T7" fmla="*/ 5 h 75"/>
                <a:gd name="T8" fmla="*/ 23 w 83"/>
                <a:gd name="T9" fmla="*/ 17 h 75"/>
                <a:gd name="T10" fmla="*/ 0 w 83"/>
                <a:gd name="T11" fmla="*/ 58 h 75"/>
                <a:gd name="T12" fmla="*/ 3 w 83"/>
                <a:gd name="T13" fmla="*/ 62 h 75"/>
                <a:gd name="T14" fmla="*/ 4 w 83"/>
                <a:gd name="T15" fmla="*/ 60 h 75"/>
                <a:gd name="T16" fmla="*/ 5 w 83"/>
                <a:gd name="T17" fmla="*/ 64 h 75"/>
                <a:gd name="T18" fmla="*/ 45 w 83"/>
                <a:gd name="T19" fmla="*/ 69 h 75"/>
                <a:gd name="T20" fmla="*/ 59 w 83"/>
                <a:gd name="T21" fmla="*/ 68 h 75"/>
                <a:gd name="T22" fmla="*/ 57 w 83"/>
                <a:gd name="T23" fmla="*/ 57 h 75"/>
                <a:gd name="T24" fmla="*/ 77 w 83"/>
                <a:gd name="T25" fmla="*/ 27 h 75"/>
                <a:gd name="T26" fmla="*/ 83 w 83"/>
                <a:gd name="T27" fmla="*/ 20 h 75"/>
                <a:gd name="T28" fmla="*/ 81 w 83"/>
                <a:gd name="T29" fmla="*/ 15 h 75"/>
                <a:gd name="T30" fmla="*/ 5 w 83"/>
                <a:gd name="T31" fmla="*/ 59 h 75"/>
                <a:gd name="T32" fmla="*/ 27 w 83"/>
                <a:gd name="T33" fmla="*/ 21 h 75"/>
                <a:gd name="T34" fmla="*/ 44 w 83"/>
                <a:gd name="T35" fmla="*/ 57 h 75"/>
                <a:gd name="T36" fmla="*/ 5 w 83"/>
                <a:gd name="T37" fmla="*/ 59 h 75"/>
                <a:gd name="T38" fmla="*/ 53 w 83"/>
                <a:gd name="T39" fmla="*/ 55 h 75"/>
                <a:gd name="T40" fmla="*/ 50 w 83"/>
                <a:gd name="T41" fmla="*/ 55 h 75"/>
                <a:gd name="T42" fmla="*/ 31 w 83"/>
                <a:gd name="T43" fmla="*/ 20 h 75"/>
                <a:gd name="T44" fmla="*/ 75 w 83"/>
                <a:gd name="T45" fmla="*/ 20 h 75"/>
                <a:gd name="T46" fmla="*/ 53 w 83"/>
                <a:gd name="T47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75">
                  <a:moveTo>
                    <a:pt x="81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69"/>
                    <a:pt x="56" y="75"/>
                    <a:pt x="59" y="68"/>
                  </a:cubicBezTo>
                  <a:cubicBezTo>
                    <a:pt x="63" y="60"/>
                    <a:pt x="57" y="57"/>
                    <a:pt x="57" y="57"/>
                  </a:cubicBezTo>
                  <a:cubicBezTo>
                    <a:pt x="57" y="57"/>
                    <a:pt x="74" y="31"/>
                    <a:pt x="77" y="27"/>
                  </a:cubicBezTo>
                  <a:cubicBezTo>
                    <a:pt x="80" y="22"/>
                    <a:pt x="83" y="20"/>
                    <a:pt x="83" y="20"/>
                  </a:cubicBezTo>
                  <a:lnTo>
                    <a:pt x="81" y="15"/>
                  </a:lnTo>
                  <a:close/>
                  <a:moveTo>
                    <a:pt x="5" y="59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32" y="28"/>
                    <a:pt x="44" y="57"/>
                    <a:pt x="44" y="57"/>
                  </a:cubicBezTo>
                  <a:lnTo>
                    <a:pt x="5" y="59"/>
                  </a:lnTo>
                  <a:close/>
                  <a:moveTo>
                    <a:pt x="53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5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8" name="Freeform 61"/>
            <p:cNvSpPr/>
            <p:nvPr/>
          </p:nvSpPr>
          <p:spPr bwMode="auto">
            <a:xfrm>
              <a:off x="8726488" y="3690938"/>
              <a:ext cx="209550" cy="111125"/>
            </a:xfrm>
            <a:custGeom>
              <a:avLst/>
              <a:gdLst>
                <a:gd name="T0" fmla="*/ 34 w 34"/>
                <a:gd name="T1" fmla="*/ 9 h 18"/>
                <a:gd name="T2" fmla="*/ 24 w 34"/>
                <a:gd name="T3" fmla="*/ 4 h 18"/>
                <a:gd name="T4" fmla="*/ 3 w 34"/>
                <a:gd name="T5" fmla="*/ 3 h 18"/>
                <a:gd name="T6" fmla="*/ 7 w 34"/>
                <a:gd name="T7" fmla="*/ 15 h 18"/>
                <a:gd name="T8" fmla="*/ 19 w 34"/>
                <a:gd name="T9" fmla="*/ 11 h 18"/>
                <a:gd name="T10" fmla="*/ 34 w 34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8">
                  <a:moveTo>
                    <a:pt x="34" y="9"/>
                  </a:moveTo>
                  <a:cubicBezTo>
                    <a:pt x="34" y="9"/>
                    <a:pt x="33" y="5"/>
                    <a:pt x="24" y="4"/>
                  </a:cubicBezTo>
                  <a:cubicBezTo>
                    <a:pt x="15" y="3"/>
                    <a:pt x="5" y="0"/>
                    <a:pt x="3" y="3"/>
                  </a:cubicBezTo>
                  <a:cubicBezTo>
                    <a:pt x="0" y="6"/>
                    <a:pt x="4" y="13"/>
                    <a:pt x="7" y="15"/>
                  </a:cubicBezTo>
                  <a:cubicBezTo>
                    <a:pt x="10" y="18"/>
                    <a:pt x="16" y="11"/>
                    <a:pt x="19" y="11"/>
                  </a:cubicBezTo>
                  <a:cubicBezTo>
                    <a:pt x="22" y="11"/>
                    <a:pt x="32" y="12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9" name="Freeform 62"/>
            <p:cNvSpPr/>
            <p:nvPr/>
          </p:nvSpPr>
          <p:spPr bwMode="auto">
            <a:xfrm>
              <a:off x="8645525" y="4079876"/>
              <a:ext cx="85725" cy="85725"/>
            </a:xfrm>
            <a:custGeom>
              <a:avLst/>
              <a:gdLst>
                <a:gd name="T0" fmla="*/ 14 w 14"/>
                <a:gd name="T1" fmla="*/ 7 h 14"/>
                <a:gd name="T2" fmla="*/ 7 w 14"/>
                <a:gd name="T3" fmla="*/ 14 h 14"/>
                <a:gd name="T4" fmla="*/ 0 w 14"/>
                <a:gd name="T5" fmla="*/ 7 h 14"/>
                <a:gd name="T6" fmla="*/ 7 w 14"/>
                <a:gd name="T7" fmla="*/ 0 h 14"/>
                <a:gd name="T8" fmla="*/ 14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0" name="Freeform 63"/>
            <p:cNvSpPr/>
            <p:nvPr/>
          </p:nvSpPr>
          <p:spPr bwMode="auto">
            <a:xfrm>
              <a:off x="9250363" y="4079876"/>
              <a:ext cx="87312" cy="85725"/>
            </a:xfrm>
            <a:custGeom>
              <a:avLst/>
              <a:gdLst>
                <a:gd name="T0" fmla="*/ 14 w 14"/>
                <a:gd name="T1" fmla="*/ 7 h 14"/>
                <a:gd name="T2" fmla="*/ 7 w 14"/>
                <a:gd name="T3" fmla="*/ 14 h 14"/>
                <a:gd name="T4" fmla="*/ 1 w 14"/>
                <a:gd name="T5" fmla="*/ 7 h 14"/>
                <a:gd name="T6" fmla="*/ 7 w 14"/>
                <a:gd name="T7" fmla="*/ 1 h 14"/>
                <a:gd name="T8" fmla="*/ 14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1" y="11"/>
                    <a:pt x="1" y="7"/>
                  </a:cubicBezTo>
                  <a:cubicBezTo>
                    <a:pt x="0" y="3"/>
                    <a:pt x="3" y="1"/>
                    <a:pt x="7" y="1"/>
                  </a:cubicBezTo>
                  <a:cubicBezTo>
                    <a:pt x="11" y="0"/>
                    <a:pt x="13" y="3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1" name="Freeform 64"/>
            <p:cNvSpPr/>
            <p:nvPr/>
          </p:nvSpPr>
          <p:spPr bwMode="auto">
            <a:xfrm>
              <a:off x="8786813" y="3765551"/>
              <a:ext cx="44450" cy="30163"/>
            </a:xfrm>
            <a:custGeom>
              <a:avLst/>
              <a:gdLst>
                <a:gd name="T0" fmla="*/ 6 w 7"/>
                <a:gd name="T1" fmla="*/ 0 h 5"/>
                <a:gd name="T2" fmla="*/ 1 w 7"/>
                <a:gd name="T3" fmla="*/ 3 h 5"/>
                <a:gd name="T4" fmla="*/ 1 w 7"/>
                <a:gd name="T5" fmla="*/ 5 h 5"/>
                <a:gd name="T6" fmla="*/ 7 w 7"/>
                <a:gd name="T7" fmla="*/ 2 h 5"/>
                <a:gd name="T8" fmla="*/ 6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0"/>
                  </a:moveTo>
                  <a:cubicBezTo>
                    <a:pt x="6" y="0"/>
                    <a:pt x="2" y="3"/>
                    <a:pt x="1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2" name="Freeform 65"/>
            <p:cNvSpPr/>
            <p:nvPr/>
          </p:nvSpPr>
          <p:spPr bwMode="auto">
            <a:xfrm>
              <a:off x="9053513" y="3697288"/>
              <a:ext cx="73025" cy="61913"/>
            </a:xfrm>
            <a:custGeom>
              <a:avLst/>
              <a:gdLst>
                <a:gd name="T0" fmla="*/ 46 w 46"/>
                <a:gd name="T1" fmla="*/ 39 h 39"/>
                <a:gd name="T2" fmla="*/ 46 w 46"/>
                <a:gd name="T3" fmla="*/ 0 h 39"/>
                <a:gd name="T4" fmla="*/ 0 w 46"/>
                <a:gd name="T5" fmla="*/ 8 h 39"/>
                <a:gd name="T6" fmla="*/ 0 w 46"/>
                <a:gd name="T7" fmla="*/ 35 h 39"/>
                <a:gd name="T8" fmla="*/ 46 w 46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9">
                  <a:moveTo>
                    <a:pt x="46" y="39"/>
                  </a:moveTo>
                  <a:lnTo>
                    <a:pt x="46" y="0"/>
                  </a:lnTo>
                  <a:lnTo>
                    <a:pt x="0" y="8"/>
                  </a:lnTo>
                  <a:lnTo>
                    <a:pt x="0" y="35"/>
                  </a:lnTo>
                  <a:lnTo>
                    <a:pt x="4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0" name="组合 32"/>
          <p:cNvGrpSpPr/>
          <p:nvPr/>
        </p:nvGrpSpPr>
        <p:grpSpPr>
          <a:xfrm>
            <a:off x="7354083" y="4633661"/>
            <a:ext cx="486820" cy="728314"/>
            <a:chOff x="10158413" y="3421063"/>
            <a:chExt cx="604837" cy="904876"/>
          </a:xfrm>
          <a:solidFill>
            <a:schemeClr val="bg1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10158413" y="3981451"/>
              <a:ext cx="604837" cy="301625"/>
            </a:xfrm>
            <a:custGeom>
              <a:avLst/>
              <a:gdLst>
                <a:gd name="T0" fmla="*/ 0 w 98"/>
                <a:gd name="T1" fmla="*/ 0 h 49"/>
                <a:gd name="T2" fmla="*/ 49 w 98"/>
                <a:gd name="T3" fmla="*/ 49 h 49"/>
                <a:gd name="T4" fmla="*/ 98 w 98"/>
                <a:gd name="T5" fmla="*/ 0 h 49"/>
                <a:gd name="T6" fmla="*/ 0 w 98"/>
                <a:gd name="T7" fmla="*/ 0 h 49"/>
                <a:gd name="T8" fmla="*/ 21 w 98"/>
                <a:gd name="T9" fmla="*/ 18 h 49"/>
                <a:gd name="T10" fmla="*/ 16 w 98"/>
                <a:gd name="T11" fmla="*/ 14 h 49"/>
                <a:gd name="T12" fmla="*/ 21 w 98"/>
                <a:gd name="T13" fmla="*/ 9 h 49"/>
                <a:gd name="T14" fmla="*/ 26 w 98"/>
                <a:gd name="T15" fmla="*/ 14 h 49"/>
                <a:gd name="T16" fmla="*/ 21 w 98"/>
                <a:gd name="T17" fmla="*/ 18 h 49"/>
                <a:gd name="T18" fmla="*/ 40 w 98"/>
                <a:gd name="T19" fmla="*/ 18 h 49"/>
                <a:gd name="T20" fmla="*/ 35 w 98"/>
                <a:gd name="T21" fmla="*/ 14 h 49"/>
                <a:gd name="T22" fmla="*/ 40 w 98"/>
                <a:gd name="T23" fmla="*/ 9 h 49"/>
                <a:gd name="T24" fmla="*/ 45 w 98"/>
                <a:gd name="T25" fmla="*/ 14 h 49"/>
                <a:gd name="T26" fmla="*/ 40 w 98"/>
                <a:gd name="T27" fmla="*/ 18 h 49"/>
                <a:gd name="T28" fmla="*/ 59 w 98"/>
                <a:gd name="T29" fmla="*/ 18 h 49"/>
                <a:gd name="T30" fmla="*/ 54 w 98"/>
                <a:gd name="T31" fmla="*/ 14 h 49"/>
                <a:gd name="T32" fmla="*/ 59 w 98"/>
                <a:gd name="T33" fmla="*/ 9 h 49"/>
                <a:gd name="T34" fmla="*/ 64 w 98"/>
                <a:gd name="T35" fmla="*/ 14 h 49"/>
                <a:gd name="T36" fmla="*/ 59 w 98"/>
                <a:gd name="T37" fmla="*/ 18 h 49"/>
                <a:gd name="T38" fmla="*/ 78 w 98"/>
                <a:gd name="T39" fmla="*/ 18 h 49"/>
                <a:gd name="T40" fmla="*/ 73 w 98"/>
                <a:gd name="T41" fmla="*/ 14 h 49"/>
                <a:gd name="T42" fmla="*/ 78 w 98"/>
                <a:gd name="T43" fmla="*/ 9 h 49"/>
                <a:gd name="T44" fmla="*/ 83 w 98"/>
                <a:gd name="T45" fmla="*/ 14 h 49"/>
                <a:gd name="T46" fmla="*/ 78 w 98"/>
                <a:gd name="T47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49">
                  <a:moveTo>
                    <a:pt x="0" y="0"/>
                  </a:moveTo>
                  <a:cubicBezTo>
                    <a:pt x="0" y="27"/>
                    <a:pt x="22" y="49"/>
                    <a:pt x="49" y="49"/>
                  </a:cubicBezTo>
                  <a:cubicBezTo>
                    <a:pt x="76" y="49"/>
                    <a:pt x="98" y="27"/>
                    <a:pt x="98" y="0"/>
                  </a:cubicBezTo>
                  <a:lnTo>
                    <a:pt x="0" y="0"/>
                  </a:lnTo>
                  <a:close/>
                  <a:moveTo>
                    <a:pt x="21" y="18"/>
                  </a:moveTo>
                  <a:cubicBezTo>
                    <a:pt x="18" y="18"/>
                    <a:pt x="16" y="16"/>
                    <a:pt x="16" y="14"/>
                  </a:cubicBezTo>
                  <a:cubicBezTo>
                    <a:pt x="16" y="11"/>
                    <a:pt x="18" y="9"/>
                    <a:pt x="21" y="9"/>
                  </a:cubicBezTo>
                  <a:cubicBezTo>
                    <a:pt x="23" y="9"/>
                    <a:pt x="26" y="11"/>
                    <a:pt x="26" y="14"/>
                  </a:cubicBezTo>
                  <a:cubicBezTo>
                    <a:pt x="26" y="16"/>
                    <a:pt x="23" y="18"/>
                    <a:pt x="21" y="18"/>
                  </a:cubicBezTo>
                  <a:close/>
                  <a:moveTo>
                    <a:pt x="40" y="18"/>
                  </a:moveTo>
                  <a:cubicBezTo>
                    <a:pt x="37" y="18"/>
                    <a:pt x="35" y="16"/>
                    <a:pt x="35" y="14"/>
                  </a:cubicBezTo>
                  <a:cubicBezTo>
                    <a:pt x="35" y="11"/>
                    <a:pt x="37" y="9"/>
                    <a:pt x="40" y="9"/>
                  </a:cubicBezTo>
                  <a:cubicBezTo>
                    <a:pt x="42" y="9"/>
                    <a:pt x="45" y="11"/>
                    <a:pt x="45" y="14"/>
                  </a:cubicBezTo>
                  <a:cubicBezTo>
                    <a:pt x="45" y="16"/>
                    <a:pt x="42" y="18"/>
                    <a:pt x="40" y="18"/>
                  </a:cubicBezTo>
                  <a:close/>
                  <a:moveTo>
                    <a:pt x="59" y="18"/>
                  </a:moveTo>
                  <a:cubicBezTo>
                    <a:pt x="56" y="18"/>
                    <a:pt x="54" y="16"/>
                    <a:pt x="54" y="14"/>
                  </a:cubicBezTo>
                  <a:cubicBezTo>
                    <a:pt x="54" y="11"/>
                    <a:pt x="56" y="9"/>
                    <a:pt x="59" y="9"/>
                  </a:cubicBezTo>
                  <a:cubicBezTo>
                    <a:pt x="61" y="9"/>
                    <a:pt x="64" y="11"/>
                    <a:pt x="64" y="14"/>
                  </a:cubicBezTo>
                  <a:cubicBezTo>
                    <a:pt x="64" y="16"/>
                    <a:pt x="61" y="18"/>
                    <a:pt x="59" y="18"/>
                  </a:cubicBezTo>
                  <a:close/>
                  <a:moveTo>
                    <a:pt x="78" y="18"/>
                  </a:moveTo>
                  <a:cubicBezTo>
                    <a:pt x="75" y="18"/>
                    <a:pt x="73" y="16"/>
                    <a:pt x="73" y="14"/>
                  </a:cubicBezTo>
                  <a:cubicBezTo>
                    <a:pt x="73" y="11"/>
                    <a:pt x="75" y="9"/>
                    <a:pt x="78" y="9"/>
                  </a:cubicBezTo>
                  <a:cubicBezTo>
                    <a:pt x="81" y="9"/>
                    <a:pt x="83" y="11"/>
                    <a:pt x="83" y="14"/>
                  </a:cubicBezTo>
                  <a:cubicBezTo>
                    <a:pt x="83" y="16"/>
                    <a:pt x="81" y="18"/>
                    <a:pt x="7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10171113" y="3532188"/>
              <a:ext cx="307975" cy="387350"/>
            </a:xfrm>
            <a:custGeom>
              <a:avLst/>
              <a:gdLst>
                <a:gd name="T0" fmla="*/ 183 w 194"/>
                <a:gd name="T1" fmla="*/ 0 h 244"/>
                <a:gd name="T2" fmla="*/ 0 w 194"/>
                <a:gd name="T3" fmla="*/ 244 h 244"/>
                <a:gd name="T4" fmla="*/ 194 w 194"/>
                <a:gd name="T5" fmla="*/ 244 h 244"/>
                <a:gd name="T6" fmla="*/ 183 w 194"/>
                <a:gd name="T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44">
                  <a:moveTo>
                    <a:pt x="183" y="0"/>
                  </a:moveTo>
                  <a:lnTo>
                    <a:pt x="0" y="244"/>
                  </a:lnTo>
                  <a:lnTo>
                    <a:pt x="194" y="244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10461625" y="3532188"/>
              <a:ext cx="301625" cy="387350"/>
            </a:xfrm>
            <a:custGeom>
              <a:avLst/>
              <a:gdLst>
                <a:gd name="T0" fmla="*/ 11 w 190"/>
                <a:gd name="T1" fmla="*/ 0 h 244"/>
                <a:gd name="T2" fmla="*/ 190 w 190"/>
                <a:gd name="T3" fmla="*/ 244 h 244"/>
                <a:gd name="T4" fmla="*/ 0 w 190"/>
                <a:gd name="T5" fmla="*/ 244 h 244"/>
                <a:gd name="T6" fmla="*/ 11 w 190"/>
                <a:gd name="T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244">
                  <a:moveTo>
                    <a:pt x="11" y="0"/>
                  </a:moveTo>
                  <a:lnTo>
                    <a:pt x="190" y="244"/>
                  </a:lnTo>
                  <a:lnTo>
                    <a:pt x="0" y="244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10448925" y="3421063"/>
              <a:ext cx="36512" cy="560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8" name="Freeform 9"/>
            <p:cNvSpPr/>
            <p:nvPr/>
          </p:nvSpPr>
          <p:spPr bwMode="auto">
            <a:xfrm>
              <a:off x="10250488" y="4178301"/>
              <a:ext cx="149225" cy="141288"/>
            </a:xfrm>
            <a:custGeom>
              <a:avLst/>
              <a:gdLst>
                <a:gd name="T0" fmla="*/ 15 w 24"/>
                <a:gd name="T1" fmla="*/ 5 h 23"/>
                <a:gd name="T2" fmla="*/ 6 w 24"/>
                <a:gd name="T3" fmla="*/ 14 h 23"/>
                <a:gd name="T4" fmla="*/ 6 w 24"/>
                <a:gd name="T5" fmla="*/ 23 h 23"/>
                <a:gd name="T6" fmla="*/ 24 w 24"/>
                <a:gd name="T7" fmla="*/ 5 h 23"/>
                <a:gd name="T8" fmla="*/ 15 w 24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5" y="5"/>
                  </a:moveTo>
                  <a:cubicBezTo>
                    <a:pt x="15" y="10"/>
                    <a:pt x="11" y="14"/>
                    <a:pt x="6" y="14"/>
                  </a:cubicBezTo>
                  <a:cubicBezTo>
                    <a:pt x="0" y="14"/>
                    <a:pt x="0" y="23"/>
                    <a:pt x="6" y="23"/>
                  </a:cubicBezTo>
                  <a:cubicBezTo>
                    <a:pt x="16" y="23"/>
                    <a:pt x="23" y="15"/>
                    <a:pt x="24" y="5"/>
                  </a:cubicBezTo>
                  <a:cubicBezTo>
                    <a:pt x="24" y="0"/>
                    <a:pt x="15" y="0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Freeform 10"/>
            <p:cNvSpPr/>
            <p:nvPr/>
          </p:nvSpPr>
          <p:spPr bwMode="auto">
            <a:xfrm>
              <a:off x="10344150" y="4178301"/>
              <a:ext cx="215900" cy="147638"/>
            </a:xfrm>
            <a:custGeom>
              <a:avLst/>
              <a:gdLst>
                <a:gd name="T0" fmla="*/ 26 w 35"/>
                <a:gd name="T1" fmla="*/ 5 h 24"/>
                <a:gd name="T2" fmla="*/ 9 w 35"/>
                <a:gd name="T3" fmla="*/ 5 h 24"/>
                <a:gd name="T4" fmla="*/ 0 w 35"/>
                <a:gd name="T5" fmla="*/ 5 h 24"/>
                <a:gd name="T6" fmla="*/ 18 w 35"/>
                <a:gd name="T7" fmla="*/ 23 h 24"/>
                <a:gd name="T8" fmla="*/ 35 w 35"/>
                <a:gd name="T9" fmla="*/ 5 h 24"/>
                <a:gd name="T10" fmla="*/ 26 w 35"/>
                <a:gd name="T1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4">
                  <a:moveTo>
                    <a:pt x="26" y="5"/>
                  </a:moveTo>
                  <a:cubicBezTo>
                    <a:pt x="26" y="17"/>
                    <a:pt x="9" y="17"/>
                    <a:pt x="9" y="5"/>
                  </a:cubicBezTo>
                  <a:cubicBezTo>
                    <a:pt x="8" y="0"/>
                    <a:pt x="0" y="0"/>
                    <a:pt x="0" y="5"/>
                  </a:cubicBezTo>
                  <a:cubicBezTo>
                    <a:pt x="0" y="15"/>
                    <a:pt x="8" y="23"/>
                    <a:pt x="18" y="23"/>
                  </a:cubicBezTo>
                  <a:cubicBezTo>
                    <a:pt x="27" y="24"/>
                    <a:pt x="35" y="15"/>
                    <a:pt x="35" y="5"/>
                  </a:cubicBezTo>
                  <a:cubicBezTo>
                    <a:pt x="35" y="0"/>
                    <a:pt x="27" y="0"/>
                    <a:pt x="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Freeform 11"/>
            <p:cNvSpPr/>
            <p:nvPr/>
          </p:nvSpPr>
          <p:spPr bwMode="auto">
            <a:xfrm>
              <a:off x="10504488" y="4178301"/>
              <a:ext cx="147637" cy="141288"/>
            </a:xfrm>
            <a:custGeom>
              <a:avLst/>
              <a:gdLst>
                <a:gd name="T0" fmla="*/ 18 w 24"/>
                <a:gd name="T1" fmla="*/ 14 h 23"/>
                <a:gd name="T2" fmla="*/ 9 w 24"/>
                <a:gd name="T3" fmla="*/ 5 h 23"/>
                <a:gd name="T4" fmla="*/ 0 w 24"/>
                <a:gd name="T5" fmla="*/ 5 h 23"/>
                <a:gd name="T6" fmla="*/ 18 w 24"/>
                <a:gd name="T7" fmla="*/ 23 h 23"/>
                <a:gd name="T8" fmla="*/ 18 w 24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8" y="14"/>
                  </a:moveTo>
                  <a:cubicBezTo>
                    <a:pt x="13" y="14"/>
                    <a:pt x="9" y="10"/>
                    <a:pt x="9" y="5"/>
                  </a:cubicBezTo>
                  <a:cubicBezTo>
                    <a:pt x="9" y="0"/>
                    <a:pt x="0" y="0"/>
                    <a:pt x="0" y="5"/>
                  </a:cubicBezTo>
                  <a:cubicBezTo>
                    <a:pt x="1" y="15"/>
                    <a:pt x="8" y="23"/>
                    <a:pt x="18" y="23"/>
                  </a:cubicBezTo>
                  <a:cubicBezTo>
                    <a:pt x="24" y="23"/>
                    <a:pt x="24" y="14"/>
                    <a:pt x="1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1" name="Freeform 12"/>
            <p:cNvSpPr/>
            <p:nvPr/>
          </p:nvSpPr>
          <p:spPr bwMode="auto">
            <a:xfrm>
              <a:off x="10479088" y="3427413"/>
              <a:ext cx="130175" cy="98425"/>
            </a:xfrm>
            <a:custGeom>
              <a:avLst/>
              <a:gdLst>
                <a:gd name="T0" fmla="*/ 0 w 82"/>
                <a:gd name="T1" fmla="*/ 0 h 62"/>
                <a:gd name="T2" fmla="*/ 82 w 82"/>
                <a:gd name="T3" fmla="*/ 31 h 62"/>
                <a:gd name="T4" fmla="*/ 0 w 82"/>
                <a:gd name="T5" fmla="*/ 62 h 62"/>
                <a:gd name="T6" fmla="*/ 0 w 82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62">
                  <a:moveTo>
                    <a:pt x="0" y="0"/>
                  </a:moveTo>
                  <a:lnTo>
                    <a:pt x="82" y="3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3" name="TextBox 19"/>
          <p:cNvSpPr txBox="1">
            <a:spLocks noChangeArrowheads="1"/>
          </p:cNvSpPr>
          <p:nvPr/>
        </p:nvSpPr>
        <p:spPr bwMode="auto">
          <a:xfrm>
            <a:off x="1398151" y="1960141"/>
            <a:ext cx="2366134" cy="11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zh-CN" sz="2800" b="1" dirty="0">
                <a:solidFill>
                  <a:schemeClr val="accent5">
                    <a:lumMod val="75000"/>
                  </a:schemeClr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注意祝贺者和受祝者的关系</a:t>
            </a:r>
            <a:endParaRPr lang="zh-CN" altLang="zh-CN" sz="2800" b="1" dirty="0">
              <a:solidFill>
                <a:schemeClr val="accent5">
                  <a:lumMod val="75000"/>
                </a:schemeClr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5" name="TextBox 19"/>
          <p:cNvSpPr txBox="1">
            <a:spLocks noChangeArrowheads="1"/>
          </p:cNvSpPr>
          <p:nvPr/>
        </p:nvSpPr>
        <p:spPr bwMode="auto">
          <a:xfrm>
            <a:off x="8944061" y="2032149"/>
            <a:ext cx="2366134" cy="11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zh-CN" sz="2800" b="1" dirty="0">
                <a:solidFill>
                  <a:schemeClr val="accent5">
                    <a:lumMod val="75000"/>
                  </a:schemeClr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真情实感，</a:t>
            </a:r>
            <a:endParaRPr lang="en-US" altLang="zh-CN" sz="2800" b="1" dirty="0">
              <a:solidFill>
                <a:schemeClr val="accent5">
                  <a:lumMod val="75000"/>
                </a:schemeClr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800" b="1" dirty="0">
                <a:solidFill>
                  <a:schemeClr val="accent5">
                    <a:lumMod val="75000"/>
                  </a:schemeClr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切忌应酬</a:t>
            </a:r>
            <a:endParaRPr lang="zh-CN" altLang="zh-CN" sz="2800" b="1" dirty="0">
              <a:solidFill>
                <a:schemeClr val="accent5">
                  <a:lumMod val="75000"/>
                </a:schemeClr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7" name="TextBox 19"/>
          <p:cNvSpPr txBox="1">
            <a:spLocks noChangeArrowheads="1"/>
          </p:cNvSpPr>
          <p:nvPr/>
        </p:nvSpPr>
        <p:spPr bwMode="auto">
          <a:xfrm>
            <a:off x="1326143" y="4403225"/>
            <a:ext cx="2366134" cy="11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zh-CN" sz="2800" b="1" dirty="0">
                <a:solidFill>
                  <a:schemeClr val="accent5">
                    <a:lumMod val="75000"/>
                  </a:schemeClr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紧紧扣住一个中心写</a:t>
            </a:r>
            <a:endParaRPr lang="zh-CN" altLang="zh-CN" sz="2800" b="1" dirty="0">
              <a:solidFill>
                <a:schemeClr val="accent5">
                  <a:lumMod val="75000"/>
                </a:schemeClr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49" name="TextBox 19"/>
          <p:cNvSpPr txBox="1">
            <a:spLocks noChangeArrowheads="1"/>
          </p:cNvSpPr>
          <p:nvPr/>
        </p:nvSpPr>
        <p:spPr bwMode="auto">
          <a:xfrm>
            <a:off x="8944061" y="4336405"/>
            <a:ext cx="2366134" cy="115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zh-CN" sz="2800" b="1" dirty="0">
                <a:solidFill>
                  <a:schemeClr val="accent5">
                    <a:lumMod val="75000"/>
                  </a:schemeClr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简洁扼要，</a:t>
            </a:r>
            <a:endParaRPr lang="en-US" altLang="zh-CN" sz="2800" b="1" dirty="0">
              <a:solidFill>
                <a:schemeClr val="accent5">
                  <a:lumMod val="75000"/>
                </a:schemeClr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2800" b="1" dirty="0">
                <a:solidFill>
                  <a:schemeClr val="accent5">
                    <a:lumMod val="75000"/>
                  </a:schemeClr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通俗流畅</a:t>
            </a:r>
            <a:endParaRPr lang="zh-CN" altLang="zh-CN" sz="2800" b="1" dirty="0">
              <a:solidFill>
                <a:schemeClr val="accent5">
                  <a:lumMod val="75000"/>
                </a:schemeClr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7" name="Rectangle 4"/>
          <p:cNvSpPr txBox="1">
            <a:spLocks noChangeArrowheads="1"/>
          </p:cNvSpPr>
          <p:nvPr/>
        </p:nvSpPr>
        <p:spPr bwMode="auto">
          <a:xfrm>
            <a:off x="9238309" y="-94997"/>
            <a:ext cx="1514649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8" name="Rectangle 4"/>
          <p:cNvSpPr txBox="1">
            <a:spLocks noChangeArrowheads="1"/>
          </p:cNvSpPr>
          <p:nvPr/>
        </p:nvSpPr>
        <p:spPr bwMode="auto">
          <a:xfrm>
            <a:off x="7545449" y="-1"/>
            <a:ext cx="1514649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9" name="Rectangle 4"/>
          <p:cNvSpPr txBox="1">
            <a:spLocks noChangeArrowheads="1"/>
          </p:cNvSpPr>
          <p:nvPr/>
        </p:nvSpPr>
        <p:spPr bwMode="auto">
          <a:xfrm>
            <a:off x="11109101" y="-94997"/>
            <a:ext cx="1336717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0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3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1877" y="663997"/>
            <a:ext cx="2664296" cy="584775"/>
          </a:xfrm>
          <a:prstGeom prst="rect">
            <a:avLst/>
          </a:prstGeom>
          <a:blipFill>
            <a:blip r:embed="rId1" cstate="print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/>
              <a:t>4</a:t>
            </a:r>
            <a:r>
              <a:rPr lang="zh-CN" altLang="en-US" sz="3200" b="1" dirty="0"/>
              <a:t>、写作要求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  <p:bldP spid="43" grpId="0"/>
      <p:bldP spid="45" grpId="0"/>
      <p:bldP spid="47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30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pic>
        <p:nvPicPr>
          <p:cNvPr id="31746" name="Picture 2" descr="https://timgsa.baidu.com/timg?image&amp;quality=80&amp;size=b9999_10000&amp;sec=1503413614083&amp;di=7b3306c1ef7710a693c2bf0dd022169c&amp;imgtype=0&amp;src=http%3A%2F%2Fwww.jszjzx.com%2FUploadFiles%2Fevent%2F2013%2F9%2F201309222129304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925" y="1528093"/>
            <a:ext cx="3888432" cy="5020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https://timgsa.baidu.com/timg?image&amp;quality=80&amp;size=b9999_10000&amp;sec=1503413821203&amp;di=40e5116b1bbbdf57173885a474750d2a&amp;imgtype=0&amp;src=http%3A%2F%2Fwww.chnrailway.com%2Fimages2013%2Fnews2%2Fqyxw%2F2016%2F06%2F15%2F142EE6E4DBEC57AEA467BCD37579C1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4845" y="1528093"/>
            <a:ext cx="3672409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Picture 6" descr="https://timgsa.baidu.com/timg?image&amp;quality=80&amp;size=b9999_10000&amp;sec=1503414001405&amp;di=c0be7ebaef26ac0523203a41b6b61578&amp;imgtype=0&amp;src=http%3A%2F%2Fupload.xinjiangnet.com.cn%2F2017%2F0522%2F1495427531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8381" y="1528093"/>
            <a:ext cx="3734532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30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sp>
        <p:nvSpPr>
          <p:cNvPr id="6146" name="AutoShape 2" descr="https://timgsa.baidu.com/timg?image&amp;quality=80&amp;size=b9999_10000&amp;sec=1503389346214&amp;di=d3a138520410d93eab61d3a0029e0e46&amp;imgtype=0&amp;src=http%3A%2F%2Fpic.58pic.com%2F58pic%2F16%2F98%2F85%2F86y58PICrsi_1024.jpg"/>
          <p:cNvSpPr>
            <a:spLocks noChangeAspect="1" noChangeArrowheads="1"/>
          </p:cNvSpPr>
          <p:nvPr/>
        </p:nvSpPr>
        <p:spPr bwMode="auto">
          <a:xfrm>
            <a:off x="63500" y="-136525"/>
            <a:ext cx="5819775" cy="2914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93" name="Picture 1" descr="C:\Users\lenovo\Desktop\QQ截图201708222016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8341" y="1024037"/>
            <a:ext cx="8115300" cy="2990850"/>
          </a:xfrm>
          <a:prstGeom prst="rect">
            <a:avLst/>
          </a:prstGeom>
          <a:noFill/>
        </p:spPr>
      </p:pic>
      <p:pic>
        <p:nvPicPr>
          <p:cNvPr id="8194" name="Picture 2" descr="C:\Users\lenovo\Desktop\QQ截图201708222017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925" y="3760341"/>
            <a:ext cx="8067675" cy="31051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tags/tag1.xml><?xml version="1.0" encoding="utf-8"?>
<p:tagLst xmlns:p="http://schemas.openxmlformats.org/presentationml/2006/main">
  <p:tag name="MH" val="20170106111501"/>
  <p:tag name="MH_LIBRARY" val="GRAPHIC"/>
  <p:tag name="MH_ORDER" val="直角三角形 4"/>
</p:tagLst>
</file>

<file path=ppt/tags/tag10.xml><?xml version="1.0" encoding="utf-8"?>
<p:tagLst xmlns:p="http://schemas.openxmlformats.org/presentationml/2006/main">
  <p:tag name="MH" val="20170106110208"/>
  <p:tag name="MH_LIBRARY" val="GRAPHIC"/>
  <p:tag name="MH_TYPE" val="Other"/>
  <p:tag name="MH_ORDER" val="2"/>
</p:tagLst>
</file>

<file path=ppt/tags/tag11.xml><?xml version="1.0" encoding="utf-8"?>
<p:tagLst xmlns:p="http://schemas.openxmlformats.org/presentationml/2006/main">
  <p:tag name="MH" val="20170106110208"/>
  <p:tag name="MH_LIBRARY" val="GRAPHIC"/>
  <p:tag name="MH_TYPE" val="Text"/>
  <p:tag name="MH_ORDER" val="2"/>
</p:tagLst>
</file>

<file path=ppt/tags/tag12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3"/>
</p:tagLst>
</file>

<file path=ppt/tags/tag13.xml><?xml version="1.0" encoding="utf-8"?>
<p:tagLst xmlns:p="http://schemas.openxmlformats.org/presentationml/2006/main">
  <p:tag name="MH" val="20170106110208"/>
  <p:tag name="MH_LIBRARY" val="GRAPHIC"/>
  <p:tag name="MH_TYPE" val="Other"/>
  <p:tag name="MH_ORDER" val="3"/>
</p:tagLst>
</file>

<file path=ppt/tags/tag14.xml><?xml version="1.0" encoding="utf-8"?>
<p:tagLst xmlns:p="http://schemas.openxmlformats.org/presentationml/2006/main">
  <p:tag name="MH" val="20170106110208"/>
  <p:tag name="MH_LIBRARY" val="GRAPHIC"/>
  <p:tag name="MH_TYPE" val="Text"/>
  <p:tag name="MH_ORDER" val="3"/>
</p:tagLst>
</file>

<file path=ppt/tags/tag15.xml><?xml version="1.0" encoding="utf-8"?>
<p:tagLst xmlns:p="http://schemas.openxmlformats.org/presentationml/2006/main">
  <p:tag name="ISPRING_PRESENTATION_TITLE" val="bsl001"/>
</p:tagLst>
</file>

<file path=ppt/tags/tag2.xml><?xml version="1.0" encoding="utf-8"?>
<p:tagLst xmlns:p="http://schemas.openxmlformats.org/presentationml/2006/main">
  <p:tag name="MH" val="20170106111501"/>
  <p:tag name="MH_LIBRARY" val="GRAPHIC"/>
  <p:tag name="MH_ORDER" val="直角三角形 13"/>
</p:tagLst>
</file>

<file path=ppt/tags/tag3.xml><?xml version="1.0" encoding="utf-8"?>
<p:tagLst xmlns:p="http://schemas.openxmlformats.org/presentationml/2006/main">
  <p:tag name="MH" val="20170106111501"/>
  <p:tag name="MH_LIBRARY" val="GRAPHIC"/>
  <p:tag name="MH_ORDER" val="直角三角形 22"/>
</p:tagLst>
</file>

<file path=ppt/tags/tag4.xml><?xml version="1.0" encoding="utf-8"?>
<p:tagLst xmlns:p="http://schemas.openxmlformats.org/presentationml/2006/main">
  <p:tag name="MH" val="20170106111501"/>
  <p:tag name="MH_LIBRARY" val="GRAPHIC"/>
  <p:tag name="MH_ORDER" val="直角三角形 31"/>
</p:tagLst>
</file>

<file path=ppt/tags/tag5.xml><?xml version="1.0" encoding="utf-8"?>
<p:tagLst xmlns:p="http://schemas.openxmlformats.org/presentationml/2006/main">
  <p:tag name="MH" val="20170106111501"/>
  <p:tag name="MH_LIBRARY" val="GRAPHIC"/>
  <p:tag name="MH_ORDER" val="TextBox 49"/>
</p:tagLst>
</file>

<file path=ppt/tags/tag6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1"/>
</p:tagLst>
</file>

<file path=ppt/tags/tag7.xml><?xml version="1.0" encoding="utf-8"?>
<p:tagLst xmlns:p="http://schemas.openxmlformats.org/presentationml/2006/main">
  <p:tag name="MH" val="20170106110208"/>
  <p:tag name="MH_LIBRARY" val="GRAPHIC"/>
  <p:tag name="MH_TYPE" val="Other"/>
  <p:tag name="MH_ORDER" val="1"/>
</p:tagLst>
</file>

<file path=ppt/tags/tag8.xml><?xml version="1.0" encoding="utf-8"?>
<p:tagLst xmlns:p="http://schemas.openxmlformats.org/presentationml/2006/main">
  <p:tag name="MH" val="20170106110208"/>
  <p:tag name="MH_LIBRARY" val="GRAPHIC"/>
  <p:tag name="MH_TYPE" val="Text"/>
  <p:tag name="MH_ORDER" val="1"/>
</p:tagLst>
</file>

<file path=ppt/tags/tag9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第一PPT，www.1ppt.com​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mp">
      <a:majorFont>
        <a:latin typeface="SF Orson Casual Heavy"/>
        <a:ea typeface="幼圆"/>
        <a:cs typeface=""/>
      </a:majorFont>
      <a:minorFont>
        <a:latin typeface="SF Orson Casual Heavy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  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950</Words>
  <Application>WPS 演示</Application>
  <PresentationFormat>自定义</PresentationFormat>
  <Paragraphs>259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Franklin Gothic Book</vt:lpstr>
      <vt:lpstr>黑体</vt:lpstr>
      <vt:lpstr>Franklin Gothic Medium</vt:lpstr>
      <vt:lpstr>微软雅黑</vt:lpstr>
      <vt:lpstr>SF Orson Casual Heavy</vt:lpstr>
      <vt:lpstr>幼圆</vt:lpstr>
      <vt:lpstr>华文琥珀</vt:lpstr>
      <vt:lpstr>Aharoni</vt:lpstr>
      <vt:lpstr>仿宋_GB2312</vt:lpstr>
      <vt:lpstr>仿宋</vt:lpstr>
      <vt:lpstr>Segoe Print</vt:lpstr>
      <vt:lpstr>华文行楷</vt:lpstr>
      <vt:lpstr>楷体</vt:lpstr>
      <vt:lpstr>楷体_GB2312</vt:lpstr>
      <vt:lpstr>华文隶书</vt:lpstr>
      <vt:lpstr>Arial Unicode MS</vt:lpstr>
      <vt:lpstr>新宋体</vt:lpstr>
      <vt:lpstr>第一PPT，www.1ppt.com​</vt:lpstr>
      <vt:lpstr>第一PPT  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通用商务</dc:title>
  <dc:creator/>
  <cp:keywords>第一PPT模板网：www.1ppt.com</cp:keywords>
  <cp:lastModifiedBy>Administrator</cp:lastModifiedBy>
  <cp:revision>2</cp:revision>
  <dcterms:created xsi:type="dcterms:W3CDTF">2016-09-27T14:45:00Z</dcterms:created>
  <dcterms:modified xsi:type="dcterms:W3CDTF">2022-02-15T08:32:47Z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F0C9880C9FE4466CBE6EF71244982711</vt:lpwstr>
  </property>
  <property fmtid="{D5CDD505-2E9C-101B-9397-08002B2CF9AE}" pid="3" name="KSOProductBuildVer">
    <vt:lpwstr>2052-11.1.0.11294</vt:lpwstr>
  </property>
</Properties>
</file>