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8" r:id="rId3"/>
    <p:sldId id="326" r:id="rId5"/>
    <p:sldId id="315" r:id="rId6"/>
    <p:sldId id="343" r:id="rId7"/>
    <p:sldId id="317" r:id="rId8"/>
    <p:sldId id="344" r:id="rId9"/>
    <p:sldId id="286" r:id="rId10"/>
    <p:sldId id="345" r:id="rId11"/>
    <p:sldId id="282" r:id="rId12"/>
    <p:sldId id="331" r:id="rId13"/>
    <p:sldId id="318" r:id="rId14"/>
    <p:sldId id="348" r:id="rId15"/>
    <p:sldId id="258" r:id="rId16"/>
    <p:sldId id="351" r:id="rId17"/>
    <p:sldId id="353" r:id="rId18"/>
    <p:sldId id="352" r:id="rId19"/>
    <p:sldId id="354" r:id="rId20"/>
    <p:sldId id="355" r:id="rId21"/>
    <p:sldId id="346" r:id="rId22"/>
    <p:sldId id="292" r:id="rId23"/>
    <p:sldId id="356" r:id="rId24"/>
    <p:sldId id="300" r:id="rId25"/>
    <p:sldId id="347" r:id="rId26"/>
  </p:sldIdLst>
  <p:sldSz cx="12192000" cy="6858000"/>
  <p:notesSz cx="6858000" cy="9144000"/>
  <p:defaultTextStyle>
    <a:defPPr>
      <a:defRPr lang="zh-CN"/>
    </a:defPPr>
    <a:lvl1pPr marL="0" algn="l" defTabSz="1088390" rtl="0" eaLnBrk="1" latinLnBrk="0" hangingPunct="1">
      <a:defRPr sz="2115" kern="1200">
        <a:solidFill>
          <a:schemeClr val="tx1"/>
        </a:solidFill>
        <a:latin typeface="+mn-lt"/>
        <a:ea typeface="+mn-ea"/>
        <a:cs typeface="+mn-cs"/>
      </a:defRPr>
    </a:lvl1pPr>
    <a:lvl2pPr marL="544195" algn="l" defTabSz="1088390" rtl="0" eaLnBrk="1" latinLnBrk="0" hangingPunct="1">
      <a:defRPr sz="2115" kern="1200">
        <a:solidFill>
          <a:schemeClr val="tx1"/>
        </a:solidFill>
        <a:latin typeface="+mn-lt"/>
        <a:ea typeface="+mn-ea"/>
        <a:cs typeface="+mn-cs"/>
      </a:defRPr>
    </a:lvl2pPr>
    <a:lvl3pPr marL="1088390" algn="l" defTabSz="1088390" rtl="0" eaLnBrk="1" latinLnBrk="0" hangingPunct="1">
      <a:defRPr sz="2115" kern="1200">
        <a:solidFill>
          <a:schemeClr val="tx1"/>
        </a:solidFill>
        <a:latin typeface="+mn-lt"/>
        <a:ea typeface="+mn-ea"/>
        <a:cs typeface="+mn-cs"/>
      </a:defRPr>
    </a:lvl3pPr>
    <a:lvl4pPr marL="1632585" algn="l" defTabSz="1088390" rtl="0" eaLnBrk="1" latinLnBrk="0" hangingPunct="1">
      <a:defRPr sz="2115" kern="1200">
        <a:solidFill>
          <a:schemeClr val="tx1"/>
        </a:solidFill>
        <a:latin typeface="+mn-lt"/>
        <a:ea typeface="+mn-ea"/>
        <a:cs typeface="+mn-cs"/>
      </a:defRPr>
    </a:lvl4pPr>
    <a:lvl5pPr marL="2176780" algn="l" defTabSz="1088390" rtl="0" eaLnBrk="1" latinLnBrk="0" hangingPunct="1">
      <a:defRPr sz="2115" kern="1200">
        <a:solidFill>
          <a:schemeClr val="tx1"/>
        </a:solidFill>
        <a:latin typeface="+mn-lt"/>
        <a:ea typeface="+mn-ea"/>
        <a:cs typeface="+mn-cs"/>
      </a:defRPr>
    </a:lvl5pPr>
    <a:lvl6pPr marL="2720975" algn="l" defTabSz="1088390" rtl="0" eaLnBrk="1" latinLnBrk="0" hangingPunct="1">
      <a:defRPr sz="2115" kern="1200">
        <a:solidFill>
          <a:schemeClr val="tx1"/>
        </a:solidFill>
        <a:latin typeface="+mn-lt"/>
        <a:ea typeface="+mn-ea"/>
        <a:cs typeface="+mn-cs"/>
      </a:defRPr>
    </a:lvl6pPr>
    <a:lvl7pPr marL="3265170" algn="l" defTabSz="1088390" rtl="0" eaLnBrk="1" latinLnBrk="0" hangingPunct="1">
      <a:defRPr sz="2115" kern="1200">
        <a:solidFill>
          <a:schemeClr val="tx1"/>
        </a:solidFill>
        <a:latin typeface="+mn-lt"/>
        <a:ea typeface="+mn-ea"/>
        <a:cs typeface="+mn-cs"/>
      </a:defRPr>
    </a:lvl7pPr>
    <a:lvl8pPr marL="3809365" algn="l" defTabSz="1088390" rtl="0" eaLnBrk="1" latinLnBrk="0" hangingPunct="1">
      <a:defRPr sz="2115" kern="1200">
        <a:solidFill>
          <a:schemeClr val="tx1"/>
        </a:solidFill>
        <a:latin typeface="+mn-lt"/>
        <a:ea typeface="+mn-ea"/>
        <a:cs typeface="+mn-cs"/>
      </a:defRPr>
    </a:lvl8pPr>
    <a:lvl9pPr marL="4353560" algn="l" defTabSz="1088390" rtl="0" eaLnBrk="1" latinLnBrk="0" hangingPunct="1">
      <a:defRPr sz="2115"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D2"/>
    <a:srgbClr val="0BB0F0"/>
    <a:srgbClr val="3AA3EC"/>
    <a:srgbClr val="006EBB"/>
    <a:srgbClr val="1B3951"/>
    <a:srgbClr val="10D8D3"/>
    <a:srgbClr val="39A4EC"/>
    <a:srgbClr val="0FAFF0"/>
    <a:srgbClr val="4FCDFA"/>
    <a:srgbClr val="3DA2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96" y="-68"/>
      </p:cViewPr>
      <p:guideLst>
        <p:guide orient="horz" pos="2160"/>
        <p:guide pos="3840"/>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600EA-C80B-4463-BA7F-F7A5A4D4D63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8EDA8-AA38-4EC8-A4A2-C9E52DD3CCD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088390" rtl="0" eaLnBrk="1" latinLnBrk="0" hangingPunct="1">
      <a:defRPr sz="1410" kern="1200">
        <a:solidFill>
          <a:schemeClr val="tx1"/>
        </a:solidFill>
        <a:latin typeface="+mn-lt"/>
        <a:ea typeface="+mn-ea"/>
        <a:cs typeface="+mn-cs"/>
      </a:defRPr>
    </a:lvl1pPr>
    <a:lvl2pPr marL="544195" algn="l" defTabSz="1088390" rtl="0" eaLnBrk="1" latinLnBrk="0" hangingPunct="1">
      <a:defRPr sz="1410" kern="1200">
        <a:solidFill>
          <a:schemeClr val="tx1"/>
        </a:solidFill>
        <a:latin typeface="+mn-lt"/>
        <a:ea typeface="+mn-ea"/>
        <a:cs typeface="+mn-cs"/>
      </a:defRPr>
    </a:lvl2pPr>
    <a:lvl3pPr marL="1088390" algn="l" defTabSz="1088390" rtl="0" eaLnBrk="1" latinLnBrk="0" hangingPunct="1">
      <a:defRPr sz="1410" kern="1200">
        <a:solidFill>
          <a:schemeClr val="tx1"/>
        </a:solidFill>
        <a:latin typeface="+mn-lt"/>
        <a:ea typeface="+mn-ea"/>
        <a:cs typeface="+mn-cs"/>
      </a:defRPr>
    </a:lvl3pPr>
    <a:lvl4pPr marL="1632585" algn="l" defTabSz="1088390" rtl="0" eaLnBrk="1" latinLnBrk="0" hangingPunct="1">
      <a:defRPr sz="1410" kern="1200">
        <a:solidFill>
          <a:schemeClr val="tx1"/>
        </a:solidFill>
        <a:latin typeface="+mn-lt"/>
        <a:ea typeface="+mn-ea"/>
        <a:cs typeface="+mn-cs"/>
      </a:defRPr>
    </a:lvl4pPr>
    <a:lvl5pPr marL="2176780" algn="l" defTabSz="1088390" rtl="0" eaLnBrk="1" latinLnBrk="0" hangingPunct="1">
      <a:defRPr sz="1410" kern="1200">
        <a:solidFill>
          <a:schemeClr val="tx1"/>
        </a:solidFill>
        <a:latin typeface="+mn-lt"/>
        <a:ea typeface="+mn-ea"/>
        <a:cs typeface="+mn-cs"/>
      </a:defRPr>
    </a:lvl5pPr>
    <a:lvl6pPr marL="2720975" algn="l" defTabSz="1088390" rtl="0" eaLnBrk="1" latinLnBrk="0" hangingPunct="1">
      <a:defRPr sz="1410" kern="1200">
        <a:solidFill>
          <a:schemeClr val="tx1"/>
        </a:solidFill>
        <a:latin typeface="+mn-lt"/>
        <a:ea typeface="+mn-ea"/>
        <a:cs typeface="+mn-cs"/>
      </a:defRPr>
    </a:lvl6pPr>
    <a:lvl7pPr marL="3265170" algn="l" defTabSz="1088390" rtl="0" eaLnBrk="1" latinLnBrk="0" hangingPunct="1">
      <a:defRPr sz="1410" kern="1200">
        <a:solidFill>
          <a:schemeClr val="tx1"/>
        </a:solidFill>
        <a:latin typeface="+mn-lt"/>
        <a:ea typeface="+mn-ea"/>
        <a:cs typeface="+mn-cs"/>
      </a:defRPr>
    </a:lvl7pPr>
    <a:lvl8pPr marL="3809365" algn="l" defTabSz="1088390" rtl="0" eaLnBrk="1" latinLnBrk="0" hangingPunct="1">
      <a:defRPr sz="1410" kern="1200">
        <a:solidFill>
          <a:schemeClr val="tx1"/>
        </a:solidFill>
        <a:latin typeface="+mn-lt"/>
        <a:ea typeface="+mn-ea"/>
        <a:cs typeface="+mn-cs"/>
      </a:defRPr>
    </a:lvl8pPr>
    <a:lvl9pPr marL="4353560" algn="l" defTabSz="1088390" rtl="0" eaLnBrk="1" latinLnBrk="0" hangingPunct="1">
      <a:defRPr sz="141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EBB3A-D6CC-4186-90DB-758CD0665105}" type="slidenum">
              <a:rPr lang="id-ID" smtClean="0"/>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34035" indent="0" algn="ctr">
              <a:buNone/>
              <a:defRPr>
                <a:solidFill>
                  <a:schemeClr val="tx1">
                    <a:tint val="75000"/>
                  </a:schemeClr>
                </a:solidFill>
              </a:defRPr>
            </a:lvl2pPr>
            <a:lvl3pPr marL="1068705" indent="0" algn="ctr">
              <a:buNone/>
              <a:defRPr>
                <a:solidFill>
                  <a:schemeClr val="tx1">
                    <a:tint val="75000"/>
                  </a:schemeClr>
                </a:solidFill>
              </a:defRPr>
            </a:lvl3pPr>
            <a:lvl4pPr marL="1602740" indent="0" algn="ctr">
              <a:buNone/>
              <a:defRPr>
                <a:solidFill>
                  <a:schemeClr val="tx1">
                    <a:tint val="75000"/>
                  </a:schemeClr>
                </a:solidFill>
              </a:defRPr>
            </a:lvl4pPr>
            <a:lvl5pPr marL="2137410" indent="0" algn="ctr">
              <a:buNone/>
              <a:defRPr>
                <a:solidFill>
                  <a:schemeClr val="tx1">
                    <a:tint val="75000"/>
                  </a:schemeClr>
                </a:solidFill>
              </a:defRPr>
            </a:lvl5pPr>
            <a:lvl6pPr marL="2671445" indent="0" algn="ctr">
              <a:buNone/>
              <a:defRPr>
                <a:solidFill>
                  <a:schemeClr val="tx1">
                    <a:tint val="75000"/>
                  </a:schemeClr>
                </a:solidFill>
              </a:defRPr>
            </a:lvl6pPr>
            <a:lvl7pPr marL="3206115" indent="0" algn="ctr">
              <a:buNone/>
              <a:defRPr>
                <a:solidFill>
                  <a:schemeClr val="tx1">
                    <a:tint val="75000"/>
                  </a:schemeClr>
                </a:solidFill>
              </a:defRPr>
            </a:lvl7pPr>
            <a:lvl8pPr marL="3740150" indent="0" algn="ctr">
              <a:buNone/>
              <a:defRPr>
                <a:solidFill>
                  <a:schemeClr val="tx1">
                    <a:tint val="75000"/>
                  </a:schemeClr>
                </a:solidFill>
              </a:defRPr>
            </a:lvl8pPr>
            <a:lvl9pPr marL="427418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2ECB4F7-CDA6-4D6A-8231-574AF9D118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60C981-4EE3-450C-BD26-AA72518E114D}" type="slidenum">
              <a:rPr lang="zh-CN" altLang="en-US" smtClean="0"/>
            </a:fld>
            <a:endParaRPr lang="zh-CN" altLang="en-US"/>
          </a:p>
        </p:txBody>
      </p:sp>
      <p:pic>
        <p:nvPicPr>
          <p:cNvPr id="7"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9922428" y="6454828"/>
            <a:ext cx="2232248" cy="375179"/>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9922428" y="6454828"/>
            <a:ext cx="2232248" cy="375179"/>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ECB4F7-CDA6-4D6A-8231-574AF9D1186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60C981-4EE3-450C-BD26-AA72518E114D}" type="slidenum">
              <a:rPr lang="zh-CN" altLang="en-US" smtClean="0"/>
            </a:fld>
            <a:endParaRPr lang="zh-CN" altLang="en-US"/>
          </a:p>
        </p:txBody>
      </p:sp>
      <p:pic>
        <p:nvPicPr>
          <p:cNvPr id="6"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9922428" y="6454828"/>
            <a:ext cx="2232248" cy="375179"/>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ECB4F7-CDA6-4D6A-8231-574AF9D1186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60C981-4EE3-450C-BD26-AA72518E114D}" type="slidenum">
              <a:rPr lang="zh-CN" altLang="en-US" smtClean="0"/>
            </a:fld>
            <a:endParaRPr lang="zh-CN" altLang="en-US"/>
          </a:p>
        </p:txBody>
      </p:sp>
      <p:pic>
        <p:nvPicPr>
          <p:cNvPr id="5"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9922428" y="6454828"/>
            <a:ext cx="2232248" cy="375179"/>
          </a:xfrm>
          <a:prstGeom prst="rect">
            <a:avLst/>
          </a:prstGeom>
          <a:noFill/>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9922428" y="6454828"/>
            <a:ext cx="2232248" cy="375179"/>
          </a:xfrm>
          <a:prstGeom prst="rect">
            <a:avLst/>
          </a:prstGeom>
          <a:noFill/>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006E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sz="5195" b="1">
              <a:solidFill>
                <a:schemeClr val="bg1"/>
              </a:solidFill>
              <a:latin typeface="DIN Mittelschrift Std" pitchFamily="50" charset="0"/>
              <a:ea typeface="微软雅黑" panose="020B0503020204020204" pitchFamily="34" charset="-122"/>
            </a:endParaRPr>
          </a:p>
        </p:txBody>
      </p:sp>
      <p:pic>
        <p:nvPicPr>
          <p:cNvPr id="4"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9922428" y="6454828"/>
            <a:ext cx="2232248" cy="375179"/>
          </a:xfrm>
          <a:prstGeom prst="rect">
            <a:avLst/>
          </a:prstGeom>
          <a:noFill/>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endParaRPr lang="zh-CN" altLang="en-US" sz="1040">
              <a:solidFill>
                <a:schemeClr val="tx1">
                  <a:lumMod val="75000"/>
                  <a:lumOff val="25000"/>
                </a:schemeClr>
              </a:solidFill>
              <a:latin typeface="DIN Mittelschrift Std" pitchFamily="50" charset="0"/>
              <a:ea typeface="微软雅黑" panose="020B0503020204020204" pitchFamily="34" charset="-122"/>
            </a:endParaRPr>
          </a:p>
        </p:txBody>
      </p:sp>
      <p:pic>
        <p:nvPicPr>
          <p:cNvPr id="4"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9922428" y="6454828"/>
            <a:ext cx="2232248" cy="375179"/>
          </a:xfrm>
          <a:prstGeom prst="rect">
            <a:avLst/>
          </a:prstGeom>
          <a:noFill/>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jpe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123444" tIns="61722" rIns="123444" bIns="6172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3444" tIns="61722" rIns="123444" bIns="61722"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3" y="6356353"/>
            <a:ext cx="2844800" cy="365125"/>
          </a:xfrm>
          <a:prstGeom prst="rect">
            <a:avLst/>
          </a:prstGeom>
        </p:spPr>
        <p:txBody>
          <a:bodyPr vert="horz" lIns="123444" tIns="61722" rIns="123444" bIns="61722" rtlCol="0" anchor="ctr"/>
          <a:lstStyle>
            <a:lvl1pPr algn="l">
              <a:defRPr sz="1385">
                <a:solidFill>
                  <a:schemeClr val="tx1">
                    <a:tint val="75000"/>
                  </a:schemeClr>
                </a:solidFill>
              </a:defRPr>
            </a:lvl1pPr>
          </a:lstStyle>
          <a:p>
            <a:fld id="{32ECB4F7-CDA6-4D6A-8231-574AF9D11862}" type="datetimeFigureOut">
              <a:rPr lang="zh-CN" altLang="en-US" smtClean="0"/>
            </a:fld>
            <a:endParaRPr lang="zh-CN" altLang="en-US"/>
          </a:p>
        </p:txBody>
      </p:sp>
      <p:sp>
        <p:nvSpPr>
          <p:cNvPr id="5" name="页脚占位符 4"/>
          <p:cNvSpPr>
            <a:spLocks noGrp="1"/>
          </p:cNvSpPr>
          <p:nvPr>
            <p:ph type="ftr" sz="quarter" idx="3"/>
          </p:nvPr>
        </p:nvSpPr>
        <p:spPr>
          <a:xfrm>
            <a:off x="4165600" y="6356353"/>
            <a:ext cx="3860800" cy="365125"/>
          </a:xfrm>
          <a:prstGeom prst="rect">
            <a:avLst/>
          </a:prstGeom>
        </p:spPr>
        <p:txBody>
          <a:bodyPr vert="horz" lIns="123444" tIns="61722" rIns="123444" bIns="61722" rtlCol="0" anchor="ctr"/>
          <a:lstStyle>
            <a:lvl1pPr algn="ctr">
              <a:defRPr sz="138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123444" tIns="61722" rIns="123444" bIns="61722" rtlCol="0" anchor="ctr"/>
          <a:lstStyle>
            <a:lvl1pPr algn="r">
              <a:defRPr sz="1385">
                <a:solidFill>
                  <a:schemeClr val="tx1">
                    <a:tint val="75000"/>
                  </a:schemeClr>
                </a:solidFill>
              </a:defRPr>
            </a:lvl1pPr>
          </a:lstStyle>
          <a:p>
            <a:fld id="{8460C981-4EE3-450C-BD26-AA72518E114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ctr" defTabSz="1068070" rtl="0" eaLnBrk="1" latinLnBrk="0" hangingPunct="1">
        <a:spcBef>
          <a:spcPct val="0"/>
        </a:spcBef>
        <a:buNone/>
        <a:defRPr sz="5110" kern="1200">
          <a:solidFill>
            <a:schemeClr val="tx1"/>
          </a:solidFill>
          <a:latin typeface="+mj-lt"/>
          <a:ea typeface="+mj-ea"/>
          <a:cs typeface="+mj-cs"/>
        </a:defRPr>
      </a:lvl1pPr>
    </p:titleStyle>
    <p:bodyStyle>
      <a:lvl1pPr marL="400685" indent="-400685" algn="l" defTabSz="1068070" rtl="0" eaLnBrk="1" latinLnBrk="0" hangingPunct="1">
        <a:spcBef>
          <a:spcPct val="20000"/>
        </a:spcBef>
        <a:buFont typeface="Arial" panose="020B0604020202020204" pitchFamily="34" charset="0"/>
        <a:buChar char="•"/>
        <a:defRPr sz="3725" kern="1200">
          <a:solidFill>
            <a:schemeClr val="tx1"/>
          </a:solidFill>
          <a:latin typeface="+mn-lt"/>
          <a:ea typeface="+mn-ea"/>
          <a:cs typeface="+mn-cs"/>
        </a:defRPr>
      </a:lvl1pPr>
      <a:lvl2pPr marL="868045" indent="-334010" algn="l" defTabSz="1068070" rtl="0" eaLnBrk="1" latinLnBrk="0" hangingPunct="1">
        <a:spcBef>
          <a:spcPct val="20000"/>
        </a:spcBef>
        <a:buFont typeface="Arial" panose="020B0604020202020204" pitchFamily="34" charset="0"/>
        <a:buChar char="–"/>
        <a:defRPr sz="3290" kern="1200">
          <a:solidFill>
            <a:schemeClr val="tx1"/>
          </a:solidFill>
          <a:latin typeface="+mn-lt"/>
          <a:ea typeface="+mn-ea"/>
          <a:cs typeface="+mn-cs"/>
        </a:defRPr>
      </a:lvl2pPr>
      <a:lvl3pPr marL="1336040" indent="-267335" algn="l" defTabSz="1068070" rtl="0" eaLnBrk="1" latinLnBrk="0" hangingPunct="1">
        <a:spcBef>
          <a:spcPct val="20000"/>
        </a:spcBef>
        <a:buFont typeface="Arial" panose="020B0604020202020204" pitchFamily="34" charset="0"/>
        <a:buChar char="•"/>
        <a:defRPr sz="2770" kern="1200">
          <a:solidFill>
            <a:schemeClr val="tx1"/>
          </a:solidFill>
          <a:latin typeface="+mn-lt"/>
          <a:ea typeface="+mn-ea"/>
          <a:cs typeface="+mn-cs"/>
        </a:defRPr>
      </a:lvl3pPr>
      <a:lvl4pPr marL="1870075" indent="-267335" algn="l" defTabSz="1068070" rtl="0" eaLnBrk="1" latinLnBrk="0" hangingPunct="1">
        <a:spcBef>
          <a:spcPct val="20000"/>
        </a:spcBef>
        <a:buFont typeface="Arial" panose="020B0604020202020204" pitchFamily="34" charset="0"/>
        <a:buChar char="–"/>
        <a:defRPr sz="2335" kern="1200">
          <a:solidFill>
            <a:schemeClr val="tx1"/>
          </a:solidFill>
          <a:latin typeface="+mn-lt"/>
          <a:ea typeface="+mn-ea"/>
          <a:cs typeface="+mn-cs"/>
        </a:defRPr>
      </a:lvl4pPr>
      <a:lvl5pPr marL="2404110" indent="-267335" algn="l" defTabSz="1068070" rtl="0" eaLnBrk="1" latinLnBrk="0" hangingPunct="1">
        <a:spcBef>
          <a:spcPct val="20000"/>
        </a:spcBef>
        <a:buFont typeface="Arial" panose="020B0604020202020204" pitchFamily="34" charset="0"/>
        <a:buChar char="»"/>
        <a:defRPr sz="2335" kern="1200">
          <a:solidFill>
            <a:schemeClr val="tx1"/>
          </a:solidFill>
          <a:latin typeface="+mn-lt"/>
          <a:ea typeface="+mn-ea"/>
          <a:cs typeface="+mn-cs"/>
        </a:defRPr>
      </a:lvl5pPr>
      <a:lvl6pPr marL="2938780" indent="-267335" algn="l" defTabSz="1068070" rtl="0" eaLnBrk="1" latinLnBrk="0" hangingPunct="1">
        <a:spcBef>
          <a:spcPct val="20000"/>
        </a:spcBef>
        <a:buFont typeface="Arial" panose="020B0604020202020204" pitchFamily="34" charset="0"/>
        <a:buChar char="•"/>
        <a:defRPr sz="2335" kern="1200">
          <a:solidFill>
            <a:schemeClr val="tx1"/>
          </a:solidFill>
          <a:latin typeface="+mn-lt"/>
          <a:ea typeface="+mn-ea"/>
          <a:cs typeface="+mn-cs"/>
        </a:defRPr>
      </a:lvl6pPr>
      <a:lvl7pPr marL="3472815" indent="-267335" algn="l" defTabSz="1068070" rtl="0" eaLnBrk="1" latinLnBrk="0" hangingPunct="1">
        <a:spcBef>
          <a:spcPct val="20000"/>
        </a:spcBef>
        <a:buFont typeface="Arial" panose="020B0604020202020204" pitchFamily="34" charset="0"/>
        <a:buChar char="•"/>
        <a:defRPr sz="2335" kern="1200">
          <a:solidFill>
            <a:schemeClr val="tx1"/>
          </a:solidFill>
          <a:latin typeface="+mn-lt"/>
          <a:ea typeface="+mn-ea"/>
          <a:cs typeface="+mn-cs"/>
        </a:defRPr>
      </a:lvl7pPr>
      <a:lvl8pPr marL="4007485" indent="-267335" algn="l" defTabSz="1068070" rtl="0" eaLnBrk="1" latinLnBrk="0" hangingPunct="1">
        <a:spcBef>
          <a:spcPct val="20000"/>
        </a:spcBef>
        <a:buFont typeface="Arial" panose="020B0604020202020204" pitchFamily="34" charset="0"/>
        <a:buChar char="•"/>
        <a:defRPr sz="2335" kern="1200">
          <a:solidFill>
            <a:schemeClr val="tx1"/>
          </a:solidFill>
          <a:latin typeface="+mn-lt"/>
          <a:ea typeface="+mn-ea"/>
          <a:cs typeface="+mn-cs"/>
        </a:defRPr>
      </a:lvl8pPr>
      <a:lvl9pPr marL="4541520" indent="-267335" algn="l" defTabSz="1068070" rtl="0" eaLnBrk="1" latinLnBrk="0" hangingPunct="1">
        <a:spcBef>
          <a:spcPct val="20000"/>
        </a:spcBef>
        <a:buFont typeface="Arial" panose="020B0604020202020204" pitchFamily="34" charset="0"/>
        <a:buChar char="•"/>
        <a:defRPr sz="2335" kern="1200">
          <a:solidFill>
            <a:schemeClr val="tx1"/>
          </a:solidFill>
          <a:latin typeface="+mn-lt"/>
          <a:ea typeface="+mn-ea"/>
          <a:cs typeface="+mn-cs"/>
        </a:defRPr>
      </a:lvl9pPr>
    </p:bodyStyle>
    <p:otherStyle>
      <a:defPPr>
        <a:defRPr lang="zh-CN"/>
      </a:defPPr>
      <a:lvl1pPr marL="0" algn="l" defTabSz="1068070" rtl="0" eaLnBrk="1" latinLnBrk="0" hangingPunct="1">
        <a:defRPr sz="2080" kern="1200">
          <a:solidFill>
            <a:schemeClr val="tx1"/>
          </a:solidFill>
          <a:latin typeface="+mn-lt"/>
          <a:ea typeface="+mn-ea"/>
          <a:cs typeface="+mn-cs"/>
        </a:defRPr>
      </a:lvl1pPr>
      <a:lvl2pPr marL="534035" algn="l" defTabSz="1068070" rtl="0" eaLnBrk="1" latinLnBrk="0" hangingPunct="1">
        <a:defRPr sz="2080" kern="1200">
          <a:solidFill>
            <a:schemeClr val="tx1"/>
          </a:solidFill>
          <a:latin typeface="+mn-lt"/>
          <a:ea typeface="+mn-ea"/>
          <a:cs typeface="+mn-cs"/>
        </a:defRPr>
      </a:lvl2pPr>
      <a:lvl3pPr marL="1068705" algn="l" defTabSz="1068070" rtl="0" eaLnBrk="1" latinLnBrk="0" hangingPunct="1">
        <a:defRPr sz="2080" kern="1200">
          <a:solidFill>
            <a:schemeClr val="tx1"/>
          </a:solidFill>
          <a:latin typeface="+mn-lt"/>
          <a:ea typeface="+mn-ea"/>
          <a:cs typeface="+mn-cs"/>
        </a:defRPr>
      </a:lvl3pPr>
      <a:lvl4pPr marL="1602740" algn="l" defTabSz="1068070" rtl="0" eaLnBrk="1" latinLnBrk="0" hangingPunct="1">
        <a:defRPr sz="2080" kern="1200">
          <a:solidFill>
            <a:schemeClr val="tx1"/>
          </a:solidFill>
          <a:latin typeface="+mn-lt"/>
          <a:ea typeface="+mn-ea"/>
          <a:cs typeface="+mn-cs"/>
        </a:defRPr>
      </a:lvl4pPr>
      <a:lvl5pPr marL="2137410" algn="l" defTabSz="1068070" rtl="0" eaLnBrk="1" latinLnBrk="0" hangingPunct="1">
        <a:defRPr sz="2080" kern="1200">
          <a:solidFill>
            <a:schemeClr val="tx1"/>
          </a:solidFill>
          <a:latin typeface="+mn-lt"/>
          <a:ea typeface="+mn-ea"/>
          <a:cs typeface="+mn-cs"/>
        </a:defRPr>
      </a:lvl5pPr>
      <a:lvl6pPr marL="2671445" algn="l" defTabSz="1068070" rtl="0" eaLnBrk="1" latinLnBrk="0" hangingPunct="1">
        <a:defRPr sz="2080" kern="1200">
          <a:solidFill>
            <a:schemeClr val="tx1"/>
          </a:solidFill>
          <a:latin typeface="+mn-lt"/>
          <a:ea typeface="+mn-ea"/>
          <a:cs typeface="+mn-cs"/>
        </a:defRPr>
      </a:lvl6pPr>
      <a:lvl7pPr marL="3206115" algn="l" defTabSz="1068070" rtl="0" eaLnBrk="1" latinLnBrk="0" hangingPunct="1">
        <a:defRPr sz="2080" kern="1200">
          <a:solidFill>
            <a:schemeClr val="tx1"/>
          </a:solidFill>
          <a:latin typeface="+mn-lt"/>
          <a:ea typeface="+mn-ea"/>
          <a:cs typeface="+mn-cs"/>
        </a:defRPr>
      </a:lvl7pPr>
      <a:lvl8pPr marL="3740150" algn="l" defTabSz="1068070" rtl="0" eaLnBrk="1" latinLnBrk="0" hangingPunct="1">
        <a:defRPr sz="2080" kern="1200">
          <a:solidFill>
            <a:schemeClr val="tx1"/>
          </a:solidFill>
          <a:latin typeface="+mn-lt"/>
          <a:ea typeface="+mn-ea"/>
          <a:cs typeface="+mn-cs"/>
        </a:defRPr>
      </a:lvl8pPr>
      <a:lvl9pPr marL="4274185" algn="l" defTabSz="1068070" rtl="0" eaLnBrk="1" latinLnBrk="0" hangingPunct="1">
        <a:defRPr sz="2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4.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415" y="2800727"/>
            <a:ext cx="12192000" cy="2140441"/>
          </a:xfrm>
          <a:prstGeom prst="rect">
            <a:avLst/>
          </a:prstGeom>
          <a:gradFill>
            <a:gsLst>
              <a:gs pos="100000">
                <a:srgbClr val="0078D2"/>
              </a:gs>
              <a:gs pos="0">
                <a:srgbClr val="00B0F0"/>
              </a:gs>
            </a:gsLst>
            <a:lin ang="5400000" scaled="1"/>
          </a:gradFill>
          <a:ln>
            <a:noFill/>
          </a:ln>
          <a:effectLst>
            <a:innerShdw blurRad="355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a:solidFill>
                <a:schemeClr val="bg1"/>
              </a:solidFill>
              <a:cs typeface="+mn-ea"/>
              <a:sym typeface="+mn-lt"/>
            </a:endParaRPr>
          </a:p>
        </p:txBody>
      </p:sp>
      <p:sp>
        <p:nvSpPr>
          <p:cNvPr id="17" name="TextBox 16"/>
          <p:cNvSpPr txBox="1"/>
          <p:nvPr/>
        </p:nvSpPr>
        <p:spPr>
          <a:xfrm>
            <a:off x="1750326" y="3561485"/>
            <a:ext cx="8632485" cy="730885"/>
          </a:xfrm>
          <a:prstGeom prst="rect">
            <a:avLst/>
          </a:prstGeom>
          <a:noFill/>
        </p:spPr>
        <p:txBody>
          <a:bodyPr wrap="square" rtlCol="0">
            <a:spAutoFit/>
          </a:bodyPr>
          <a:lstStyle/>
          <a:p>
            <a:pPr algn="ctr"/>
            <a:r>
              <a:rPr lang="en-US" altLang="zh-CN" sz="4155" b="1" dirty="0" smtClean="0">
                <a:solidFill>
                  <a:schemeClr val="bg1"/>
                </a:solidFill>
                <a:cs typeface="+mn-ea"/>
                <a:sym typeface="+mn-lt"/>
              </a:rPr>
              <a:t>2.4.1 </a:t>
            </a:r>
            <a:r>
              <a:rPr lang="zh-CN" altLang="en-US" sz="4155" b="1" dirty="0" smtClean="0">
                <a:solidFill>
                  <a:schemeClr val="bg1"/>
                </a:solidFill>
                <a:cs typeface="+mn-ea"/>
                <a:sym typeface="+mn-lt"/>
              </a:rPr>
              <a:t>调查报告的写作</a:t>
            </a:r>
            <a:endParaRPr lang="zh-CN" altLang="en-US" sz="4155" b="1" dirty="0">
              <a:solidFill>
                <a:schemeClr val="bg1"/>
              </a:solidFill>
              <a:cs typeface="+mn-ea"/>
              <a:sym typeface="+mn-lt"/>
            </a:endParaRPr>
          </a:p>
        </p:txBody>
      </p:sp>
      <p:grpSp>
        <p:nvGrpSpPr>
          <p:cNvPr id="51" name="组合 50"/>
          <p:cNvGrpSpPr/>
          <p:nvPr/>
        </p:nvGrpSpPr>
        <p:grpSpPr>
          <a:xfrm>
            <a:off x="2840742" y="1531848"/>
            <a:ext cx="1683411" cy="1529631"/>
            <a:chOff x="3080411" y="1769423"/>
            <a:chExt cx="1944496" cy="1766866"/>
          </a:xfrm>
        </p:grpSpPr>
        <p:grpSp>
          <p:nvGrpSpPr>
            <p:cNvPr id="46" name="组合 45"/>
            <p:cNvGrpSpPr/>
            <p:nvPr/>
          </p:nvGrpSpPr>
          <p:grpSpPr>
            <a:xfrm>
              <a:off x="3080411" y="1769423"/>
              <a:ext cx="1944496" cy="1766866"/>
              <a:chOff x="3080411" y="1769423"/>
              <a:chExt cx="1944496" cy="1766866"/>
            </a:xfrm>
          </p:grpSpPr>
          <p:sp>
            <p:nvSpPr>
              <p:cNvPr id="25" name="Freeform 6"/>
              <p:cNvSpPr/>
              <p:nvPr/>
            </p:nvSpPr>
            <p:spPr bwMode="auto">
              <a:xfrm>
                <a:off x="308041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800">
                  <a:latin typeface="+mj-ea"/>
                  <a:ea typeface="+mj-ea"/>
                  <a:cs typeface="+mn-ea"/>
                  <a:sym typeface="+mn-lt"/>
                </a:endParaRPr>
              </a:p>
            </p:txBody>
          </p:sp>
          <p:sp>
            <p:nvSpPr>
              <p:cNvPr id="26" name="Freeform 6"/>
              <p:cNvSpPr/>
              <p:nvPr/>
            </p:nvSpPr>
            <p:spPr bwMode="auto">
              <a:xfrm>
                <a:off x="3115783"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800">
                  <a:latin typeface="+mj-ea"/>
                  <a:ea typeface="+mj-ea"/>
                  <a:cs typeface="+mn-ea"/>
                  <a:sym typeface="+mn-lt"/>
                </a:endParaRPr>
              </a:p>
            </p:txBody>
          </p:sp>
          <p:sp>
            <p:nvSpPr>
              <p:cNvPr id="27" name="Freeform 6"/>
              <p:cNvSpPr/>
              <p:nvPr/>
            </p:nvSpPr>
            <p:spPr bwMode="auto">
              <a:xfrm>
                <a:off x="3350561" y="2014894"/>
                <a:ext cx="1404196" cy="1275921"/>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100000">
                    <a:srgbClr val="0078D2"/>
                  </a:gs>
                  <a:gs pos="0">
                    <a:srgbClr val="00B0F0"/>
                  </a:gs>
                </a:gsLst>
                <a:lin ang="5400000" scaled="1"/>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6600" dirty="0">
                  <a:solidFill>
                    <a:schemeClr val="bg1"/>
                  </a:solidFill>
                  <a:latin typeface="+mj-ea"/>
                  <a:ea typeface="+mj-ea"/>
                  <a:cs typeface="+mn-ea"/>
                  <a:sym typeface="+mn-lt"/>
                </a:endParaRPr>
              </a:p>
            </p:txBody>
          </p:sp>
        </p:grpSp>
        <p:sp>
          <p:nvSpPr>
            <p:cNvPr id="47" name="TextBox 16"/>
            <p:cNvSpPr txBox="1"/>
            <p:nvPr/>
          </p:nvSpPr>
          <p:spPr>
            <a:xfrm>
              <a:off x="3291545" y="2035380"/>
              <a:ext cx="1474376" cy="1066532"/>
            </a:xfrm>
            <a:prstGeom prst="rect">
              <a:avLst/>
            </a:prstGeom>
            <a:noFill/>
          </p:spPr>
          <p:txBody>
            <a:bodyPr wrap="square" rtlCol="0" anchor="t">
              <a:spAutoFit/>
            </a:bodyPr>
            <a:lstStyle/>
            <a:p>
              <a:pPr algn="ctr"/>
              <a:r>
                <a:rPr lang="zh-CN" altLang="en-US" sz="5400" dirty="0" smtClean="0">
                  <a:solidFill>
                    <a:schemeClr val="bg1"/>
                  </a:solidFill>
                  <a:latin typeface="+mj-ea"/>
                  <a:ea typeface="+mj-ea"/>
                  <a:cs typeface="+mn-ea"/>
                  <a:sym typeface="+mn-lt"/>
                </a:rPr>
                <a:t>商</a:t>
              </a:r>
              <a:endParaRPr lang="zh-CN" altLang="en-US" sz="5400" dirty="0">
                <a:solidFill>
                  <a:schemeClr val="bg1"/>
                </a:solidFill>
                <a:latin typeface="+mj-ea"/>
                <a:ea typeface="+mj-ea"/>
                <a:cs typeface="+mn-ea"/>
                <a:sym typeface="+mn-lt"/>
              </a:endParaRPr>
            </a:p>
          </p:txBody>
        </p:sp>
      </p:grpSp>
      <p:grpSp>
        <p:nvGrpSpPr>
          <p:cNvPr id="52" name="组合 51"/>
          <p:cNvGrpSpPr/>
          <p:nvPr/>
        </p:nvGrpSpPr>
        <p:grpSpPr>
          <a:xfrm>
            <a:off x="4472579" y="1531848"/>
            <a:ext cx="1683411" cy="1529631"/>
            <a:chOff x="4965334" y="1769423"/>
            <a:chExt cx="1944496" cy="1766866"/>
          </a:xfrm>
        </p:grpSpPr>
        <p:grpSp>
          <p:nvGrpSpPr>
            <p:cNvPr id="45" name="组合 44"/>
            <p:cNvGrpSpPr/>
            <p:nvPr/>
          </p:nvGrpSpPr>
          <p:grpSpPr>
            <a:xfrm>
              <a:off x="4965334" y="1769423"/>
              <a:ext cx="1944496" cy="1766866"/>
              <a:chOff x="4965334" y="1769423"/>
              <a:chExt cx="1944496" cy="1766866"/>
            </a:xfrm>
          </p:grpSpPr>
          <p:sp>
            <p:nvSpPr>
              <p:cNvPr id="31" name="Freeform 6"/>
              <p:cNvSpPr/>
              <p:nvPr/>
            </p:nvSpPr>
            <p:spPr bwMode="auto">
              <a:xfrm>
                <a:off x="4965334"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800">
                  <a:latin typeface="+mj-ea"/>
                  <a:ea typeface="+mj-ea"/>
                  <a:cs typeface="+mn-ea"/>
                  <a:sym typeface="+mn-lt"/>
                </a:endParaRPr>
              </a:p>
            </p:txBody>
          </p:sp>
          <p:sp>
            <p:nvSpPr>
              <p:cNvPr id="32" name="Freeform 6"/>
              <p:cNvSpPr/>
              <p:nvPr/>
            </p:nvSpPr>
            <p:spPr bwMode="auto">
              <a:xfrm>
                <a:off x="5000706"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800">
                  <a:latin typeface="+mj-ea"/>
                  <a:ea typeface="+mj-ea"/>
                  <a:cs typeface="+mn-ea"/>
                  <a:sym typeface="+mn-lt"/>
                </a:endParaRPr>
              </a:p>
            </p:txBody>
          </p:sp>
          <p:sp>
            <p:nvSpPr>
              <p:cNvPr id="33" name="Freeform 6"/>
              <p:cNvSpPr/>
              <p:nvPr/>
            </p:nvSpPr>
            <p:spPr bwMode="auto">
              <a:xfrm>
                <a:off x="5235484"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rgbClr val="FFC000"/>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6600" dirty="0">
                  <a:solidFill>
                    <a:schemeClr val="bg1"/>
                  </a:solidFill>
                  <a:latin typeface="+mj-ea"/>
                  <a:ea typeface="+mj-ea"/>
                  <a:cs typeface="+mn-ea"/>
                  <a:sym typeface="+mn-lt"/>
                </a:endParaRPr>
              </a:p>
            </p:txBody>
          </p:sp>
        </p:grpSp>
        <p:sp>
          <p:nvSpPr>
            <p:cNvPr id="48" name="TextBox 16"/>
            <p:cNvSpPr txBox="1"/>
            <p:nvPr/>
          </p:nvSpPr>
          <p:spPr>
            <a:xfrm>
              <a:off x="5205977" y="2045841"/>
              <a:ext cx="1474376" cy="1066532"/>
            </a:xfrm>
            <a:prstGeom prst="rect">
              <a:avLst/>
            </a:prstGeom>
            <a:noFill/>
          </p:spPr>
          <p:txBody>
            <a:bodyPr wrap="square" rtlCol="0" anchor="t">
              <a:spAutoFit/>
            </a:bodyPr>
            <a:lstStyle/>
            <a:p>
              <a:pPr algn="ctr"/>
              <a:r>
                <a:rPr lang="zh-CN" altLang="en-US" sz="5400" dirty="0" smtClean="0">
                  <a:solidFill>
                    <a:schemeClr val="bg1"/>
                  </a:solidFill>
                  <a:latin typeface="+mj-ea"/>
                  <a:ea typeface="+mj-ea"/>
                  <a:cs typeface="+mn-ea"/>
                  <a:sym typeface="+mn-lt"/>
                </a:rPr>
                <a:t>务</a:t>
              </a:r>
              <a:endParaRPr lang="zh-CN" altLang="en-US" sz="5400" dirty="0">
                <a:solidFill>
                  <a:schemeClr val="bg1"/>
                </a:solidFill>
                <a:latin typeface="+mj-ea"/>
                <a:ea typeface="+mj-ea"/>
                <a:cs typeface="+mn-ea"/>
                <a:sym typeface="+mn-lt"/>
              </a:endParaRPr>
            </a:p>
          </p:txBody>
        </p:sp>
      </p:grpSp>
      <p:grpSp>
        <p:nvGrpSpPr>
          <p:cNvPr id="53" name="组合 52"/>
          <p:cNvGrpSpPr/>
          <p:nvPr/>
        </p:nvGrpSpPr>
        <p:grpSpPr>
          <a:xfrm>
            <a:off x="6104415" y="1531848"/>
            <a:ext cx="1683411" cy="1529631"/>
            <a:chOff x="6850257" y="1769423"/>
            <a:chExt cx="1944496" cy="1766866"/>
          </a:xfrm>
        </p:grpSpPr>
        <p:grpSp>
          <p:nvGrpSpPr>
            <p:cNvPr id="44" name="组合 43"/>
            <p:cNvGrpSpPr/>
            <p:nvPr/>
          </p:nvGrpSpPr>
          <p:grpSpPr>
            <a:xfrm>
              <a:off x="6850257" y="1769423"/>
              <a:ext cx="1944496" cy="1766866"/>
              <a:chOff x="6850257" y="1769423"/>
              <a:chExt cx="1944496" cy="1766866"/>
            </a:xfrm>
          </p:grpSpPr>
          <p:sp>
            <p:nvSpPr>
              <p:cNvPr id="35" name="Freeform 6"/>
              <p:cNvSpPr/>
              <p:nvPr/>
            </p:nvSpPr>
            <p:spPr bwMode="auto">
              <a:xfrm>
                <a:off x="6850257"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800">
                  <a:latin typeface="+mj-ea"/>
                  <a:ea typeface="+mj-ea"/>
                  <a:cs typeface="+mn-ea"/>
                  <a:sym typeface="+mn-lt"/>
                </a:endParaRPr>
              </a:p>
            </p:txBody>
          </p:sp>
          <p:sp>
            <p:nvSpPr>
              <p:cNvPr id="36" name="Freeform 6"/>
              <p:cNvSpPr/>
              <p:nvPr/>
            </p:nvSpPr>
            <p:spPr bwMode="auto">
              <a:xfrm>
                <a:off x="6885629"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800">
                  <a:latin typeface="+mj-ea"/>
                  <a:ea typeface="+mj-ea"/>
                  <a:cs typeface="+mn-ea"/>
                  <a:sym typeface="+mn-lt"/>
                </a:endParaRPr>
              </a:p>
            </p:txBody>
          </p:sp>
          <p:sp>
            <p:nvSpPr>
              <p:cNvPr id="37" name="Freeform 6"/>
              <p:cNvSpPr/>
              <p:nvPr/>
            </p:nvSpPr>
            <p:spPr bwMode="auto">
              <a:xfrm>
                <a:off x="7120407"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rgbClr val="00B050"/>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6600" dirty="0">
                  <a:solidFill>
                    <a:schemeClr val="bg1"/>
                  </a:solidFill>
                  <a:latin typeface="+mj-ea"/>
                  <a:ea typeface="+mj-ea"/>
                  <a:cs typeface="+mn-ea"/>
                  <a:sym typeface="+mn-lt"/>
                </a:endParaRPr>
              </a:p>
            </p:txBody>
          </p:sp>
        </p:grpSp>
        <p:sp>
          <p:nvSpPr>
            <p:cNvPr id="49" name="TextBox 16"/>
            <p:cNvSpPr txBox="1"/>
            <p:nvPr/>
          </p:nvSpPr>
          <p:spPr>
            <a:xfrm>
              <a:off x="7090902" y="2029110"/>
              <a:ext cx="1474376" cy="1066532"/>
            </a:xfrm>
            <a:prstGeom prst="rect">
              <a:avLst/>
            </a:prstGeom>
            <a:noFill/>
          </p:spPr>
          <p:txBody>
            <a:bodyPr wrap="square" rtlCol="0" anchor="t">
              <a:spAutoFit/>
            </a:bodyPr>
            <a:lstStyle/>
            <a:p>
              <a:pPr algn="ctr"/>
              <a:r>
                <a:rPr lang="zh-CN" altLang="en-US" sz="5400" dirty="0" smtClean="0">
                  <a:solidFill>
                    <a:schemeClr val="bg1"/>
                  </a:solidFill>
                  <a:latin typeface="+mj-ea"/>
                  <a:ea typeface="+mj-ea"/>
                  <a:cs typeface="+mn-ea"/>
                  <a:sym typeface="+mn-lt"/>
                </a:rPr>
                <a:t>写</a:t>
              </a:r>
              <a:endParaRPr lang="zh-CN" altLang="en-US" sz="5400" dirty="0">
                <a:solidFill>
                  <a:schemeClr val="bg1"/>
                </a:solidFill>
                <a:latin typeface="+mj-ea"/>
                <a:ea typeface="+mj-ea"/>
                <a:cs typeface="+mn-ea"/>
                <a:sym typeface="+mn-lt"/>
              </a:endParaRPr>
            </a:p>
          </p:txBody>
        </p:sp>
      </p:grpSp>
      <p:grpSp>
        <p:nvGrpSpPr>
          <p:cNvPr id="54" name="组合 53"/>
          <p:cNvGrpSpPr/>
          <p:nvPr/>
        </p:nvGrpSpPr>
        <p:grpSpPr>
          <a:xfrm>
            <a:off x="7736253" y="1531848"/>
            <a:ext cx="1683411" cy="1529631"/>
            <a:chOff x="8735181" y="1769423"/>
            <a:chExt cx="1944496" cy="1766866"/>
          </a:xfrm>
        </p:grpSpPr>
        <p:grpSp>
          <p:nvGrpSpPr>
            <p:cNvPr id="43" name="组合 42"/>
            <p:cNvGrpSpPr/>
            <p:nvPr/>
          </p:nvGrpSpPr>
          <p:grpSpPr>
            <a:xfrm>
              <a:off x="8735181" y="1769423"/>
              <a:ext cx="1944496" cy="1766866"/>
              <a:chOff x="8735181" y="1769423"/>
              <a:chExt cx="1944496" cy="1766866"/>
            </a:xfrm>
          </p:grpSpPr>
          <p:sp>
            <p:nvSpPr>
              <p:cNvPr id="39" name="Freeform 6"/>
              <p:cNvSpPr/>
              <p:nvPr/>
            </p:nvSpPr>
            <p:spPr bwMode="auto">
              <a:xfrm>
                <a:off x="873518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800">
                  <a:latin typeface="+mj-ea"/>
                  <a:ea typeface="+mj-ea"/>
                  <a:cs typeface="+mn-ea"/>
                  <a:sym typeface="+mn-lt"/>
                </a:endParaRPr>
              </a:p>
            </p:txBody>
          </p:sp>
          <p:sp>
            <p:nvSpPr>
              <p:cNvPr id="40" name="Freeform 6"/>
              <p:cNvSpPr/>
              <p:nvPr/>
            </p:nvSpPr>
            <p:spPr bwMode="auto">
              <a:xfrm>
                <a:off x="8770555"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800">
                  <a:latin typeface="+mj-ea"/>
                  <a:ea typeface="+mj-ea"/>
                  <a:cs typeface="+mn-ea"/>
                  <a:sym typeface="+mn-lt"/>
                </a:endParaRPr>
              </a:p>
            </p:txBody>
          </p:sp>
          <p:sp>
            <p:nvSpPr>
              <p:cNvPr id="41" name="Freeform 6"/>
              <p:cNvSpPr/>
              <p:nvPr/>
            </p:nvSpPr>
            <p:spPr bwMode="auto">
              <a:xfrm>
                <a:off x="9005331"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chemeClr val="accent6">
                  <a:lumMod val="75000"/>
                </a:schemeClr>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6600" dirty="0">
                  <a:solidFill>
                    <a:schemeClr val="bg1"/>
                  </a:solidFill>
                  <a:latin typeface="+mj-ea"/>
                  <a:ea typeface="+mj-ea"/>
                  <a:cs typeface="+mn-ea"/>
                  <a:sym typeface="+mn-lt"/>
                </a:endParaRPr>
              </a:p>
            </p:txBody>
          </p:sp>
        </p:grpSp>
        <p:sp>
          <p:nvSpPr>
            <p:cNvPr id="50" name="TextBox 16"/>
            <p:cNvSpPr txBox="1"/>
            <p:nvPr/>
          </p:nvSpPr>
          <p:spPr>
            <a:xfrm>
              <a:off x="8975824" y="2038403"/>
              <a:ext cx="1474376" cy="1066532"/>
            </a:xfrm>
            <a:prstGeom prst="rect">
              <a:avLst/>
            </a:prstGeom>
            <a:noFill/>
          </p:spPr>
          <p:txBody>
            <a:bodyPr wrap="square" rtlCol="0" anchor="t">
              <a:spAutoFit/>
            </a:bodyPr>
            <a:lstStyle/>
            <a:p>
              <a:pPr algn="ctr"/>
              <a:r>
                <a:rPr lang="zh-CN" altLang="en-US" sz="5400" dirty="0" smtClean="0">
                  <a:solidFill>
                    <a:schemeClr val="bg1"/>
                  </a:solidFill>
                  <a:latin typeface="+mj-ea"/>
                  <a:ea typeface="+mj-ea"/>
                  <a:cs typeface="+mn-ea"/>
                  <a:sym typeface="+mn-lt"/>
                </a:rPr>
                <a:t>作</a:t>
              </a:r>
              <a:endParaRPr lang="zh-CN" altLang="en-US" sz="5400" dirty="0">
                <a:solidFill>
                  <a:schemeClr val="bg1"/>
                </a:solidFill>
                <a:latin typeface="+mj-ea"/>
                <a:ea typeface="+mj-ea"/>
                <a:cs typeface="+mn-ea"/>
                <a:sym typeface="+mn-lt"/>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Scale>
                                      <p:cBhvr>
                                        <p:cTn id="7"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
                                        </p:tgtEl>
                                        <p:attrNameLst>
                                          <p:attrName>ppt_x</p:attrName>
                                          <p:attrName>ppt_y</p:attrName>
                                        </p:attrNameLst>
                                      </p:cBhvr>
                                    </p:animMotion>
                                    <p:animEffect transition="in" filter="fade">
                                      <p:cBhvr>
                                        <p:cTn id="9" dur="1000"/>
                                        <p:tgtEl>
                                          <p:spTgt spid="51"/>
                                        </p:tgtEl>
                                      </p:cBhvr>
                                    </p:animEffect>
                                  </p:childTnLst>
                                </p:cTn>
                              </p:par>
                              <p:par>
                                <p:cTn id="10" presetID="52" presetClass="entr" presetSubtype="0" fill="hold" nodeType="withEffect">
                                  <p:stCondLst>
                                    <p:cond delay="100"/>
                                  </p:stCondLst>
                                  <p:childTnLst>
                                    <p:set>
                                      <p:cBhvr>
                                        <p:cTn id="11" dur="1" fill="hold">
                                          <p:stCondLst>
                                            <p:cond delay="0"/>
                                          </p:stCondLst>
                                        </p:cTn>
                                        <p:tgtEl>
                                          <p:spTgt spid="52"/>
                                        </p:tgtEl>
                                        <p:attrNameLst>
                                          <p:attrName>style.visibility</p:attrName>
                                        </p:attrNameLst>
                                      </p:cBhvr>
                                      <p:to>
                                        <p:strVal val="visible"/>
                                      </p:to>
                                    </p:set>
                                    <p:animScale>
                                      <p:cBhvr>
                                        <p:cTn id="12"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2"/>
                                        </p:tgtEl>
                                        <p:attrNameLst>
                                          <p:attrName>ppt_x</p:attrName>
                                          <p:attrName>ppt_y</p:attrName>
                                        </p:attrNameLst>
                                      </p:cBhvr>
                                    </p:animMotion>
                                    <p:animEffect transition="in" filter="fade">
                                      <p:cBhvr>
                                        <p:cTn id="14" dur="1000"/>
                                        <p:tgtEl>
                                          <p:spTgt spid="52"/>
                                        </p:tgtEl>
                                      </p:cBhvr>
                                    </p:animEffect>
                                  </p:childTnLst>
                                </p:cTn>
                              </p:par>
                              <p:par>
                                <p:cTn id="15" presetID="52" presetClass="entr" presetSubtype="0" fill="hold" nodeType="withEffect">
                                  <p:stCondLst>
                                    <p:cond delay="200"/>
                                  </p:stCondLst>
                                  <p:childTnLst>
                                    <p:set>
                                      <p:cBhvr>
                                        <p:cTn id="16" dur="1" fill="hold">
                                          <p:stCondLst>
                                            <p:cond delay="0"/>
                                          </p:stCondLst>
                                        </p:cTn>
                                        <p:tgtEl>
                                          <p:spTgt spid="53"/>
                                        </p:tgtEl>
                                        <p:attrNameLst>
                                          <p:attrName>style.visibility</p:attrName>
                                        </p:attrNameLst>
                                      </p:cBhvr>
                                      <p:to>
                                        <p:strVal val="visible"/>
                                      </p:to>
                                    </p:set>
                                    <p:animScale>
                                      <p:cBhvr>
                                        <p:cTn id="17"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3"/>
                                        </p:tgtEl>
                                        <p:attrNameLst>
                                          <p:attrName>ppt_x</p:attrName>
                                          <p:attrName>ppt_y</p:attrName>
                                        </p:attrNameLst>
                                      </p:cBhvr>
                                    </p:animMotion>
                                    <p:animEffect transition="in" filter="fade">
                                      <p:cBhvr>
                                        <p:cTn id="19" dur="1000"/>
                                        <p:tgtEl>
                                          <p:spTgt spid="53"/>
                                        </p:tgtEl>
                                      </p:cBhvr>
                                    </p:animEffect>
                                  </p:childTnLst>
                                </p:cTn>
                              </p:par>
                              <p:par>
                                <p:cTn id="20" presetID="52" presetClass="entr" presetSubtype="0" fill="hold" nodeType="withEffect">
                                  <p:stCondLst>
                                    <p:cond delay="300"/>
                                  </p:stCondLst>
                                  <p:childTnLst>
                                    <p:set>
                                      <p:cBhvr>
                                        <p:cTn id="21" dur="1" fill="hold">
                                          <p:stCondLst>
                                            <p:cond delay="0"/>
                                          </p:stCondLst>
                                        </p:cTn>
                                        <p:tgtEl>
                                          <p:spTgt spid="54"/>
                                        </p:tgtEl>
                                        <p:attrNameLst>
                                          <p:attrName>style.visibility</p:attrName>
                                        </p:attrNameLst>
                                      </p:cBhvr>
                                      <p:to>
                                        <p:strVal val="visible"/>
                                      </p:to>
                                    </p:set>
                                    <p:animScale>
                                      <p:cBhvr>
                                        <p:cTn id="22"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4"/>
                                        </p:tgtEl>
                                        <p:attrNameLst>
                                          <p:attrName>ppt_x</p:attrName>
                                          <p:attrName>ppt_y</p:attrName>
                                        </p:attrNameLst>
                                      </p:cBhvr>
                                    </p:animMotion>
                                    <p:animEffect transition="in" filter="fade">
                                      <p:cBhvr>
                                        <p:cTn id="24" dur="1000"/>
                                        <p:tgtEl>
                                          <p:spTgt spid="54"/>
                                        </p:tgtEl>
                                      </p:cBhvr>
                                    </p:animEffect>
                                  </p:childTnLst>
                                </p:cTn>
                              </p:par>
                              <p:par>
                                <p:cTn id="25" presetID="16" presetClass="entr" presetSubtype="37" fill="hold" grpId="0" nodeType="withEffect">
                                  <p:stCondLst>
                                    <p:cond delay="800"/>
                                  </p:stCondLst>
                                  <p:childTnLst>
                                    <p:set>
                                      <p:cBhvr>
                                        <p:cTn id="26" dur="1" fill="hold">
                                          <p:stCondLst>
                                            <p:cond delay="0"/>
                                          </p:stCondLst>
                                        </p:cTn>
                                        <p:tgtEl>
                                          <p:spTgt spid="16"/>
                                        </p:tgtEl>
                                        <p:attrNameLst>
                                          <p:attrName>style.visibility</p:attrName>
                                        </p:attrNameLst>
                                      </p:cBhvr>
                                      <p:to>
                                        <p:strVal val="visible"/>
                                      </p:to>
                                    </p:set>
                                    <p:animEffect transition="in" filter="barn(outVertical)">
                                      <p:cBhvr>
                                        <p:cTn id="27" dur="1400"/>
                                        <p:tgtEl>
                                          <p:spTgt spid="16"/>
                                        </p:tgtEl>
                                      </p:cBhvr>
                                    </p:animEffect>
                                  </p:childTnLst>
                                </p:cTn>
                              </p:par>
                            </p:childTnLst>
                          </p:cTn>
                        </p:par>
                        <p:par>
                          <p:cTn id="28" fill="hold">
                            <p:stCondLst>
                              <p:cond delay="1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7"/>
                                        </p:tgtEl>
                                        <p:attrNameLst>
                                          <p:attrName>ppt_y</p:attrName>
                                        </p:attrNameLst>
                                      </p:cBhvr>
                                      <p:tavLst>
                                        <p:tav tm="0">
                                          <p:val>
                                            <p:strVal val="#ppt_y"/>
                                          </p:val>
                                        </p:tav>
                                        <p:tav tm="100000">
                                          <p:val>
                                            <p:strVal val="#ppt_y"/>
                                          </p:val>
                                        </p:tav>
                                      </p:tavLst>
                                    </p:anim>
                                    <p:anim calcmode="lin" valueType="num">
                                      <p:cBhvr>
                                        <p:cTn id="3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298650" y="2005267"/>
            <a:ext cx="4378188" cy="3685829"/>
            <a:chOff x="550590" y="1340768"/>
            <a:chExt cx="5937251" cy="4994275"/>
          </a:xfrm>
          <a:solidFill>
            <a:schemeClr val="bg1">
              <a:lumMod val="50000"/>
            </a:schemeClr>
          </a:solidFill>
          <a:effectLst>
            <a:outerShdw blurRad="203200" dist="38100" dir="5400000" sx="101000" sy="101000" algn="t" rotWithShape="0">
              <a:prstClr val="black">
                <a:alpha val="23000"/>
              </a:prstClr>
            </a:outerShdw>
          </a:effectLst>
        </p:grpSpPr>
        <p:sp>
          <p:nvSpPr>
            <p:cNvPr id="35" name="Freeform 67"/>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36" name="Freeform 68"/>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solidFill>
              <a:prstDash val="solid"/>
              <a:round/>
            </a:ln>
          </p:spPr>
          <p:txBody>
            <a:bodyPr/>
            <a:lstStyle/>
            <a:p>
              <a:endParaRPr lang="zh-CN" altLang="en-US" sz="1830">
                <a:cs typeface="+mn-ea"/>
                <a:sym typeface="+mn-lt"/>
              </a:endParaRPr>
            </a:p>
          </p:txBody>
        </p:sp>
        <p:sp>
          <p:nvSpPr>
            <p:cNvPr id="37" name="Freeform 69"/>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48" name="Freeform 70"/>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solidFill>
              <a:prstDash val="solid"/>
              <a:round/>
            </a:ln>
          </p:spPr>
          <p:txBody>
            <a:bodyPr/>
            <a:lstStyle/>
            <a:p>
              <a:endParaRPr lang="zh-CN" altLang="en-US" sz="1830">
                <a:cs typeface="+mn-ea"/>
                <a:sym typeface="+mn-lt"/>
              </a:endParaRPr>
            </a:p>
          </p:txBody>
        </p:sp>
        <p:sp>
          <p:nvSpPr>
            <p:cNvPr id="49" name="Freeform 71"/>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50" name="Freeform 72"/>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solidFill>
              <a:prstDash val="solid"/>
              <a:round/>
            </a:ln>
          </p:spPr>
          <p:txBody>
            <a:bodyPr/>
            <a:lstStyle/>
            <a:p>
              <a:endParaRPr lang="zh-CN" altLang="en-US" sz="1830">
                <a:cs typeface="+mn-ea"/>
                <a:sym typeface="+mn-lt"/>
              </a:endParaRPr>
            </a:p>
          </p:txBody>
        </p:sp>
        <p:sp>
          <p:nvSpPr>
            <p:cNvPr id="51" name="Freeform 73"/>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52" name="Freeform 74"/>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solidFill>
              <a:prstDash val="solid"/>
              <a:round/>
            </a:ln>
          </p:spPr>
          <p:txBody>
            <a:bodyPr/>
            <a:lstStyle/>
            <a:p>
              <a:endParaRPr lang="zh-CN" altLang="en-US" sz="1830">
                <a:cs typeface="+mn-ea"/>
                <a:sym typeface="+mn-lt"/>
              </a:endParaRPr>
            </a:p>
          </p:txBody>
        </p:sp>
        <p:sp>
          <p:nvSpPr>
            <p:cNvPr id="53" name="Freeform 75"/>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54" name="Freeform 76"/>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solidFill>
              <a:prstDash val="solid"/>
              <a:round/>
            </a:ln>
          </p:spPr>
          <p:txBody>
            <a:bodyPr/>
            <a:lstStyle/>
            <a:p>
              <a:endParaRPr lang="zh-CN" altLang="en-US" sz="1830">
                <a:cs typeface="+mn-ea"/>
                <a:sym typeface="+mn-lt"/>
              </a:endParaRPr>
            </a:p>
          </p:txBody>
        </p:sp>
        <p:sp>
          <p:nvSpPr>
            <p:cNvPr id="55" name="Freeform 77"/>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56" name="Freeform 78"/>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solidFill>
              <a:prstDash val="solid"/>
              <a:round/>
            </a:ln>
          </p:spPr>
          <p:txBody>
            <a:bodyPr/>
            <a:lstStyle/>
            <a:p>
              <a:endParaRPr lang="zh-CN" altLang="en-US" sz="1830">
                <a:cs typeface="+mn-ea"/>
                <a:sym typeface="+mn-lt"/>
              </a:endParaRPr>
            </a:p>
          </p:txBody>
        </p:sp>
        <p:sp>
          <p:nvSpPr>
            <p:cNvPr id="57" name="Freeform 79"/>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58" name="Freeform 80"/>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solidFill>
              <a:prstDash val="solid"/>
              <a:round/>
            </a:ln>
          </p:spPr>
          <p:txBody>
            <a:bodyPr/>
            <a:lstStyle/>
            <a:p>
              <a:endParaRPr lang="zh-CN" altLang="en-US" sz="1830">
                <a:cs typeface="+mn-ea"/>
                <a:sym typeface="+mn-lt"/>
              </a:endParaRPr>
            </a:p>
          </p:txBody>
        </p:sp>
        <p:sp>
          <p:nvSpPr>
            <p:cNvPr id="59" name="Freeform 81"/>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61" name="Freeform 82"/>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solidFill>
              <a:prstDash val="solid"/>
              <a:round/>
            </a:ln>
          </p:spPr>
          <p:txBody>
            <a:bodyPr/>
            <a:lstStyle/>
            <a:p>
              <a:endParaRPr lang="zh-CN" altLang="en-US" sz="1830">
                <a:cs typeface="+mn-ea"/>
                <a:sym typeface="+mn-lt"/>
              </a:endParaRPr>
            </a:p>
          </p:txBody>
        </p:sp>
        <p:sp>
          <p:nvSpPr>
            <p:cNvPr id="62" name="Freeform 83"/>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63" name="Freeform 84"/>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solidFill>
              <a:prstDash val="solid"/>
              <a:round/>
            </a:ln>
          </p:spPr>
          <p:txBody>
            <a:bodyPr/>
            <a:lstStyle/>
            <a:p>
              <a:endParaRPr lang="zh-CN" altLang="en-US" sz="1830">
                <a:cs typeface="+mn-ea"/>
                <a:sym typeface="+mn-lt"/>
              </a:endParaRPr>
            </a:p>
          </p:txBody>
        </p:sp>
        <p:sp>
          <p:nvSpPr>
            <p:cNvPr id="64" name="Freeform 85"/>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65" name="Freeform 86"/>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solidFill>
              <a:prstDash val="solid"/>
              <a:round/>
            </a:ln>
          </p:spPr>
          <p:txBody>
            <a:bodyPr/>
            <a:lstStyle/>
            <a:p>
              <a:endParaRPr lang="zh-CN" altLang="en-US" sz="1830">
                <a:cs typeface="+mn-ea"/>
                <a:sym typeface="+mn-lt"/>
              </a:endParaRPr>
            </a:p>
          </p:txBody>
        </p:sp>
        <p:sp>
          <p:nvSpPr>
            <p:cNvPr id="66" name="Freeform 87"/>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82" name="Freeform 88"/>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solidFill>
              <a:prstDash val="solid"/>
              <a:round/>
            </a:ln>
          </p:spPr>
          <p:txBody>
            <a:bodyPr/>
            <a:lstStyle/>
            <a:p>
              <a:endParaRPr lang="zh-CN" altLang="en-US" sz="1830">
                <a:cs typeface="+mn-ea"/>
                <a:sym typeface="+mn-lt"/>
              </a:endParaRPr>
            </a:p>
          </p:txBody>
        </p:sp>
        <p:sp>
          <p:nvSpPr>
            <p:cNvPr id="83" name="Freeform 89"/>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84" name="Freeform 90"/>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solidFill>
              <a:prstDash val="solid"/>
              <a:round/>
            </a:ln>
          </p:spPr>
          <p:txBody>
            <a:bodyPr/>
            <a:lstStyle/>
            <a:p>
              <a:endParaRPr lang="zh-CN" altLang="en-US" sz="1830">
                <a:cs typeface="+mn-ea"/>
                <a:sym typeface="+mn-lt"/>
              </a:endParaRPr>
            </a:p>
          </p:txBody>
        </p:sp>
        <p:sp>
          <p:nvSpPr>
            <p:cNvPr id="85" name="Freeform 91"/>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86" name="Freeform 92"/>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solidFill>
              <a:prstDash val="solid"/>
              <a:round/>
            </a:ln>
          </p:spPr>
          <p:txBody>
            <a:bodyPr/>
            <a:lstStyle/>
            <a:p>
              <a:endParaRPr lang="zh-CN" altLang="en-US" sz="1830">
                <a:cs typeface="+mn-ea"/>
                <a:sym typeface="+mn-lt"/>
              </a:endParaRPr>
            </a:p>
          </p:txBody>
        </p:sp>
        <p:sp>
          <p:nvSpPr>
            <p:cNvPr id="87" name="Freeform 93"/>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88" name="Freeform 94"/>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solidFill>
              <a:prstDash val="solid"/>
              <a:round/>
            </a:ln>
          </p:spPr>
          <p:txBody>
            <a:bodyPr/>
            <a:lstStyle/>
            <a:p>
              <a:endParaRPr lang="zh-CN" altLang="en-US" sz="1830">
                <a:cs typeface="+mn-ea"/>
                <a:sym typeface="+mn-lt"/>
              </a:endParaRPr>
            </a:p>
          </p:txBody>
        </p:sp>
        <p:sp>
          <p:nvSpPr>
            <p:cNvPr id="89" name="Freeform 95"/>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90" name="Freeform 96"/>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solidFill>
              <a:prstDash val="solid"/>
              <a:round/>
            </a:ln>
          </p:spPr>
          <p:txBody>
            <a:bodyPr/>
            <a:lstStyle/>
            <a:p>
              <a:endParaRPr lang="zh-CN" altLang="en-US" sz="1830">
                <a:cs typeface="+mn-ea"/>
                <a:sym typeface="+mn-lt"/>
              </a:endParaRPr>
            </a:p>
          </p:txBody>
        </p:sp>
        <p:sp>
          <p:nvSpPr>
            <p:cNvPr id="91" name="Freeform 97"/>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92" name="Freeform 98"/>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solidFill>
              <a:prstDash val="solid"/>
              <a:round/>
            </a:ln>
          </p:spPr>
          <p:txBody>
            <a:bodyPr/>
            <a:lstStyle/>
            <a:p>
              <a:endParaRPr lang="zh-CN" altLang="en-US" sz="1830">
                <a:cs typeface="+mn-ea"/>
                <a:sym typeface="+mn-lt"/>
              </a:endParaRPr>
            </a:p>
          </p:txBody>
        </p:sp>
        <p:sp>
          <p:nvSpPr>
            <p:cNvPr id="93" name="Freeform 99"/>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94" name="Freeform 100"/>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solidFill>
              <a:prstDash val="solid"/>
              <a:round/>
            </a:ln>
          </p:spPr>
          <p:txBody>
            <a:bodyPr/>
            <a:lstStyle/>
            <a:p>
              <a:endParaRPr lang="zh-CN" altLang="en-US" sz="1830">
                <a:cs typeface="+mn-ea"/>
                <a:sym typeface="+mn-lt"/>
              </a:endParaRPr>
            </a:p>
          </p:txBody>
        </p:sp>
        <p:sp>
          <p:nvSpPr>
            <p:cNvPr id="95" name="Freeform 101"/>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96" name="Freeform 102"/>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solidFill>
              <a:prstDash val="solid"/>
              <a:round/>
            </a:ln>
          </p:spPr>
          <p:txBody>
            <a:bodyPr/>
            <a:lstStyle/>
            <a:p>
              <a:endParaRPr lang="zh-CN" altLang="en-US" sz="1830">
                <a:cs typeface="+mn-ea"/>
                <a:sym typeface="+mn-lt"/>
              </a:endParaRPr>
            </a:p>
          </p:txBody>
        </p:sp>
        <p:sp>
          <p:nvSpPr>
            <p:cNvPr id="97" name="Freeform 103"/>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98" name="Freeform 104"/>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solidFill>
              <a:prstDash val="solid"/>
              <a:round/>
            </a:ln>
          </p:spPr>
          <p:txBody>
            <a:bodyPr/>
            <a:lstStyle/>
            <a:p>
              <a:endParaRPr lang="zh-CN" altLang="en-US" sz="1830">
                <a:cs typeface="+mn-ea"/>
                <a:sym typeface="+mn-lt"/>
              </a:endParaRPr>
            </a:p>
          </p:txBody>
        </p:sp>
        <p:sp>
          <p:nvSpPr>
            <p:cNvPr id="99" name="Freeform 105"/>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100" name="Freeform 106"/>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solidFill>
              <a:prstDash val="solid"/>
              <a:round/>
            </a:ln>
          </p:spPr>
          <p:txBody>
            <a:bodyPr/>
            <a:lstStyle/>
            <a:p>
              <a:endParaRPr lang="zh-CN" altLang="en-US" sz="1830">
                <a:cs typeface="+mn-ea"/>
                <a:sym typeface="+mn-lt"/>
              </a:endParaRPr>
            </a:p>
          </p:txBody>
        </p:sp>
        <p:sp>
          <p:nvSpPr>
            <p:cNvPr id="101" name="Freeform 107"/>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102" name="Freeform 108"/>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solidFill>
              <a:prstDash val="solid"/>
              <a:round/>
            </a:ln>
          </p:spPr>
          <p:txBody>
            <a:bodyPr/>
            <a:lstStyle/>
            <a:p>
              <a:endParaRPr lang="zh-CN" altLang="en-US" sz="1830">
                <a:cs typeface="+mn-ea"/>
                <a:sym typeface="+mn-lt"/>
              </a:endParaRPr>
            </a:p>
          </p:txBody>
        </p:sp>
        <p:sp>
          <p:nvSpPr>
            <p:cNvPr id="103" name="Freeform 109"/>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104" name="Freeform 110"/>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solidFill>
              <a:prstDash val="solid"/>
              <a:round/>
            </a:ln>
          </p:spPr>
          <p:txBody>
            <a:bodyPr/>
            <a:lstStyle/>
            <a:p>
              <a:endParaRPr lang="zh-CN" altLang="en-US" sz="1830">
                <a:cs typeface="+mn-ea"/>
                <a:sym typeface="+mn-lt"/>
              </a:endParaRPr>
            </a:p>
          </p:txBody>
        </p:sp>
        <p:sp>
          <p:nvSpPr>
            <p:cNvPr id="105" name="Freeform 111"/>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106" name="Freeform 112"/>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solidFill>
              <a:prstDash val="solid"/>
              <a:round/>
            </a:ln>
          </p:spPr>
          <p:txBody>
            <a:bodyPr/>
            <a:lstStyle/>
            <a:p>
              <a:endParaRPr lang="zh-CN" altLang="en-US" sz="1830">
                <a:cs typeface="+mn-ea"/>
                <a:sym typeface="+mn-lt"/>
              </a:endParaRPr>
            </a:p>
          </p:txBody>
        </p:sp>
        <p:sp>
          <p:nvSpPr>
            <p:cNvPr id="107" name="Freeform 113"/>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108" name="Freeform 114"/>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solidFill>
              <a:prstDash val="solid"/>
              <a:round/>
            </a:ln>
          </p:spPr>
          <p:txBody>
            <a:bodyPr/>
            <a:lstStyle/>
            <a:p>
              <a:endParaRPr lang="zh-CN" altLang="en-US" sz="1830">
                <a:cs typeface="+mn-ea"/>
                <a:sym typeface="+mn-lt"/>
              </a:endParaRPr>
            </a:p>
          </p:txBody>
        </p:sp>
        <p:sp>
          <p:nvSpPr>
            <p:cNvPr id="109" name="Freeform 115"/>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110" name="Freeform 116"/>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solidFill>
              <a:prstDash val="solid"/>
              <a:round/>
            </a:ln>
          </p:spPr>
          <p:txBody>
            <a:bodyPr/>
            <a:lstStyle/>
            <a:p>
              <a:endParaRPr lang="zh-CN" altLang="en-US" sz="1830">
                <a:cs typeface="+mn-ea"/>
                <a:sym typeface="+mn-lt"/>
              </a:endParaRPr>
            </a:p>
          </p:txBody>
        </p:sp>
        <p:sp>
          <p:nvSpPr>
            <p:cNvPr id="111" name="Freeform 117"/>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112" name="Freeform 118"/>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solidFill>
              <a:prstDash val="solid"/>
              <a:round/>
            </a:ln>
          </p:spPr>
          <p:txBody>
            <a:bodyPr/>
            <a:lstStyle/>
            <a:p>
              <a:endParaRPr lang="zh-CN" altLang="en-US" sz="1830">
                <a:cs typeface="+mn-ea"/>
                <a:sym typeface="+mn-lt"/>
              </a:endParaRPr>
            </a:p>
          </p:txBody>
        </p:sp>
        <p:sp>
          <p:nvSpPr>
            <p:cNvPr id="113" name="Freeform 119"/>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114" name="Freeform 120"/>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solidFill>
              <a:prstDash val="solid"/>
              <a:round/>
            </a:ln>
          </p:spPr>
          <p:txBody>
            <a:bodyPr/>
            <a:lstStyle/>
            <a:p>
              <a:endParaRPr lang="zh-CN" altLang="en-US" sz="1830">
                <a:cs typeface="+mn-ea"/>
                <a:sym typeface="+mn-lt"/>
              </a:endParaRPr>
            </a:p>
          </p:txBody>
        </p:sp>
        <p:sp>
          <p:nvSpPr>
            <p:cNvPr id="115" name="Freeform 121"/>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116" name="Freeform 122"/>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solidFill>
              <a:prstDash val="solid"/>
              <a:round/>
            </a:ln>
          </p:spPr>
          <p:txBody>
            <a:bodyPr/>
            <a:lstStyle/>
            <a:p>
              <a:endParaRPr lang="zh-CN" altLang="en-US" sz="1830">
                <a:cs typeface="+mn-ea"/>
                <a:sym typeface="+mn-lt"/>
              </a:endParaRPr>
            </a:p>
          </p:txBody>
        </p:sp>
        <p:sp>
          <p:nvSpPr>
            <p:cNvPr id="117" name="Freeform 123"/>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118" name="Freeform 124"/>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solidFill>
              <a:prstDash val="solid"/>
              <a:round/>
            </a:ln>
          </p:spPr>
          <p:txBody>
            <a:bodyPr/>
            <a:lstStyle/>
            <a:p>
              <a:endParaRPr lang="zh-CN" altLang="en-US" sz="1830">
                <a:cs typeface="+mn-ea"/>
                <a:sym typeface="+mn-lt"/>
              </a:endParaRPr>
            </a:p>
          </p:txBody>
        </p:sp>
        <p:sp>
          <p:nvSpPr>
            <p:cNvPr id="119" name="Freeform 125"/>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solidFill>
              <a:prstDash val="solid"/>
              <a:round/>
            </a:ln>
          </p:spPr>
          <p:txBody>
            <a:bodyPr/>
            <a:lstStyle/>
            <a:p>
              <a:endParaRPr lang="zh-CN" altLang="en-US" sz="1830">
                <a:cs typeface="+mn-ea"/>
                <a:sym typeface="+mn-lt"/>
              </a:endParaRPr>
            </a:p>
          </p:txBody>
        </p:sp>
        <p:sp>
          <p:nvSpPr>
            <p:cNvPr id="120" name="Freeform 126"/>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solidFill>
              <a:prstDash val="solid"/>
              <a:round/>
            </a:ln>
          </p:spPr>
          <p:txBody>
            <a:bodyPr/>
            <a:lstStyle/>
            <a:p>
              <a:endParaRPr lang="zh-CN" altLang="en-US" sz="1830">
                <a:cs typeface="+mn-ea"/>
                <a:sym typeface="+mn-lt"/>
              </a:endParaRPr>
            </a:p>
          </p:txBody>
        </p:sp>
        <p:sp>
          <p:nvSpPr>
            <p:cNvPr id="121" name="Freeform 127"/>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sz="1830">
                <a:cs typeface="+mn-ea"/>
                <a:sym typeface="+mn-lt"/>
              </a:endParaRPr>
            </a:p>
          </p:txBody>
        </p:sp>
        <p:sp>
          <p:nvSpPr>
            <p:cNvPr id="122" name="Freeform 128"/>
            <p:cNvSpPr/>
            <p:nvPr/>
          </p:nvSpPr>
          <p:spPr bwMode="gray">
            <a:xfrm>
              <a:off x="5736953" y="5149181"/>
              <a:ext cx="192088" cy="484188"/>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solidFill>
              <a:prstDash val="solid"/>
              <a:round/>
            </a:ln>
          </p:spPr>
          <p:txBody>
            <a:bodyPr/>
            <a:lstStyle/>
            <a:p>
              <a:endParaRPr lang="zh-CN" altLang="en-US" sz="1830">
                <a:cs typeface="+mn-ea"/>
                <a:sym typeface="+mn-lt"/>
              </a:endParaRPr>
            </a:p>
          </p:txBody>
        </p:sp>
        <p:sp>
          <p:nvSpPr>
            <p:cNvPr id="123" name="Freeform 127"/>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sz="1830">
                <a:cs typeface="+mn-ea"/>
                <a:sym typeface="+mn-lt"/>
              </a:endParaRPr>
            </a:p>
          </p:txBody>
        </p:sp>
      </p:grpSp>
      <p:sp>
        <p:nvSpPr>
          <p:cNvPr id="124" name="Freeform 78"/>
          <p:cNvSpPr/>
          <p:nvPr/>
        </p:nvSpPr>
        <p:spPr bwMode="gray">
          <a:xfrm>
            <a:off x="4187783" y="4910816"/>
            <a:ext cx="660240" cy="562365"/>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adFill>
            <a:gsLst>
              <a:gs pos="0">
                <a:srgbClr val="0BB0F0"/>
              </a:gs>
              <a:gs pos="100000">
                <a:srgbClr val="3AA3EC"/>
              </a:gs>
            </a:gsLst>
            <a:path path="circle">
              <a:fillToRect l="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9098" tIns="44549" rIns="89098" bIns="44549" rtlCol="0" anchor="ctr"/>
          <a:lstStyle/>
          <a:p>
            <a:pPr algn="ctr"/>
            <a:endParaRPr lang="zh-CN" altLang="en-US" sz="1830">
              <a:cs typeface="+mn-ea"/>
              <a:sym typeface="+mn-lt"/>
            </a:endParaRPr>
          </a:p>
        </p:txBody>
      </p:sp>
      <p:sp>
        <p:nvSpPr>
          <p:cNvPr id="125" name="Freeform 92"/>
          <p:cNvSpPr/>
          <p:nvPr/>
        </p:nvSpPr>
        <p:spPr bwMode="gray">
          <a:xfrm>
            <a:off x="4495523" y="3609726"/>
            <a:ext cx="577124" cy="3877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adFill>
            <a:gsLst>
              <a:gs pos="0">
                <a:srgbClr val="0BB0F0"/>
              </a:gs>
              <a:gs pos="100000">
                <a:srgbClr val="3AA3EC"/>
              </a:gs>
            </a:gsLst>
            <a:path path="circle">
              <a:fillToRect l="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9098" tIns="44549" rIns="89098" bIns="44549" rtlCol="0" anchor="ctr"/>
          <a:lstStyle/>
          <a:p>
            <a:pPr algn="ctr"/>
            <a:endParaRPr lang="zh-CN" altLang="en-US" sz="1830">
              <a:cs typeface="+mn-ea"/>
              <a:sym typeface="+mn-lt"/>
            </a:endParaRPr>
          </a:p>
        </p:txBody>
      </p:sp>
      <p:sp>
        <p:nvSpPr>
          <p:cNvPr id="126" name="Freeform 100"/>
          <p:cNvSpPr/>
          <p:nvPr/>
        </p:nvSpPr>
        <p:spPr bwMode="gray">
          <a:xfrm>
            <a:off x="4720425" y="3009321"/>
            <a:ext cx="503374" cy="502614"/>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adFill>
            <a:gsLst>
              <a:gs pos="0">
                <a:srgbClr val="0BB0F0"/>
              </a:gs>
              <a:gs pos="100000">
                <a:srgbClr val="3AA3EC"/>
              </a:gs>
            </a:gsLst>
            <a:path path="circle">
              <a:fillToRect l="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9098" tIns="44549" rIns="89098" bIns="44549" rtlCol="0" anchor="ctr"/>
          <a:lstStyle/>
          <a:p>
            <a:pPr algn="ctr"/>
            <a:endParaRPr lang="zh-CN" altLang="en-US" sz="1830">
              <a:cs typeface="+mn-ea"/>
              <a:sym typeface="+mn-lt"/>
            </a:endParaRPr>
          </a:p>
        </p:txBody>
      </p:sp>
      <p:sp>
        <p:nvSpPr>
          <p:cNvPr id="127" name="Freeform 82"/>
          <p:cNvSpPr/>
          <p:nvPr/>
        </p:nvSpPr>
        <p:spPr bwMode="gray">
          <a:xfrm>
            <a:off x="4841586" y="4272299"/>
            <a:ext cx="331291" cy="372566"/>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adFill>
            <a:gsLst>
              <a:gs pos="0">
                <a:srgbClr val="0BB0F0"/>
              </a:gs>
              <a:gs pos="100000">
                <a:srgbClr val="3AA3EC"/>
              </a:gs>
            </a:gsLst>
            <a:path path="circle">
              <a:fillToRect l="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9098" tIns="44549" rIns="89098" bIns="44549" rtlCol="0" anchor="ctr"/>
          <a:lstStyle/>
          <a:p>
            <a:pPr algn="ctr"/>
            <a:endParaRPr lang="zh-CN" altLang="en-US" sz="1990">
              <a:cs typeface="+mn-ea"/>
              <a:sym typeface="+mn-lt"/>
            </a:endParaRPr>
          </a:p>
        </p:txBody>
      </p:sp>
      <p:sp>
        <p:nvSpPr>
          <p:cNvPr id="141" name="TextBox 140"/>
          <p:cNvSpPr txBox="1"/>
          <p:nvPr/>
        </p:nvSpPr>
        <p:spPr>
          <a:xfrm>
            <a:off x="6600056" y="1340768"/>
            <a:ext cx="3998986" cy="1505801"/>
          </a:xfrm>
          <a:prstGeom prst="rect">
            <a:avLst/>
          </a:prstGeom>
          <a:noFill/>
        </p:spPr>
        <p:txBody>
          <a:bodyPr wrap="square" lIns="119637" tIns="59819" rIns="119637" bIns="59819" rtlCol="0">
            <a:spAutoFit/>
          </a:bodyPr>
          <a:lstStyle/>
          <a:p>
            <a:pPr>
              <a:lnSpc>
                <a:spcPct val="150000"/>
              </a:lnSpc>
            </a:pPr>
            <a:r>
              <a:rPr lang="en-US" altLang="zh-CN" sz="2000" dirty="0" smtClean="0"/>
              <a:t>       </a:t>
            </a:r>
            <a:r>
              <a:rPr lang="zh-CN" altLang="zh-CN" sz="2000" dirty="0" smtClean="0"/>
              <a:t>市场调查报告是根据市场调查研究的成果写出的反映客观事实的书面报告</a:t>
            </a:r>
            <a:r>
              <a:rPr lang="zh-CN" altLang="en-US" sz="2000" dirty="0" smtClean="0"/>
              <a:t>。</a:t>
            </a:r>
            <a:endParaRPr lang="en-US" altLang="zh-CN" sz="2000" dirty="0">
              <a:solidFill>
                <a:schemeClr val="tx1">
                  <a:lumMod val="75000"/>
                  <a:lumOff val="25000"/>
                </a:schemeClr>
              </a:solidFill>
              <a:cs typeface="+mn-ea"/>
              <a:sym typeface="+mn-lt"/>
            </a:endParaRPr>
          </a:p>
        </p:txBody>
      </p:sp>
      <p:sp>
        <p:nvSpPr>
          <p:cNvPr id="161" name="TextBox 28"/>
          <p:cNvSpPr txBox="1"/>
          <p:nvPr/>
        </p:nvSpPr>
        <p:spPr>
          <a:xfrm>
            <a:off x="1350514" y="340214"/>
            <a:ext cx="3460819" cy="532811"/>
          </a:xfrm>
          <a:prstGeom prst="rect">
            <a:avLst/>
          </a:prstGeom>
          <a:noFill/>
        </p:spPr>
        <p:txBody>
          <a:bodyPr wrap="square" lIns="105509" tIns="52755" rIns="105509" bIns="52755" rtlCol="0">
            <a:spAutoFit/>
          </a:bodyPr>
          <a:lstStyle/>
          <a:p>
            <a:r>
              <a:rPr lang="zh-CN" altLang="en-US" sz="2770" b="1" dirty="0" smtClean="0">
                <a:solidFill>
                  <a:schemeClr val="tx1">
                    <a:lumMod val="65000"/>
                    <a:lumOff val="35000"/>
                  </a:schemeClr>
                </a:solidFill>
                <a:effectLst>
                  <a:innerShdw blurRad="63500" dist="50800" dir="13500000">
                    <a:prstClr val="black">
                      <a:alpha val="50000"/>
                    </a:prstClr>
                  </a:innerShdw>
                </a:effectLst>
                <a:cs typeface="+mn-ea"/>
                <a:sym typeface="+mn-lt"/>
              </a:rPr>
              <a:t>一、认识调查报告</a:t>
            </a:r>
            <a:endParaRPr lang="zh-CN" altLang="en-US" sz="2770" b="1" dirty="0">
              <a:solidFill>
                <a:schemeClr val="tx1">
                  <a:lumMod val="65000"/>
                  <a:lumOff val="35000"/>
                </a:schemeClr>
              </a:solidFill>
              <a:effectLst>
                <a:innerShdw blurRad="63500" dist="50800" dir="13500000">
                  <a:prstClr val="black">
                    <a:alpha val="50000"/>
                  </a:prstClr>
                </a:innerShdw>
              </a:effectLst>
              <a:cs typeface="+mn-ea"/>
              <a:sym typeface="+mn-lt"/>
            </a:endParaRPr>
          </a:p>
        </p:txBody>
      </p:sp>
      <p:grpSp>
        <p:nvGrpSpPr>
          <p:cNvPr id="162" name="组合 161"/>
          <p:cNvGrpSpPr/>
          <p:nvPr/>
        </p:nvGrpSpPr>
        <p:grpSpPr>
          <a:xfrm>
            <a:off x="898629" y="400955"/>
            <a:ext cx="405483" cy="417336"/>
            <a:chOff x="848004" y="393400"/>
            <a:chExt cx="406366" cy="418246"/>
          </a:xfrm>
          <a:effectLst>
            <a:outerShdw blurRad="165100" dist="38100" dir="6960000" sx="98000" sy="98000" algn="t" rotWithShape="0">
              <a:prstClr val="black">
                <a:alpha val="34000"/>
              </a:prstClr>
            </a:outerShdw>
          </a:effectLst>
        </p:grpSpPr>
        <p:grpSp>
          <p:nvGrpSpPr>
            <p:cNvPr id="163" name="组合 162"/>
            <p:cNvGrpSpPr/>
            <p:nvPr/>
          </p:nvGrpSpPr>
          <p:grpSpPr>
            <a:xfrm>
              <a:off x="848004" y="393400"/>
              <a:ext cx="406366" cy="418246"/>
              <a:chOff x="848005" y="369553"/>
              <a:chExt cx="406366" cy="418246"/>
            </a:xfrm>
          </p:grpSpPr>
          <p:sp>
            <p:nvSpPr>
              <p:cNvPr id="165" name="椭圆 164"/>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66" name="椭圆 165"/>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64" name="椭圆 163"/>
            <p:cNvSpPr/>
            <p:nvPr/>
          </p:nvSpPr>
          <p:spPr>
            <a:xfrm>
              <a:off x="907857" y="455002"/>
              <a:ext cx="286661" cy="295042"/>
            </a:xfrm>
            <a:prstGeom prst="ellipse">
              <a:avLst/>
            </a:prstGeom>
            <a:gradFill>
              <a:gsLst>
                <a:gs pos="0">
                  <a:srgbClr val="0BB0F0"/>
                </a:gs>
                <a:gs pos="100000">
                  <a:srgbClr val="3AA3EC"/>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115" dirty="0">
                <a:solidFill>
                  <a:schemeClr val="bg1"/>
                </a:solidFill>
                <a:cs typeface="+mn-ea"/>
                <a:sym typeface="+mn-lt"/>
              </a:endParaRPr>
            </a:p>
          </p:txBody>
        </p:sp>
      </p:grpSp>
      <p:sp>
        <p:nvSpPr>
          <p:cNvPr id="140" name="TextBox 139"/>
          <p:cNvSpPr txBox="1"/>
          <p:nvPr/>
        </p:nvSpPr>
        <p:spPr>
          <a:xfrm>
            <a:off x="5879976" y="3212976"/>
            <a:ext cx="6048672" cy="3352460"/>
          </a:xfrm>
          <a:prstGeom prst="rect">
            <a:avLst/>
          </a:prstGeom>
          <a:noFill/>
        </p:spPr>
        <p:txBody>
          <a:bodyPr wrap="square" lIns="119637" tIns="59819" rIns="119637" bIns="59819" rtlCol="0">
            <a:spAutoFit/>
          </a:bodyPr>
          <a:lstStyle/>
          <a:p>
            <a:pPr>
              <a:lnSpc>
                <a:spcPct val="150000"/>
              </a:lnSpc>
            </a:pPr>
            <a:r>
              <a:rPr lang="en-US" altLang="zh-CN" sz="2000" dirty="0" smtClean="0">
                <a:solidFill>
                  <a:schemeClr val="accent5">
                    <a:lumMod val="75000"/>
                  </a:schemeClr>
                </a:solidFill>
              </a:rPr>
              <a:t> </a:t>
            </a:r>
            <a:r>
              <a:rPr lang="zh-CN" altLang="zh-CN" sz="2000" dirty="0" smtClean="0">
                <a:solidFill>
                  <a:srgbClr val="C00000"/>
                </a:solidFill>
              </a:rPr>
              <a:t>◆调查前</a:t>
            </a:r>
            <a:r>
              <a:rPr lang="zh-CN" altLang="zh-CN" sz="2000" dirty="0" smtClean="0">
                <a:solidFill>
                  <a:schemeClr val="accent5">
                    <a:lumMod val="75000"/>
                  </a:schemeClr>
                </a:solidFill>
              </a:rPr>
              <a:t>——明确调查目的——掌握相关知识——确定范围，选好对象——制定计划，拟出调查提纲——设计问卷</a:t>
            </a:r>
            <a:endParaRPr lang="zh-CN" altLang="zh-CN" sz="2000" dirty="0" smtClean="0">
              <a:solidFill>
                <a:schemeClr val="accent5">
                  <a:lumMod val="75000"/>
                </a:schemeClr>
              </a:solidFill>
            </a:endParaRPr>
          </a:p>
          <a:p>
            <a:pPr>
              <a:lnSpc>
                <a:spcPct val="150000"/>
              </a:lnSpc>
            </a:pPr>
            <a:r>
              <a:rPr lang="zh-CN" altLang="zh-CN" sz="2000" dirty="0" smtClean="0">
                <a:solidFill>
                  <a:srgbClr val="C00000"/>
                </a:solidFill>
              </a:rPr>
              <a:t>◆开始调查</a:t>
            </a:r>
            <a:r>
              <a:rPr lang="zh-CN" altLang="zh-CN" sz="2000" dirty="0" smtClean="0">
                <a:solidFill>
                  <a:schemeClr val="accent5">
                    <a:lumMod val="75000"/>
                  </a:schemeClr>
                </a:solidFill>
              </a:rPr>
              <a:t>——开调查会——个别调查 ——实地考察 ——统计调查 ——问卷调查</a:t>
            </a:r>
            <a:endParaRPr lang="zh-CN" altLang="zh-CN" sz="2000" dirty="0" smtClean="0">
              <a:solidFill>
                <a:schemeClr val="accent5">
                  <a:lumMod val="75000"/>
                </a:schemeClr>
              </a:solidFill>
            </a:endParaRPr>
          </a:p>
          <a:p>
            <a:pPr>
              <a:lnSpc>
                <a:spcPct val="150000"/>
              </a:lnSpc>
            </a:pPr>
            <a:r>
              <a:rPr lang="zh-CN" altLang="zh-CN" sz="2000" dirty="0" smtClean="0">
                <a:solidFill>
                  <a:srgbClr val="C00000"/>
                </a:solidFill>
              </a:rPr>
              <a:t>◆结束调查</a:t>
            </a:r>
            <a:r>
              <a:rPr lang="zh-CN" altLang="zh-CN" sz="2000" dirty="0" smtClean="0">
                <a:solidFill>
                  <a:schemeClr val="accent5">
                    <a:lumMod val="75000"/>
                  </a:schemeClr>
                </a:solidFill>
              </a:rPr>
              <a:t>——整理材料（资料的核对、分类、汇总）</a:t>
            </a:r>
            <a:r>
              <a:rPr lang="en-US" altLang="zh-CN" sz="2000" dirty="0" smtClean="0">
                <a:solidFill>
                  <a:schemeClr val="accent5">
                    <a:lumMod val="75000"/>
                  </a:schemeClr>
                </a:solidFill>
              </a:rPr>
              <a:t> </a:t>
            </a:r>
            <a:endParaRPr lang="zh-CN" altLang="zh-CN" sz="2000" dirty="0" smtClean="0">
              <a:solidFill>
                <a:schemeClr val="accent5">
                  <a:lumMod val="75000"/>
                </a:schemeClr>
              </a:solidFill>
            </a:endParaRPr>
          </a:p>
          <a:p>
            <a:pPr>
              <a:lnSpc>
                <a:spcPct val="150000"/>
              </a:lnSpc>
            </a:pPr>
            <a:r>
              <a:rPr lang="zh-CN" altLang="zh-CN" sz="2000" dirty="0" smtClean="0">
                <a:solidFill>
                  <a:srgbClr val="C00000"/>
                </a:solidFill>
              </a:rPr>
              <a:t>◆写报告</a:t>
            </a:r>
            <a:endParaRPr lang="en-US" altLang="zh-CN" sz="2000" dirty="0">
              <a:solidFill>
                <a:srgbClr val="C0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par>
                                <p:cTn id="8" presetID="10" presetClass="entr" presetSubtype="0" fill="hold" grpId="0" nodeType="withEffect">
                                  <p:stCondLst>
                                    <p:cond delay="100"/>
                                  </p:stCondLst>
                                  <p:iterate type="lt">
                                    <p:tmPct val="10000"/>
                                  </p:iterate>
                                  <p:childTnLst>
                                    <p:set>
                                      <p:cBhvr>
                                        <p:cTn id="9" dur="1" fill="hold">
                                          <p:stCondLst>
                                            <p:cond delay="0"/>
                                          </p:stCondLst>
                                        </p:cTn>
                                        <p:tgtEl>
                                          <p:spTgt spid="161"/>
                                        </p:tgtEl>
                                        <p:attrNameLst>
                                          <p:attrName>style.visibility</p:attrName>
                                        </p:attrNameLst>
                                      </p:cBhvr>
                                      <p:to>
                                        <p:strVal val="visible"/>
                                      </p:to>
                                    </p:set>
                                    <p:animEffect transition="in" filter="fade">
                                      <p:cBhvr>
                                        <p:cTn id="10" dur="500"/>
                                        <p:tgtEl>
                                          <p:spTgt spid="161"/>
                                        </p:tgtEl>
                                      </p:cBhvr>
                                    </p:animEffect>
                                  </p:childTnLst>
                                </p:cTn>
                              </p:par>
                            </p:childTnLst>
                          </p:cTn>
                        </p:par>
                        <p:par>
                          <p:cTn id="11" fill="hold">
                            <p:stCondLst>
                              <p:cond delay="0"/>
                            </p:stCondLst>
                            <p:childTnLst>
                              <p:par>
                                <p:cTn id="12" presetID="2" presetClass="entr" presetSubtype="8" decel="100000"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1000" fill="hold"/>
                                        <p:tgtEl>
                                          <p:spTgt spid="34"/>
                                        </p:tgtEl>
                                        <p:attrNameLst>
                                          <p:attrName>ppt_x</p:attrName>
                                        </p:attrNameLst>
                                      </p:cBhvr>
                                      <p:tavLst>
                                        <p:tav tm="0">
                                          <p:val>
                                            <p:strVal val="0-#ppt_w/2"/>
                                          </p:val>
                                        </p:tav>
                                        <p:tav tm="100000">
                                          <p:val>
                                            <p:strVal val="#ppt_x"/>
                                          </p:val>
                                        </p:tav>
                                      </p:tavLst>
                                    </p:anim>
                                    <p:anim calcmode="lin" valueType="num">
                                      <p:cBhvr additive="base">
                                        <p:cTn id="15" dur="1000" fill="hold"/>
                                        <p:tgtEl>
                                          <p:spTgt spid="34"/>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par>
                                <p:cTn id="19" presetID="10" presetClass="entr" presetSubtype="0" fill="hold" grpId="0" nodeType="withEffect">
                                  <p:stCondLst>
                                    <p:cond delay="1300"/>
                                  </p:stCondLst>
                                  <p:childTnLst>
                                    <p:set>
                                      <p:cBhvr>
                                        <p:cTn id="20" dur="1" fill="hold">
                                          <p:stCondLst>
                                            <p:cond delay="0"/>
                                          </p:stCondLst>
                                        </p:cTn>
                                        <p:tgtEl>
                                          <p:spTgt spid="126"/>
                                        </p:tgtEl>
                                        <p:attrNameLst>
                                          <p:attrName>style.visibility</p:attrName>
                                        </p:attrNameLst>
                                      </p:cBhvr>
                                      <p:to>
                                        <p:strVal val="visible"/>
                                      </p:to>
                                    </p:set>
                                    <p:animEffect transition="in" filter="fade">
                                      <p:cBhvr>
                                        <p:cTn id="21" dur="500"/>
                                        <p:tgtEl>
                                          <p:spTgt spid="126"/>
                                        </p:tgtEl>
                                      </p:cBhvr>
                                    </p:animEffect>
                                  </p:childTnLst>
                                </p:cTn>
                              </p:par>
                              <p:par>
                                <p:cTn id="22" presetID="10" presetClass="entr" presetSubtype="0" fill="hold" grpId="0" nodeType="withEffect">
                                  <p:stCondLst>
                                    <p:cond delay="1800"/>
                                  </p:stCondLst>
                                  <p:childTnLst>
                                    <p:set>
                                      <p:cBhvr>
                                        <p:cTn id="23" dur="1" fill="hold">
                                          <p:stCondLst>
                                            <p:cond delay="0"/>
                                          </p:stCondLst>
                                        </p:cTn>
                                        <p:tgtEl>
                                          <p:spTgt spid="127"/>
                                        </p:tgtEl>
                                        <p:attrNameLst>
                                          <p:attrName>style.visibility</p:attrName>
                                        </p:attrNameLst>
                                      </p:cBhvr>
                                      <p:to>
                                        <p:strVal val="visible"/>
                                      </p:to>
                                    </p:set>
                                    <p:animEffect transition="in" filter="fade">
                                      <p:cBhvr>
                                        <p:cTn id="24" dur="500"/>
                                        <p:tgtEl>
                                          <p:spTgt spid="127"/>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childTnLst>
                                </p:cTn>
                              </p:par>
                            </p:childTnLst>
                          </p:cTn>
                        </p:par>
                        <p:par>
                          <p:cTn id="28" fill="hold">
                            <p:stCondLst>
                              <p:cond delay="1000"/>
                            </p:stCondLst>
                            <p:childTnLst>
                              <p:par>
                                <p:cTn id="29" presetID="47" presetClass="entr" presetSubtype="0" fill="hold" grpId="0" nodeType="afterEffect">
                                  <p:stCondLst>
                                    <p:cond delay="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1000"/>
                                        <p:tgtEl>
                                          <p:spTgt spid="141"/>
                                        </p:tgtEl>
                                      </p:cBhvr>
                                    </p:animEffect>
                                    <p:anim calcmode="lin" valueType="num">
                                      <p:cBhvr>
                                        <p:cTn id="32" dur="1000" fill="hold"/>
                                        <p:tgtEl>
                                          <p:spTgt spid="141"/>
                                        </p:tgtEl>
                                        <p:attrNameLst>
                                          <p:attrName>ppt_x</p:attrName>
                                        </p:attrNameLst>
                                      </p:cBhvr>
                                      <p:tavLst>
                                        <p:tav tm="0">
                                          <p:val>
                                            <p:strVal val="#ppt_x"/>
                                          </p:val>
                                        </p:tav>
                                        <p:tav tm="100000">
                                          <p:val>
                                            <p:strVal val="#ppt_x"/>
                                          </p:val>
                                        </p:tav>
                                      </p:tavLst>
                                    </p:anim>
                                    <p:anim calcmode="lin" valueType="num">
                                      <p:cBhvr>
                                        <p:cTn id="33" dur="1000" fill="hold"/>
                                        <p:tgtEl>
                                          <p:spTgt spid="141"/>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7" presetClass="entr" presetSubtype="0" fill="hold" grpId="0" nodeType="after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fade">
                                      <p:cBhvr>
                                        <p:cTn id="37" dur="1000"/>
                                        <p:tgtEl>
                                          <p:spTgt spid="140"/>
                                        </p:tgtEl>
                                      </p:cBhvr>
                                    </p:animEffect>
                                    <p:anim calcmode="lin" valueType="num">
                                      <p:cBhvr>
                                        <p:cTn id="38" dur="1000" fill="hold"/>
                                        <p:tgtEl>
                                          <p:spTgt spid="140"/>
                                        </p:tgtEl>
                                        <p:attrNameLst>
                                          <p:attrName>ppt_x</p:attrName>
                                        </p:attrNameLst>
                                      </p:cBhvr>
                                      <p:tavLst>
                                        <p:tav tm="0">
                                          <p:val>
                                            <p:strVal val="#ppt_x"/>
                                          </p:val>
                                        </p:tav>
                                        <p:tav tm="100000">
                                          <p:val>
                                            <p:strVal val="#ppt_x"/>
                                          </p:val>
                                        </p:tav>
                                      </p:tavLst>
                                    </p:anim>
                                    <p:anim calcmode="lin" valueType="num">
                                      <p:cBhvr>
                                        <p:cTn id="39" dur="1000" fill="hold"/>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5" grpId="0" animBg="1"/>
      <p:bldP spid="126" grpId="0" animBg="1"/>
      <p:bldP spid="127" grpId="0" animBg="1"/>
      <p:bldP spid="141" grpId="0"/>
      <p:bldP spid="161" grpId="0"/>
      <p:bldP spid="1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28"/>
          <p:cNvSpPr txBox="1"/>
          <p:nvPr/>
        </p:nvSpPr>
        <p:spPr>
          <a:xfrm>
            <a:off x="1350514" y="340214"/>
            <a:ext cx="3460819" cy="532811"/>
          </a:xfrm>
          <a:prstGeom prst="rect">
            <a:avLst/>
          </a:prstGeom>
          <a:noFill/>
        </p:spPr>
        <p:txBody>
          <a:bodyPr wrap="square" lIns="105509" tIns="52755" rIns="105509" bIns="52755" rtlCol="0">
            <a:spAutoFit/>
          </a:bodyPr>
          <a:lstStyle/>
          <a:p>
            <a:r>
              <a:rPr lang="zh-CN" altLang="en-US" sz="2770" b="1" dirty="0" smtClean="0">
                <a:solidFill>
                  <a:schemeClr val="tx1">
                    <a:lumMod val="65000"/>
                    <a:lumOff val="35000"/>
                  </a:schemeClr>
                </a:solidFill>
                <a:effectLst>
                  <a:innerShdw blurRad="63500" dist="50800" dir="13500000">
                    <a:prstClr val="black">
                      <a:alpha val="50000"/>
                    </a:prstClr>
                  </a:innerShdw>
                </a:effectLst>
                <a:cs typeface="+mn-ea"/>
                <a:sym typeface="+mn-lt"/>
              </a:rPr>
              <a:t> 二、市场调查类型</a:t>
            </a:r>
            <a:endParaRPr lang="zh-CN" altLang="en-US" sz="2770" b="1" dirty="0">
              <a:solidFill>
                <a:schemeClr val="tx1">
                  <a:lumMod val="65000"/>
                  <a:lumOff val="35000"/>
                </a:schemeClr>
              </a:solidFill>
              <a:effectLst>
                <a:innerShdw blurRad="63500" dist="50800" dir="13500000">
                  <a:prstClr val="black">
                    <a:alpha val="50000"/>
                  </a:prstClr>
                </a:innerShdw>
              </a:effectLst>
              <a:cs typeface="+mn-ea"/>
              <a:sym typeface="+mn-lt"/>
            </a:endParaRPr>
          </a:p>
        </p:txBody>
      </p:sp>
      <p:grpSp>
        <p:nvGrpSpPr>
          <p:cNvPr id="45" name="组合 44"/>
          <p:cNvGrpSpPr/>
          <p:nvPr/>
        </p:nvGrpSpPr>
        <p:grpSpPr>
          <a:xfrm>
            <a:off x="898629" y="400955"/>
            <a:ext cx="405483" cy="417336"/>
            <a:chOff x="848004" y="393400"/>
            <a:chExt cx="406366" cy="418246"/>
          </a:xfrm>
          <a:effectLst>
            <a:outerShdw blurRad="165100" dist="38100" dir="6960000" sx="98000" sy="98000" algn="t" rotWithShape="0">
              <a:prstClr val="black">
                <a:alpha val="34000"/>
              </a:prstClr>
            </a:outerShdw>
          </a:effectLst>
        </p:grpSpPr>
        <p:grpSp>
          <p:nvGrpSpPr>
            <p:cNvPr id="46" name="组合 45"/>
            <p:cNvGrpSpPr/>
            <p:nvPr/>
          </p:nvGrpSpPr>
          <p:grpSpPr>
            <a:xfrm>
              <a:off x="848004" y="393400"/>
              <a:ext cx="406366" cy="418246"/>
              <a:chOff x="848005" y="369553"/>
              <a:chExt cx="406366" cy="418246"/>
            </a:xfrm>
          </p:grpSpPr>
          <p:sp>
            <p:nvSpPr>
              <p:cNvPr id="48" name="椭圆 47"/>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49" name="椭圆 48"/>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47" name="椭圆 46"/>
            <p:cNvSpPr/>
            <p:nvPr/>
          </p:nvSpPr>
          <p:spPr>
            <a:xfrm>
              <a:off x="907857" y="455002"/>
              <a:ext cx="286661" cy="295042"/>
            </a:xfrm>
            <a:prstGeom prst="ellipse">
              <a:avLst/>
            </a:prstGeom>
            <a:gradFill>
              <a:gsLst>
                <a:gs pos="0">
                  <a:srgbClr val="0BB0F0"/>
                </a:gs>
                <a:gs pos="100000">
                  <a:srgbClr val="3AA3EC"/>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115" dirty="0">
                <a:solidFill>
                  <a:schemeClr val="bg1"/>
                </a:solidFill>
                <a:cs typeface="+mn-ea"/>
                <a:sym typeface="+mn-lt"/>
              </a:endParaRPr>
            </a:p>
          </p:txBody>
        </p:sp>
      </p:grpSp>
      <p:grpSp>
        <p:nvGrpSpPr>
          <p:cNvPr id="50" name="组合 49"/>
          <p:cNvGrpSpPr/>
          <p:nvPr/>
        </p:nvGrpSpPr>
        <p:grpSpPr>
          <a:xfrm>
            <a:off x="1678363" y="1839231"/>
            <a:ext cx="2536077" cy="1709511"/>
            <a:chOff x="3237545" y="4561747"/>
            <a:chExt cx="1146960" cy="1146960"/>
          </a:xfrm>
        </p:grpSpPr>
        <p:sp>
          <p:nvSpPr>
            <p:cNvPr id="51" name="圆角矩形 50"/>
            <p:cNvSpPr/>
            <p:nvPr/>
          </p:nvSpPr>
          <p:spPr>
            <a:xfrm>
              <a:off x="3237545" y="4561747"/>
              <a:ext cx="1146960" cy="1146960"/>
            </a:xfrm>
            <a:prstGeom prst="roundRect">
              <a:avLst>
                <a:gd name="adj" fmla="val 9039"/>
              </a:avLst>
            </a:prstGeom>
            <a:solidFill>
              <a:srgbClr val="0BB0F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srgbClr val="FFFFFF"/>
                </a:solidFill>
                <a:cs typeface="+mn-ea"/>
                <a:sym typeface="+mn-lt"/>
              </a:endParaRPr>
            </a:p>
          </p:txBody>
        </p:sp>
        <p:sp>
          <p:nvSpPr>
            <p:cNvPr id="52" name="圆角矩形 51"/>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srgbClr val="FFFFFF"/>
                </a:solidFill>
                <a:cs typeface="+mn-ea"/>
                <a:sym typeface="+mn-lt"/>
              </a:endParaRPr>
            </a:p>
          </p:txBody>
        </p:sp>
      </p:grpSp>
      <p:grpSp>
        <p:nvGrpSpPr>
          <p:cNvPr id="57" name="组合 56"/>
          <p:cNvGrpSpPr/>
          <p:nvPr/>
        </p:nvGrpSpPr>
        <p:grpSpPr>
          <a:xfrm>
            <a:off x="7977564" y="1839231"/>
            <a:ext cx="2536077" cy="1709511"/>
            <a:chOff x="3237545" y="4561747"/>
            <a:chExt cx="1146960" cy="1146960"/>
          </a:xfrm>
        </p:grpSpPr>
        <p:sp>
          <p:nvSpPr>
            <p:cNvPr id="59" name="圆角矩形 58"/>
            <p:cNvSpPr/>
            <p:nvPr/>
          </p:nvSpPr>
          <p:spPr>
            <a:xfrm>
              <a:off x="3237545" y="4561747"/>
              <a:ext cx="1146960" cy="1146960"/>
            </a:xfrm>
            <a:prstGeom prst="roundRect">
              <a:avLst>
                <a:gd name="adj" fmla="val 9039"/>
              </a:avLst>
            </a:prstGeom>
            <a:solidFill>
              <a:srgbClr val="0BB0F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srgbClr val="FFFFFF"/>
                </a:solidFill>
                <a:cs typeface="+mn-ea"/>
                <a:sym typeface="+mn-lt"/>
              </a:endParaRPr>
            </a:p>
          </p:txBody>
        </p:sp>
        <p:sp>
          <p:nvSpPr>
            <p:cNvPr id="60" name="圆角矩形 59"/>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srgbClr val="FFFFFF"/>
                </a:solidFill>
                <a:cs typeface="+mn-ea"/>
                <a:sym typeface="+mn-lt"/>
              </a:endParaRPr>
            </a:p>
          </p:txBody>
        </p:sp>
      </p:grpSp>
      <p:grpSp>
        <p:nvGrpSpPr>
          <p:cNvPr id="61" name="组合 60"/>
          <p:cNvGrpSpPr/>
          <p:nvPr/>
        </p:nvGrpSpPr>
        <p:grpSpPr>
          <a:xfrm>
            <a:off x="1678363" y="3909331"/>
            <a:ext cx="2536077" cy="1709511"/>
            <a:chOff x="3237545" y="4561747"/>
            <a:chExt cx="1146960" cy="1146960"/>
          </a:xfrm>
        </p:grpSpPr>
        <p:sp>
          <p:nvSpPr>
            <p:cNvPr id="62" name="圆角矩形 61"/>
            <p:cNvSpPr/>
            <p:nvPr/>
          </p:nvSpPr>
          <p:spPr>
            <a:xfrm>
              <a:off x="3237545" y="4561747"/>
              <a:ext cx="1146960" cy="1146960"/>
            </a:xfrm>
            <a:prstGeom prst="roundRect">
              <a:avLst>
                <a:gd name="adj" fmla="val 9039"/>
              </a:avLst>
            </a:prstGeom>
            <a:solidFill>
              <a:schemeClr val="bg1">
                <a:lumMod val="50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srgbClr val="FFFFFF"/>
                </a:solidFill>
                <a:cs typeface="+mn-ea"/>
                <a:sym typeface="+mn-lt"/>
              </a:endParaRPr>
            </a:p>
          </p:txBody>
        </p:sp>
        <p:sp>
          <p:nvSpPr>
            <p:cNvPr id="63" name="圆角矩形 62"/>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srgbClr val="FFFFFF"/>
                </a:solidFill>
                <a:cs typeface="+mn-ea"/>
                <a:sym typeface="+mn-lt"/>
              </a:endParaRPr>
            </a:p>
          </p:txBody>
        </p:sp>
      </p:grpSp>
      <p:grpSp>
        <p:nvGrpSpPr>
          <p:cNvPr id="67" name="组合 66"/>
          <p:cNvGrpSpPr/>
          <p:nvPr/>
        </p:nvGrpSpPr>
        <p:grpSpPr>
          <a:xfrm>
            <a:off x="7977564" y="3909331"/>
            <a:ext cx="2536077" cy="1709511"/>
            <a:chOff x="3237545" y="4561747"/>
            <a:chExt cx="1146960" cy="1146960"/>
          </a:xfrm>
        </p:grpSpPr>
        <p:sp>
          <p:nvSpPr>
            <p:cNvPr id="68" name="圆角矩形 67"/>
            <p:cNvSpPr/>
            <p:nvPr/>
          </p:nvSpPr>
          <p:spPr>
            <a:xfrm>
              <a:off x="3237545" y="4561747"/>
              <a:ext cx="1146960" cy="1146960"/>
            </a:xfrm>
            <a:prstGeom prst="roundRect">
              <a:avLst>
                <a:gd name="adj" fmla="val 9039"/>
              </a:avLst>
            </a:prstGeom>
            <a:solidFill>
              <a:schemeClr val="bg1">
                <a:lumMod val="50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srgbClr val="FFFFFF"/>
                </a:solidFill>
                <a:cs typeface="+mn-ea"/>
                <a:sym typeface="+mn-lt"/>
              </a:endParaRPr>
            </a:p>
          </p:txBody>
        </p:sp>
        <p:sp>
          <p:nvSpPr>
            <p:cNvPr id="69" name="圆角矩形 68"/>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srgbClr val="FFFFFF"/>
                </a:solidFill>
                <a:cs typeface="+mn-ea"/>
                <a:sym typeface="+mn-lt"/>
              </a:endParaRPr>
            </a:p>
          </p:txBody>
        </p:sp>
      </p:grpSp>
      <p:grpSp>
        <p:nvGrpSpPr>
          <p:cNvPr id="70" name="组合 69"/>
          <p:cNvGrpSpPr/>
          <p:nvPr/>
        </p:nvGrpSpPr>
        <p:grpSpPr>
          <a:xfrm>
            <a:off x="2760785" y="2272624"/>
            <a:ext cx="362025" cy="321701"/>
            <a:chOff x="3843406" y="5497220"/>
            <a:chExt cx="438051" cy="389258"/>
          </a:xfrm>
          <a:solidFill>
            <a:srgbClr val="3AA3EC"/>
          </a:solidFill>
        </p:grpSpPr>
        <p:sp>
          <p:nvSpPr>
            <p:cNvPr id="71" name="Freeform 63"/>
            <p:cNvSpPr>
              <a:spLocks noEditPoints="1"/>
            </p:cNvSpPr>
            <p:nvPr/>
          </p:nvSpPr>
          <p:spPr bwMode="auto">
            <a:xfrm>
              <a:off x="3843406" y="5497220"/>
              <a:ext cx="438051" cy="389258"/>
            </a:xfrm>
            <a:custGeom>
              <a:avLst/>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72" name="Freeform 64"/>
            <p:cNvSpPr>
              <a:spLocks noEditPoints="1"/>
            </p:cNvSpPr>
            <p:nvPr/>
          </p:nvSpPr>
          <p:spPr bwMode="auto">
            <a:xfrm>
              <a:off x="3864007" y="5619744"/>
              <a:ext cx="394679" cy="249385"/>
            </a:xfrm>
            <a:custGeom>
              <a:avLst/>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73" name="Freeform 65"/>
            <p:cNvSpPr/>
            <p:nvPr/>
          </p:nvSpPr>
          <p:spPr bwMode="auto">
            <a:xfrm>
              <a:off x="3961592" y="5668537"/>
              <a:ext cx="5422" cy="325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74" name="Freeform 66"/>
            <p:cNvSpPr/>
            <p:nvPr/>
          </p:nvSpPr>
          <p:spPr bwMode="auto">
            <a:xfrm>
              <a:off x="3969183" y="566636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75" name="Freeform 67"/>
            <p:cNvSpPr>
              <a:spLocks noEditPoints="1"/>
            </p:cNvSpPr>
            <p:nvPr/>
          </p:nvSpPr>
          <p:spPr bwMode="auto">
            <a:xfrm>
              <a:off x="3884608" y="5683717"/>
              <a:ext cx="114934" cy="185413"/>
            </a:xfrm>
            <a:custGeom>
              <a:avLst/>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76" name="Freeform 68"/>
            <p:cNvSpPr>
              <a:spLocks noEditPoints="1"/>
            </p:cNvSpPr>
            <p:nvPr/>
          </p:nvSpPr>
          <p:spPr bwMode="auto">
            <a:xfrm>
              <a:off x="3940991" y="5655525"/>
              <a:ext cx="37950" cy="31445"/>
            </a:xfrm>
            <a:custGeom>
              <a:avLst/>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77" name="Freeform 69"/>
            <p:cNvSpPr/>
            <p:nvPr/>
          </p:nvSpPr>
          <p:spPr bwMode="auto">
            <a:xfrm>
              <a:off x="4192545" y="5812747"/>
              <a:ext cx="2169" cy="4337"/>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78" name="Freeform 70"/>
            <p:cNvSpPr/>
            <p:nvPr/>
          </p:nvSpPr>
          <p:spPr bwMode="auto">
            <a:xfrm>
              <a:off x="4072189" y="5779134"/>
              <a:ext cx="2169" cy="2169"/>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79" name="Freeform 71"/>
            <p:cNvSpPr/>
            <p:nvPr/>
          </p:nvSpPr>
          <p:spPr bwMode="auto">
            <a:xfrm>
              <a:off x="4030986" y="5724920"/>
              <a:ext cx="9759" cy="22770"/>
            </a:xfrm>
            <a:custGeom>
              <a:avLst/>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80" name="Freeform 72"/>
            <p:cNvSpPr>
              <a:spLocks noEditPoints="1"/>
            </p:cNvSpPr>
            <p:nvPr/>
          </p:nvSpPr>
          <p:spPr bwMode="auto">
            <a:xfrm>
              <a:off x="4015806" y="5673959"/>
              <a:ext cx="209267" cy="195171"/>
            </a:xfrm>
            <a:custGeom>
              <a:avLst/>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81" name="Freeform 73"/>
            <p:cNvSpPr/>
            <p:nvPr/>
          </p:nvSpPr>
          <p:spPr bwMode="auto">
            <a:xfrm>
              <a:off x="4228326" y="5756364"/>
              <a:ext cx="4337" cy="9759"/>
            </a:xfrm>
            <a:custGeom>
              <a:avLst/>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82" name="Freeform 74"/>
            <p:cNvSpPr/>
            <p:nvPr/>
          </p:nvSpPr>
          <p:spPr bwMode="auto">
            <a:xfrm>
              <a:off x="4213146" y="5820337"/>
              <a:ext cx="9759" cy="9759"/>
            </a:xfrm>
            <a:custGeom>
              <a:avLst/>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83" name="Freeform 75"/>
            <p:cNvSpPr/>
            <p:nvPr/>
          </p:nvSpPr>
          <p:spPr bwMode="auto">
            <a:xfrm>
              <a:off x="4204472" y="5845275"/>
              <a:ext cx="10843" cy="13011"/>
            </a:xfrm>
            <a:custGeom>
              <a:avLst/>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84" name="Freeform 76"/>
            <p:cNvSpPr/>
            <p:nvPr/>
          </p:nvSpPr>
          <p:spPr bwMode="auto">
            <a:xfrm>
              <a:off x="4192545" y="5835516"/>
              <a:ext cx="15180" cy="22770"/>
            </a:xfrm>
            <a:custGeom>
              <a:avLst/>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85" name="Freeform 77"/>
            <p:cNvSpPr/>
            <p:nvPr/>
          </p:nvSpPr>
          <p:spPr bwMode="auto">
            <a:xfrm>
              <a:off x="4187123" y="5858287"/>
              <a:ext cx="15180" cy="7590"/>
            </a:xfrm>
            <a:custGeom>
              <a:avLst/>
              <a:gdLst>
                <a:gd name="T0" fmla="*/ 0 w 6"/>
                <a:gd name="T1" fmla="*/ 2 h 3"/>
                <a:gd name="T2" fmla="*/ 6 w 6"/>
                <a:gd name="T3" fmla="*/ 3 h 3"/>
                <a:gd name="T4" fmla="*/ 5 w 6"/>
                <a:gd name="T5" fmla="*/ 1 h 3"/>
                <a:gd name="T6" fmla="*/ 1 w 6"/>
                <a:gd name="T7" fmla="*/ 0 h 3"/>
                <a:gd name="T8" fmla="*/ 0 w 6"/>
                <a:gd name="T9" fmla="*/ 2 h 3"/>
              </a:gdLst>
              <a:ah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86" name="Freeform 78"/>
            <p:cNvSpPr/>
            <p:nvPr/>
          </p:nvSpPr>
          <p:spPr bwMode="auto">
            <a:xfrm>
              <a:off x="4204472" y="5799735"/>
              <a:ext cx="5422" cy="7590"/>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05" name="Freeform 79"/>
            <p:cNvSpPr/>
            <p:nvPr/>
          </p:nvSpPr>
          <p:spPr bwMode="auto">
            <a:xfrm>
              <a:off x="4207725" y="5809494"/>
              <a:ext cx="5422" cy="10843"/>
            </a:xfrm>
            <a:custGeom>
              <a:avLst/>
              <a:gdLst>
                <a:gd name="T0" fmla="*/ 0 w 2"/>
                <a:gd name="T1" fmla="*/ 2 h 4"/>
                <a:gd name="T2" fmla="*/ 1 w 2"/>
                <a:gd name="T3" fmla="*/ 4 h 4"/>
                <a:gd name="T4" fmla="*/ 2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06" name="Freeform 80"/>
            <p:cNvSpPr/>
            <p:nvPr/>
          </p:nvSpPr>
          <p:spPr bwMode="auto">
            <a:xfrm>
              <a:off x="4220736" y="5845275"/>
              <a:ext cx="7590" cy="542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07" name="Freeform 81"/>
            <p:cNvSpPr/>
            <p:nvPr/>
          </p:nvSpPr>
          <p:spPr bwMode="auto">
            <a:xfrm>
              <a:off x="4217483" y="5766122"/>
              <a:ext cx="15180" cy="22770"/>
            </a:xfrm>
            <a:custGeom>
              <a:avLst/>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08" name="Freeform 82"/>
            <p:cNvSpPr/>
            <p:nvPr/>
          </p:nvSpPr>
          <p:spPr bwMode="auto">
            <a:xfrm>
              <a:off x="4228326" y="5747690"/>
              <a:ext cx="2169" cy="8674"/>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09" name="Freeform 83"/>
            <p:cNvSpPr/>
            <p:nvPr/>
          </p:nvSpPr>
          <p:spPr bwMode="auto">
            <a:xfrm>
              <a:off x="4174112" y="5837685"/>
              <a:ext cx="13011" cy="20602"/>
            </a:xfrm>
            <a:custGeom>
              <a:avLst/>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0" name="Freeform 84"/>
            <p:cNvSpPr/>
            <p:nvPr/>
          </p:nvSpPr>
          <p:spPr bwMode="auto">
            <a:xfrm>
              <a:off x="4151342" y="5830095"/>
              <a:ext cx="5422" cy="759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1" name="Freeform 85"/>
            <p:cNvSpPr>
              <a:spLocks noEditPoints="1"/>
            </p:cNvSpPr>
            <p:nvPr/>
          </p:nvSpPr>
          <p:spPr bwMode="auto">
            <a:xfrm>
              <a:off x="3963761" y="5651188"/>
              <a:ext cx="74816" cy="73731"/>
            </a:xfrm>
            <a:custGeom>
              <a:avLst/>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29">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2" name="Freeform 86"/>
            <p:cNvSpPr/>
            <p:nvPr/>
          </p:nvSpPr>
          <p:spPr bwMode="auto">
            <a:xfrm>
              <a:off x="4048335" y="5660947"/>
              <a:ext cx="20602" cy="20602"/>
            </a:xfrm>
            <a:custGeom>
              <a:avLst/>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3" name="Freeform 87"/>
            <p:cNvSpPr/>
            <p:nvPr/>
          </p:nvSpPr>
          <p:spPr bwMode="auto">
            <a:xfrm>
              <a:off x="4061346" y="5660947"/>
              <a:ext cx="15180" cy="7590"/>
            </a:xfrm>
            <a:custGeom>
              <a:avLst/>
              <a:gdLst>
                <a:gd name="T0" fmla="*/ 5 w 6"/>
                <a:gd name="T1" fmla="*/ 2 h 3"/>
                <a:gd name="T2" fmla="*/ 6 w 6"/>
                <a:gd name="T3" fmla="*/ 1 h 3"/>
                <a:gd name="T4" fmla="*/ 0 w 6"/>
                <a:gd name="T5" fmla="*/ 0 h 3"/>
                <a:gd name="T6" fmla="*/ 0 w 6"/>
                <a:gd name="T7" fmla="*/ 1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4" name="Freeform 88"/>
            <p:cNvSpPr/>
            <p:nvPr/>
          </p:nvSpPr>
          <p:spPr bwMode="auto">
            <a:xfrm>
              <a:off x="4025565" y="5735762"/>
              <a:ext cx="5422" cy="7590"/>
            </a:xfrm>
            <a:custGeom>
              <a:avLst/>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5" name="Freeform 89"/>
            <p:cNvSpPr/>
            <p:nvPr/>
          </p:nvSpPr>
          <p:spPr bwMode="auto">
            <a:xfrm>
              <a:off x="4020144" y="5702150"/>
              <a:ext cx="13011" cy="13011"/>
            </a:xfrm>
            <a:custGeom>
              <a:avLst/>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6" name="Freeform 90"/>
            <p:cNvSpPr/>
            <p:nvPr/>
          </p:nvSpPr>
          <p:spPr bwMode="auto">
            <a:xfrm>
              <a:off x="4102549" y="5676127"/>
              <a:ext cx="17349" cy="20602"/>
            </a:xfrm>
            <a:custGeom>
              <a:avLst/>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7" name="Freeform 91"/>
            <p:cNvSpPr/>
            <p:nvPr/>
          </p:nvSpPr>
          <p:spPr bwMode="auto">
            <a:xfrm>
              <a:off x="4107971" y="5660947"/>
              <a:ext cx="4337" cy="7590"/>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8" name="Freeform 92"/>
            <p:cNvSpPr/>
            <p:nvPr/>
          </p:nvSpPr>
          <p:spPr bwMode="auto">
            <a:xfrm>
              <a:off x="4145920" y="5663116"/>
              <a:ext cx="10843" cy="8674"/>
            </a:xfrm>
            <a:custGeom>
              <a:avLst/>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9" name="Freeform 93"/>
            <p:cNvSpPr/>
            <p:nvPr/>
          </p:nvSpPr>
          <p:spPr bwMode="auto">
            <a:xfrm>
              <a:off x="3938823" y="5709740"/>
              <a:ext cx="9759" cy="9759"/>
            </a:xfrm>
            <a:custGeom>
              <a:avLst/>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0" name="Freeform 94"/>
            <p:cNvSpPr/>
            <p:nvPr/>
          </p:nvSpPr>
          <p:spPr bwMode="auto">
            <a:xfrm>
              <a:off x="3954003" y="5812747"/>
              <a:ext cx="4337" cy="4337"/>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1" name="Freeform 95"/>
            <p:cNvSpPr/>
            <p:nvPr/>
          </p:nvSpPr>
          <p:spPr bwMode="auto">
            <a:xfrm>
              <a:off x="3930148" y="5804073"/>
              <a:ext cx="23854" cy="13011"/>
            </a:xfrm>
            <a:custGeom>
              <a:avLst/>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2" name="Freeform 96"/>
            <p:cNvSpPr/>
            <p:nvPr/>
          </p:nvSpPr>
          <p:spPr bwMode="auto">
            <a:xfrm>
              <a:off x="3938823" y="5812747"/>
              <a:ext cx="4337" cy="4337"/>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3" name="Freeform 97"/>
            <p:cNvSpPr/>
            <p:nvPr/>
          </p:nvSpPr>
          <p:spPr bwMode="auto">
            <a:xfrm>
              <a:off x="3938823" y="5801904"/>
              <a:ext cx="2169" cy="2169"/>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4" name="Freeform 98"/>
            <p:cNvSpPr/>
            <p:nvPr/>
          </p:nvSpPr>
          <p:spPr bwMode="auto">
            <a:xfrm>
              <a:off x="3943160" y="5801904"/>
              <a:ext cx="3253" cy="2169"/>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5" name="Freeform 99"/>
            <p:cNvSpPr/>
            <p:nvPr/>
          </p:nvSpPr>
          <p:spPr bwMode="auto">
            <a:xfrm>
              <a:off x="3946412" y="5804073"/>
              <a:ext cx="2169" cy="325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6" name="Freeform 100"/>
            <p:cNvSpPr/>
            <p:nvPr/>
          </p:nvSpPr>
          <p:spPr bwMode="auto">
            <a:xfrm>
              <a:off x="3948581" y="5807325"/>
              <a:ext cx="2169" cy="2169"/>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7" name="Freeform 101"/>
            <p:cNvSpPr/>
            <p:nvPr/>
          </p:nvSpPr>
          <p:spPr bwMode="auto">
            <a:xfrm>
              <a:off x="4222905" y="5848528"/>
              <a:ext cx="15180" cy="15180"/>
            </a:xfrm>
            <a:custGeom>
              <a:avLst/>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8" name="Freeform 102"/>
            <p:cNvSpPr/>
            <p:nvPr/>
          </p:nvSpPr>
          <p:spPr bwMode="auto">
            <a:xfrm>
              <a:off x="3950749" y="5681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9" name="Freeform 103"/>
            <p:cNvSpPr/>
            <p:nvPr/>
          </p:nvSpPr>
          <p:spPr bwMode="auto">
            <a:xfrm>
              <a:off x="4200135" y="5771544"/>
              <a:ext cx="4337" cy="4337"/>
            </a:xfrm>
            <a:custGeom>
              <a:avLst/>
              <a:gdLst>
                <a:gd name="T0" fmla="*/ 2 w 2"/>
                <a:gd name="T1" fmla="*/ 0 h 2"/>
                <a:gd name="T2" fmla="*/ 0 w 2"/>
                <a:gd name="T3" fmla="*/ 1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0" name="Freeform 104"/>
            <p:cNvSpPr/>
            <p:nvPr/>
          </p:nvSpPr>
          <p:spPr bwMode="auto">
            <a:xfrm>
              <a:off x="4168691" y="5686970"/>
              <a:ext cx="325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1" name="Freeform 105"/>
            <p:cNvSpPr/>
            <p:nvPr/>
          </p:nvSpPr>
          <p:spPr bwMode="auto">
            <a:xfrm>
              <a:off x="4171943" y="56869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2" name="Freeform 106"/>
            <p:cNvSpPr/>
            <p:nvPr/>
          </p:nvSpPr>
          <p:spPr bwMode="auto">
            <a:xfrm>
              <a:off x="4130741" y="5696728"/>
              <a:ext cx="2169" cy="325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3" name="Freeform 107"/>
            <p:cNvSpPr/>
            <p:nvPr/>
          </p:nvSpPr>
          <p:spPr bwMode="auto">
            <a:xfrm>
              <a:off x="3894367" y="5796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4" name="Freeform 108"/>
            <p:cNvSpPr/>
            <p:nvPr/>
          </p:nvSpPr>
          <p:spPr bwMode="auto">
            <a:xfrm>
              <a:off x="4051588" y="5763954"/>
              <a:ext cx="2169" cy="2169"/>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5" name="Freeform 109"/>
            <p:cNvSpPr/>
            <p:nvPr/>
          </p:nvSpPr>
          <p:spPr bwMode="auto">
            <a:xfrm>
              <a:off x="4053757" y="5707571"/>
              <a:ext cx="15180" cy="30360"/>
            </a:xfrm>
            <a:custGeom>
              <a:avLst/>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6" name="Freeform 110"/>
            <p:cNvSpPr/>
            <p:nvPr/>
          </p:nvSpPr>
          <p:spPr bwMode="auto">
            <a:xfrm>
              <a:off x="3971351" y="5740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7" name="Freeform 111"/>
            <p:cNvSpPr/>
            <p:nvPr/>
          </p:nvSpPr>
          <p:spPr bwMode="auto">
            <a:xfrm>
              <a:off x="4187123" y="5809494"/>
              <a:ext cx="5422" cy="7590"/>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8" name="Freeform 112"/>
            <p:cNvSpPr/>
            <p:nvPr/>
          </p:nvSpPr>
          <p:spPr bwMode="auto">
            <a:xfrm>
              <a:off x="4081948" y="5704318"/>
              <a:ext cx="7590" cy="7590"/>
            </a:xfrm>
            <a:custGeom>
              <a:avLst/>
              <a:gdLst>
                <a:gd name="T0" fmla="*/ 0 w 3"/>
                <a:gd name="T1" fmla="*/ 0 h 3"/>
                <a:gd name="T2" fmla="*/ 2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9" name="Freeform 113"/>
            <p:cNvSpPr/>
            <p:nvPr/>
          </p:nvSpPr>
          <p:spPr bwMode="auto">
            <a:xfrm>
              <a:off x="4076526" y="56967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40" name="Freeform 114"/>
            <p:cNvSpPr/>
            <p:nvPr/>
          </p:nvSpPr>
          <p:spPr bwMode="auto">
            <a:xfrm>
              <a:off x="4087369" y="5796482"/>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41" name="Freeform 115"/>
            <p:cNvSpPr/>
            <p:nvPr/>
          </p:nvSpPr>
          <p:spPr bwMode="auto">
            <a:xfrm>
              <a:off x="4087369" y="5709740"/>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42" name="Freeform 116"/>
            <p:cNvSpPr/>
            <p:nvPr/>
          </p:nvSpPr>
          <p:spPr bwMode="auto">
            <a:xfrm>
              <a:off x="4128572" y="5694560"/>
              <a:ext cx="2169"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43" name="Freeform 117"/>
            <p:cNvSpPr/>
            <p:nvPr/>
          </p:nvSpPr>
          <p:spPr bwMode="auto">
            <a:xfrm>
              <a:off x="4072189" y="5722751"/>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44" name="Freeform 118"/>
            <p:cNvSpPr/>
            <p:nvPr/>
          </p:nvSpPr>
          <p:spPr bwMode="auto">
            <a:xfrm>
              <a:off x="4171943" y="5683717"/>
              <a:ext cx="216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45" name="Freeform 119"/>
            <p:cNvSpPr/>
            <p:nvPr/>
          </p:nvSpPr>
          <p:spPr bwMode="auto">
            <a:xfrm>
              <a:off x="4012554" y="5655525"/>
              <a:ext cx="10843" cy="5422"/>
            </a:xfrm>
            <a:custGeom>
              <a:avLst/>
              <a:gdLst>
                <a:gd name="T0" fmla="*/ 4 w 4"/>
                <a:gd name="T1" fmla="*/ 1 h 2"/>
                <a:gd name="T2" fmla="*/ 0 w 4"/>
                <a:gd name="T3" fmla="*/ 2 h 2"/>
                <a:gd name="T4" fmla="*/ 3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46" name="Freeform 120"/>
            <p:cNvSpPr/>
            <p:nvPr/>
          </p:nvSpPr>
          <p:spPr bwMode="auto">
            <a:xfrm>
              <a:off x="4017975" y="5686970"/>
              <a:ext cx="2169" cy="4337"/>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47" name="Freeform 121"/>
            <p:cNvSpPr/>
            <p:nvPr/>
          </p:nvSpPr>
          <p:spPr bwMode="auto">
            <a:xfrm>
              <a:off x="3892198" y="5792145"/>
              <a:ext cx="2169" cy="4337"/>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48" name="Freeform 122"/>
            <p:cNvSpPr/>
            <p:nvPr/>
          </p:nvSpPr>
          <p:spPr bwMode="auto">
            <a:xfrm>
              <a:off x="3892198" y="5788893"/>
              <a:ext cx="0" cy="325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grpSp>
      <p:grpSp>
        <p:nvGrpSpPr>
          <p:cNvPr id="155" name="组合 154"/>
          <p:cNvGrpSpPr/>
          <p:nvPr/>
        </p:nvGrpSpPr>
        <p:grpSpPr>
          <a:xfrm>
            <a:off x="9063121" y="2256944"/>
            <a:ext cx="355753" cy="353065"/>
            <a:chOff x="7078908" y="5461438"/>
            <a:chExt cx="430461" cy="427208"/>
          </a:xfrm>
          <a:solidFill>
            <a:srgbClr val="3AA3EC"/>
          </a:solidFill>
        </p:grpSpPr>
        <p:sp>
          <p:nvSpPr>
            <p:cNvPr id="156"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57"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grpSp>
      <p:sp>
        <p:nvSpPr>
          <p:cNvPr id="158" name="Freeform 247"/>
          <p:cNvSpPr>
            <a:spLocks noEditPoints="1"/>
          </p:cNvSpPr>
          <p:nvPr/>
        </p:nvSpPr>
        <p:spPr bwMode="auto">
          <a:xfrm>
            <a:off x="2776466" y="4352133"/>
            <a:ext cx="330663" cy="302883"/>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rgbClr val="FFC000"/>
          </a:solidFill>
          <a:ln>
            <a:noFill/>
          </a:ln>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grpSp>
        <p:nvGrpSpPr>
          <p:cNvPr id="171" name="组合 170"/>
          <p:cNvGrpSpPr/>
          <p:nvPr/>
        </p:nvGrpSpPr>
        <p:grpSpPr>
          <a:xfrm>
            <a:off x="9036684" y="4308672"/>
            <a:ext cx="408624" cy="389805"/>
            <a:chOff x="8145843" y="5425657"/>
            <a:chExt cx="494435" cy="471664"/>
          </a:xfrm>
          <a:solidFill>
            <a:srgbClr val="FFC000"/>
          </a:solidFill>
        </p:grpSpPr>
        <p:sp>
          <p:nvSpPr>
            <p:cNvPr id="172"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73"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74"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75"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76"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77"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grpSp>
      <p:sp>
        <p:nvSpPr>
          <p:cNvPr id="178" name="文本框 177"/>
          <p:cNvSpPr txBox="1"/>
          <p:nvPr/>
        </p:nvSpPr>
        <p:spPr>
          <a:xfrm>
            <a:off x="2053111" y="2712003"/>
            <a:ext cx="1786563" cy="369332"/>
          </a:xfrm>
          <a:prstGeom prst="rect">
            <a:avLst/>
          </a:prstGeom>
          <a:noFill/>
        </p:spPr>
        <p:txBody>
          <a:bodyPr wrap="square" rtlCol="0">
            <a:spAutoFit/>
          </a:bodyPr>
          <a:lstStyle/>
          <a:p>
            <a:pPr algn="ctr" fontAlgn="base">
              <a:spcBef>
                <a:spcPct val="0"/>
              </a:spcBef>
              <a:spcAft>
                <a:spcPct val="0"/>
              </a:spcAft>
            </a:pPr>
            <a:r>
              <a:rPr lang="zh-CN" altLang="en-US" sz="1800" b="1" dirty="0" smtClean="0">
                <a:solidFill>
                  <a:prstClr val="black">
                    <a:lumMod val="65000"/>
                    <a:lumOff val="35000"/>
                  </a:prstClr>
                </a:solidFill>
                <a:cs typeface="+mn-ea"/>
                <a:sym typeface="+mn-lt"/>
              </a:rPr>
              <a:t>基础报告</a:t>
            </a:r>
            <a:endParaRPr lang="zh-CN" altLang="en-US" sz="1800" b="1" dirty="0">
              <a:solidFill>
                <a:prstClr val="black">
                  <a:lumMod val="65000"/>
                  <a:lumOff val="35000"/>
                </a:prstClr>
              </a:solidFill>
              <a:cs typeface="+mn-ea"/>
              <a:sym typeface="+mn-lt"/>
            </a:endParaRPr>
          </a:p>
        </p:txBody>
      </p:sp>
      <p:sp>
        <p:nvSpPr>
          <p:cNvPr id="179" name="文本框 178"/>
          <p:cNvSpPr txBox="1"/>
          <p:nvPr/>
        </p:nvSpPr>
        <p:spPr>
          <a:xfrm>
            <a:off x="2053111" y="4782103"/>
            <a:ext cx="1786563" cy="369332"/>
          </a:xfrm>
          <a:prstGeom prst="rect">
            <a:avLst/>
          </a:prstGeom>
          <a:noFill/>
        </p:spPr>
        <p:txBody>
          <a:bodyPr wrap="square" rtlCol="0">
            <a:spAutoFit/>
          </a:bodyPr>
          <a:lstStyle/>
          <a:p>
            <a:pPr algn="ctr" fontAlgn="base">
              <a:spcBef>
                <a:spcPct val="0"/>
              </a:spcBef>
              <a:spcAft>
                <a:spcPct val="0"/>
              </a:spcAft>
            </a:pPr>
            <a:r>
              <a:rPr lang="zh-CN" altLang="en-US" sz="1800" b="1" dirty="0" smtClean="0">
                <a:solidFill>
                  <a:prstClr val="black">
                    <a:lumMod val="65000"/>
                    <a:lumOff val="35000"/>
                  </a:prstClr>
                </a:solidFill>
                <a:cs typeface="+mn-ea"/>
                <a:sym typeface="+mn-lt"/>
              </a:rPr>
              <a:t>专题报告</a:t>
            </a:r>
            <a:endParaRPr lang="zh-CN" altLang="en-US" sz="1800" b="1" dirty="0">
              <a:solidFill>
                <a:prstClr val="black">
                  <a:lumMod val="65000"/>
                  <a:lumOff val="35000"/>
                </a:prstClr>
              </a:solidFill>
              <a:cs typeface="+mn-ea"/>
              <a:sym typeface="+mn-lt"/>
            </a:endParaRPr>
          </a:p>
        </p:txBody>
      </p:sp>
      <p:sp>
        <p:nvSpPr>
          <p:cNvPr id="182" name="文本框 181"/>
          <p:cNvSpPr txBox="1"/>
          <p:nvPr/>
        </p:nvSpPr>
        <p:spPr>
          <a:xfrm>
            <a:off x="8352311" y="2712003"/>
            <a:ext cx="1786563" cy="369332"/>
          </a:xfrm>
          <a:prstGeom prst="rect">
            <a:avLst/>
          </a:prstGeom>
          <a:noFill/>
        </p:spPr>
        <p:txBody>
          <a:bodyPr wrap="square" rtlCol="0">
            <a:spAutoFit/>
          </a:bodyPr>
          <a:lstStyle/>
          <a:p>
            <a:pPr algn="ctr" fontAlgn="base">
              <a:spcBef>
                <a:spcPct val="0"/>
              </a:spcBef>
              <a:spcAft>
                <a:spcPct val="0"/>
              </a:spcAft>
            </a:pPr>
            <a:r>
              <a:rPr lang="zh-CN" altLang="en-US" sz="1800" b="1" dirty="0" smtClean="0">
                <a:solidFill>
                  <a:prstClr val="black">
                    <a:lumMod val="65000"/>
                    <a:lumOff val="35000"/>
                  </a:prstClr>
                </a:solidFill>
                <a:cs typeface="+mn-ea"/>
                <a:sym typeface="+mn-lt"/>
              </a:rPr>
              <a:t>出版用报告</a:t>
            </a:r>
            <a:endParaRPr lang="zh-CN" altLang="en-US" sz="1800" b="1" dirty="0">
              <a:solidFill>
                <a:prstClr val="black">
                  <a:lumMod val="65000"/>
                  <a:lumOff val="35000"/>
                </a:prstClr>
              </a:solidFill>
              <a:cs typeface="+mn-ea"/>
              <a:sym typeface="+mn-lt"/>
            </a:endParaRPr>
          </a:p>
        </p:txBody>
      </p:sp>
      <p:sp>
        <p:nvSpPr>
          <p:cNvPr id="183" name="文本框 182"/>
          <p:cNvSpPr txBox="1"/>
          <p:nvPr/>
        </p:nvSpPr>
        <p:spPr>
          <a:xfrm>
            <a:off x="8352311" y="4782103"/>
            <a:ext cx="1786563" cy="369332"/>
          </a:xfrm>
          <a:prstGeom prst="rect">
            <a:avLst/>
          </a:prstGeom>
          <a:noFill/>
        </p:spPr>
        <p:txBody>
          <a:bodyPr wrap="square" rtlCol="0">
            <a:spAutoFit/>
          </a:bodyPr>
          <a:lstStyle/>
          <a:p>
            <a:pPr algn="ctr" fontAlgn="base">
              <a:spcBef>
                <a:spcPct val="0"/>
              </a:spcBef>
              <a:spcAft>
                <a:spcPct val="0"/>
              </a:spcAft>
            </a:pPr>
            <a:r>
              <a:rPr lang="zh-CN" altLang="en-US" sz="1800" b="1" dirty="0" smtClean="0">
                <a:solidFill>
                  <a:prstClr val="black">
                    <a:lumMod val="65000"/>
                    <a:lumOff val="35000"/>
                  </a:prstClr>
                </a:solidFill>
                <a:cs typeface="+mn-ea"/>
                <a:sym typeface="+mn-lt"/>
              </a:rPr>
              <a:t>决策用报告</a:t>
            </a:r>
            <a:endParaRPr lang="zh-CN" altLang="en-US" sz="1800" b="1" dirty="0">
              <a:solidFill>
                <a:prstClr val="black">
                  <a:lumMod val="65000"/>
                  <a:lumOff val="35000"/>
                </a:prstClr>
              </a:solidFill>
              <a:cs typeface="+mn-ea"/>
              <a:sym typeface="+mn-lt"/>
            </a:endParaRPr>
          </a:p>
        </p:txBody>
      </p:sp>
      <p:cxnSp>
        <p:nvCxnSpPr>
          <p:cNvPr id="184" name="直接连接符 183"/>
          <p:cNvCxnSpPr/>
          <p:nvPr/>
        </p:nvCxnSpPr>
        <p:spPr>
          <a:xfrm>
            <a:off x="2534278" y="3139393"/>
            <a:ext cx="824231"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a:off x="2534278" y="5209493"/>
            <a:ext cx="824231"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8833478" y="3139393"/>
            <a:ext cx="824231"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a:off x="8833478" y="5209493"/>
            <a:ext cx="824231"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p:cTn id="14" dur="500" fill="hold"/>
                                        <p:tgtEl>
                                          <p:spTgt spid="50"/>
                                        </p:tgtEl>
                                        <p:attrNameLst>
                                          <p:attrName>ppt_w</p:attrName>
                                        </p:attrNameLst>
                                      </p:cBhvr>
                                      <p:tavLst>
                                        <p:tav tm="0">
                                          <p:val>
                                            <p:fltVal val="0"/>
                                          </p:val>
                                        </p:tav>
                                        <p:tav tm="100000">
                                          <p:val>
                                            <p:strVal val="#ppt_w"/>
                                          </p:val>
                                        </p:tav>
                                      </p:tavLst>
                                    </p:anim>
                                    <p:anim calcmode="lin" valueType="num">
                                      <p:cBhvr>
                                        <p:cTn id="15" dur="500" fill="hold"/>
                                        <p:tgtEl>
                                          <p:spTgt spid="50"/>
                                        </p:tgtEl>
                                        <p:attrNameLst>
                                          <p:attrName>ppt_h</p:attrName>
                                        </p:attrNameLst>
                                      </p:cBhvr>
                                      <p:tavLst>
                                        <p:tav tm="0">
                                          <p:val>
                                            <p:fltVal val="0"/>
                                          </p:val>
                                        </p:tav>
                                        <p:tav tm="100000">
                                          <p:val>
                                            <p:strVal val="#ppt_h"/>
                                          </p:val>
                                        </p:tav>
                                      </p:tavLst>
                                    </p:anim>
                                    <p:animEffect transition="in" filter="fade">
                                      <p:cBhvr>
                                        <p:cTn id="16" dur="500"/>
                                        <p:tgtEl>
                                          <p:spTgt spid="50"/>
                                        </p:tgtEl>
                                      </p:cBhvr>
                                    </p:animEffect>
                                  </p:childTnLst>
                                </p:cTn>
                              </p:par>
                              <p:par>
                                <p:cTn id="17" presetID="53" presetClass="entr" presetSubtype="16" fill="hold" nodeType="withEffect">
                                  <p:stCondLst>
                                    <p:cond delay="40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Effect transition="in" filter="fade">
                                      <p:cBhvr>
                                        <p:cTn id="21" dur="500"/>
                                        <p:tgtEl>
                                          <p:spTgt spid="57"/>
                                        </p:tgtEl>
                                      </p:cBhvr>
                                    </p:animEffect>
                                  </p:childTnLst>
                                </p:cTn>
                              </p:par>
                              <p:par>
                                <p:cTn id="22" presetID="53" presetClass="entr" presetSubtype="16" fill="hold" nodeType="withEffect">
                                  <p:stCondLst>
                                    <p:cond delay="600"/>
                                  </p:stCondLst>
                                  <p:childTnLst>
                                    <p:set>
                                      <p:cBhvr>
                                        <p:cTn id="23" dur="1" fill="hold">
                                          <p:stCondLst>
                                            <p:cond delay="0"/>
                                          </p:stCondLst>
                                        </p:cTn>
                                        <p:tgtEl>
                                          <p:spTgt spid="61"/>
                                        </p:tgtEl>
                                        <p:attrNameLst>
                                          <p:attrName>style.visibility</p:attrName>
                                        </p:attrNameLst>
                                      </p:cBhvr>
                                      <p:to>
                                        <p:strVal val="visible"/>
                                      </p:to>
                                    </p:set>
                                    <p:anim calcmode="lin" valueType="num">
                                      <p:cBhvr>
                                        <p:cTn id="24" dur="500" fill="hold"/>
                                        <p:tgtEl>
                                          <p:spTgt spid="61"/>
                                        </p:tgtEl>
                                        <p:attrNameLst>
                                          <p:attrName>ppt_w</p:attrName>
                                        </p:attrNameLst>
                                      </p:cBhvr>
                                      <p:tavLst>
                                        <p:tav tm="0">
                                          <p:val>
                                            <p:fltVal val="0"/>
                                          </p:val>
                                        </p:tav>
                                        <p:tav tm="100000">
                                          <p:val>
                                            <p:strVal val="#ppt_w"/>
                                          </p:val>
                                        </p:tav>
                                      </p:tavLst>
                                    </p:anim>
                                    <p:anim calcmode="lin" valueType="num">
                                      <p:cBhvr>
                                        <p:cTn id="25" dur="500" fill="hold"/>
                                        <p:tgtEl>
                                          <p:spTgt spid="61"/>
                                        </p:tgtEl>
                                        <p:attrNameLst>
                                          <p:attrName>ppt_h</p:attrName>
                                        </p:attrNameLst>
                                      </p:cBhvr>
                                      <p:tavLst>
                                        <p:tav tm="0">
                                          <p:val>
                                            <p:fltVal val="0"/>
                                          </p:val>
                                        </p:tav>
                                        <p:tav tm="100000">
                                          <p:val>
                                            <p:strVal val="#ppt_h"/>
                                          </p:val>
                                        </p:tav>
                                      </p:tavLst>
                                    </p:anim>
                                    <p:animEffect transition="in" filter="fade">
                                      <p:cBhvr>
                                        <p:cTn id="26" dur="500"/>
                                        <p:tgtEl>
                                          <p:spTgt spid="61"/>
                                        </p:tgtEl>
                                      </p:cBhvr>
                                    </p:animEffect>
                                  </p:childTnLst>
                                </p:cTn>
                              </p:par>
                              <p:par>
                                <p:cTn id="27" presetID="53" presetClass="entr" presetSubtype="16" fill="hold" nodeType="withEffect">
                                  <p:stCondLst>
                                    <p:cond delay="1000"/>
                                  </p:stCondLst>
                                  <p:childTnLst>
                                    <p:set>
                                      <p:cBhvr>
                                        <p:cTn id="28" dur="1" fill="hold">
                                          <p:stCondLst>
                                            <p:cond delay="0"/>
                                          </p:stCondLst>
                                        </p:cTn>
                                        <p:tgtEl>
                                          <p:spTgt spid="67"/>
                                        </p:tgtEl>
                                        <p:attrNameLst>
                                          <p:attrName>style.visibility</p:attrName>
                                        </p:attrNameLst>
                                      </p:cBhvr>
                                      <p:to>
                                        <p:strVal val="visible"/>
                                      </p:to>
                                    </p:set>
                                    <p:anim calcmode="lin" valueType="num">
                                      <p:cBhvr>
                                        <p:cTn id="29" dur="500" fill="hold"/>
                                        <p:tgtEl>
                                          <p:spTgt spid="67"/>
                                        </p:tgtEl>
                                        <p:attrNameLst>
                                          <p:attrName>ppt_w</p:attrName>
                                        </p:attrNameLst>
                                      </p:cBhvr>
                                      <p:tavLst>
                                        <p:tav tm="0">
                                          <p:val>
                                            <p:fltVal val="0"/>
                                          </p:val>
                                        </p:tav>
                                        <p:tav tm="100000">
                                          <p:val>
                                            <p:strVal val="#ppt_w"/>
                                          </p:val>
                                        </p:tav>
                                      </p:tavLst>
                                    </p:anim>
                                    <p:anim calcmode="lin" valueType="num">
                                      <p:cBhvr>
                                        <p:cTn id="30" dur="500" fill="hold"/>
                                        <p:tgtEl>
                                          <p:spTgt spid="67"/>
                                        </p:tgtEl>
                                        <p:attrNameLst>
                                          <p:attrName>ppt_h</p:attrName>
                                        </p:attrNameLst>
                                      </p:cBhvr>
                                      <p:tavLst>
                                        <p:tav tm="0">
                                          <p:val>
                                            <p:fltVal val="0"/>
                                          </p:val>
                                        </p:tav>
                                        <p:tav tm="100000">
                                          <p:val>
                                            <p:strVal val="#ppt_h"/>
                                          </p:val>
                                        </p:tav>
                                      </p:tavLst>
                                    </p:anim>
                                    <p:animEffect transition="in" filter="fade">
                                      <p:cBhvr>
                                        <p:cTn id="31" dur="500"/>
                                        <p:tgtEl>
                                          <p:spTgt spid="67"/>
                                        </p:tgtEl>
                                      </p:cBhvr>
                                    </p:animEffect>
                                  </p:childTnLst>
                                </p:cTn>
                              </p:par>
                            </p:childTnLst>
                          </p:cTn>
                        </p:par>
                        <p:par>
                          <p:cTn id="32" fill="hold">
                            <p:stCondLst>
                              <p:cond delay="500"/>
                            </p:stCondLst>
                            <p:childTnLst>
                              <p:par>
                                <p:cTn id="33" presetID="2" presetClass="entr" presetSubtype="4" accel="60000" fill="hold"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additive="base">
                                        <p:cTn id="35" dur="500" fill="hold"/>
                                        <p:tgtEl>
                                          <p:spTgt spid="70"/>
                                        </p:tgtEl>
                                        <p:attrNameLst>
                                          <p:attrName>ppt_x</p:attrName>
                                        </p:attrNameLst>
                                      </p:cBhvr>
                                      <p:tavLst>
                                        <p:tav tm="0">
                                          <p:val>
                                            <p:strVal val="#ppt_x"/>
                                          </p:val>
                                        </p:tav>
                                        <p:tav tm="100000">
                                          <p:val>
                                            <p:strVal val="#ppt_x"/>
                                          </p:val>
                                        </p:tav>
                                      </p:tavLst>
                                    </p:anim>
                                    <p:anim calcmode="lin" valueType="num">
                                      <p:cBhvr additive="base">
                                        <p:cTn id="36" dur="500" fill="hold"/>
                                        <p:tgtEl>
                                          <p:spTgt spid="70"/>
                                        </p:tgtEl>
                                        <p:attrNameLst>
                                          <p:attrName>ppt_y</p:attrName>
                                        </p:attrNameLst>
                                      </p:cBhvr>
                                      <p:tavLst>
                                        <p:tav tm="0">
                                          <p:val>
                                            <p:strVal val="1+#ppt_h/2"/>
                                          </p:val>
                                        </p:tav>
                                        <p:tav tm="100000">
                                          <p:val>
                                            <p:strVal val="#ppt_y"/>
                                          </p:val>
                                        </p:tav>
                                      </p:tavLst>
                                    </p:anim>
                                  </p:childTnLst>
                                </p:cTn>
                              </p:par>
                              <p:par>
                                <p:cTn id="37" presetID="53" presetClass="entr" presetSubtype="16" fill="hold" grpId="0" nodeType="withEffect">
                                  <p:stCondLst>
                                    <p:cond delay="0"/>
                                  </p:stCondLst>
                                  <p:iterate type="lt">
                                    <p:tmPct val="10000"/>
                                  </p:iterate>
                                  <p:childTnLst>
                                    <p:set>
                                      <p:cBhvr>
                                        <p:cTn id="38" dur="1" fill="hold">
                                          <p:stCondLst>
                                            <p:cond delay="0"/>
                                          </p:stCondLst>
                                        </p:cTn>
                                        <p:tgtEl>
                                          <p:spTgt spid="178"/>
                                        </p:tgtEl>
                                        <p:attrNameLst>
                                          <p:attrName>style.visibility</p:attrName>
                                        </p:attrNameLst>
                                      </p:cBhvr>
                                      <p:to>
                                        <p:strVal val="visible"/>
                                      </p:to>
                                    </p:set>
                                    <p:anim calcmode="lin" valueType="num">
                                      <p:cBhvr>
                                        <p:cTn id="39" dur="500" fill="hold"/>
                                        <p:tgtEl>
                                          <p:spTgt spid="178"/>
                                        </p:tgtEl>
                                        <p:attrNameLst>
                                          <p:attrName>ppt_w</p:attrName>
                                        </p:attrNameLst>
                                      </p:cBhvr>
                                      <p:tavLst>
                                        <p:tav tm="0">
                                          <p:val>
                                            <p:fltVal val="0"/>
                                          </p:val>
                                        </p:tav>
                                        <p:tav tm="100000">
                                          <p:val>
                                            <p:strVal val="#ppt_w"/>
                                          </p:val>
                                        </p:tav>
                                      </p:tavLst>
                                    </p:anim>
                                    <p:anim calcmode="lin" valueType="num">
                                      <p:cBhvr>
                                        <p:cTn id="40" dur="500" fill="hold"/>
                                        <p:tgtEl>
                                          <p:spTgt spid="178"/>
                                        </p:tgtEl>
                                        <p:attrNameLst>
                                          <p:attrName>ppt_h</p:attrName>
                                        </p:attrNameLst>
                                      </p:cBhvr>
                                      <p:tavLst>
                                        <p:tav tm="0">
                                          <p:val>
                                            <p:fltVal val="0"/>
                                          </p:val>
                                        </p:tav>
                                        <p:tav tm="100000">
                                          <p:val>
                                            <p:strVal val="#ppt_h"/>
                                          </p:val>
                                        </p:tav>
                                      </p:tavLst>
                                    </p:anim>
                                    <p:animEffect transition="in" filter="fade">
                                      <p:cBhvr>
                                        <p:cTn id="41" dur="500"/>
                                        <p:tgtEl>
                                          <p:spTgt spid="178"/>
                                        </p:tgtEl>
                                      </p:cBhvr>
                                    </p:animEffect>
                                  </p:childTnLst>
                                </p:cTn>
                              </p:par>
                              <p:par>
                                <p:cTn id="42" presetID="16" presetClass="entr" presetSubtype="37" fill="hold" nodeType="withEffect">
                                  <p:stCondLst>
                                    <p:cond delay="0"/>
                                  </p:stCondLst>
                                  <p:childTnLst>
                                    <p:set>
                                      <p:cBhvr>
                                        <p:cTn id="43" dur="1" fill="hold">
                                          <p:stCondLst>
                                            <p:cond delay="0"/>
                                          </p:stCondLst>
                                        </p:cTn>
                                        <p:tgtEl>
                                          <p:spTgt spid="184"/>
                                        </p:tgtEl>
                                        <p:attrNameLst>
                                          <p:attrName>style.visibility</p:attrName>
                                        </p:attrNameLst>
                                      </p:cBhvr>
                                      <p:to>
                                        <p:strVal val="visible"/>
                                      </p:to>
                                    </p:set>
                                    <p:animEffect transition="in" filter="barn(outVertical)">
                                      <p:cBhvr>
                                        <p:cTn id="44" dur="500"/>
                                        <p:tgtEl>
                                          <p:spTgt spid="184"/>
                                        </p:tgtEl>
                                      </p:cBhvr>
                                    </p:animEffect>
                                  </p:childTnLst>
                                </p:cTn>
                              </p:par>
                            </p:childTnLst>
                          </p:cTn>
                        </p:par>
                        <p:par>
                          <p:cTn id="45" fill="hold">
                            <p:stCondLst>
                              <p:cond delay="2150"/>
                            </p:stCondLst>
                            <p:childTnLst>
                              <p:par>
                                <p:cTn id="46" presetID="2" presetClass="entr" presetSubtype="4" accel="60000" fill="hold" nodeType="afterEffect">
                                  <p:stCondLst>
                                    <p:cond delay="0"/>
                                  </p:stCondLst>
                                  <p:childTnLst>
                                    <p:set>
                                      <p:cBhvr>
                                        <p:cTn id="47" dur="1" fill="hold">
                                          <p:stCondLst>
                                            <p:cond delay="0"/>
                                          </p:stCondLst>
                                        </p:cTn>
                                        <p:tgtEl>
                                          <p:spTgt spid="155"/>
                                        </p:tgtEl>
                                        <p:attrNameLst>
                                          <p:attrName>style.visibility</p:attrName>
                                        </p:attrNameLst>
                                      </p:cBhvr>
                                      <p:to>
                                        <p:strVal val="visible"/>
                                      </p:to>
                                    </p:set>
                                    <p:anim calcmode="lin" valueType="num">
                                      <p:cBhvr additive="base">
                                        <p:cTn id="48" dur="500" fill="hold"/>
                                        <p:tgtEl>
                                          <p:spTgt spid="155"/>
                                        </p:tgtEl>
                                        <p:attrNameLst>
                                          <p:attrName>ppt_x</p:attrName>
                                        </p:attrNameLst>
                                      </p:cBhvr>
                                      <p:tavLst>
                                        <p:tav tm="0">
                                          <p:val>
                                            <p:strVal val="#ppt_x"/>
                                          </p:val>
                                        </p:tav>
                                        <p:tav tm="100000">
                                          <p:val>
                                            <p:strVal val="#ppt_x"/>
                                          </p:val>
                                        </p:tav>
                                      </p:tavLst>
                                    </p:anim>
                                    <p:anim calcmode="lin" valueType="num">
                                      <p:cBhvr additive="base">
                                        <p:cTn id="49" dur="500" fill="hold"/>
                                        <p:tgtEl>
                                          <p:spTgt spid="155"/>
                                        </p:tgtEl>
                                        <p:attrNameLst>
                                          <p:attrName>ppt_y</p:attrName>
                                        </p:attrNameLst>
                                      </p:cBhvr>
                                      <p:tavLst>
                                        <p:tav tm="0">
                                          <p:val>
                                            <p:strVal val="1+#ppt_h/2"/>
                                          </p:val>
                                        </p:tav>
                                        <p:tav tm="100000">
                                          <p:val>
                                            <p:strVal val="#ppt_y"/>
                                          </p:val>
                                        </p:tav>
                                      </p:tavLst>
                                    </p:anim>
                                  </p:childTnLst>
                                </p:cTn>
                              </p:par>
                              <p:par>
                                <p:cTn id="50" presetID="53" presetClass="entr" presetSubtype="16" fill="hold" grpId="0" nodeType="withEffect">
                                  <p:stCondLst>
                                    <p:cond delay="0"/>
                                  </p:stCondLst>
                                  <p:iterate type="lt">
                                    <p:tmPct val="10000"/>
                                  </p:iterate>
                                  <p:childTnLst>
                                    <p:set>
                                      <p:cBhvr>
                                        <p:cTn id="51" dur="1" fill="hold">
                                          <p:stCondLst>
                                            <p:cond delay="0"/>
                                          </p:stCondLst>
                                        </p:cTn>
                                        <p:tgtEl>
                                          <p:spTgt spid="182"/>
                                        </p:tgtEl>
                                        <p:attrNameLst>
                                          <p:attrName>style.visibility</p:attrName>
                                        </p:attrNameLst>
                                      </p:cBhvr>
                                      <p:to>
                                        <p:strVal val="visible"/>
                                      </p:to>
                                    </p:set>
                                    <p:anim calcmode="lin" valueType="num">
                                      <p:cBhvr>
                                        <p:cTn id="52" dur="500" fill="hold"/>
                                        <p:tgtEl>
                                          <p:spTgt spid="182"/>
                                        </p:tgtEl>
                                        <p:attrNameLst>
                                          <p:attrName>ppt_w</p:attrName>
                                        </p:attrNameLst>
                                      </p:cBhvr>
                                      <p:tavLst>
                                        <p:tav tm="0">
                                          <p:val>
                                            <p:fltVal val="0"/>
                                          </p:val>
                                        </p:tav>
                                        <p:tav tm="100000">
                                          <p:val>
                                            <p:strVal val="#ppt_w"/>
                                          </p:val>
                                        </p:tav>
                                      </p:tavLst>
                                    </p:anim>
                                    <p:anim calcmode="lin" valueType="num">
                                      <p:cBhvr>
                                        <p:cTn id="53" dur="500" fill="hold"/>
                                        <p:tgtEl>
                                          <p:spTgt spid="182"/>
                                        </p:tgtEl>
                                        <p:attrNameLst>
                                          <p:attrName>ppt_h</p:attrName>
                                        </p:attrNameLst>
                                      </p:cBhvr>
                                      <p:tavLst>
                                        <p:tav tm="0">
                                          <p:val>
                                            <p:fltVal val="0"/>
                                          </p:val>
                                        </p:tav>
                                        <p:tav tm="100000">
                                          <p:val>
                                            <p:strVal val="#ppt_h"/>
                                          </p:val>
                                        </p:tav>
                                      </p:tavLst>
                                    </p:anim>
                                    <p:animEffect transition="in" filter="fade">
                                      <p:cBhvr>
                                        <p:cTn id="54" dur="500"/>
                                        <p:tgtEl>
                                          <p:spTgt spid="182"/>
                                        </p:tgtEl>
                                      </p:cBhvr>
                                    </p:animEffect>
                                  </p:childTnLst>
                                </p:cTn>
                              </p:par>
                              <p:par>
                                <p:cTn id="55" presetID="16" presetClass="entr" presetSubtype="37" fill="hold" nodeType="withEffect">
                                  <p:stCondLst>
                                    <p:cond delay="0"/>
                                  </p:stCondLst>
                                  <p:childTnLst>
                                    <p:set>
                                      <p:cBhvr>
                                        <p:cTn id="56" dur="1" fill="hold">
                                          <p:stCondLst>
                                            <p:cond delay="0"/>
                                          </p:stCondLst>
                                        </p:cTn>
                                        <p:tgtEl>
                                          <p:spTgt spid="188"/>
                                        </p:tgtEl>
                                        <p:attrNameLst>
                                          <p:attrName>style.visibility</p:attrName>
                                        </p:attrNameLst>
                                      </p:cBhvr>
                                      <p:to>
                                        <p:strVal val="visible"/>
                                      </p:to>
                                    </p:set>
                                    <p:animEffect transition="in" filter="barn(outVertical)">
                                      <p:cBhvr>
                                        <p:cTn id="57" dur="500"/>
                                        <p:tgtEl>
                                          <p:spTgt spid="188"/>
                                        </p:tgtEl>
                                      </p:cBhvr>
                                    </p:animEffect>
                                  </p:childTnLst>
                                </p:cTn>
                              </p:par>
                            </p:childTnLst>
                          </p:cTn>
                        </p:par>
                        <p:par>
                          <p:cTn id="58" fill="hold">
                            <p:stCondLst>
                              <p:cond delay="2849"/>
                            </p:stCondLst>
                            <p:childTnLst>
                              <p:par>
                                <p:cTn id="59" presetID="2" presetClass="entr" presetSubtype="4" accel="60000" fill="hold" grpId="0" nodeType="afterEffect">
                                  <p:stCondLst>
                                    <p:cond delay="0"/>
                                  </p:stCondLst>
                                  <p:childTnLst>
                                    <p:set>
                                      <p:cBhvr>
                                        <p:cTn id="60" dur="1" fill="hold">
                                          <p:stCondLst>
                                            <p:cond delay="0"/>
                                          </p:stCondLst>
                                        </p:cTn>
                                        <p:tgtEl>
                                          <p:spTgt spid="158"/>
                                        </p:tgtEl>
                                        <p:attrNameLst>
                                          <p:attrName>style.visibility</p:attrName>
                                        </p:attrNameLst>
                                      </p:cBhvr>
                                      <p:to>
                                        <p:strVal val="visible"/>
                                      </p:to>
                                    </p:set>
                                    <p:anim calcmode="lin" valueType="num">
                                      <p:cBhvr additive="base">
                                        <p:cTn id="61" dur="500" fill="hold"/>
                                        <p:tgtEl>
                                          <p:spTgt spid="158"/>
                                        </p:tgtEl>
                                        <p:attrNameLst>
                                          <p:attrName>ppt_x</p:attrName>
                                        </p:attrNameLst>
                                      </p:cBhvr>
                                      <p:tavLst>
                                        <p:tav tm="0">
                                          <p:val>
                                            <p:strVal val="#ppt_x"/>
                                          </p:val>
                                        </p:tav>
                                        <p:tav tm="100000">
                                          <p:val>
                                            <p:strVal val="#ppt_x"/>
                                          </p:val>
                                        </p:tav>
                                      </p:tavLst>
                                    </p:anim>
                                    <p:anim calcmode="lin" valueType="num">
                                      <p:cBhvr additive="base">
                                        <p:cTn id="62" dur="500" fill="hold"/>
                                        <p:tgtEl>
                                          <p:spTgt spid="158"/>
                                        </p:tgtEl>
                                        <p:attrNameLst>
                                          <p:attrName>ppt_y</p:attrName>
                                        </p:attrNameLst>
                                      </p:cBhvr>
                                      <p:tavLst>
                                        <p:tav tm="0">
                                          <p:val>
                                            <p:strVal val="1+#ppt_h/2"/>
                                          </p:val>
                                        </p:tav>
                                        <p:tav tm="100000">
                                          <p:val>
                                            <p:strVal val="#ppt_y"/>
                                          </p:val>
                                        </p:tav>
                                      </p:tavLst>
                                    </p:anim>
                                  </p:childTnLst>
                                </p:cTn>
                              </p:par>
                              <p:par>
                                <p:cTn id="63" presetID="53" presetClass="entr" presetSubtype="16" fill="hold" grpId="0" nodeType="withEffect">
                                  <p:stCondLst>
                                    <p:cond delay="0"/>
                                  </p:stCondLst>
                                  <p:iterate type="lt">
                                    <p:tmPct val="10000"/>
                                  </p:iterate>
                                  <p:childTnLst>
                                    <p:set>
                                      <p:cBhvr>
                                        <p:cTn id="64" dur="1" fill="hold">
                                          <p:stCondLst>
                                            <p:cond delay="0"/>
                                          </p:stCondLst>
                                        </p:cTn>
                                        <p:tgtEl>
                                          <p:spTgt spid="179"/>
                                        </p:tgtEl>
                                        <p:attrNameLst>
                                          <p:attrName>style.visibility</p:attrName>
                                        </p:attrNameLst>
                                      </p:cBhvr>
                                      <p:to>
                                        <p:strVal val="visible"/>
                                      </p:to>
                                    </p:set>
                                    <p:anim calcmode="lin" valueType="num">
                                      <p:cBhvr>
                                        <p:cTn id="65" dur="500" fill="hold"/>
                                        <p:tgtEl>
                                          <p:spTgt spid="179"/>
                                        </p:tgtEl>
                                        <p:attrNameLst>
                                          <p:attrName>ppt_w</p:attrName>
                                        </p:attrNameLst>
                                      </p:cBhvr>
                                      <p:tavLst>
                                        <p:tav tm="0">
                                          <p:val>
                                            <p:fltVal val="0"/>
                                          </p:val>
                                        </p:tav>
                                        <p:tav tm="100000">
                                          <p:val>
                                            <p:strVal val="#ppt_w"/>
                                          </p:val>
                                        </p:tav>
                                      </p:tavLst>
                                    </p:anim>
                                    <p:anim calcmode="lin" valueType="num">
                                      <p:cBhvr>
                                        <p:cTn id="66" dur="500" fill="hold"/>
                                        <p:tgtEl>
                                          <p:spTgt spid="179"/>
                                        </p:tgtEl>
                                        <p:attrNameLst>
                                          <p:attrName>ppt_h</p:attrName>
                                        </p:attrNameLst>
                                      </p:cBhvr>
                                      <p:tavLst>
                                        <p:tav tm="0">
                                          <p:val>
                                            <p:fltVal val="0"/>
                                          </p:val>
                                        </p:tav>
                                        <p:tav tm="100000">
                                          <p:val>
                                            <p:strVal val="#ppt_h"/>
                                          </p:val>
                                        </p:tav>
                                      </p:tavLst>
                                    </p:anim>
                                    <p:animEffect transition="in" filter="fade">
                                      <p:cBhvr>
                                        <p:cTn id="67" dur="500"/>
                                        <p:tgtEl>
                                          <p:spTgt spid="179"/>
                                        </p:tgtEl>
                                      </p:cBhvr>
                                    </p:animEffect>
                                  </p:childTnLst>
                                </p:cTn>
                              </p:par>
                              <p:par>
                                <p:cTn id="68" presetID="16" presetClass="entr" presetSubtype="37" fill="hold" nodeType="withEffect">
                                  <p:stCondLst>
                                    <p:cond delay="0"/>
                                  </p:stCondLst>
                                  <p:childTnLst>
                                    <p:set>
                                      <p:cBhvr>
                                        <p:cTn id="69" dur="1" fill="hold">
                                          <p:stCondLst>
                                            <p:cond delay="0"/>
                                          </p:stCondLst>
                                        </p:cTn>
                                        <p:tgtEl>
                                          <p:spTgt spid="185"/>
                                        </p:tgtEl>
                                        <p:attrNameLst>
                                          <p:attrName>style.visibility</p:attrName>
                                        </p:attrNameLst>
                                      </p:cBhvr>
                                      <p:to>
                                        <p:strVal val="visible"/>
                                      </p:to>
                                    </p:set>
                                    <p:animEffect transition="in" filter="barn(outVertical)">
                                      <p:cBhvr>
                                        <p:cTn id="70" dur="500"/>
                                        <p:tgtEl>
                                          <p:spTgt spid="185"/>
                                        </p:tgtEl>
                                      </p:cBhvr>
                                    </p:animEffect>
                                  </p:childTnLst>
                                </p:cTn>
                              </p:par>
                            </p:childTnLst>
                          </p:cTn>
                        </p:par>
                        <p:par>
                          <p:cTn id="71" fill="hold">
                            <p:stCondLst>
                              <p:cond delay="3500"/>
                            </p:stCondLst>
                            <p:childTnLst>
                              <p:par>
                                <p:cTn id="72" presetID="2" presetClass="entr" presetSubtype="4" accel="60000" fill="hold" nodeType="afterEffect">
                                  <p:stCondLst>
                                    <p:cond delay="0"/>
                                  </p:stCondLst>
                                  <p:childTnLst>
                                    <p:set>
                                      <p:cBhvr>
                                        <p:cTn id="73" dur="1" fill="hold">
                                          <p:stCondLst>
                                            <p:cond delay="0"/>
                                          </p:stCondLst>
                                        </p:cTn>
                                        <p:tgtEl>
                                          <p:spTgt spid="171"/>
                                        </p:tgtEl>
                                        <p:attrNameLst>
                                          <p:attrName>style.visibility</p:attrName>
                                        </p:attrNameLst>
                                      </p:cBhvr>
                                      <p:to>
                                        <p:strVal val="visible"/>
                                      </p:to>
                                    </p:set>
                                    <p:anim calcmode="lin" valueType="num">
                                      <p:cBhvr additive="base">
                                        <p:cTn id="74" dur="500" fill="hold"/>
                                        <p:tgtEl>
                                          <p:spTgt spid="171"/>
                                        </p:tgtEl>
                                        <p:attrNameLst>
                                          <p:attrName>ppt_x</p:attrName>
                                        </p:attrNameLst>
                                      </p:cBhvr>
                                      <p:tavLst>
                                        <p:tav tm="0">
                                          <p:val>
                                            <p:strVal val="#ppt_x"/>
                                          </p:val>
                                        </p:tav>
                                        <p:tav tm="100000">
                                          <p:val>
                                            <p:strVal val="#ppt_x"/>
                                          </p:val>
                                        </p:tav>
                                      </p:tavLst>
                                    </p:anim>
                                    <p:anim calcmode="lin" valueType="num">
                                      <p:cBhvr additive="base">
                                        <p:cTn id="75" dur="500" fill="hold"/>
                                        <p:tgtEl>
                                          <p:spTgt spid="171"/>
                                        </p:tgtEl>
                                        <p:attrNameLst>
                                          <p:attrName>ppt_y</p:attrName>
                                        </p:attrNameLst>
                                      </p:cBhvr>
                                      <p:tavLst>
                                        <p:tav tm="0">
                                          <p:val>
                                            <p:strVal val="1+#ppt_h/2"/>
                                          </p:val>
                                        </p:tav>
                                        <p:tav tm="100000">
                                          <p:val>
                                            <p:strVal val="#ppt_y"/>
                                          </p:val>
                                        </p:tav>
                                      </p:tavLst>
                                    </p:anim>
                                  </p:childTnLst>
                                </p:cTn>
                              </p:par>
                              <p:par>
                                <p:cTn id="76" presetID="53" presetClass="entr" presetSubtype="16" fill="hold" grpId="0" nodeType="withEffect">
                                  <p:stCondLst>
                                    <p:cond delay="0"/>
                                  </p:stCondLst>
                                  <p:iterate type="lt">
                                    <p:tmPct val="10000"/>
                                  </p:iterate>
                                  <p:childTnLst>
                                    <p:set>
                                      <p:cBhvr>
                                        <p:cTn id="77" dur="1" fill="hold">
                                          <p:stCondLst>
                                            <p:cond delay="0"/>
                                          </p:stCondLst>
                                        </p:cTn>
                                        <p:tgtEl>
                                          <p:spTgt spid="183"/>
                                        </p:tgtEl>
                                        <p:attrNameLst>
                                          <p:attrName>style.visibility</p:attrName>
                                        </p:attrNameLst>
                                      </p:cBhvr>
                                      <p:to>
                                        <p:strVal val="visible"/>
                                      </p:to>
                                    </p:set>
                                    <p:anim calcmode="lin" valueType="num">
                                      <p:cBhvr>
                                        <p:cTn id="78" dur="500" fill="hold"/>
                                        <p:tgtEl>
                                          <p:spTgt spid="183"/>
                                        </p:tgtEl>
                                        <p:attrNameLst>
                                          <p:attrName>ppt_w</p:attrName>
                                        </p:attrNameLst>
                                      </p:cBhvr>
                                      <p:tavLst>
                                        <p:tav tm="0">
                                          <p:val>
                                            <p:fltVal val="0"/>
                                          </p:val>
                                        </p:tav>
                                        <p:tav tm="100000">
                                          <p:val>
                                            <p:strVal val="#ppt_w"/>
                                          </p:val>
                                        </p:tav>
                                      </p:tavLst>
                                    </p:anim>
                                    <p:anim calcmode="lin" valueType="num">
                                      <p:cBhvr>
                                        <p:cTn id="79" dur="500" fill="hold"/>
                                        <p:tgtEl>
                                          <p:spTgt spid="183"/>
                                        </p:tgtEl>
                                        <p:attrNameLst>
                                          <p:attrName>ppt_h</p:attrName>
                                        </p:attrNameLst>
                                      </p:cBhvr>
                                      <p:tavLst>
                                        <p:tav tm="0">
                                          <p:val>
                                            <p:fltVal val="0"/>
                                          </p:val>
                                        </p:tav>
                                        <p:tav tm="100000">
                                          <p:val>
                                            <p:strVal val="#ppt_h"/>
                                          </p:val>
                                        </p:tav>
                                      </p:tavLst>
                                    </p:anim>
                                    <p:animEffect transition="in" filter="fade">
                                      <p:cBhvr>
                                        <p:cTn id="80" dur="500"/>
                                        <p:tgtEl>
                                          <p:spTgt spid="183"/>
                                        </p:tgtEl>
                                      </p:cBhvr>
                                    </p:animEffect>
                                  </p:childTnLst>
                                </p:cTn>
                              </p:par>
                              <p:par>
                                <p:cTn id="81" presetID="16" presetClass="entr" presetSubtype="37" fill="hold" nodeType="withEffect">
                                  <p:stCondLst>
                                    <p:cond delay="0"/>
                                  </p:stCondLst>
                                  <p:childTnLst>
                                    <p:set>
                                      <p:cBhvr>
                                        <p:cTn id="82" dur="1" fill="hold">
                                          <p:stCondLst>
                                            <p:cond delay="0"/>
                                          </p:stCondLst>
                                        </p:cTn>
                                        <p:tgtEl>
                                          <p:spTgt spid="189"/>
                                        </p:tgtEl>
                                        <p:attrNameLst>
                                          <p:attrName>style.visibility</p:attrName>
                                        </p:attrNameLst>
                                      </p:cBhvr>
                                      <p:to>
                                        <p:strVal val="visible"/>
                                      </p:to>
                                    </p:set>
                                    <p:animEffect transition="in" filter="barn(outVertical)">
                                      <p:cBhvr>
                                        <p:cTn id="83"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58" grpId="0" animBg="1"/>
      <p:bldP spid="178" grpId="0"/>
      <p:bldP spid="179" grpId="0"/>
      <p:bldP spid="182" grpId="0"/>
      <p:bldP spid="1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nvSpPr>
        <p:spPr>
          <a:xfrm>
            <a:off x="1919247" y="3366663"/>
            <a:ext cx="1533676" cy="1745509"/>
          </a:xfrm>
          <a:prstGeom prst="roundRect">
            <a:avLst/>
          </a:prstGeom>
          <a:solidFill>
            <a:schemeClr val="bg1"/>
          </a:solidFill>
          <a:ln>
            <a:noFill/>
          </a:ln>
          <a:effectLst>
            <a:outerShdw blurRad="1905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nvGrpSpPr>
          <p:cNvPr id="2" name="组合 45"/>
          <p:cNvGrpSpPr/>
          <p:nvPr/>
        </p:nvGrpSpPr>
        <p:grpSpPr>
          <a:xfrm>
            <a:off x="1994822" y="3509038"/>
            <a:ext cx="1420005" cy="814949"/>
            <a:chOff x="808455" y="1261937"/>
            <a:chExt cx="1230338" cy="705843"/>
          </a:xfrm>
        </p:grpSpPr>
        <p:sp>
          <p:nvSpPr>
            <p:cNvPr id="47" name="TextBox 46"/>
            <p:cNvSpPr txBox="1"/>
            <p:nvPr/>
          </p:nvSpPr>
          <p:spPr>
            <a:xfrm>
              <a:off x="808455" y="1524298"/>
              <a:ext cx="1230338" cy="443482"/>
            </a:xfrm>
            <a:prstGeom prst="rect">
              <a:avLst/>
            </a:prstGeom>
            <a:noFill/>
          </p:spPr>
          <p:txBody>
            <a:bodyPr wrap="square" lIns="79155" tIns="39577" rIns="79155" bIns="39577" rtlCol="0">
              <a:spAutoFit/>
            </a:bodyPr>
            <a:lstStyle/>
            <a:p>
              <a:pPr algn="ctr">
                <a:lnSpc>
                  <a:spcPct val="130000"/>
                </a:lnSpc>
              </a:pPr>
              <a:r>
                <a:rPr lang="zh-CN" altLang="en-US" sz="2400" b="1" dirty="0" smtClean="0">
                  <a:solidFill>
                    <a:schemeClr val="tx1">
                      <a:lumMod val="65000"/>
                      <a:lumOff val="35000"/>
                    </a:schemeClr>
                  </a:solidFill>
                  <a:cs typeface="+mn-ea"/>
                  <a:sym typeface="+mn-lt"/>
                </a:rPr>
                <a:t>标题</a:t>
              </a:r>
              <a:endParaRPr lang="zh-CN" altLang="en-US" sz="2400" b="1" dirty="0">
                <a:solidFill>
                  <a:schemeClr val="tx1">
                    <a:lumMod val="65000"/>
                    <a:lumOff val="35000"/>
                  </a:schemeClr>
                </a:solidFill>
                <a:cs typeface="+mn-ea"/>
                <a:sym typeface="+mn-lt"/>
              </a:endParaRPr>
            </a:p>
          </p:txBody>
        </p:sp>
        <p:sp>
          <p:nvSpPr>
            <p:cNvPr id="50" name="TextBox 49"/>
            <p:cNvSpPr txBox="1"/>
            <p:nvPr/>
          </p:nvSpPr>
          <p:spPr>
            <a:xfrm>
              <a:off x="925902" y="1261937"/>
              <a:ext cx="1008112" cy="213313"/>
            </a:xfrm>
            <a:prstGeom prst="rect">
              <a:avLst/>
            </a:prstGeom>
            <a:noFill/>
          </p:spPr>
          <p:txBody>
            <a:bodyPr wrap="square" lIns="79155" tIns="0" rIns="79155" bIns="0" rtlCol="0" anchor="t">
              <a:spAutoFit/>
            </a:bodyPr>
            <a:lstStyle/>
            <a:p>
              <a:pPr algn="ctr">
                <a:lnSpc>
                  <a:spcPct val="150000"/>
                </a:lnSpc>
              </a:pPr>
              <a:endParaRPr lang="zh-CN" altLang="en-US" sz="1210" dirty="0">
                <a:solidFill>
                  <a:schemeClr val="tx1">
                    <a:lumMod val="65000"/>
                    <a:lumOff val="35000"/>
                  </a:schemeClr>
                </a:solidFill>
                <a:cs typeface="+mn-ea"/>
                <a:sym typeface="+mn-lt"/>
              </a:endParaRPr>
            </a:p>
          </p:txBody>
        </p:sp>
      </p:grpSp>
      <p:grpSp>
        <p:nvGrpSpPr>
          <p:cNvPr id="6" name="组合 1"/>
          <p:cNvGrpSpPr/>
          <p:nvPr/>
        </p:nvGrpSpPr>
        <p:grpSpPr>
          <a:xfrm>
            <a:off x="2015875" y="1558812"/>
            <a:ext cx="1460314" cy="1460842"/>
            <a:chOff x="2127615" y="1872580"/>
            <a:chExt cx="1686798" cy="1687408"/>
          </a:xfrm>
        </p:grpSpPr>
        <p:grpSp>
          <p:nvGrpSpPr>
            <p:cNvPr id="7" name="组合 5"/>
            <p:cNvGrpSpPr/>
            <p:nvPr/>
          </p:nvGrpSpPr>
          <p:grpSpPr>
            <a:xfrm>
              <a:off x="2127615" y="1872580"/>
              <a:ext cx="1686798" cy="1687408"/>
              <a:chOff x="4345444" y="2542859"/>
              <a:chExt cx="1810550" cy="1811205"/>
            </a:xfrm>
          </p:grpSpPr>
          <p:grpSp>
            <p:nvGrpSpPr>
              <p:cNvPr id="11"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8" name="椭圆 7"/>
              <p:cNvSpPr/>
              <p:nvPr/>
            </p:nvSpPr>
            <p:spPr>
              <a:xfrm>
                <a:off x="4565570" y="2763062"/>
                <a:ext cx="1370298" cy="1370793"/>
              </a:xfrm>
              <a:prstGeom prst="ellipse">
                <a:avLst/>
              </a:prstGeom>
              <a:gradFill>
                <a:gsLst>
                  <a:gs pos="0">
                    <a:srgbClr val="0BB0F0"/>
                  </a:gs>
                  <a:gs pos="100000">
                    <a:srgbClr val="3AA3EC"/>
                  </a:gs>
                </a:gsLst>
                <a:path path="circle">
                  <a:fillToRect l="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2" name="组合 112"/>
            <p:cNvGrpSpPr/>
            <p:nvPr/>
          </p:nvGrpSpPr>
          <p:grpSpPr>
            <a:xfrm>
              <a:off x="2656089" y="2395063"/>
              <a:ext cx="584048" cy="589248"/>
              <a:chOff x="2885248" y="1508265"/>
              <a:chExt cx="391152" cy="394635"/>
            </a:xfrm>
          </p:grpSpPr>
          <p:sp>
            <p:nvSpPr>
              <p:cNvPr id="74" name="Freeform 42"/>
              <p:cNvSpPr>
                <a:spLocks noEditPoints="1" noChangeArrowheads="1"/>
              </p:cNvSpPr>
              <p:nvPr/>
            </p:nvSpPr>
            <p:spPr bwMode="auto">
              <a:xfrm>
                <a:off x="2885248" y="1508265"/>
                <a:ext cx="391152" cy="394635"/>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75" name="Freeform 43"/>
              <p:cNvSpPr>
                <a:spLocks noChangeArrowheads="1"/>
              </p:cNvSpPr>
              <p:nvPr/>
            </p:nvSpPr>
            <p:spPr bwMode="auto">
              <a:xfrm>
                <a:off x="2989718" y="1603270"/>
                <a:ext cx="136053" cy="194881"/>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grpSp>
      </p:grpSp>
      <p:sp>
        <p:nvSpPr>
          <p:cNvPr id="115" name="丁字箭头 114"/>
          <p:cNvSpPr/>
          <p:nvPr/>
        </p:nvSpPr>
        <p:spPr>
          <a:xfrm flipV="1">
            <a:off x="2608437" y="5423868"/>
            <a:ext cx="7301538" cy="265743"/>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9872" tIns="19937" rIns="39872" bIns="19937" rtlCol="0" anchor="ctr"/>
          <a:lstStyle/>
          <a:p>
            <a:pPr algn="ctr"/>
            <a:endParaRPr lang="zh-CN" altLang="en-US" sz="1830">
              <a:cs typeface="+mn-ea"/>
              <a:sym typeface="+mn-lt"/>
            </a:endParaRPr>
          </a:p>
        </p:txBody>
      </p:sp>
      <p:grpSp>
        <p:nvGrpSpPr>
          <p:cNvPr id="31" name="组合 122"/>
          <p:cNvGrpSpPr/>
          <p:nvPr/>
        </p:nvGrpSpPr>
        <p:grpSpPr>
          <a:xfrm>
            <a:off x="898629" y="400955"/>
            <a:ext cx="405483" cy="417336"/>
            <a:chOff x="848004" y="393400"/>
            <a:chExt cx="406366" cy="418246"/>
          </a:xfrm>
          <a:effectLst>
            <a:outerShdw blurRad="165100" dist="38100" dir="6960000" sx="98000" sy="98000" algn="t" rotWithShape="0">
              <a:prstClr val="black">
                <a:alpha val="34000"/>
              </a:prstClr>
            </a:outerShdw>
          </a:effectLst>
        </p:grpSpPr>
        <p:grpSp>
          <p:nvGrpSpPr>
            <p:cNvPr id="35" name="组合 123"/>
            <p:cNvGrpSpPr/>
            <p:nvPr/>
          </p:nvGrpSpPr>
          <p:grpSpPr>
            <a:xfrm>
              <a:off x="848004" y="393400"/>
              <a:ext cx="406366" cy="418246"/>
              <a:chOff x="848005" y="369553"/>
              <a:chExt cx="406366" cy="418246"/>
            </a:xfrm>
          </p:grpSpPr>
          <p:sp>
            <p:nvSpPr>
              <p:cNvPr id="126" name="椭圆 125"/>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27" name="椭圆 126"/>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25" name="椭圆 124"/>
            <p:cNvSpPr/>
            <p:nvPr/>
          </p:nvSpPr>
          <p:spPr>
            <a:xfrm>
              <a:off x="907857" y="455002"/>
              <a:ext cx="286661" cy="295042"/>
            </a:xfrm>
            <a:prstGeom prst="ellipse">
              <a:avLst/>
            </a:prstGeom>
            <a:gradFill>
              <a:gsLst>
                <a:gs pos="0">
                  <a:srgbClr val="0BB0F0"/>
                </a:gs>
                <a:gs pos="100000">
                  <a:srgbClr val="3AA3EC"/>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115" dirty="0">
                <a:solidFill>
                  <a:schemeClr val="bg1"/>
                </a:solidFill>
                <a:cs typeface="+mn-ea"/>
                <a:sym typeface="+mn-lt"/>
              </a:endParaRPr>
            </a:p>
          </p:txBody>
        </p:sp>
      </p:grpSp>
      <p:sp>
        <p:nvSpPr>
          <p:cNvPr id="107" name="TextBox 28"/>
          <p:cNvSpPr txBox="1"/>
          <p:nvPr/>
        </p:nvSpPr>
        <p:spPr>
          <a:xfrm>
            <a:off x="1350514" y="340214"/>
            <a:ext cx="3460819" cy="532811"/>
          </a:xfrm>
          <a:prstGeom prst="rect">
            <a:avLst/>
          </a:prstGeom>
          <a:noFill/>
        </p:spPr>
        <p:txBody>
          <a:bodyPr wrap="square" lIns="105509" tIns="52755" rIns="105509" bIns="52755" rtlCol="0">
            <a:spAutoFit/>
          </a:bodyPr>
          <a:lstStyle/>
          <a:p>
            <a:r>
              <a:rPr lang="zh-CN" altLang="en-US" sz="2770" b="1" dirty="0" smtClean="0">
                <a:solidFill>
                  <a:schemeClr val="tx1">
                    <a:lumMod val="65000"/>
                    <a:lumOff val="35000"/>
                  </a:schemeClr>
                </a:solidFill>
                <a:effectLst>
                  <a:innerShdw blurRad="63500" dist="50800" dir="13500000">
                    <a:prstClr val="black">
                      <a:alpha val="50000"/>
                    </a:prstClr>
                  </a:innerShdw>
                </a:effectLst>
                <a:cs typeface="+mn-ea"/>
                <a:sym typeface="+mn-lt"/>
              </a:rPr>
              <a:t> 三、调查报告撰写</a:t>
            </a:r>
            <a:endParaRPr lang="zh-CN" altLang="en-US" sz="2770" b="1" dirty="0">
              <a:solidFill>
                <a:schemeClr val="tx1">
                  <a:lumMod val="65000"/>
                  <a:lumOff val="35000"/>
                </a:schemeClr>
              </a:solidFill>
              <a:effectLst>
                <a:innerShdw blurRad="63500" dist="50800" dir="13500000">
                  <a:prstClr val="black">
                    <a:alpha val="50000"/>
                  </a:prstClr>
                </a:innerShdw>
              </a:effectLst>
              <a:cs typeface="+mn-ea"/>
              <a:sym typeface="+mn-lt"/>
            </a:endParaRPr>
          </a:p>
        </p:txBody>
      </p:sp>
      <p:sp>
        <p:nvSpPr>
          <p:cNvPr id="112" name="TextBox 111"/>
          <p:cNvSpPr txBox="1"/>
          <p:nvPr/>
        </p:nvSpPr>
        <p:spPr>
          <a:xfrm>
            <a:off x="4511824" y="2779287"/>
            <a:ext cx="5328591" cy="2714589"/>
          </a:xfrm>
          <a:prstGeom prst="rect">
            <a:avLst/>
          </a:prstGeom>
          <a:noFill/>
        </p:spPr>
        <p:txBody>
          <a:bodyPr wrap="square" lIns="79155" tIns="0" rIns="79155" bIns="0" rtlCol="0" anchor="t">
            <a:spAutoFit/>
          </a:bodyPr>
          <a:lstStyle/>
          <a:p>
            <a:pPr>
              <a:lnSpc>
                <a:spcPct val="150000"/>
              </a:lnSpc>
            </a:pPr>
            <a:r>
              <a:rPr lang="zh-CN" altLang="zh-CN" sz="2000" b="1" dirty="0" smtClean="0"/>
              <a:t>标题的要求。</a:t>
            </a:r>
            <a:r>
              <a:rPr lang="zh-CN" altLang="zh-CN" sz="2000" dirty="0" smtClean="0"/>
              <a:t>标题就是调查报告的题目，由报告内容来决定，标题是画龙点睛之笔。它必须准确揭示调查报告的主题思想，做到题文相符。高度概括，具有较强的吸引力。</a:t>
            </a:r>
            <a:endParaRPr lang="zh-CN" altLang="zh-CN" sz="2000" dirty="0" smtClean="0"/>
          </a:p>
          <a:p>
            <a:pPr>
              <a:lnSpc>
                <a:spcPct val="150000"/>
              </a:lnSpc>
            </a:pPr>
            <a:r>
              <a:rPr lang="zh-CN" altLang="zh-CN" sz="2000" b="1" dirty="0" smtClean="0"/>
              <a:t>标题的写法。</a:t>
            </a:r>
            <a:r>
              <a:rPr lang="zh-CN" altLang="zh-CN" sz="2000" dirty="0" smtClean="0"/>
              <a:t>标题的写法灵活多样，一般有两种：单标题与双标题。</a:t>
            </a:r>
            <a:endParaRPr lang="zh-CN" altLang="en-US" sz="20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100"/>
                                  </p:stCondLst>
                                  <p:iterate type="lt">
                                    <p:tmPct val="10000"/>
                                  </p:iterate>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up)">
                                      <p:cBhvr>
                                        <p:cTn id="2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15" grpId="0" animBg="1"/>
      <p:bldP spid="1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19536" y="1558812"/>
            <a:ext cx="1460314" cy="1460842"/>
            <a:chOff x="4781914" y="1872580"/>
            <a:chExt cx="1686798" cy="1687408"/>
          </a:xfrm>
        </p:grpSpPr>
        <p:grpSp>
          <p:nvGrpSpPr>
            <p:cNvPr id="14" name="组合 13"/>
            <p:cNvGrpSpPr/>
            <p:nvPr/>
          </p:nvGrpSpPr>
          <p:grpSpPr>
            <a:xfrm>
              <a:off x="4781914" y="1872580"/>
              <a:ext cx="1686798" cy="1687408"/>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6" name="椭圆 15"/>
              <p:cNvSpPr/>
              <p:nvPr/>
            </p:nvSpPr>
            <p:spPr>
              <a:xfrm>
                <a:off x="4565570" y="2763062"/>
                <a:ext cx="1370298" cy="1370793"/>
              </a:xfrm>
              <a:prstGeom prst="ellipse">
                <a:avLst/>
              </a:prstGeom>
              <a:solidFill>
                <a:srgbClr val="FFB3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12" name="组合 111"/>
            <p:cNvGrpSpPr/>
            <p:nvPr/>
          </p:nvGrpSpPr>
          <p:grpSpPr>
            <a:xfrm>
              <a:off x="5335816" y="2401324"/>
              <a:ext cx="711677" cy="620265"/>
              <a:chOff x="5263769" y="1554660"/>
              <a:chExt cx="379547" cy="330796"/>
            </a:xfrm>
          </p:grpSpPr>
          <p:sp>
            <p:nvSpPr>
              <p:cNvPr id="77" name="Freeform 110"/>
              <p:cNvSpPr>
                <a:spLocks noChangeArrowheads="1"/>
              </p:cNvSpPr>
              <p:nvPr/>
            </p:nvSpPr>
            <p:spPr bwMode="auto">
              <a:xfrm>
                <a:off x="5516800" y="1654385"/>
                <a:ext cx="99754" cy="99726"/>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78" name="Freeform 111"/>
              <p:cNvSpPr>
                <a:spLocks noChangeArrowheads="1"/>
              </p:cNvSpPr>
              <p:nvPr/>
            </p:nvSpPr>
            <p:spPr bwMode="auto">
              <a:xfrm>
                <a:off x="5494902" y="1627629"/>
                <a:ext cx="107051" cy="111887"/>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79" name="Freeform 112"/>
              <p:cNvSpPr>
                <a:spLocks noChangeArrowheads="1"/>
              </p:cNvSpPr>
              <p:nvPr/>
            </p:nvSpPr>
            <p:spPr bwMode="auto">
              <a:xfrm>
                <a:off x="5475438" y="1613035"/>
                <a:ext cx="102186" cy="102158"/>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0" name="Freeform 113"/>
              <p:cNvSpPr>
                <a:spLocks noChangeArrowheads="1"/>
              </p:cNvSpPr>
              <p:nvPr/>
            </p:nvSpPr>
            <p:spPr bwMode="auto">
              <a:xfrm>
                <a:off x="5448676" y="1712761"/>
                <a:ext cx="68124" cy="68105"/>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1" name="Freeform 114"/>
              <p:cNvSpPr>
                <a:spLocks noChangeArrowheads="1"/>
              </p:cNvSpPr>
              <p:nvPr/>
            </p:nvSpPr>
            <p:spPr bwMode="auto">
              <a:xfrm>
                <a:off x="5431645" y="1768704"/>
                <a:ext cx="34062" cy="31621"/>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2" name="Freeform 115"/>
              <p:cNvSpPr>
                <a:spLocks noChangeArrowheads="1"/>
              </p:cNvSpPr>
              <p:nvPr/>
            </p:nvSpPr>
            <p:spPr bwMode="auto">
              <a:xfrm>
                <a:off x="5575192" y="1588713"/>
                <a:ext cx="68124" cy="68105"/>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3" name="Freeform 116"/>
              <p:cNvSpPr>
                <a:spLocks noChangeArrowheads="1"/>
              </p:cNvSpPr>
              <p:nvPr/>
            </p:nvSpPr>
            <p:spPr bwMode="auto">
              <a:xfrm>
                <a:off x="5263769" y="1554660"/>
                <a:ext cx="272495" cy="33079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4" name="Rectangle 117"/>
              <p:cNvSpPr>
                <a:spLocks noChangeArrowheads="1"/>
              </p:cNvSpPr>
              <p:nvPr/>
            </p:nvSpPr>
            <p:spPr bwMode="auto">
              <a:xfrm>
                <a:off x="5312429" y="1666547"/>
                <a:ext cx="107051" cy="17027"/>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5" name="Rectangle 118"/>
              <p:cNvSpPr>
                <a:spLocks noChangeArrowheads="1"/>
              </p:cNvSpPr>
              <p:nvPr/>
            </p:nvSpPr>
            <p:spPr bwMode="auto">
              <a:xfrm>
                <a:off x="5312429" y="1705464"/>
                <a:ext cx="107051" cy="17027"/>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6" name="Rectangle 119"/>
              <p:cNvSpPr>
                <a:spLocks noChangeArrowheads="1"/>
              </p:cNvSpPr>
              <p:nvPr/>
            </p:nvSpPr>
            <p:spPr bwMode="auto">
              <a:xfrm>
                <a:off x="5312429" y="1749246"/>
                <a:ext cx="107051" cy="14594"/>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7" name="Rectangle 120"/>
              <p:cNvSpPr>
                <a:spLocks noChangeArrowheads="1"/>
              </p:cNvSpPr>
              <p:nvPr/>
            </p:nvSpPr>
            <p:spPr bwMode="auto">
              <a:xfrm>
                <a:off x="5312429" y="1790596"/>
                <a:ext cx="107051" cy="17027"/>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grpSp>
      </p:grpSp>
      <p:sp>
        <p:nvSpPr>
          <p:cNvPr id="115" name="丁字箭头 114"/>
          <p:cNvSpPr/>
          <p:nvPr/>
        </p:nvSpPr>
        <p:spPr>
          <a:xfrm flipV="1">
            <a:off x="2608437" y="5423868"/>
            <a:ext cx="7301538" cy="265743"/>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9872" tIns="19937" rIns="39872" bIns="19937" rtlCol="0" anchor="ctr"/>
          <a:lstStyle/>
          <a:p>
            <a:pPr algn="ctr"/>
            <a:endParaRPr lang="zh-CN" altLang="en-US" sz="1830">
              <a:cs typeface="+mn-ea"/>
              <a:sym typeface="+mn-lt"/>
            </a:endParaRPr>
          </a:p>
        </p:txBody>
      </p:sp>
      <p:grpSp>
        <p:nvGrpSpPr>
          <p:cNvPr id="123" name="组合 122"/>
          <p:cNvGrpSpPr/>
          <p:nvPr/>
        </p:nvGrpSpPr>
        <p:grpSpPr>
          <a:xfrm>
            <a:off x="898629" y="400955"/>
            <a:ext cx="405483" cy="417336"/>
            <a:chOff x="848004" y="393400"/>
            <a:chExt cx="406366" cy="418246"/>
          </a:xfrm>
          <a:effectLst>
            <a:outerShdw blurRad="165100" dist="38100" dir="6960000" sx="98000" sy="98000" algn="t" rotWithShape="0">
              <a:prstClr val="black">
                <a:alpha val="34000"/>
              </a:prstClr>
            </a:outerShdw>
          </a:effectLst>
        </p:grpSpPr>
        <p:grpSp>
          <p:nvGrpSpPr>
            <p:cNvPr id="124" name="组合 123"/>
            <p:cNvGrpSpPr/>
            <p:nvPr/>
          </p:nvGrpSpPr>
          <p:grpSpPr>
            <a:xfrm>
              <a:off x="848004" y="393400"/>
              <a:ext cx="406366" cy="418246"/>
              <a:chOff x="848005" y="369553"/>
              <a:chExt cx="406366" cy="418246"/>
            </a:xfrm>
          </p:grpSpPr>
          <p:sp>
            <p:nvSpPr>
              <p:cNvPr id="126" name="椭圆 125"/>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27" name="椭圆 126"/>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25" name="椭圆 124"/>
            <p:cNvSpPr/>
            <p:nvPr/>
          </p:nvSpPr>
          <p:spPr>
            <a:xfrm>
              <a:off x="907857" y="455002"/>
              <a:ext cx="286661" cy="295042"/>
            </a:xfrm>
            <a:prstGeom prst="ellipse">
              <a:avLst/>
            </a:prstGeom>
            <a:gradFill>
              <a:gsLst>
                <a:gs pos="0">
                  <a:srgbClr val="0BB0F0"/>
                </a:gs>
                <a:gs pos="100000">
                  <a:srgbClr val="3AA3EC"/>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115" dirty="0">
                <a:solidFill>
                  <a:schemeClr val="bg1"/>
                </a:solidFill>
                <a:cs typeface="+mn-ea"/>
                <a:sym typeface="+mn-lt"/>
              </a:endParaRPr>
            </a:p>
          </p:txBody>
        </p:sp>
      </p:grpSp>
      <p:sp>
        <p:nvSpPr>
          <p:cNvPr id="107" name="TextBox 28"/>
          <p:cNvSpPr txBox="1"/>
          <p:nvPr/>
        </p:nvSpPr>
        <p:spPr>
          <a:xfrm>
            <a:off x="1350514" y="340214"/>
            <a:ext cx="3460819" cy="532811"/>
          </a:xfrm>
          <a:prstGeom prst="rect">
            <a:avLst/>
          </a:prstGeom>
          <a:noFill/>
        </p:spPr>
        <p:txBody>
          <a:bodyPr wrap="square" lIns="105509" tIns="52755" rIns="105509" bIns="52755" rtlCol="0">
            <a:spAutoFit/>
          </a:bodyPr>
          <a:lstStyle/>
          <a:p>
            <a:r>
              <a:rPr lang="zh-CN" altLang="en-US" sz="2770" b="1" dirty="0" smtClean="0">
                <a:solidFill>
                  <a:schemeClr val="tx1">
                    <a:lumMod val="65000"/>
                    <a:lumOff val="35000"/>
                  </a:schemeClr>
                </a:solidFill>
                <a:effectLst>
                  <a:innerShdw blurRad="63500" dist="50800" dir="13500000">
                    <a:prstClr val="black">
                      <a:alpha val="50000"/>
                    </a:prstClr>
                  </a:innerShdw>
                </a:effectLst>
                <a:cs typeface="+mn-ea"/>
                <a:sym typeface="+mn-lt"/>
              </a:rPr>
              <a:t> 三、调查报告撰写</a:t>
            </a:r>
            <a:endParaRPr lang="zh-CN" altLang="en-US" sz="2770" b="1" dirty="0">
              <a:solidFill>
                <a:schemeClr val="tx1">
                  <a:lumMod val="65000"/>
                  <a:lumOff val="35000"/>
                </a:schemeClr>
              </a:solidFill>
              <a:effectLst>
                <a:innerShdw blurRad="63500" dist="50800" dir="13500000">
                  <a:prstClr val="black">
                    <a:alpha val="50000"/>
                  </a:prstClr>
                </a:innerShdw>
              </a:effectLst>
              <a:cs typeface="+mn-ea"/>
              <a:sym typeface="+mn-lt"/>
            </a:endParaRPr>
          </a:p>
        </p:txBody>
      </p:sp>
      <p:sp>
        <p:nvSpPr>
          <p:cNvPr id="88" name="圆角矩形 87"/>
          <p:cNvSpPr/>
          <p:nvPr/>
        </p:nvSpPr>
        <p:spPr>
          <a:xfrm>
            <a:off x="1919247" y="3366663"/>
            <a:ext cx="1533676" cy="1745509"/>
          </a:xfrm>
          <a:prstGeom prst="roundRect">
            <a:avLst/>
          </a:prstGeom>
          <a:solidFill>
            <a:schemeClr val="bg1"/>
          </a:solidFill>
          <a:ln>
            <a:noFill/>
          </a:ln>
          <a:effectLst>
            <a:outerShdw blurRad="1905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16" name="TextBox 115"/>
          <p:cNvSpPr txBox="1"/>
          <p:nvPr/>
        </p:nvSpPr>
        <p:spPr>
          <a:xfrm>
            <a:off x="4295800" y="2564904"/>
            <a:ext cx="6264696" cy="2769989"/>
          </a:xfrm>
          <a:prstGeom prst="rect">
            <a:avLst/>
          </a:prstGeom>
          <a:noFill/>
        </p:spPr>
        <p:txBody>
          <a:bodyPr wrap="square" lIns="79155" tIns="0" rIns="79155" bIns="0" rtlCol="0" anchor="t">
            <a:spAutoFit/>
          </a:bodyPr>
          <a:lstStyle/>
          <a:p>
            <a:pPr>
              <a:lnSpc>
                <a:spcPct val="150000"/>
              </a:lnSpc>
            </a:pPr>
            <a:r>
              <a:rPr lang="zh-CN" altLang="zh-CN" sz="2000" dirty="0" smtClean="0"/>
              <a:t>第一，简要说明调查目的，即简要说明调查的原因；</a:t>
            </a:r>
            <a:endParaRPr lang="zh-CN" altLang="zh-CN" sz="2000" dirty="0" smtClean="0"/>
          </a:p>
          <a:p>
            <a:pPr>
              <a:lnSpc>
                <a:spcPct val="150000"/>
              </a:lnSpc>
            </a:pPr>
            <a:r>
              <a:rPr lang="zh-CN" altLang="zh-CN" sz="2000" dirty="0" smtClean="0"/>
              <a:t>第二，简要介绍调查的对象和调查内容。包括调查时间、地点、对象、范围、调查要点及所要解答的问题；</a:t>
            </a:r>
            <a:endParaRPr lang="zh-CN" altLang="zh-CN" sz="2000" dirty="0" smtClean="0"/>
          </a:p>
          <a:p>
            <a:pPr>
              <a:lnSpc>
                <a:spcPct val="150000"/>
              </a:lnSpc>
            </a:pPr>
            <a:r>
              <a:rPr lang="zh-CN" altLang="zh-CN" sz="2000" dirty="0" smtClean="0"/>
              <a:t>第三，简要介绍调查研究的方法。介绍调查研究的方法，有助于使确信调查结果的可靠性，并说明选用该方法的原因。</a:t>
            </a:r>
            <a:endParaRPr lang="zh-CN" altLang="en-US" sz="2000" dirty="0">
              <a:solidFill>
                <a:schemeClr val="tx1">
                  <a:lumMod val="65000"/>
                  <a:lumOff val="35000"/>
                </a:schemeClr>
              </a:solidFill>
              <a:cs typeface="+mn-ea"/>
              <a:sym typeface="+mn-lt"/>
            </a:endParaRPr>
          </a:p>
        </p:txBody>
      </p:sp>
      <p:sp>
        <p:nvSpPr>
          <p:cNvPr id="117" name="TextBox 116"/>
          <p:cNvSpPr txBox="1"/>
          <p:nvPr/>
        </p:nvSpPr>
        <p:spPr>
          <a:xfrm>
            <a:off x="1994822" y="3811952"/>
            <a:ext cx="1420005" cy="512033"/>
          </a:xfrm>
          <a:prstGeom prst="rect">
            <a:avLst/>
          </a:prstGeom>
          <a:noFill/>
        </p:spPr>
        <p:txBody>
          <a:bodyPr wrap="square" lIns="79155" tIns="39577" rIns="79155" bIns="39577" rtlCol="0">
            <a:spAutoFit/>
          </a:bodyPr>
          <a:lstStyle/>
          <a:p>
            <a:pPr algn="ctr">
              <a:lnSpc>
                <a:spcPct val="130000"/>
              </a:lnSpc>
            </a:pPr>
            <a:r>
              <a:rPr lang="zh-CN" altLang="en-US" sz="2400" b="1" dirty="0" smtClean="0">
                <a:solidFill>
                  <a:schemeClr val="tx1">
                    <a:lumMod val="65000"/>
                    <a:lumOff val="35000"/>
                  </a:schemeClr>
                </a:solidFill>
                <a:cs typeface="+mn-ea"/>
                <a:sym typeface="+mn-lt"/>
              </a:rPr>
              <a:t>概要</a:t>
            </a:r>
            <a:endParaRPr lang="zh-CN" altLang="en-US" sz="24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par>
                                <p:cTn id="8" presetID="10" presetClass="entr" presetSubtype="0" fill="hold" grpId="0" nodeType="withEffect">
                                  <p:stCondLst>
                                    <p:cond delay="100"/>
                                  </p:stCondLst>
                                  <p:iterate type="lt">
                                    <p:tmPct val="10000"/>
                                  </p:iterate>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4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0"/>
                            </p:stCondLst>
                            <p:childTnLst>
                              <p:par>
                                <p:cTn id="17" presetID="22" presetClass="entr" presetSubtype="1" fill="hold" grpId="0" nodeType="after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wipe(up)">
                                      <p:cBhvr>
                                        <p:cTn id="19" dur="500"/>
                                        <p:tgtEl>
                                          <p:spTgt spid="11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0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nvSpPr>
        <p:spPr>
          <a:xfrm>
            <a:off x="1919247" y="3366663"/>
            <a:ext cx="1533676" cy="1745509"/>
          </a:xfrm>
          <a:prstGeom prst="roundRect">
            <a:avLst/>
          </a:prstGeom>
          <a:solidFill>
            <a:schemeClr val="bg1"/>
          </a:solidFill>
          <a:ln>
            <a:noFill/>
          </a:ln>
          <a:effectLst>
            <a:outerShdw blurRad="1905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nvGrpSpPr>
          <p:cNvPr id="2" name="组合 45"/>
          <p:cNvGrpSpPr/>
          <p:nvPr/>
        </p:nvGrpSpPr>
        <p:grpSpPr>
          <a:xfrm>
            <a:off x="1994822" y="3509038"/>
            <a:ext cx="1420005" cy="814949"/>
            <a:chOff x="808455" y="1261937"/>
            <a:chExt cx="1230338" cy="705843"/>
          </a:xfrm>
        </p:grpSpPr>
        <p:sp>
          <p:nvSpPr>
            <p:cNvPr id="47" name="TextBox 46"/>
            <p:cNvSpPr txBox="1"/>
            <p:nvPr/>
          </p:nvSpPr>
          <p:spPr>
            <a:xfrm>
              <a:off x="808455" y="1524298"/>
              <a:ext cx="1230338" cy="443482"/>
            </a:xfrm>
            <a:prstGeom prst="rect">
              <a:avLst/>
            </a:prstGeom>
            <a:noFill/>
          </p:spPr>
          <p:txBody>
            <a:bodyPr wrap="square" lIns="79155" tIns="39577" rIns="79155" bIns="39577" rtlCol="0">
              <a:spAutoFit/>
            </a:bodyPr>
            <a:lstStyle/>
            <a:p>
              <a:pPr algn="ctr">
                <a:lnSpc>
                  <a:spcPct val="130000"/>
                </a:lnSpc>
              </a:pPr>
              <a:r>
                <a:rPr lang="zh-CN" altLang="en-US" sz="2400" b="1" dirty="0" smtClean="0">
                  <a:solidFill>
                    <a:schemeClr val="tx1">
                      <a:lumMod val="65000"/>
                      <a:lumOff val="35000"/>
                    </a:schemeClr>
                  </a:solidFill>
                  <a:cs typeface="+mn-ea"/>
                  <a:sym typeface="+mn-lt"/>
                </a:rPr>
                <a:t>正文</a:t>
              </a:r>
              <a:endParaRPr lang="zh-CN" altLang="en-US" sz="2400" b="1" dirty="0">
                <a:solidFill>
                  <a:schemeClr val="tx1">
                    <a:lumMod val="65000"/>
                    <a:lumOff val="35000"/>
                  </a:schemeClr>
                </a:solidFill>
                <a:cs typeface="+mn-ea"/>
                <a:sym typeface="+mn-lt"/>
              </a:endParaRPr>
            </a:p>
          </p:txBody>
        </p:sp>
        <p:sp>
          <p:nvSpPr>
            <p:cNvPr id="50" name="TextBox 49"/>
            <p:cNvSpPr txBox="1"/>
            <p:nvPr/>
          </p:nvSpPr>
          <p:spPr>
            <a:xfrm>
              <a:off x="925902" y="1261937"/>
              <a:ext cx="1008112" cy="213313"/>
            </a:xfrm>
            <a:prstGeom prst="rect">
              <a:avLst/>
            </a:prstGeom>
            <a:noFill/>
          </p:spPr>
          <p:txBody>
            <a:bodyPr wrap="square" lIns="79155" tIns="0" rIns="79155" bIns="0" rtlCol="0" anchor="t">
              <a:spAutoFit/>
            </a:bodyPr>
            <a:lstStyle/>
            <a:p>
              <a:pPr algn="ctr">
                <a:lnSpc>
                  <a:spcPct val="150000"/>
                </a:lnSpc>
              </a:pPr>
              <a:endParaRPr lang="zh-CN" altLang="en-US" sz="1210" dirty="0">
                <a:solidFill>
                  <a:schemeClr val="tx1">
                    <a:lumMod val="65000"/>
                    <a:lumOff val="35000"/>
                  </a:schemeClr>
                </a:solidFill>
                <a:cs typeface="+mn-ea"/>
                <a:sym typeface="+mn-lt"/>
              </a:endParaRPr>
            </a:p>
          </p:txBody>
        </p:sp>
      </p:grpSp>
      <p:sp>
        <p:nvSpPr>
          <p:cNvPr id="115" name="丁字箭头 114"/>
          <p:cNvSpPr/>
          <p:nvPr/>
        </p:nvSpPr>
        <p:spPr>
          <a:xfrm flipV="1">
            <a:off x="2608437" y="5423868"/>
            <a:ext cx="7301538" cy="265743"/>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9872" tIns="19937" rIns="39872" bIns="19937" rtlCol="0" anchor="ctr"/>
          <a:lstStyle/>
          <a:p>
            <a:pPr algn="ctr"/>
            <a:endParaRPr lang="zh-CN" altLang="en-US" sz="1830">
              <a:cs typeface="+mn-ea"/>
              <a:sym typeface="+mn-lt"/>
            </a:endParaRPr>
          </a:p>
        </p:txBody>
      </p:sp>
      <p:grpSp>
        <p:nvGrpSpPr>
          <p:cNvPr id="7" name="组合 122"/>
          <p:cNvGrpSpPr/>
          <p:nvPr/>
        </p:nvGrpSpPr>
        <p:grpSpPr>
          <a:xfrm>
            <a:off x="898629" y="400955"/>
            <a:ext cx="405483" cy="417336"/>
            <a:chOff x="848004" y="393400"/>
            <a:chExt cx="406366" cy="418246"/>
          </a:xfrm>
          <a:effectLst>
            <a:outerShdw blurRad="165100" dist="38100" dir="6960000" sx="98000" sy="98000" algn="t" rotWithShape="0">
              <a:prstClr val="black">
                <a:alpha val="34000"/>
              </a:prstClr>
            </a:outerShdw>
          </a:effectLst>
        </p:grpSpPr>
        <p:grpSp>
          <p:nvGrpSpPr>
            <p:cNvPr id="11" name="组合 123"/>
            <p:cNvGrpSpPr/>
            <p:nvPr/>
          </p:nvGrpSpPr>
          <p:grpSpPr>
            <a:xfrm>
              <a:off x="848004" y="393400"/>
              <a:ext cx="406366" cy="418246"/>
              <a:chOff x="848005" y="369553"/>
              <a:chExt cx="406366" cy="418246"/>
            </a:xfrm>
          </p:grpSpPr>
          <p:sp>
            <p:nvSpPr>
              <p:cNvPr id="126" name="椭圆 125"/>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27" name="椭圆 126"/>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25" name="椭圆 124"/>
            <p:cNvSpPr/>
            <p:nvPr/>
          </p:nvSpPr>
          <p:spPr>
            <a:xfrm>
              <a:off x="907857" y="455002"/>
              <a:ext cx="286661" cy="295042"/>
            </a:xfrm>
            <a:prstGeom prst="ellipse">
              <a:avLst/>
            </a:prstGeom>
            <a:gradFill>
              <a:gsLst>
                <a:gs pos="0">
                  <a:srgbClr val="0BB0F0"/>
                </a:gs>
                <a:gs pos="100000">
                  <a:srgbClr val="3AA3EC"/>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115" dirty="0">
                <a:solidFill>
                  <a:schemeClr val="bg1"/>
                </a:solidFill>
                <a:cs typeface="+mn-ea"/>
                <a:sym typeface="+mn-lt"/>
              </a:endParaRPr>
            </a:p>
          </p:txBody>
        </p:sp>
      </p:grpSp>
      <p:sp>
        <p:nvSpPr>
          <p:cNvPr id="107" name="TextBox 28"/>
          <p:cNvSpPr txBox="1"/>
          <p:nvPr/>
        </p:nvSpPr>
        <p:spPr>
          <a:xfrm>
            <a:off x="1350514" y="340214"/>
            <a:ext cx="3460819" cy="532811"/>
          </a:xfrm>
          <a:prstGeom prst="rect">
            <a:avLst/>
          </a:prstGeom>
          <a:noFill/>
        </p:spPr>
        <p:txBody>
          <a:bodyPr wrap="square" lIns="105509" tIns="52755" rIns="105509" bIns="52755" rtlCol="0">
            <a:spAutoFit/>
          </a:bodyPr>
          <a:lstStyle/>
          <a:p>
            <a:r>
              <a:rPr lang="zh-CN" altLang="en-US" sz="2770" b="1" dirty="0" smtClean="0">
                <a:solidFill>
                  <a:schemeClr val="tx1">
                    <a:lumMod val="65000"/>
                    <a:lumOff val="35000"/>
                  </a:schemeClr>
                </a:solidFill>
                <a:effectLst>
                  <a:innerShdw blurRad="63500" dist="50800" dir="13500000">
                    <a:prstClr val="black">
                      <a:alpha val="50000"/>
                    </a:prstClr>
                  </a:innerShdw>
                </a:effectLst>
                <a:cs typeface="+mn-ea"/>
                <a:sym typeface="+mn-lt"/>
              </a:rPr>
              <a:t> 三、调查报告撰写</a:t>
            </a:r>
            <a:endParaRPr lang="zh-CN" altLang="en-US" sz="2770" b="1" dirty="0">
              <a:solidFill>
                <a:schemeClr val="tx1">
                  <a:lumMod val="65000"/>
                  <a:lumOff val="35000"/>
                </a:schemeClr>
              </a:solidFill>
              <a:effectLst>
                <a:innerShdw blurRad="63500" dist="50800" dir="13500000">
                  <a:prstClr val="black">
                    <a:alpha val="50000"/>
                  </a:prstClr>
                </a:innerShdw>
              </a:effectLst>
              <a:cs typeface="+mn-ea"/>
              <a:sym typeface="+mn-lt"/>
            </a:endParaRPr>
          </a:p>
        </p:txBody>
      </p:sp>
      <p:sp>
        <p:nvSpPr>
          <p:cNvPr id="112" name="TextBox 111"/>
          <p:cNvSpPr txBox="1"/>
          <p:nvPr/>
        </p:nvSpPr>
        <p:spPr>
          <a:xfrm>
            <a:off x="4439816" y="2132856"/>
            <a:ext cx="6408712" cy="2769989"/>
          </a:xfrm>
          <a:prstGeom prst="rect">
            <a:avLst/>
          </a:prstGeom>
          <a:noFill/>
        </p:spPr>
        <p:txBody>
          <a:bodyPr wrap="square" lIns="79155" tIns="0" rIns="79155" bIns="0" rtlCol="0" anchor="t">
            <a:spAutoFit/>
          </a:bodyPr>
          <a:lstStyle/>
          <a:p>
            <a:pPr>
              <a:lnSpc>
                <a:spcPct val="150000"/>
              </a:lnSpc>
            </a:pPr>
            <a:r>
              <a:rPr lang="zh-CN" altLang="zh-CN" sz="2000" dirty="0" smtClean="0"/>
              <a:t>这是调查报告的主体。所调查问题的现状、实质、产生问题的原因、发展趋势，用数据、材料、事例说明观点，提出新发现、新见解，叙述应一目了然，条理清晰，调查结果与意图矛盾时应分析原因，作出解释。</a:t>
            </a:r>
            <a:endParaRPr lang="en-US" altLang="zh-CN" sz="2000" dirty="0" smtClean="0"/>
          </a:p>
          <a:p>
            <a:pPr>
              <a:lnSpc>
                <a:spcPct val="150000"/>
              </a:lnSpc>
            </a:pPr>
            <a:r>
              <a:rPr lang="en-US" altLang="zh-CN" sz="2000" dirty="0" smtClean="0">
                <a:solidFill>
                  <a:schemeClr val="tx1">
                    <a:lumMod val="65000"/>
                    <a:lumOff val="35000"/>
                  </a:schemeClr>
                </a:solidFill>
                <a:cs typeface="+mn-ea"/>
                <a:sym typeface="+mn-lt"/>
              </a:rPr>
              <a:t>1</a:t>
            </a:r>
            <a:r>
              <a:rPr lang="zh-CN" altLang="en-US" sz="2000" dirty="0" smtClean="0">
                <a:solidFill>
                  <a:schemeClr val="tx1">
                    <a:lumMod val="65000"/>
                    <a:lumOff val="35000"/>
                  </a:schemeClr>
                </a:solidFill>
                <a:cs typeface="+mn-ea"/>
                <a:sym typeface="+mn-lt"/>
              </a:rPr>
              <a:t>、引言</a:t>
            </a:r>
            <a:endParaRPr lang="en-US" altLang="zh-CN" sz="2000" dirty="0" smtClean="0">
              <a:solidFill>
                <a:schemeClr val="tx1">
                  <a:lumMod val="65000"/>
                  <a:lumOff val="35000"/>
                </a:schemeClr>
              </a:solidFill>
              <a:cs typeface="+mn-ea"/>
              <a:sym typeface="+mn-lt"/>
            </a:endParaRPr>
          </a:p>
          <a:p>
            <a:pPr>
              <a:lnSpc>
                <a:spcPct val="150000"/>
              </a:lnSpc>
            </a:pPr>
            <a:r>
              <a:rPr lang="en-US" altLang="zh-CN" sz="2000" dirty="0" smtClean="0">
                <a:solidFill>
                  <a:schemeClr val="tx1">
                    <a:lumMod val="65000"/>
                    <a:lumOff val="35000"/>
                  </a:schemeClr>
                </a:solidFill>
                <a:cs typeface="+mn-ea"/>
                <a:sym typeface="+mn-lt"/>
              </a:rPr>
              <a:t>2</a:t>
            </a:r>
            <a:r>
              <a:rPr lang="zh-CN" altLang="en-US" sz="2000" dirty="0" smtClean="0">
                <a:solidFill>
                  <a:schemeClr val="tx1">
                    <a:lumMod val="65000"/>
                    <a:lumOff val="35000"/>
                  </a:schemeClr>
                </a:solidFill>
                <a:cs typeface="+mn-ea"/>
                <a:sym typeface="+mn-lt"/>
              </a:rPr>
              <a:t>、论述</a:t>
            </a:r>
            <a:endParaRPr lang="zh-CN" altLang="en-US" sz="2000" dirty="0">
              <a:solidFill>
                <a:schemeClr val="tx1">
                  <a:lumMod val="65000"/>
                  <a:lumOff val="35000"/>
                </a:schemeClr>
              </a:solidFill>
              <a:cs typeface="+mn-ea"/>
              <a:sym typeface="+mn-lt"/>
            </a:endParaRPr>
          </a:p>
        </p:txBody>
      </p:sp>
      <p:grpSp>
        <p:nvGrpSpPr>
          <p:cNvPr id="23" name="组合 10"/>
          <p:cNvGrpSpPr/>
          <p:nvPr/>
        </p:nvGrpSpPr>
        <p:grpSpPr>
          <a:xfrm>
            <a:off x="1991544" y="1628800"/>
            <a:ext cx="1460314" cy="1460842"/>
            <a:chOff x="7456207" y="1872580"/>
            <a:chExt cx="1686798" cy="1687408"/>
          </a:xfrm>
        </p:grpSpPr>
        <p:grpSp>
          <p:nvGrpSpPr>
            <p:cNvPr id="24" name="组合 21"/>
            <p:cNvGrpSpPr/>
            <p:nvPr/>
          </p:nvGrpSpPr>
          <p:grpSpPr>
            <a:xfrm>
              <a:off x="7456207" y="1872580"/>
              <a:ext cx="1686798" cy="1687408"/>
              <a:chOff x="4345444" y="2542859"/>
              <a:chExt cx="1810550" cy="1811205"/>
            </a:xfrm>
          </p:grpSpPr>
          <p:grpSp>
            <p:nvGrpSpPr>
              <p:cNvPr id="28" name="组合 2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0" name="同心圆 2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31" name="椭圆 3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29" name="椭圆 28"/>
              <p:cNvSpPr/>
              <p:nvPr/>
            </p:nvSpPr>
            <p:spPr>
              <a:xfrm>
                <a:off x="4565570" y="2763062"/>
                <a:ext cx="1370298" cy="1370793"/>
              </a:xfrm>
              <a:prstGeom prst="ellipse">
                <a:avLst/>
              </a:prstGeom>
              <a:gradFill>
                <a:gsLst>
                  <a:gs pos="0">
                    <a:srgbClr val="0BB0F0"/>
                  </a:gs>
                  <a:gs pos="100000">
                    <a:srgbClr val="3AA3EC"/>
                  </a:gs>
                </a:gsLst>
                <a:path path="circle">
                  <a:fillToRect l="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25" name="组合 110"/>
            <p:cNvGrpSpPr/>
            <p:nvPr/>
          </p:nvGrpSpPr>
          <p:grpSpPr>
            <a:xfrm>
              <a:off x="8004999" y="2442675"/>
              <a:ext cx="487381" cy="632430"/>
              <a:chOff x="7363063" y="1563805"/>
              <a:chExt cx="292497" cy="379547"/>
            </a:xfrm>
          </p:grpSpPr>
          <p:sp>
            <p:nvSpPr>
              <p:cNvPr id="26" name="Freeform 170"/>
              <p:cNvSpPr>
                <a:spLocks noChangeArrowheads="1"/>
              </p:cNvSpPr>
              <p:nvPr/>
            </p:nvSpPr>
            <p:spPr bwMode="auto">
              <a:xfrm>
                <a:off x="7363063" y="1673290"/>
                <a:ext cx="292497" cy="27006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27" name="Freeform 171"/>
              <p:cNvSpPr>
                <a:spLocks noChangeArrowheads="1"/>
              </p:cNvSpPr>
              <p:nvPr/>
            </p:nvSpPr>
            <p:spPr bwMode="auto">
              <a:xfrm>
                <a:off x="7363063" y="1563805"/>
                <a:ext cx="292497" cy="92454"/>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Tm="0">
        <p14:gallery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100"/>
                                  </p:stCondLst>
                                  <p:iterate type="lt">
                                    <p:tmPct val="10000"/>
                                  </p:iterate>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15"/>
                                        </p:tgtEl>
                                        <p:attrNameLst>
                                          <p:attrName>style.visibility</p:attrName>
                                        </p:attrNameLst>
                                      </p:cBhvr>
                                      <p:to>
                                        <p:strVal val="visible"/>
                                      </p:to>
                                    </p:set>
                                    <p:animEffect transition="in" filter="wipe(up)">
                                      <p:cBhvr>
                                        <p:cTn id="21" dur="500"/>
                                        <p:tgtEl>
                                          <p:spTgt spid="115"/>
                                        </p:tgtEl>
                                      </p:cBhvr>
                                    </p:animEffect>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anim calcmode="lin" valueType="num">
                                      <p:cBhvr>
                                        <p:cTn id="25" dur="500" fill="hold"/>
                                        <p:tgtEl>
                                          <p:spTgt spid="23"/>
                                        </p:tgtEl>
                                        <p:attrNameLst>
                                          <p:attrName>ppt_x</p:attrName>
                                        </p:attrNameLst>
                                      </p:cBhvr>
                                      <p:tavLst>
                                        <p:tav tm="0">
                                          <p:val>
                                            <p:strVal val="#ppt_x"/>
                                          </p:val>
                                        </p:tav>
                                        <p:tav tm="100000">
                                          <p:val>
                                            <p:strVal val="#ppt_x"/>
                                          </p:val>
                                        </p:tav>
                                      </p:tavLst>
                                    </p:anim>
                                    <p:anim calcmode="lin" valueType="num">
                                      <p:cBhvr>
                                        <p:cTn id="26"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15" grpId="0" animBg="1"/>
      <p:bldP spid="1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imgsa.baidu.com/timg?image&amp;quality=80&amp;size=b9999_10000&amp;sec=1503766001261&amp;di=0e3656c23ec510c13de5422483ae9cae&amp;imgtype=jpg&amp;src=http%3A%2F%2Fimg4.imgtn.bdimg.com%2Fit%2Fu%3D3034386014%2C1844464160%26fm%3D214%26gp%3D0.jpg"/>
          <p:cNvPicPr>
            <a:picLocks noChangeAspect="1" noChangeArrowheads="1"/>
          </p:cNvPicPr>
          <p:nvPr/>
        </p:nvPicPr>
        <p:blipFill>
          <a:blip r:embed="rId1" cstate="print"/>
          <a:srcRect/>
          <a:stretch>
            <a:fillRect/>
          </a:stretch>
        </p:blipFill>
        <p:spPr bwMode="auto">
          <a:xfrm>
            <a:off x="479376" y="1628800"/>
            <a:ext cx="6632266" cy="3744416"/>
          </a:xfrm>
          <a:prstGeom prst="rect">
            <a:avLst/>
          </a:prstGeom>
          <a:ln>
            <a:noFill/>
          </a:ln>
          <a:effectLst>
            <a:outerShdw blurRad="292100" dist="139700" dir="2700000" algn="tl" rotWithShape="0">
              <a:srgbClr val="333333">
                <a:alpha val="65000"/>
              </a:srgbClr>
            </a:outerShdw>
          </a:effectLst>
        </p:spPr>
      </p:pic>
      <p:pic>
        <p:nvPicPr>
          <p:cNvPr id="1028" name="Picture 4" descr="https://timgsa.baidu.com/timg?image&amp;quality=80&amp;size=b9999_10000&amp;sec=1504360775&amp;di=cbde9291fff879a630273885a2286dce&amp;imgtype=jpg&amp;er=1&amp;src=http%3A%2F%2Fty.5i5j.com%2Fimages%2Fresearch%2F2013%2F04%2F08%2F5788.jpg"/>
          <p:cNvPicPr>
            <a:picLocks noChangeAspect="1" noChangeArrowheads="1"/>
          </p:cNvPicPr>
          <p:nvPr/>
        </p:nvPicPr>
        <p:blipFill>
          <a:blip r:embed="rId2" cstate="print"/>
          <a:srcRect/>
          <a:stretch>
            <a:fillRect/>
          </a:stretch>
        </p:blipFill>
        <p:spPr bwMode="auto">
          <a:xfrm>
            <a:off x="7464152" y="548680"/>
            <a:ext cx="4338834" cy="577253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丁字箭头 114"/>
          <p:cNvSpPr/>
          <p:nvPr/>
        </p:nvSpPr>
        <p:spPr>
          <a:xfrm flipV="1">
            <a:off x="2608437" y="5423868"/>
            <a:ext cx="7301538" cy="265743"/>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9872" tIns="19937" rIns="39872" bIns="19937" rtlCol="0" anchor="ctr"/>
          <a:lstStyle/>
          <a:p>
            <a:pPr algn="ctr"/>
            <a:endParaRPr lang="zh-CN" altLang="en-US" sz="1830">
              <a:cs typeface="+mn-ea"/>
              <a:sym typeface="+mn-lt"/>
            </a:endParaRPr>
          </a:p>
        </p:txBody>
      </p:sp>
      <p:grpSp>
        <p:nvGrpSpPr>
          <p:cNvPr id="3" name="组合 122"/>
          <p:cNvGrpSpPr/>
          <p:nvPr/>
        </p:nvGrpSpPr>
        <p:grpSpPr>
          <a:xfrm>
            <a:off x="898629" y="400955"/>
            <a:ext cx="405483" cy="417336"/>
            <a:chOff x="848004" y="393400"/>
            <a:chExt cx="406366" cy="418246"/>
          </a:xfrm>
          <a:effectLst>
            <a:outerShdw blurRad="165100" dist="38100" dir="6960000" sx="98000" sy="98000" algn="t" rotWithShape="0">
              <a:prstClr val="black">
                <a:alpha val="34000"/>
              </a:prstClr>
            </a:outerShdw>
          </a:effectLst>
        </p:grpSpPr>
        <p:grpSp>
          <p:nvGrpSpPr>
            <p:cNvPr id="4" name="组合 123"/>
            <p:cNvGrpSpPr/>
            <p:nvPr/>
          </p:nvGrpSpPr>
          <p:grpSpPr>
            <a:xfrm>
              <a:off x="848004" y="393400"/>
              <a:ext cx="406366" cy="418246"/>
              <a:chOff x="848005" y="369553"/>
              <a:chExt cx="406366" cy="418246"/>
            </a:xfrm>
          </p:grpSpPr>
          <p:sp>
            <p:nvSpPr>
              <p:cNvPr id="126" name="椭圆 125"/>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27" name="椭圆 126"/>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25" name="椭圆 124"/>
            <p:cNvSpPr/>
            <p:nvPr/>
          </p:nvSpPr>
          <p:spPr>
            <a:xfrm>
              <a:off x="907857" y="455002"/>
              <a:ext cx="286661" cy="295042"/>
            </a:xfrm>
            <a:prstGeom prst="ellipse">
              <a:avLst/>
            </a:prstGeom>
            <a:gradFill>
              <a:gsLst>
                <a:gs pos="0">
                  <a:srgbClr val="0BB0F0"/>
                </a:gs>
                <a:gs pos="100000">
                  <a:srgbClr val="3AA3EC"/>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115" dirty="0">
                <a:solidFill>
                  <a:schemeClr val="bg1"/>
                </a:solidFill>
                <a:cs typeface="+mn-ea"/>
                <a:sym typeface="+mn-lt"/>
              </a:endParaRPr>
            </a:p>
          </p:txBody>
        </p:sp>
      </p:grpSp>
      <p:sp>
        <p:nvSpPr>
          <p:cNvPr id="107" name="TextBox 28"/>
          <p:cNvSpPr txBox="1"/>
          <p:nvPr/>
        </p:nvSpPr>
        <p:spPr>
          <a:xfrm>
            <a:off x="1350514" y="340214"/>
            <a:ext cx="3460819" cy="532811"/>
          </a:xfrm>
          <a:prstGeom prst="rect">
            <a:avLst/>
          </a:prstGeom>
          <a:noFill/>
        </p:spPr>
        <p:txBody>
          <a:bodyPr wrap="square" lIns="105509" tIns="52755" rIns="105509" bIns="52755" rtlCol="0">
            <a:spAutoFit/>
          </a:bodyPr>
          <a:lstStyle/>
          <a:p>
            <a:r>
              <a:rPr lang="zh-CN" altLang="en-US" sz="2770" b="1" dirty="0" smtClean="0">
                <a:solidFill>
                  <a:schemeClr val="tx1">
                    <a:lumMod val="65000"/>
                    <a:lumOff val="35000"/>
                  </a:schemeClr>
                </a:solidFill>
                <a:effectLst>
                  <a:innerShdw blurRad="63500" dist="50800" dir="13500000">
                    <a:prstClr val="black">
                      <a:alpha val="50000"/>
                    </a:prstClr>
                  </a:innerShdw>
                </a:effectLst>
                <a:cs typeface="+mn-ea"/>
                <a:sym typeface="+mn-lt"/>
              </a:rPr>
              <a:t> 三、调查报告撰写</a:t>
            </a:r>
            <a:endParaRPr lang="zh-CN" altLang="en-US" sz="2770" b="1" dirty="0">
              <a:solidFill>
                <a:schemeClr val="tx1">
                  <a:lumMod val="65000"/>
                  <a:lumOff val="35000"/>
                </a:schemeClr>
              </a:solidFill>
              <a:effectLst>
                <a:innerShdw blurRad="63500" dist="50800" dir="13500000">
                  <a:prstClr val="black">
                    <a:alpha val="50000"/>
                  </a:prstClr>
                </a:innerShdw>
              </a:effectLst>
              <a:cs typeface="+mn-ea"/>
              <a:sym typeface="+mn-lt"/>
            </a:endParaRPr>
          </a:p>
        </p:txBody>
      </p:sp>
      <p:sp>
        <p:nvSpPr>
          <p:cNvPr id="112" name="TextBox 111"/>
          <p:cNvSpPr txBox="1"/>
          <p:nvPr/>
        </p:nvSpPr>
        <p:spPr>
          <a:xfrm>
            <a:off x="4079776" y="2132856"/>
            <a:ext cx="5328591" cy="2154436"/>
          </a:xfrm>
          <a:prstGeom prst="rect">
            <a:avLst/>
          </a:prstGeom>
          <a:noFill/>
        </p:spPr>
        <p:txBody>
          <a:bodyPr wrap="square" lIns="79155" tIns="0" rIns="79155" bIns="0" rtlCol="0" anchor="t">
            <a:spAutoFit/>
          </a:bodyPr>
          <a:lstStyle/>
          <a:p>
            <a:r>
              <a:rPr lang="zh-CN" altLang="zh-CN" sz="2000" b="1" dirty="0" smtClean="0"/>
              <a:t>结尾</a:t>
            </a:r>
            <a:endParaRPr lang="zh-CN" altLang="zh-CN" sz="2000" dirty="0" smtClean="0"/>
          </a:p>
          <a:p>
            <a:r>
              <a:rPr lang="zh-CN" altLang="zh-CN" sz="2000" dirty="0" smtClean="0"/>
              <a:t>调查报告的结尾，可要可不要。</a:t>
            </a:r>
            <a:endParaRPr lang="en-US" altLang="zh-CN" sz="2000" dirty="0" smtClean="0"/>
          </a:p>
          <a:p>
            <a:endParaRPr lang="en-US" altLang="zh-CN" sz="2000" dirty="0" smtClean="0"/>
          </a:p>
          <a:p>
            <a:r>
              <a:rPr lang="zh-CN" altLang="zh-CN" sz="2000" b="1" dirty="0" smtClean="0"/>
              <a:t>附件</a:t>
            </a:r>
            <a:endParaRPr lang="zh-CN" altLang="zh-CN" sz="2000" dirty="0" smtClean="0"/>
          </a:p>
          <a:p>
            <a:pPr>
              <a:lnSpc>
                <a:spcPct val="150000"/>
              </a:lnSpc>
            </a:pPr>
            <a:r>
              <a:rPr lang="zh-CN" altLang="zh-CN" sz="2000" dirty="0" smtClean="0"/>
              <a:t>附件是指调查报告正文包含不了或没有提及，但与正文有关，必须附加说明的部分。</a:t>
            </a:r>
            <a:endParaRPr lang="zh-CN" altLang="en-US" sz="2000" dirty="0">
              <a:solidFill>
                <a:schemeClr val="tx1">
                  <a:lumMod val="65000"/>
                  <a:lumOff val="35000"/>
                </a:schemeClr>
              </a:solidFill>
              <a:cs typeface="+mn-ea"/>
              <a:sym typeface="+mn-lt"/>
            </a:endParaRPr>
          </a:p>
        </p:txBody>
      </p:sp>
      <p:grpSp>
        <p:nvGrpSpPr>
          <p:cNvPr id="23" name="组合 11"/>
          <p:cNvGrpSpPr/>
          <p:nvPr/>
        </p:nvGrpSpPr>
        <p:grpSpPr>
          <a:xfrm>
            <a:off x="1899382" y="1558812"/>
            <a:ext cx="1460314" cy="1460842"/>
            <a:chOff x="9976487" y="1872580"/>
            <a:chExt cx="1686798" cy="1687408"/>
          </a:xfrm>
        </p:grpSpPr>
        <p:grpSp>
          <p:nvGrpSpPr>
            <p:cNvPr id="24" name="组合 29"/>
            <p:cNvGrpSpPr/>
            <p:nvPr/>
          </p:nvGrpSpPr>
          <p:grpSpPr>
            <a:xfrm>
              <a:off x="9976487" y="1872580"/>
              <a:ext cx="1686798" cy="1687408"/>
              <a:chOff x="4345444" y="2542859"/>
              <a:chExt cx="1810550" cy="1811205"/>
            </a:xfrm>
          </p:grpSpPr>
          <p:grpSp>
            <p:nvGrpSpPr>
              <p:cNvPr id="52"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4" name="同心圆 5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55" name="椭圆 5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53" name="椭圆 52"/>
              <p:cNvSpPr/>
              <p:nvPr/>
            </p:nvSpPr>
            <p:spPr>
              <a:xfrm>
                <a:off x="4565570" y="2763062"/>
                <a:ext cx="1370298" cy="1370793"/>
              </a:xfrm>
              <a:prstGeom prst="ellipse">
                <a:avLst/>
              </a:prstGeom>
              <a:solidFill>
                <a:srgbClr val="FFB3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25" name="组合 109"/>
            <p:cNvGrpSpPr/>
            <p:nvPr/>
          </p:nvGrpSpPr>
          <p:grpSpPr>
            <a:xfrm>
              <a:off x="10405129" y="2280188"/>
              <a:ext cx="820680" cy="812962"/>
              <a:chOff x="9364954" y="1516098"/>
              <a:chExt cx="370262" cy="366780"/>
            </a:xfrm>
          </p:grpSpPr>
          <p:sp>
            <p:nvSpPr>
              <p:cNvPr id="28" name="Freeform 150"/>
              <p:cNvSpPr>
                <a:spLocks noEditPoints="1" noChangeArrowheads="1"/>
              </p:cNvSpPr>
              <p:nvPr/>
            </p:nvSpPr>
            <p:spPr bwMode="auto">
              <a:xfrm>
                <a:off x="9364954" y="1516098"/>
                <a:ext cx="370262" cy="366780"/>
              </a:xfrm>
              <a:custGeom>
                <a:avLst/>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32" name="Rectangle 151"/>
              <p:cNvSpPr>
                <a:spLocks noChangeArrowheads="1"/>
              </p:cNvSpPr>
              <p:nvPr/>
            </p:nvSpPr>
            <p:spPr bwMode="auto">
              <a:xfrm>
                <a:off x="9506239" y="1780859"/>
                <a:ext cx="21924" cy="41294"/>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33" name="Rectangle 152"/>
              <p:cNvSpPr>
                <a:spLocks noChangeArrowheads="1"/>
              </p:cNvSpPr>
              <p:nvPr/>
            </p:nvSpPr>
            <p:spPr bwMode="auto">
              <a:xfrm>
                <a:off x="9540342" y="1780859"/>
                <a:ext cx="19487" cy="41294"/>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34" name="Rectangle 153"/>
              <p:cNvSpPr>
                <a:spLocks noChangeArrowheads="1"/>
              </p:cNvSpPr>
              <p:nvPr/>
            </p:nvSpPr>
            <p:spPr bwMode="auto">
              <a:xfrm>
                <a:off x="9574445" y="1780859"/>
                <a:ext cx="19487" cy="41294"/>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35" name="Freeform 154"/>
              <p:cNvSpPr>
                <a:spLocks noChangeArrowheads="1"/>
              </p:cNvSpPr>
              <p:nvPr/>
            </p:nvSpPr>
            <p:spPr bwMode="auto">
              <a:xfrm>
                <a:off x="9479444" y="1620544"/>
                <a:ext cx="80387" cy="82586"/>
              </a:xfrm>
              <a:custGeom>
                <a:avLst/>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36" name="Freeform 155"/>
              <p:cNvSpPr>
                <a:spLocks noChangeArrowheads="1"/>
              </p:cNvSpPr>
              <p:nvPr/>
            </p:nvSpPr>
            <p:spPr bwMode="auto">
              <a:xfrm>
                <a:off x="9430725" y="1780859"/>
                <a:ext cx="21924" cy="19432"/>
              </a:xfrm>
              <a:custGeom>
                <a:avLst/>
                <a:gdLst>
                  <a:gd name="T0" fmla="*/ 0 w 9"/>
                  <a:gd name="T1" fmla="*/ 14974 h 8"/>
                  <a:gd name="T2" fmla="*/ 7488 w 9"/>
                  <a:gd name="T3" fmla="*/ 19966 h 8"/>
                  <a:gd name="T4" fmla="*/ 22463 w 9"/>
                  <a:gd name="T5" fmla="*/ 2496 h 8"/>
                  <a:gd name="T6" fmla="*/ 17471 w 9"/>
                  <a:gd name="T7" fmla="*/ 0 h 8"/>
                  <a:gd name="T8" fmla="*/ 0 w 9"/>
                  <a:gd name="T9" fmla="*/ 14974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37" name="Freeform 156"/>
              <p:cNvSpPr>
                <a:spLocks noChangeArrowheads="1"/>
              </p:cNvSpPr>
              <p:nvPr/>
            </p:nvSpPr>
            <p:spPr bwMode="auto">
              <a:xfrm>
                <a:off x="9411238" y="1737137"/>
                <a:ext cx="26796" cy="14574"/>
              </a:xfrm>
              <a:custGeom>
                <a:avLst/>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38" name="Freeform 157"/>
              <p:cNvSpPr>
                <a:spLocks noChangeArrowheads="1"/>
              </p:cNvSpPr>
              <p:nvPr/>
            </p:nvSpPr>
            <p:spPr bwMode="auto">
              <a:xfrm>
                <a:off x="9442904" y="1588969"/>
                <a:ext cx="19487" cy="21862"/>
              </a:xfrm>
              <a:custGeom>
                <a:avLst/>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39" name="Freeform 158"/>
              <p:cNvSpPr>
                <a:spLocks noChangeArrowheads="1"/>
              </p:cNvSpPr>
              <p:nvPr/>
            </p:nvSpPr>
            <p:spPr bwMode="auto">
              <a:xfrm>
                <a:off x="9413673" y="1637548"/>
                <a:ext cx="26796" cy="12146"/>
              </a:xfrm>
              <a:custGeom>
                <a:avLst/>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40" name="Rectangle 159"/>
              <p:cNvSpPr>
                <a:spLocks noChangeArrowheads="1"/>
              </p:cNvSpPr>
              <p:nvPr/>
            </p:nvSpPr>
            <p:spPr bwMode="auto">
              <a:xfrm>
                <a:off x="9547650" y="1550104"/>
                <a:ext cx="7308" cy="21862"/>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41" name="Freeform 160"/>
              <p:cNvSpPr>
                <a:spLocks noChangeArrowheads="1"/>
              </p:cNvSpPr>
              <p:nvPr/>
            </p:nvSpPr>
            <p:spPr bwMode="auto">
              <a:xfrm>
                <a:off x="9481879" y="1559820"/>
                <a:ext cx="17052" cy="21862"/>
              </a:xfrm>
              <a:custGeom>
                <a:avLst/>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43" name="Freeform 161"/>
              <p:cNvSpPr>
                <a:spLocks noChangeArrowheads="1"/>
              </p:cNvSpPr>
              <p:nvPr/>
            </p:nvSpPr>
            <p:spPr bwMode="auto">
              <a:xfrm>
                <a:off x="9593932" y="1559820"/>
                <a:ext cx="12181" cy="26719"/>
              </a:xfrm>
              <a:custGeom>
                <a:avLst/>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44" name="Freeform 162"/>
              <p:cNvSpPr>
                <a:spLocks noChangeArrowheads="1"/>
              </p:cNvSpPr>
              <p:nvPr/>
            </p:nvSpPr>
            <p:spPr bwMode="auto">
              <a:xfrm>
                <a:off x="9635344" y="1780859"/>
                <a:ext cx="21924" cy="19432"/>
              </a:xfrm>
              <a:custGeom>
                <a:avLst/>
                <a:gdLst>
                  <a:gd name="T0" fmla="*/ 0 w 9"/>
                  <a:gd name="T1" fmla="*/ 2496 h 8"/>
                  <a:gd name="T2" fmla="*/ 19967 w 9"/>
                  <a:gd name="T3" fmla="*/ 19966 h 8"/>
                  <a:gd name="T4" fmla="*/ 22463 w 9"/>
                  <a:gd name="T5" fmla="*/ 14974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45" name="Freeform 163"/>
              <p:cNvSpPr>
                <a:spLocks noChangeArrowheads="1"/>
              </p:cNvSpPr>
              <p:nvPr/>
            </p:nvSpPr>
            <p:spPr bwMode="auto">
              <a:xfrm>
                <a:off x="9662138" y="1737137"/>
                <a:ext cx="24360" cy="14574"/>
              </a:xfrm>
              <a:custGeom>
                <a:avLst/>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46" name="Freeform 164"/>
              <p:cNvSpPr>
                <a:spLocks noChangeArrowheads="1"/>
              </p:cNvSpPr>
              <p:nvPr/>
            </p:nvSpPr>
            <p:spPr bwMode="auto">
              <a:xfrm>
                <a:off x="9632907" y="1588969"/>
                <a:ext cx="21924" cy="21862"/>
              </a:xfrm>
              <a:custGeom>
                <a:avLst/>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48" name="Freeform 165"/>
              <p:cNvSpPr>
                <a:spLocks noChangeArrowheads="1"/>
              </p:cNvSpPr>
              <p:nvPr/>
            </p:nvSpPr>
            <p:spPr bwMode="auto">
              <a:xfrm>
                <a:off x="9657266" y="1637548"/>
                <a:ext cx="26796" cy="12146"/>
              </a:xfrm>
              <a:custGeom>
                <a:avLst/>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49" name="Rectangle 166"/>
              <p:cNvSpPr>
                <a:spLocks noChangeArrowheads="1"/>
              </p:cNvSpPr>
              <p:nvPr/>
            </p:nvSpPr>
            <p:spPr bwMode="auto">
              <a:xfrm>
                <a:off x="9403929" y="1686128"/>
                <a:ext cx="24360" cy="7288"/>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51" name="Rectangle 167"/>
              <p:cNvSpPr>
                <a:spLocks noChangeArrowheads="1"/>
              </p:cNvSpPr>
              <p:nvPr/>
            </p:nvSpPr>
            <p:spPr bwMode="auto">
              <a:xfrm>
                <a:off x="9674318" y="1688557"/>
                <a:ext cx="26796" cy="7288"/>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Tm="0">
        <p14:gallery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100"/>
                                  </p:stCondLst>
                                  <p:iterate type="lt">
                                    <p:tmPct val="10000"/>
                                  </p:iterate>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childTnLst>
                          </p:cTn>
                        </p:par>
                        <p:par>
                          <p:cTn id="11" fill="hold">
                            <p:stCondLst>
                              <p:cond delay="0"/>
                            </p:stCondLst>
                            <p:childTnLst>
                              <p:par>
                                <p:cTn id="12" presetID="22" presetClass="entr" presetSubtype="1" fill="hold" grpId="0" nodeType="after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wipe(up)">
                                      <p:cBhvr>
                                        <p:cTn id="14" dur="500"/>
                                        <p:tgtEl>
                                          <p:spTgt spid="115"/>
                                        </p:tgtEl>
                                      </p:cBhvr>
                                    </p:animEffect>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丁字箭头 114"/>
          <p:cNvSpPr/>
          <p:nvPr/>
        </p:nvSpPr>
        <p:spPr>
          <a:xfrm flipV="1">
            <a:off x="2608437" y="5423868"/>
            <a:ext cx="7301538" cy="265743"/>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9872" tIns="19937" rIns="39872" bIns="19937" rtlCol="0" anchor="ctr"/>
          <a:lstStyle/>
          <a:p>
            <a:pPr algn="ctr"/>
            <a:endParaRPr lang="zh-CN" altLang="en-US" sz="1830">
              <a:cs typeface="+mn-ea"/>
              <a:sym typeface="+mn-lt"/>
            </a:endParaRPr>
          </a:p>
        </p:txBody>
      </p:sp>
      <p:grpSp>
        <p:nvGrpSpPr>
          <p:cNvPr id="2" name="组合 122"/>
          <p:cNvGrpSpPr/>
          <p:nvPr/>
        </p:nvGrpSpPr>
        <p:grpSpPr>
          <a:xfrm>
            <a:off x="898629" y="400955"/>
            <a:ext cx="405483" cy="417336"/>
            <a:chOff x="848004" y="393400"/>
            <a:chExt cx="406366" cy="418246"/>
          </a:xfrm>
          <a:effectLst>
            <a:outerShdw blurRad="165100" dist="38100" dir="6960000" sx="98000" sy="98000" algn="t" rotWithShape="0">
              <a:prstClr val="black">
                <a:alpha val="34000"/>
              </a:prstClr>
            </a:outerShdw>
          </a:effectLst>
        </p:grpSpPr>
        <p:grpSp>
          <p:nvGrpSpPr>
            <p:cNvPr id="3" name="组合 123"/>
            <p:cNvGrpSpPr/>
            <p:nvPr/>
          </p:nvGrpSpPr>
          <p:grpSpPr>
            <a:xfrm>
              <a:off x="848004" y="393400"/>
              <a:ext cx="406366" cy="418246"/>
              <a:chOff x="848005" y="369553"/>
              <a:chExt cx="406366" cy="418246"/>
            </a:xfrm>
          </p:grpSpPr>
          <p:sp>
            <p:nvSpPr>
              <p:cNvPr id="126" name="椭圆 125"/>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27" name="椭圆 126"/>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25" name="椭圆 124"/>
            <p:cNvSpPr/>
            <p:nvPr/>
          </p:nvSpPr>
          <p:spPr>
            <a:xfrm>
              <a:off x="907857" y="455002"/>
              <a:ext cx="286661" cy="295042"/>
            </a:xfrm>
            <a:prstGeom prst="ellipse">
              <a:avLst/>
            </a:prstGeom>
            <a:gradFill>
              <a:gsLst>
                <a:gs pos="0">
                  <a:srgbClr val="0BB0F0"/>
                </a:gs>
                <a:gs pos="100000">
                  <a:srgbClr val="3AA3EC"/>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115" dirty="0">
                <a:solidFill>
                  <a:schemeClr val="bg1"/>
                </a:solidFill>
                <a:cs typeface="+mn-ea"/>
                <a:sym typeface="+mn-lt"/>
              </a:endParaRPr>
            </a:p>
          </p:txBody>
        </p:sp>
      </p:grpSp>
      <p:sp>
        <p:nvSpPr>
          <p:cNvPr id="107" name="TextBox 28"/>
          <p:cNvSpPr txBox="1"/>
          <p:nvPr/>
        </p:nvSpPr>
        <p:spPr>
          <a:xfrm>
            <a:off x="1350514" y="340214"/>
            <a:ext cx="3809382" cy="532811"/>
          </a:xfrm>
          <a:prstGeom prst="rect">
            <a:avLst/>
          </a:prstGeom>
          <a:noFill/>
        </p:spPr>
        <p:txBody>
          <a:bodyPr wrap="square" lIns="105509" tIns="52755" rIns="105509" bIns="52755" rtlCol="0">
            <a:spAutoFit/>
          </a:bodyPr>
          <a:lstStyle/>
          <a:p>
            <a:r>
              <a:rPr lang="zh-CN" altLang="en-US" sz="2770" b="1" dirty="0" smtClean="0">
                <a:solidFill>
                  <a:schemeClr val="tx1">
                    <a:lumMod val="65000"/>
                    <a:lumOff val="35000"/>
                  </a:schemeClr>
                </a:solidFill>
                <a:effectLst>
                  <a:innerShdw blurRad="63500" dist="50800" dir="13500000">
                    <a:prstClr val="black">
                      <a:alpha val="50000"/>
                    </a:prstClr>
                  </a:innerShdw>
                </a:effectLst>
                <a:cs typeface="+mn-ea"/>
                <a:sym typeface="+mn-lt"/>
              </a:rPr>
              <a:t> 四、容易出现的问题</a:t>
            </a:r>
            <a:endParaRPr lang="zh-CN" altLang="en-US" sz="2770" b="1" dirty="0">
              <a:solidFill>
                <a:schemeClr val="tx1">
                  <a:lumMod val="65000"/>
                  <a:lumOff val="35000"/>
                </a:schemeClr>
              </a:solidFill>
              <a:effectLst>
                <a:innerShdw blurRad="63500" dist="50800" dir="13500000">
                  <a:prstClr val="black">
                    <a:alpha val="50000"/>
                  </a:prstClr>
                </a:innerShdw>
              </a:effectLst>
              <a:cs typeface="+mn-ea"/>
              <a:sym typeface="+mn-lt"/>
            </a:endParaRPr>
          </a:p>
        </p:txBody>
      </p:sp>
      <p:sp>
        <p:nvSpPr>
          <p:cNvPr id="112" name="TextBox 111"/>
          <p:cNvSpPr txBox="1"/>
          <p:nvPr/>
        </p:nvSpPr>
        <p:spPr>
          <a:xfrm>
            <a:off x="4511824" y="1268760"/>
            <a:ext cx="5328591" cy="4099584"/>
          </a:xfrm>
          <a:prstGeom prst="rect">
            <a:avLst/>
          </a:prstGeom>
          <a:noFill/>
        </p:spPr>
        <p:txBody>
          <a:bodyPr wrap="square" lIns="79155" tIns="0" rIns="79155" bIns="0" rtlCol="0" anchor="t">
            <a:spAutoFit/>
          </a:bodyPr>
          <a:lstStyle/>
          <a:p>
            <a:pPr>
              <a:lnSpc>
                <a:spcPct val="150000"/>
              </a:lnSpc>
            </a:pPr>
            <a:r>
              <a:rPr lang="en-US" altLang="zh-CN" sz="2000" dirty="0" smtClean="0"/>
              <a:t>1.</a:t>
            </a:r>
            <a:r>
              <a:rPr lang="zh-CN" altLang="zh-CN" sz="2000" dirty="0" smtClean="0"/>
              <a:t>篇幅不代表质量</a:t>
            </a:r>
            <a:endParaRPr lang="zh-CN" altLang="zh-CN" sz="2000" dirty="0" smtClean="0"/>
          </a:p>
          <a:p>
            <a:pPr>
              <a:lnSpc>
                <a:spcPct val="150000"/>
              </a:lnSpc>
            </a:pPr>
            <a:r>
              <a:rPr lang="en-US" altLang="zh-CN" sz="2000" dirty="0" smtClean="0"/>
              <a:t>2.</a:t>
            </a:r>
            <a:r>
              <a:rPr lang="zh-CN" altLang="zh-CN" sz="2000" dirty="0" smtClean="0"/>
              <a:t>解释不充分</a:t>
            </a:r>
            <a:endParaRPr lang="zh-CN" altLang="zh-CN" sz="2000" dirty="0" smtClean="0"/>
          </a:p>
          <a:p>
            <a:pPr>
              <a:lnSpc>
                <a:spcPct val="150000"/>
              </a:lnSpc>
            </a:pPr>
            <a:r>
              <a:rPr lang="en-US" altLang="zh-CN" sz="2000" dirty="0" smtClean="0"/>
              <a:t>3.</a:t>
            </a:r>
            <a:r>
              <a:rPr lang="zh-CN" altLang="zh-CN" sz="2000" dirty="0" smtClean="0"/>
              <a:t>偏离目标与脱离现实</a:t>
            </a:r>
            <a:endParaRPr lang="zh-CN" altLang="zh-CN" sz="2000" dirty="0" smtClean="0"/>
          </a:p>
          <a:p>
            <a:pPr>
              <a:lnSpc>
                <a:spcPct val="150000"/>
              </a:lnSpc>
            </a:pPr>
            <a:r>
              <a:rPr lang="en-US" altLang="zh-CN" sz="2000" dirty="0" smtClean="0"/>
              <a:t>4.</a:t>
            </a:r>
            <a:r>
              <a:rPr lang="zh-CN" altLang="zh-CN" sz="2000" dirty="0" smtClean="0"/>
              <a:t>过度使用定量技术</a:t>
            </a:r>
            <a:endParaRPr lang="zh-CN" altLang="zh-CN" sz="2000" dirty="0" smtClean="0"/>
          </a:p>
          <a:p>
            <a:pPr>
              <a:lnSpc>
                <a:spcPct val="150000"/>
              </a:lnSpc>
            </a:pPr>
            <a:r>
              <a:rPr lang="en-US" altLang="zh-CN" sz="2000" dirty="0" smtClean="0"/>
              <a:t>5.</a:t>
            </a:r>
            <a:r>
              <a:rPr lang="zh-CN" altLang="zh-CN" sz="2000" dirty="0" smtClean="0"/>
              <a:t>虚假的准确性</a:t>
            </a:r>
            <a:endParaRPr lang="zh-CN" altLang="zh-CN" sz="2000" dirty="0" smtClean="0"/>
          </a:p>
          <a:p>
            <a:pPr>
              <a:lnSpc>
                <a:spcPct val="150000"/>
              </a:lnSpc>
            </a:pPr>
            <a:r>
              <a:rPr lang="en-US" altLang="zh-CN" sz="2000" dirty="0" smtClean="0"/>
              <a:t>6.</a:t>
            </a:r>
            <a:r>
              <a:rPr lang="zh-CN" altLang="zh-CN" sz="2000" dirty="0" smtClean="0"/>
              <a:t>资料解释不准确</a:t>
            </a:r>
            <a:endParaRPr lang="zh-CN" altLang="zh-CN" sz="2000" dirty="0" smtClean="0"/>
          </a:p>
          <a:p>
            <a:pPr>
              <a:lnSpc>
                <a:spcPct val="150000"/>
              </a:lnSpc>
            </a:pPr>
            <a:r>
              <a:rPr lang="en-US" altLang="zh-CN" sz="2000" dirty="0" smtClean="0"/>
              <a:t>7.</a:t>
            </a:r>
            <a:r>
              <a:rPr lang="zh-CN" altLang="zh-CN" sz="2000" dirty="0" smtClean="0"/>
              <a:t>虚张声势的图表</a:t>
            </a:r>
            <a:endParaRPr lang="zh-CN" altLang="zh-CN" sz="2000" dirty="0" smtClean="0"/>
          </a:p>
          <a:p>
            <a:pPr>
              <a:lnSpc>
                <a:spcPct val="150000"/>
              </a:lnSpc>
            </a:pPr>
            <a:r>
              <a:rPr lang="en-US" altLang="zh-CN" sz="2000" dirty="0" smtClean="0"/>
              <a:t>8.</a:t>
            </a:r>
            <a:r>
              <a:rPr lang="zh-CN" altLang="zh-CN" sz="2000" dirty="0" smtClean="0"/>
              <a:t>忽视结论的适用范围</a:t>
            </a:r>
            <a:endParaRPr lang="zh-CN" altLang="zh-CN" sz="2000" dirty="0" smtClean="0"/>
          </a:p>
          <a:p>
            <a:pPr>
              <a:lnSpc>
                <a:spcPct val="150000"/>
              </a:lnSpc>
            </a:pPr>
            <a:r>
              <a:rPr lang="en-US" altLang="zh-CN" sz="2000" dirty="0" smtClean="0"/>
              <a:t>9.</a:t>
            </a:r>
            <a:r>
              <a:rPr lang="zh-CN" altLang="zh-CN" sz="2000" dirty="0" smtClean="0"/>
              <a:t>因利益问题而修改数据、结论</a:t>
            </a:r>
            <a:endParaRPr lang="zh-CN" altLang="en-US" sz="2000" dirty="0">
              <a:solidFill>
                <a:schemeClr val="tx1">
                  <a:lumMod val="65000"/>
                  <a:lumOff val="35000"/>
                </a:schemeClr>
              </a:solidFill>
              <a:cs typeface="+mn-ea"/>
              <a:sym typeface="+mn-lt"/>
            </a:endParaRPr>
          </a:p>
        </p:txBody>
      </p:sp>
      <p:grpSp>
        <p:nvGrpSpPr>
          <p:cNvPr id="42" name="组合 41"/>
          <p:cNvGrpSpPr/>
          <p:nvPr/>
        </p:nvGrpSpPr>
        <p:grpSpPr>
          <a:xfrm>
            <a:off x="839416" y="1124744"/>
            <a:ext cx="2329599" cy="2329599"/>
            <a:chOff x="4184106" y="2952206"/>
            <a:chExt cx="3823790" cy="3823790"/>
          </a:xfrm>
        </p:grpSpPr>
        <p:sp>
          <p:nvSpPr>
            <p:cNvPr id="47" name="椭圆 4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zh-CN" altLang="en-US" sz="2400">
                <a:solidFill>
                  <a:srgbClr val="FFFFFF"/>
                </a:solidFill>
                <a:cs typeface="+mn-ea"/>
                <a:sym typeface="+mn-lt"/>
              </a:endParaRPr>
            </a:p>
          </p:txBody>
        </p:sp>
        <p:grpSp>
          <p:nvGrpSpPr>
            <p:cNvPr id="50" name="组合 108"/>
            <p:cNvGrpSpPr/>
            <p:nvPr/>
          </p:nvGrpSpPr>
          <p:grpSpPr>
            <a:xfrm>
              <a:off x="4710169" y="3478269"/>
              <a:ext cx="2771663" cy="2771663"/>
              <a:chOff x="2193191" y="1899415"/>
              <a:chExt cx="2421376" cy="2421376"/>
            </a:xfrm>
            <a:effectLst/>
          </p:grpSpPr>
          <p:sp>
            <p:nvSpPr>
              <p:cNvPr id="52" name="椭圆 51"/>
              <p:cNvSpPr/>
              <p:nvPr/>
            </p:nvSpPr>
            <p:spPr>
              <a:xfrm>
                <a:off x="2193191" y="1899415"/>
                <a:ext cx="2421376" cy="2421376"/>
              </a:xfrm>
              <a:prstGeom prst="ellipse">
                <a:avLst/>
              </a:prstGeom>
              <a:solidFill>
                <a:srgbClr val="0BB0F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zh-CN" altLang="en-US" sz="2400">
                  <a:solidFill>
                    <a:srgbClr val="FFFFFF"/>
                  </a:solidFill>
                  <a:cs typeface="+mn-ea"/>
                  <a:sym typeface="+mn-lt"/>
                </a:endParaRPr>
              </a:p>
            </p:txBody>
          </p:sp>
          <p:sp>
            <p:nvSpPr>
              <p:cNvPr id="56" name="椭圆 55"/>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zh-CN" altLang="en-US" sz="2400">
                  <a:solidFill>
                    <a:srgbClr val="FFFFFF"/>
                  </a:solidFill>
                  <a:cs typeface="+mn-ea"/>
                  <a:sym typeface="+mn-lt"/>
                </a:endParaRPr>
              </a:p>
            </p:txBody>
          </p:sp>
        </p:grpSp>
      </p:grpSp>
      <p:grpSp>
        <p:nvGrpSpPr>
          <p:cNvPr id="57" name="组合 56"/>
          <p:cNvGrpSpPr/>
          <p:nvPr/>
        </p:nvGrpSpPr>
        <p:grpSpPr>
          <a:xfrm>
            <a:off x="1683142" y="1986600"/>
            <a:ext cx="642147" cy="605887"/>
            <a:chOff x="3098700" y="5569159"/>
            <a:chExt cx="642147" cy="605886"/>
          </a:xfrm>
          <a:solidFill>
            <a:srgbClr val="0BB0F0"/>
          </a:solidFill>
        </p:grpSpPr>
        <p:sp>
          <p:nvSpPr>
            <p:cNvPr id="58"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59"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60"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61"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62"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00"/>
                                  </p:stCondLst>
                                  <p:iterate type="lt">
                                    <p:tmPct val="10000"/>
                                  </p:iterate>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childTnLst>
                          </p:cTn>
                        </p:par>
                        <p:par>
                          <p:cTn id="11" fill="hold">
                            <p:stCondLst>
                              <p:cond delay="0"/>
                            </p:stCondLst>
                            <p:childTnLst>
                              <p:par>
                                <p:cTn id="12" presetID="22" presetClass="entr" presetSubtype="1" fill="hold" grpId="0" nodeType="after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wipe(up)">
                                      <p:cBhvr>
                                        <p:cTn id="14" dur="500"/>
                                        <p:tgtEl>
                                          <p:spTgt spid="115"/>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000"/>
                            </p:stCondLst>
                            <p:childTnLst>
                              <p:par>
                                <p:cTn id="22" presetID="45"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anim calcmode="lin" valueType="num">
                                      <p:cBhvr>
                                        <p:cTn id="25" dur="500" fill="hold"/>
                                        <p:tgtEl>
                                          <p:spTgt spid="57"/>
                                        </p:tgtEl>
                                        <p:attrNameLst>
                                          <p:attrName>ppt_w</p:attrName>
                                        </p:attrNameLst>
                                      </p:cBhvr>
                                      <p:tavLst>
                                        <p:tav tm="0" fmla="#ppt_w*sin(2.5*pi*$)">
                                          <p:val>
                                            <p:fltVal val="0"/>
                                          </p:val>
                                        </p:tav>
                                        <p:tav tm="100000">
                                          <p:val>
                                            <p:fltVal val="1"/>
                                          </p:val>
                                        </p:tav>
                                      </p:tavLst>
                                    </p:anim>
                                    <p:anim calcmode="lin" valueType="num">
                                      <p:cBhvr>
                                        <p:cTn id="26" dur="500" fill="hold"/>
                                        <p:tgtEl>
                                          <p:spTgt spid="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lenovo\Desktop\QQ截图20170826220752.png"/>
          <p:cNvPicPr>
            <a:picLocks noChangeAspect="1" noChangeArrowheads="1"/>
          </p:cNvPicPr>
          <p:nvPr/>
        </p:nvPicPr>
        <p:blipFill>
          <a:blip r:embed="rId1" cstate="print"/>
          <a:srcRect/>
          <a:stretch>
            <a:fillRect/>
          </a:stretch>
        </p:blipFill>
        <p:spPr bwMode="auto">
          <a:xfrm>
            <a:off x="2063552" y="836712"/>
            <a:ext cx="8001889" cy="453650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27564" y="3214115"/>
            <a:ext cx="5136873" cy="785464"/>
            <a:chOff x="4151784" y="2996952"/>
            <a:chExt cx="4195020" cy="641448"/>
          </a:xfrm>
        </p:grpSpPr>
        <p:sp>
          <p:nvSpPr>
            <p:cNvPr id="5" name="圆角矩形 4"/>
            <p:cNvSpPr/>
            <p:nvPr/>
          </p:nvSpPr>
          <p:spPr>
            <a:xfrm>
              <a:off x="4151784" y="2996952"/>
              <a:ext cx="4195020" cy="641448"/>
            </a:xfrm>
            <a:prstGeom prst="roundRect">
              <a:avLst/>
            </a:prstGeom>
            <a:gradFill>
              <a:gsLst>
                <a:gs pos="100000">
                  <a:srgbClr val="0078D2"/>
                </a:gs>
                <a:gs pos="0">
                  <a:srgbClr val="00B0F0"/>
                </a:gs>
              </a:gsLst>
              <a:lin ang="5400000" scaled="1"/>
            </a:grad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6" name="TextBox 4"/>
            <p:cNvSpPr txBox="1"/>
            <p:nvPr/>
          </p:nvSpPr>
          <p:spPr>
            <a:xfrm>
              <a:off x="4996360" y="3113165"/>
              <a:ext cx="2699404" cy="476179"/>
            </a:xfrm>
            <a:prstGeom prst="rect">
              <a:avLst/>
            </a:prstGeom>
            <a:noFill/>
          </p:spPr>
          <p:txBody>
            <a:bodyPr wrap="square" lIns="89770" tIns="44885" rIns="89770" bIns="44885" rtlCol="0">
              <a:spAutoFit/>
            </a:bodyPr>
            <a:lstStyle/>
            <a:p>
              <a:r>
                <a:rPr lang="zh-CN" altLang="en-US" sz="3200" b="1" dirty="0" smtClean="0">
                  <a:solidFill>
                    <a:schemeClr val="bg1"/>
                  </a:solidFill>
                  <a:cs typeface="+mn-ea"/>
                  <a:sym typeface="+mn-lt"/>
                </a:rPr>
                <a:t>任务实施</a:t>
              </a:r>
              <a:endParaRPr lang="zh-CN" altLang="en-US" sz="3200" b="1" dirty="0">
                <a:solidFill>
                  <a:schemeClr val="bg1"/>
                </a:solidFill>
                <a:cs typeface="+mn-ea"/>
                <a:sym typeface="+mn-lt"/>
              </a:endParaRPr>
            </a:p>
          </p:txBody>
        </p:sp>
        <p:sp>
          <p:nvSpPr>
            <p:cNvPr id="7" name="Freeform 6"/>
            <p:cNvSpPr>
              <a:spLocks noEditPoints="1"/>
            </p:cNvSpPr>
            <p:nvPr/>
          </p:nvSpPr>
          <p:spPr bwMode="auto">
            <a:xfrm>
              <a:off x="7615852" y="3063094"/>
              <a:ext cx="473588" cy="48927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5875" cap="rnd">
              <a:solidFill>
                <a:schemeClr val="bg1"/>
              </a:solidFill>
              <a:prstDash val="solid"/>
              <a:round/>
            </a:ln>
          </p:spPr>
          <p:txBody>
            <a:bodyPr vert="horz" wrap="square" lIns="89770" tIns="44885" rIns="89770" bIns="44885" numCol="1" anchor="t" anchorCtr="0" compatLnSpc="1"/>
            <a:lstStyle/>
            <a:p>
              <a:endParaRPr lang="zh-CN" altLang="en-US" sz="1830">
                <a:cs typeface="+mn-ea"/>
                <a:sym typeface="+mn-lt"/>
              </a:endParaRPr>
            </a:p>
          </p:txBody>
        </p:sp>
        <p:sp>
          <p:nvSpPr>
            <p:cNvPr id="8" name="Freeform 6"/>
            <p:cNvSpPr/>
            <p:nvPr/>
          </p:nvSpPr>
          <p:spPr bwMode="auto">
            <a:xfrm>
              <a:off x="4352486" y="3151707"/>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0" name="组合 9"/>
          <p:cNvGrpSpPr/>
          <p:nvPr/>
        </p:nvGrpSpPr>
        <p:grpSpPr>
          <a:xfrm>
            <a:off x="5175466" y="1052736"/>
            <a:ext cx="1841068" cy="1672886"/>
            <a:chOff x="3080411" y="1769423"/>
            <a:chExt cx="1944496" cy="1766866"/>
          </a:xfrm>
        </p:grpSpPr>
        <p:grpSp>
          <p:nvGrpSpPr>
            <p:cNvPr id="11" name="组合 10"/>
            <p:cNvGrpSpPr/>
            <p:nvPr/>
          </p:nvGrpSpPr>
          <p:grpSpPr>
            <a:xfrm>
              <a:off x="3080411" y="1769423"/>
              <a:ext cx="1944496" cy="1766866"/>
              <a:chOff x="3080411" y="1769423"/>
              <a:chExt cx="1944496" cy="1766866"/>
            </a:xfrm>
          </p:grpSpPr>
          <p:sp>
            <p:nvSpPr>
              <p:cNvPr id="14" name="Freeform 6"/>
              <p:cNvSpPr/>
              <p:nvPr/>
            </p:nvSpPr>
            <p:spPr bwMode="auto">
              <a:xfrm>
                <a:off x="308041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5" name="Freeform 6"/>
              <p:cNvSpPr/>
              <p:nvPr/>
            </p:nvSpPr>
            <p:spPr bwMode="auto">
              <a:xfrm>
                <a:off x="3115783"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6" name="Freeform 6"/>
              <p:cNvSpPr/>
              <p:nvPr/>
            </p:nvSpPr>
            <p:spPr bwMode="auto">
              <a:xfrm>
                <a:off x="3350561"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0">
                    <a:srgbClr val="0BB0F0"/>
                  </a:gs>
                  <a:gs pos="100000">
                    <a:srgbClr val="3AA3EC"/>
                  </a:gs>
                </a:gsLst>
                <a:path path="circle">
                  <a:fillToRect l="100000" b="100000"/>
                </a:path>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grpSp>
        <p:sp>
          <p:nvSpPr>
            <p:cNvPr id="12" name="TextBox 16"/>
            <p:cNvSpPr txBox="1"/>
            <p:nvPr/>
          </p:nvSpPr>
          <p:spPr>
            <a:xfrm>
              <a:off x="3292126" y="2116493"/>
              <a:ext cx="1474376" cy="1072721"/>
            </a:xfrm>
            <a:prstGeom prst="rect">
              <a:avLst/>
            </a:prstGeom>
            <a:noFill/>
          </p:spPr>
          <p:txBody>
            <a:bodyPr wrap="square" rtlCol="0">
              <a:spAutoFit/>
            </a:bodyPr>
            <a:lstStyle/>
            <a:p>
              <a:pPr algn="ctr"/>
              <a:r>
                <a:rPr lang="en-US" altLang="zh-CN" sz="6000" b="1" dirty="0" smtClean="0">
                  <a:solidFill>
                    <a:schemeClr val="bg1"/>
                  </a:solidFill>
                  <a:cs typeface="+mn-ea"/>
                  <a:sym typeface="+mn-lt"/>
                </a:rPr>
                <a:t>04</a:t>
              </a:r>
              <a:endParaRPr lang="zh-CN" altLang="en-US" sz="6000" b="1" dirty="0">
                <a:solidFill>
                  <a:schemeClr val="bg1"/>
                </a:solidFill>
                <a:cs typeface="+mn-ea"/>
                <a:sym typeface="+mn-lt"/>
              </a:endParaRPr>
            </a:p>
          </p:txBody>
        </p:sp>
        <p:sp>
          <p:nvSpPr>
            <p:cNvPr id="13" name="TextBox 16"/>
            <p:cNvSpPr txBox="1"/>
            <p:nvPr/>
          </p:nvSpPr>
          <p:spPr>
            <a:xfrm>
              <a:off x="3315751" y="2764207"/>
              <a:ext cx="1474376" cy="350735"/>
            </a:xfrm>
            <a:prstGeom prst="rect">
              <a:avLst/>
            </a:prstGeom>
            <a:noFill/>
          </p:spPr>
          <p:txBody>
            <a:bodyPr wrap="square" rtlCol="0">
              <a:spAutoFit/>
            </a:bodyPr>
            <a:lstStyle/>
            <a:p>
              <a:pPr algn="ctr"/>
              <a:endParaRPr lang="zh-CN" altLang="en-US" sz="156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
            <a:ext cx="7689122" cy="6858000"/>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nvGrpSpPr>
          <p:cNvPr id="3" name="组合 2"/>
          <p:cNvGrpSpPr/>
          <p:nvPr/>
        </p:nvGrpSpPr>
        <p:grpSpPr>
          <a:xfrm>
            <a:off x="4457666" y="-473481"/>
            <a:ext cx="7383832" cy="7716201"/>
            <a:chOff x="5149018" y="-546916"/>
            <a:chExt cx="8529010" cy="8912927"/>
          </a:xfrm>
        </p:grpSpPr>
        <p:grpSp>
          <p:nvGrpSpPr>
            <p:cNvPr id="6" name="组合 5"/>
            <p:cNvGrpSpPr/>
            <p:nvPr/>
          </p:nvGrpSpPr>
          <p:grpSpPr>
            <a:xfrm>
              <a:off x="5149018" y="0"/>
              <a:ext cx="8529010" cy="8250793"/>
              <a:chOff x="5152065" y="0"/>
              <a:chExt cx="8529010" cy="7940997"/>
            </a:xfrm>
            <a:solidFill>
              <a:schemeClr val="bg1"/>
            </a:solidFill>
          </p:grpSpPr>
          <p:sp>
            <p:nvSpPr>
              <p:cNvPr id="4" name="矩形 3"/>
              <p:cNvSpPr/>
              <p:nvPr/>
            </p:nvSpPr>
            <p:spPr>
              <a:xfrm>
                <a:off x="7704633" y="0"/>
                <a:ext cx="5976442" cy="7921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dirty="0">
                  <a:cs typeface="+mn-ea"/>
                  <a:sym typeface="+mn-lt"/>
                </a:endParaRPr>
              </a:p>
            </p:txBody>
          </p:sp>
          <p:sp>
            <p:nvSpPr>
              <p:cNvPr id="5" name="直角三角形 4"/>
              <p:cNvSpPr/>
              <p:nvPr/>
            </p:nvSpPr>
            <p:spPr>
              <a:xfrm flipH="1">
                <a:off x="5152065" y="0"/>
                <a:ext cx="2552568" cy="794099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1" name="矩形 10"/>
            <p:cNvSpPr/>
            <p:nvPr/>
          </p:nvSpPr>
          <p:spPr>
            <a:xfrm rot="1011878">
              <a:off x="6302819" y="-546916"/>
              <a:ext cx="276085" cy="8912927"/>
            </a:xfrm>
            <a:prstGeom prst="rect">
              <a:avLst/>
            </a:prstGeom>
            <a:gradFill>
              <a:gsLst>
                <a:gs pos="0">
                  <a:schemeClr val="bg1">
                    <a:lumMod val="85000"/>
                  </a:schemeClr>
                </a:gs>
                <a:gs pos="100000">
                  <a:srgbClr val="FEFEFE"/>
                </a:gs>
              </a:gsLst>
              <a:path path="circle">
                <a:fillToRect l="100000" b="100000"/>
              </a:path>
            </a:gradFill>
            <a:ln>
              <a:noFill/>
            </a:ln>
            <a:effectLst>
              <a:outerShdw blurRad="152400" dist="635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spcCol="0" rtlCol="0" anchor="ctr"/>
            <a:lstStyle/>
            <a:p>
              <a:pPr algn="ctr"/>
              <a:endParaRPr lang="zh-CN" altLang="en-US" sz="1830">
                <a:cs typeface="+mn-ea"/>
                <a:sym typeface="+mn-lt"/>
              </a:endParaRPr>
            </a:p>
          </p:txBody>
        </p:sp>
      </p:grpSp>
      <p:sp>
        <p:nvSpPr>
          <p:cNvPr id="123" name="TextBox 122"/>
          <p:cNvSpPr txBox="1"/>
          <p:nvPr/>
        </p:nvSpPr>
        <p:spPr>
          <a:xfrm>
            <a:off x="6047740" y="3379470"/>
            <a:ext cx="5015230" cy="765175"/>
          </a:xfrm>
          <a:prstGeom prst="rect">
            <a:avLst/>
          </a:prstGeom>
          <a:noFill/>
        </p:spPr>
        <p:txBody>
          <a:bodyPr wrap="square" lIns="119637" tIns="59819" rIns="119637" bIns="59819" rtlCol="0">
            <a:spAutoFit/>
          </a:bodyPr>
          <a:lstStyle/>
          <a:p>
            <a:pPr>
              <a:lnSpc>
                <a:spcPct val="150000"/>
              </a:lnSpc>
            </a:pPr>
            <a:r>
              <a:rPr lang="zh-CN" altLang="en-US" sz="2800" dirty="0">
                <a:cs typeface="+mn-ea"/>
                <a:sym typeface="+mn-lt"/>
              </a:rPr>
              <a:t>       </a:t>
            </a:r>
            <a:r>
              <a:rPr lang="zh-CN" altLang="en-US" sz="2800" dirty="0" smtClean="0">
                <a:cs typeface="+mn-ea"/>
                <a:sym typeface="+mn-lt"/>
              </a:rPr>
              <a:t>没有调查就没有发言权</a:t>
            </a:r>
            <a:endParaRPr lang="zh-CN" altLang="en-US" sz="2800" dirty="0">
              <a:cs typeface="+mn-ea"/>
              <a:sym typeface="+mn-lt"/>
            </a:endParaRPr>
          </a:p>
        </p:txBody>
      </p:sp>
      <p:grpSp>
        <p:nvGrpSpPr>
          <p:cNvPr id="20" name="组合 19"/>
          <p:cNvGrpSpPr/>
          <p:nvPr/>
        </p:nvGrpSpPr>
        <p:grpSpPr>
          <a:xfrm>
            <a:off x="7679507" y="1035880"/>
            <a:ext cx="1311697" cy="1191873"/>
            <a:chOff x="9445794" y="-97742"/>
            <a:chExt cx="1944496" cy="1766866"/>
          </a:xfrm>
        </p:grpSpPr>
        <p:sp>
          <p:nvSpPr>
            <p:cNvPr id="22" name="Freeform 6"/>
            <p:cNvSpPr/>
            <p:nvPr/>
          </p:nvSpPr>
          <p:spPr bwMode="auto">
            <a:xfrm>
              <a:off x="9445794" y="-97742"/>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23" name="Freeform 6"/>
            <p:cNvSpPr/>
            <p:nvPr/>
          </p:nvSpPr>
          <p:spPr bwMode="auto">
            <a:xfrm>
              <a:off x="9481166" y="-65604"/>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24" name="Freeform 6"/>
            <p:cNvSpPr/>
            <p:nvPr/>
          </p:nvSpPr>
          <p:spPr bwMode="auto">
            <a:xfrm>
              <a:off x="9715944" y="147729"/>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100000">
                  <a:srgbClr val="0078D2"/>
                </a:gs>
                <a:gs pos="0">
                  <a:srgbClr val="00B0F0"/>
                </a:gs>
              </a:gsLst>
              <a:lin ang="5400000" scaled="1"/>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sp>
          <p:nvSpPr>
            <p:cNvPr id="12" name="文本框 11"/>
            <p:cNvSpPr txBox="1"/>
            <p:nvPr/>
          </p:nvSpPr>
          <p:spPr>
            <a:xfrm>
              <a:off x="9897642" y="283825"/>
              <a:ext cx="1062698" cy="1084561"/>
            </a:xfrm>
            <a:prstGeom prst="rect">
              <a:avLst/>
            </a:prstGeom>
            <a:noFill/>
          </p:spPr>
          <p:txBody>
            <a:bodyPr wrap="none" rtlCol="0">
              <a:spAutoFit/>
            </a:bodyPr>
            <a:lstStyle/>
            <a:p>
              <a:r>
                <a:rPr lang="zh-CN" altLang="en-US" sz="4155" b="1" dirty="0">
                  <a:solidFill>
                    <a:schemeClr val="bg1"/>
                  </a:solidFill>
                  <a:cs typeface="+mn-ea"/>
                  <a:sym typeface="+mn-lt"/>
                </a:rPr>
                <a:t>前</a:t>
              </a:r>
              <a:endParaRPr lang="zh-CN" altLang="en-US" sz="4155" b="1" dirty="0">
                <a:solidFill>
                  <a:schemeClr val="bg1"/>
                </a:solidFill>
                <a:cs typeface="+mn-ea"/>
                <a:sym typeface="+mn-lt"/>
              </a:endParaRPr>
            </a:p>
          </p:txBody>
        </p:sp>
      </p:grpSp>
      <p:grpSp>
        <p:nvGrpSpPr>
          <p:cNvPr id="27" name="组合 26"/>
          <p:cNvGrpSpPr/>
          <p:nvPr/>
        </p:nvGrpSpPr>
        <p:grpSpPr>
          <a:xfrm>
            <a:off x="8890485" y="1035879"/>
            <a:ext cx="1311697" cy="1191873"/>
            <a:chOff x="9445794" y="-97742"/>
            <a:chExt cx="1944496" cy="1766866"/>
          </a:xfrm>
        </p:grpSpPr>
        <p:sp>
          <p:nvSpPr>
            <p:cNvPr id="28" name="Freeform 6"/>
            <p:cNvSpPr/>
            <p:nvPr/>
          </p:nvSpPr>
          <p:spPr bwMode="auto">
            <a:xfrm>
              <a:off x="9445794" y="-97742"/>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29" name="Freeform 6"/>
            <p:cNvSpPr/>
            <p:nvPr/>
          </p:nvSpPr>
          <p:spPr bwMode="auto">
            <a:xfrm>
              <a:off x="9481166" y="-65604"/>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30" name="Freeform 6"/>
            <p:cNvSpPr/>
            <p:nvPr/>
          </p:nvSpPr>
          <p:spPr bwMode="auto">
            <a:xfrm>
              <a:off x="9715944" y="147729"/>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100000">
                  <a:srgbClr val="0078D2"/>
                </a:gs>
                <a:gs pos="0">
                  <a:srgbClr val="00B0F0"/>
                </a:gs>
              </a:gsLst>
              <a:lin ang="5400000" scaled="1"/>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sp>
          <p:nvSpPr>
            <p:cNvPr id="31" name="文本框 30"/>
            <p:cNvSpPr txBox="1"/>
            <p:nvPr/>
          </p:nvSpPr>
          <p:spPr>
            <a:xfrm>
              <a:off x="9897642" y="283825"/>
              <a:ext cx="1062698" cy="1084561"/>
            </a:xfrm>
            <a:prstGeom prst="rect">
              <a:avLst/>
            </a:prstGeom>
            <a:noFill/>
          </p:spPr>
          <p:txBody>
            <a:bodyPr wrap="none" rtlCol="0">
              <a:spAutoFit/>
            </a:bodyPr>
            <a:lstStyle/>
            <a:p>
              <a:r>
                <a:rPr lang="zh-CN" altLang="en-US" sz="4155" b="1" dirty="0">
                  <a:solidFill>
                    <a:schemeClr val="bg1"/>
                  </a:solidFill>
                  <a:cs typeface="+mn-ea"/>
                  <a:sym typeface="+mn-lt"/>
                </a:rPr>
                <a:t>言</a:t>
              </a:r>
              <a:endParaRPr lang="zh-CN" altLang="en-US" sz="4155"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par>
                                <p:cTn id="18" presetID="53" presetClass="entr" presetSubtype="16" fill="hold" nodeType="withEffect">
                                  <p:stCondLst>
                                    <p:cond delay="10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22" presetClass="entr" presetSubtype="4" fill="hold" grpId="0" nodeType="afterEffect">
                                  <p:stCondLst>
                                    <p:cond delay="0"/>
                                  </p:stCondLst>
                                  <p:iterate type="lt">
                                    <p:tmPct val="10000"/>
                                  </p:iterate>
                                  <p:childTnLst>
                                    <p:set>
                                      <p:cBhvr>
                                        <p:cTn id="25" dur="1" fill="hold">
                                          <p:stCondLst>
                                            <p:cond delay="0"/>
                                          </p:stCondLst>
                                        </p:cTn>
                                        <p:tgtEl>
                                          <p:spTgt spid="123"/>
                                        </p:tgtEl>
                                        <p:attrNameLst>
                                          <p:attrName>style.visibility</p:attrName>
                                        </p:attrNameLst>
                                      </p:cBhvr>
                                      <p:to>
                                        <p:strVal val="visible"/>
                                      </p:to>
                                    </p:set>
                                    <p:animEffect transition="in" filter="wipe(down)">
                                      <p:cBhvr>
                                        <p:cTn id="26"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六边形 103"/>
          <p:cNvSpPr/>
          <p:nvPr/>
        </p:nvSpPr>
        <p:spPr>
          <a:xfrm>
            <a:off x="2711624" y="1340768"/>
            <a:ext cx="1292708" cy="1147052"/>
          </a:xfrm>
          <a:prstGeom prst="hexagon">
            <a:avLst/>
          </a:prstGeom>
          <a:blipFill dpi="0" rotWithShape="1">
            <a:blip r:embed="rId1" cstate="screen"/>
            <a:srcRect/>
            <a:tile tx="0" ty="0" sx="100000" sy="100000" flip="none" algn="l"/>
          </a:blipFill>
          <a:ln>
            <a:noFill/>
          </a:ln>
          <a:effectLst>
            <a:outerShdw blurRad="215900" dist="1143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9263" tIns="34632" rIns="69263" bIns="34632" rtlCol="0" anchor="ctr"/>
          <a:lstStyle/>
          <a:p>
            <a:pPr algn="ctr"/>
            <a:endParaRPr lang="zh-CN" altLang="en-US" sz="1830">
              <a:cs typeface="+mn-ea"/>
              <a:sym typeface="+mn-lt"/>
            </a:endParaRPr>
          </a:p>
        </p:txBody>
      </p:sp>
      <p:sp>
        <p:nvSpPr>
          <p:cNvPr id="105" name="六边形 104"/>
          <p:cNvSpPr/>
          <p:nvPr/>
        </p:nvSpPr>
        <p:spPr>
          <a:xfrm>
            <a:off x="2783632" y="188640"/>
            <a:ext cx="1292708" cy="1147052"/>
          </a:xfrm>
          <a:prstGeom prst="hexagon">
            <a:avLst/>
          </a:prstGeom>
          <a:blipFill>
            <a:blip r:embed="rId2" cstate="screen"/>
            <a:stretch>
              <a:fillRect/>
            </a:stretch>
          </a:blipFill>
          <a:ln>
            <a:noFill/>
          </a:ln>
          <a:effectLst>
            <a:outerShdw blurRad="215900" dist="1143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9263" tIns="34632" rIns="69263" bIns="34632" rtlCol="0" anchor="ctr"/>
          <a:lstStyle/>
          <a:p>
            <a:pPr algn="ctr"/>
            <a:endParaRPr lang="zh-CN" altLang="en-US" sz="1830">
              <a:cs typeface="+mn-ea"/>
              <a:sym typeface="+mn-lt"/>
            </a:endParaRPr>
          </a:p>
        </p:txBody>
      </p:sp>
      <p:sp>
        <p:nvSpPr>
          <p:cNvPr id="108" name="六边形 107"/>
          <p:cNvSpPr/>
          <p:nvPr/>
        </p:nvSpPr>
        <p:spPr>
          <a:xfrm>
            <a:off x="1631504" y="620688"/>
            <a:ext cx="1292708" cy="1147052"/>
          </a:xfrm>
          <a:prstGeom prst="hexagon">
            <a:avLst/>
          </a:prstGeom>
          <a:blipFill>
            <a:blip r:embed="rId3" cstate="print"/>
            <a:stretch>
              <a:fillRect/>
            </a:stretch>
          </a:blipFill>
          <a:ln>
            <a:noFill/>
          </a:ln>
          <a:effectLst>
            <a:outerShdw blurRad="1651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9263" tIns="34632" rIns="69263" bIns="34632" rtlCol="0" anchor="ctr"/>
          <a:lstStyle/>
          <a:p>
            <a:pPr algn="ctr"/>
            <a:endParaRPr lang="zh-CN" altLang="en-US" sz="1830">
              <a:cs typeface="+mn-ea"/>
              <a:sym typeface="+mn-lt"/>
            </a:endParaRPr>
          </a:p>
        </p:txBody>
      </p:sp>
      <p:sp>
        <p:nvSpPr>
          <p:cNvPr id="110" name="六边形 109"/>
          <p:cNvSpPr/>
          <p:nvPr/>
        </p:nvSpPr>
        <p:spPr>
          <a:xfrm>
            <a:off x="1631504" y="1772816"/>
            <a:ext cx="1292708" cy="1147052"/>
          </a:xfrm>
          <a:prstGeom prst="hexagon">
            <a:avLst/>
          </a:prstGeom>
          <a:blipFill>
            <a:blip r:embed="rId4" cstate="screen"/>
            <a:stretch>
              <a:fillRect/>
            </a:stretch>
          </a:blipFill>
          <a:ln>
            <a:noFill/>
          </a:ln>
          <a:effectLst>
            <a:outerShdw blurRad="215900" dist="1143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9263" tIns="34632" rIns="69263" bIns="34632" rtlCol="0" anchor="ctr"/>
          <a:lstStyle/>
          <a:p>
            <a:pPr algn="ctr"/>
            <a:endParaRPr lang="zh-CN" altLang="en-US" sz="1830">
              <a:cs typeface="+mn-ea"/>
              <a:sym typeface="+mn-lt"/>
            </a:endParaRPr>
          </a:p>
        </p:txBody>
      </p:sp>
      <p:sp>
        <p:nvSpPr>
          <p:cNvPr id="115" name="TextBox 114"/>
          <p:cNvSpPr txBox="1"/>
          <p:nvPr/>
        </p:nvSpPr>
        <p:spPr>
          <a:xfrm flipH="1">
            <a:off x="4367808" y="2276872"/>
            <a:ext cx="6120680" cy="2839929"/>
          </a:xfrm>
          <a:prstGeom prst="rect">
            <a:avLst/>
          </a:prstGeom>
          <a:noFill/>
        </p:spPr>
        <p:txBody>
          <a:bodyPr wrap="square" lIns="69263" tIns="34632" rIns="69263" bIns="34632"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nSpc>
                <a:spcPct val="150000"/>
              </a:lnSpc>
              <a:defRPr/>
            </a:pPr>
            <a:r>
              <a:rPr lang="en-US" altLang="zh-CN" sz="2000" dirty="0" smtClean="0">
                <a:solidFill>
                  <a:srgbClr val="0078D2"/>
                </a:solidFill>
              </a:rPr>
              <a:t>          </a:t>
            </a:r>
            <a:r>
              <a:rPr lang="zh-CN" altLang="zh-CN" sz="2000" dirty="0" smtClean="0">
                <a:solidFill>
                  <a:srgbClr val="0078D2"/>
                </a:solidFill>
              </a:rPr>
              <a:t>针对创业公司产品项目分组确定调查目的、调查内容和调查方法、调查对象，拟定调查问卷，利用课余时间展开调查；对调查所得数据进行整理讨论分析，根据写作特点和要求分别写出该项目的市场调查报告和市场预测报告。要求学生必须深入了解本公司的相关背景并作市场调查与预测。</a:t>
            </a:r>
            <a:endParaRPr lang="zh-CN" altLang="en-US" sz="1990" b="0" dirty="0">
              <a:solidFill>
                <a:srgbClr val="0078D2"/>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100"/>
                                  </p:stCondLst>
                                  <p:childTnLst>
                                    <p:set>
                                      <p:cBhvr>
                                        <p:cTn id="6" dur="1" fill="hold">
                                          <p:stCondLst>
                                            <p:cond delay="0"/>
                                          </p:stCondLst>
                                        </p:cTn>
                                        <p:tgtEl>
                                          <p:spTgt spid="108"/>
                                        </p:tgtEl>
                                        <p:attrNameLst>
                                          <p:attrName>style.visibility</p:attrName>
                                        </p:attrNameLst>
                                      </p:cBhvr>
                                      <p:to>
                                        <p:strVal val="visible"/>
                                      </p:to>
                                    </p:set>
                                    <p:anim calcmode="lin" valueType="num">
                                      <p:cBhvr>
                                        <p:cTn id="7" dur="300" fill="hold"/>
                                        <p:tgtEl>
                                          <p:spTgt spid="108"/>
                                        </p:tgtEl>
                                        <p:attrNameLst>
                                          <p:attrName>ppt_w</p:attrName>
                                        </p:attrNameLst>
                                      </p:cBhvr>
                                      <p:tavLst>
                                        <p:tav tm="0">
                                          <p:val>
                                            <p:fltVal val="0"/>
                                          </p:val>
                                        </p:tav>
                                        <p:tav tm="100000">
                                          <p:val>
                                            <p:strVal val="#ppt_w"/>
                                          </p:val>
                                        </p:tav>
                                      </p:tavLst>
                                    </p:anim>
                                    <p:anim calcmode="lin" valueType="num">
                                      <p:cBhvr>
                                        <p:cTn id="8" dur="300" fill="hold"/>
                                        <p:tgtEl>
                                          <p:spTgt spid="108"/>
                                        </p:tgtEl>
                                        <p:attrNameLst>
                                          <p:attrName>ppt_h</p:attrName>
                                        </p:attrNameLst>
                                      </p:cBhvr>
                                      <p:tavLst>
                                        <p:tav tm="0">
                                          <p:val>
                                            <p:fltVal val="0"/>
                                          </p:val>
                                        </p:tav>
                                        <p:tav tm="100000">
                                          <p:val>
                                            <p:strVal val="#ppt_h"/>
                                          </p:val>
                                        </p:tav>
                                      </p:tavLst>
                                    </p:anim>
                                    <p:anim calcmode="lin" valueType="num">
                                      <p:cBhvr>
                                        <p:cTn id="9" dur="300" fill="hold"/>
                                        <p:tgtEl>
                                          <p:spTgt spid="108"/>
                                        </p:tgtEl>
                                        <p:attrNameLst>
                                          <p:attrName>ppt_x</p:attrName>
                                        </p:attrNameLst>
                                      </p:cBhvr>
                                      <p:tavLst>
                                        <p:tav tm="0">
                                          <p:val>
                                            <p:fltVal val="0.5"/>
                                          </p:val>
                                        </p:tav>
                                        <p:tav tm="100000">
                                          <p:val>
                                            <p:strVal val="#ppt_x"/>
                                          </p:val>
                                        </p:tav>
                                      </p:tavLst>
                                    </p:anim>
                                    <p:anim calcmode="lin" valueType="num">
                                      <p:cBhvr>
                                        <p:cTn id="10" dur="300" fill="hold"/>
                                        <p:tgtEl>
                                          <p:spTgt spid="108"/>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400"/>
                                  </p:stCondLst>
                                  <p:childTnLst>
                                    <p:animEffect transition="out" filter="fade">
                                      <p:cBhvr>
                                        <p:cTn id="12" dur="300" tmFilter="0, 0; .2, .5; .8, .5; 1, 0"/>
                                        <p:tgtEl>
                                          <p:spTgt spid="108"/>
                                        </p:tgtEl>
                                      </p:cBhvr>
                                    </p:animEffect>
                                    <p:animScale>
                                      <p:cBhvr>
                                        <p:cTn id="13" dur="150" autoRev="1" fill="hold"/>
                                        <p:tgtEl>
                                          <p:spTgt spid="108"/>
                                        </p:tgtEl>
                                      </p:cBhvr>
                                      <p:by x="105000" y="105000"/>
                                    </p:animScale>
                                  </p:childTnLst>
                                </p:cTn>
                              </p:par>
                              <p:par>
                                <p:cTn id="14" presetID="23" presetClass="entr" presetSubtype="528" fill="hold" grpId="0" nodeType="withEffect">
                                  <p:stCondLst>
                                    <p:cond delay="700"/>
                                  </p:stCondLst>
                                  <p:childTnLst>
                                    <p:set>
                                      <p:cBhvr>
                                        <p:cTn id="15" dur="1" fill="hold">
                                          <p:stCondLst>
                                            <p:cond delay="0"/>
                                          </p:stCondLst>
                                        </p:cTn>
                                        <p:tgtEl>
                                          <p:spTgt spid="105"/>
                                        </p:tgtEl>
                                        <p:attrNameLst>
                                          <p:attrName>style.visibility</p:attrName>
                                        </p:attrNameLst>
                                      </p:cBhvr>
                                      <p:to>
                                        <p:strVal val="visible"/>
                                      </p:to>
                                    </p:set>
                                    <p:anim calcmode="lin" valueType="num">
                                      <p:cBhvr>
                                        <p:cTn id="16" dur="300" fill="hold"/>
                                        <p:tgtEl>
                                          <p:spTgt spid="105"/>
                                        </p:tgtEl>
                                        <p:attrNameLst>
                                          <p:attrName>ppt_w</p:attrName>
                                        </p:attrNameLst>
                                      </p:cBhvr>
                                      <p:tavLst>
                                        <p:tav tm="0">
                                          <p:val>
                                            <p:fltVal val="0"/>
                                          </p:val>
                                        </p:tav>
                                        <p:tav tm="100000">
                                          <p:val>
                                            <p:strVal val="#ppt_w"/>
                                          </p:val>
                                        </p:tav>
                                      </p:tavLst>
                                    </p:anim>
                                    <p:anim calcmode="lin" valueType="num">
                                      <p:cBhvr>
                                        <p:cTn id="17" dur="300" fill="hold"/>
                                        <p:tgtEl>
                                          <p:spTgt spid="105"/>
                                        </p:tgtEl>
                                        <p:attrNameLst>
                                          <p:attrName>ppt_h</p:attrName>
                                        </p:attrNameLst>
                                      </p:cBhvr>
                                      <p:tavLst>
                                        <p:tav tm="0">
                                          <p:val>
                                            <p:fltVal val="0"/>
                                          </p:val>
                                        </p:tav>
                                        <p:tav tm="100000">
                                          <p:val>
                                            <p:strVal val="#ppt_h"/>
                                          </p:val>
                                        </p:tav>
                                      </p:tavLst>
                                    </p:anim>
                                    <p:anim calcmode="lin" valueType="num">
                                      <p:cBhvr>
                                        <p:cTn id="18" dur="300" fill="hold"/>
                                        <p:tgtEl>
                                          <p:spTgt spid="105"/>
                                        </p:tgtEl>
                                        <p:attrNameLst>
                                          <p:attrName>ppt_x</p:attrName>
                                        </p:attrNameLst>
                                      </p:cBhvr>
                                      <p:tavLst>
                                        <p:tav tm="0">
                                          <p:val>
                                            <p:fltVal val="0.5"/>
                                          </p:val>
                                        </p:tav>
                                        <p:tav tm="100000">
                                          <p:val>
                                            <p:strVal val="#ppt_x"/>
                                          </p:val>
                                        </p:tav>
                                      </p:tavLst>
                                    </p:anim>
                                    <p:anim calcmode="lin" valueType="num">
                                      <p:cBhvr>
                                        <p:cTn id="19" dur="300" fill="hold"/>
                                        <p:tgtEl>
                                          <p:spTgt spid="105"/>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700"/>
                                  </p:stCondLst>
                                  <p:childTnLst>
                                    <p:animEffect transition="out" filter="fade">
                                      <p:cBhvr>
                                        <p:cTn id="21" dur="300" tmFilter="0, 0; .2, .5; .8, .5; 1, 0"/>
                                        <p:tgtEl>
                                          <p:spTgt spid="105"/>
                                        </p:tgtEl>
                                      </p:cBhvr>
                                    </p:animEffect>
                                    <p:animScale>
                                      <p:cBhvr>
                                        <p:cTn id="22" dur="150" autoRev="1" fill="hold"/>
                                        <p:tgtEl>
                                          <p:spTgt spid="105"/>
                                        </p:tgtEl>
                                      </p:cBhvr>
                                      <p:by x="105000" y="105000"/>
                                    </p:animScale>
                                  </p:childTnLst>
                                </p:cTn>
                              </p:par>
                              <p:par>
                                <p:cTn id="23" presetID="23" presetClass="entr" presetSubtype="528" fill="hold" grpId="0" nodeType="withEffect">
                                  <p:stCondLst>
                                    <p:cond delay="700"/>
                                  </p:stCondLst>
                                  <p:childTnLst>
                                    <p:set>
                                      <p:cBhvr>
                                        <p:cTn id="24" dur="1" fill="hold">
                                          <p:stCondLst>
                                            <p:cond delay="0"/>
                                          </p:stCondLst>
                                        </p:cTn>
                                        <p:tgtEl>
                                          <p:spTgt spid="104"/>
                                        </p:tgtEl>
                                        <p:attrNameLst>
                                          <p:attrName>style.visibility</p:attrName>
                                        </p:attrNameLst>
                                      </p:cBhvr>
                                      <p:to>
                                        <p:strVal val="visible"/>
                                      </p:to>
                                    </p:set>
                                    <p:anim calcmode="lin" valueType="num">
                                      <p:cBhvr>
                                        <p:cTn id="25" dur="300" fill="hold"/>
                                        <p:tgtEl>
                                          <p:spTgt spid="104"/>
                                        </p:tgtEl>
                                        <p:attrNameLst>
                                          <p:attrName>ppt_w</p:attrName>
                                        </p:attrNameLst>
                                      </p:cBhvr>
                                      <p:tavLst>
                                        <p:tav tm="0">
                                          <p:val>
                                            <p:fltVal val="0"/>
                                          </p:val>
                                        </p:tav>
                                        <p:tav tm="100000">
                                          <p:val>
                                            <p:strVal val="#ppt_w"/>
                                          </p:val>
                                        </p:tav>
                                      </p:tavLst>
                                    </p:anim>
                                    <p:anim calcmode="lin" valueType="num">
                                      <p:cBhvr>
                                        <p:cTn id="26" dur="300" fill="hold"/>
                                        <p:tgtEl>
                                          <p:spTgt spid="104"/>
                                        </p:tgtEl>
                                        <p:attrNameLst>
                                          <p:attrName>ppt_h</p:attrName>
                                        </p:attrNameLst>
                                      </p:cBhvr>
                                      <p:tavLst>
                                        <p:tav tm="0">
                                          <p:val>
                                            <p:fltVal val="0"/>
                                          </p:val>
                                        </p:tav>
                                        <p:tav tm="100000">
                                          <p:val>
                                            <p:strVal val="#ppt_h"/>
                                          </p:val>
                                        </p:tav>
                                      </p:tavLst>
                                    </p:anim>
                                    <p:anim calcmode="lin" valueType="num">
                                      <p:cBhvr>
                                        <p:cTn id="27" dur="300" fill="hold"/>
                                        <p:tgtEl>
                                          <p:spTgt spid="104"/>
                                        </p:tgtEl>
                                        <p:attrNameLst>
                                          <p:attrName>ppt_x</p:attrName>
                                        </p:attrNameLst>
                                      </p:cBhvr>
                                      <p:tavLst>
                                        <p:tav tm="0">
                                          <p:val>
                                            <p:fltVal val="0.5"/>
                                          </p:val>
                                        </p:tav>
                                        <p:tav tm="100000">
                                          <p:val>
                                            <p:strVal val="#ppt_x"/>
                                          </p:val>
                                        </p:tav>
                                      </p:tavLst>
                                    </p:anim>
                                    <p:anim calcmode="lin" valueType="num">
                                      <p:cBhvr>
                                        <p:cTn id="28" dur="300" fill="hold"/>
                                        <p:tgtEl>
                                          <p:spTgt spid="104"/>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1000"/>
                                  </p:stCondLst>
                                  <p:childTnLst>
                                    <p:animEffect transition="out" filter="fade">
                                      <p:cBhvr>
                                        <p:cTn id="30" dur="300" tmFilter="0, 0; .2, .5; .8, .5; 1, 0"/>
                                        <p:tgtEl>
                                          <p:spTgt spid="104"/>
                                        </p:tgtEl>
                                      </p:cBhvr>
                                    </p:animEffect>
                                    <p:animScale>
                                      <p:cBhvr>
                                        <p:cTn id="31" dur="150" autoRev="1" fill="hold"/>
                                        <p:tgtEl>
                                          <p:spTgt spid="104"/>
                                        </p:tgtEl>
                                      </p:cBhvr>
                                      <p:by x="105000" y="105000"/>
                                    </p:animScale>
                                  </p:childTnLst>
                                </p:cTn>
                              </p:par>
                              <p:par>
                                <p:cTn id="32" presetID="23" presetClass="entr" presetSubtype="528" fill="hold" grpId="0" nodeType="withEffect">
                                  <p:stCondLst>
                                    <p:cond delay="1000"/>
                                  </p:stCondLst>
                                  <p:childTnLst>
                                    <p:set>
                                      <p:cBhvr>
                                        <p:cTn id="33" dur="1" fill="hold">
                                          <p:stCondLst>
                                            <p:cond delay="0"/>
                                          </p:stCondLst>
                                        </p:cTn>
                                        <p:tgtEl>
                                          <p:spTgt spid="110"/>
                                        </p:tgtEl>
                                        <p:attrNameLst>
                                          <p:attrName>style.visibility</p:attrName>
                                        </p:attrNameLst>
                                      </p:cBhvr>
                                      <p:to>
                                        <p:strVal val="visible"/>
                                      </p:to>
                                    </p:set>
                                    <p:anim calcmode="lin" valueType="num">
                                      <p:cBhvr>
                                        <p:cTn id="34" dur="300" fill="hold"/>
                                        <p:tgtEl>
                                          <p:spTgt spid="110"/>
                                        </p:tgtEl>
                                        <p:attrNameLst>
                                          <p:attrName>ppt_w</p:attrName>
                                        </p:attrNameLst>
                                      </p:cBhvr>
                                      <p:tavLst>
                                        <p:tav tm="0">
                                          <p:val>
                                            <p:fltVal val="0"/>
                                          </p:val>
                                        </p:tav>
                                        <p:tav tm="100000">
                                          <p:val>
                                            <p:strVal val="#ppt_w"/>
                                          </p:val>
                                        </p:tav>
                                      </p:tavLst>
                                    </p:anim>
                                    <p:anim calcmode="lin" valueType="num">
                                      <p:cBhvr>
                                        <p:cTn id="35" dur="300" fill="hold"/>
                                        <p:tgtEl>
                                          <p:spTgt spid="110"/>
                                        </p:tgtEl>
                                        <p:attrNameLst>
                                          <p:attrName>ppt_h</p:attrName>
                                        </p:attrNameLst>
                                      </p:cBhvr>
                                      <p:tavLst>
                                        <p:tav tm="0">
                                          <p:val>
                                            <p:fltVal val="0"/>
                                          </p:val>
                                        </p:tav>
                                        <p:tav tm="100000">
                                          <p:val>
                                            <p:strVal val="#ppt_h"/>
                                          </p:val>
                                        </p:tav>
                                      </p:tavLst>
                                    </p:anim>
                                    <p:anim calcmode="lin" valueType="num">
                                      <p:cBhvr>
                                        <p:cTn id="36" dur="300" fill="hold"/>
                                        <p:tgtEl>
                                          <p:spTgt spid="110"/>
                                        </p:tgtEl>
                                        <p:attrNameLst>
                                          <p:attrName>ppt_x</p:attrName>
                                        </p:attrNameLst>
                                      </p:cBhvr>
                                      <p:tavLst>
                                        <p:tav tm="0">
                                          <p:val>
                                            <p:fltVal val="0.5"/>
                                          </p:val>
                                        </p:tav>
                                        <p:tav tm="100000">
                                          <p:val>
                                            <p:strVal val="#ppt_x"/>
                                          </p:val>
                                        </p:tav>
                                      </p:tavLst>
                                    </p:anim>
                                    <p:anim calcmode="lin" valueType="num">
                                      <p:cBhvr>
                                        <p:cTn id="37" dur="300" fill="hold"/>
                                        <p:tgtEl>
                                          <p:spTgt spid="110"/>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1300"/>
                                  </p:stCondLst>
                                  <p:childTnLst>
                                    <p:animEffect transition="out" filter="fade">
                                      <p:cBhvr>
                                        <p:cTn id="39" dur="300" tmFilter="0, 0; .2, .5; .8, .5; 1, 0"/>
                                        <p:tgtEl>
                                          <p:spTgt spid="110"/>
                                        </p:tgtEl>
                                      </p:cBhvr>
                                    </p:animEffect>
                                    <p:animScale>
                                      <p:cBhvr>
                                        <p:cTn id="40" dur="150" autoRev="1" fill="hold"/>
                                        <p:tgtEl>
                                          <p:spTgt spid="110"/>
                                        </p:tgtEl>
                                      </p:cBhvr>
                                      <p:by x="105000" y="105000"/>
                                    </p:animScale>
                                  </p:childTnLst>
                                </p:cTn>
                              </p:par>
                              <p:par>
                                <p:cTn id="41" presetID="10" presetClass="entr" presetSubtype="0" fill="hold" grpId="0" nodeType="withEffect">
                                  <p:stCondLst>
                                    <p:cond delay="1000"/>
                                  </p:stCondLst>
                                  <p:iterate type="lt">
                                    <p:tmPct val="10000"/>
                                  </p:iterate>
                                  <p:childTnLst>
                                    <p:set>
                                      <p:cBhvr>
                                        <p:cTn id="42" dur="1" fill="hold">
                                          <p:stCondLst>
                                            <p:cond delay="0"/>
                                          </p:stCondLst>
                                        </p:cTn>
                                        <p:tgtEl>
                                          <p:spTgt spid="115"/>
                                        </p:tgtEl>
                                        <p:attrNameLst>
                                          <p:attrName>style.visibility</p:attrName>
                                        </p:attrNameLst>
                                      </p:cBhvr>
                                      <p:to>
                                        <p:strVal val="visible"/>
                                      </p:to>
                                    </p:set>
                                    <p:animEffect transition="in" filter="fade">
                                      <p:cBhvr>
                                        <p:cTn id="43" dur="1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4" grpId="1" animBg="1"/>
      <p:bldP spid="105" grpId="0" animBg="1"/>
      <p:bldP spid="105" grpId="1" animBg="1"/>
      <p:bldP spid="108" grpId="0" animBg="1"/>
      <p:bldP spid="108" grpId="1" animBg="1"/>
      <p:bldP spid="110" grpId="0" animBg="1"/>
      <p:bldP spid="110" grpId="1" animBg="1"/>
      <p:bldP spid="1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27564" y="3214115"/>
            <a:ext cx="5136873" cy="785464"/>
            <a:chOff x="4151784" y="2996952"/>
            <a:chExt cx="4195020" cy="641448"/>
          </a:xfrm>
        </p:grpSpPr>
        <p:sp>
          <p:nvSpPr>
            <p:cNvPr id="5" name="圆角矩形 4"/>
            <p:cNvSpPr/>
            <p:nvPr/>
          </p:nvSpPr>
          <p:spPr>
            <a:xfrm>
              <a:off x="4151784" y="2996952"/>
              <a:ext cx="4195020" cy="641448"/>
            </a:xfrm>
            <a:prstGeom prst="roundRect">
              <a:avLst/>
            </a:prstGeom>
            <a:gradFill>
              <a:gsLst>
                <a:gs pos="100000">
                  <a:srgbClr val="0078D2"/>
                </a:gs>
                <a:gs pos="0">
                  <a:srgbClr val="00B0F0"/>
                </a:gs>
              </a:gsLst>
              <a:lin ang="5400000" scaled="1"/>
            </a:grad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6" name="TextBox 4"/>
            <p:cNvSpPr txBox="1"/>
            <p:nvPr/>
          </p:nvSpPr>
          <p:spPr>
            <a:xfrm>
              <a:off x="4996360" y="3113165"/>
              <a:ext cx="2699404" cy="476179"/>
            </a:xfrm>
            <a:prstGeom prst="rect">
              <a:avLst/>
            </a:prstGeom>
            <a:noFill/>
          </p:spPr>
          <p:txBody>
            <a:bodyPr wrap="square" lIns="89770" tIns="44885" rIns="89770" bIns="44885" rtlCol="0">
              <a:spAutoFit/>
            </a:bodyPr>
            <a:lstStyle/>
            <a:p>
              <a:r>
                <a:rPr lang="zh-CN" altLang="en-US" sz="3200" b="1" dirty="0" smtClean="0">
                  <a:solidFill>
                    <a:schemeClr val="bg1"/>
                  </a:solidFill>
                  <a:cs typeface="+mn-ea"/>
                  <a:sym typeface="+mn-lt"/>
                </a:rPr>
                <a:t>总结反馈</a:t>
              </a:r>
              <a:endParaRPr lang="zh-CN" altLang="en-US" sz="3200" b="1" dirty="0">
                <a:solidFill>
                  <a:schemeClr val="bg1"/>
                </a:solidFill>
                <a:cs typeface="+mn-ea"/>
                <a:sym typeface="+mn-lt"/>
              </a:endParaRPr>
            </a:p>
          </p:txBody>
        </p:sp>
        <p:sp>
          <p:nvSpPr>
            <p:cNvPr id="7" name="Freeform 6"/>
            <p:cNvSpPr>
              <a:spLocks noEditPoints="1"/>
            </p:cNvSpPr>
            <p:nvPr/>
          </p:nvSpPr>
          <p:spPr bwMode="auto">
            <a:xfrm>
              <a:off x="7615852" y="3063094"/>
              <a:ext cx="473588" cy="48927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5875" cap="rnd">
              <a:solidFill>
                <a:schemeClr val="bg1"/>
              </a:solidFill>
              <a:prstDash val="solid"/>
              <a:round/>
            </a:ln>
          </p:spPr>
          <p:txBody>
            <a:bodyPr vert="horz" wrap="square" lIns="89770" tIns="44885" rIns="89770" bIns="44885" numCol="1" anchor="t" anchorCtr="0" compatLnSpc="1"/>
            <a:lstStyle/>
            <a:p>
              <a:endParaRPr lang="zh-CN" altLang="en-US" sz="1830">
                <a:cs typeface="+mn-ea"/>
                <a:sym typeface="+mn-lt"/>
              </a:endParaRPr>
            </a:p>
          </p:txBody>
        </p:sp>
        <p:sp>
          <p:nvSpPr>
            <p:cNvPr id="8" name="Freeform 6"/>
            <p:cNvSpPr/>
            <p:nvPr/>
          </p:nvSpPr>
          <p:spPr bwMode="auto">
            <a:xfrm>
              <a:off x="4352486" y="3151707"/>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3" name="组合 9"/>
          <p:cNvGrpSpPr/>
          <p:nvPr/>
        </p:nvGrpSpPr>
        <p:grpSpPr>
          <a:xfrm>
            <a:off x="5175466" y="1052736"/>
            <a:ext cx="1841068" cy="1672886"/>
            <a:chOff x="3080411" y="1769423"/>
            <a:chExt cx="1944496" cy="1766866"/>
          </a:xfrm>
        </p:grpSpPr>
        <p:grpSp>
          <p:nvGrpSpPr>
            <p:cNvPr id="4" name="组合 10"/>
            <p:cNvGrpSpPr/>
            <p:nvPr/>
          </p:nvGrpSpPr>
          <p:grpSpPr>
            <a:xfrm>
              <a:off x="3080411" y="1769423"/>
              <a:ext cx="1944496" cy="1766866"/>
              <a:chOff x="3080411" y="1769423"/>
              <a:chExt cx="1944496" cy="1766866"/>
            </a:xfrm>
          </p:grpSpPr>
          <p:sp>
            <p:nvSpPr>
              <p:cNvPr id="14" name="Freeform 6"/>
              <p:cNvSpPr/>
              <p:nvPr/>
            </p:nvSpPr>
            <p:spPr bwMode="auto">
              <a:xfrm>
                <a:off x="308041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5" name="Freeform 6"/>
              <p:cNvSpPr/>
              <p:nvPr/>
            </p:nvSpPr>
            <p:spPr bwMode="auto">
              <a:xfrm>
                <a:off x="3115783"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6" name="Freeform 6"/>
              <p:cNvSpPr/>
              <p:nvPr/>
            </p:nvSpPr>
            <p:spPr bwMode="auto">
              <a:xfrm>
                <a:off x="3350561"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0">
                    <a:srgbClr val="0BB0F0"/>
                  </a:gs>
                  <a:gs pos="100000">
                    <a:srgbClr val="3AA3EC"/>
                  </a:gs>
                </a:gsLst>
                <a:path path="circle">
                  <a:fillToRect l="100000" b="100000"/>
                </a:path>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grpSp>
        <p:sp>
          <p:nvSpPr>
            <p:cNvPr id="12" name="TextBox 16"/>
            <p:cNvSpPr txBox="1"/>
            <p:nvPr/>
          </p:nvSpPr>
          <p:spPr>
            <a:xfrm>
              <a:off x="3292126" y="2116493"/>
              <a:ext cx="1474376" cy="1072721"/>
            </a:xfrm>
            <a:prstGeom prst="rect">
              <a:avLst/>
            </a:prstGeom>
            <a:noFill/>
          </p:spPr>
          <p:txBody>
            <a:bodyPr wrap="square" rtlCol="0">
              <a:spAutoFit/>
            </a:bodyPr>
            <a:lstStyle/>
            <a:p>
              <a:pPr algn="ctr"/>
              <a:r>
                <a:rPr lang="en-US" altLang="zh-CN" sz="6000" b="1" dirty="0" smtClean="0">
                  <a:solidFill>
                    <a:schemeClr val="bg1"/>
                  </a:solidFill>
                  <a:cs typeface="+mn-ea"/>
                  <a:sym typeface="+mn-lt"/>
                </a:rPr>
                <a:t>05</a:t>
              </a:r>
              <a:endParaRPr lang="zh-CN" altLang="en-US" sz="6000" b="1" dirty="0">
                <a:solidFill>
                  <a:schemeClr val="bg1"/>
                </a:solidFill>
                <a:cs typeface="+mn-ea"/>
                <a:sym typeface="+mn-lt"/>
              </a:endParaRPr>
            </a:p>
          </p:txBody>
        </p:sp>
        <p:sp>
          <p:nvSpPr>
            <p:cNvPr id="13" name="TextBox 16"/>
            <p:cNvSpPr txBox="1"/>
            <p:nvPr/>
          </p:nvSpPr>
          <p:spPr>
            <a:xfrm>
              <a:off x="3315751" y="2764207"/>
              <a:ext cx="1474376" cy="350735"/>
            </a:xfrm>
            <a:prstGeom prst="rect">
              <a:avLst/>
            </a:prstGeom>
            <a:noFill/>
          </p:spPr>
          <p:txBody>
            <a:bodyPr wrap="square" rtlCol="0">
              <a:spAutoFit/>
            </a:bodyPr>
            <a:lstStyle/>
            <a:p>
              <a:pPr algn="ctr"/>
              <a:endParaRPr lang="zh-CN" altLang="en-US" sz="156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67427" y="2221367"/>
            <a:ext cx="1845198" cy="2184899"/>
            <a:chOff x="1349702" y="1746119"/>
            <a:chExt cx="1645146" cy="1936519"/>
          </a:xfrm>
        </p:grpSpPr>
        <p:sp>
          <p:nvSpPr>
            <p:cNvPr id="51" name="圆角矩形 50"/>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14300" dist="76200" dir="6180000" sx="95000" sy="95000" algn="r"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52" name="圆角矩形 51"/>
            <p:cNvSpPr/>
            <p:nvPr/>
          </p:nvSpPr>
          <p:spPr>
            <a:xfrm>
              <a:off x="1373075" y="1778378"/>
              <a:ext cx="1598400" cy="1872000"/>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32" name="组合 31"/>
          <p:cNvGrpSpPr/>
          <p:nvPr/>
        </p:nvGrpSpPr>
        <p:grpSpPr>
          <a:xfrm>
            <a:off x="2064214" y="2090015"/>
            <a:ext cx="823953" cy="848147"/>
            <a:chOff x="1463339" y="1072758"/>
            <a:chExt cx="1546058" cy="1546058"/>
          </a:xfrm>
          <a:effectLst>
            <a:outerShdw blurRad="254000" dist="215900" dir="6900000" sx="83000" sy="83000" algn="t" rotWithShape="0">
              <a:prstClr val="black">
                <a:alpha val="49000"/>
              </a:prstClr>
            </a:outerShdw>
          </a:effectLst>
        </p:grpSpPr>
        <p:sp>
          <p:nvSpPr>
            <p:cNvPr id="33" name="同心圆 3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34" name="椭圆 3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35" name="组合 34"/>
          <p:cNvGrpSpPr/>
          <p:nvPr/>
        </p:nvGrpSpPr>
        <p:grpSpPr>
          <a:xfrm>
            <a:off x="2145650" y="2193134"/>
            <a:ext cx="661078" cy="641910"/>
            <a:chOff x="4177140" y="1512123"/>
            <a:chExt cx="1064088" cy="1003758"/>
          </a:xfrm>
        </p:grpSpPr>
        <p:sp>
          <p:nvSpPr>
            <p:cNvPr id="36" name="椭圆 35"/>
            <p:cNvSpPr/>
            <p:nvPr/>
          </p:nvSpPr>
          <p:spPr>
            <a:xfrm>
              <a:off x="4207298" y="1512123"/>
              <a:ext cx="1003762" cy="1003758"/>
            </a:xfrm>
            <a:prstGeom prst="ellipse">
              <a:avLst/>
            </a:prstGeom>
            <a:gradFill>
              <a:gsLst>
                <a:gs pos="0">
                  <a:srgbClr val="0BB0F0"/>
                </a:gs>
                <a:gs pos="100000">
                  <a:srgbClr val="3AA3EC"/>
                </a:gs>
              </a:gsLst>
              <a:path path="circle">
                <a:fillToRect l="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37" name="TextBox 36"/>
            <p:cNvSpPr txBox="1"/>
            <p:nvPr/>
          </p:nvSpPr>
          <p:spPr>
            <a:xfrm>
              <a:off x="4177140" y="1600995"/>
              <a:ext cx="1064088" cy="790289"/>
            </a:xfrm>
            <a:prstGeom prst="rect">
              <a:avLst/>
            </a:prstGeom>
            <a:noFill/>
          </p:spPr>
          <p:txBody>
            <a:bodyPr wrap="square" rtlCol="0">
              <a:spAutoFit/>
            </a:bodyPr>
            <a:lstStyle/>
            <a:p>
              <a:r>
                <a:rPr lang="en-US" altLang="zh-CN" sz="2685" dirty="0">
                  <a:solidFill>
                    <a:schemeClr val="bg1"/>
                  </a:solidFill>
                  <a:cs typeface="+mn-ea"/>
                  <a:sym typeface="+mn-lt"/>
                </a:rPr>
                <a:t>01</a:t>
              </a:r>
              <a:endParaRPr lang="zh-CN" altLang="en-US" sz="2685" dirty="0">
                <a:solidFill>
                  <a:schemeClr val="bg1"/>
                </a:solidFill>
                <a:cs typeface="+mn-ea"/>
                <a:sym typeface="+mn-lt"/>
              </a:endParaRPr>
            </a:p>
          </p:txBody>
        </p:sp>
      </p:grpSp>
      <p:grpSp>
        <p:nvGrpSpPr>
          <p:cNvPr id="54" name="组合 53"/>
          <p:cNvGrpSpPr/>
          <p:nvPr/>
        </p:nvGrpSpPr>
        <p:grpSpPr>
          <a:xfrm>
            <a:off x="5165564" y="2221367"/>
            <a:ext cx="1845198" cy="2184899"/>
            <a:chOff x="1349702" y="1746119"/>
            <a:chExt cx="1645146" cy="1936519"/>
          </a:xfrm>
        </p:grpSpPr>
        <p:sp>
          <p:nvSpPr>
            <p:cNvPr id="55" name="圆角矩形 54"/>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14300" dist="76200" dir="6180000" sx="95000" sy="95000" algn="r"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56" name="圆角矩形 55"/>
            <p:cNvSpPr/>
            <p:nvPr/>
          </p:nvSpPr>
          <p:spPr>
            <a:xfrm>
              <a:off x="1373075" y="1778378"/>
              <a:ext cx="1598400" cy="1872000"/>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57" name="组合 56"/>
          <p:cNvGrpSpPr/>
          <p:nvPr/>
        </p:nvGrpSpPr>
        <p:grpSpPr>
          <a:xfrm>
            <a:off x="8014613" y="2221367"/>
            <a:ext cx="1845198" cy="2184899"/>
            <a:chOff x="1349702" y="1746119"/>
            <a:chExt cx="1645146" cy="1936519"/>
          </a:xfrm>
        </p:grpSpPr>
        <p:sp>
          <p:nvSpPr>
            <p:cNvPr id="58" name="圆角矩形 57"/>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14300" dist="76200" dir="6180000" sx="95000" sy="95000" algn="r"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59" name="圆角矩形 58"/>
            <p:cNvSpPr/>
            <p:nvPr/>
          </p:nvSpPr>
          <p:spPr>
            <a:xfrm>
              <a:off x="1373075" y="1778378"/>
              <a:ext cx="1598400" cy="1872000"/>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38" name="组合 37"/>
          <p:cNvGrpSpPr/>
          <p:nvPr/>
        </p:nvGrpSpPr>
        <p:grpSpPr>
          <a:xfrm>
            <a:off x="4974274" y="2057530"/>
            <a:ext cx="823953" cy="848147"/>
            <a:chOff x="1463339" y="1072758"/>
            <a:chExt cx="1546058" cy="1546058"/>
          </a:xfrm>
          <a:effectLst>
            <a:outerShdw blurRad="317500" dist="215900" dir="6900000" sx="79000" sy="79000" algn="t" rotWithShape="0">
              <a:prstClr val="black">
                <a:alpha val="59000"/>
              </a:prstClr>
            </a:outerShdw>
          </a:effectLst>
        </p:grpSpPr>
        <p:sp>
          <p:nvSpPr>
            <p:cNvPr id="39" name="同心圆 3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40" name="椭圆 39"/>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41" name="组合 40"/>
          <p:cNvGrpSpPr/>
          <p:nvPr/>
        </p:nvGrpSpPr>
        <p:grpSpPr>
          <a:xfrm>
            <a:off x="5074454" y="2160642"/>
            <a:ext cx="673807" cy="641909"/>
            <a:chOff x="3089228" y="3088680"/>
            <a:chExt cx="1084579" cy="1003758"/>
          </a:xfrm>
        </p:grpSpPr>
        <p:sp>
          <p:nvSpPr>
            <p:cNvPr id="42" name="椭圆 41"/>
            <p:cNvSpPr/>
            <p:nvPr/>
          </p:nvSpPr>
          <p:spPr>
            <a:xfrm>
              <a:off x="3089228" y="3088680"/>
              <a:ext cx="1003763" cy="1003758"/>
            </a:xfrm>
            <a:prstGeom prst="ellipse">
              <a:avLst/>
            </a:prstGeom>
            <a:solidFill>
              <a:srgbClr val="FFB3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dirty="0">
                <a:cs typeface="+mn-ea"/>
                <a:sym typeface="+mn-lt"/>
              </a:endParaRPr>
            </a:p>
          </p:txBody>
        </p:sp>
        <p:sp>
          <p:nvSpPr>
            <p:cNvPr id="43" name="TextBox 42"/>
            <p:cNvSpPr txBox="1"/>
            <p:nvPr/>
          </p:nvSpPr>
          <p:spPr>
            <a:xfrm>
              <a:off x="3095927" y="3194857"/>
              <a:ext cx="1077880" cy="790290"/>
            </a:xfrm>
            <a:prstGeom prst="rect">
              <a:avLst/>
            </a:prstGeom>
            <a:noFill/>
          </p:spPr>
          <p:txBody>
            <a:bodyPr wrap="square" rtlCol="0">
              <a:spAutoFit/>
            </a:bodyPr>
            <a:lstStyle/>
            <a:p>
              <a:r>
                <a:rPr lang="en-US" altLang="zh-CN" sz="2685" dirty="0">
                  <a:solidFill>
                    <a:schemeClr val="bg1"/>
                  </a:solidFill>
                  <a:cs typeface="+mn-ea"/>
                  <a:sym typeface="+mn-lt"/>
                </a:rPr>
                <a:t>02</a:t>
              </a:r>
              <a:endParaRPr lang="zh-CN" altLang="en-US" sz="2685" dirty="0">
                <a:solidFill>
                  <a:schemeClr val="bg1"/>
                </a:solidFill>
                <a:cs typeface="+mn-ea"/>
                <a:sym typeface="+mn-lt"/>
              </a:endParaRPr>
            </a:p>
          </p:txBody>
        </p:sp>
      </p:grpSp>
      <p:grpSp>
        <p:nvGrpSpPr>
          <p:cNvPr id="44" name="组合 43"/>
          <p:cNvGrpSpPr/>
          <p:nvPr/>
        </p:nvGrpSpPr>
        <p:grpSpPr>
          <a:xfrm>
            <a:off x="7830219" y="2092263"/>
            <a:ext cx="756471" cy="778683"/>
            <a:chOff x="1463339" y="1072758"/>
            <a:chExt cx="1546058" cy="1546058"/>
          </a:xfrm>
          <a:effectLst>
            <a:outerShdw blurRad="330200" dist="215900" dir="6900000" sx="86000" sy="86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46" name="椭圆 4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47" name="组合 46"/>
          <p:cNvGrpSpPr/>
          <p:nvPr/>
        </p:nvGrpSpPr>
        <p:grpSpPr>
          <a:xfrm>
            <a:off x="7921685" y="2186930"/>
            <a:ext cx="606352" cy="589335"/>
            <a:chOff x="5291526" y="3088680"/>
            <a:chExt cx="1063072" cy="1003758"/>
          </a:xfrm>
        </p:grpSpPr>
        <p:sp>
          <p:nvSpPr>
            <p:cNvPr id="48" name="椭圆 47"/>
            <p:cNvSpPr/>
            <p:nvPr/>
          </p:nvSpPr>
          <p:spPr>
            <a:xfrm>
              <a:off x="5305581" y="3088680"/>
              <a:ext cx="1003763" cy="1003758"/>
            </a:xfrm>
            <a:prstGeom prst="ellipse">
              <a:avLst/>
            </a:prstGeom>
            <a:gradFill>
              <a:gsLst>
                <a:gs pos="0">
                  <a:srgbClr val="0BB0F0"/>
                </a:gs>
                <a:gs pos="100000">
                  <a:srgbClr val="3AA3EC"/>
                </a:gs>
              </a:gsLst>
              <a:path path="circle">
                <a:fillToRect l="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49" name="TextBox 48"/>
            <p:cNvSpPr txBox="1"/>
            <p:nvPr/>
          </p:nvSpPr>
          <p:spPr>
            <a:xfrm>
              <a:off x="5291526" y="3147328"/>
              <a:ext cx="1063072" cy="860791"/>
            </a:xfrm>
            <a:prstGeom prst="rect">
              <a:avLst/>
            </a:prstGeom>
            <a:noFill/>
          </p:spPr>
          <p:txBody>
            <a:bodyPr wrap="square" rtlCol="0">
              <a:spAutoFit/>
            </a:bodyPr>
            <a:lstStyle/>
            <a:p>
              <a:r>
                <a:rPr lang="en-US" altLang="zh-CN" sz="2685" dirty="0">
                  <a:solidFill>
                    <a:schemeClr val="bg1"/>
                  </a:solidFill>
                  <a:cs typeface="+mn-ea"/>
                  <a:sym typeface="+mn-lt"/>
                </a:rPr>
                <a:t>03</a:t>
              </a:r>
              <a:endParaRPr lang="zh-CN" altLang="en-US" sz="2685" dirty="0">
                <a:solidFill>
                  <a:schemeClr val="bg1"/>
                </a:solidFill>
                <a:cs typeface="+mn-ea"/>
                <a:sym typeface="+mn-lt"/>
              </a:endParaRPr>
            </a:p>
          </p:txBody>
        </p:sp>
      </p:grpSp>
      <p:sp>
        <p:nvSpPr>
          <p:cNvPr id="180" name="TextBox 179"/>
          <p:cNvSpPr txBox="1"/>
          <p:nvPr/>
        </p:nvSpPr>
        <p:spPr>
          <a:xfrm>
            <a:off x="2470834" y="3231778"/>
            <a:ext cx="1645352" cy="579839"/>
          </a:xfrm>
          <a:prstGeom prst="rect">
            <a:avLst/>
          </a:prstGeom>
          <a:noFill/>
        </p:spPr>
        <p:txBody>
          <a:bodyPr wrap="square" rtlCol="0">
            <a:spAutoFit/>
          </a:bodyPr>
          <a:lstStyle/>
          <a:p>
            <a:pPr algn="ctr">
              <a:lnSpc>
                <a:spcPct val="150000"/>
              </a:lnSpc>
            </a:pPr>
            <a:r>
              <a:rPr lang="zh-CN" altLang="en-US" sz="2400" b="1" dirty="0" smtClean="0">
                <a:solidFill>
                  <a:schemeClr val="tx1">
                    <a:lumMod val="65000"/>
                    <a:lumOff val="35000"/>
                  </a:schemeClr>
                </a:solidFill>
                <a:cs typeface="+mn-ea"/>
                <a:sym typeface="+mn-lt"/>
              </a:rPr>
              <a:t>师生评价</a:t>
            </a:r>
            <a:endParaRPr lang="en-US" altLang="zh-CN" sz="2400" b="1" dirty="0">
              <a:solidFill>
                <a:schemeClr val="tx1">
                  <a:lumMod val="65000"/>
                  <a:lumOff val="35000"/>
                </a:schemeClr>
              </a:solidFill>
              <a:cs typeface="+mn-ea"/>
              <a:sym typeface="+mn-lt"/>
            </a:endParaRPr>
          </a:p>
        </p:txBody>
      </p:sp>
      <p:sp>
        <p:nvSpPr>
          <p:cNvPr id="61" name="TextBox 60"/>
          <p:cNvSpPr txBox="1"/>
          <p:nvPr/>
        </p:nvSpPr>
        <p:spPr>
          <a:xfrm>
            <a:off x="5356166" y="3231777"/>
            <a:ext cx="1645352" cy="646331"/>
          </a:xfrm>
          <a:prstGeom prst="rect">
            <a:avLst/>
          </a:prstGeom>
          <a:noFill/>
        </p:spPr>
        <p:txBody>
          <a:bodyPr wrap="square" rtlCol="0">
            <a:spAutoFit/>
          </a:bodyPr>
          <a:lstStyle/>
          <a:p>
            <a:pPr>
              <a:lnSpc>
                <a:spcPct val="150000"/>
              </a:lnSpc>
            </a:pPr>
            <a:r>
              <a:rPr lang="zh-CN" altLang="en-US" sz="2400" b="1" dirty="0" smtClean="0">
                <a:solidFill>
                  <a:schemeClr val="tx1">
                    <a:lumMod val="65000"/>
                    <a:lumOff val="35000"/>
                  </a:schemeClr>
                </a:solidFill>
                <a:cs typeface="+mn-ea"/>
                <a:sym typeface="+mn-lt"/>
              </a:rPr>
              <a:t>呈现标准</a:t>
            </a:r>
            <a:endParaRPr lang="en-US" altLang="zh-CN" sz="2400" b="1" dirty="0">
              <a:solidFill>
                <a:schemeClr val="tx1">
                  <a:lumMod val="65000"/>
                  <a:lumOff val="35000"/>
                </a:schemeClr>
              </a:solidFill>
              <a:cs typeface="+mn-ea"/>
              <a:sym typeface="+mn-lt"/>
            </a:endParaRPr>
          </a:p>
        </p:txBody>
      </p:sp>
      <p:sp>
        <p:nvSpPr>
          <p:cNvPr id="63" name="TextBox 62"/>
          <p:cNvSpPr txBox="1"/>
          <p:nvPr/>
        </p:nvSpPr>
        <p:spPr>
          <a:xfrm>
            <a:off x="8187257" y="3201300"/>
            <a:ext cx="1645352" cy="579839"/>
          </a:xfrm>
          <a:prstGeom prst="rect">
            <a:avLst/>
          </a:prstGeom>
          <a:noFill/>
        </p:spPr>
        <p:txBody>
          <a:bodyPr wrap="square" rtlCol="0">
            <a:spAutoFit/>
          </a:bodyPr>
          <a:lstStyle/>
          <a:p>
            <a:pPr>
              <a:lnSpc>
                <a:spcPct val="150000"/>
              </a:lnSpc>
            </a:pPr>
            <a:r>
              <a:rPr lang="zh-CN" altLang="en-US" sz="2400" b="1" dirty="0" smtClean="0">
                <a:solidFill>
                  <a:schemeClr val="tx1">
                    <a:lumMod val="65000"/>
                    <a:lumOff val="35000"/>
                  </a:schemeClr>
                </a:solidFill>
                <a:cs typeface="+mn-ea"/>
                <a:sym typeface="+mn-lt"/>
              </a:rPr>
              <a:t>新的任务</a:t>
            </a:r>
            <a:endParaRPr lang="en-US" altLang="zh-CN" sz="2400" b="1" dirty="0">
              <a:solidFill>
                <a:schemeClr val="tx1">
                  <a:lumMod val="65000"/>
                  <a:lumOff val="35000"/>
                </a:schemeClr>
              </a:solidFill>
              <a:cs typeface="+mn-ea"/>
              <a:sym typeface="+mn-lt"/>
            </a:endParaRPr>
          </a:p>
        </p:txBody>
      </p:sp>
      <p:sp>
        <p:nvSpPr>
          <p:cNvPr id="8" name="右箭头 7"/>
          <p:cNvSpPr/>
          <p:nvPr/>
        </p:nvSpPr>
        <p:spPr>
          <a:xfrm>
            <a:off x="4526389" y="3171032"/>
            <a:ext cx="233162" cy="285560"/>
          </a:xfrm>
          <a:prstGeom prst="rightArrow">
            <a:avLst/>
          </a:prstGeom>
          <a:gradFill>
            <a:gsLst>
              <a:gs pos="0">
                <a:srgbClr val="0BB0F0"/>
              </a:gs>
              <a:gs pos="100000">
                <a:srgbClr val="3AA3EC"/>
              </a:gs>
            </a:gsLst>
            <a:path path="circle">
              <a:fillToRect l="100000" b="100000"/>
            </a:path>
          </a:gradFill>
          <a:ln>
            <a:noFill/>
          </a:ln>
          <a:effectLst>
            <a:outerShdw blurRad="177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spcCol="0" rtlCol="0" anchor="ctr"/>
          <a:lstStyle/>
          <a:p>
            <a:pPr algn="ctr"/>
            <a:endParaRPr lang="zh-CN" altLang="en-US" sz="1830">
              <a:cs typeface="+mn-ea"/>
              <a:sym typeface="+mn-lt"/>
            </a:endParaRPr>
          </a:p>
        </p:txBody>
      </p:sp>
      <p:sp>
        <p:nvSpPr>
          <p:cNvPr id="85" name="右箭头 84"/>
          <p:cNvSpPr/>
          <p:nvPr/>
        </p:nvSpPr>
        <p:spPr>
          <a:xfrm>
            <a:off x="7417798" y="3171032"/>
            <a:ext cx="233162" cy="285560"/>
          </a:xfrm>
          <a:prstGeom prst="rightArrow">
            <a:avLst/>
          </a:prstGeom>
          <a:gradFill>
            <a:gsLst>
              <a:gs pos="0">
                <a:srgbClr val="0BB0F0"/>
              </a:gs>
              <a:gs pos="100000">
                <a:srgbClr val="3AA3EC"/>
              </a:gs>
            </a:gsLst>
            <a:path path="circle">
              <a:fillToRect l="100000" b="100000"/>
            </a:path>
          </a:gradFill>
          <a:ln>
            <a:noFill/>
          </a:ln>
          <a:effectLst>
            <a:outerShdw blurRad="177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spcCol="0" rtlCol="0" anchor="ctr"/>
          <a:lstStyle/>
          <a:p>
            <a:pPr algn="ctr"/>
            <a:endParaRPr lang="zh-CN" altLang="en-US" sz="183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strVal val="2/3*#ppt_w"/>
                                          </p:val>
                                        </p:tav>
                                        <p:tav tm="100000">
                                          <p:val>
                                            <p:strVal val="#ppt_w"/>
                                          </p:val>
                                        </p:tav>
                                      </p:tavLst>
                                    </p:anim>
                                    <p:anim calcmode="lin" valueType="num">
                                      <p:cBhvr>
                                        <p:cTn id="8" dur="500" fill="hold"/>
                                        <p:tgtEl>
                                          <p:spTgt spid="32"/>
                                        </p:tgtEl>
                                        <p:attrNameLst>
                                          <p:attrName>ppt_h</p:attrName>
                                        </p:attrNameLst>
                                      </p:cBhvr>
                                      <p:tavLst>
                                        <p:tav tm="0">
                                          <p:val>
                                            <p:strVal val="2/3*#ppt_h"/>
                                          </p:val>
                                        </p:tav>
                                        <p:tav tm="100000">
                                          <p:val>
                                            <p:strVal val="#ppt_h"/>
                                          </p:val>
                                        </p:tav>
                                      </p:tavLst>
                                    </p:anim>
                                  </p:childTnLst>
                                </p:cTn>
                              </p:par>
                              <p:par>
                                <p:cTn id="9" presetID="23" presetClass="entr" presetSubtype="288"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strVal val="4/3*#ppt_w"/>
                                          </p:val>
                                        </p:tav>
                                        <p:tav tm="100000">
                                          <p:val>
                                            <p:strVal val="#ppt_w"/>
                                          </p:val>
                                        </p:tav>
                                      </p:tavLst>
                                    </p:anim>
                                    <p:anim calcmode="lin" valueType="num">
                                      <p:cBhvr>
                                        <p:cTn id="12" dur="500" fill="hold"/>
                                        <p:tgtEl>
                                          <p:spTgt spid="35"/>
                                        </p:tgtEl>
                                        <p:attrNameLst>
                                          <p:attrName>ppt_h</p:attrName>
                                        </p:attrNameLst>
                                      </p:cBhvr>
                                      <p:tavLst>
                                        <p:tav tm="0">
                                          <p:val>
                                            <p:strVal val="4/3*#ppt_h"/>
                                          </p:val>
                                        </p:tav>
                                        <p:tav tm="100000">
                                          <p:val>
                                            <p:strVal val="#ppt_h"/>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2000"/>
                            </p:stCondLst>
                            <p:childTnLst>
                              <p:par>
                                <p:cTn id="24" presetID="23" presetClass="entr" presetSubtype="272"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strVal val="2/3*#ppt_w"/>
                                          </p:val>
                                        </p:tav>
                                        <p:tav tm="100000">
                                          <p:val>
                                            <p:strVal val="#ppt_w"/>
                                          </p:val>
                                        </p:tav>
                                      </p:tavLst>
                                    </p:anim>
                                    <p:anim calcmode="lin" valueType="num">
                                      <p:cBhvr>
                                        <p:cTn id="27" dur="500" fill="hold"/>
                                        <p:tgtEl>
                                          <p:spTgt spid="38"/>
                                        </p:tgtEl>
                                        <p:attrNameLst>
                                          <p:attrName>ppt_h</p:attrName>
                                        </p:attrNameLst>
                                      </p:cBhvr>
                                      <p:tavLst>
                                        <p:tav tm="0">
                                          <p:val>
                                            <p:strVal val="2/3*#ppt_h"/>
                                          </p:val>
                                        </p:tav>
                                        <p:tav tm="100000">
                                          <p:val>
                                            <p:strVal val="#ppt_h"/>
                                          </p:val>
                                        </p:tav>
                                      </p:tavLst>
                                    </p:anim>
                                  </p:childTnLst>
                                </p:cTn>
                              </p:par>
                              <p:par>
                                <p:cTn id="28" presetID="23" presetClass="entr" presetSubtype="288"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strVal val="4/3*#ppt_w"/>
                                          </p:val>
                                        </p:tav>
                                        <p:tav tm="100000">
                                          <p:val>
                                            <p:strVal val="#ppt_w"/>
                                          </p:val>
                                        </p:tav>
                                      </p:tavLst>
                                    </p:anim>
                                    <p:anim calcmode="lin" valueType="num">
                                      <p:cBhvr>
                                        <p:cTn id="31" dur="500" fill="hold"/>
                                        <p:tgtEl>
                                          <p:spTgt spid="41"/>
                                        </p:tgtEl>
                                        <p:attrNameLst>
                                          <p:attrName>ppt_h</p:attrName>
                                        </p:attrNameLst>
                                      </p:cBhvr>
                                      <p:tavLst>
                                        <p:tav tm="0">
                                          <p:val>
                                            <p:strVal val="4/3*#ppt_h"/>
                                          </p:val>
                                        </p:tav>
                                        <p:tav tm="100000">
                                          <p:val>
                                            <p:strVal val="#ppt_h"/>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1000"/>
                                        <p:tgtEl>
                                          <p:spTgt spid="54"/>
                                        </p:tgtEl>
                                      </p:cBhvr>
                                    </p:animEffect>
                                    <p:anim calcmode="lin" valueType="num">
                                      <p:cBhvr>
                                        <p:cTn id="36" dur="1000" fill="hold"/>
                                        <p:tgtEl>
                                          <p:spTgt spid="54"/>
                                        </p:tgtEl>
                                        <p:attrNameLst>
                                          <p:attrName>ppt_x</p:attrName>
                                        </p:attrNameLst>
                                      </p:cBhvr>
                                      <p:tavLst>
                                        <p:tav tm="0">
                                          <p:val>
                                            <p:strVal val="#ppt_x"/>
                                          </p:val>
                                        </p:tav>
                                        <p:tav tm="100000">
                                          <p:val>
                                            <p:strVal val="#ppt_x"/>
                                          </p:val>
                                        </p:tav>
                                      </p:tavLst>
                                    </p:anim>
                                    <p:anim calcmode="lin" valueType="num">
                                      <p:cBhvr>
                                        <p:cTn id="37" dur="1000" fill="hold"/>
                                        <p:tgtEl>
                                          <p:spTgt spid="54"/>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500"/>
                                        <p:tgtEl>
                                          <p:spTgt spid="85"/>
                                        </p:tgtEl>
                                      </p:cBhvr>
                                    </p:animEffect>
                                  </p:childTnLst>
                                </p:cTn>
                              </p:par>
                            </p:childTnLst>
                          </p:cTn>
                        </p:par>
                        <p:par>
                          <p:cTn id="42" fill="hold">
                            <p:stCondLst>
                              <p:cond delay="4000"/>
                            </p:stCondLst>
                            <p:childTnLst>
                              <p:par>
                                <p:cTn id="43" presetID="23" presetClass="entr" presetSubtype="272"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ppt_w</p:attrName>
                                        </p:attrNameLst>
                                      </p:cBhvr>
                                      <p:tavLst>
                                        <p:tav tm="0">
                                          <p:val>
                                            <p:strVal val="2/3*#ppt_w"/>
                                          </p:val>
                                        </p:tav>
                                        <p:tav tm="100000">
                                          <p:val>
                                            <p:strVal val="#ppt_w"/>
                                          </p:val>
                                        </p:tav>
                                      </p:tavLst>
                                    </p:anim>
                                    <p:anim calcmode="lin" valueType="num">
                                      <p:cBhvr>
                                        <p:cTn id="46" dur="500" fill="hold"/>
                                        <p:tgtEl>
                                          <p:spTgt spid="44"/>
                                        </p:tgtEl>
                                        <p:attrNameLst>
                                          <p:attrName>ppt_h</p:attrName>
                                        </p:attrNameLst>
                                      </p:cBhvr>
                                      <p:tavLst>
                                        <p:tav tm="0">
                                          <p:val>
                                            <p:strVal val="2/3*#ppt_h"/>
                                          </p:val>
                                        </p:tav>
                                        <p:tav tm="100000">
                                          <p:val>
                                            <p:strVal val="#ppt_h"/>
                                          </p:val>
                                        </p:tav>
                                      </p:tavLst>
                                    </p:anim>
                                  </p:childTnLst>
                                </p:cTn>
                              </p:par>
                              <p:par>
                                <p:cTn id="47" presetID="23" presetClass="entr" presetSubtype="288"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strVal val="4/3*#ppt_w"/>
                                          </p:val>
                                        </p:tav>
                                        <p:tav tm="100000">
                                          <p:val>
                                            <p:strVal val="#ppt_w"/>
                                          </p:val>
                                        </p:tav>
                                      </p:tavLst>
                                    </p:anim>
                                    <p:anim calcmode="lin" valueType="num">
                                      <p:cBhvr>
                                        <p:cTn id="50" dur="500" fill="hold"/>
                                        <p:tgtEl>
                                          <p:spTgt spid="47"/>
                                        </p:tgtEl>
                                        <p:attrNameLst>
                                          <p:attrName>ppt_h</p:attrName>
                                        </p:attrNameLst>
                                      </p:cBhvr>
                                      <p:tavLst>
                                        <p:tav tm="0">
                                          <p:val>
                                            <p:strVal val="4/3*#ppt_h"/>
                                          </p:val>
                                        </p:tav>
                                        <p:tav tm="100000">
                                          <p:val>
                                            <p:strVal val="#ppt_h"/>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1000"/>
                                        <p:tgtEl>
                                          <p:spTgt spid="57"/>
                                        </p:tgtEl>
                                      </p:cBhvr>
                                    </p:animEffect>
                                    <p:anim calcmode="lin" valueType="num">
                                      <p:cBhvr>
                                        <p:cTn id="55" dur="1000" fill="hold"/>
                                        <p:tgtEl>
                                          <p:spTgt spid="57"/>
                                        </p:tgtEl>
                                        <p:attrNameLst>
                                          <p:attrName>ppt_x</p:attrName>
                                        </p:attrNameLst>
                                      </p:cBhvr>
                                      <p:tavLst>
                                        <p:tav tm="0">
                                          <p:val>
                                            <p:strVal val="#ppt_x"/>
                                          </p:val>
                                        </p:tav>
                                        <p:tav tm="100000">
                                          <p:val>
                                            <p:strVal val="#ppt_x"/>
                                          </p:val>
                                        </p:tav>
                                      </p:tavLst>
                                    </p:anim>
                                    <p:anim calcmode="lin" valueType="num">
                                      <p:cBhvr>
                                        <p:cTn id="5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415" y="2800727"/>
            <a:ext cx="12192000" cy="2140441"/>
          </a:xfrm>
          <a:prstGeom prst="rect">
            <a:avLst/>
          </a:prstGeom>
          <a:gradFill>
            <a:gsLst>
              <a:gs pos="100000">
                <a:srgbClr val="0078D2"/>
              </a:gs>
              <a:gs pos="0">
                <a:srgbClr val="00B0F0"/>
              </a:gs>
            </a:gsLst>
            <a:lin ang="5400000" scaled="1"/>
          </a:gradFill>
          <a:ln>
            <a:noFill/>
          </a:ln>
          <a:effectLst>
            <a:innerShdw blurRad="355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a:solidFill>
                <a:schemeClr val="bg1"/>
              </a:solidFill>
              <a:cs typeface="+mn-ea"/>
              <a:sym typeface="+mn-lt"/>
            </a:endParaRPr>
          </a:p>
        </p:txBody>
      </p:sp>
      <p:sp>
        <p:nvSpPr>
          <p:cNvPr id="17" name="TextBox 16"/>
          <p:cNvSpPr txBox="1"/>
          <p:nvPr/>
        </p:nvSpPr>
        <p:spPr>
          <a:xfrm>
            <a:off x="1750326" y="3347164"/>
            <a:ext cx="8632485" cy="731611"/>
          </a:xfrm>
          <a:prstGeom prst="rect">
            <a:avLst/>
          </a:prstGeom>
          <a:noFill/>
        </p:spPr>
        <p:txBody>
          <a:bodyPr wrap="square" rtlCol="0">
            <a:spAutoFit/>
          </a:bodyPr>
          <a:lstStyle/>
          <a:p>
            <a:pPr algn="ctr"/>
            <a:r>
              <a:rPr lang="en-US" altLang="zh-CN" sz="4155" b="1" dirty="0" smtClean="0">
                <a:solidFill>
                  <a:schemeClr val="bg1"/>
                </a:solidFill>
                <a:cs typeface="+mn-ea"/>
                <a:sym typeface="+mn-lt"/>
              </a:rPr>
              <a:t>THANKS FOR WATCHING !</a:t>
            </a:r>
            <a:endParaRPr lang="zh-CN" altLang="en-US" sz="4155" b="1" dirty="0">
              <a:solidFill>
                <a:schemeClr val="bg1"/>
              </a:solidFill>
              <a:cs typeface="+mn-ea"/>
              <a:sym typeface="+mn-lt"/>
            </a:endParaRPr>
          </a:p>
        </p:txBody>
      </p:sp>
      <p:grpSp>
        <p:nvGrpSpPr>
          <p:cNvPr id="51" name="组合 50"/>
          <p:cNvGrpSpPr/>
          <p:nvPr/>
        </p:nvGrpSpPr>
        <p:grpSpPr>
          <a:xfrm>
            <a:off x="2840742" y="1531848"/>
            <a:ext cx="1683411" cy="1529631"/>
            <a:chOff x="3080411" y="1769423"/>
            <a:chExt cx="1944496" cy="1766866"/>
          </a:xfrm>
        </p:grpSpPr>
        <p:grpSp>
          <p:nvGrpSpPr>
            <p:cNvPr id="46" name="组合 45"/>
            <p:cNvGrpSpPr/>
            <p:nvPr/>
          </p:nvGrpSpPr>
          <p:grpSpPr>
            <a:xfrm>
              <a:off x="3080411" y="1769423"/>
              <a:ext cx="1944496" cy="1766866"/>
              <a:chOff x="3080411" y="1769423"/>
              <a:chExt cx="1944496" cy="1766866"/>
            </a:xfrm>
          </p:grpSpPr>
          <p:sp>
            <p:nvSpPr>
              <p:cNvPr id="25" name="Freeform 6"/>
              <p:cNvSpPr/>
              <p:nvPr/>
            </p:nvSpPr>
            <p:spPr bwMode="auto">
              <a:xfrm>
                <a:off x="308041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3200">
                  <a:cs typeface="+mn-ea"/>
                  <a:sym typeface="+mn-lt"/>
                </a:endParaRPr>
              </a:p>
            </p:txBody>
          </p:sp>
          <p:sp>
            <p:nvSpPr>
              <p:cNvPr id="26" name="Freeform 6"/>
              <p:cNvSpPr/>
              <p:nvPr/>
            </p:nvSpPr>
            <p:spPr bwMode="auto">
              <a:xfrm>
                <a:off x="3115783"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3200">
                  <a:cs typeface="+mn-ea"/>
                  <a:sym typeface="+mn-lt"/>
                </a:endParaRPr>
              </a:p>
            </p:txBody>
          </p:sp>
          <p:sp>
            <p:nvSpPr>
              <p:cNvPr id="27" name="Freeform 6"/>
              <p:cNvSpPr/>
              <p:nvPr/>
            </p:nvSpPr>
            <p:spPr bwMode="auto">
              <a:xfrm>
                <a:off x="3350561" y="2014894"/>
                <a:ext cx="1404196" cy="1275921"/>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100000">
                    <a:srgbClr val="0078D2"/>
                  </a:gs>
                  <a:gs pos="0">
                    <a:srgbClr val="00B0F0"/>
                  </a:gs>
                </a:gsLst>
                <a:lin ang="5400000" scaled="1"/>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7200" b="1" dirty="0">
                  <a:solidFill>
                    <a:schemeClr val="bg1"/>
                  </a:solidFill>
                  <a:cs typeface="+mn-ea"/>
                  <a:sym typeface="+mn-lt"/>
                </a:endParaRPr>
              </a:p>
            </p:txBody>
          </p:sp>
        </p:grpSp>
        <p:sp>
          <p:nvSpPr>
            <p:cNvPr id="47" name="TextBox 16"/>
            <p:cNvSpPr txBox="1"/>
            <p:nvPr/>
          </p:nvSpPr>
          <p:spPr>
            <a:xfrm>
              <a:off x="3291545" y="2089828"/>
              <a:ext cx="1474376" cy="1173185"/>
            </a:xfrm>
            <a:prstGeom prst="rect">
              <a:avLst/>
            </a:prstGeom>
            <a:noFill/>
          </p:spPr>
          <p:txBody>
            <a:bodyPr wrap="square" rtlCol="0" anchor="t">
              <a:spAutoFit/>
            </a:bodyPr>
            <a:lstStyle/>
            <a:p>
              <a:pPr algn="ctr"/>
              <a:r>
                <a:rPr lang="zh-CN" altLang="en-US" sz="6000" b="1" dirty="0" smtClean="0">
                  <a:solidFill>
                    <a:schemeClr val="bg1"/>
                  </a:solidFill>
                  <a:cs typeface="+mn-ea"/>
                  <a:sym typeface="+mn-lt"/>
                </a:rPr>
                <a:t>谢</a:t>
              </a:r>
              <a:endParaRPr lang="zh-CN" altLang="en-US" sz="6000" b="1" dirty="0">
                <a:solidFill>
                  <a:schemeClr val="bg1"/>
                </a:solidFill>
                <a:cs typeface="+mn-ea"/>
                <a:sym typeface="+mn-lt"/>
              </a:endParaRPr>
            </a:p>
          </p:txBody>
        </p:sp>
      </p:grpSp>
      <p:grpSp>
        <p:nvGrpSpPr>
          <p:cNvPr id="52" name="组合 51"/>
          <p:cNvGrpSpPr/>
          <p:nvPr/>
        </p:nvGrpSpPr>
        <p:grpSpPr>
          <a:xfrm>
            <a:off x="4472579" y="1531848"/>
            <a:ext cx="1683411" cy="1529631"/>
            <a:chOff x="4965334" y="1769423"/>
            <a:chExt cx="1944496" cy="1766866"/>
          </a:xfrm>
        </p:grpSpPr>
        <p:grpSp>
          <p:nvGrpSpPr>
            <p:cNvPr id="45" name="组合 44"/>
            <p:cNvGrpSpPr/>
            <p:nvPr/>
          </p:nvGrpSpPr>
          <p:grpSpPr>
            <a:xfrm>
              <a:off x="4965334" y="1769423"/>
              <a:ext cx="1944496" cy="1766866"/>
              <a:chOff x="4965334" y="1769423"/>
              <a:chExt cx="1944496" cy="1766866"/>
            </a:xfrm>
          </p:grpSpPr>
          <p:sp>
            <p:nvSpPr>
              <p:cNvPr id="31" name="Freeform 6"/>
              <p:cNvSpPr/>
              <p:nvPr/>
            </p:nvSpPr>
            <p:spPr bwMode="auto">
              <a:xfrm>
                <a:off x="4965334"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3200">
                  <a:cs typeface="+mn-ea"/>
                  <a:sym typeface="+mn-lt"/>
                </a:endParaRPr>
              </a:p>
            </p:txBody>
          </p:sp>
          <p:sp>
            <p:nvSpPr>
              <p:cNvPr id="32" name="Freeform 6"/>
              <p:cNvSpPr/>
              <p:nvPr/>
            </p:nvSpPr>
            <p:spPr bwMode="auto">
              <a:xfrm>
                <a:off x="5000706"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3200">
                  <a:cs typeface="+mn-ea"/>
                  <a:sym typeface="+mn-lt"/>
                </a:endParaRPr>
              </a:p>
            </p:txBody>
          </p:sp>
          <p:sp>
            <p:nvSpPr>
              <p:cNvPr id="33" name="Freeform 6"/>
              <p:cNvSpPr/>
              <p:nvPr/>
            </p:nvSpPr>
            <p:spPr bwMode="auto">
              <a:xfrm>
                <a:off x="5235484"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100000">
                    <a:srgbClr val="0078D2"/>
                  </a:gs>
                  <a:gs pos="0">
                    <a:srgbClr val="00B0F0"/>
                  </a:gs>
                </a:gsLst>
                <a:lin ang="5400000" scaled="1"/>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7200" b="1" dirty="0">
                  <a:solidFill>
                    <a:schemeClr val="bg1"/>
                  </a:solidFill>
                  <a:cs typeface="+mn-ea"/>
                  <a:sym typeface="+mn-lt"/>
                </a:endParaRPr>
              </a:p>
            </p:txBody>
          </p:sp>
        </p:grpSp>
        <p:sp>
          <p:nvSpPr>
            <p:cNvPr id="48" name="TextBox 16"/>
            <p:cNvSpPr txBox="1"/>
            <p:nvPr/>
          </p:nvSpPr>
          <p:spPr>
            <a:xfrm>
              <a:off x="5205977" y="2089828"/>
              <a:ext cx="1474376" cy="1173185"/>
            </a:xfrm>
            <a:prstGeom prst="rect">
              <a:avLst/>
            </a:prstGeom>
            <a:noFill/>
          </p:spPr>
          <p:txBody>
            <a:bodyPr wrap="square" rtlCol="0" anchor="t">
              <a:spAutoFit/>
            </a:bodyPr>
            <a:lstStyle/>
            <a:p>
              <a:pPr algn="ctr"/>
              <a:r>
                <a:rPr lang="zh-CN" altLang="en-US" sz="6000" b="1" dirty="0" smtClean="0">
                  <a:solidFill>
                    <a:schemeClr val="bg1"/>
                  </a:solidFill>
                  <a:cs typeface="+mn-ea"/>
                  <a:sym typeface="+mn-lt"/>
                </a:rPr>
                <a:t>谢</a:t>
              </a:r>
              <a:endParaRPr lang="zh-CN" altLang="en-US" sz="6000" b="1" dirty="0">
                <a:solidFill>
                  <a:schemeClr val="bg1"/>
                </a:solidFill>
                <a:cs typeface="+mn-ea"/>
                <a:sym typeface="+mn-lt"/>
              </a:endParaRPr>
            </a:p>
          </p:txBody>
        </p:sp>
      </p:grpSp>
      <p:grpSp>
        <p:nvGrpSpPr>
          <p:cNvPr id="53" name="组合 52"/>
          <p:cNvGrpSpPr/>
          <p:nvPr/>
        </p:nvGrpSpPr>
        <p:grpSpPr>
          <a:xfrm>
            <a:off x="6104415" y="1531848"/>
            <a:ext cx="1683411" cy="1529631"/>
            <a:chOff x="6850257" y="1769423"/>
            <a:chExt cx="1944496" cy="1766866"/>
          </a:xfrm>
        </p:grpSpPr>
        <p:grpSp>
          <p:nvGrpSpPr>
            <p:cNvPr id="44" name="组合 43"/>
            <p:cNvGrpSpPr/>
            <p:nvPr/>
          </p:nvGrpSpPr>
          <p:grpSpPr>
            <a:xfrm>
              <a:off x="6850257" y="1769423"/>
              <a:ext cx="1944496" cy="1766866"/>
              <a:chOff x="6850257" y="1769423"/>
              <a:chExt cx="1944496" cy="1766866"/>
            </a:xfrm>
          </p:grpSpPr>
          <p:sp>
            <p:nvSpPr>
              <p:cNvPr id="35" name="Freeform 6"/>
              <p:cNvSpPr/>
              <p:nvPr/>
            </p:nvSpPr>
            <p:spPr bwMode="auto">
              <a:xfrm>
                <a:off x="6850257"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3200">
                  <a:cs typeface="+mn-ea"/>
                  <a:sym typeface="+mn-lt"/>
                </a:endParaRPr>
              </a:p>
            </p:txBody>
          </p:sp>
          <p:sp>
            <p:nvSpPr>
              <p:cNvPr id="36" name="Freeform 6"/>
              <p:cNvSpPr/>
              <p:nvPr/>
            </p:nvSpPr>
            <p:spPr bwMode="auto">
              <a:xfrm>
                <a:off x="6885629"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3200">
                  <a:cs typeface="+mn-ea"/>
                  <a:sym typeface="+mn-lt"/>
                </a:endParaRPr>
              </a:p>
            </p:txBody>
          </p:sp>
          <p:sp>
            <p:nvSpPr>
              <p:cNvPr id="37" name="Freeform 6"/>
              <p:cNvSpPr/>
              <p:nvPr/>
            </p:nvSpPr>
            <p:spPr bwMode="auto">
              <a:xfrm>
                <a:off x="7120407"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100000">
                    <a:srgbClr val="0078D2"/>
                  </a:gs>
                  <a:gs pos="0">
                    <a:srgbClr val="00B0F0"/>
                  </a:gs>
                </a:gsLst>
                <a:lin ang="5400000" scaled="1"/>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7200" b="1" dirty="0">
                  <a:solidFill>
                    <a:schemeClr val="bg1"/>
                  </a:solidFill>
                  <a:cs typeface="+mn-ea"/>
                  <a:sym typeface="+mn-lt"/>
                </a:endParaRPr>
              </a:p>
            </p:txBody>
          </p:sp>
        </p:grpSp>
        <p:sp>
          <p:nvSpPr>
            <p:cNvPr id="49" name="TextBox 16"/>
            <p:cNvSpPr txBox="1"/>
            <p:nvPr/>
          </p:nvSpPr>
          <p:spPr>
            <a:xfrm>
              <a:off x="7090902" y="2029110"/>
              <a:ext cx="1474376" cy="1173185"/>
            </a:xfrm>
            <a:prstGeom prst="rect">
              <a:avLst/>
            </a:prstGeom>
            <a:noFill/>
          </p:spPr>
          <p:txBody>
            <a:bodyPr wrap="square" rtlCol="0" anchor="t">
              <a:spAutoFit/>
            </a:bodyPr>
            <a:lstStyle/>
            <a:p>
              <a:pPr algn="ctr"/>
              <a:r>
                <a:rPr lang="zh-CN" altLang="en-US" sz="6000" b="1" dirty="0" smtClean="0">
                  <a:solidFill>
                    <a:schemeClr val="bg1"/>
                  </a:solidFill>
                  <a:cs typeface="+mn-ea"/>
                  <a:sym typeface="+mn-lt"/>
                </a:rPr>
                <a:t>观</a:t>
              </a:r>
              <a:endParaRPr lang="zh-CN" altLang="en-US" sz="6000" b="1" dirty="0">
                <a:solidFill>
                  <a:schemeClr val="bg1"/>
                </a:solidFill>
                <a:cs typeface="+mn-ea"/>
                <a:sym typeface="+mn-lt"/>
              </a:endParaRPr>
            </a:p>
          </p:txBody>
        </p:sp>
      </p:grpSp>
      <p:grpSp>
        <p:nvGrpSpPr>
          <p:cNvPr id="54" name="组合 53"/>
          <p:cNvGrpSpPr/>
          <p:nvPr/>
        </p:nvGrpSpPr>
        <p:grpSpPr>
          <a:xfrm>
            <a:off x="7736253" y="1531848"/>
            <a:ext cx="1683411" cy="1529631"/>
            <a:chOff x="8735181" y="1769423"/>
            <a:chExt cx="1944496" cy="1766866"/>
          </a:xfrm>
        </p:grpSpPr>
        <p:grpSp>
          <p:nvGrpSpPr>
            <p:cNvPr id="43" name="组合 42"/>
            <p:cNvGrpSpPr/>
            <p:nvPr/>
          </p:nvGrpSpPr>
          <p:grpSpPr>
            <a:xfrm>
              <a:off x="8735181" y="1769423"/>
              <a:ext cx="1944496" cy="1766866"/>
              <a:chOff x="8735181" y="1769423"/>
              <a:chExt cx="1944496" cy="1766866"/>
            </a:xfrm>
          </p:grpSpPr>
          <p:sp>
            <p:nvSpPr>
              <p:cNvPr id="39" name="Freeform 6"/>
              <p:cNvSpPr/>
              <p:nvPr/>
            </p:nvSpPr>
            <p:spPr bwMode="auto">
              <a:xfrm>
                <a:off x="873518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3200">
                  <a:cs typeface="+mn-ea"/>
                  <a:sym typeface="+mn-lt"/>
                </a:endParaRPr>
              </a:p>
            </p:txBody>
          </p:sp>
          <p:sp>
            <p:nvSpPr>
              <p:cNvPr id="40" name="Freeform 6"/>
              <p:cNvSpPr/>
              <p:nvPr/>
            </p:nvSpPr>
            <p:spPr bwMode="auto">
              <a:xfrm>
                <a:off x="8770555"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3200">
                  <a:cs typeface="+mn-ea"/>
                  <a:sym typeface="+mn-lt"/>
                </a:endParaRPr>
              </a:p>
            </p:txBody>
          </p:sp>
          <p:sp>
            <p:nvSpPr>
              <p:cNvPr id="41" name="Freeform 6"/>
              <p:cNvSpPr/>
              <p:nvPr/>
            </p:nvSpPr>
            <p:spPr bwMode="auto">
              <a:xfrm>
                <a:off x="9005331"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100000">
                    <a:srgbClr val="0078D2"/>
                  </a:gs>
                  <a:gs pos="0">
                    <a:srgbClr val="00B0F0"/>
                  </a:gs>
                </a:gsLst>
                <a:lin ang="5400000" scaled="1"/>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7200" b="1" dirty="0">
                  <a:solidFill>
                    <a:schemeClr val="bg1"/>
                  </a:solidFill>
                  <a:cs typeface="+mn-ea"/>
                  <a:sym typeface="+mn-lt"/>
                </a:endParaRPr>
              </a:p>
            </p:txBody>
          </p:sp>
        </p:grpSp>
        <p:sp>
          <p:nvSpPr>
            <p:cNvPr id="50" name="TextBox 16"/>
            <p:cNvSpPr txBox="1"/>
            <p:nvPr/>
          </p:nvSpPr>
          <p:spPr>
            <a:xfrm>
              <a:off x="8975824" y="2097975"/>
              <a:ext cx="1474376" cy="1173185"/>
            </a:xfrm>
            <a:prstGeom prst="rect">
              <a:avLst/>
            </a:prstGeom>
            <a:noFill/>
          </p:spPr>
          <p:txBody>
            <a:bodyPr wrap="square" rtlCol="0" anchor="t">
              <a:spAutoFit/>
            </a:bodyPr>
            <a:lstStyle/>
            <a:p>
              <a:pPr algn="ctr"/>
              <a:r>
                <a:rPr lang="zh-CN" altLang="en-US" sz="6000" b="1" dirty="0">
                  <a:solidFill>
                    <a:schemeClr val="bg1"/>
                  </a:solidFill>
                  <a:cs typeface="+mn-ea"/>
                  <a:sym typeface="+mn-lt"/>
                </a:rPr>
                <a:t>看</a:t>
              </a:r>
              <a:endParaRPr lang="zh-CN" altLang="en-US" sz="6000"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Scale>
                                      <p:cBhvr>
                                        <p:cTn id="7"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
                                        </p:tgtEl>
                                        <p:attrNameLst>
                                          <p:attrName>ppt_x</p:attrName>
                                          <p:attrName>ppt_y</p:attrName>
                                        </p:attrNameLst>
                                      </p:cBhvr>
                                    </p:animMotion>
                                    <p:animEffect transition="in" filter="fade">
                                      <p:cBhvr>
                                        <p:cTn id="9" dur="1000"/>
                                        <p:tgtEl>
                                          <p:spTgt spid="51"/>
                                        </p:tgtEl>
                                      </p:cBhvr>
                                    </p:animEffect>
                                  </p:childTnLst>
                                </p:cTn>
                              </p:par>
                              <p:par>
                                <p:cTn id="10" presetID="52" presetClass="entr" presetSubtype="0" fill="hold" nodeType="withEffect">
                                  <p:stCondLst>
                                    <p:cond delay="100"/>
                                  </p:stCondLst>
                                  <p:childTnLst>
                                    <p:set>
                                      <p:cBhvr>
                                        <p:cTn id="11" dur="1" fill="hold">
                                          <p:stCondLst>
                                            <p:cond delay="0"/>
                                          </p:stCondLst>
                                        </p:cTn>
                                        <p:tgtEl>
                                          <p:spTgt spid="52"/>
                                        </p:tgtEl>
                                        <p:attrNameLst>
                                          <p:attrName>style.visibility</p:attrName>
                                        </p:attrNameLst>
                                      </p:cBhvr>
                                      <p:to>
                                        <p:strVal val="visible"/>
                                      </p:to>
                                    </p:set>
                                    <p:animScale>
                                      <p:cBhvr>
                                        <p:cTn id="12"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2"/>
                                        </p:tgtEl>
                                        <p:attrNameLst>
                                          <p:attrName>ppt_x</p:attrName>
                                          <p:attrName>ppt_y</p:attrName>
                                        </p:attrNameLst>
                                      </p:cBhvr>
                                    </p:animMotion>
                                    <p:animEffect transition="in" filter="fade">
                                      <p:cBhvr>
                                        <p:cTn id="14" dur="1000"/>
                                        <p:tgtEl>
                                          <p:spTgt spid="52"/>
                                        </p:tgtEl>
                                      </p:cBhvr>
                                    </p:animEffect>
                                  </p:childTnLst>
                                </p:cTn>
                              </p:par>
                              <p:par>
                                <p:cTn id="15" presetID="52" presetClass="entr" presetSubtype="0" fill="hold" nodeType="withEffect">
                                  <p:stCondLst>
                                    <p:cond delay="200"/>
                                  </p:stCondLst>
                                  <p:childTnLst>
                                    <p:set>
                                      <p:cBhvr>
                                        <p:cTn id="16" dur="1" fill="hold">
                                          <p:stCondLst>
                                            <p:cond delay="0"/>
                                          </p:stCondLst>
                                        </p:cTn>
                                        <p:tgtEl>
                                          <p:spTgt spid="53"/>
                                        </p:tgtEl>
                                        <p:attrNameLst>
                                          <p:attrName>style.visibility</p:attrName>
                                        </p:attrNameLst>
                                      </p:cBhvr>
                                      <p:to>
                                        <p:strVal val="visible"/>
                                      </p:to>
                                    </p:set>
                                    <p:animScale>
                                      <p:cBhvr>
                                        <p:cTn id="17"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3"/>
                                        </p:tgtEl>
                                        <p:attrNameLst>
                                          <p:attrName>ppt_x</p:attrName>
                                          <p:attrName>ppt_y</p:attrName>
                                        </p:attrNameLst>
                                      </p:cBhvr>
                                    </p:animMotion>
                                    <p:animEffect transition="in" filter="fade">
                                      <p:cBhvr>
                                        <p:cTn id="19" dur="1000"/>
                                        <p:tgtEl>
                                          <p:spTgt spid="53"/>
                                        </p:tgtEl>
                                      </p:cBhvr>
                                    </p:animEffect>
                                  </p:childTnLst>
                                </p:cTn>
                              </p:par>
                              <p:par>
                                <p:cTn id="20" presetID="52" presetClass="entr" presetSubtype="0" fill="hold" nodeType="withEffect">
                                  <p:stCondLst>
                                    <p:cond delay="300"/>
                                  </p:stCondLst>
                                  <p:childTnLst>
                                    <p:set>
                                      <p:cBhvr>
                                        <p:cTn id="21" dur="1" fill="hold">
                                          <p:stCondLst>
                                            <p:cond delay="0"/>
                                          </p:stCondLst>
                                        </p:cTn>
                                        <p:tgtEl>
                                          <p:spTgt spid="54"/>
                                        </p:tgtEl>
                                        <p:attrNameLst>
                                          <p:attrName>style.visibility</p:attrName>
                                        </p:attrNameLst>
                                      </p:cBhvr>
                                      <p:to>
                                        <p:strVal val="visible"/>
                                      </p:to>
                                    </p:set>
                                    <p:animScale>
                                      <p:cBhvr>
                                        <p:cTn id="22"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4"/>
                                        </p:tgtEl>
                                        <p:attrNameLst>
                                          <p:attrName>ppt_x</p:attrName>
                                          <p:attrName>ppt_y</p:attrName>
                                        </p:attrNameLst>
                                      </p:cBhvr>
                                    </p:animMotion>
                                    <p:animEffect transition="in" filter="fade">
                                      <p:cBhvr>
                                        <p:cTn id="24" dur="1000"/>
                                        <p:tgtEl>
                                          <p:spTgt spid="54"/>
                                        </p:tgtEl>
                                      </p:cBhvr>
                                    </p:animEffect>
                                  </p:childTnLst>
                                </p:cTn>
                              </p:par>
                              <p:par>
                                <p:cTn id="25" presetID="16" presetClass="entr" presetSubtype="37" fill="hold" grpId="0" nodeType="withEffect">
                                  <p:stCondLst>
                                    <p:cond delay="800"/>
                                  </p:stCondLst>
                                  <p:childTnLst>
                                    <p:set>
                                      <p:cBhvr>
                                        <p:cTn id="26" dur="1" fill="hold">
                                          <p:stCondLst>
                                            <p:cond delay="0"/>
                                          </p:stCondLst>
                                        </p:cTn>
                                        <p:tgtEl>
                                          <p:spTgt spid="16"/>
                                        </p:tgtEl>
                                        <p:attrNameLst>
                                          <p:attrName>style.visibility</p:attrName>
                                        </p:attrNameLst>
                                      </p:cBhvr>
                                      <p:to>
                                        <p:strVal val="visible"/>
                                      </p:to>
                                    </p:set>
                                    <p:animEffect transition="in" filter="barn(outVertical)">
                                      <p:cBhvr>
                                        <p:cTn id="27" dur="1400"/>
                                        <p:tgtEl>
                                          <p:spTgt spid="16"/>
                                        </p:tgtEl>
                                      </p:cBhvr>
                                    </p:animEffect>
                                  </p:childTnLst>
                                </p:cTn>
                              </p:par>
                            </p:childTnLst>
                          </p:cTn>
                        </p:par>
                        <p:par>
                          <p:cTn id="28" fill="hold">
                            <p:stCondLst>
                              <p:cond delay="1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7"/>
                                        </p:tgtEl>
                                        <p:attrNameLst>
                                          <p:attrName>ppt_y</p:attrName>
                                        </p:attrNameLst>
                                      </p:cBhvr>
                                      <p:tavLst>
                                        <p:tav tm="0">
                                          <p:val>
                                            <p:strVal val="#ppt_y"/>
                                          </p:val>
                                        </p:tav>
                                        <p:tav tm="100000">
                                          <p:val>
                                            <p:strVal val="#ppt_y"/>
                                          </p:val>
                                        </p:tav>
                                      </p:tavLst>
                                    </p:anim>
                                    <p:anim calcmode="lin" valueType="num">
                                      <p:cBhvr>
                                        <p:cTn id="3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4663642" y="1500464"/>
            <a:ext cx="4195020" cy="641448"/>
          </a:xfrm>
          <a:prstGeom prst="roundRect">
            <a:avLst/>
          </a:prstGeom>
          <a:gradFill>
            <a:gsLst>
              <a:gs pos="0">
                <a:srgbClr val="0BB0F0"/>
              </a:gs>
              <a:gs pos="100000">
                <a:srgbClr val="3AA3EC"/>
              </a:gs>
            </a:gsLst>
            <a:path path="circle">
              <a:fillToRect l="100000" b="100000"/>
            </a:path>
          </a:grad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25" name="圆角矩形 24"/>
          <p:cNvSpPr/>
          <p:nvPr/>
        </p:nvSpPr>
        <p:spPr>
          <a:xfrm>
            <a:off x="4655840" y="2569545"/>
            <a:ext cx="4195020" cy="641448"/>
          </a:xfrm>
          <a:prstGeom prst="roundRect">
            <a:avLst/>
          </a:prstGeom>
          <a:gradFill>
            <a:gsLst>
              <a:gs pos="0">
                <a:srgbClr val="0BB0F0"/>
              </a:gs>
              <a:gs pos="100000">
                <a:srgbClr val="3AA3EC"/>
              </a:gs>
            </a:gsLst>
            <a:path path="circle">
              <a:fillToRect l="100000" b="100000"/>
            </a:path>
          </a:grad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26" name="圆角矩形 25"/>
          <p:cNvSpPr/>
          <p:nvPr/>
        </p:nvSpPr>
        <p:spPr>
          <a:xfrm>
            <a:off x="4655840" y="3638627"/>
            <a:ext cx="4195020" cy="641448"/>
          </a:xfrm>
          <a:prstGeom prst="roundRect">
            <a:avLst/>
          </a:prstGeom>
          <a:gradFill>
            <a:gsLst>
              <a:gs pos="0">
                <a:srgbClr val="0BB0F0"/>
              </a:gs>
              <a:gs pos="100000">
                <a:srgbClr val="3AA3EC"/>
              </a:gs>
            </a:gsLst>
            <a:path path="circle">
              <a:fillToRect l="100000" b="100000"/>
            </a:path>
          </a:grad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27" name="圆角矩形 26"/>
          <p:cNvSpPr/>
          <p:nvPr/>
        </p:nvSpPr>
        <p:spPr>
          <a:xfrm>
            <a:off x="4655840" y="4707707"/>
            <a:ext cx="4195020" cy="641448"/>
          </a:xfrm>
          <a:prstGeom prst="roundRect">
            <a:avLst/>
          </a:prstGeom>
          <a:gradFill>
            <a:gsLst>
              <a:gs pos="0">
                <a:srgbClr val="0BB0F0"/>
              </a:gs>
              <a:gs pos="100000">
                <a:srgbClr val="3AA3EC"/>
              </a:gs>
            </a:gsLst>
            <a:path path="circle">
              <a:fillToRect l="100000" b="100000"/>
            </a:path>
          </a:grad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5" name="TextBox 4"/>
          <p:cNvSpPr txBox="1"/>
          <p:nvPr/>
        </p:nvSpPr>
        <p:spPr>
          <a:xfrm>
            <a:off x="5508218" y="1616677"/>
            <a:ext cx="2699404" cy="463698"/>
          </a:xfrm>
          <a:prstGeom prst="rect">
            <a:avLst/>
          </a:prstGeom>
          <a:noFill/>
        </p:spPr>
        <p:txBody>
          <a:bodyPr wrap="square" lIns="89770" tIns="44885" rIns="89770" bIns="44885" rtlCol="0">
            <a:spAutoFit/>
          </a:bodyPr>
          <a:lstStyle/>
          <a:p>
            <a:r>
              <a:rPr lang="zh-CN" altLang="en-US" sz="2425" dirty="0" smtClean="0">
                <a:solidFill>
                  <a:schemeClr val="bg1"/>
                </a:solidFill>
                <a:cs typeface="+mn-ea"/>
                <a:sym typeface="+mn-lt"/>
              </a:rPr>
              <a:t>单元任务</a:t>
            </a:r>
            <a:endParaRPr lang="zh-CN" altLang="en-US" sz="2425" dirty="0">
              <a:solidFill>
                <a:schemeClr val="bg1"/>
              </a:solidFill>
              <a:cs typeface="+mn-ea"/>
              <a:sym typeface="+mn-lt"/>
            </a:endParaRPr>
          </a:p>
        </p:txBody>
      </p:sp>
      <p:sp>
        <p:nvSpPr>
          <p:cNvPr id="33" name="TextBox 32"/>
          <p:cNvSpPr txBox="1"/>
          <p:nvPr/>
        </p:nvSpPr>
        <p:spPr>
          <a:xfrm>
            <a:off x="5508219" y="2692899"/>
            <a:ext cx="2462610" cy="465384"/>
          </a:xfrm>
          <a:prstGeom prst="rect">
            <a:avLst/>
          </a:prstGeom>
          <a:noFill/>
        </p:spPr>
        <p:txBody>
          <a:bodyPr wrap="square" rtlCol="0">
            <a:spAutoFit/>
          </a:bodyPr>
          <a:lstStyle/>
          <a:p>
            <a:r>
              <a:rPr lang="zh-CN" altLang="en-US" sz="2425" dirty="0" smtClean="0">
                <a:solidFill>
                  <a:schemeClr val="bg1"/>
                </a:solidFill>
                <a:cs typeface="+mn-ea"/>
                <a:sym typeface="+mn-lt"/>
              </a:rPr>
              <a:t>学习目标</a:t>
            </a:r>
            <a:endParaRPr lang="zh-CN" altLang="en-US" sz="2425" dirty="0">
              <a:solidFill>
                <a:schemeClr val="bg1"/>
              </a:solidFill>
              <a:cs typeface="+mn-ea"/>
              <a:sym typeface="+mn-lt"/>
            </a:endParaRPr>
          </a:p>
        </p:txBody>
      </p:sp>
      <p:sp>
        <p:nvSpPr>
          <p:cNvPr id="35" name="TextBox 34"/>
          <p:cNvSpPr txBox="1"/>
          <p:nvPr/>
        </p:nvSpPr>
        <p:spPr>
          <a:xfrm>
            <a:off x="5508221" y="3758412"/>
            <a:ext cx="2619491" cy="465384"/>
          </a:xfrm>
          <a:prstGeom prst="rect">
            <a:avLst/>
          </a:prstGeom>
          <a:noFill/>
        </p:spPr>
        <p:txBody>
          <a:bodyPr wrap="square" rtlCol="0">
            <a:spAutoFit/>
          </a:bodyPr>
          <a:lstStyle/>
          <a:p>
            <a:r>
              <a:rPr lang="zh-CN" altLang="en-US" sz="2425" dirty="0" smtClean="0">
                <a:solidFill>
                  <a:schemeClr val="bg1"/>
                </a:solidFill>
                <a:cs typeface="+mn-ea"/>
                <a:sym typeface="+mn-lt"/>
              </a:rPr>
              <a:t>资讯交流</a:t>
            </a:r>
            <a:endParaRPr lang="zh-CN" altLang="en-US" sz="2425" dirty="0">
              <a:solidFill>
                <a:schemeClr val="bg1"/>
              </a:solidFill>
              <a:cs typeface="+mn-ea"/>
              <a:sym typeface="+mn-lt"/>
            </a:endParaRPr>
          </a:p>
        </p:txBody>
      </p:sp>
      <p:sp>
        <p:nvSpPr>
          <p:cNvPr id="37" name="TextBox 36"/>
          <p:cNvSpPr txBox="1"/>
          <p:nvPr/>
        </p:nvSpPr>
        <p:spPr>
          <a:xfrm>
            <a:off x="5508221" y="4823924"/>
            <a:ext cx="2619491" cy="465384"/>
          </a:xfrm>
          <a:prstGeom prst="rect">
            <a:avLst/>
          </a:prstGeom>
          <a:noFill/>
        </p:spPr>
        <p:txBody>
          <a:bodyPr wrap="square" rtlCol="0">
            <a:spAutoFit/>
          </a:bodyPr>
          <a:lstStyle/>
          <a:p>
            <a:r>
              <a:rPr lang="zh-CN" altLang="en-US" sz="2425" dirty="0" smtClean="0">
                <a:solidFill>
                  <a:schemeClr val="bg1"/>
                </a:solidFill>
                <a:cs typeface="+mn-ea"/>
                <a:sym typeface="+mn-lt"/>
              </a:rPr>
              <a:t>任务实施</a:t>
            </a:r>
            <a:endParaRPr lang="zh-CN" altLang="en-US" sz="2425" dirty="0">
              <a:solidFill>
                <a:schemeClr val="bg1"/>
              </a:solidFill>
              <a:cs typeface="+mn-ea"/>
              <a:sym typeface="+mn-lt"/>
            </a:endParaRPr>
          </a:p>
        </p:txBody>
      </p:sp>
      <p:grpSp>
        <p:nvGrpSpPr>
          <p:cNvPr id="31" name="组合 30"/>
          <p:cNvGrpSpPr/>
          <p:nvPr/>
        </p:nvGrpSpPr>
        <p:grpSpPr>
          <a:xfrm>
            <a:off x="1943280" y="2349600"/>
            <a:ext cx="2101709" cy="1909718"/>
            <a:chOff x="3080411" y="1769423"/>
            <a:chExt cx="1944496" cy="1766866"/>
          </a:xfrm>
        </p:grpSpPr>
        <p:grpSp>
          <p:nvGrpSpPr>
            <p:cNvPr id="32" name="组合 31"/>
            <p:cNvGrpSpPr/>
            <p:nvPr/>
          </p:nvGrpSpPr>
          <p:grpSpPr>
            <a:xfrm>
              <a:off x="3080411" y="1769423"/>
              <a:ext cx="1944496" cy="1766866"/>
              <a:chOff x="3080411" y="1769423"/>
              <a:chExt cx="1944496" cy="1766866"/>
            </a:xfrm>
          </p:grpSpPr>
          <p:sp>
            <p:nvSpPr>
              <p:cNvPr id="42" name="Freeform 6"/>
              <p:cNvSpPr/>
              <p:nvPr/>
            </p:nvSpPr>
            <p:spPr bwMode="auto">
              <a:xfrm>
                <a:off x="308041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43" name="Freeform 6"/>
              <p:cNvSpPr/>
              <p:nvPr/>
            </p:nvSpPr>
            <p:spPr bwMode="auto">
              <a:xfrm>
                <a:off x="3115783"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44" name="Freeform 6"/>
              <p:cNvSpPr/>
              <p:nvPr/>
            </p:nvSpPr>
            <p:spPr bwMode="auto">
              <a:xfrm>
                <a:off x="3350561"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0">
                    <a:srgbClr val="0BB0F0"/>
                  </a:gs>
                  <a:gs pos="100000">
                    <a:srgbClr val="3AA3EC"/>
                  </a:gs>
                </a:gsLst>
                <a:path path="circle">
                  <a:fillToRect l="100000" b="100000"/>
                </a:path>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grpSp>
        <p:sp>
          <p:nvSpPr>
            <p:cNvPr id="41" name="TextBox 16"/>
            <p:cNvSpPr txBox="1"/>
            <p:nvPr/>
          </p:nvSpPr>
          <p:spPr>
            <a:xfrm>
              <a:off x="3301485" y="2250972"/>
              <a:ext cx="1474376" cy="578467"/>
            </a:xfrm>
            <a:prstGeom prst="rect">
              <a:avLst/>
            </a:prstGeom>
            <a:noFill/>
          </p:spPr>
          <p:txBody>
            <a:bodyPr wrap="square" rtlCol="0">
              <a:spAutoFit/>
            </a:bodyPr>
            <a:lstStyle/>
            <a:p>
              <a:pPr algn="ctr"/>
              <a:r>
                <a:rPr lang="zh-CN" altLang="en-US" sz="3465" b="1" dirty="0">
                  <a:solidFill>
                    <a:schemeClr val="bg1"/>
                  </a:solidFill>
                  <a:cs typeface="+mn-ea"/>
                  <a:sym typeface="+mn-lt"/>
                </a:rPr>
                <a:t>目录</a:t>
              </a:r>
              <a:endParaRPr lang="zh-CN" altLang="en-US" sz="3465" b="1" dirty="0">
                <a:solidFill>
                  <a:schemeClr val="bg1"/>
                </a:solidFill>
                <a:cs typeface="+mn-ea"/>
                <a:sym typeface="+mn-lt"/>
              </a:endParaRPr>
            </a:p>
          </p:txBody>
        </p:sp>
        <p:sp>
          <p:nvSpPr>
            <p:cNvPr id="45" name="TextBox 16"/>
            <p:cNvSpPr txBox="1"/>
            <p:nvPr/>
          </p:nvSpPr>
          <p:spPr>
            <a:xfrm>
              <a:off x="3315751" y="2764207"/>
              <a:ext cx="1474376" cy="307239"/>
            </a:xfrm>
            <a:prstGeom prst="rect">
              <a:avLst/>
            </a:prstGeom>
            <a:noFill/>
          </p:spPr>
          <p:txBody>
            <a:bodyPr wrap="square" rtlCol="0">
              <a:spAutoFit/>
            </a:bodyPr>
            <a:lstStyle/>
            <a:p>
              <a:pPr algn="ctr"/>
              <a:r>
                <a:rPr lang="en-US" altLang="zh-CN" sz="1560" dirty="0">
                  <a:solidFill>
                    <a:schemeClr val="bg1"/>
                  </a:solidFill>
                  <a:cs typeface="+mn-ea"/>
                  <a:sym typeface="+mn-lt"/>
                </a:rPr>
                <a:t>CATALOG</a:t>
              </a:r>
              <a:endParaRPr lang="zh-CN" altLang="en-US" sz="1560" dirty="0">
                <a:solidFill>
                  <a:schemeClr val="bg1"/>
                </a:solidFill>
                <a:cs typeface="+mn-ea"/>
                <a:sym typeface="+mn-lt"/>
              </a:endParaRPr>
            </a:p>
          </p:txBody>
        </p:sp>
      </p:grpSp>
      <p:sp>
        <p:nvSpPr>
          <p:cNvPr id="52" name="Freeform 6"/>
          <p:cNvSpPr/>
          <p:nvPr/>
        </p:nvSpPr>
        <p:spPr bwMode="auto">
          <a:xfrm>
            <a:off x="4864344" y="1655219"/>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54" name="Freeform 6"/>
          <p:cNvSpPr/>
          <p:nvPr/>
        </p:nvSpPr>
        <p:spPr bwMode="auto">
          <a:xfrm>
            <a:off x="4864344" y="2744988"/>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55" name="Freeform 6"/>
          <p:cNvSpPr/>
          <p:nvPr/>
        </p:nvSpPr>
        <p:spPr bwMode="auto">
          <a:xfrm>
            <a:off x="4864344" y="3803916"/>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56" name="Freeform 6"/>
          <p:cNvSpPr/>
          <p:nvPr/>
        </p:nvSpPr>
        <p:spPr bwMode="auto">
          <a:xfrm>
            <a:off x="4864344" y="4903965"/>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21" name="圆角矩形 20"/>
          <p:cNvSpPr/>
          <p:nvPr/>
        </p:nvSpPr>
        <p:spPr>
          <a:xfrm>
            <a:off x="4655840" y="5661248"/>
            <a:ext cx="4195020" cy="641448"/>
          </a:xfrm>
          <a:prstGeom prst="roundRect">
            <a:avLst/>
          </a:prstGeom>
          <a:gradFill>
            <a:gsLst>
              <a:gs pos="0">
                <a:srgbClr val="0BB0F0"/>
              </a:gs>
              <a:gs pos="100000">
                <a:srgbClr val="3AA3EC"/>
              </a:gs>
            </a:gsLst>
            <a:path path="circle">
              <a:fillToRect l="100000" b="100000"/>
            </a:path>
          </a:grad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22" name="TextBox 21"/>
          <p:cNvSpPr txBox="1"/>
          <p:nvPr/>
        </p:nvSpPr>
        <p:spPr>
          <a:xfrm>
            <a:off x="5508221" y="5777465"/>
            <a:ext cx="2619491" cy="465384"/>
          </a:xfrm>
          <a:prstGeom prst="rect">
            <a:avLst/>
          </a:prstGeom>
          <a:noFill/>
        </p:spPr>
        <p:txBody>
          <a:bodyPr wrap="square" rtlCol="0">
            <a:spAutoFit/>
          </a:bodyPr>
          <a:lstStyle/>
          <a:p>
            <a:r>
              <a:rPr lang="zh-CN" altLang="en-US" sz="2425" dirty="0" smtClean="0">
                <a:solidFill>
                  <a:schemeClr val="bg1"/>
                </a:solidFill>
                <a:cs typeface="+mn-ea"/>
                <a:sym typeface="+mn-lt"/>
              </a:rPr>
              <a:t>总结反馈</a:t>
            </a:r>
            <a:endParaRPr lang="zh-CN" altLang="en-US" sz="2425" dirty="0">
              <a:solidFill>
                <a:schemeClr val="bg1"/>
              </a:solidFill>
              <a:cs typeface="+mn-ea"/>
              <a:sym typeface="+mn-lt"/>
            </a:endParaRPr>
          </a:p>
        </p:txBody>
      </p:sp>
      <p:sp>
        <p:nvSpPr>
          <p:cNvPr id="23" name="Freeform 6"/>
          <p:cNvSpPr/>
          <p:nvPr/>
        </p:nvSpPr>
        <p:spPr bwMode="auto">
          <a:xfrm>
            <a:off x="4864344" y="5857506"/>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1+#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1+#ppt_w/2"/>
                                          </p:val>
                                        </p:tav>
                                        <p:tav tm="100000">
                                          <p:val>
                                            <p:strVal val="#ppt_x"/>
                                          </p:val>
                                        </p:tav>
                                      </p:tavLst>
                                    </p:anim>
                                    <p:anim calcmode="lin" valueType="num">
                                      <p:cBhvr additive="base">
                                        <p:cTn id="34" dur="500" fill="hold"/>
                                        <p:tgtEl>
                                          <p:spTgt spid="3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1+#ppt_w/2"/>
                                          </p:val>
                                        </p:tav>
                                        <p:tav tm="100000">
                                          <p:val>
                                            <p:strVal val="#ppt_x"/>
                                          </p:val>
                                        </p:tav>
                                      </p:tavLst>
                                    </p:anim>
                                    <p:anim calcmode="lin" valueType="num">
                                      <p:cBhvr additive="base">
                                        <p:cTn id="38" dur="5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additive="base">
                                        <p:cTn id="45" dur="500" fill="hold"/>
                                        <p:tgtEl>
                                          <p:spTgt spid="52"/>
                                        </p:tgtEl>
                                        <p:attrNameLst>
                                          <p:attrName>ppt_x</p:attrName>
                                        </p:attrNameLst>
                                      </p:cBhvr>
                                      <p:tavLst>
                                        <p:tav tm="0">
                                          <p:val>
                                            <p:strVal val="1+#ppt_w/2"/>
                                          </p:val>
                                        </p:tav>
                                        <p:tav tm="100000">
                                          <p:val>
                                            <p:strVal val="#ppt_x"/>
                                          </p:val>
                                        </p:tav>
                                      </p:tavLst>
                                    </p:anim>
                                    <p:anim calcmode="lin" valueType="num">
                                      <p:cBhvr additive="base">
                                        <p:cTn id="46" dur="500" fill="hold"/>
                                        <p:tgtEl>
                                          <p:spTgt spid="52"/>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1+#ppt_w/2"/>
                                          </p:val>
                                        </p:tav>
                                        <p:tav tm="100000">
                                          <p:val>
                                            <p:strVal val="#ppt_x"/>
                                          </p:val>
                                        </p:tav>
                                      </p:tavLst>
                                    </p:anim>
                                    <p:anim calcmode="lin" valueType="num">
                                      <p:cBhvr additive="base">
                                        <p:cTn id="50" dur="500" fill="hold"/>
                                        <p:tgtEl>
                                          <p:spTgt spid="5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additive="base">
                                        <p:cTn id="53" dur="500" fill="hold"/>
                                        <p:tgtEl>
                                          <p:spTgt spid="55"/>
                                        </p:tgtEl>
                                        <p:attrNameLst>
                                          <p:attrName>ppt_x</p:attrName>
                                        </p:attrNameLst>
                                      </p:cBhvr>
                                      <p:tavLst>
                                        <p:tav tm="0">
                                          <p:val>
                                            <p:strVal val="1+#ppt_w/2"/>
                                          </p:val>
                                        </p:tav>
                                        <p:tav tm="100000">
                                          <p:val>
                                            <p:strVal val="#ppt_x"/>
                                          </p:val>
                                        </p:tav>
                                      </p:tavLst>
                                    </p:anim>
                                    <p:anim calcmode="lin" valueType="num">
                                      <p:cBhvr additive="base">
                                        <p:cTn id="54" dur="500" fill="hold"/>
                                        <p:tgtEl>
                                          <p:spTgt spid="55"/>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1+#ppt_w/2"/>
                                          </p:val>
                                        </p:tav>
                                        <p:tav tm="100000">
                                          <p:val>
                                            <p:strVal val="#ppt_x"/>
                                          </p:val>
                                        </p:tav>
                                      </p:tavLst>
                                    </p:anim>
                                    <p:anim calcmode="lin" valueType="num">
                                      <p:cBhvr additive="base">
                                        <p:cTn id="58" dur="500" fill="hold"/>
                                        <p:tgtEl>
                                          <p:spTgt spid="56"/>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1+#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1+#ppt_w/2"/>
                                          </p:val>
                                        </p:tav>
                                        <p:tav tm="100000">
                                          <p:val>
                                            <p:strVal val="#ppt_x"/>
                                          </p:val>
                                        </p:tav>
                                      </p:tavLst>
                                    </p:anim>
                                    <p:anim calcmode="lin" valueType="num">
                                      <p:cBhvr additive="base">
                                        <p:cTn id="66" dur="500" fill="hold"/>
                                        <p:tgtEl>
                                          <p:spTgt spid="22"/>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1+#ppt_w/2"/>
                                          </p:val>
                                        </p:tav>
                                        <p:tav tm="100000">
                                          <p:val>
                                            <p:strVal val="#ppt_x"/>
                                          </p:val>
                                        </p:tav>
                                      </p:tavLst>
                                    </p:anim>
                                    <p:anim calcmode="lin" valueType="num">
                                      <p:cBhvr additive="base">
                                        <p:cTn id="7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5" grpId="0"/>
      <p:bldP spid="33" grpId="0"/>
      <p:bldP spid="35" grpId="0"/>
      <p:bldP spid="37" grpId="0"/>
      <p:bldP spid="52" grpId="0" animBg="1"/>
      <p:bldP spid="54" grpId="0" animBg="1"/>
      <p:bldP spid="55" grpId="0" animBg="1"/>
      <p:bldP spid="56" grpId="0" animBg="1"/>
      <p:bldP spid="21" grpId="0" animBg="1"/>
      <p:bldP spid="22" grpId="0"/>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27564" y="3214115"/>
            <a:ext cx="5136873" cy="785464"/>
            <a:chOff x="4151784" y="2996952"/>
            <a:chExt cx="4195020" cy="641448"/>
          </a:xfrm>
        </p:grpSpPr>
        <p:sp>
          <p:nvSpPr>
            <p:cNvPr id="5" name="圆角矩形 4"/>
            <p:cNvSpPr/>
            <p:nvPr/>
          </p:nvSpPr>
          <p:spPr>
            <a:xfrm>
              <a:off x="4151784" y="2996952"/>
              <a:ext cx="4195020" cy="641448"/>
            </a:xfrm>
            <a:prstGeom prst="roundRect">
              <a:avLst/>
            </a:prstGeom>
            <a:gradFill>
              <a:gsLst>
                <a:gs pos="100000">
                  <a:srgbClr val="0078D2"/>
                </a:gs>
                <a:gs pos="0">
                  <a:srgbClr val="00B0F0"/>
                </a:gs>
              </a:gsLst>
              <a:lin ang="5400000" scaled="1"/>
            </a:grad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6" name="TextBox 4"/>
            <p:cNvSpPr txBox="1"/>
            <p:nvPr/>
          </p:nvSpPr>
          <p:spPr>
            <a:xfrm>
              <a:off x="4996360" y="3113165"/>
              <a:ext cx="2699404" cy="476179"/>
            </a:xfrm>
            <a:prstGeom prst="rect">
              <a:avLst/>
            </a:prstGeom>
            <a:noFill/>
          </p:spPr>
          <p:txBody>
            <a:bodyPr wrap="square" lIns="89770" tIns="44885" rIns="89770" bIns="44885" rtlCol="0">
              <a:spAutoFit/>
            </a:bodyPr>
            <a:lstStyle/>
            <a:p>
              <a:r>
                <a:rPr lang="zh-CN" altLang="en-US" sz="3200" b="1" dirty="0" smtClean="0">
                  <a:solidFill>
                    <a:schemeClr val="bg1"/>
                  </a:solidFill>
                  <a:cs typeface="+mn-ea"/>
                  <a:sym typeface="+mn-lt"/>
                </a:rPr>
                <a:t>单元任务</a:t>
              </a:r>
              <a:endParaRPr lang="zh-CN" altLang="en-US" sz="3200" b="1" dirty="0">
                <a:solidFill>
                  <a:schemeClr val="bg1"/>
                </a:solidFill>
                <a:cs typeface="+mn-ea"/>
                <a:sym typeface="+mn-lt"/>
              </a:endParaRPr>
            </a:p>
          </p:txBody>
        </p:sp>
        <p:sp>
          <p:nvSpPr>
            <p:cNvPr id="7" name="Freeform 6"/>
            <p:cNvSpPr>
              <a:spLocks noEditPoints="1"/>
            </p:cNvSpPr>
            <p:nvPr/>
          </p:nvSpPr>
          <p:spPr bwMode="auto">
            <a:xfrm>
              <a:off x="7615852" y="3063094"/>
              <a:ext cx="473588" cy="48927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5875" cap="rnd">
              <a:solidFill>
                <a:schemeClr val="bg1"/>
              </a:solidFill>
              <a:prstDash val="solid"/>
              <a:round/>
            </a:ln>
          </p:spPr>
          <p:txBody>
            <a:bodyPr vert="horz" wrap="square" lIns="89770" tIns="44885" rIns="89770" bIns="44885" numCol="1" anchor="t" anchorCtr="0" compatLnSpc="1"/>
            <a:lstStyle/>
            <a:p>
              <a:endParaRPr lang="zh-CN" altLang="en-US" sz="1830">
                <a:cs typeface="+mn-ea"/>
                <a:sym typeface="+mn-lt"/>
              </a:endParaRPr>
            </a:p>
          </p:txBody>
        </p:sp>
        <p:sp>
          <p:nvSpPr>
            <p:cNvPr id="8" name="Freeform 6"/>
            <p:cNvSpPr/>
            <p:nvPr/>
          </p:nvSpPr>
          <p:spPr bwMode="auto">
            <a:xfrm>
              <a:off x="4352486" y="3151707"/>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0" name="组合 9"/>
          <p:cNvGrpSpPr/>
          <p:nvPr/>
        </p:nvGrpSpPr>
        <p:grpSpPr>
          <a:xfrm>
            <a:off x="5175466" y="1052736"/>
            <a:ext cx="1841068" cy="1672886"/>
            <a:chOff x="3080411" y="1769423"/>
            <a:chExt cx="1944496" cy="1766866"/>
          </a:xfrm>
        </p:grpSpPr>
        <p:grpSp>
          <p:nvGrpSpPr>
            <p:cNvPr id="11" name="组合 10"/>
            <p:cNvGrpSpPr/>
            <p:nvPr/>
          </p:nvGrpSpPr>
          <p:grpSpPr>
            <a:xfrm>
              <a:off x="3080411" y="1769423"/>
              <a:ext cx="1944496" cy="1766866"/>
              <a:chOff x="3080411" y="1769423"/>
              <a:chExt cx="1944496" cy="1766866"/>
            </a:xfrm>
          </p:grpSpPr>
          <p:sp>
            <p:nvSpPr>
              <p:cNvPr id="14" name="Freeform 6"/>
              <p:cNvSpPr/>
              <p:nvPr/>
            </p:nvSpPr>
            <p:spPr bwMode="auto">
              <a:xfrm>
                <a:off x="308041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5" name="Freeform 6"/>
              <p:cNvSpPr/>
              <p:nvPr/>
            </p:nvSpPr>
            <p:spPr bwMode="auto">
              <a:xfrm>
                <a:off x="3115783"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6" name="Freeform 6"/>
              <p:cNvSpPr/>
              <p:nvPr/>
            </p:nvSpPr>
            <p:spPr bwMode="auto">
              <a:xfrm>
                <a:off x="3350561"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0">
                    <a:srgbClr val="0BB0F0"/>
                  </a:gs>
                  <a:gs pos="100000">
                    <a:srgbClr val="3AA3EC"/>
                  </a:gs>
                </a:gsLst>
                <a:path path="circle">
                  <a:fillToRect l="100000" b="100000"/>
                </a:path>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grpSp>
        <p:sp>
          <p:nvSpPr>
            <p:cNvPr id="12" name="TextBox 16"/>
            <p:cNvSpPr txBox="1"/>
            <p:nvPr/>
          </p:nvSpPr>
          <p:spPr>
            <a:xfrm>
              <a:off x="3350561" y="2116493"/>
              <a:ext cx="1474376" cy="1072721"/>
            </a:xfrm>
            <a:prstGeom prst="rect">
              <a:avLst/>
            </a:prstGeom>
            <a:noFill/>
          </p:spPr>
          <p:txBody>
            <a:bodyPr wrap="square" rtlCol="0">
              <a:spAutoFit/>
            </a:bodyPr>
            <a:lstStyle/>
            <a:p>
              <a:pPr algn="ctr"/>
              <a:r>
                <a:rPr lang="en-US" altLang="zh-CN" sz="6000" b="1" dirty="0" smtClean="0">
                  <a:solidFill>
                    <a:schemeClr val="bg1"/>
                  </a:solidFill>
                  <a:cs typeface="+mn-ea"/>
                  <a:sym typeface="+mn-lt"/>
                </a:rPr>
                <a:t>01</a:t>
              </a:r>
              <a:endParaRPr lang="zh-CN" altLang="en-US" sz="6000" b="1" dirty="0">
                <a:solidFill>
                  <a:schemeClr val="bg1"/>
                </a:solidFill>
                <a:cs typeface="+mn-ea"/>
                <a:sym typeface="+mn-lt"/>
              </a:endParaRPr>
            </a:p>
          </p:txBody>
        </p:sp>
        <p:sp>
          <p:nvSpPr>
            <p:cNvPr id="13" name="TextBox 16"/>
            <p:cNvSpPr txBox="1"/>
            <p:nvPr/>
          </p:nvSpPr>
          <p:spPr>
            <a:xfrm>
              <a:off x="3315751" y="2764207"/>
              <a:ext cx="1474376" cy="350735"/>
            </a:xfrm>
            <a:prstGeom prst="rect">
              <a:avLst/>
            </a:prstGeom>
            <a:noFill/>
          </p:spPr>
          <p:txBody>
            <a:bodyPr wrap="square" rtlCol="0">
              <a:spAutoFit/>
            </a:bodyPr>
            <a:lstStyle/>
            <a:p>
              <a:pPr algn="ctr"/>
              <a:endParaRPr lang="zh-CN" altLang="en-US" sz="156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5087888" y="1196752"/>
            <a:ext cx="1067429" cy="1098636"/>
            <a:chOff x="1827622" y="1343919"/>
            <a:chExt cx="2304000" cy="2304000"/>
          </a:xfrm>
        </p:grpSpPr>
        <p:sp>
          <p:nvSpPr>
            <p:cNvPr id="22" name="椭圆 2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571500" dist="355600" dir="7800000" sx="88000" sy="88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26" name="椭圆 25"/>
            <p:cNvSpPr/>
            <p:nvPr/>
          </p:nvSpPr>
          <p:spPr>
            <a:xfrm>
              <a:off x="1877480" y="1393778"/>
              <a:ext cx="2204283" cy="2204283"/>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endParaRPr lang="zh-CN" altLang="en-US" sz="1040" dirty="0">
                <a:solidFill>
                  <a:schemeClr val="tx1">
                    <a:lumMod val="75000"/>
                    <a:lumOff val="25000"/>
                  </a:schemeClr>
                </a:solidFill>
                <a:cs typeface="+mn-ea"/>
                <a:sym typeface="+mn-lt"/>
              </a:endParaRPr>
            </a:p>
          </p:txBody>
        </p:sp>
      </p:grpSp>
      <p:sp>
        <p:nvSpPr>
          <p:cNvPr id="54" name="Freeform 6"/>
          <p:cNvSpPr>
            <a:spLocks noEditPoints="1"/>
          </p:cNvSpPr>
          <p:nvPr/>
        </p:nvSpPr>
        <p:spPr bwMode="auto">
          <a:xfrm>
            <a:off x="5231904" y="1412776"/>
            <a:ext cx="694182" cy="510022"/>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0BB0F0"/>
          </a:solidFill>
          <a:ln>
            <a:noFill/>
          </a:ln>
        </p:spPr>
        <p:txBody>
          <a:bodyPr vert="horz" wrap="square" lIns="89770" tIns="44885" rIns="89770" bIns="44885" numCol="1" anchor="t" anchorCtr="0" compatLnSpc="1"/>
          <a:lstStyle/>
          <a:p>
            <a:endParaRPr lang="zh-CN" altLang="en-US" sz="1830">
              <a:solidFill>
                <a:srgbClr val="DA0000"/>
              </a:solidFill>
              <a:cs typeface="+mn-ea"/>
              <a:sym typeface="+mn-lt"/>
            </a:endParaRPr>
          </a:p>
        </p:txBody>
      </p:sp>
      <p:pic>
        <p:nvPicPr>
          <p:cNvPr id="71" name="图片 70"/>
          <p:cNvPicPr>
            <a:picLocks noChangeAspect="1"/>
          </p:cNvPicPr>
          <p:nvPr/>
        </p:nvPicPr>
        <p:blipFill>
          <a:blip r:embed="rId1" cstate="screen"/>
          <a:stretch>
            <a:fillRect/>
          </a:stretch>
        </p:blipFill>
        <p:spPr>
          <a:xfrm>
            <a:off x="1631504" y="1628800"/>
            <a:ext cx="2725370" cy="3638635"/>
          </a:xfrm>
          <a:prstGeom prst="rect">
            <a:avLst/>
          </a:prstGeom>
          <a:effectLst>
            <a:outerShdw blurRad="50800" dist="63500" dir="7860000" sx="101000" sy="101000" algn="l" rotWithShape="0">
              <a:schemeClr val="tx1">
                <a:lumMod val="50000"/>
                <a:lumOff val="50000"/>
                <a:alpha val="40000"/>
              </a:schemeClr>
            </a:outerShdw>
          </a:effectLst>
        </p:spPr>
      </p:pic>
      <p:sp>
        <p:nvSpPr>
          <p:cNvPr id="6" name="TextBox 5"/>
          <p:cNvSpPr txBox="1"/>
          <p:nvPr/>
        </p:nvSpPr>
        <p:spPr>
          <a:xfrm>
            <a:off x="6240016" y="2852936"/>
            <a:ext cx="4824536" cy="1633295"/>
          </a:xfrm>
          <a:prstGeom prst="roundRect">
            <a:avLst/>
          </a:prstGeom>
        </p:spPr>
        <p:style>
          <a:lnRef idx="2">
            <a:schemeClr val="accent3"/>
          </a:lnRef>
          <a:fillRef idx="1">
            <a:schemeClr val="lt1"/>
          </a:fillRef>
          <a:effectRef idx="0">
            <a:schemeClr val="accent3"/>
          </a:effectRef>
          <a:fontRef idx="minor">
            <a:schemeClr val="dk1"/>
          </a:fontRef>
        </p:style>
        <p:txBody>
          <a:bodyPr wrap="square" lIns="89770" tIns="44885" rIns="89770" bIns="44885" rtlCol="0">
            <a:spAutoFit/>
          </a:bodyPr>
          <a:lstStyle/>
          <a:p>
            <a:pPr>
              <a:lnSpc>
                <a:spcPct val="150000"/>
              </a:lnSpc>
            </a:pPr>
            <a:r>
              <a:rPr lang="en-US" altLang="zh-CN" sz="2000" dirty="0" smtClean="0"/>
              <a:t>     </a:t>
            </a:r>
            <a:r>
              <a:rPr lang="zh-CN" altLang="en-US" sz="2000" dirty="0" smtClean="0"/>
              <a:t>根据公司发展战略要求，完成</a:t>
            </a:r>
            <a:r>
              <a:rPr lang="zh-CN" altLang="zh-CN" sz="2000" dirty="0" smtClean="0"/>
              <a:t>山东四海商贸有限责任公司</a:t>
            </a:r>
            <a:r>
              <a:rPr lang="zh-CN" altLang="en-US" sz="2000" dirty="0" smtClean="0"/>
              <a:t>的</a:t>
            </a:r>
            <a:r>
              <a:rPr lang="zh-CN" altLang="zh-CN" sz="2000" dirty="0" smtClean="0"/>
              <a:t>市场需求情况调查与市场预测报告</a:t>
            </a:r>
            <a:r>
              <a:rPr lang="zh-CN" altLang="en-US" sz="2000" dirty="0" smtClean="0"/>
              <a:t>。</a:t>
            </a:r>
            <a:endParaRPr lang="zh-CN" altLang="en-US" sz="199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anim calcmode="lin" valueType="num">
                                      <p:cBhvr>
                                        <p:cTn id="8" dur="500" fill="hold"/>
                                        <p:tgtEl>
                                          <p:spTgt spid="71"/>
                                        </p:tgtEl>
                                        <p:attrNameLst>
                                          <p:attrName>ppt_x</p:attrName>
                                        </p:attrNameLst>
                                      </p:cBhvr>
                                      <p:tavLst>
                                        <p:tav tm="0">
                                          <p:val>
                                            <p:strVal val="#ppt_x"/>
                                          </p:val>
                                        </p:tav>
                                        <p:tav tm="100000">
                                          <p:val>
                                            <p:strVal val="#ppt_x"/>
                                          </p:val>
                                        </p:tav>
                                      </p:tavLst>
                                    </p:anim>
                                    <p:anim calcmode="lin" valueType="num">
                                      <p:cBhvr>
                                        <p:cTn id="9" dur="500" fill="hold"/>
                                        <p:tgtEl>
                                          <p:spTgt spid="7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3" presetClass="entr" presetSubtype="28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strVal val="4/3*#ppt_w"/>
                                          </p:val>
                                        </p:tav>
                                        <p:tav tm="100000">
                                          <p:val>
                                            <p:strVal val="#ppt_w"/>
                                          </p:val>
                                        </p:tav>
                                      </p:tavLst>
                                    </p:anim>
                                    <p:anim calcmode="lin" valueType="num">
                                      <p:cBhvr>
                                        <p:cTn id="14" dur="500" fill="hold"/>
                                        <p:tgtEl>
                                          <p:spTgt spid="21"/>
                                        </p:tgtEl>
                                        <p:attrNameLst>
                                          <p:attrName>ppt_h</p:attrName>
                                        </p:attrNameLst>
                                      </p:cBhvr>
                                      <p:tavLst>
                                        <p:tav tm="0">
                                          <p:val>
                                            <p:strVal val="4/3*#ppt_h"/>
                                          </p:val>
                                        </p:tav>
                                        <p:tav tm="100000">
                                          <p:val>
                                            <p:strVal val="#ppt_h"/>
                                          </p:val>
                                        </p:tav>
                                      </p:tavLst>
                                    </p:anim>
                                  </p:childTnLst>
                                </p:cTn>
                              </p:par>
                              <p:par>
                                <p:cTn id="15" presetID="23" presetClass="entr" presetSubtype="288"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strVal val="4/3*#ppt_w"/>
                                          </p:val>
                                        </p:tav>
                                        <p:tav tm="100000">
                                          <p:val>
                                            <p:strVal val="#ppt_w"/>
                                          </p:val>
                                        </p:tav>
                                      </p:tavLst>
                                    </p:anim>
                                    <p:anim calcmode="lin" valueType="num">
                                      <p:cBhvr>
                                        <p:cTn id="18" dur="500" fill="hold"/>
                                        <p:tgtEl>
                                          <p:spTgt spid="5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27564" y="3214115"/>
            <a:ext cx="5136873" cy="785464"/>
            <a:chOff x="4151784" y="2996952"/>
            <a:chExt cx="4195020" cy="641448"/>
          </a:xfrm>
        </p:grpSpPr>
        <p:sp>
          <p:nvSpPr>
            <p:cNvPr id="5" name="圆角矩形 4"/>
            <p:cNvSpPr/>
            <p:nvPr/>
          </p:nvSpPr>
          <p:spPr>
            <a:xfrm>
              <a:off x="4151784" y="2996952"/>
              <a:ext cx="4195020" cy="641448"/>
            </a:xfrm>
            <a:prstGeom prst="roundRect">
              <a:avLst/>
            </a:prstGeom>
            <a:gradFill>
              <a:gsLst>
                <a:gs pos="100000">
                  <a:srgbClr val="0078D2"/>
                </a:gs>
                <a:gs pos="0">
                  <a:srgbClr val="00B0F0"/>
                </a:gs>
              </a:gsLst>
              <a:lin ang="5400000" scaled="1"/>
            </a:grad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6" name="TextBox 4"/>
            <p:cNvSpPr txBox="1"/>
            <p:nvPr/>
          </p:nvSpPr>
          <p:spPr>
            <a:xfrm>
              <a:off x="4996360" y="3113165"/>
              <a:ext cx="2699404" cy="476179"/>
            </a:xfrm>
            <a:prstGeom prst="rect">
              <a:avLst/>
            </a:prstGeom>
            <a:noFill/>
          </p:spPr>
          <p:txBody>
            <a:bodyPr wrap="square" lIns="89770" tIns="44885" rIns="89770" bIns="44885" rtlCol="0">
              <a:spAutoFit/>
            </a:bodyPr>
            <a:lstStyle/>
            <a:p>
              <a:r>
                <a:rPr lang="zh-CN" altLang="en-US" sz="3200" b="1" dirty="0" smtClean="0">
                  <a:solidFill>
                    <a:schemeClr val="bg1"/>
                  </a:solidFill>
                  <a:cs typeface="+mn-ea"/>
                  <a:sym typeface="+mn-lt"/>
                </a:rPr>
                <a:t>学习目标</a:t>
              </a:r>
              <a:endParaRPr lang="zh-CN" altLang="en-US" sz="3200" b="1" dirty="0">
                <a:solidFill>
                  <a:schemeClr val="bg1"/>
                </a:solidFill>
                <a:cs typeface="+mn-ea"/>
                <a:sym typeface="+mn-lt"/>
              </a:endParaRPr>
            </a:p>
          </p:txBody>
        </p:sp>
        <p:sp>
          <p:nvSpPr>
            <p:cNvPr id="7" name="Freeform 6"/>
            <p:cNvSpPr>
              <a:spLocks noEditPoints="1"/>
            </p:cNvSpPr>
            <p:nvPr/>
          </p:nvSpPr>
          <p:spPr bwMode="auto">
            <a:xfrm>
              <a:off x="7615852" y="3063094"/>
              <a:ext cx="473588" cy="48927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5875" cap="rnd">
              <a:solidFill>
                <a:schemeClr val="bg1"/>
              </a:solidFill>
              <a:prstDash val="solid"/>
              <a:round/>
            </a:ln>
          </p:spPr>
          <p:txBody>
            <a:bodyPr vert="horz" wrap="square" lIns="89770" tIns="44885" rIns="89770" bIns="44885" numCol="1" anchor="t" anchorCtr="0" compatLnSpc="1"/>
            <a:lstStyle/>
            <a:p>
              <a:endParaRPr lang="zh-CN" altLang="en-US" sz="1830">
                <a:cs typeface="+mn-ea"/>
                <a:sym typeface="+mn-lt"/>
              </a:endParaRPr>
            </a:p>
          </p:txBody>
        </p:sp>
        <p:sp>
          <p:nvSpPr>
            <p:cNvPr id="8" name="Freeform 6"/>
            <p:cNvSpPr/>
            <p:nvPr/>
          </p:nvSpPr>
          <p:spPr bwMode="auto">
            <a:xfrm>
              <a:off x="4352486" y="3151707"/>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0" name="组合 9"/>
          <p:cNvGrpSpPr/>
          <p:nvPr/>
        </p:nvGrpSpPr>
        <p:grpSpPr>
          <a:xfrm>
            <a:off x="5175466" y="1052736"/>
            <a:ext cx="1841068" cy="1672886"/>
            <a:chOff x="3080411" y="1769423"/>
            <a:chExt cx="1944496" cy="1766866"/>
          </a:xfrm>
        </p:grpSpPr>
        <p:grpSp>
          <p:nvGrpSpPr>
            <p:cNvPr id="11" name="组合 10"/>
            <p:cNvGrpSpPr/>
            <p:nvPr/>
          </p:nvGrpSpPr>
          <p:grpSpPr>
            <a:xfrm>
              <a:off x="3080411" y="1769423"/>
              <a:ext cx="1944496" cy="1766866"/>
              <a:chOff x="3080411" y="1769423"/>
              <a:chExt cx="1944496" cy="1766866"/>
            </a:xfrm>
          </p:grpSpPr>
          <p:sp>
            <p:nvSpPr>
              <p:cNvPr id="14" name="Freeform 6"/>
              <p:cNvSpPr/>
              <p:nvPr/>
            </p:nvSpPr>
            <p:spPr bwMode="auto">
              <a:xfrm>
                <a:off x="308041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5" name="Freeform 6"/>
              <p:cNvSpPr/>
              <p:nvPr/>
            </p:nvSpPr>
            <p:spPr bwMode="auto">
              <a:xfrm>
                <a:off x="3115783"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6" name="Freeform 6"/>
              <p:cNvSpPr/>
              <p:nvPr/>
            </p:nvSpPr>
            <p:spPr bwMode="auto">
              <a:xfrm>
                <a:off x="3350561"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0">
                    <a:srgbClr val="0BB0F0"/>
                  </a:gs>
                  <a:gs pos="100000">
                    <a:srgbClr val="3AA3EC"/>
                  </a:gs>
                </a:gsLst>
                <a:path path="circle">
                  <a:fillToRect l="100000" b="100000"/>
                </a:path>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grpSp>
        <p:sp>
          <p:nvSpPr>
            <p:cNvPr id="12" name="TextBox 16"/>
            <p:cNvSpPr txBox="1"/>
            <p:nvPr/>
          </p:nvSpPr>
          <p:spPr>
            <a:xfrm>
              <a:off x="3292126" y="2116493"/>
              <a:ext cx="1474376" cy="1072721"/>
            </a:xfrm>
            <a:prstGeom prst="rect">
              <a:avLst/>
            </a:prstGeom>
            <a:noFill/>
          </p:spPr>
          <p:txBody>
            <a:bodyPr wrap="square" rtlCol="0">
              <a:spAutoFit/>
            </a:bodyPr>
            <a:lstStyle/>
            <a:p>
              <a:pPr algn="ctr"/>
              <a:r>
                <a:rPr lang="en-US" altLang="zh-CN" sz="6000" b="1" dirty="0" smtClean="0">
                  <a:solidFill>
                    <a:schemeClr val="bg1"/>
                  </a:solidFill>
                  <a:cs typeface="+mn-ea"/>
                  <a:sym typeface="+mn-lt"/>
                </a:rPr>
                <a:t>02</a:t>
              </a:r>
              <a:endParaRPr lang="zh-CN" altLang="en-US" sz="6000" b="1" dirty="0">
                <a:solidFill>
                  <a:schemeClr val="bg1"/>
                </a:solidFill>
                <a:cs typeface="+mn-ea"/>
                <a:sym typeface="+mn-lt"/>
              </a:endParaRPr>
            </a:p>
          </p:txBody>
        </p:sp>
        <p:sp>
          <p:nvSpPr>
            <p:cNvPr id="13" name="TextBox 16"/>
            <p:cNvSpPr txBox="1"/>
            <p:nvPr/>
          </p:nvSpPr>
          <p:spPr>
            <a:xfrm>
              <a:off x="3315751" y="2764207"/>
              <a:ext cx="1474376" cy="350735"/>
            </a:xfrm>
            <a:prstGeom prst="rect">
              <a:avLst/>
            </a:prstGeom>
            <a:noFill/>
          </p:spPr>
          <p:txBody>
            <a:bodyPr wrap="square" rtlCol="0">
              <a:spAutoFit/>
            </a:bodyPr>
            <a:lstStyle/>
            <a:p>
              <a:pPr algn="ctr"/>
              <a:endParaRPr lang="zh-CN" altLang="en-US" sz="156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rot="16200000">
            <a:off x="6735615" y="2311323"/>
            <a:ext cx="1170185" cy="5545826"/>
            <a:chOff x="1349702" y="1746119"/>
            <a:chExt cx="1645146" cy="1936519"/>
          </a:xfrm>
        </p:grpSpPr>
        <p:sp>
          <p:nvSpPr>
            <p:cNvPr id="74" name="圆角矩形 73"/>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27000" dir="3600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75" name="圆角矩形 74"/>
            <p:cNvSpPr/>
            <p:nvPr/>
          </p:nvSpPr>
          <p:spPr>
            <a:xfrm>
              <a:off x="1425724" y="1755334"/>
              <a:ext cx="1506354" cy="1915970"/>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76" name="组合 75"/>
          <p:cNvGrpSpPr/>
          <p:nvPr/>
        </p:nvGrpSpPr>
        <p:grpSpPr>
          <a:xfrm rot="16200000">
            <a:off x="6800624" y="855960"/>
            <a:ext cx="1072379" cy="5545826"/>
            <a:chOff x="1349702" y="1746119"/>
            <a:chExt cx="1645146" cy="1936519"/>
          </a:xfrm>
        </p:grpSpPr>
        <p:sp>
          <p:nvSpPr>
            <p:cNvPr id="77" name="圆角矩形 76"/>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27000" dir="3600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78" name="圆角矩形 77"/>
            <p:cNvSpPr/>
            <p:nvPr/>
          </p:nvSpPr>
          <p:spPr>
            <a:xfrm>
              <a:off x="1381172" y="1755334"/>
              <a:ext cx="1598400" cy="1915970"/>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dirty="0">
                <a:cs typeface="+mn-ea"/>
                <a:sym typeface="+mn-lt"/>
              </a:endParaRPr>
            </a:p>
          </p:txBody>
        </p:sp>
      </p:grpSp>
      <p:grpSp>
        <p:nvGrpSpPr>
          <p:cNvPr id="79" name="组合 78"/>
          <p:cNvGrpSpPr/>
          <p:nvPr/>
        </p:nvGrpSpPr>
        <p:grpSpPr>
          <a:xfrm rot="16200000">
            <a:off x="6873939" y="-572346"/>
            <a:ext cx="1072379" cy="5724673"/>
            <a:chOff x="1349702" y="1746119"/>
            <a:chExt cx="1645146" cy="1936519"/>
          </a:xfrm>
        </p:grpSpPr>
        <p:sp>
          <p:nvSpPr>
            <p:cNvPr id="80" name="圆角矩形 79"/>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27000" dir="3600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81" name="圆角矩形 80"/>
            <p:cNvSpPr/>
            <p:nvPr/>
          </p:nvSpPr>
          <p:spPr>
            <a:xfrm>
              <a:off x="1381172" y="1755334"/>
              <a:ext cx="1598400" cy="1915970"/>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4" name="组合 3"/>
          <p:cNvGrpSpPr/>
          <p:nvPr/>
        </p:nvGrpSpPr>
        <p:grpSpPr>
          <a:xfrm>
            <a:off x="2573341" y="1601752"/>
            <a:ext cx="1376492" cy="1416917"/>
            <a:chOff x="1463339" y="1072758"/>
            <a:chExt cx="1546058" cy="1546058"/>
          </a:xfrm>
          <a:effectLst>
            <a:outerShdw blurRad="330200" dist="215900" dir="6900000" sx="91000" sy="91000" algn="t" rotWithShape="0">
              <a:prstClr val="black">
                <a:alpha val="49000"/>
              </a:prstClr>
            </a:outerShdw>
          </a:effectLst>
        </p:grpSpPr>
        <p:sp>
          <p:nvSpPr>
            <p:cNvPr id="5" name="同心圆 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6" name="椭圆 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47" name="组合 46"/>
          <p:cNvGrpSpPr/>
          <p:nvPr/>
        </p:nvGrpSpPr>
        <p:grpSpPr>
          <a:xfrm>
            <a:off x="2726756" y="1774021"/>
            <a:ext cx="1159308" cy="1072378"/>
            <a:chOff x="1715395" y="1514206"/>
            <a:chExt cx="1002575" cy="900936"/>
          </a:xfrm>
        </p:grpSpPr>
        <p:sp>
          <p:nvSpPr>
            <p:cNvPr id="7" name="椭圆 6"/>
            <p:cNvSpPr/>
            <p:nvPr/>
          </p:nvSpPr>
          <p:spPr>
            <a:xfrm>
              <a:off x="1715395" y="1514206"/>
              <a:ext cx="900940" cy="900936"/>
            </a:xfrm>
            <a:prstGeom prst="ellipse">
              <a:avLst/>
            </a:prstGeom>
            <a:gradFill>
              <a:gsLst>
                <a:gs pos="0">
                  <a:srgbClr val="0BB0F0"/>
                </a:gs>
                <a:gs pos="100000">
                  <a:srgbClr val="3AA3EC"/>
                </a:gs>
              </a:gsLst>
              <a:path path="circle">
                <a:fillToRect l="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dirty="0">
                <a:cs typeface="+mn-ea"/>
                <a:sym typeface="+mn-lt"/>
              </a:endParaRPr>
            </a:p>
          </p:txBody>
        </p:sp>
        <p:sp>
          <p:nvSpPr>
            <p:cNvPr id="16" name="TextBox 15"/>
            <p:cNvSpPr txBox="1"/>
            <p:nvPr/>
          </p:nvSpPr>
          <p:spPr>
            <a:xfrm>
              <a:off x="1731188" y="1811525"/>
              <a:ext cx="986782" cy="314435"/>
            </a:xfrm>
            <a:prstGeom prst="rect">
              <a:avLst/>
            </a:prstGeom>
            <a:noFill/>
          </p:spPr>
          <p:txBody>
            <a:bodyPr wrap="square" rtlCol="0">
              <a:spAutoFit/>
            </a:bodyPr>
            <a:lstStyle/>
            <a:p>
              <a:r>
                <a:rPr lang="zh-CN" altLang="en-US" sz="1830" b="1" dirty="0" smtClean="0">
                  <a:solidFill>
                    <a:schemeClr val="bg1"/>
                  </a:solidFill>
                  <a:cs typeface="+mn-ea"/>
                  <a:sym typeface="+mn-lt"/>
                </a:rPr>
                <a:t>能力目标</a:t>
              </a:r>
              <a:endParaRPr lang="zh-CN" altLang="en-US" sz="1830" b="1" dirty="0">
                <a:solidFill>
                  <a:schemeClr val="bg1"/>
                </a:solidFill>
                <a:cs typeface="+mn-ea"/>
                <a:sym typeface="+mn-lt"/>
              </a:endParaRPr>
            </a:p>
          </p:txBody>
        </p:sp>
      </p:grpSp>
      <p:grpSp>
        <p:nvGrpSpPr>
          <p:cNvPr id="8" name="组合 7"/>
          <p:cNvGrpSpPr/>
          <p:nvPr/>
        </p:nvGrpSpPr>
        <p:grpSpPr>
          <a:xfrm>
            <a:off x="2560729" y="2987689"/>
            <a:ext cx="1376492" cy="1416917"/>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0" name="椭圆 9"/>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48" name="组合 47"/>
          <p:cNvGrpSpPr/>
          <p:nvPr/>
        </p:nvGrpSpPr>
        <p:grpSpPr>
          <a:xfrm>
            <a:off x="2711624" y="3159961"/>
            <a:ext cx="1206995" cy="1072379"/>
            <a:chOff x="1691426" y="2553657"/>
            <a:chExt cx="1043813" cy="900936"/>
          </a:xfrm>
        </p:grpSpPr>
        <p:sp>
          <p:nvSpPr>
            <p:cNvPr id="11" name="椭圆 10"/>
            <p:cNvSpPr/>
            <p:nvPr/>
          </p:nvSpPr>
          <p:spPr>
            <a:xfrm>
              <a:off x="1705659" y="2553657"/>
              <a:ext cx="900940" cy="900936"/>
            </a:xfrm>
            <a:prstGeom prst="ellipse">
              <a:avLst/>
            </a:prstGeom>
            <a:solidFill>
              <a:srgbClr val="FFB3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7" name="TextBox 16"/>
            <p:cNvSpPr txBox="1"/>
            <p:nvPr/>
          </p:nvSpPr>
          <p:spPr>
            <a:xfrm>
              <a:off x="1691426" y="2854229"/>
              <a:ext cx="1043813" cy="314435"/>
            </a:xfrm>
            <a:prstGeom prst="rect">
              <a:avLst/>
            </a:prstGeom>
            <a:noFill/>
          </p:spPr>
          <p:txBody>
            <a:bodyPr wrap="square" rtlCol="0">
              <a:spAutoFit/>
            </a:bodyPr>
            <a:lstStyle/>
            <a:p>
              <a:r>
                <a:rPr lang="zh-CN" altLang="en-US" sz="1830" b="1" dirty="0" smtClean="0">
                  <a:solidFill>
                    <a:schemeClr val="bg1"/>
                  </a:solidFill>
                  <a:cs typeface="+mn-ea"/>
                  <a:sym typeface="+mn-lt"/>
                </a:rPr>
                <a:t>知识目标</a:t>
              </a:r>
              <a:endParaRPr lang="zh-CN" altLang="en-US" sz="1830" b="1" dirty="0">
                <a:solidFill>
                  <a:schemeClr val="bg1"/>
                </a:solidFill>
                <a:cs typeface="+mn-ea"/>
                <a:sym typeface="+mn-lt"/>
              </a:endParaRPr>
            </a:p>
          </p:txBody>
        </p:sp>
      </p:grpSp>
      <p:grpSp>
        <p:nvGrpSpPr>
          <p:cNvPr id="12" name="组合 11"/>
          <p:cNvGrpSpPr/>
          <p:nvPr/>
        </p:nvGrpSpPr>
        <p:grpSpPr>
          <a:xfrm>
            <a:off x="2560729" y="4326873"/>
            <a:ext cx="1376492" cy="1416917"/>
            <a:chOff x="1463339" y="1072759"/>
            <a:chExt cx="1546058" cy="1546058"/>
          </a:xfrm>
          <a:effectLst>
            <a:outerShdw blurRad="330200" dist="215900" dir="6900000" sx="91000" sy="91000" algn="t" rotWithShape="0">
              <a:prstClr val="black">
                <a:alpha val="49000"/>
              </a:prstClr>
            </a:outerShdw>
          </a:effectLst>
        </p:grpSpPr>
        <p:sp>
          <p:nvSpPr>
            <p:cNvPr id="13" name="同心圆 12"/>
            <p:cNvSpPr/>
            <p:nvPr/>
          </p:nvSpPr>
          <p:spPr>
            <a:xfrm>
              <a:off x="1463339" y="1072759"/>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4" name="椭圆 13"/>
            <p:cNvSpPr/>
            <p:nvPr/>
          </p:nvSpPr>
          <p:spPr>
            <a:xfrm>
              <a:off x="1484232" y="1093651"/>
              <a:ext cx="1504272"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49" name="组合 48"/>
          <p:cNvGrpSpPr/>
          <p:nvPr/>
        </p:nvGrpSpPr>
        <p:grpSpPr>
          <a:xfrm>
            <a:off x="2728080" y="4499146"/>
            <a:ext cx="1148044" cy="1072379"/>
            <a:chOff x="1705659" y="3558047"/>
            <a:chExt cx="992833" cy="900936"/>
          </a:xfrm>
        </p:grpSpPr>
        <p:sp>
          <p:nvSpPr>
            <p:cNvPr id="15" name="椭圆 14"/>
            <p:cNvSpPr/>
            <p:nvPr/>
          </p:nvSpPr>
          <p:spPr>
            <a:xfrm>
              <a:off x="1705659" y="3558047"/>
              <a:ext cx="900940" cy="900936"/>
            </a:xfrm>
            <a:prstGeom prst="ellipse">
              <a:avLst/>
            </a:prstGeom>
            <a:gradFill>
              <a:gsLst>
                <a:gs pos="0">
                  <a:srgbClr val="0BB0F0"/>
                </a:gs>
                <a:gs pos="100000">
                  <a:srgbClr val="3AA3EC"/>
                </a:gs>
              </a:gsLst>
              <a:path path="circle">
                <a:fillToRect l="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8" name="TextBox 17"/>
            <p:cNvSpPr txBox="1"/>
            <p:nvPr/>
          </p:nvSpPr>
          <p:spPr>
            <a:xfrm>
              <a:off x="1713858" y="3825557"/>
              <a:ext cx="984634" cy="314435"/>
            </a:xfrm>
            <a:prstGeom prst="rect">
              <a:avLst/>
            </a:prstGeom>
            <a:noFill/>
          </p:spPr>
          <p:txBody>
            <a:bodyPr wrap="square" rtlCol="0">
              <a:spAutoFit/>
            </a:bodyPr>
            <a:lstStyle/>
            <a:p>
              <a:r>
                <a:rPr lang="zh-CN" altLang="en-US" sz="1830" b="1" dirty="0" smtClean="0">
                  <a:solidFill>
                    <a:schemeClr val="bg1"/>
                  </a:solidFill>
                  <a:cs typeface="+mn-ea"/>
                  <a:sym typeface="+mn-lt"/>
                </a:rPr>
                <a:t>素质目标</a:t>
              </a:r>
              <a:endParaRPr lang="zh-CN" altLang="en-US" sz="1830" b="1" dirty="0">
                <a:solidFill>
                  <a:schemeClr val="bg1"/>
                </a:solidFill>
                <a:cs typeface="+mn-ea"/>
                <a:sym typeface="+mn-lt"/>
              </a:endParaRPr>
            </a:p>
          </p:txBody>
        </p:sp>
      </p:grpSp>
      <p:sp>
        <p:nvSpPr>
          <p:cNvPr id="44" name="矩形 30"/>
          <p:cNvSpPr>
            <a:spLocks noChangeArrowheads="1"/>
          </p:cNvSpPr>
          <p:nvPr/>
        </p:nvSpPr>
        <p:spPr bwMode="auto">
          <a:xfrm>
            <a:off x="4802948" y="1860638"/>
            <a:ext cx="5469516" cy="874633"/>
          </a:xfrm>
          <a:prstGeom prst="rect">
            <a:avLst/>
          </a:prstGeom>
          <a:noFill/>
          <a:ln w="9525">
            <a:noFill/>
            <a:miter lim="800000"/>
          </a:ln>
        </p:spPr>
        <p:txBody>
          <a:bodyPr wrap="square" lIns="134653" tIns="67327" rIns="134653" bIns="67327">
            <a:spAutoFit/>
          </a:bodyPr>
          <a:lstStyle/>
          <a:p>
            <a:r>
              <a:rPr lang="en-US" altLang="zh-CN" sz="1600" dirty="0" smtClean="0"/>
              <a:t>1.</a:t>
            </a:r>
            <a:r>
              <a:rPr lang="zh-CN" altLang="zh-CN" sz="1600" dirty="0" smtClean="0"/>
              <a:t>能够针对公司产品的市场需求情况进行问卷设计与调查；</a:t>
            </a:r>
            <a:endParaRPr lang="zh-CN" altLang="zh-CN" sz="1600" dirty="0" smtClean="0"/>
          </a:p>
          <a:p>
            <a:r>
              <a:rPr lang="en-US" altLang="zh-CN" sz="1600" dirty="0" smtClean="0"/>
              <a:t>2.</a:t>
            </a:r>
            <a:r>
              <a:rPr lang="zh-CN" altLang="zh-CN" sz="1600" dirty="0" smtClean="0"/>
              <a:t>能够对调查所得数据进行整理分析，写出市场调查报告；</a:t>
            </a:r>
            <a:endParaRPr lang="zh-CN" altLang="zh-CN" sz="1600" dirty="0" smtClean="0"/>
          </a:p>
          <a:p>
            <a:r>
              <a:rPr lang="en-US" altLang="zh-CN" sz="1600" dirty="0" smtClean="0"/>
              <a:t>3.</a:t>
            </a:r>
            <a:r>
              <a:rPr lang="zh-CN" altLang="zh-CN" sz="1600" dirty="0" smtClean="0"/>
              <a:t>能把握调查报告的篇幅、目标和定量技术。</a:t>
            </a:r>
            <a:endParaRPr lang="zh-CN" altLang="en-US" sz="1600" dirty="0">
              <a:solidFill>
                <a:schemeClr val="tx1">
                  <a:lumMod val="75000"/>
                  <a:lumOff val="25000"/>
                </a:schemeClr>
              </a:solidFill>
              <a:cs typeface="+mn-ea"/>
              <a:sym typeface="+mn-lt"/>
            </a:endParaRPr>
          </a:p>
        </p:txBody>
      </p:sp>
      <p:sp>
        <p:nvSpPr>
          <p:cNvPr id="45" name="矩形 30"/>
          <p:cNvSpPr>
            <a:spLocks noChangeArrowheads="1"/>
          </p:cNvSpPr>
          <p:nvPr/>
        </p:nvSpPr>
        <p:spPr bwMode="auto">
          <a:xfrm>
            <a:off x="4802948" y="3068960"/>
            <a:ext cx="5181483" cy="1120854"/>
          </a:xfrm>
          <a:prstGeom prst="rect">
            <a:avLst/>
          </a:prstGeom>
          <a:noFill/>
          <a:ln w="9525">
            <a:noFill/>
            <a:miter lim="800000"/>
          </a:ln>
        </p:spPr>
        <p:txBody>
          <a:bodyPr wrap="square" lIns="134653" tIns="67327" rIns="134653" bIns="67327">
            <a:spAutoFit/>
          </a:bodyPr>
          <a:lstStyle/>
          <a:p>
            <a:r>
              <a:rPr lang="en-US" altLang="zh-CN" sz="1600" dirty="0" smtClean="0"/>
              <a:t>1.</a:t>
            </a:r>
            <a:r>
              <a:rPr lang="zh-CN" altLang="en-US" sz="1600" dirty="0" smtClean="0"/>
              <a:t>了解</a:t>
            </a:r>
            <a:r>
              <a:rPr lang="zh-CN" altLang="zh-CN" sz="1600" dirty="0" smtClean="0"/>
              <a:t>调查报告的种类；</a:t>
            </a:r>
            <a:endParaRPr lang="zh-CN" altLang="zh-CN" sz="1600" dirty="0" smtClean="0"/>
          </a:p>
          <a:p>
            <a:r>
              <a:rPr lang="en-US" altLang="zh-CN" sz="1600" dirty="0" smtClean="0"/>
              <a:t>2.</a:t>
            </a:r>
            <a:r>
              <a:rPr lang="zh-CN" altLang="en-US" sz="1600" dirty="0" smtClean="0"/>
              <a:t>掌握</a:t>
            </a:r>
            <a:r>
              <a:rPr lang="zh-CN" altLang="zh-CN" sz="1600" dirty="0" smtClean="0"/>
              <a:t>市场调查报告的作用、特点、写法和写作要求；</a:t>
            </a:r>
            <a:endParaRPr lang="zh-CN" altLang="zh-CN" sz="1600" dirty="0" smtClean="0"/>
          </a:p>
          <a:p>
            <a:r>
              <a:rPr lang="en-US" altLang="zh-CN" sz="1600" dirty="0" smtClean="0"/>
              <a:t>3.</a:t>
            </a:r>
            <a:r>
              <a:rPr lang="zh-CN" altLang="en-US" sz="1600" dirty="0" smtClean="0"/>
              <a:t>熟悉</a:t>
            </a:r>
            <a:r>
              <a:rPr lang="zh-CN" altLang="zh-CN" sz="1600" dirty="0" smtClean="0"/>
              <a:t>调查报告中容易出现的问题；</a:t>
            </a:r>
            <a:endParaRPr lang="zh-CN" altLang="zh-CN" sz="1600" dirty="0" smtClean="0"/>
          </a:p>
          <a:p>
            <a:r>
              <a:rPr lang="en-US" altLang="zh-CN" sz="1600" dirty="0" smtClean="0"/>
              <a:t>4.</a:t>
            </a:r>
            <a:r>
              <a:rPr lang="zh-CN" altLang="en-US" sz="1600" dirty="0" smtClean="0"/>
              <a:t>掌握</a:t>
            </a:r>
            <a:r>
              <a:rPr lang="zh-CN" altLang="zh-CN" sz="1600" dirty="0" smtClean="0"/>
              <a:t>调查报告的主体结构。</a:t>
            </a:r>
            <a:endParaRPr lang="zh-CN" altLang="en-US" sz="1600" dirty="0">
              <a:sym typeface="+mn-lt"/>
            </a:endParaRPr>
          </a:p>
        </p:txBody>
      </p:sp>
      <p:sp>
        <p:nvSpPr>
          <p:cNvPr id="46" name="矩形 30"/>
          <p:cNvSpPr>
            <a:spLocks noChangeArrowheads="1"/>
          </p:cNvSpPr>
          <p:nvPr/>
        </p:nvSpPr>
        <p:spPr bwMode="auto">
          <a:xfrm>
            <a:off x="4802949" y="4703784"/>
            <a:ext cx="4769064" cy="874633"/>
          </a:xfrm>
          <a:prstGeom prst="rect">
            <a:avLst/>
          </a:prstGeom>
          <a:noFill/>
          <a:ln w="9525">
            <a:noFill/>
            <a:miter lim="800000"/>
          </a:ln>
        </p:spPr>
        <p:txBody>
          <a:bodyPr wrap="square" lIns="134653" tIns="67327" rIns="134653" bIns="67327">
            <a:spAutoFit/>
          </a:bodyPr>
          <a:lstStyle/>
          <a:p>
            <a:r>
              <a:rPr lang="en-US" altLang="zh-CN" sz="1600" dirty="0" smtClean="0"/>
              <a:t>1.</a:t>
            </a:r>
            <a:r>
              <a:rPr lang="zh-CN" altLang="zh-CN" sz="1600" dirty="0" smtClean="0"/>
              <a:t>培养学生具备团队合作能力</a:t>
            </a:r>
            <a:r>
              <a:rPr lang="zh-CN" altLang="en-US" sz="1600" dirty="0" smtClean="0"/>
              <a:t>；</a:t>
            </a:r>
            <a:endParaRPr lang="zh-CN" altLang="zh-CN" sz="1600" dirty="0" smtClean="0"/>
          </a:p>
          <a:p>
            <a:r>
              <a:rPr lang="en-US" altLang="zh-CN" sz="1600" dirty="0" smtClean="0"/>
              <a:t>2.</a:t>
            </a:r>
            <a:r>
              <a:rPr lang="zh-CN" altLang="zh-CN" sz="1600" dirty="0" smtClean="0"/>
              <a:t>培养学生具备实事求是、脚踏实际的工作作风</a:t>
            </a:r>
            <a:r>
              <a:rPr lang="zh-CN" altLang="en-US" sz="1600" dirty="0" smtClean="0"/>
              <a:t>；</a:t>
            </a:r>
            <a:endParaRPr lang="zh-CN" altLang="zh-CN" sz="1600" dirty="0" smtClean="0"/>
          </a:p>
          <a:p>
            <a:r>
              <a:rPr lang="en-US" altLang="zh-CN" sz="1600" dirty="0" smtClean="0"/>
              <a:t>3.</a:t>
            </a:r>
            <a:r>
              <a:rPr lang="zh-CN" altLang="zh-CN" sz="1600" dirty="0" smtClean="0"/>
              <a:t>培养学生具备独立解决问题的能力。</a:t>
            </a:r>
            <a:endParaRPr lang="zh-CN" altLang="en-US" sz="16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strVal val="4/3*#ppt_w"/>
                                          </p:val>
                                        </p:tav>
                                        <p:tav tm="100000">
                                          <p:val>
                                            <p:strVal val="#ppt_w"/>
                                          </p:val>
                                        </p:tav>
                                      </p:tavLst>
                                    </p:anim>
                                    <p:anim calcmode="lin" valueType="num">
                                      <p:cBhvr>
                                        <p:cTn id="8" dur="500" fill="hold"/>
                                        <p:tgtEl>
                                          <p:spTgt spid="47"/>
                                        </p:tgtEl>
                                        <p:attrNameLst>
                                          <p:attrName>ppt_h</p:attrName>
                                        </p:attrNameLst>
                                      </p:cBhvr>
                                      <p:tavLst>
                                        <p:tav tm="0">
                                          <p:val>
                                            <p:strVal val="4/3*#ppt_h"/>
                                          </p:val>
                                        </p:tav>
                                        <p:tav tm="100000">
                                          <p:val>
                                            <p:strVal val="#ppt_h"/>
                                          </p:val>
                                        </p:tav>
                                      </p:tavLst>
                                    </p:anim>
                                  </p:childTnLst>
                                </p:cTn>
                              </p:par>
                              <p:par>
                                <p:cTn id="9" presetID="23" presetClass="entr" presetSubtype="27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2/3*#ppt_w"/>
                                          </p:val>
                                        </p:tav>
                                        <p:tav tm="100000">
                                          <p:val>
                                            <p:strVal val="#ppt_w"/>
                                          </p:val>
                                        </p:tav>
                                      </p:tavLst>
                                    </p:anim>
                                    <p:anim calcmode="lin" valueType="num">
                                      <p:cBhvr>
                                        <p:cTn id="12" dur="500" fill="hold"/>
                                        <p:tgtEl>
                                          <p:spTgt spid="4"/>
                                        </p:tgtEl>
                                        <p:attrNameLst>
                                          <p:attrName>ppt_h</p:attrName>
                                        </p:attrNameLst>
                                      </p:cBhvr>
                                      <p:tavLst>
                                        <p:tav tm="0">
                                          <p:val>
                                            <p:strVal val="2/3*#ppt_h"/>
                                          </p:val>
                                        </p:tav>
                                        <p:tav tm="100000">
                                          <p:val>
                                            <p:strVal val="#ppt_h"/>
                                          </p:val>
                                        </p:tav>
                                      </p:tavLst>
                                    </p:anim>
                                  </p:childTnLst>
                                </p:cTn>
                              </p:par>
                            </p:childTnLst>
                          </p:cTn>
                        </p:par>
                        <p:par>
                          <p:cTn id="13" fill="hold">
                            <p:stCondLst>
                              <p:cond delay="500"/>
                            </p:stCondLst>
                            <p:childTnLst>
                              <p:par>
                                <p:cTn id="14" presetID="12" presetClass="entr" presetSubtype="1"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1000"/>
                                        <p:tgtEl>
                                          <p:spTgt spid="44"/>
                                        </p:tgtEl>
                                        <p:attrNameLst>
                                          <p:attrName>ppt_y</p:attrName>
                                        </p:attrNameLst>
                                      </p:cBhvr>
                                      <p:tavLst>
                                        <p:tav tm="0">
                                          <p:val>
                                            <p:strVal val="#ppt_y-#ppt_h*1.125000"/>
                                          </p:val>
                                        </p:tav>
                                        <p:tav tm="100000">
                                          <p:val>
                                            <p:strVal val="#ppt_y"/>
                                          </p:val>
                                        </p:tav>
                                      </p:tavLst>
                                    </p:anim>
                                    <p:animEffect transition="in" filter="wipe(down)">
                                      <p:cBhvr>
                                        <p:cTn id="17" dur="1000"/>
                                        <p:tgtEl>
                                          <p:spTgt spid="44"/>
                                        </p:tgtEl>
                                      </p:cBhvr>
                                    </p:animEffect>
                                  </p:childTnLst>
                                </p:cTn>
                              </p:par>
                              <p:par>
                                <p:cTn id="18" presetID="42" presetClass="entr" presetSubtype="0" fill="hold" nodeType="with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fade">
                                      <p:cBhvr>
                                        <p:cTn id="20" dur="500"/>
                                        <p:tgtEl>
                                          <p:spTgt spid="79"/>
                                        </p:tgtEl>
                                      </p:cBhvr>
                                    </p:animEffect>
                                    <p:anim calcmode="lin" valueType="num">
                                      <p:cBhvr>
                                        <p:cTn id="21" dur="500" fill="hold"/>
                                        <p:tgtEl>
                                          <p:spTgt spid="79"/>
                                        </p:tgtEl>
                                        <p:attrNameLst>
                                          <p:attrName>ppt_x</p:attrName>
                                        </p:attrNameLst>
                                      </p:cBhvr>
                                      <p:tavLst>
                                        <p:tav tm="0">
                                          <p:val>
                                            <p:strVal val="#ppt_x"/>
                                          </p:val>
                                        </p:tav>
                                        <p:tav tm="100000">
                                          <p:val>
                                            <p:strVal val="#ppt_x"/>
                                          </p:val>
                                        </p:tav>
                                      </p:tavLst>
                                    </p:anim>
                                    <p:anim calcmode="lin" valueType="num">
                                      <p:cBhvr>
                                        <p:cTn id="22" dur="500" fill="hold"/>
                                        <p:tgtEl>
                                          <p:spTgt spid="79"/>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3" presetClass="entr" presetSubtype="288"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strVal val="4/3*#ppt_w"/>
                                          </p:val>
                                        </p:tav>
                                        <p:tav tm="100000">
                                          <p:val>
                                            <p:strVal val="#ppt_w"/>
                                          </p:val>
                                        </p:tav>
                                      </p:tavLst>
                                    </p:anim>
                                    <p:anim calcmode="lin" valueType="num">
                                      <p:cBhvr>
                                        <p:cTn id="27" dur="500" fill="hold"/>
                                        <p:tgtEl>
                                          <p:spTgt spid="48"/>
                                        </p:tgtEl>
                                        <p:attrNameLst>
                                          <p:attrName>ppt_h</p:attrName>
                                        </p:attrNameLst>
                                      </p:cBhvr>
                                      <p:tavLst>
                                        <p:tav tm="0">
                                          <p:val>
                                            <p:strVal val="4/3*#ppt_h"/>
                                          </p:val>
                                        </p:tav>
                                        <p:tav tm="100000">
                                          <p:val>
                                            <p:strVal val="#ppt_h"/>
                                          </p:val>
                                        </p:tav>
                                      </p:tavLst>
                                    </p:anim>
                                  </p:childTnLst>
                                </p:cTn>
                              </p:par>
                              <p:par>
                                <p:cTn id="28" presetID="23" presetClass="entr" presetSubtype="272"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strVal val="2/3*#ppt_w"/>
                                          </p:val>
                                        </p:tav>
                                        <p:tav tm="100000">
                                          <p:val>
                                            <p:strVal val="#ppt_w"/>
                                          </p:val>
                                        </p:tav>
                                      </p:tavLst>
                                    </p:anim>
                                    <p:anim calcmode="lin" valueType="num">
                                      <p:cBhvr>
                                        <p:cTn id="31" dur="500" fill="hold"/>
                                        <p:tgtEl>
                                          <p:spTgt spid="8"/>
                                        </p:tgtEl>
                                        <p:attrNameLst>
                                          <p:attrName>ppt_h</p:attrName>
                                        </p:attrNameLst>
                                      </p:cBhvr>
                                      <p:tavLst>
                                        <p:tav tm="0">
                                          <p:val>
                                            <p:strVal val="2/3*#ppt_h"/>
                                          </p:val>
                                        </p:tav>
                                        <p:tav tm="100000">
                                          <p:val>
                                            <p:strVal val="#ppt_h"/>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500"/>
                                        <p:tgtEl>
                                          <p:spTgt spid="76"/>
                                        </p:tgtEl>
                                      </p:cBhvr>
                                    </p:animEffect>
                                    <p:anim calcmode="lin" valueType="num">
                                      <p:cBhvr>
                                        <p:cTn id="36" dur="500" fill="hold"/>
                                        <p:tgtEl>
                                          <p:spTgt spid="76"/>
                                        </p:tgtEl>
                                        <p:attrNameLst>
                                          <p:attrName>ppt_x</p:attrName>
                                        </p:attrNameLst>
                                      </p:cBhvr>
                                      <p:tavLst>
                                        <p:tav tm="0">
                                          <p:val>
                                            <p:strVal val="#ppt_x"/>
                                          </p:val>
                                        </p:tav>
                                        <p:tav tm="100000">
                                          <p:val>
                                            <p:strVal val="#ppt_x"/>
                                          </p:val>
                                        </p:tav>
                                      </p:tavLst>
                                    </p:anim>
                                    <p:anim calcmode="lin" valueType="num">
                                      <p:cBhvr>
                                        <p:cTn id="37" dur="5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12" presetClass="entr" presetSubtype="1"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1000"/>
                                        <p:tgtEl>
                                          <p:spTgt spid="45"/>
                                        </p:tgtEl>
                                        <p:attrNameLst>
                                          <p:attrName>ppt_y</p:attrName>
                                        </p:attrNameLst>
                                      </p:cBhvr>
                                      <p:tavLst>
                                        <p:tav tm="0">
                                          <p:val>
                                            <p:strVal val="#ppt_y-#ppt_h*1.125000"/>
                                          </p:val>
                                        </p:tav>
                                        <p:tav tm="100000">
                                          <p:val>
                                            <p:strVal val="#ppt_y"/>
                                          </p:val>
                                        </p:tav>
                                      </p:tavLst>
                                    </p:anim>
                                    <p:animEffect transition="in" filter="wipe(down)">
                                      <p:cBhvr>
                                        <p:cTn id="42" dur="1000"/>
                                        <p:tgtEl>
                                          <p:spTgt spid="45"/>
                                        </p:tgtEl>
                                      </p:cBhvr>
                                    </p:animEffect>
                                  </p:childTnLst>
                                </p:cTn>
                              </p:par>
                            </p:childTnLst>
                          </p:cTn>
                        </p:par>
                        <p:par>
                          <p:cTn id="43" fill="hold">
                            <p:stCondLst>
                              <p:cond delay="3500"/>
                            </p:stCondLst>
                            <p:childTnLst>
                              <p:par>
                                <p:cTn id="44" presetID="23" presetClass="entr" presetSubtype="288" fill="hold" nodeType="after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p:cTn id="46" dur="500" fill="hold"/>
                                        <p:tgtEl>
                                          <p:spTgt spid="49"/>
                                        </p:tgtEl>
                                        <p:attrNameLst>
                                          <p:attrName>ppt_w</p:attrName>
                                        </p:attrNameLst>
                                      </p:cBhvr>
                                      <p:tavLst>
                                        <p:tav tm="0">
                                          <p:val>
                                            <p:strVal val="4/3*#ppt_w"/>
                                          </p:val>
                                        </p:tav>
                                        <p:tav tm="100000">
                                          <p:val>
                                            <p:strVal val="#ppt_w"/>
                                          </p:val>
                                        </p:tav>
                                      </p:tavLst>
                                    </p:anim>
                                    <p:anim calcmode="lin" valueType="num">
                                      <p:cBhvr>
                                        <p:cTn id="47" dur="500" fill="hold"/>
                                        <p:tgtEl>
                                          <p:spTgt spid="49"/>
                                        </p:tgtEl>
                                        <p:attrNameLst>
                                          <p:attrName>ppt_h</p:attrName>
                                        </p:attrNameLst>
                                      </p:cBhvr>
                                      <p:tavLst>
                                        <p:tav tm="0">
                                          <p:val>
                                            <p:strVal val="4/3*#ppt_h"/>
                                          </p:val>
                                        </p:tav>
                                        <p:tav tm="100000">
                                          <p:val>
                                            <p:strVal val="#ppt_h"/>
                                          </p:val>
                                        </p:tav>
                                      </p:tavLst>
                                    </p:anim>
                                  </p:childTnLst>
                                </p:cTn>
                              </p:par>
                              <p:par>
                                <p:cTn id="48" presetID="23" presetClass="entr" presetSubtype="272"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strVal val="2/3*#ppt_w"/>
                                          </p:val>
                                        </p:tav>
                                        <p:tav tm="100000">
                                          <p:val>
                                            <p:strVal val="#ppt_w"/>
                                          </p:val>
                                        </p:tav>
                                      </p:tavLst>
                                    </p:anim>
                                    <p:anim calcmode="lin" valueType="num">
                                      <p:cBhvr>
                                        <p:cTn id="51" dur="500" fill="hold"/>
                                        <p:tgtEl>
                                          <p:spTgt spid="12"/>
                                        </p:tgtEl>
                                        <p:attrNameLst>
                                          <p:attrName>ppt_h</p:attrName>
                                        </p:attrNameLst>
                                      </p:cBhvr>
                                      <p:tavLst>
                                        <p:tav tm="0">
                                          <p:val>
                                            <p:strVal val="2/3*#ppt_h"/>
                                          </p:val>
                                        </p:tav>
                                        <p:tav tm="100000">
                                          <p:val>
                                            <p:strVal val="#ppt_h"/>
                                          </p:val>
                                        </p:tav>
                                      </p:tavLst>
                                    </p:anim>
                                  </p:childTnLst>
                                </p:cTn>
                              </p:par>
                            </p:childTnLst>
                          </p:cTn>
                        </p:par>
                        <p:par>
                          <p:cTn id="52" fill="hold">
                            <p:stCondLst>
                              <p:cond delay="4000"/>
                            </p:stCondLst>
                            <p:childTnLst>
                              <p:par>
                                <p:cTn id="53" presetID="12" presetClass="entr" presetSubtype="1"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1000"/>
                                        <p:tgtEl>
                                          <p:spTgt spid="46"/>
                                        </p:tgtEl>
                                        <p:attrNameLst>
                                          <p:attrName>ppt_y</p:attrName>
                                        </p:attrNameLst>
                                      </p:cBhvr>
                                      <p:tavLst>
                                        <p:tav tm="0">
                                          <p:val>
                                            <p:strVal val="#ppt_y-#ppt_h*1.125000"/>
                                          </p:val>
                                        </p:tav>
                                        <p:tav tm="100000">
                                          <p:val>
                                            <p:strVal val="#ppt_y"/>
                                          </p:val>
                                        </p:tav>
                                      </p:tavLst>
                                    </p:anim>
                                    <p:animEffect transition="in" filter="wipe(down)">
                                      <p:cBhvr>
                                        <p:cTn id="56" dur="1000"/>
                                        <p:tgtEl>
                                          <p:spTgt spid="46"/>
                                        </p:tgtEl>
                                      </p:cBhvr>
                                    </p:animEffect>
                                  </p:childTnLst>
                                </p:cTn>
                              </p:par>
                              <p:par>
                                <p:cTn id="57" presetID="42" presetClass="entr" presetSubtype="0" fill="hold" nodeType="with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fade">
                                      <p:cBhvr>
                                        <p:cTn id="59" dur="500"/>
                                        <p:tgtEl>
                                          <p:spTgt spid="73"/>
                                        </p:tgtEl>
                                      </p:cBhvr>
                                    </p:animEffect>
                                    <p:anim calcmode="lin" valueType="num">
                                      <p:cBhvr>
                                        <p:cTn id="60" dur="500" fill="hold"/>
                                        <p:tgtEl>
                                          <p:spTgt spid="73"/>
                                        </p:tgtEl>
                                        <p:attrNameLst>
                                          <p:attrName>ppt_x</p:attrName>
                                        </p:attrNameLst>
                                      </p:cBhvr>
                                      <p:tavLst>
                                        <p:tav tm="0">
                                          <p:val>
                                            <p:strVal val="#ppt_x"/>
                                          </p:val>
                                        </p:tav>
                                        <p:tav tm="100000">
                                          <p:val>
                                            <p:strVal val="#ppt_x"/>
                                          </p:val>
                                        </p:tav>
                                      </p:tavLst>
                                    </p:anim>
                                    <p:anim calcmode="lin" valueType="num">
                                      <p:cBhvr>
                                        <p:cTn id="61"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27564" y="3214115"/>
            <a:ext cx="5136873" cy="785464"/>
            <a:chOff x="4151784" y="2996952"/>
            <a:chExt cx="4195020" cy="641448"/>
          </a:xfrm>
        </p:grpSpPr>
        <p:sp>
          <p:nvSpPr>
            <p:cNvPr id="5" name="圆角矩形 4"/>
            <p:cNvSpPr/>
            <p:nvPr/>
          </p:nvSpPr>
          <p:spPr>
            <a:xfrm>
              <a:off x="4151784" y="2996952"/>
              <a:ext cx="4195020" cy="641448"/>
            </a:xfrm>
            <a:prstGeom prst="roundRect">
              <a:avLst/>
            </a:prstGeom>
            <a:gradFill>
              <a:gsLst>
                <a:gs pos="100000">
                  <a:srgbClr val="0078D2"/>
                </a:gs>
                <a:gs pos="0">
                  <a:srgbClr val="00B0F0"/>
                </a:gs>
              </a:gsLst>
              <a:lin ang="5400000" scaled="1"/>
            </a:grad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6" name="TextBox 4"/>
            <p:cNvSpPr txBox="1"/>
            <p:nvPr/>
          </p:nvSpPr>
          <p:spPr>
            <a:xfrm>
              <a:off x="4996360" y="3113165"/>
              <a:ext cx="2699404" cy="476179"/>
            </a:xfrm>
            <a:prstGeom prst="rect">
              <a:avLst/>
            </a:prstGeom>
            <a:noFill/>
          </p:spPr>
          <p:txBody>
            <a:bodyPr wrap="square" lIns="89770" tIns="44885" rIns="89770" bIns="44885" rtlCol="0">
              <a:spAutoFit/>
            </a:bodyPr>
            <a:lstStyle/>
            <a:p>
              <a:r>
                <a:rPr lang="zh-CN" altLang="en-US" sz="3200" b="1" dirty="0" smtClean="0">
                  <a:solidFill>
                    <a:schemeClr val="bg1"/>
                  </a:solidFill>
                  <a:cs typeface="+mn-ea"/>
                  <a:sym typeface="+mn-lt"/>
                </a:rPr>
                <a:t>资讯交流</a:t>
              </a:r>
              <a:endParaRPr lang="zh-CN" altLang="en-US" sz="3200" b="1" dirty="0">
                <a:solidFill>
                  <a:schemeClr val="bg1"/>
                </a:solidFill>
                <a:cs typeface="+mn-ea"/>
                <a:sym typeface="+mn-lt"/>
              </a:endParaRPr>
            </a:p>
          </p:txBody>
        </p:sp>
        <p:sp>
          <p:nvSpPr>
            <p:cNvPr id="7" name="Freeform 6"/>
            <p:cNvSpPr>
              <a:spLocks noEditPoints="1"/>
            </p:cNvSpPr>
            <p:nvPr/>
          </p:nvSpPr>
          <p:spPr bwMode="auto">
            <a:xfrm>
              <a:off x="7615852" y="3063094"/>
              <a:ext cx="473588" cy="48927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5875" cap="rnd">
              <a:solidFill>
                <a:schemeClr val="bg1"/>
              </a:solidFill>
              <a:prstDash val="solid"/>
              <a:round/>
            </a:ln>
          </p:spPr>
          <p:txBody>
            <a:bodyPr vert="horz" wrap="square" lIns="89770" tIns="44885" rIns="89770" bIns="44885" numCol="1" anchor="t" anchorCtr="0" compatLnSpc="1"/>
            <a:lstStyle/>
            <a:p>
              <a:endParaRPr lang="zh-CN" altLang="en-US" sz="1830">
                <a:cs typeface="+mn-ea"/>
                <a:sym typeface="+mn-lt"/>
              </a:endParaRPr>
            </a:p>
          </p:txBody>
        </p:sp>
        <p:sp>
          <p:nvSpPr>
            <p:cNvPr id="8" name="Freeform 6"/>
            <p:cNvSpPr/>
            <p:nvPr/>
          </p:nvSpPr>
          <p:spPr bwMode="auto">
            <a:xfrm>
              <a:off x="4352486" y="3151707"/>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0" name="组合 9"/>
          <p:cNvGrpSpPr/>
          <p:nvPr/>
        </p:nvGrpSpPr>
        <p:grpSpPr>
          <a:xfrm>
            <a:off x="5175466" y="1052736"/>
            <a:ext cx="1841068" cy="1672886"/>
            <a:chOff x="3080411" y="1769423"/>
            <a:chExt cx="1944496" cy="1766866"/>
          </a:xfrm>
        </p:grpSpPr>
        <p:grpSp>
          <p:nvGrpSpPr>
            <p:cNvPr id="11" name="组合 10"/>
            <p:cNvGrpSpPr/>
            <p:nvPr/>
          </p:nvGrpSpPr>
          <p:grpSpPr>
            <a:xfrm>
              <a:off x="3080411" y="1769423"/>
              <a:ext cx="1944496" cy="1766866"/>
              <a:chOff x="3080411" y="1769423"/>
              <a:chExt cx="1944496" cy="1766866"/>
            </a:xfrm>
          </p:grpSpPr>
          <p:sp>
            <p:nvSpPr>
              <p:cNvPr id="14" name="Freeform 6"/>
              <p:cNvSpPr/>
              <p:nvPr/>
            </p:nvSpPr>
            <p:spPr bwMode="auto">
              <a:xfrm>
                <a:off x="308041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5" name="Freeform 6"/>
              <p:cNvSpPr/>
              <p:nvPr/>
            </p:nvSpPr>
            <p:spPr bwMode="auto">
              <a:xfrm>
                <a:off x="3115783"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6" name="Freeform 6"/>
              <p:cNvSpPr/>
              <p:nvPr/>
            </p:nvSpPr>
            <p:spPr bwMode="auto">
              <a:xfrm>
                <a:off x="3350561"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0">
                    <a:srgbClr val="0BB0F0"/>
                  </a:gs>
                  <a:gs pos="100000">
                    <a:srgbClr val="3AA3EC"/>
                  </a:gs>
                </a:gsLst>
                <a:path path="circle">
                  <a:fillToRect l="100000" b="100000"/>
                </a:path>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grpSp>
        <p:sp>
          <p:nvSpPr>
            <p:cNvPr id="12" name="TextBox 16"/>
            <p:cNvSpPr txBox="1"/>
            <p:nvPr/>
          </p:nvSpPr>
          <p:spPr>
            <a:xfrm>
              <a:off x="3292126" y="2116493"/>
              <a:ext cx="1474376" cy="1072721"/>
            </a:xfrm>
            <a:prstGeom prst="rect">
              <a:avLst/>
            </a:prstGeom>
            <a:noFill/>
          </p:spPr>
          <p:txBody>
            <a:bodyPr wrap="square" rtlCol="0">
              <a:spAutoFit/>
            </a:bodyPr>
            <a:lstStyle/>
            <a:p>
              <a:pPr algn="ctr"/>
              <a:r>
                <a:rPr lang="en-US" altLang="zh-CN" sz="6000" b="1" dirty="0" smtClean="0">
                  <a:solidFill>
                    <a:schemeClr val="bg1"/>
                  </a:solidFill>
                  <a:cs typeface="+mn-ea"/>
                  <a:sym typeface="+mn-lt"/>
                </a:rPr>
                <a:t>03</a:t>
              </a:r>
              <a:endParaRPr lang="zh-CN" altLang="en-US" sz="6000" b="1" dirty="0">
                <a:solidFill>
                  <a:schemeClr val="bg1"/>
                </a:solidFill>
                <a:cs typeface="+mn-ea"/>
                <a:sym typeface="+mn-lt"/>
              </a:endParaRPr>
            </a:p>
          </p:txBody>
        </p:sp>
        <p:sp>
          <p:nvSpPr>
            <p:cNvPr id="13" name="TextBox 16"/>
            <p:cNvSpPr txBox="1"/>
            <p:nvPr/>
          </p:nvSpPr>
          <p:spPr>
            <a:xfrm>
              <a:off x="3315751" y="2764207"/>
              <a:ext cx="1474376" cy="350735"/>
            </a:xfrm>
            <a:prstGeom prst="rect">
              <a:avLst/>
            </a:prstGeom>
            <a:noFill/>
          </p:spPr>
          <p:txBody>
            <a:bodyPr wrap="square" rtlCol="0">
              <a:spAutoFit/>
            </a:bodyPr>
            <a:lstStyle/>
            <a:p>
              <a:pPr algn="ctr"/>
              <a:endParaRPr lang="zh-CN" altLang="en-US" sz="156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889992" y="1707981"/>
            <a:ext cx="763504" cy="785925"/>
            <a:chOff x="1463339" y="1072758"/>
            <a:chExt cx="1546058" cy="1546058"/>
          </a:xfrm>
          <a:effectLst>
            <a:outerShdw blurRad="330200" dist="215900" dir="6900000" sx="81000" sy="81000" algn="t" rotWithShape="0">
              <a:prstClr val="black">
                <a:alpha val="42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0" name="椭圆 9"/>
            <p:cNvSpPr/>
            <p:nvPr/>
          </p:nvSpPr>
          <p:spPr>
            <a:xfrm>
              <a:off x="1484232" y="1093651"/>
              <a:ext cx="1504274"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1" name="椭圆 10"/>
          <p:cNvSpPr/>
          <p:nvPr/>
        </p:nvSpPr>
        <p:spPr>
          <a:xfrm>
            <a:off x="6982820" y="1803536"/>
            <a:ext cx="577852" cy="594818"/>
          </a:xfrm>
          <a:prstGeom prst="ellipse">
            <a:avLst/>
          </a:prstGeom>
          <a:gradFill>
            <a:gsLst>
              <a:gs pos="0">
                <a:srgbClr val="0BB0F0"/>
              </a:gs>
              <a:gs pos="100000">
                <a:srgbClr val="3AA3EC"/>
              </a:gs>
            </a:gsLst>
            <a:path path="circle">
              <a:fillToRect l="100000" b="100000"/>
            </a:path>
          </a:gradFill>
          <a:ln>
            <a:noFill/>
          </a:ln>
          <a:effectLst>
            <a:innerShdw blurRad="114300">
              <a:srgbClr val="D3133C">
                <a:alpha val="14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rtlCol="0" anchor="ctr"/>
          <a:lstStyle/>
          <a:p>
            <a:pPr algn="ctr"/>
            <a:endParaRPr lang="zh-CN" altLang="en-US" sz="1830" dirty="0">
              <a:cs typeface="+mn-ea"/>
              <a:sym typeface="+mn-lt"/>
            </a:endParaRPr>
          </a:p>
        </p:txBody>
      </p:sp>
      <p:grpSp>
        <p:nvGrpSpPr>
          <p:cNvPr id="12" name="组合 11"/>
          <p:cNvGrpSpPr/>
          <p:nvPr/>
        </p:nvGrpSpPr>
        <p:grpSpPr>
          <a:xfrm>
            <a:off x="6875525" y="2767754"/>
            <a:ext cx="763504" cy="785925"/>
            <a:chOff x="1463339" y="1072758"/>
            <a:chExt cx="1546058" cy="1546058"/>
          </a:xfrm>
          <a:effectLst>
            <a:outerShdw blurRad="330200" dist="215900" dir="6900000" sx="81000" sy="81000" algn="t" rotWithShape="0">
              <a:prstClr val="black">
                <a:alpha val="49000"/>
              </a:prstClr>
            </a:outerShdw>
          </a:effectLst>
        </p:grpSpPr>
        <p:sp>
          <p:nvSpPr>
            <p:cNvPr id="13" name="同心圆 1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4" name="椭圆 1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5" name="椭圆 14"/>
          <p:cNvSpPr/>
          <p:nvPr/>
        </p:nvSpPr>
        <p:spPr>
          <a:xfrm>
            <a:off x="6968353" y="2863309"/>
            <a:ext cx="577852" cy="594818"/>
          </a:xfrm>
          <a:prstGeom prst="ellipse">
            <a:avLst/>
          </a:prstGeom>
          <a:solidFill>
            <a:srgbClr val="FFB3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rtlCol="0" anchor="ctr"/>
          <a:lstStyle/>
          <a:p>
            <a:pPr algn="ctr"/>
            <a:endParaRPr lang="zh-CN" altLang="en-US" sz="1830">
              <a:cs typeface="+mn-ea"/>
              <a:sym typeface="+mn-lt"/>
            </a:endParaRPr>
          </a:p>
        </p:txBody>
      </p:sp>
      <p:grpSp>
        <p:nvGrpSpPr>
          <p:cNvPr id="16" name="组合 15"/>
          <p:cNvGrpSpPr/>
          <p:nvPr/>
        </p:nvGrpSpPr>
        <p:grpSpPr>
          <a:xfrm>
            <a:off x="6875525" y="3827527"/>
            <a:ext cx="763504" cy="785925"/>
            <a:chOff x="1463339" y="1072758"/>
            <a:chExt cx="1546058" cy="1546058"/>
          </a:xfrm>
          <a:effectLst>
            <a:outerShdw blurRad="330200" dist="215900" dir="6900000" sx="81000" sy="8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8" name="椭圆 1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9" name="椭圆 18"/>
          <p:cNvSpPr/>
          <p:nvPr/>
        </p:nvSpPr>
        <p:spPr>
          <a:xfrm>
            <a:off x="6968353" y="3923081"/>
            <a:ext cx="577852" cy="594818"/>
          </a:xfrm>
          <a:prstGeom prst="ellipse">
            <a:avLst/>
          </a:prstGeom>
          <a:gradFill>
            <a:gsLst>
              <a:gs pos="0">
                <a:srgbClr val="0BB0F0"/>
              </a:gs>
              <a:gs pos="100000">
                <a:srgbClr val="3AA3EC"/>
              </a:gs>
            </a:gsLst>
            <a:path path="circle">
              <a:fillToRect l="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rtlCol="0" anchor="ctr"/>
          <a:lstStyle/>
          <a:p>
            <a:pPr algn="ctr"/>
            <a:endParaRPr lang="zh-CN" altLang="en-US" sz="1830">
              <a:cs typeface="+mn-ea"/>
              <a:sym typeface="+mn-lt"/>
            </a:endParaRPr>
          </a:p>
        </p:txBody>
      </p:sp>
      <p:sp>
        <p:nvSpPr>
          <p:cNvPr id="21" name="TextBox 20"/>
          <p:cNvSpPr txBox="1"/>
          <p:nvPr/>
        </p:nvSpPr>
        <p:spPr>
          <a:xfrm>
            <a:off x="7896200" y="1844824"/>
            <a:ext cx="2037857" cy="560058"/>
          </a:xfrm>
          <a:prstGeom prst="rect">
            <a:avLst/>
          </a:prstGeom>
          <a:noFill/>
        </p:spPr>
        <p:txBody>
          <a:bodyPr wrap="square" lIns="79155" tIns="39577" rIns="79155" bIns="39577" rtlCol="0">
            <a:spAutoFit/>
          </a:bodyPr>
          <a:lstStyle/>
          <a:p>
            <a:pPr>
              <a:lnSpc>
                <a:spcPct val="130000"/>
              </a:lnSpc>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案例呈现</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26"/>
          <p:cNvSpPr txBox="1"/>
          <p:nvPr/>
        </p:nvSpPr>
        <p:spPr>
          <a:xfrm>
            <a:off x="6982823" y="1818746"/>
            <a:ext cx="753183" cy="533868"/>
          </a:xfrm>
          <a:prstGeom prst="rect">
            <a:avLst/>
          </a:prstGeom>
          <a:noFill/>
        </p:spPr>
        <p:txBody>
          <a:bodyPr wrap="square" lIns="119637" tIns="59819" rIns="119637" bIns="59819" rtlCol="0">
            <a:spAutoFit/>
          </a:bodyPr>
          <a:lstStyle/>
          <a:p>
            <a:r>
              <a:rPr lang="en-US" altLang="zh-CN" sz="2685" dirty="0">
                <a:solidFill>
                  <a:schemeClr val="bg1"/>
                </a:solidFill>
                <a:cs typeface="+mn-ea"/>
                <a:sym typeface="+mn-lt"/>
              </a:rPr>
              <a:t>01</a:t>
            </a:r>
            <a:endParaRPr lang="zh-CN" altLang="en-US" sz="2685" dirty="0">
              <a:solidFill>
                <a:schemeClr val="bg1"/>
              </a:solidFill>
              <a:cs typeface="+mn-ea"/>
              <a:sym typeface="+mn-lt"/>
            </a:endParaRPr>
          </a:p>
        </p:txBody>
      </p:sp>
      <p:sp>
        <p:nvSpPr>
          <p:cNvPr id="28" name="TextBox 27"/>
          <p:cNvSpPr txBox="1"/>
          <p:nvPr/>
        </p:nvSpPr>
        <p:spPr>
          <a:xfrm>
            <a:off x="6962259" y="2878517"/>
            <a:ext cx="670677" cy="533868"/>
          </a:xfrm>
          <a:prstGeom prst="rect">
            <a:avLst/>
          </a:prstGeom>
          <a:noFill/>
        </p:spPr>
        <p:txBody>
          <a:bodyPr wrap="square" lIns="119637" tIns="59819" rIns="119637" bIns="59819" rtlCol="0">
            <a:spAutoFit/>
          </a:bodyPr>
          <a:lstStyle/>
          <a:p>
            <a:r>
              <a:rPr lang="en-US" altLang="zh-CN" sz="2685" dirty="0">
                <a:solidFill>
                  <a:schemeClr val="bg1"/>
                </a:solidFill>
                <a:cs typeface="+mn-ea"/>
                <a:sym typeface="+mn-lt"/>
              </a:rPr>
              <a:t>02</a:t>
            </a:r>
            <a:endParaRPr lang="zh-CN" altLang="en-US" sz="2685" dirty="0">
              <a:solidFill>
                <a:schemeClr val="bg1"/>
              </a:solidFill>
              <a:cs typeface="+mn-ea"/>
              <a:sym typeface="+mn-lt"/>
            </a:endParaRPr>
          </a:p>
        </p:txBody>
      </p:sp>
      <p:sp>
        <p:nvSpPr>
          <p:cNvPr id="29" name="TextBox 28"/>
          <p:cNvSpPr txBox="1"/>
          <p:nvPr/>
        </p:nvSpPr>
        <p:spPr>
          <a:xfrm>
            <a:off x="6962259" y="3923083"/>
            <a:ext cx="670677" cy="533868"/>
          </a:xfrm>
          <a:prstGeom prst="rect">
            <a:avLst/>
          </a:prstGeom>
          <a:noFill/>
        </p:spPr>
        <p:txBody>
          <a:bodyPr wrap="square" lIns="119637" tIns="59819" rIns="119637" bIns="59819" rtlCol="0">
            <a:spAutoFit/>
          </a:bodyPr>
          <a:lstStyle/>
          <a:p>
            <a:r>
              <a:rPr lang="en-US" altLang="zh-CN" sz="2685" dirty="0">
                <a:solidFill>
                  <a:schemeClr val="bg1"/>
                </a:solidFill>
                <a:cs typeface="+mn-ea"/>
                <a:sym typeface="+mn-lt"/>
              </a:rPr>
              <a:t>03</a:t>
            </a:r>
            <a:endParaRPr lang="zh-CN" altLang="en-US" sz="2685" dirty="0">
              <a:solidFill>
                <a:schemeClr val="bg1"/>
              </a:solidFill>
              <a:cs typeface="+mn-ea"/>
              <a:sym typeface="+mn-lt"/>
            </a:endParaRPr>
          </a:p>
        </p:txBody>
      </p:sp>
      <p:grpSp>
        <p:nvGrpSpPr>
          <p:cNvPr id="97" name="组合 96"/>
          <p:cNvGrpSpPr/>
          <p:nvPr/>
        </p:nvGrpSpPr>
        <p:grpSpPr>
          <a:xfrm>
            <a:off x="410965" y="1938124"/>
            <a:ext cx="5927115" cy="3707553"/>
            <a:chOff x="857224" y="1876434"/>
            <a:chExt cx="3519051" cy="2124076"/>
          </a:xfrm>
        </p:grpSpPr>
        <p:grpSp>
          <p:nvGrpSpPr>
            <p:cNvPr id="98" name="Group 7"/>
            <p:cNvGrpSpPr/>
            <p:nvPr/>
          </p:nvGrpSpPr>
          <p:grpSpPr>
            <a:xfrm>
              <a:off x="857224" y="1876434"/>
              <a:ext cx="3519051" cy="2124076"/>
              <a:chOff x="4901105" y="2090748"/>
              <a:chExt cx="3519051" cy="2124076"/>
            </a:xfrm>
          </p:grpSpPr>
          <p:pic>
            <p:nvPicPr>
              <p:cNvPr id="100" name="Picture 53"/>
              <p:cNvPicPr>
                <a:picLocks noChangeAspect="1"/>
              </p:cNvPicPr>
              <p:nvPr/>
            </p:nvPicPr>
            <p:blipFill>
              <a:blip r:embed="rId1" cstate="print"/>
              <a:srcRect/>
              <a:stretch>
                <a:fillRect/>
              </a:stretch>
            </p:blipFill>
            <p:spPr bwMode="auto">
              <a:xfrm>
                <a:off x="4901105" y="2090748"/>
                <a:ext cx="3519051" cy="2124076"/>
              </a:xfrm>
              <a:prstGeom prst="rect">
                <a:avLst/>
              </a:prstGeom>
              <a:noFill/>
              <a:ln w="9525">
                <a:noFill/>
                <a:miter lim="800000"/>
                <a:headEnd/>
                <a:tailEnd/>
              </a:ln>
            </p:spPr>
          </p:pic>
          <p:sp>
            <p:nvSpPr>
              <p:cNvPr id="101" name="Rectangle 9"/>
              <p:cNvSpPr/>
              <p:nvPr/>
            </p:nvSpPr>
            <p:spPr>
              <a:xfrm>
                <a:off x="5330923" y="2195514"/>
                <a:ext cx="2675358" cy="1674094"/>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30">
                  <a:cs typeface="+mn-ea"/>
                  <a:sym typeface="+mn-lt"/>
                </a:endParaRPr>
              </a:p>
            </p:txBody>
          </p:sp>
        </p:grpSp>
        <p:pic>
          <p:nvPicPr>
            <p:cNvPr id="99" name="图片 98"/>
            <p:cNvPicPr>
              <a:picLocks noChangeAspect="1"/>
            </p:cNvPicPr>
            <p:nvPr/>
          </p:nvPicPr>
          <p:blipFill>
            <a:blip r:embed="rId3" cstate="screen"/>
            <a:srcRect/>
            <a:stretch>
              <a:fillRect/>
            </a:stretch>
          </p:blipFill>
          <p:spPr>
            <a:xfrm>
              <a:off x="1287042" y="1981200"/>
              <a:ext cx="2675358" cy="1713148"/>
            </a:xfrm>
            <a:custGeom>
              <a:avLst/>
              <a:gdLst>
                <a:gd name="connsiteX0" fmla="*/ 0 w 6715140"/>
                <a:gd name="connsiteY0" fmla="*/ 0 h 3214710"/>
                <a:gd name="connsiteX1" fmla="*/ 6715140 w 6715140"/>
                <a:gd name="connsiteY1" fmla="*/ 0 h 3214710"/>
                <a:gd name="connsiteX2" fmla="*/ 6715140 w 6715140"/>
                <a:gd name="connsiteY2" fmla="*/ 3214710 h 3214710"/>
                <a:gd name="connsiteX3" fmla="*/ 0 w 6715140"/>
                <a:gd name="connsiteY3" fmla="*/ 3214710 h 3214710"/>
              </a:gdLst>
              <a:ahLst/>
              <a:cxnLst>
                <a:cxn ang="0">
                  <a:pos x="connsiteX0" y="connsiteY0"/>
                </a:cxn>
                <a:cxn ang="0">
                  <a:pos x="connsiteX1" y="connsiteY1"/>
                </a:cxn>
                <a:cxn ang="0">
                  <a:pos x="connsiteX2" y="connsiteY2"/>
                </a:cxn>
                <a:cxn ang="0">
                  <a:pos x="connsiteX3" y="connsiteY3"/>
                </a:cxn>
              </a:cxnLst>
              <a:rect l="l" t="t" r="r" b="b"/>
              <a:pathLst>
                <a:path w="6715140" h="3214710">
                  <a:moveTo>
                    <a:pt x="0" y="0"/>
                  </a:moveTo>
                  <a:lnTo>
                    <a:pt x="6715140" y="0"/>
                  </a:lnTo>
                  <a:lnTo>
                    <a:pt x="6715140" y="3214710"/>
                  </a:lnTo>
                  <a:lnTo>
                    <a:pt x="0" y="3214710"/>
                  </a:lnTo>
                  <a:close/>
                </a:path>
              </a:pathLst>
            </a:custGeom>
          </p:spPr>
        </p:pic>
      </p:grpSp>
      <p:sp>
        <p:nvSpPr>
          <p:cNvPr id="42" name="Rectangle 19"/>
          <p:cNvSpPr>
            <a:spLocks noChangeArrowheads="1"/>
          </p:cNvSpPr>
          <p:nvPr/>
        </p:nvSpPr>
        <p:spPr bwMode="auto">
          <a:xfrm>
            <a:off x="40909917" y="10621435"/>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年</a:t>
            </a:r>
            <a:endParaRPr lang="zh-CN" altLang="zh-CN" sz="1830">
              <a:latin typeface="+mn-lt"/>
              <a:ea typeface="+mn-ea"/>
              <a:cs typeface="+mn-ea"/>
              <a:sym typeface="+mn-lt"/>
            </a:endParaRPr>
          </a:p>
        </p:txBody>
      </p:sp>
      <p:sp>
        <p:nvSpPr>
          <p:cNvPr id="43" name="Rectangle 20"/>
          <p:cNvSpPr>
            <a:spLocks noChangeArrowheads="1"/>
          </p:cNvSpPr>
          <p:nvPr/>
        </p:nvSpPr>
        <p:spPr bwMode="auto">
          <a:xfrm>
            <a:off x="46959473" y="10621435"/>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度</a:t>
            </a:r>
            <a:endParaRPr lang="zh-CN" altLang="zh-CN" sz="1830">
              <a:latin typeface="+mn-lt"/>
              <a:ea typeface="+mn-ea"/>
              <a:cs typeface="+mn-ea"/>
              <a:sym typeface="+mn-lt"/>
            </a:endParaRPr>
          </a:p>
        </p:txBody>
      </p:sp>
      <p:sp>
        <p:nvSpPr>
          <p:cNvPr id="44" name="Rectangle 21"/>
          <p:cNvSpPr>
            <a:spLocks noChangeArrowheads="1"/>
          </p:cNvSpPr>
          <p:nvPr/>
        </p:nvSpPr>
        <p:spPr bwMode="auto">
          <a:xfrm>
            <a:off x="53019313" y="10621435"/>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工</a:t>
            </a:r>
            <a:endParaRPr lang="zh-CN" altLang="zh-CN" sz="1830">
              <a:latin typeface="+mn-lt"/>
              <a:ea typeface="+mn-ea"/>
              <a:cs typeface="+mn-ea"/>
              <a:sym typeface="+mn-lt"/>
            </a:endParaRPr>
          </a:p>
        </p:txBody>
      </p:sp>
      <p:sp>
        <p:nvSpPr>
          <p:cNvPr id="45" name="Rectangle 22"/>
          <p:cNvSpPr>
            <a:spLocks noChangeArrowheads="1"/>
          </p:cNvSpPr>
          <p:nvPr/>
        </p:nvSpPr>
        <p:spPr bwMode="auto">
          <a:xfrm>
            <a:off x="59068869" y="10621435"/>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作</a:t>
            </a:r>
            <a:endParaRPr lang="zh-CN" altLang="zh-CN" sz="1830">
              <a:latin typeface="+mn-lt"/>
              <a:ea typeface="+mn-ea"/>
              <a:cs typeface="+mn-ea"/>
              <a:sym typeface="+mn-lt"/>
            </a:endParaRPr>
          </a:p>
        </p:txBody>
      </p:sp>
      <p:sp>
        <p:nvSpPr>
          <p:cNvPr id="46" name="Rectangle 23"/>
          <p:cNvSpPr>
            <a:spLocks noChangeArrowheads="1"/>
          </p:cNvSpPr>
          <p:nvPr/>
        </p:nvSpPr>
        <p:spPr bwMode="auto">
          <a:xfrm>
            <a:off x="65120483" y="10621435"/>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概</a:t>
            </a:r>
            <a:endParaRPr lang="zh-CN" altLang="zh-CN" sz="1830">
              <a:latin typeface="+mn-lt"/>
              <a:ea typeface="+mn-ea"/>
              <a:cs typeface="+mn-ea"/>
              <a:sym typeface="+mn-lt"/>
            </a:endParaRPr>
          </a:p>
        </p:txBody>
      </p:sp>
      <p:sp>
        <p:nvSpPr>
          <p:cNvPr id="47" name="Rectangle 24"/>
          <p:cNvSpPr>
            <a:spLocks noChangeArrowheads="1"/>
          </p:cNvSpPr>
          <p:nvPr/>
        </p:nvSpPr>
        <p:spPr bwMode="auto">
          <a:xfrm>
            <a:off x="71180320" y="10621435"/>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述</a:t>
            </a:r>
            <a:endParaRPr lang="zh-CN" altLang="zh-CN" sz="1830">
              <a:latin typeface="+mn-lt"/>
              <a:ea typeface="+mn-ea"/>
              <a:cs typeface="+mn-ea"/>
              <a:sym typeface="+mn-lt"/>
            </a:endParaRPr>
          </a:p>
        </p:txBody>
      </p:sp>
      <p:sp>
        <p:nvSpPr>
          <p:cNvPr id="48" name="Rectangle 25"/>
          <p:cNvSpPr>
            <a:spLocks noChangeArrowheads="1"/>
          </p:cNvSpPr>
          <p:nvPr/>
        </p:nvSpPr>
        <p:spPr bwMode="auto">
          <a:xfrm>
            <a:off x="83003895"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年</a:t>
            </a:r>
            <a:endParaRPr lang="zh-CN" altLang="zh-CN" sz="1830">
              <a:latin typeface="+mn-lt"/>
              <a:ea typeface="+mn-ea"/>
              <a:cs typeface="+mn-ea"/>
              <a:sym typeface="+mn-lt"/>
            </a:endParaRPr>
          </a:p>
        </p:txBody>
      </p:sp>
      <p:sp>
        <p:nvSpPr>
          <p:cNvPr id="49" name="Rectangle 26"/>
          <p:cNvSpPr>
            <a:spLocks noChangeArrowheads="1"/>
          </p:cNvSpPr>
          <p:nvPr/>
        </p:nvSpPr>
        <p:spPr bwMode="auto">
          <a:xfrm>
            <a:off x="89053449"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度</a:t>
            </a:r>
            <a:endParaRPr lang="zh-CN" altLang="zh-CN" sz="1830">
              <a:latin typeface="+mn-lt"/>
              <a:ea typeface="+mn-ea"/>
              <a:cs typeface="+mn-ea"/>
              <a:sym typeface="+mn-lt"/>
            </a:endParaRPr>
          </a:p>
        </p:txBody>
      </p:sp>
      <p:sp>
        <p:nvSpPr>
          <p:cNvPr id="50" name="Rectangle 27"/>
          <p:cNvSpPr>
            <a:spLocks noChangeArrowheads="1"/>
          </p:cNvSpPr>
          <p:nvPr/>
        </p:nvSpPr>
        <p:spPr bwMode="auto">
          <a:xfrm>
            <a:off x="95113289"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工</a:t>
            </a:r>
            <a:endParaRPr lang="zh-CN" altLang="zh-CN" sz="1830">
              <a:latin typeface="+mn-lt"/>
              <a:ea typeface="+mn-ea"/>
              <a:cs typeface="+mn-ea"/>
              <a:sym typeface="+mn-lt"/>
            </a:endParaRPr>
          </a:p>
        </p:txBody>
      </p:sp>
      <p:sp>
        <p:nvSpPr>
          <p:cNvPr id="51" name="Rectangle 28"/>
          <p:cNvSpPr>
            <a:spLocks noChangeArrowheads="1"/>
          </p:cNvSpPr>
          <p:nvPr/>
        </p:nvSpPr>
        <p:spPr bwMode="auto">
          <a:xfrm>
            <a:off x="101164903"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作</a:t>
            </a:r>
            <a:endParaRPr lang="zh-CN" altLang="zh-CN" sz="1830">
              <a:latin typeface="+mn-lt"/>
              <a:ea typeface="+mn-ea"/>
              <a:cs typeface="+mn-ea"/>
              <a:sym typeface="+mn-lt"/>
            </a:endParaRPr>
          </a:p>
        </p:txBody>
      </p:sp>
      <p:sp>
        <p:nvSpPr>
          <p:cNvPr id="52" name="Rectangle 29"/>
          <p:cNvSpPr>
            <a:spLocks noChangeArrowheads="1"/>
          </p:cNvSpPr>
          <p:nvPr/>
        </p:nvSpPr>
        <p:spPr bwMode="auto">
          <a:xfrm>
            <a:off x="107214460"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概</a:t>
            </a:r>
            <a:endParaRPr lang="zh-CN" altLang="zh-CN" sz="1830">
              <a:latin typeface="+mn-lt"/>
              <a:ea typeface="+mn-ea"/>
              <a:cs typeface="+mn-ea"/>
              <a:sym typeface="+mn-lt"/>
            </a:endParaRPr>
          </a:p>
        </p:txBody>
      </p:sp>
      <p:sp>
        <p:nvSpPr>
          <p:cNvPr id="53" name="Rectangle 30"/>
          <p:cNvSpPr>
            <a:spLocks noChangeArrowheads="1"/>
          </p:cNvSpPr>
          <p:nvPr/>
        </p:nvSpPr>
        <p:spPr bwMode="auto">
          <a:xfrm>
            <a:off x="113274298"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述</a:t>
            </a:r>
            <a:endParaRPr lang="zh-CN" altLang="zh-CN" sz="1830">
              <a:latin typeface="+mn-lt"/>
              <a:ea typeface="+mn-ea"/>
              <a:cs typeface="+mn-ea"/>
              <a:sym typeface="+mn-lt"/>
            </a:endParaRPr>
          </a:p>
        </p:txBody>
      </p:sp>
      <p:sp>
        <p:nvSpPr>
          <p:cNvPr id="54" name="Rectangle 31"/>
          <p:cNvSpPr>
            <a:spLocks noChangeArrowheads="1"/>
          </p:cNvSpPr>
          <p:nvPr/>
        </p:nvSpPr>
        <p:spPr bwMode="auto">
          <a:xfrm>
            <a:off x="125097871"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年</a:t>
            </a:r>
            <a:endParaRPr lang="zh-CN" altLang="zh-CN" sz="1830">
              <a:latin typeface="+mn-lt"/>
              <a:ea typeface="+mn-ea"/>
              <a:cs typeface="+mn-ea"/>
              <a:sym typeface="+mn-lt"/>
            </a:endParaRPr>
          </a:p>
        </p:txBody>
      </p:sp>
      <p:sp>
        <p:nvSpPr>
          <p:cNvPr id="55" name="Rectangle 32"/>
          <p:cNvSpPr>
            <a:spLocks noChangeArrowheads="1"/>
          </p:cNvSpPr>
          <p:nvPr/>
        </p:nvSpPr>
        <p:spPr bwMode="auto">
          <a:xfrm>
            <a:off x="131149484"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度</a:t>
            </a:r>
            <a:endParaRPr lang="zh-CN" altLang="zh-CN" sz="1830">
              <a:latin typeface="+mn-lt"/>
              <a:ea typeface="+mn-ea"/>
              <a:cs typeface="+mn-ea"/>
              <a:sym typeface="+mn-lt"/>
            </a:endParaRPr>
          </a:p>
        </p:txBody>
      </p:sp>
      <p:sp>
        <p:nvSpPr>
          <p:cNvPr id="59" name="Rectangle 33"/>
          <p:cNvSpPr>
            <a:spLocks noChangeArrowheads="1"/>
          </p:cNvSpPr>
          <p:nvPr/>
        </p:nvSpPr>
        <p:spPr bwMode="auto">
          <a:xfrm>
            <a:off x="137209325"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工</a:t>
            </a:r>
            <a:endParaRPr lang="zh-CN" altLang="zh-CN" sz="1830">
              <a:latin typeface="+mn-lt"/>
              <a:ea typeface="+mn-ea"/>
              <a:cs typeface="+mn-ea"/>
              <a:sym typeface="+mn-lt"/>
            </a:endParaRPr>
          </a:p>
        </p:txBody>
      </p:sp>
      <p:sp>
        <p:nvSpPr>
          <p:cNvPr id="60" name="Rectangle 34"/>
          <p:cNvSpPr>
            <a:spLocks noChangeArrowheads="1"/>
          </p:cNvSpPr>
          <p:nvPr/>
        </p:nvSpPr>
        <p:spPr bwMode="auto">
          <a:xfrm>
            <a:off x="143258881"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作</a:t>
            </a:r>
            <a:endParaRPr lang="zh-CN" altLang="zh-CN" sz="1830">
              <a:latin typeface="+mn-lt"/>
              <a:ea typeface="+mn-ea"/>
              <a:cs typeface="+mn-ea"/>
              <a:sym typeface="+mn-lt"/>
            </a:endParaRPr>
          </a:p>
        </p:txBody>
      </p:sp>
      <p:sp>
        <p:nvSpPr>
          <p:cNvPr id="61" name="Rectangle 35"/>
          <p:cNvSpPr>
            <a:spLocks noChangeArrowheads="1"/>
          </p:cNvSpPr>
          <p:nvPr/>
        </p:nvSpPr>
        <p:spPr bwMode="auto">
          <a:xfrm>
            <a:off x="149308439"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概</a:t>
            </a:r>
            <a:endParaRPr lang="zh-CN" altLang="zh-CN" sz="1830">
              <a:latin typeface="+mn-lt"/>
              <a:ea typeface="+mn-ea"/>
              <a:cs typeface="+mn-ea"/>
              <a:sym typeface="+mn-lt"/>
            </a:endParaRPr>
          </a:p>
        </p:txBody>
      </p:sp>
      <p:sp>
        <p:nvSpPr>
          <p:cNvPr id="62" name="Rectangle 36"/>
          <p:cNvSpPr>
            <a:spLocks noChangeArrowheads="1"/>
          </p:cNvSpPr>
          <p:nvPr/>
        </p:nvSpPr>
        <p:spPr bwMode="auto">
          <a:xfrm>
            <a:off x="155368275"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述</a:t>
            </a:r>
            <a:endParaRPr lang="zh-CN" altLang="zh-CN" sz="1830">
              <a:latin typeface="+mn-lt"/>
              <a:ea typeface="+mn-ea"/>
              <a:cs typeface="+mn-ea"/>
              <a:sym typeface="+mn-lt"/>
            </a:endParaRPr>
          </a:p>
        </p:txBody>
      </p:sp>
      <p:sp>
        <p:nvSpPr>
          <p:cNvPr id="63" name="Rectangle 37"/>
          <p:cNvSpPr>
            <a:spLocks noChangeArrowheads="1"/>
          </p:cNvSpPr>
          <p:nvPr/>
        </p:nvSpPr>
        <p:spPr bwMode="auto">
          <a:xfrm>
            <a:off x="167193906"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年</a:t>
            </a:r>
            <a:endParaRPr lang="zh-CN" altLang="zh-CN" sz="1830">
              <a:latin typeface="+mn-lt"/>
              <a:ea typeface="+mn-ea"/>
              <a:cs typeface="+mn-ea"/>
              <a:sym typeface="+mn-lt"/>
            </a:endParaRPr>
          </a:p>
        </p:txBody>
      </p:sp>
      <p:sp>
        <p:nvSpPr>
          <p:cNvPr id="64" name="Rectangle 38"/>
          <p:cNvSpPr>
            <a:spLocks noChangeArrowheads="1"/>
          </p:cNvSpPr>
          <p:nvPr/>
        </p:nvSpPr>
        <p:spPr bwMode="auto">
          <a:xfrm>
            <a:off x="173243462"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度</a:t>
            </a:r>
            <a:endParaRPr lang="zh-CN" altLang="zh-CN" sz="1830">
              <a:latin typeface="+mn-lt"/>
              <a:ea typeface="+mn-ea"/>
              <a:cs typeface="+mn-ea"/>
              <a:sym typeface="+mn-lt"/>
            </a:endParaRPr>
          </a:p>
        </p:txBody>
      </p:sp>
      <p:sp>
        <p:nvSpPr>
          <p:cNvPr id="65" name="Rectangle 39"/>
          <p:cNvSpPr>
            <a:spLocks noChangeArrowheads="1"/>
          </p:cNvSpPr>
          <p:nvPr/>
        </p:nvSpPr>
        <p:spPr bwMode="auto">
          <a:xfrm>
            <a:off x="179303302"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工</a:t>
            </a:r>
            <a:endParaRPr lang="zh-CN" altLang="zh-CN" sz="1830">
              <a:latin typeface="+mn-lt"/>
              <a:ea typeface="+mn-ea"/>
              <a:cs typeface="+mn-ea"/>
              <a:sym typeface="+mn-lt"/>
            </a:endParaRPr>
          </a:p>
        </p:txBody>
      </p:sp>
      <p:sp>
        <p:nvSpPr>
          <p:cNvPr id="66" name="Rectangle 40"/>
          <p:cNvSpPr>
            <a:spLocks noChangeArrowheads="1"/>
          </p:cNvSpPr>
          <p:nvPr/>
        </p:nvSpPr>
        <p:spPr bwMode="auto">
          <a:xfrm>
            <a:off x="185352858"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作</a:t>
            </a:r>
            <a:endParaRPr lang="zh-CN" altLang="zh-CN" sz="1830">
              <a:latin typeface="+mn-lt"/>
              <a:ea typeface="+mn-ea"/>
              <a:cs typeface="+mn-ea"/>
              <a:sym typeface="+mn-lt"/>
            </a:endParaRPr>
          </a:p>
        </p:txBody>
      </p:sp>
      <p:sp>
        <p:nvSpPr>
          <p:cNvPr id="67" name="Rectangle 41"/>
          <p:cNvSpPr>
            <a:spLocks noChangeArrowheads="1"/>
          </p:cNvSpPr>
          <p:nvPr/>
        </p:nvSpPr>
        <p:spPr bwMode="auto">
          <a:xfrm>
            <a:off x="191402414"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概</a:t>
            </a:r>
            <a:endParaRPr lang="zh-CN" altLang="zh-CN" sz="1830">
              <a:latin typeface="+mn-lt"/>
              <a:ea typeface="+mn-ea"/>
              <a:cs typeface="+mn-ea"/>
              <a:sym typeface="+mn-lt"/>
            </a:endParaRPr>
          </a:p>
        </p:txBody>
      </p:sp>
      <p:sp>
        <p:nvSpPr>
          <p:cNvPr id="68" name="Rectangle 42"/>
          <p:cNvSpPr>
            <a:spLocks noChangeArrowheads="1"/>
          </p:cNvSpPr>
          <p:nvPr/>
        </p:nvSpPr>
        <p:spPr bwMode="auto">
          <a:xfrm>
            <a:off x="197462252"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述</a:t>
            </a:r>
            <a:endParaRPr lang="zh-CN" altLang="zh-CN" sz="1830">
              <a:latin typeface="+mn-lt"/>
              <a:ea typeface="+mn-ea"/>
              <a:cs typeface="+mn-ea"/>
              <a:sym typeface="+mn-lt"/>
            </a:endParaRPr>
          </a:p>
        </p:txBody>
      </p:sp>
      <p:sp>
        <p:nvSpPr>
          <p:cNvPr id="71" name="Rectangle 43"/>
          <p:cNvSpPr>
            <a:spLocks noChangeArrowheads="1"/>
          </p:cNvSpPr>
          <p:nvPr/>
        </p:nvSpPr>
        <p:spPr bwMode="auto">
          <a:xfrm>
            <a:off x="209287881"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年</a:t>
            </a:r>
            <a:endParaRPr lang="zh-CN" altLang="zh-CN" sz="1830">
              <a:latin typeface="+mn-lt"/>
              <a:ea typeface="+mn-ea"/>
              <a:cs typeface="+mn-ea"/>
              <a:sym typeface="+mn-lt"/>
            </a:endParaRPr>
          </a:p>
        </p:txBody>
      </p:sp>
      <p:sp>
        <p:nvSpPr>
          <p:cNvPr id="72" name="Rectangle 44"/>
          <p:cNvSpPr>
            <a:spLocks noChangeArrowheads="1"/>
          </p:cNvSpPr>
          <p:nvPr/>
        </p:nvSpPr>
        <p:spPr bwMode="auto">
          <a:xfrm>
            <a:off x="215337438"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度</a:t>
            </a:r>
            <a:endParaRPr lang="zh-CN" altLang="zh-CN" sz="1830">
              <a:latin typeface="+mn-lt"/>
              <a:ea typeface="+mn-ea"/>
              <a:cs typeface="+mn-ea"/>
              <a:sym typeface="+mn-lt"/>
            </a:endParaRPr>
          </a:p>
        </p:txBody>
      </p:sp>
      <p:sp>
        <p:nvSpPr>
          <p:cNvPr id="73" name="Rectangle 45"/>
          <p:cNvSpPr>
            <a:spLocks noChangeArrowheads="1"/>
          </p:cNvSpPr>
          <p:nvPr/>
        </p:nvSpPr>
        <p:spPr bwMode="auto">
          <a:xfrm>
            <a:off x="221397276"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工</a:t>
            </a:r>
            <a:endParaRPr lang="zh-CN" altLang="zh-CN" sz="1830">
              <a:latin typeface="+mn-lt"/>
              <a:ea typeface="+mn-ea"/>
              <a:cs typeface="+mn-ea"/>
              <a:sym typeface="+mn-lt"/>
            </a:endParaRPr>
          </a:p>
        </p:txBody>
      </p:sp>
      <p:sp>
        <p:nvSpPr>
          <p:cNvPr id="77" name="Rectangle 46"/>
          <p:cNvSpPr>
            <a:spLocks noChangeArrowheads="1"/>
          </p:cNvSpPr>
          <p:nvPr/>
        </p:nvSpPr>
        <p:spPr bwMode="auto">
          <a:xfrm>
            <a:off x="227446835"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作</a:t>
            </a:r>
            <a:endParaRPr lang="zh-CN" altLang="zh-CN" sz="1830">
              <a:latin typeface="+mn-lt"/>
              <a:ea typeface="+mn-ea"/>
              <a:cs typeface="+mn-ea"/>
              <a:sym typeface="+mn-lt"/>
            </a:endParaRPr>
          </a:p>
        </p:txBody>
      </p:sp>
      <p:sp>
        <p:nvSpPr>
          <p:cNvPr id="83" name="Rectangle 47"/>
          <p:cNvSpPr>
            <a:spLocks noChangeArrowheads="1"/>
          </p:cNvSpPr>
          <p:nvPr/>
        </p:nvSpPr>
        <p:spPr bwMode="auto">
          <a:xfrm>
            <a:off x="233496392"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概</a:t>
            </a:r>
            <a:endParaRPr lang="zh-CN" altLang="zh-CN" sz="1830">
              <a:latin typeface="+mn-lt"/>
              <a:ea typeface="+mn-ea"/>
              <a:cs typeface="+mn-ea"/>
              <a:sym typeface="+mn-lt"/>
            </a:endParaRPr>
          </a:p>
        </p:txBody>
      </p:sp>
      <p:sp>
        <p:nvSpPr>
          <p:cNvPr id="84" name="Rectangle 48"/>
          <p:cNvSpPr>
            <a:spLocks noChangeArrowheads="1"/>
          </p:cNvSpPr>
          <p:nvPr/>
        </p:nvSpPr>
        <p:spPr bwMode="auto">
          <a:xfrm>
            <a:off x="239556230"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述</a:t>
            </a:r>
            <a:endParaRPr lang="zh-CN" altLang="zh-CN" sz="1830">
              <a:latin typeface="+mn-lt"/>
              <a:ea typeface="+mn-ea"/>
              <a:cs typeface="+mn-ea"/>
              <a:sym typeface="+mn-lt"/>
            </a:endParaRPr>
          </a:p>
        </p:txBody>
      </p:sp>
      <p:sp>
        <p:nvSpPr>
          <p:cNvPr id="86" name="Line 50"/>
          <p:cNvSpPr>
            <a:spLocks noChangeShapeType="1"/>
          </p:cNvSpPr>
          <p:nvPr/>
        </p:nvSpPr>
        <p:spPr bwMode="auto">
          <a:xfrm flipV="1">
            <a:off x="30677902" y="29565601"/>
            <a:ext cx="227292261" cy="61384"/>
          </a:xfrm>
          <a:prstGeom prst="line">
            <a:avLst/>
          </a:prstGeom>
          <a:noFill/>
          <a:ln w="152400" cap="flat">
            <a:solidFill>
              <a:srgbClr val="231915"/>
            </a:solidFill>
            <a:prstDash val="solid"/>
            <a:miter lim="800000"/>
          </a:ln>
          <a:extLst>
            <a:ext uri="{909E8E84-426E-40DD-AFC4-6F175D3DCCD1}">
              <a14:hiddenFill xmlns:a14="http://schemas.microsoft.com/office/drawing/2010/main">
                <a:noFill/>
              </a14:hiddenFill>
            </a:ext>
          </a:extLst>
        </p:spPr>
        <p:txBody>
          <a:bodyPr vert="horz" wrap="square" lIns="119637" tIns="59819" rIns="119637" bIns="59819" numCol="1" anchor="t" anchorCtr="0" compatLnSpc="1"/>
          <a:lstStyle/>
          <a:p>
            <a:endParaRPr lang="zh-CN" altLang="en-US" sz="1830">
              <a:cs typeface="+mn-ea"/>
              <a:sym typeface="+mn-lt"/>
            </a:endParaRPr>
          </a:p>
        </p:txBody>
      </p:sp>
      <p:sp>
        <p:nvSpPr>
          <p:cNvPr id="88" name="Freeform 51"/>
          <p:cNvSpPr/>
          <p:nvPr/>
        </p:nvSpPr>
        <p:spPr bwMode="auto">
          <a:xfrm>
            <a:off x="96003661" y="57348972"/>
            <a:ext cx="170158697" cy="23871767"/>
          </a:xfrm>
          <a:custGeom>
            <a:avLst/>
            <a:gdLst>
              <a:gd name="T0" fmla="*/ 0 w 17241"/>
              <a:gd name="T1" fmla="*/ 0 h 2350"/>
              <a:gd name="T2" fmla="*/ 16165 w 17241"/>
              <a:gd name="T3" fmla="*/ 0 h 2350"/>
              <a:gd name="T4" fmla="*/ 17241 w 17241"/>
              <a:gd name="T5" fmla="*/ 2350 h 2350"/>
              <a:gd name="T6" fmla="*/ 0 w 17241"/>
              <a:gd name="T7" fmla="*/ 2350 h 2350"/>
              <a:gd name="T8" fmla="*/ 0 w 17241"/>
              <a:gd name="T9" fmla="*/ 0 h 2350"/>
            </a:gdLst>
            <a:ahLst/>
            <a:cxnLst>
              <a:cxn ang="0">
                <a:pos x="T0" y="T1"/>
              </a:cxn>
              <a:cxn ang="0">
                <a:pos x="T2" y="T3"/>
              </a:cxn>
              <a:cxn ang="0">
                <a:pos x="T4" y="T5"/>
              </a:cxn>
              <a:cxn ang="0">
                <a:pos x="T6" y="T7"/>
              </a:cxn>
              <a:cxn ang="0">
                <a:pos x="T8" y="T9"/>
              </a:cxn>
            </a:cxnLst>
            <a:rect l="0" t="0" r="r" b="b"/>
            <a:pathLst>
              <a:path w="17241" h="2350">
                <a:moveTo>
                  <a:pt x="0" y="0"/>
                </a:moveTo>
                <a:lnTo>
                  <a:pt x="16165" y="0"/>
                </a:lnTo>
                <a:lnTo>
                  <a:pt x="17241" y="2350"/>
                </a:lnTo>
                <a:lnTo>
                  <a:pt x="0" y="2350"/>
                </a:lnTo>
                <a:lnTo>
                  <a:pt x="0" y="0"/>
                </a:lnTo>
                <a:close/>
              </a:path>
            </a:pathLst>
          </a:custGeom>
          <a:noFill/>
          <a:ln w="152400" cap="flat">
            <a:solidFill>
              <a:srgbClr val="231915"/>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19637" tIns="59819" rIns="119637" bIns="59819" numCol="1" anchor="t" anchorCtr="0" compatLnSpc="1"/>
          <a:lstStyle/>
          <a:p>
            <a:endParaRPr lang="zh-CN" altLang="en-US" sz="1830">
              <a:cs typeface="+mn-ea"/>
              <a:sym typeface="+mn-lt"/>
            </a:endParaRPr>
          </a:p>
        </p:txBody>
      </p:sp>
      <p:grpSp>
        <p:nvGrpSpPr>
          <p:cNvPr id="90" name="组合 89"/>
          <p:cNvGrpSpPr/>
          <p:nvPr/>
        </p:nvGrpSpPr>
        <p:grpSpPr>
          <a:xfrm>
            <a:off x="6875525" y="4776906"/>
            <a:ext cx="763504" cy="785925"/>
            <a:chOff x="1463339" y="1072758"/>
            <a:chExt cx="1546058" cy="1546058"/>
          </a:xfrm>
          <a:effectLst>
            <a:outerShdw blurRad="330200" dist="215900" dir="6900000" sx="81000" sy="81000" algn="t" rotWithShape="0">
              <a:prstClr val="black">
                <a:alpha val="49000"/>
              </a:prstClr>
            </a:outerShdw>
          </a:effectLst>
        </p:grpSpPr>
        <p:sp>
          <p:nvSpPr>
            <p:cNvPr id="92" name="同心圆 9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93" name="椭圆 92"/>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94" name="椭圆 93"/>
          <p:cNvSpPr/>
          <p:nvPr/>
        </p:nvSpPr>
        <p:spPr>
          <a:xfrm>
            <a:off x="6968353" y="4872458"/>
            <a:ext cx="577852" cy="594818"/>
          </a:xfrm>
          <a:prstGeom prst="ellipse">
            <a:avLst/>
          </a:prstGeom>
          <a:solidFill>
            <a:srgbClr val="FFB3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rtlCol="0" anchor="ctr"/>
          <a:lstStyle/>
          <a:p>
            <a:pPr algn="ctr"/>
            <a:endParaRPr lang="zh-CN" altLang="en-US" sz="1830">
              <a:cs typeface="+mn-ea"/>
              <a:sym typeface="+mn-lt"/>
            </a:endParaRPr>
          </a:p>
        </p:txBody>
      </p:sp>
      <p:sp>
        <p:nvSpPr>
          <p:cNvPr id="103" name="TextBox 102"/>
          <p:cNvSpPr txBox="1"/>
          <p:nvPr/>
        </p:nvSpPr>
        <p:spPr>
          <a:xfrm>
            <a:off x="6968352" y="4910123"/>
            <a:ext cx="685145" cy="533868"/>
          </a:xfrm>
          <a:prstGeom prst="rect">
            <a:avLst/>
          </a:prstGeom>
          <a:noFill/>
        </p:spPr>
        <p:txBody>
          <a:bodyPr wrap="square" lIns="119637" tIns="59819" rIns="119637" bIns="59819" rtlCol="0">
            <a:spAutoFit/>
          </a:bodyPr>
          <a:lstStyle/>
          <a:p>
            <a:r>
              <a:rPr lang="en-US" altLang="zh-CN" sz="2685" dirty="0">
                <a:solidFill>
                  <a:schemeClr val="bg1"/>
                </a:solidFill>
                <a:cs typeface="+mn-ea"/>
                <a:sym typeface="+mn-lt"/>
              </a:rPr>
              <a:t>04</a:t>
            </a:r>
            <a:endParaRPr lang="zh-CN" altLang="en-US" sz="2685" dirty="0">
              <a:solidFill>
                <a:schemeClr val="bg1"/>
              </a:solidFill>
              <a:cs typeface="+mn-ea"/>
              <a:sym typeface="+mn-lt"/>
            </a:endParaRPr>
          </a:p>
        </p:txBody>
      </p:sp>
      <p:sp>
        <p:nvSpPr>
          <p:cNvPr id="78" name="TextBox 77"/>
          <p:cNvSpPr txBox="1"/>
          <p:nvPr/>
        </p:nvSpPr>
        <p:spPr>
          <a:xfrm>
            <a:off x="7896200" y="2924944"/>
            <a:ext cx="2037857" cy="513251"/>
          </a:xfrm>
          <a:prstGeom prst="rect">
            <a:avLst/>
          </a:prstGeom>
          <a:noFill/>
        </p:spPr>
        <p:txBody>
          <a:bodyPr wrap="square" lIns="79155" tIns="39577" rIns="79155" bIns="39577" rtlCol="0">
            <a:spAutoFit/>
          </a:bodyPr>
          <a:lstStyle/>
          <a:p>
            <a:pPr>
              <a:lnSpc>
                <a:spcPct val="130000"/>
              </a:lnSpc>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案例分析</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9" name="TextBox 78"/>
          <p:cNvSpPr txBox="1"/>
          <p:nvPr/>
        </p:nvSpPr>
        <p:spPr>
          <a:xfrm>
            <a:off x="7824192" y="3933056"/>
            <a:ext cx="2037857" cy="513251"/>
          </a:xfrm>
          <a:prstGeom prst="rect">
            <a:avLst/>
          </a:prstGeom>
          <a:noFill/>
        </p:spPr>
        <p:txBody>
          <a:bodyPr wrap="square" lIns="79155" tIns="39577" rIns="79155" bIns="39577" rtlCol="0">
            <a:spAutoFit/>
          </a:bodyPr>
          <a:lstStyle/>
          <a:p>
            <a:pPr>
              <a:lnSpc>
                <a:spcPct val="130000"/>
              </a:lnSpc>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案例思考</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0" name="TextBox 79"/>
          <p:cNvSpPr txBox="1"/>
          <p:nvPr/>
        </p:nvSpPr>
        <p:spPr>
          <a:xfrm>
            <a:off x="7824192" y="4869160"/>
            <a:ext cx="2037857" cy="513251"/>
          </a:xfrm>
          <a:prstGeom prst="rect">
            <a:avLst/>
          </a:prstGeom>
          <a:noFill/>
        </p:spPr>
        <p:txBody>
          <a:bodyPr wrap="square" lIns="79155" tIns="39577" rIns="79155" bIns="39577" rtlCol="0">
            <a:spAutoFit/>
          </a:bodyPr>
          <a:lstStyle/>
          <a:p>
            <a:pPr>
              <a:lnSpc>
                <a:spcPct val="130000"/>
              </a:lnSpc>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案例延伸</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0-#ppt_w/2"/>
                                          </p:val>
                                        </p:tav>
                                        <p:tav tm="100000">
                                          <p:val>
                                            <p:strVal val="#ppt_x"/>
                                          </p:val>
                                        </p:tav>
                                      </p:tavLst>
                                    </p:anim>
                                    <p:anim calcmode="lin" valueType="num">
                                      <p:cBhvr additive="base">
                                        <p:cTn id="8" dur="500" fill="hold"/>
                                        <p:tgtEl>
                                          <p:spTgt spid="9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27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2/3*#ppt_w"/>
                                          </p:val>
                                        </p:tav>
                                        <p:tav tm="100000">
                                          <p:val>
                                            <p:strVal val="#ppt_w"/>
                                          </p:val>
                                        </p:tav>
                                      </p:tavLst>
                                    </p:anim>
                                    <p:anim calcmode="lin" valueType="num">
                                      <p:cBhvr>
                                        <p:cTn id="13" dur="500" fill="hold"/>
                                        <p:tgtEl>
                                          <p:spTgt spid="8"/>
                                        </p:tgtEl>
                                        <p:attrNameLst>
                                          <p:attrName>ppt_h</p:attrName>
                                        </p:attrNameLst>
                                      </p:cBhvr>
                                      <p:tavLst>
                                        <p:tav tm="0">
                                          <p:val>
                                            <p:strVal val="2/3*#ppt_h"/>
                                          </p:val>
                                        </p:tav>
                                        <p:tav tm="100000">
                                          <p:val>
                                            <p:strVal val="#ppt_h"/>
                                          </p:val>
                                        </p:tav>
                                      </p:tavLst>
                                    </p:anim>
                                  </p:childTnLst>
                                </p:cTn>
                              </p:par>
                              <p:par>
                                <p:cTn id="14" presetID="23" presetClass="entr" presetSubtype="28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strVal val="4/3*#ppt_w"/>
                                          </p:val>
                                        </p:tav>
                                        <p:tav tm="100000">
                                          <p:val>
                                            <p:strVal val="#ppt_w"/>
                                          </p:val>
                                        </p:tav>
                                      </p:tavLst>
                                    </p:anim>
                                    <p:anim calcmode="lin" valueType="num">
                                      <p:cBhvr>
                                        <p:cTn id="17" dur="500" fill="hold"/>
                                        <p:tgtEl>
                                          <p:spTgt spid="11"/>
                                        </p:tgtEl>
                                        <p:attrNameLst>
                                          <p:attrName>ppt_h</p:attrName>
                                        </p:attrNameLst>
                                      </p:cBhvr>
                                      <p:tavLst>
                                        <p:tav tm="0">
                                          <p:val>
                                            <p:strVal val="4/3*#ppt_h"/>
                                          </p:val>
                                        </p:tav>
                                        <p:tav tm="100000">
                                          <p:val>
                                            <p:strVal val="#ppt_h"/>
                                          </p:val>
                                        </p:tav>
                                      </p:tavLst>
                                    </p:anim>
                                  </p:childTnLst>
                                </p:cTn>
                              </p:par>
                              <p:par>
                                <p:cTn id="18" presetID="23" presetClass="entr" presetSubtype="288"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strVal val="4/3*#ppt_w"/>
                                          </p:val>
                                        </p:tav>
                                        <p:tav tm="100000">
                                          <p:val>
                                            <p:strVal val="#ppt_w"/>
                                          </p:val>
                                        </p:tav>
                                      </p:tavLst>
                                    </p:anim>
                                    <p:anim calcmode="lin" valueType="num">
                                      <p:cBhvr>
                                        <p:cTn id="21" dur="500" fill="hold"/>
                                        <p:tgtEl>
                                          <p:spTgt spid="27"/>
                                        </p:tgtEl>
                                        <p:attrNameLst>
                                          <p:attrName>ppt_h</p:attrName>
                                        </p:attrNameLst>
                                      </p:cBhvr>
                                      <p:tavLst>
                                        <p:tav tm="0">
                                          <p:val>
                                            <p:strVal val="4/3*#ppt_h"/>
                                          </p:val>
                                        </p:tav>
                                        <p:tav tm="100000">
                                          <p:val>
                                            <p:strVal val="#ppt_h"/>
                                          </p:val>
                                        </p:tav>
                                      </p:tavLst>
                                    </p:anim>
                                  </p:childTnLst>
                                </p:cTn>
                              </p:par>
                            </p:childTnLst>
                          </p:cTn>
                        </p:par>
                        <p:par>
                          <p:cTn id="22" fill="hold">
                            <p:stCondLst>
                              <p:cond delay="1000"/>
                            </p:stCondLst>
                            <p:childTnLst>
                              <p:par>
                                <p:cTn id="23" presetID="23" presetClass="entr" presetSubtype="272"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strVal val="2/3*#ppt_w"/>
                                          </p:val>
                                        </p:tav>
                                        <p:tav tm="100000">
                                          <p:val>
                                            <p:strVal val="#ppt_w"/>
                                          </p:val>
                                        </p:tav>
                                      </p:tavLst>
                                    </p:anim>
                                    <p:anim calcmode="lin" valueType="num">
                                      <p:cBhvr>
                                        <p:cTn id="26" dur="500" fill="hold"/>
                                        <p:tgtEl>
                                          <p:spTgt spid="12"/>
                                        </p:tgtEl>
                                        <p:attrNameLst>
                                          <p:attrName>ppt_h</p:attrName>
                                        </p:attrNameLst>
                                      </p:cBhvr>
                                      <p:tavLst>
                                        <p:tav tm="0">
                                          <p:val>
                                            <p:strVal val="2/3*#ppt_h"/>
                                          </p:val>
                                        </p:tav>
                                        <p:tav tm="100000">
                                          <p:val>
                                            <p:strVal val="#ppt_h"/>
                                          </p:val>
                                        </p:tav>
                                      </p:tavLst>
                                    </p:anim>
                                  </p:childTnLst>
                                </p:cTn>
                              </p:par>
                              <p:par>
                                <p:cTn id="27" presetID="23" presetClass="entr" presetSubtype="288"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strVal val="4/3*#ppt_w"/>
                                          </p:val>
                                        </p:tav>
                                        <p:tav tm="100000">
                                          <p:val>
                                            <p:strVal val="#ppt_w"/>
                                          </p:val>
                                        </p:tav>
                                      </p:tavLst>
                                    </p:anim>
                                    <p:anim calcmode="lin" valueType="num">
                                      <p:cBhvr>
                                        <p:cTn id="30" dur="500" fill="hold"/>
                                        <p:tgtEl>
                                          <p:spTgt spid="28"/>
                                        </p:tgtEl>
                                        <p:attrNameLst>
                                          <p:attrName>ppt_h</p:attrName>
                                        </p:attrNameLst>
                                      </p:cBhvr>
                                      <p:tavLst>
                                        <p:tav tm="0">
                                          <p:val>
                                            <p:strVal val="4/3*#ppt_h"/>
                                          </p:val>
                                        </p:tav>
                                        <p:tav tm="100000">
                                          <p:val>
                                            <p:strVal val="#ppt_h"/>
                                          </p:val>
                                        </p:tav>
                                      </p:tavLst>
                                    </p:anim>
                                  </p:childTnLst>
                                </p:cTn>
                              </p:par>
                              <p:par>
                                <p:cTn id="31" presetID="23" presetClass="entr" presetSubtype="28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strVal val="4/3*#ppt_w"/>
                                          </p:val>
                                        </p:tav>
                                        <p:tav tm="100000">
                                          <p:val>
                                            <p:strVal val="#ppt_w"/>
                                          </p:val>
                                        </p:tav>
                                      </p:tavLst>
                                    </p:anim>
                                    <p:anim calcmode="lin" valueType="num">
                                      <p:cBhvr>
                                        <p:cTn id="34" dur="500" fill="hold"/>
                                        <p:tgtEl>
                                          <p:spTgt spid="15"/>
                                        </p:tgtEl>
                                        <p:attrNameLst>
                                          <p:attrName>ppt_h</p:attrName>
                                        </p:attrNameLst>
                                      </p:cBhvr>
                                      <p:tavLst>
                                        <p:tav tm="0">
                                          <p:val>
                                            <p:strVal val="4/3*#ppt_h"/>
                                          </p:val>
                                        </p:tav>
                                        <p:tav tm="100000">
                                          <p:val>
                                            <p:strVal val="#ppt_h"/>
                                          </p:val>
                                        </p:tav>
                                      </p:tavLst>
                                    </p:anim>
                                  </p:childTnLst>
                                </p:cTn>
                              </p:par>
                            </p:childTnLst>
                          </p:cTn>
                        </p:par>
                        <p:par>
                          <p:cTn id="35" fill="hold">
                            <p:stCondLst>
                              <p:cond delay="1500"/>
                            </p:stCondLst>
                            <p:childTnLst>
                              <p:par>
                                <p:cTn id="36" presetID="23" presetClass="entr" presetSubtype="272"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strVal val="2/3*#ppt_w"/>
                                          </p:val>
                                        </p:tav>
                                        <p:tav tm="100000">
                                          <p:val>
                                            <p:strVal val="#ppt_w"/>
                                          </p:val>
                                        </p:tav>
                                      </p:tavLst>
                                    </p:anim>
                                    <p:anim calcmode="lin" valueType="num">
                                      <p:cBhvr>
                                        <p:cTn id="39" dur="500" fill="hold"/>
                                        <p:tgtEl>
                                          <p:spTgt spid="16"/>
                                        </p:tgtEl>
                                        <p:attrNameLst>
                                          <p:attrName>ppt_h</p:attrName>
                                        </p:attrNameLst>
                                      </p:cBhvr>
                                      <p:tavLst>
                                        <p:tav tm="0">
                                          <p:val>
                                            <p:strVal val="2/3*#ppt_h"/>
                                          </p:val>
                                        </p:tav>
                                        <p:tav tm="100000">
                                          <p:val>
                                            <p:strVal val="#ppt_h"/>
                                          </p:val>
                                        </p:tav>
                                      </p:tavLst>
                                    </p:anim>
                                  </p:childTnLst>
                                </p:cTn>
                              </p:par>
                              <p:par>
                                <p:cTn id="40" presetID="23" presetClass="entr" presetSubtype="28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strVal val="4/3*#ppt_w"/>
                                          </p:val>
                                        </p:tav>
                                        <p:tav tm="100000">
                                          <p:val>
                                            <p:strVal val="#ppt_w"/>
                                          </p:val>
                                        </p:tav>
                                      </p:tavLst>
                                    </p:anim>
                                    <p:anim calcmode="lin" valueType="num">
                                      <p:cBhvr>
                                        <p:cTn id="43" dur="500" fill="hold"/>
                                        <p:tgtEl>
                                          <p:spTgt spid="19"/>
                                        </p:tgtEl>
                                        <p:attrNameLst>
                                          <p:attrName>ppt_h</p:attrName>
                                        </p:attrNameLst>
                                      </p:cBhvr>
                                      <p:tavLst>
                                        <p:tav tm="0">
                                          <p:val>
                                            <p:strVal val="4/3*#ppt_h"/>
                                          </p:val>
                                        </p:tav>
                                        <p:tav tm="100000">
                                          <p:val>
                                            <p:strVal val="#ppt_h"/>
                                          </p:val>
                                        </p:tav>
                                      </p:tavLst>
                                    </p:anim>
                                  </p:childTnLst>
                                </p:cTn>
                              </p:par>
                              <p:par>
                                <p:cTn id="44" presetID="23" presetClass="entr" presetSubtype="28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strVal val="4/3*#ppt_w"/>
                                          </p:val>
                                        </p:tav>
                                        <p:tav tm="100000">
                                          <p:val>
                                            <p:strVal val="#ppt_w"/>
                                          </p:val>
                                        </p:tav>
                                      </p:tavLst>
                                    </p:anim>
                                    <p:anim calcmode="lin" valueType="num">
                                      <p:cBhvr>
                                        <p:cTn id="47" dur="500" fill="hold"/>
                                        <p:tgtEl>
                                          <p:spTgt spid="29"/>
                                        </p:tgtEl>
                                        <p:attrNameLst>
                                          <p:attrName>ppt_h</p:attrName>
                                        </p:attrNameLst>
                                      </p:cBhvr>
                                      <p:tavLst>
                                        <p:tav tm="0">
                                          <p:val>
                                            <p:strVal val="4/3*#ppt_h"/>
                                          </p:val>
                                        </p:tav>
                                        <p:tav tm="100000">
                                          <p:val>
                                            <p:strVal val="#ppt_h"/>
                                          </p:val>
                                        </p:tav>
                                      </p:tavLst>
                                    </p:anim>
                                  </p:childTnLst>
                                </p:cTn>
                              </p:par>
                            </p:childTnLst>
                          </p:cTn>
                        </p:par>
                        <p:par>
                          <p:cTn id="48" fill="hold">
                            <p:stCondLst>
                              <p:cond delay="2000"/>
                            </p:stCondLst>
                            <p:childTnLst>
                              <p:par>
                                <p:cTn id="49" presetID="23" presetClass="entr" presetSubtype="272" fill="hold" nodeType="afterEffect">
                                  <p:stCondLst>
                                    <p:cond delay="0"/>
                                  </p:stCondLst>
                                  <p:childTnLst>
                                    <p:set>
                                      <p:cBhvr>
                                        <p:cTn id="50" dur="1" fill="hold">
                                          <p:stCondLst>
                                            <p:cond delay="0"/>
                                          </p:stCondLst>
                                        </p:cTn>
                                        <p:tgtEl>
                                          <p:spTgt spid="90"/>
                                        </p:tgtEl>
                                        <p:attrNameLst>
                                          <p:attrName>style.visibility</p:attrName>
                                        </p:attrNameLst>
                                      </p:cBhvr>
                                      <p:to>
                                        <p:strVal val="visible"/>
                                      </p:to>
                                    </p:set>
                                    <p:anim calcmode="lin" valueType="num">
                                      <p:cBhvr>
                                        <p:cTn id="51" dur="500" fill="hold"/>
                                        <p:tgtEl>
                                          <p:spTgt spid="90"/>
                                        </p:tgtEl>
                                        <p:attrNameLst>
                                          <p:attrName>ppt_w</p:attrName>
                                        </p:attrNameLst>
                                      </p:cBhvr>
                                      <p:tavLst>
                                        <p:tav tm="0">
                                          <p:val>
                                            <p:strVal val="2/3*#ppt_w"/>
                                          </p:val>
                                        </p:tav>
                                        <p:tav tm="100000">
                                          <p:val>
                                            <p:strVal val="#ppt_w"/>
                                          </p:val>
                                        </p:tav>
                                      </p:tavLst>
                                    </p:anim>
                                    <p:anim calcmode="lin" valueType="num">
                                      <p:cBhvr>
                                        <p:cTn id="52" dur="500" fill="hold"/>
                                        <p:tgtEl>
                                          <p:spTgt spid="90"/>
                                        </p:tgtEl>
                                        <p:attrNameLst>
                                          <p:attrName>ppt_h</p:attrName>
                                        </p:attrNameLst>
                                      </p:cBhvr>
                                      <p:tavLst>
                                        <p:tav tm="0">
                                          <p:val>
                                            <p:strVal val="2/3*#ppt_h"/>
                                          </p:val>
                                        </p:tav>
                                        <p:tav tm="100000">
                                          <p:val>
                                            <p:strVal val="#ppt_h"/>
                                          </p:val>
                                        </p:tav>
                                      </p:tavLst>
                                    </p:anim>
                                  </p:childTnLst>
                                </p:cTn>
                              </p:par>
                              <p:par>
                                <p:cTn id="53" presetID="23" presetClass="entr" presetSubtype="288"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 calcmode="lin" valueType="num">
                                      <p:cBhvr>
                                        <p:cTn id="55" dur="500" fill="hold"/>
                                        <p:tgtEl>
                                          <p:spTgt spid="94"/>
                                        </p:tgtEl>
                                        <p:attrNameLst>
                                          <p:attrName>ppt_w</p:attrName>
                                        </p:attrNameLst>
                                      </p:cBhvr>
                                      <p:tavLst>
                                        <p:tav tm="0">
                                          <p:val>
                                            <p:strVal val="4/3*#ppt_w"/>
                                          </p:val>
                                        </p:tav>
                                        <p:tav tm="100000">
                                          <p:val>
                                            <p:strVal val="#ppt_w"/>
                                          </p:val>
                                        </p:tav>
                                      </p:tavLst>
                                    </p:anim>
                                    <p:anim calcmode="lin" valueType="num">
                                      <p:cBhvr>
                                        <p:cTn id="56" dur="500" fill="hold"/>
                                        <p:tgtEl>
                                          <p:spTgt spid="94"/>
                                        </p:tgtEl>
                                        <p:attrNameLst>
                                          <p:attrName>ppt_h</p:attrName>
                                        </p:attrNameLst>
                                      </p:cBhvr>
                                      <p:tavLst>
                                        <p:tav tm="0">
                                          <p:val>
                                            <p:strVal val="4/3*#ppt_h"/>
                                          </p:val>
                                        </p:tav>
                                        <p:tav tm="100000">
                                          <p:val>
                                            <p:strVal val="#ppt_h"/>
                                          </p:val>
                                        </p:tav>
                                      </p:tavLst>
                                    </p:anim>
                                  </p:childTnLst>
                                </p:cTn>
                              </p:par>
                              <p:par>
                                <p:cTn id="57" presetID="23" presetClass="entr" presetSubtype="288" fill="hold" grpId="0" nodeType="withEffect">
                                  <p:stCondLst>
                                    <p:cond delay="0"/>
                                  </p:stCondLst>
                                  <p:childTnLst>
                                    <p:set>
                                      <p:cBhvr>
                                        <p:cTn id="58" dur="1" fill="hold">
                                          <p:stCondLst>
                                            <p:cond delay="0"/>
                                          </p:stCondLst>
                                        </p:cTn>
                                        <p:tgtEl>
                                          <p:spTgt spid="103"/>
                                        </p:tgtEl>
                                        <p:attrNameLst>
                                          <p:attrName>style.visibility</p:attrName>
                                        </p:attrNameLst>
                                      </p:cBhvr>
                                      <p:to>
                                        <p:strVal val="visible"/>
                                      </p:to>
                                    </p:set>
                                    <p:anim calcmode="lin" valueType="num">
                                      <p:cBhvr>
                                        <p:cTn id="59" dur="500" fill="hold"/>
                                        <p:tgtEl>
                                          <p:spTgt spid="103"/>
                                        </p:tgtEl>
                                        <p:attrNameLst>
                                          <p:attrName>ppt_w</p:attrName>
                                        </p:attrNameLst>
                                      </p:cBhvr>
                                      <p:tavLst>
                                        <p:tav tm="0">
                                          <p:val>
                                            <p:strVal val="4/3*#ppt_w"/>
                                          </p:val>
                                        </p:tav>
                                        <p:tav tm="100000">
                                          <p:val>
                                            <p:strVal val="#ppt_w"/>
                                          </p:val>
                                        </p:tav>
                                      </p:tavLst>
                                    </p:anim>
                                    <p:anim calcmode="lin" valueType="num">
                                      <p:cBhvr>
                                        <p:cTn id="60" dur="500" fill="hold"/>
                                        <p:tgtEl>
                                          <p:spTgt spid="10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9" grpId="0" animBg="1"/>
      <p:bldP spid="27" grpId="0"/>
      <p:bldP spid="28" grpId="0"/>
      <p:bldP spid="29" grpId="0"/>
      <p:bldP spid="94" grpId="0" animBg="1"/>
      <p:bldP spid="10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badi MT"/>
        <a:ea typeface="微软雅黑"/>
        <a:cs typeface=""/>
      </a:majorFont>
      <a:minorFont>
        <a:latin typeface="Abadi M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1304</Words>
  <Application>WPS 演示</Application>
  <PresentationFormat>自定义</PresentationFormat>
  <Paragraphs>233</Paragraphs>
  <Slides>23</Slides>
  <Notes>21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Arial</vt:lpstr>
      <vt:lpstr>宋体</vt:lpstr>
      <vt:lpstr>Wingdings</vt:lpstr>
      <vt:lpstr>DIN Mittelschrift Std</vt:lpstr>
      <vt:lpstr>微软雅黑</vt:lpstr>
      <vt:lpstr>Abadi MT</vt:lpstr>
      <vt:lpstr>Segoe Print</vt:lpstr>
      <vt:lpstr>Arial Unicode MS</vt:lpstr>
      <vt:lpstr>Calibri</vt:lpstr>
      <vt:lpstr>Agency FB</vt:lpstr>
      <vt:lpstr>Trebuchet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工作汇报</dc:title>
  <dc:creator>第一PPT模板网：www.1ppt.com</dc:creator>
  <cp:keywords>第一PPT www.1ppt.com</cp:keywords>
  <cp:lastModifiedBy>Administrator</cp:lastModifiedBy>
  <cp:revision>105</cp:revision>
  <dcterms:created xsi:type="dcterms:W3CDTF">2015-11-21T04:10:00Z</dcterms:created>
  <dcterms:modified xsi:type="dcterms:W3CDTF">2022-02-15T08:36:51Z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0E42005305CE4045B3F63DF17AE6A074</vt:lpwstr>
  </property>
</Properties>
</file>