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763" r:id="rId3"/>
    <p:sldId id="2764" r:id="rId5"/>
    <p:sldId id="2765" r:id="rId6"/>
    <p:sldId id="2783" r:id="rId7"/>
    <p:sldId id="2769" r:id="rId8"/>
    <p:sldId id="2798" r:id="rId9"/>
    <p:sldId id="2795" r:id="rId10"/>
    <p:sldId id="2797" r:id="rId11"/>
    <p:sldId id="2767" r:id="rId12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  <a:srgbClr val="2A2A2A"/>
    <a:srgbClr val="A06542"/>
    <a:srgbClr val="D9D9D9"/>
    <a:srgbClr val="0237D8"/>
    <a:srgbClr val="662D91"/>
    <a:srgbClr val="FDC80D"/>
    <a:srgbClr val="FC0000"/>
    <a:srgbClr val="DFA400"/>
    <a:srgbClr val="E11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2986" autoAdjust="0"/>
  </p:normalViewPr>
  <p:slideViewPr>
    <p:cSldViewPr>
      <p:cViewPr varScale="1">
        <p:scale>
          <a:sx n="64" d="100"/>
          <a:sy n="64" d="100"/>
        </p:scale>
        <p:origin x="-700" y="-72"/>
      </p:cViewPr>
      <p:guideLst>
        <p:guide orient="horz" pos="367"/>
        <p:guide orient="horz" pos="4183"/>
        <p:guide pos="4050"/>
        <p:guide pos="557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2" descr="C:\Users\Administrator\Desktop\9630d017ff9049f5a0327409127ff5b2.PNG"/>
          <p:cNvPicPr>
            <a:picLocks noChangeAspect="1" noChangeArrowheads="1"/>
          </p:cNvPicPr>
          <p:nvPr userDrawn="1"/>
        </p:nvPicPr>
        <p:blipFill>
          <a:blip r:embed="rId2" cstate="print"/>
          <a:srcRect b="24401"/>
          <a:stretch>
            <a:fillRect/>
          </a:stretch>
        </p:blipFill>
        <p:spPr bwMode="auto">
          <a:xfrm>
            <a:off x="10317807" y="6712669"/>
            <a:ext cx="2304256" cy="3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screen"/>
          <a:srcRect r="9481" b="12167"/>
          <a:stretch>
            <a:fillRect/>
          </a:stretch>
        </p:blipFill>
        <p:spPr>
          <a:xfrm>
            <a:off x="448" y="0"/>
            <a:ext cx="7812833" cy="4984477"/>
          </a:xfrm>
          <a:prstGeom prst="rect">
            <a:avLst/>
          </a:prstGeom>
        </p:spPr>
      </p:pic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7000636" y="5669915"/>
            <a:ext cx="50967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900" cap="all" dirty="0">
                <a:solidFill>
                  <a:srgbClr val="3A3A3A"/>
                </a:solidFill>
                <a:cs typeface="Arial" panose="020B0604020202020204" pitchFamily="34" charset="0"/>
              </a:rPr>
              <a:t>Job summary | | apply | business report shows the | | project business plan</a:t>
            </a:r>
            <a:endParaRPr lang="zh-CN" altLang="en-US" sz="900" cap="all" dirty="0">
              <a:solidFill>
                <a:srgbClr val="3A3A3A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5377775" y="4336405"/>
            <a:ext cx="7101840" cy="68389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>
              <a:buNone/>
            </a:pPr>
            <a:r>
              <a:rPr lang="en-US" altLang="zh-CN" sz="4000" cap="all" dirty="0" smtClean="0">
                <a:solidFill>
                  <a:srgbClr val="3A3A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1.3 </a:t>
            </a:r>
            <a:r>
              <a:rPr lang="zh-CN" altLang="en-US" sz="4000" cap="all" dirty="0" smtClean="0">
                <a:solidFill>
                  <a:srgbClr val="3A3A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商务应用文写作步骤与技巧</a:t>
            </a:r>
            <a:endParaRPr lang="zh-CN" altLang="en-US" sz="4000" cap="all" dirty="0" smtClean="0">
              <a:solidFill>
                <a:srgbClr val="3A3A3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449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4557167" y="1456085"/>
            <a:ext cx="7560840" cy="3984069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   最大的智慧是在于字句的简洁，谚语和民歌总是简短的，其中所包含的智慧和情感是足够写成整部书的。</a:t>
            </a:r>
            <a:r>
              <a:rPr lang="zh-CN" altLang="en-US" sz="32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 </a:t>
            </a:r>
            <a:endParaRPr lang="en-US" altLang="zh-CN" sz="3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                       </a:t>
            </a: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高尔基</a:t>
            </a:r>
            <a:endParaRPr lang="en-US" altLang="zh-CN" sz="24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                       </a:t>
            </a:r>
            <a:endParaRPr lang="zh-CN" altLang="en-US" sz="3200" b="1" dirty="0">
              <a:solidFill>
                <a:schemeClr val="bg2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40743" y="3472309"/>
            <a:ext cx="2891057" cy="3259392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172791" y="447973"/>
            <a:ext cx="1640378" cy="162882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E60000"/>
              </a:solidFill>
              <a:cs typeface="+mn-ea"/>
              <a:sym typeface="+mn-lt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540943" y="2104157"/>
            <a:ext cx="698895" cy="698896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67155" y="1778000"/>
            <a:ext cx="1459188" cy="14062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28775" y="0"/>
            <a:ext cx="1368152" cy="2824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48"/>
          <p:cNvSpPr txBox="1"/>
          <p:nvPr/>
        </p:nvSpPr>
        <p:spPr>
          <a:xfrm>
            <a:off x="1267155" y="679225"/>
            <a:ext cx="995978" cy="15804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800" cap="all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en-US" altLang="zh-CN" sz="4800" cap="all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148"/>
          <p:cNvSpPr txBox="1"/>
          <p:nvPr/>
        </p:nvSpPr>
        <p:spPr>
          <a:xfrm>
            <a:off x="596727" y="2259637"/>
            <a:ext cx="1558584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lt"/>
              </a:rPr>
              <a:t>C</a:t>
            </a:r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lt"/>
              </a:rPr>
              <a:t>ontent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41343" y="2652438"/>
            <a:ext cx="2480166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 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任务与目标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925319" y="2583317"/>
            <a:ext cx="3816424" cy="7031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141343" y="3604938"/>
            <a:ext cx="2839239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 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单元学习内容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925319" y="3535817"/>
            <a:ext cx="3816424" cy="7031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141343" y="4557438"/>
            <a:ext cx="2839239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 </a:t>
            </a: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情境模拟写作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925319" y="4488317"/>
            <a:ext cx="3816424" cy="7031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9" grpId="0"/>
      <p:bldP spid="10" grpId="0"/>
      <p:bldP spid="12" grpId="0"/>
      <p:bldP spid="28" grpId="0" animBg="1"/>
      <p:bldP spid="29" grpId="0"/>
      <p:bldP spid="30" grpId="0" animBg="1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5"/>
            <a:ext cx="4815070" cy="37261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80680" y="1829901"/>
            <a:ext cx="4701223" cy="36586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3" name="AutoShape 5" descr="image4.png"/>
          <p:cNvSpPr/>
          <p:nvPr/>
        </p:nvSpPr>
        <p:spPr bwMode="auto">
          <a:xfrm>
            <a:off x="5176928" y="1456085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1" cstate="print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271" y="2536205"/>
            <a:ext cx="1944216" cy="3456384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615330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677835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108895" y="2464197"/>
            <a:ext cx="2880320" cy="1576070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   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能按照合理的步骤撰写应用文</a:t>
            </a:r>
            <a:endParaRPr lang="zh-CN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   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能按熟练运用应用文写作技巧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6" name="TextBox 16"/>
          <p:cNvSpPr txBox="1"/>
          <p:nvPr/>
        </p:nvSpPr>
        <p:spPr>
          <a:xfrm>
            <a:off x="1811958" y="2032149"/>
            <a:ext cx="1431484" cy="469521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能力目标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8229575" y="2680221"/>
            <a:ext cx="2709932" cy="1576070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  </a:t>
            </a:r>
            <a:r>
              <a:rPr lang="zh-CN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掌握商务应用文写作的六个步骤，掌握应用文写作的技巧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8" name="TextBox 16"/>
          <p:cNvSpPr txBox="1"/>
          <p:nvPr/>
        </p:nvSpPr>
        <p:spPr>
          <a:xfrm>
            <a:off x="7941543" y="1960141"/>
            <a:ext cx="1431484" cy="469521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知识目标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0703" y="-18941"/>
            <a:ext cx="2376264" cy="7811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/>
          </a:p>
        </p:txBody>
      </p:sp>
      <p:sp>
        <p:nvSpPr>
          <p:cNvPr id="17" name="TextBox 1"/>
          <p:cNvSpPr txBox="1"/>
          <p:nvPr/>
        </p:nvSpPr>
        <p:spPr>
          <a:xfrm>
            <a:off x="311857" y="159941"/>
            <a:ext cx="237310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01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任务与目标</a:t>
            </a:r>
            <a:endParaRPr lang="en-US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4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7"/>
          <p:cNvSpPr txBox="1"/>
          <p:nvPr/>
        </p:nvSpPr>
        <p:spPr>
          <a:xfrm>
            <a:off x="679630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特点</a:t>
            </a:r>
            <a:endParaRPr lang="es-ES_tradnl" altLang="en-US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311857" y="220466"/>
            <a:ext cx="1941638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0703" y="-18941"/>
            <a:ext cx="2376264" cy="7811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/>
          </a:p>
        </p:txBody>
      </p:sp>
      <p:sp>
        <p:nvSpPr>
          <p:cNvPr id="31" name="TextBox 1"/>
          <p:cNvSpPr txBox="1"/>
          <p:nvPr/>
        </p:nvSpPr>
        <p:spPr>
          <a:xfrm>
            <a:off x="311857" y="159941"/>
            <a:ext cx="251711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02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单元学习内容</a:t>
            </a:r>
            <a:endParaRPr lang="en-US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748855" y="1312069"/>
            <a:ext cx="7560840" cy="561554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步骤一：制定正确的行动目标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748855" y="2210703"/>
            <a:ext cx="7560840" cy="561554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步骤二：决定文章的正式程度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748855" y="3110657"/>
            <a:ext cx="7560840" cy="561554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步骤三：设定文章的总体风格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748855" y="4014897"/>
            <a:ext cx="7560840" cy="561554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步骤四：选择文章的层次结构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48855" y="4812457"/>
            <a:ext cx="7560840" cy="561554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步骤五：列出文章的大纲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748855" y="5576997"/>
            <a:ext cx="7560840" cy="561554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步骤六：撰写初稿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5362" name="Picture 2" descr="C:\Users\Administrator\Desktop\QQ截图20170821082703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27650" y="220345"/>
            <a:ext cx="6981190" cy="15792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ldLvl="0" animBg="1"/>
      <p:bldP spid="12" grpId="0" bldLvl="0" animBg="1"/>
      <p:bldP spid="13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7"/>
          <p:cNvSpPr txBox="1"/>
          <p:nvPr/>
        </p:nvSpPr>
        <p:spPr>
          <a:xfrm>
            <a:off x="679630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8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特点</a:t>
            </a:r>
            <a:endParaRPr lang="es-ES_tradnl" altLang="en-US" sz="18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311857" y="220466"/>
            <a:ext cx="1941638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0703" y="-18941"/>
            <a:ext cx="2376264" cy="7811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/>
          </a:p>
        </p:txBody>
      </p:sp>
      <p:sp>
        <p:nvSpPr>
          <p:cNvPr id="31" name="TextBox 1"/>
          <p:cNvSpPr txBox="1"/>
          <p:nvPr/>
        </p:nvSpPr>
        <p:spPr>
          <a:xfrm>
            <a:off x="311857" y="159941"/>
            <a:ext cx="251711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02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单元学习内容</a:t>
            </a:r>
            <a:endParaRPr lang="en-US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1748855" y="1312069"/>
            <a:ext cx="8424936" cy="3370651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                               </a:t>
            </a:r>
            <a:r>
              <a:rPr lang="zh-CN" altLang="en-US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商务应用文写作技巧</a:t>
            </a:r>
            <a:endParaRPr lang="zh-CN" altLang="en-US" sz="2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运用情感指数增加商务应用文的亲和力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努力做到读者为尊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进行有效的反馈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增加商务应用文的紧迫性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增加可信度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做到行文简洁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"/>
          <p:cNvSpPr txBox="1"/>
          <p:nvPr/>
        </p:nvSpPr>
        <p:spPr>
          <a:xfrm>
            <a:off x="311857" y="220466"/>
            <a:ext cx="1941638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80703" y="-18941"/>
            <a:ext cx="2376264" cy="7811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/>
          </a:p>
        </p:txBody>
      </p:sp>
      <p:sp>
        <p:nvSpPr>
          <p:cNvPr id="55" name="TextBox 1"/>
          <p:cNvSpPr txBox="1"/>
          <p:nvPr/>
        </p:nvSpPr>
        <p:spPr>
          <a:xfrm>
            <a:off x="311857" y="159941"/>
            <a:ext cx="251711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02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单元学习内容</a:t>
            </a:r>
            <a:endParaRPr lang="en-US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pic>
        <p:nvPicPr>
          <p:cNvPr id="4098" name="Picture 2" descr="C:\Users\Administrator\Desktop\QQ截图20170820103757.png"/>
          <p:cNvPicPr>
            <a:picLocks noChangeAspect="1" noChangeArrowheads="1"/>
          </p:cNvPicPr>
          <p:nvPr/>
        </p:nvPicPr>
        <p:blipFill>
          <a:blip r:embed="rId1" cstate="print"/>
          <a:srcRect r="64576" b="82419"/>
          <a:stretch>
            <a:fillRect/>
          </a:stretch>
        </p:blipFill>
        <p:spPr bwMode="auto">
          <a:xfrm>
            <a:off x="668735" y="952029"/>
            <a:ext cx="2952328" cy="864096"/>
          </a:xfrm>
          <a:prstGeom prst="rect">
            <a:avLst/>
          </a:prstGeom>
          <a:noFill/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396927" y="2104157"/>
            <a:ext cx="8640960" cy="3528392"/>
          </a:xfrm>
          <a:prstGeom prst="foldedCorner">
            <a:avLst>
              <a:gd name="adj" fmla="val 12500"/>
            </a:avLst>
          </a:prstGeom>
          <a:solidFill>
            <a:srgbClr val="CCFF99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"/>
          <p:cNvSpPr txBox="1"/>
          <p:nvPr/>
        </p:nvSpPr>
        <p:spPr>
          <a:xfrm>
            <a:off x="311857" y="220466"/>
            <a:ext cx="1941638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80703" y="-18941"/>
            <a:ext cx="2376264" cy="7811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/>
          </a:p>
        </p:txBody>
      </p:sp>
      <p:sp>
        <p:nvSpPr>
          <p:cNvPr id="55" name="TextBox 1"/>
          <p:cNvSpPr txBox="1"/>
          <p:nvPr/>
        </p:nvSpPr>
        <p:spPr>
          <a:xfrm>
            <a:off x="311857" y="159941"/>
            <a:ext cx="2517118" cy="47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03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情境模拟写作</a:t>
            </a:r>
            <a:endParaRPr lang="en-US" altLang="zh-CN" sz="2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73391" y="1816125"/>
            <a:ext cx="5793463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2" name="Picture 3" descr="C:\Users\Administrator\Desktop\1503197319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237687" y="3904357"/>
            <a:ext cx="1946920" cy="194692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733631" y="591128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请扫描，查看范文或参考答案</a:t>
            </a:r>
            <a:endParaRPr lang="zh-CN" altLang="en-US" dirty="0">
              <a:solidFill>
                <a:schemeClr val="accent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098" name="Picture 2" descr="https://timgsa.baidu.com/timg?image&amp;quality=80&amp;size=b9999_10000&amp;sec=1515029302724&amp;di=b0335b54a1a15f063a357b473380a628&amp;imgtype=0&amp;src=http%3A%2F%2Fimg5.artron.net%2Fauction%2F2011%2Fart500368%2Fd%2Fart500368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2831" y="938218"/>
            <a:ext cx="4176464" cy="58356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880237" y="4705502"/>
            <a:ext cx="2043356" cy="1769966"/>
            <a:chOff x="5097085" y="4489719"/>
            <a:chExt cx="2125426" cy="1841056"/>
          </a:xfrm>
        </p:grpSpPr>
        <p:sp>
          <p:nvSpPr>
            <p:cNvPr id="79" name="Freeform 14"/>
            <p:cNvSpPr/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6"/>
            <p:cNvSpPr/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20"/>
            <p:cNvSpPr/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11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948757" y="1741744"/>
            <a:ext cx="3906316" cy="3685116"/>
            <a:chOff x="1593653" y="1193226"/>
            <a:chExt cx="8916937" cy="8412003"/>
          </a:xfrm>
        </p:grpSpPr>
        <p:grpSp>
          <p:nvGrpSpPr>
            <p:cNvPr id="87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102" name="AutoShape 191"/>
              <p:cNvSpPr/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92"/>
              <p:cNvSpPr/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AutoShape 193"/>
              <p:cNvSpPr/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194"/>
              <p:cNvSpPr/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95"/>
              <p:cNvSpPr/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AutoShape 196"/>
              <p:cNvSpPr/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97"/>
              <p:cNvSpPr/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98"/>
              <p:cNvSpPr/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AutoShape 199"/>
              <p:cNvSpPr/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AutoShape 200"/>
              <p:cNvSpPr/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AutoShape 201"/>
              <p:cNvSpPr/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AutoShape 202"/>
              <p:cNvSpPr/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203"/>
              <p:cNvSpPr/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Text Placeholder 1"/>
            <p:cNvSpPr txBox="1"/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30803" rIns="0" bIns="30803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10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5205" y="4018182"/>
              <a:ext cx="2155982" cy="1353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9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总结</a:t>
              </a:r>
              <a:endParaRPr lang="en-US" sz="296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52867" y="4770929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不足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04208" y="7235534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经验</a:t>
              </a:r>
              <a:endParaRPr lang="en-US" sz="2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601022" y="3218227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情况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93006" y="2013833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目标</a:t>
              </a:r>
              <a:endParaRPr lang="en-US" sz="20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860841" y="4939839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提升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501785" y="6561848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计划</a:t>
              </a:r>
              <a:endParaRPr lang="en-US" sz="193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Rounded Rectangle 9"/>
          <p:cNvSpPr/>
          <p:nvPr/>
        </p:nvSpPr>
        <p:spPr>
          <a:xfrm>
            <a:off x="6336621" y="2230708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6336621" y="3773135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15"/>
          <p:cNvSpPr/>
          <p:nvPr/>
        </p:nvSpPr>
        <p:spPr>
          <a:xfrm>
            <a:off x="6336621" y="5313746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6434028" y="2301876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6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7"/>
          <p:cNvSpPr txBox="1"/>
          <p:nvPr/>
        </p:nvSpPr>
        <p:spPr>
          <a:xfrm>
            <a:off x="6434028" y="3858023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6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6434028" y="5391379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600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7581503" y="2464197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2000" b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交流</a:t>
            </a:r>
            <a:endParaRPr lang="es-ES_tradnl" sz="2000" b="0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311857" y="220466"/>
            <a:ext cx="1941638" cy="36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455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7653511" y="4040447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2000" b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点评</a:t>
            </a:r>
            <a:endParaRPr lang="es-ES_tradnl" sz="2000" b="0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7733903" y="5560541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2000" b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新的任务</a:t>
            </a:r>
            <a:endParaRPr lang="es-ES_tradnl" sz="2000" b="0" dirty="0" smtClean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2A2A"/>
      </a:accent1>
      <a:accent2>
        <a:srgbClr val="9C5932"/>
      </a:accent2>
      <a:accent3>
        <a:srgbClr val="2A2A2A"/>
      </a:accent3>
      <a:accent4>
        <a:srgbClr val="9C5932"/>
      </a:accent4>
      <a:accent5>
        <a:srgbClr val="2A2A2A"/>
      </a:accent5>
      <a:accent6>
        <a:srgbClr val="9C5932"/>
      </a:accent6>
      <a:hlink>
        <a:srgbClr val="2A2A2A"/>
      </a:hlink>
      <a:folHlink>
        <a:srgbClr val="9C593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WPS 演示</Application>
  <PresentationFormat>自定义</PresentationFormat>
  <Paragraphs>101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黑体</vt:lpstr>
      <vt:lpstr>Cambria Math</vt:lpstr>
      <vt:lpstr>楷体</vt:lpstr>
      <vt:lpstr>League Gothic Regular</vt:lpstr>
      <vt:lpstr>Segoe Print</vt:lpstr>
      <vt:lpstr>仿宋</vt:lpstr>
      <vt:lpstr>Arial</vt:lpstr>
      <vt:lpstr>FontAwesome</vt:lpstr>
      <vt:lpstr>Arial Unicode MS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商务工作总结</dc:title>
  <dc:creator/>
  <cp:keywords>第一PPT www.1ppt.com</cp:keywords>
  <cp:lastModifiedBy>Administrator</cp:lastModifiedBy>
  <cp:revision>5</cp:revision>
  <dcterms:created xsi:type="dcterms:W3CDTF">2016-09-14T12:34:00Z</dcterms:created>
  <dcterms:modified xsi:type="dcterms:W3CDTF">2022-02-15T08:27:05Z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386D0E1D47EF42F8A0B805A0AB6FD7AC</vt:lpwstr>
  </property>
</Properties>
</file>