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882" r:id="rId3"/>
    <p:sldId id="3462" r:id="rId5"/>
    <p:sldId id="3464" r:id="rId6"/>
    <p:sldId id="3466" r:id="rId7"/>
    <p:sldId id="3467" r:id="rId8"/>
    <p:sldId id="3471" r:id="rId9"/>
    <p:sldId id="3473" r:id="rId10"/>
    <p:sldId id="3474" r:id="rId11"/>
    <p:sldId id="3475" r:id="rId12"/>
    <p:sldId id="3476" r:id="rId13"/>
    <p:sldId id="3478"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59"/>
        <p:guide pos="381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幻灯片图像占位符 1"/>
          <p:cNvSpPr>
            <a:spLocks noGrp="1" noRot="1" noChangeAspect="1"/>
          </p:cNvSpPr>
          <p:nvPr>
            <p:ph type="sldImg"/>
          </p:nvPr>
        </p:nvSpPr>
        <p:spPr/>
      </p:sp>
      <p:sp>
        <p:nvSpPr>
          <p:cNvPr id="38914" name="备注占位符 2"/>
          <p:cNvSpPr>
            <a:spLocks noGrp="1"/>
          </p:cNvSpPr>
          <p:nvPr>
            <p:ph type="body"/>
          </p:nvPr>
        </p:nvSpPr>
        <p:spPr/>
        <p:txBody>
          <a:bodyPr lIns="91440" tIns="45720" rIns="91440" bIns="45720" anchor="t" anchorCtr="0"/>
          <a:p>
            <a:pPr lvl="0"/>
            <a:endParaRPr lang="zh-CN" altLang="en-US"/>
          </a:p>
        </p:txBody>
      </p:sp>
      <p:sp>
        <p:nvSpPr>
          <p:cNvPr id="38915"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幻灯片图像占位符 1"/>
          <p:cNvSpPr>
            <a:spLocks noGrp="1" noRot="1" noChangeAspect="1"/>
          </p:cNvSpPr>
          <p:nvPr>
            <p:ph type="sldImg"/>
          </p:nvPr>
        </p:nvSpPr>
        <p:spPr/>
      </p:sp>
      <p:sp>
        <p:nvSpPr>
          <p:cNvPr id="45058" name="备注占位符 2"/>
          <p:cNvSpPr>
            <a:spLocks noGrp="1"/>
          </p:cNvSpPr>
          <p:nvPr>
            <p:ph type="body"/>
          </p:nvPr>
        </p:nvSpPr>
        <p:spPr/>
        <p:txBody>
          <a:bodyPr lIns="91440" tIns="45720" rIns="91440" bIns="45720" anchor="t" anchorCtr="0"/>
          <a:p>
            <a:pPr lvl="0"/>
            <a:endParaRPr lang="zh-CN" altLang="en-US"/>
          </a:p>
        </p:txBody>
      </p:sp>
      <p:sp>
        <p:nvSpPr>
          <p:cNvPr id="4505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Calibri" panose="020F0502020204030204" charset="0"/>
                <a:ea typeface="宋体" panose="02010600030101010101" pitchFamily="2" charset="-122"/>
              </a:rPr>
            </a:fld>
            <a:endParaRPr lang="zh-CN" altLang="en-US" sz="1200">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grpSp>
        <p:nvGrpSpPr>
          <p:cNvPr id="6147" name="Group 2"/>
          <p:cNvGrpSpPr/>
          <p:nvPr/>
        </p:nvGrpSpPr>
        <p:grpSpPr>
          <a:xfrm>
            <a:off x="2362200" y="2012950"/>
            <a:ext cx="3184525" cy="2832100"/>
            <a:chOff x="0" y="0"/>
            <a:chExt cx="5014" cy="4460"/>
          </a:xfrm>
        </p:grpSpPr>
        <p:sp>
          <p:nvSpPr>
            <p:cNvPr id="6148" name="Oval 3"/>
            <p:cNvSpPr/>
            <p:nvPr/>
          </p:nvSpPr>
          <p:spPr>
            <a:xfrm>
              <a:off x="327" y="0"/>
              <a:ext cx="4459" cy="4461"/>
            </a:xfrm>
            <a:prstGeom prst="ellipse">
              <a:avLst/>
            </a:prstGeom>
            <a:noFill/>
            <a:ln w="19050" cap="flat" cmpd="sng">
              <a:solidFill>
                <a:schemeClr val="tx1"/>
              </a:solidFill>
              <a:prstDash val="dash"/>
              <a:round/>
              <a:headEnd type="none" w="med" len="med"/>
              <a:tailEnd type="none" w="med" len="med"/>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6149" name="Rectangle 4"/>
            <p:cNvSpPr/>
            <p:nvPr/>
          </p:nvSpPr>
          <p:spPr>
            <a:xfrm>
              <a:off x="3918" y="705"/>
              <a:ext cx="1096" cy="3168"/>
            </a:xfrm>
            <a:prstGeom prst="rect">
              <a:avLst/>
            </a:prstGeom>
            <a:solidFill>
              <a:schemeClr val="bg1"/>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6150" name="Oval 5"/>
            <p:cNvSpPr/>
            <p:nvPr/>
          </p:nvSpPr>
          <p:spPr>
            <a:xfrm>
              <a:off x="0" y="1920"/>
              <a:ext cx="655" cy="656"/>
            </a:xfrm>
            <a:prstGeom prst="ellipse">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grpSp>
      <p:grpSp>
        <p:nvGrpSpPr>
          <p:cNvPr id="6151" name="Group 6"/>
          <p:cNvGrpSpPr/>
          <p:nvPr/>
        </p:nvGrpSpPr>
        <p:grpSpPr>
          <a:xfrm flipV="1">
            <a:off x="3949700" y="4170363"/>
            <a:ext cx="3824288" cy="76200"/>
            <a:chOff x="0" y="0"/>
            <a:chExt cx="4518" cy="249"/>
          </a:xfrm>
        </p:grpSpPr>
        <p:sp>
          <p:nvSpPr>
            <p:cNvPr id="6152" name="Rectangle 7"/>
            <p:cNvSpPr/>
            <p:nvPr/>
          </p:nvSpPr>
          <p:spPr>
            <a:xfrm>
              <a:off x="0" y="0"/>
              <a:ext cx="4518" cy="249"/>
            </a:xfrm>
            <a:prstGeom prst="rect">
              <a:avLst/>
            </a:prstGeom>
            <a:solidFill>
              <a:schemeClr val="tx1"/>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6153" name="Rectangle 8"/>
            <p:cNvSpPr/>
            <p:nvPr/>
          </p:nvSpPr>
          <p:spPr>
            <a:xfrm>
              <a:off x="0" y="1"/>
              <a:ext cx="1080" cy="249"/>
            </a:xfrm>
            <a:prstGeom prst="rect">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6154" name="Rectangle 9"/>
            <p:cNvSpPr/>
            <p:nvPr/>
          </p:nvSpPr>
          <p:spPr>
            <a:xfrm>
              <a:off x="2265" y="0"/>
              <a:ext cx="1080" cy="249"/>
            </a:xfrm>
            <a:prstGeom prst="rect">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grpSp>
      <p:sp>
        <p:nvSpPr>
          <p:cNvPr id="2058" name="Rectangle 10"/>
          <p:cNvSpPr>
            <a:spLocks noGrp="1" noChangeArrowheads="1"/>
          </p:cNvSpPr>
          <p:nvPr>
            <p:ph type="ctrTitle"/>
          </p:nvPr>
        </p:nvSpPr>
        <p:spPr>
          <a:xfrm>
            <a:off x="3805173" y="2855914"/>
            <a:ext cx="6864351" cy="687387"/>
          </a:xfrm>
        </p:spPr>
        <p:txBody>
          <a:bodyPr/>
          <a:lstStyle>
            <a:lvl1pPr>
              <a:defRPr sz="3200">
                <a:solidFill>
                  <a:schemeClr val="tx1"/>
                </a:solidFill>
              </a:defRPr>
            </a:lvl1pPr>
          </a:lstStyle>
          <a:p>
            <a:pPr lvl="0" fontAlgn="base"/>
            <a:r>
              <a:rPr lang="zh-CN" altLang="zh-CN" strike="noStrike" noProof="0" dirty="0">
                <a:sym typeface="Arial" panose="020B0604020202020204" pitchFamily="34" charset="0"/>
              </a:rPr>
              <a:t>单击此处编辑母版标题样式</a:t>
            </a:r>
            <a:endParaRPr lang="zh-CN" altLang="zh-CN" strike="noStrike" noProof="0" dirty="0">
              <a:sym typeface="Arial" panose="020B0604020202020204" pitchFamily="34" charset="0"/>
            </a:endParaRPr>
          </a:p>
        </p:txBody>
      </p:sp>
      <p:sp>
        <p:nvSpPr>
          <p:cNvPr id="2059" name="Rectangle 11"/>
          <p:cNvSpPr>
            <a:spLocks noGrp="1" noChangeArrowheads="1"/>
          </p:cNvSpPr>
          <p:nvPr>
            <p:ph type="subTitle" idx="1"/>
          </p:nvPr>
        </p:nvSpPr>
        <p:spPr>
          <a:xfrm>
            <a:off x="3805173" y="3543300"/>
            <a:ext cx="6864351" cy="611188"/>
          </a:xfrm>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170" tIns="46990" rIns="90170" bIns="46990"/>
          <a:lstStyle>
            <a:lvl1pPr marL="0" indent="0">
              <a:spcBef>
                <a:spcPct val="0"/>
              </a:spcBef>
              <a:buFont typeface="Arial" panose="020B0604020202020204" pitchFamily="34" charset="0"/>
              <a:buNone/>
              <a:defRPr sz="2000">
                <a:solidFill>
                  <a:srgbClr val="F1AA07"/>
                </a:solidFill>
                <a:sym typeface="Arial" panose="020B0604020202020204" pitchFamily="34" charset="0"/>
              </a:defRPr>
            </a:lvl1pPr>
          </a:lstStyle>
          <a:p>
            <a:pPr lvl="0" fontAlgn="base"/>
            <a:r>
              <a:rPr lang="zh-CN" altLang="zh-CN" strike="noStrike" noProof="0" dirty="0">
                <a:sym typeface="Arial" panose="020B0604020202020204" pitchFamily="34" charset="0"/>
              </a:rPr>
              <a:t>单击此处编辑母版副标题样式</a:t>
            </a:r>
            <a:endParaRPr lang="zh-CN" altLang="zh-CN" strike="noStrike" noProof="0" dirty="0">
              <a:sym typeface="Arial" panose="020B0604020202020204" pitchFamily="34" charset="0"/>
            </a:endParaRPr>
          </a:p>
        </p:txBody>
      </p:sp>
      <p:sp>
        <p:nvSpPr>
          <p:cNvPr id="3" name="日期占位符 1"/>
          <p:cNvSpPr>
            <a:spLocks noGrp="1"/>
          </p:cNvSpPr>
          <p:nvPr>
            <p:ph type="dt" sz="half" idx="10"/>
          </p:nvPr>
        </p:nvSpPr>
        <p:spPr>
          <a:xfrm>
            <a:off x="609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4" name="页脚占位符 2"/>
          <p:cNvSpPr>
            <a:spLocks noGrp="1"/>
          </p:cNvSpPr>
          <p:nvPr>
            <p:ph type="ftr" sz="quarter" idx="11"/>
          </p:nvPr>
        </p:nvSpPr>
        <p:spPr>
          <a:xfrm>
            <a:off x="4165600" y="6245225"/>
            <a:ext cx="3860800" cy="476250"/>
          </a:xfrm>
          <a:prstGeom prst="rect">
            <a:avLst/>
          </a:prstGeom>
          <a:noFill/>
          <a:ln>
            <a:noFill/>
          </a:ln>
        </p:spPr>
        <p:txBody>
          <a:bodyPr vert="horz" wrap="square" lIns="91440" tIns="45720" rIns="91440" bIns="45720" numCol="1" anchor="t" anchorCtr="0" compatLnSpc="1">
            <a:normAutofit/>
          </a:bodyPr>
          <a:lstStyle/>
          <a:p>
            <a:pPr fontAlgn="auto"/>
            <a:endParaRPr lang="zh-CN" altLang="en-US" strike="noStrike" noProof="1"/>
          </a:p>
        </p:txBody>
      </p:sp>
      <p:sp>
        <p:nvSpPr>
          <p:cNvPr id="5" name="灯片编号占位符 3"/>
          <p:cNvSpPr>
            <a:spLocks noGrp="1"/>
          </p:cNvSpPr>
          <p:nvPr>
            <p:ph type="sldNum" sz="quarter" idx="12"/>
          </p:nvPr>
        </p:nvSpPr>
        <p:spPr>
          <a:xfrm>
            <a:off x="8737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6" name="内容占位符 6"/>
          <p:cNvSpPr>
            <a:spLocks noGrp="1"/>
          </p:cNvSpPr>
          <p:nvPr>
            <p:ph sz="quarter" idx="13"/>
          </p:nvPr>
        </p:nvSpPr>
        <p:spPr>
          <a:xfrm>
            <a:off x="609600" y="412955"/>
            <a:ext cx="10972800" cy="5575095"/>
          </a:xfrm>
        </p:spPr>
        <p:txBody>
          <a:bodyPr/>
          <a:lstStyle/>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
        <p:nvSpPr>
          <p:cNvPr id="2" name="日期占位符 1"/>
          <p:cNvSpPr>
            <a:spLocks noGrp="1"/>
          </p:cNvSpPr>
          <p:nvPr>
            <p:ph type="dt" sz="half" idx="14"/>
          </p:nvPr>
        </p:nvSpPr>
        <p:spPr/>
        <p:txBody>
          <a:bodyPr/>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3" name="页脚占位符 2"/>
          <p:cNvSpPr>
            <a:spLocks noGrp="1"/>
          </p:cNvSpPr>
          <p:nvPr>
            <p:ph type="ftr" sz="quarter" idx="15"/>
          </p:nvPr>
        </p:nvSpPr>
        <p:spPr/>
        <p:txBody>
          <a:bodyPr/>
          <a:p>
            <a:pPr fontAlgn="auto"/>
            <a:endParaRPr lang="zh-CN" altLang="en-US" strike="noStrike" noProof="1"/>
          </a:p>
        </p:txBody>
      </p:sp>
      <p:sp>
        <p:nvSpPr>
          <p:cNvPr id="4" name="灯片编号占位符 3"/>
          <p:cNvSpPr>
            <a:spLocks noGrp="1"/>
          </p:cNvSpPr>
          <p:nvPr>
            <p:ph type="sldNum" sz="quarter" idx="16"/>
          </p:nvPr>
        </p:nvSpPr>
        <p:spPr/>
        <p:txBody>
          <a:bodyPr/>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grpSp>
        <p:nvGrpSpPr>
          <p:cNvPr id="7171" name="Group 7"/>
          <p:cNvGrpSpPr/>
          <p:nvPr/>
        </p:nvGrpSpPr>
        <p:grpSpPr>
          <a:xfrm>
            <a:off x="577850" y="184150"/>
            <a:ext cx="463550" cy="763588"/>
            <a:chOff x="0" y="0"/>
            <a:chExt cx="730" cy="1203"/>
          </a:xfrm>
        </p:grpSpPr>
        <p:sp>
          <p:nvSpPr>
            <p:cNvPr id="7172" name="Rectangle 8"/>
            <p:cNvSpPr/>
            <p:nvPr/>
          </p:nvSpPr>
          <p:spPr>
            <a:xfrm>
              <a:off x="0" y="0"/>
              <a:ext cx="382" cy="1203"/>
            </a:xfrm>
            <a:prstGeom prst="rect">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7173" name="Rectangle 9"/>
            <p:cNvSpPr/>
            <p:nvPr/>
          </p:nvSpPr>
          <p:spPr>
            <a:xfrm>
              <a:off x="382" y="413"/>
              <a:ext cx="348" cy="791"/>
            </a:xfrm>
            <a:prstGeom prst="rect">
              <a:avLst/>
            </a:prstGeom>
            <a:solidFill>
              <a:schemeClr val="tx1"/>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grpSp>
      <p:sp>
        <p:nvSpPr>
          <p:cNvPr id="2" name="标题 1"/>
          <p:cNvSpPr>
            <a:spLocks noGrp="1"/>
          </p:cNvSpPr>
          <p:nvPr>
            <p:ph type="title"/>
          </p:nvPr>
        </p:nvSpPr>
        <p:spPr>
          <a:xfrm>
            <a:off x="1157818" y="184150"/>
            <a:ext cx="10435167" cy="763588"/>
          </a:xfrm>
        </p:spPr>
        <p:txBody>
          <a:bodyPr/>
          <a:lstStyle/>
          <a:p>
            <a:pPr fontAlgn="base"/>
            <a:r>
              <a:rPr lang="zh-CN" altLang="en-US" strike="noStrike" noProof="1" dirty="0"/>
              <a:t>单击此处编辑母版标题样式</a:t>
            </a:r>
            <a:endParaRPr lang="zh-CN" altLang="en-US" strike="noStrike" noProof="1" dirty="0"/>
          </a:p>
        </p:txBody>
      </p:sp>
      <p:sp>
        <p:nvSpPr>
          <p:cNvPr id="3" name="内容占位符 2"/>
          <p:cNvSpPr>
            <a:spLocks noGrp="1"/>
          </p:cNvSpPr>
          <p:nvPr>
            <p:ph idx="1"/>
          </p:nvPr>
        </p:nvSpPr>
        <p:spPr/>
        <p:txBody>
          <a:bodyPr/>
          <a:lstStyle/>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a:xfrm>
            <a:off x="609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5" name="页脚占位符 4"/>
          <p:cNvSpPr>
            <a:spLocks noGrp="1"/>
          </p:cNvSpPr>
          <p:nvPr>
            <p:ph type="ftr" sz="quarter" idx="11"/>
          </p:nvPr>
        </p:nvSpPr>
        <p:spPr>
          <a:xfrm>
            <a:off x="4165600" y="6245225"/>
            <a:ext cx="3860800" cy="476250"/>
          </a:xfrm>
          <a:prstGeom prst="rect">
            <a:avLst/>
          </a:prstGeom>
          <a:noFill/>
          <a:ln>
            <a:noFill/>
          </a:ln>
        </p:spPr>
        <p:txBody>
          <a:bodyPr vert="horz" wrap="square" lIns="91440" tIns="45720" rIns="91440" bIns="45720" numCol="1" anchor="t" anchorCtr="0" compatLnSpc="1">
            <a:normAutofit/>
          </a:bodyPr>
          <a:lstStyle/>
          <a:p>
            <a:pPr fontAlgn="auto"/>
            <a:endParaRPr lang="zh-CN" altLang="en-US" strike="noStrike" noProof="1"/>
          </a:p>
        </p:txBody>
      </p:sp>
      <p:sp>
        <p:nvSpPr>
          <p:cNvPr id="6" name="灯片编号占位符 5"/>
          <p:cNvSpPr>
            <a:spLocks noGrp="1"/>
          </p:cNvSpPr>
          <p:nvPr>
            <p:ph type="sldNum" sz="quarter" idx="12"/>
          </p:nvPr>
        </p:nvSpPr>
        <p:spPr>
          <a:xfrm>
            <a:off x="8737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grpSp>
        <p:nvGrpSpPr>
          <p:cNvPr id="8195" name="Group 2"/>
          <p:cNvGrpSpPr/>
          <p:nvPr/>
        </p:nvGrpSpPr>
        <p:grpSpPr>
          <a:xfrm>
            <a:off x="1179513" y="1936750"/>
            <a:ext cx="2859087" cy="2833688"/>
            <a:chOff x="0" y="0"/>
            <a:chExt cx="4502" cy="4462"/>
          </a:xfrm>
        </p:grpSpPr>
        <p:sp>
          <p:nvSpPr>
            <p:cNvPr id="8196" name="Oval 3"/>
            <p:cNvSpPr/>
            <p:nvPr/>
          </p:nvSpPr>
          <p:spPr>
            <a:xfrm>
              <a:off x="0" y="0"/>
              <a:ext cx="4457" cy="4463"/>
            </a:xfrm>
            <a:prstGeom prst="ellipse">
              <a:avLst/>
            </a:prstGeom>
            <a:noFill/>
            <a:ln w="19050" cap="flat" cmpd="sng">
              <a:solidFill>
                <a:schemeClr val="tx1"/>
              </a:solidFill>
              <a:prstDash val="dash"/>
              <a:round/>
              <a:headEnd type="none" w="med" len="med"/>
              <a:tailEnd type="none" w="med" len="med"/>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8197" name="Rectangle 4"/>
            <p:cNvSpPr/>
            <p:nvPr/>
          </p:nvSpPr>
          <p:spPr>
            <a:xfrm>
              <a:off x="3406" y="648"/>
              <a:ext cx="1096" cy="3168"/>
            </a:xfrm>
            <a:prstGeom prst="rect">
              <a:avLst/>
            </a:prstGeom>
            <a:solidFill>
              <a:schemeClr val="bg1"/>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8198" name="Oval 5"/>
            <p:cNvSpPr/>
            <p:nvPr/>
          </p:nvSpPr>
          <p:spPr>
            <a:xfrm>
              <a:off x="0" y="2983"/>
              <a:ext cx="655" cy="657"/>
            </a:xfrm>
            <a:prstGeom prst="ellipse">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grpSp>
      <p:sp>
        <p:nvSpPr>
          <p:cNvPr id="8199" name="Rectangle 6"/>
          <p:cNvSpPr/>
          <p:nvPr/>
        </p:nvSpPr>
        <p:spPr>
          <a:xfrm>
            <a:off x="6200775" y="3190875"/>
            <a:ext cx="5986463" cy="639763"/>
          </a:xfrm>
          <a:prstGeom prst="rect">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10" name="Rectangle 7"/>
          <p:cNvSpPr>
            <a:spLocks noGrp="1" noChangeArrowheads="1"/>
          </p:cNvSpPr>
          <p:nvPr>
            <p:ph type="ctrTitle" hasCustomPrompt="1"/>
          </p:nvPr>
        </p:nvSpPr>
        <p:spPr>
          <a:xfrm>
            <a:off x="1982663" y="2714844"/>
            <a:ext cx="4163484" cy="455613"/>
          </a:xfrm>
          <a:extLst>
            <a:ext uri="{909E8E84-426E-40DD-AFC4-6F175D3DCCD1}">
              <a14:hiddenFill xmlns:a14="http://schemas.microsoft.com/office/drawing/2010/main">
                <a:solidFill>
                  <a:schemeClr val="bg1"/>
                </a:solidFill>
              </a14:hiddenFill>
            </a:ext>
          </a:extLst>
        </p:spPr>
        <p:txBody>
          <a:bodyPr wrap="none" lIns="90170" tIns="46990" rIns="90170" bIns="46990"/>
          <a:lstStyle>
            <a:lvl1pPr algn="l">
              <a:defRPr sz="2400">
                <a:solidFill>
                  <a:schemeClr val="tx1"/>
                </a:solidFill>
              </a:defRPr>
            </a:lvl1pPr>
          </a:lstStyle>
          <a:p>
            <a:pPr lvl="0" fontAlgn="base"/>
            <a:r>
              <a:rPr lang="zh-CN" altLang="en-US" strike="noStrike" noProof="0" dirty="0"/>
              <a:t>编辑标题</a:t>
            </a:r>
            <a:endParaRPr lang="zh-CN" altLang="zh-CN" strike="noStrike" noProof="0" dirty="0"/>
          </a:p>
        </p:txBody>
      </p:sp>
      <p:sp>
        <p:nvSpPr>
          <p:cNvPr id="11" name="Rectangle 8"/>
          <p:cNvSpPr>
            <a:spLocks noGrp="1" noChangeArrowheads="1"/>
          </p:cNvSpPr>
          <p:nvPr>
            <p:ph type="subTitle" idx="1" hasCustomPrompt="1"/>
          </p:nvPr>
        </p:nvSpPr>
        <p:spPr>
          <a:xfrm>
            <a:off x="2173163" y="3192464"/>
            <a:ext cx="3975100" cy="655637"/>
          </a:xfrm>
          <a:extLst>
            <a:ext uri="{909E8E84-426E-40DD-AFC4-6F175D3DCCD1}">
              <a14:hiddenFill xmlns:a14="http://schemas.microsoft.com/office/drawing/2010/main">
                <a:solidFill>
                  <a:schemeClr val="bg1"/>
                </a:solidFill>
              </a14:hiddenFill>
            </a:ext>
          </a:extLst>
        </p:spPr>
        <p:txBody>
          <a:bodyPr lIns="90170" tIns="46990" rIns="90170" bIns="46990"/>
          <a:lstStyle>
            <a:lvl1pPr marL="0" indent="0">
              <a:buFontTx/>
              <a:buNone/>
              <a:defRPr>
                <a:solidFill>
                  <a:schemeClr val="bg2"/>
                </a:solidFill>
              </a:defRPr>
            </a:lvl1pPr>
          </a:lstStyle>
          <a:p>
            <a:pPr lvl="0" fontAlgn="base"/>
            <a:r>
              <a:rPr lang="zh-CN" altLang="zh-CN" strike="noStrike" noProof="0" dirty="0"/>
              <a:t>单击此处编辑副标题</a:t>
            </a:r>
            <a:endParaRPr lang="zh-CN" altLang="zh-CN" strike="noStrike" noProof="0" dirty="0"/>
          </a:p>
        </p:txBody>
      </p:sp>
      <p:sp>
        <p:nvSpPr>
          <p:cNvPr id="2" name="日期占位符 1"/>
          <p:cNvSpPr>
            <a:spLocks noGrp="1"/>
          </p:cNvSpPr>
          <p:nvPr>
            <p:ph type="dt" sz="half" idx="10"/>
          </p:nvPr>
        </p:nvSpPr>
        <p:spPr>
          <a:xfrm>
            <a:off x="609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3" name="页脚占位符 2"/>
          <p:cNvSpPr>
            <a:spLocks noGrp="1"/>
          </p:cNvSpPr>
          <p:nvPr>
            <p:ph type="ftr" sz="quarter" idx="11"/>
          </p:nvPr>
        </p:nvSpPr>
        <p:spPr>
          <a:xfrm>
            <a:off x="4165600" y="6245225"/>
            <a:ext cx="3860800" cy="476250"/>
          </a:xfrm>
          <a:prstGeom prst="rect">
            <a:avLst/>
          </a:prstGeom>
          <a:noFill/>
          <a:ln>
            <a:noFill/>
          </a:ln>
        </p:spPr>
        <p:txBody>
          <a:bodyPr vert="horz" wrap="square" lIns="91440" tIns="45720" rIns="91440" bIns="45720" numCol="1" anchor="t" anchorCtr="0" compatLnSpc="1">
            <a:normAutofit/>
          </a:bodyPr>
          <a:lstStyle/>
          <a:p>
            <a:pPr fontAlgn="auto"/>
            <a:endParaRPr lang="zh-CN" altLang="en-US" strike="noStrike" noProof="1" dirty="0"/>
          </a:p>
        </p:txBody>
      </p:sp>
      <p:sp>
        <p:nvSpPr>
          <p:cNvPr id="4" name="灯片编号占位符 3"/>
          <p:cNvSpPr>
            <a:spLocks noGrp="1"/>
          </p:cNvSpPr>
          <p:nvPr>
            <p:ph type="sldNum" sz="quarter" idx="12"/>
          </p:nvPr>
        </p:nvSpPr>
        <p:spPr>
          <a:xfrm>
            <a:off x="8737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grpSp>
        <p:nvGrpSpPr>
          <p:cNvPr id="9219" name="Group 7"/>
          <p:cNvGrpSpPr/>
          <p:nvPr/>
        </p:nvGrpSpPr>
        <p:grpSpPr>
          <a:xfrm>
            <a:off x="577850" y="184150"/>
            <a:ext cx="463550" cy="763588"/>
            <a:chOff x="0" y="0"/>
            <a:chExt cx="730" cy="1203"/>
          </a:xfrm>
        </p:grpSpPr>
        <p:sp>
          <p:nvSpPr>
            <p:cNvPr id="9220" name="Rectangle 8"/>
            <p:cNvSpPr/>
            <p:nvPr/>
          </p:nvSpPr>
          <p:spPr>
            <a:xfrm>
              <a:off x="0" y="0"/>
              <a:ext cx="382" cy="1203"/>
            </a:xfrm>
            <a:prstGeom prst="rect">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9221" name="Rectangle 9"/>
            <p:cNvSpPr/>
            <p:nvPr/>
          </p:nvSpPr>
          <p:spPr>
            <a:xfrm>
              <a:off x="382" y="413"/>
              <a:ext cx="348" cy="791"/>
            </a:xfrm>
            <a:prstGeom prst="rect">
              <a:avLst/>
            </a:prstGeom>
            <a:solidFill>
              <a:schemeClr val="tx1"/>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grpSp>
      <p:sp>
        <p:nvSpPr>
          <p:cNvPr id="2" name="标题 1"/>
          <p:cNvSpPr>
            <a:spLocks noGrp="1"/>
          </p:cNvSpPr>
          <p:nvPr>
            <p:ph type="title"/>
          </p:nvPr>
        </p:nvSpPr>
        <p:spPr>
          <a:xfrm>
            <a:off x="1157818" y="184150"/>
            <a:ext cx="10435167" cy="763588"/>
          </a:xfrm>
        </p:spPr>
        <p:txBody>
          <a:bodyPr/>
          <a:lstStyle/>
          <a:p>
            <a:pPr fontAlgn="base"/>
            <a:r>
              <a:rPr lang="zh-CN" altLang="en-US" strike="noStrike" noProof="1" dirty="0"/>
              <a:t>单击此处编辑母版标题样式</a:t>
            </a:r>
            <a:endParaRPr lang="zh-CN" altLang="en-US" strike="noStrike" noProof="1" dirty="0"/>
          </a:p>
        </p:txBody>
      </p:sp>
      <p:sp>
        <p:nvSpPr>
          <p:cNvPr id="3" name="内容占位符 2"/>
          <p:cNvSpPr>
            <a:spLocks noGrp="1"/>
          </p:cNvSpPr>
          <p:nvPr>
            <p:ph sz="half" idx="1"/>
          </p:nvPr>
        </p:nvSpPr>
        <p:spPr>
          <a:xfrm>
            <a:off x="1157818" y="1252539"/>
            <a:ext cx="5115983" cy="4498975"/>
          </a:xfrm>
        </p:spPr>
        <p:txBody>
          <a:bodyPr/>
          <a:lstStyle/>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
        <p:nvSpPr>
          <p:cNvPr id="4" name="内容占位符 3"/>
          <p:cNvSpPr>
            <a:spLocks noGrp="1"/>
          </p:cNvSpPr>
          <p:nvPr>
            <p:ph sz="half" idx="2"/>
          </p:nvPr>
        </p:nvSpPr>
        <p:spPr>
          <a:xfrm>
            <a:off x="6477000" y="1252539"/>
            <a:ext cx="5115984" cy="4498975"/>
          </a:xfrm>
        </p:spPr>
        <p:txBody>
          <a:bodyPr/>
          <a:lstStyle/>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
        <p:nvSpPr>
          <p:cNvPr id="5" name="日期占位符 4"/>
          <p:cNvSpPr>
            <a:spLocks noGrp="1"/>
          </p:cNvSpPr>
          <p:nvPr>
            <p:ph type="dt" sz="half" idx="10"/>
          </p:nvPr>
        </p:nvSpPr>
        <p:spPr>
          <a:xfrm>
            <a:off x="609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6" name="页脚占位符 5"/>
          <p:cNvSpPr>
            <a:spLocks noGrp="1"/>
          </p:cNvSpPr>
          <p:nvPr>
            <p:ph type="ftr" sz="quarter" idx="11"/>
          </p:nvPr>
        </p:nvSpPr>
        <p:spPr>
          <a:xfrm>
            <a:off x="4165600" y="6245225"/>
            <a:ext cx="3860800" cy="476250"/>
          </a:xfrm>
          <a:prstGeom prst="rect">
            <a:avLst/>
          </a:prstGeom>
          <a:noFill/>
          <a:ln>
            <a:noFill/>
          </a:ln>
        </p:spPr>
        <p:txBody>
          <a:bodyPr vert="horz" wrap="square" lIns="91440" tIns="45720" rIns="91440" bIns="45720" numCol="1" anchor="t" anchorCtr="0" compatLnSpc="1">
            <a:normAutofit/>
          </a:bodyPr>
          <a:lstStyle/>
          <a:p>
            <a:pPr fontAlgn="auto"/>
            <a:endParaRPr lang="zh-CN" altLang="en-US" strike="noStrike" noProof="1"/>
          </a:p>
        </p:txBody>
      </p:sp>
      <p:sp>
        <p:nvSpPr>
          <p:cNvPr id="7" name="灯片编号占位符 6"/>
          <p:cNvSpPr>
            <a:spLocks noGrp="1"/>
          </p:cNvSpPr>
          <p:nvPr>
            <p:ph type="sldNum" sz="quarter" idx="12"/>
          </p:nvPr>
        </p:nvSpPr>
        <p:spPr>
          <a:xfrm>
            <a:off x="8737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365127"/>
            <a:ext cx="10972800" cy="1120774"/>
          </a:xfrm>
        </p:spPr>
        <p:txBody>
          <a:bodyPr/>
          <a:lstStyle/>
          <a:p>
            <a:pPr fontAlgn="base"/>
            <a:r>
              <a:rPr lang="zh-CN" altLang="en-US" strike="noStrike" noProof="1" dirty="0"/>
              <a:t>单击此处编辑母版标题样式</a:t>
            </a:r>
            <a:endParaRPr lang="zh-CN" altLang="en-US" strike="noStrike" noProof="1" dirty="0"/>
          </a:p>
        </p:txBody>
      </p:sp>
      <p:sp>
        <p:nvSpPr>
          <p:cNvPr id="3" name="文本占位符 2"/>
          <p:cNvSpPr>
            <a:spLocks noGrp="1"/>
          </p:cNvSpPr>
          <p:nvPr>
            <p:ph type="body" idx="1"/>
          </p:nvPr>
        </p:nvSpPr>
        <p:spPr>
          <a:xfrm>
            <a:off x="609600" y="1681163"/>
            <a:ext cx="538903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dirty="0"/>
              <a:t>单击此处编辑母版文本样式</a:t>
            </a:r>
            <a:endParaRPr lang="zh-CN" altLang="en-US" strike="noStrike" noProof="1" dirty="0"/>
          </a:p>
        </p:txBody>
      </p:sp>
      <p:sp>
        <p:nvSpPr>
          <p:cNvPr id="4" name="内容占位符 3"/>
          <p:cNvSpPr>
            <a:spLocks noGrp="1"/>
          </p:cNvSpPr>
          <p:nvPr>
            <p:ph sz="half" idx="2"/>
          </p:nvPr>
        </p:nvSpPr>
        <p:spPr>
          <a:xfrm>
            <a:off x="609600" y="2505075"/>
            <a:ext cx="5389034" cy="3684588"/>
          </a:xfrm>
        </p:spPr>
        <p:txBody>
          <a:bodyPr/>
          <a:lstStyle/>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
        <p:nvSpPr>
          <p:cNvPr id="5" name="文本占位符 4"/>
          <p:cNvSpPr>
            <a:spLocks noGrp="1"/>
          </p:cNvSpPr>
          <p:nvPr>
            <p:ph type="body" sz="quarter" idx="3"/>
          </p:nvPr>
        </p:nvSpPr>
        <p:spPr>
          <a:xfrm>
            <a:off x="6172200" y="1681163"/>
            <a:ext cx="5410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dirty="0"/>
              <a:t>单击此处编辑母版文本样式</a:t>
            </a:r>
            <a:endParaRPr lang="zh-CN" altLang="en-US" strike="noStrike" noProof="1" dirty="0"/>
          </a:p>
        </p:txBody>
      </p:sp>
      <p:sp>
        <p:nvSpPr>
          <p:cNvPr id="6" name="内容占位符 5"/>
          <p:cNvSpPr>
            <a:spLocks noGrp="1"/>
          </p:cNvSpPr>
          <p:nvPr>
            <p:ph sz="quarter" idx="4"/>
          </p:nvPr>
        </p:nvSpPr>
        <p:spPr>
          <a:xfrm>
            <a:off x="6172200" y="2505075"/>
            <a:ext cx="5410200" cy="3684588"/>
          </a:xfrm>
        </p:spPr>
        <p:txBody>
          <a:bodyPr/>
          <a:lstStyle/>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
        <p:nvSpPr>
          <p:cNvPr id="7" name="日期占位符 6"/>
          <p:cNvSpPr>
            <a:spLocks noGrp="1"/>
          </p:cNvSpPr>
          <p:nvPr>
            <p:ph type="dt" sz="half" idx="10"/>
          </p:nvPr>
        </p:nvSpPr>
        <p:spPr/>
        <p:txBody>
          <a:bodyPr/>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8" name="页脚占位符 7"/>
          <p:cNvSpPr>
            <a:spLocks noGrp="1"/>
          </p:cNvSpPr>
          <p:nvPr>
            <p:ph type="ftr" sz="quarter" idx="11"/>
          </p:nvPr>
        </p:nvSpPr>
        <p:spPr/>
        <p:txBody>
          <a:bodyPr/>
          <a:p>
            <a:pPr fontAlgn="auto"/>
            <a:endParaRPr lang="zh-CN" altLang="en-US" strike="noStrike" noProof="1"/>
          </a:p>
        </p:txBody>
      </p:sp>
      <p:sp>
        <p:nvSpPr>
          <p:cNvPr id="9" name="灯片编号占位符 8"/>
          <p:cNvSpPr>
            <a:spLocks noGrp="1"/>
          </p:cNvSpPr>
          <p:nvPr>
            <p:ph type="sldNum" sz="quarter" idx="12"/>
          </p:nvPr>
        </p:nvSpPr>
        <p:spPr/>
        <p:txBody>
          <a:bodyPr/>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bg1"/>
        </a:solidFill>
        <a:effectLst/>
      </p:bgPr>
    </p:bg>
    <p:spTree>
      <p:nvGrpSpPr>
        <p:cNvPr id="1" name=""/>
        <p:cNvGrpSpPr/>
        <p:nvPr/>
      </p:nvGrpSpPr>
      <p:grpSpPr>
        <a:xfrm>
          <a:off x="0" y="0"/>
          <a:ext cx="0" cy="0"/>
          <a:chOff x="0" y="0"/>
          <a:chExt cx="0" cy="0"/>
        </a:xfrm>
      </p:grpSpPr>
      <p:grpSp>
        <p:nvGrpSpPr>
          <p:cNvPr id="10243" name="Group 2"/>
          <p:cNvGrpSpPr/>
          <p:nvPr/>
        </p:nvGrpSpPr>
        <p:grpSpPr>
          <a:xfrm>
            <a:off x="2362200" y="2012950"/>
            <a:ext cx="3184525" cy="2832100"/>
            <a:chOff x="0" y="0"/>
            <a:chExt cx="5014" cy="4460"/>
          </a:xfrm>
        </p:grpSpPr>
        <p:sp>
          <p:nvSpPr>
            <p:cNvPr id="10244" name="Oval 3"/>
            <p:cNvSpPr/>
            <p:nvPr/>
          </p:nvSpPr>
          <p:spPr>
            <a:xfrm>
              <a:off x="327" y="0"/>
              <a:ext cx="4459" cy="4461"/>
            </a:xfrm>
            <a:prstGeom prst="ellipse">
              <a:avLst/>
            </a:prstGeom>
            <a:noFill/>
            <a:ln w="19050" cap="flat" cmpd="sng">
              <a:solidFill>
                <a:schemeClr val="tx1"/>
              </a:solidFill>
              <a:prstDash val="dash"/>
              <a:round/>
              <a:headEnd type="none" w="med" len="med"/>
              <a:tailEnd type="none" w="med" len="med"/>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10245" name="Rectangle 4"/>
            <p:cNvSpPr/>
            <p:nvPr/>
          </p:nvSpPr>
          <p:spPr>
            <a:xfrm>
              <a:off x="3918" y="705"/>
              <a:ext cx="1096" cy="3168"/>
            </a:xfrm>
            <a:prstGeom prst="rect">
              <a:avLst/>
            </a:prstGeom>
            <a:solidFill>
              <a:schemeClr val="bg1"/>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10246" name="Oval 5"/>
            <p:cNvSpPr/>
            <p:nvPr/>
          </p:nvSpPr>
          <p:spPr>
            <a:xfrm>
              <a:off x="0" y="1920"/>
              <a:ext cx="655" cy="656"/>
            </a:xfrm>
            <a:prstGeom prst="ellipse">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grpSp>
      <p:grpSp>
        <p:nvGrpSpPr>
          <p:cNvPr id="10247" name="Group 6"/>
          <p:cNvGrpSpPr/>
          <p:nvPr/>
        </p:nvGrpSpPr>
        <p:grpSpPr>
          <a:xfrm flipV="1">
            <a:off x="3965575" y="4170363"/>
            <a:ext cx="3824288" cy="76200"/>
            <a:chOff x="0" y="0"/>
            <a:chExt cx="4518" cy="249"/>
          </a:xfrm>
        </p:grpSpPr>
        <p:sp>
          <p:nvSpPr>
            <p:cNvPr id="10248" name="Rectangle 7"/>
            <p:cNvSpPr/>
            <p:nvPr/>
          </p:nvSpPr>
          <p:spPr>
            <a:xfrm>
              <a:off x="0" y="0"/>
              <a:ext cx="4518" cy="249"/>
            </a:xfrm>
            <a:prstGeom prst="rect">
              <a:avLst/>
            </a:prstGeom>
            <a:solidFill>
              <a:schemeClr val="tx1"/>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10249" name="Rectangle 8"/>
            <p:cNvSpPr/>
            <p:nvPr/>
          </p:nvSpPr>
          <p:spPr>
            <a:xfrm>
              <a:off x="0" y="1"/>
              <a:ext cx="1080" cy="249"/>
            </a:xfrm>
            <a:prstGeom prst="rect">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sp>
          <p:nvSpPr>
            <p:cNvPr id="10250" name="Rectangle 9"/>
            <p:cNvSpPr/>
            <p:nvPr/>
          </p:nvSpPr>
          <p:spPr>
            <a:xfrm>
              <a:off x="2265" y="0"/>
              <a:ext cx="1080" cy="249"/>
            </a:xfrm>
            <a:prstGeom prst="rect">
              <a:avLst/>
            </a:prstGeom>
            <a:solidFill>
              <a:schemeClr val="tx2"/>
            </a:solidFill>
            <a:ln w="9525">
              <a:noFill/>
            </a:ln>
          </p:spPr>
          <p:txBody>
            <a:bodyPr anchor="ctr" anchorCtr="0"/>
            <a:p>
              <a:pPr lvl="0"/>
              <a:endParaRPr lang="zh-CN" altLang="en-US">
                <a:latin typeface="Arial" panose="020B0604020202020204" pitchFamily="34" charset="0"/>
                <a:ea typeface="黑体" panose="02010609060101010101" pitchFamily="49" charset="-122"/>
              </a:endParaRPr>
            </a:p>
          </p:txBody>
        </p:sp>
      </p:grpSp>
      <p:sp>
        <p:nvSpPr>
          <p:cNvPr id="18" name="Rectangle 10"/>
          <p:cNvSpPr>
            <a:spLocks noGrp="1" noChangeArrowheads="1"/>
          </p:cNvSpPr>
          <p:nvPr>
            <p:ph type="ctrTitle" hasCustomPrompt="1"/>
          </p:nvPr>
        </p:nvSpPr>
        <p:spPr>
          <a:xfrm>
            <a:off x="3820943" y="2855914"/>
            <a:ext cx="6864351" cy="687387"/>
          </a:xfrm>
        </p:spPr>
        <p:txBody>
          <a:bodyPr/>
          <a:lstStyle>
            <a:lvl1pPr>
              <a:defRPr sz="4000">
                <a:solidFill>
                  <a:schemeClr val="tx1"/>
                </a:solidFill>
                <a:latin typeface="+mj-lt"/>
              </a:defRPr>
            </a:lvl1pPr>
          </a:lstStyle>
          <a:p>
            <a:pPr lvl="0" fontAlgn="base"/>
            <a:r>
              <a:rPr lang="zh-CN" altLang="en-US" strike="noStrike" noProof="0" dirty="0">
                <a:sym typeface="Arial" panose="020B0604020202020204" pitchFamily="34" charset="0"/>
              </a:rPr>
              <a:t>编辑标题</a:t>
            </a:r>
            <a:endParaRPr lang="zh-CN" altLang="zh-CN" strike="noStrike" noProof="0" dirty="0">
              <a:sym typeface="Arial" panose="020B0604020202020204" pitchFamily="34" charset="0"/>
            </a:endParaRPr>
          </a:p>
        </p:txBody>
      </p:sp>
      <p:sp>
        <p:nvSpPr>
          <p:cNvPr id="19" name="Rectangle 11"/>
          <p:cNvSpPr>
            <a:spLocks noGrp="1" noChangeArrowheads="1"/>
          </p:cNvSpPr>
          <p:nvPr>
            <p:ph type="subTitle" idx="1"/>
          </p:nvPr>
        </p:nvSpPr>
        <p:spPr>
          <a:xfrm>
            <a:off x="3820943" y="3543300"/>
            <a:ext cx="6864351" cy="611188"/>
          </a:xfrm>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170" tIns="46990" rIns="90170" bIns="46990"/>
          <a:lstStyle>
            <a:lvl1pPr marL="0" indent="0">
              <a:spcBef>
                <a:spcPct val="0"/>
              </a:spcBef>
              <a:buFont typeface="Arial" panose="020B0604020202020204" pitchFamily="34" charset="0"/>
              <a:buNone/>
              <a:defRPr sz="2800">
                <a:solidFill>
                  <a:srgbClr val="F1AA07"/>
                </a:solidFill>
                <a:latin typeface="+mn-ea"/>
                <a:ea typeface="+mn-ea"/>
                <a:sym typeface="Arial" panose="020B0604020202020204" pitchFamily="34" charset="0"/>
              </a:defRPr>
            </a:lvl1pPr>
          </a:lstStyle>
          <a:p>
            <a:pPr lvl="0" fontAlgn="base"/>
            <a:r>
              <a:rPr lang="zh-CN" altLang="zh-CN" strike="noStrike" noProof="0" dirty="0">
                <a:sym typeface="Arial" panose="020B0604020202020204" pitchFamily="34" charset="0"/>
              </a:rPr>
              <a:t>单击此处编辑母版副标题样式</a:t>
            </a:r>
            <a:endParaRPr lang="zh-CN" altLang="zh-CN" strike="noStrike" noProof="0" dirty="0">
              <a:sym typeface="Arial" panose="020B0604020202020204" pitchFamily="34" charset="0"/>
            </a:endParaRPr>
          </a:p>
        </p:txBody>
      </p:sp>
      <p:sp>
        <p:nvSpPr>
          <p:cNvPr id="2" name="日期占位符 1"/>
          <p:cNvSpPr>
            <a:spLocks noGrp="1"/>
          </p:cNvSpPr>
          <p:nvPr>
            <p:ph type="dt" sz="half" idx="10"/>
          </p:nvPr>
        </p:nvSpPr>
        <p:spPr>
          <a:xfrm>
            <a:off x="609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3" name="页脚占位符 2"/>
          <p:cNvSpPr>
            <a:spLocks noGrp="1"/>
          </p:cNvSpPr>
          <p:nvPr>
            <p:ph type="ftr" sz="quarter" idx="11"/>
          </p:nvPr>
        </p:nvSpPr>
        <p:spPr>
          <a:xfrm>
            <a:off x="4165600" y="6245225"/>
            <a:ext cx="3860800" cy="476250"/>
          </a:xfrm>
          <a:prstGeom prst="rect">
            <a:avLst/>
          </a:prstGeom>
          <a:noFill/>
          <a:ln>
            <a:noFill/>
          </a:ln>
        </p:spPr>
        <p:txBody>
          <a:bodyPr vert="horz" wrap="square" lIns="91440" tIns="45720" rIns="91440" bIns="45720" numCol="1" anchor="t" anchorCtr="0" compatLnSpc="1">
            <a:normAutofit/>
          </a:bodyPr>
          <a:lstStyle/>
          <a:p>
            <a:pPr fontAlgn="auto"/>
            <a:endParaRPr lang="zh-CN" altLang="en-US" strike="noStrike" noProof="1"/>
          </a:p>
        </p:txBody>
      </p:sp>
      <p:sp>
        <p:nvSpPr>
          <p:cNvPr id="4" name="灯片编号占位符 3"/>
          <p:cNvSpPr>
            <a:spLocks noGrp="1"/>
          </p:cNvSpPr>
          <p:nvPr>
            <p:ph type="sldNum" sz="quarter" idx="12"/>
          </p:nvPr>
        </p:nvSpPr>
        <p:spPr>
          <a:xfrm>
            <a:off x="8737600" y="6245225"/>
            <a:ext cx="2844800" cy="476250"/>
          </a:xfrm>
          <a:prstGeom prst="rect">
            <a:avLst/>
          </a:prstGeom>
          <a:noFill/>
          <a:ln>
            <a:noFill/>
          </a:ln>
        </p:spPr>
        <p:txBody>
          <a:bodyPr vert="horz" wrap="square" lIns="91440" tIns="45720" rIns="91440" bIns="45720" numCol="1" anchor="t" anchorCtr="0" compatLnSpc="1">
            <a:normAutofit/>
          </a:bodyPr>
          <a:lstStyle/>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3" name="页脚占位符 2"/>
          <p:cNvSpPr>
            <a:spLocks noGrp="1"/>
          </p:cNvSpPr>
          <p:nvPr>
            <p:ph type="ftr" sz="quarter" idx="11"/>
          </p:nvPr>
        </p:nvSpPr>
        <p:spPr/>
        <p:txBody>
          <a:bodyPr/>
          <a:p>
            <a:pPr fontAlgn="auto"/>
            <a:endParaRPr lang="zh-CN" altLang="en-US" strike="noStrike" noProof="1"/>
          </a:p>
        </p:txBody>
      </p:sp>
      <p:sp>
        <p:nvSpPr>
          <p:cNvPr id="4" name="灯片编号占位符 3"/>
          <p:cNvSpPr>
            <a:spLocks noGrp="1"/>
          </p:cNvSpPr>
          <p:nvPr>
            <p:ph type="sldNum" sz="quarter" idx="12"/>
          </p:nvPr>
        </p:nvSpPr>
        <p:spPr/>
        <p:txBody>
          <a:bodyPr/>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951080" y="953290"/>
            <a:ext cx="5416551" cy="757325"/>
          </a:xfrm>
          <a:solidFill>
            <a:schemeClr val="tx2"/>
          </a:solidFill>
        </p:spPr>
        <p:txBody>
          <a:bodyPr anchor="ctr" anchorCtr="0">
            <a:normAutofit/>
          </a:bodyPr>
          <a:lstStyle>
            <a:lvl1pPr>
              <a:defRPr sz="3600">
                <a:solidFill>
                  <a:schemeClr val="bg1"/>
                </a:solidFill>
              </a:defRPr>
            </a:lvl1pPr>
          </a:lstStyle>
          <a:p>
            <a:pPr fontAlgn="base"/>
            <a:r>
              <a:rPr lang="zh-CN" altLang="en-US" strike="noStrike" noProof="1" dirty="0"/>
              <a:t>编辑标题</a:t>
            </a:r>
            <a:endParaRPr lang="zh-CN" altLang="en-US" strike="noStrike" noProof="1" dirty="0"/>
          </a:p>
        </p:txBody>
      </p:sp>
      <p:sp>
        <p:nvSpPr>
          <p:cNvPr id="3" name="图片占位符 2"/>
          <p:cNvSpPr>
            <a:spLocks noGrp="1"/>
          </p:cNvSpPr>
          <p:nvPr>
            <p:ph type="pic" idx="1"/>
          </p:nvPr>
        </p:nvSpPr>
        <p:spPr>
          <a:xfrm>
            <a:off x="6684584" y="9524"/>
            <a:ext cx="4554554" cy="68484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base"/>
            <a:endParaRPr lang="zh-CN" altLang="en-US" strike="noStrike" noProof="1" dirty="0"/>
          </a:p>
        </p:txBody>
      </p:sp>
      <p:sp>
        <p:nvSpPr>
          <p:cNvPr id="4" name="文本占位符 3"/>
          <p:cNvSpPr>
            <a:spLocks noGrp="1"/>
          </p:cNvSpPr>
          <p:nvPr>
            <p:ph type="body" sz="half" idx="2"/>
          </p:nvPr>
        </p:nvSpPr>
        <p:spPr>
          <a:xfrm>
            <a:off x="951080" y="1966220"/>
            <a:ext cx="5416551" cy="4498975"/>
          </a:xfrm>
        </p:spPr>
        <p:txBody>
          <a:bodyPr>
            <a:normAutofit/>
          </a:bodyPr>
          <a:lstStyle>
            <a:lvl1pPr marL="285750" indent="-285750">
              <a:buFont typeface="Arial" panose="020B0604020202020204" pitchFamily="34" charset="0"/>
              <a:buChar char="•"/>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dirty="0"/>
              <a:t>单击此处编辑母版文本样式</a:t>
            </a:r>
            <a:endParaRPr lang="zh-CN" altLang="en-US" strike="noStrike" noProof="1" dirty="0"/>
          </a:p>
        </p:txBody>
      </p:sp>
      <p:sp>
        <p:nvSpPr>
          <p:cNvPr id="5" name="日期占位符 4"/>
          <p:cNvSpPr>
            <a:spLocks noGrp="1"/>
          </p:cNvSpPr>
          <p:nvPr>
            <p:ph type="dt" sz="half" idx="10"/>
          </p:nvPr>
        </p:nvSpPr>
        <p:spPr>
          <a:xfrm>
            <a:off x="609600" y="6465888"/>
            <a:ext cx="2844800" cy="320675"/>
          </a:xfrm>
          <a:prstGeom prst="rect">
            <a:avLst/>
          </a:prstGeom>
          <a:noFill/>
          <a:ln>
            <a:noFill/>
          </a:ln>
        </p:spPr>
        <p:txBody>
          <a:bodyPr vert="horz" wrap="square" lIns="91440" tIns="45720" rIns="91440" bIns="45720" numCol="1" anchor="t" anchorCtr="0" compatLnSpc="1">
            <a:normAutofit/>
          </a:bodyPr>
          <a:lstStyle/>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6" name="页脚占位符 5"/>
          <p:cNvSpPr>
            <a:spLocks noGrp="1"/>
          </p:cNvSpPr>
          <p:nvPr>
            <p:ph type="ftr" sz="quarter" idx="11"/>
          </p:nvPr>
        </p:nvSpPr>
        <p:spPr>
          <a:xfrm>
            <a:off x="4165600" y="6465888"/>
            <a:ext cx="3860800" cy="320675"/>
          </a:xfrm>
          <a:prstGeom prst="rect">
            <a:avLst/>
          </a:prstGeom>
          <a:noFill/>
          <a:ln>
            <a:noFill/>
          </a:ln>
        </p:spPr>
        <p:txBody>
          <a:bodyPr vert="horz" wrap="square" lIns="91440" tIns="45720" rIns="91440" bIns="45720" numCol="1" anchor="t" anchorCtr="0" compatLnSpc="1">
            <a:normAutofit/>
          </a:bodyPr>
          <a:lstStyle/>
          <a:p>
            <a:pPr fontAlgn="auto"/>
            <a:endParaRPr lang="zh-CN" altLang="en-US" strike="noStrike" noProof="1"/>
          </a:p>
        </p:txBody>
      </p:sp>
      <p:sp>
        <p:nvSpPr>
          <p:cNvPr id="7" name="灯片编号占位符 6"/>
          <p:cNvSpPr>
            <a:spLocks noGrp="1"/>
          </p:cNvSpPr>
          <p:nvPr>
            <p:ph type="sldNum" sz="quarter" idx="12"/>
          </p:nvPr>
        </p:nvSpPr>
        <p:spPr>
          <a:xfrm>
            <a:off x="8737600" y="6465888"/>
            <a:ext cx="2844800" cy="320675"/>
          </a:xfrm>
          <a:prstGeom prst="rect">
            <a:avLst/>
          </a:prstGeom>
          <a:noFill/>
          <a:ln>
            <a:noFill/>
          </a:ln>
        </p:spPr>
        <p:txBody>
          <a:bodyPr vert="horz" wrap="square" lIns="91440" tIns="45720" rIns="91440" bIns="45720" numCol="1" anchor="t" anchorCtr="0" compatLnSpc="1">
            <a:normAutofit/>
          </a:bodyPr>
          <a:lstStyle/>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633857" y="445410"/>
            <a:ext cx="1691115" cy="5567363"/>
          </a:xfrm>
        </p:spPr>
        <p:txBody>
          <a:bodyPr vert="eaVert"/>
          <a:lstStyle/>
          <a:p>
            <a:pPr fontAlgn="base"/>
            <a:r>
              <a:rPr lang="zh-CN" altLang="en-US" strike="noStrike" noProof="1" dirty="0"/>
              <a:t>单击此处编辑母版标题样式</a:t>
            </a:r>
            <a:endParaRPr lang="zh-CN" altLang="en-US" strike="noStrike" noProof="1" dirty="0"/>
          </a:p>
        </p:txBody>
      </p:sp>
      <p:sp>
        <p:nvSpPr>
          <p:cNvPr id="3" name="竖排文字占位符 2"/>
          <p:cNvSpPr>
            <a:spLocks noGrp="1"/>
          </p:cNvSpPr>
          <p:nvPr>
            <p:ph type="body" orient="vert" idx="1"/>
          </p:nvPr>
        </p:nvSpPr>
        <p:spPr>
          <a:xfrm>
            <a:off x="609600" y="445410"/>
            <a:ext cx="8779329" cy="5567363"/>
          </a:xfrm>
        </p:spPr>
        <p:txBody>
          <a:bodyPr vert="eaVert"/>
          <a:lstStyle/>
          <a:p>
            <a:pPr lvl="0" fontAlgn="base"/>
            <a:r>
              <a:rPr lang="zh-CN" altLang="en-US" strike="noStrike" noProof="1" dirty="0"/>
              <a:t>单击此处编辑母版文本样式</a:t>
            </a:r>
            <a:endParaRPr lang="zh-CN" altLang="en-US" strike="noStrike" noProof="1" dirty="0"/>
          </a:p>
          <a:p>
            <a:pPr lvl="1" fontAlgn="base"/>
            <a:r>
              <a:rPr lang="zh-CN" altLang="en-US" strike="noStrike" noProof="1" dirty="0"/>
              <a:t>第二级</a:t>
            </a:r>
            <a:endParaRPr lang="zh-CN" altLang="en-US" strike="noStrike" noProof="1" dirty="0"/>
          </a:p>
          <a:p>
            <a:pPr lvl="2" fontAlgn="base"/>
            <a:r>
              <a:rPr lang="zh-CN" altLang="en-US" strike="noStrike" noProof="1" dirty="0"/>
              <a:t>第三级</a:t>
            </a:r>
            <a:endParaRPr lang="zh-CN" altLang="en-US" strike="noStrike" noProof="1" dirty="0"/>
          </a:p>
          <a:p>
            <a:pPr lvl="3" fontAlgn="base"/>
            <a:r>
              <a:rPr lang="zh-CN" altLang="en-US" strike="noStrike" noProof="1" dirty="0"/>
              <a:t>第四级</a:t>
            </a:r>
            <a:endParaRPr lang="zh-CN" altLang="en-US" strike="noStrike" noProof="1" dirty="0"/>
          </a:p>
          <a:p>
            <a:pPr lvl="4" fontAlgn="base"/>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custDataLst>
              <p:tags r:id="rId11"/>
            </p:custDataLst>
          </p:nvPr>
        </p:nvSpPr>
        <p:spPr>
          <a:xfrm>
            <a:off x="1284288" y="184150"/>
            <a:ext cx="10309225" cy="998538"/>
          </a:xfrm>
          <a:prstGeom prst="rect">
            <a:avLst/>
          </a:prstGeom>
          <a:noFill/>
          <a:ln w="9525">
            <a:noFill/>
          </a:ln>
        </p:spPr>
        <p:txBody>
          <a:bodyPr vert="horz" wrap="square" lIns="90170" tIns="46990" rIns="90170" bIns="46990" anchor="ctr" anchorCtr="0"/>
          <a:p>
            <a:pPr lvl="0"/>
            <a:r>
              <a:rPr lang="zh-CN" altLang="zh-CN" dirty="0"/>
              <a:t>单击此处编辑母版标题样式</a:t>
            </a:r>
            <a:endParaRPr lang="zh-CN" altLang="zh-CN" dirty="0"/>
          </a:p>
        </p:txBody>
      </p:sp>
      <p:sp>
        <p:nvSpPr>
          <p:cNvPr id="1027" name="Rectangle 3"/>
          <p:cNvSpPr>
            <a:spLocks noGrp="1"/>
          </p:cNvSpPr>
          <p:nvPr>
            <p:ph type="body"/>
            <p:custDataLst>
              <p:tags r:id="rId12"/>
            </p:custDataLst>
          </p:nvPr>
        </p:nvSpPr>
        <p:spPr>
          <a:xfrm>
            <a:off x="609600" y="1465263"/>
            <a:ext cx="10983913" cy="4498975"/>
          </a:xfrm>
          <a:prstGeom prst="rect">
            <a:avLst/>
          </a:prstGeom>
          <a:noFill/>
          <a:ln w="9525">
            <a:noFill/>
          </a:ln>
        </p:spPr>
        <p:txBody>
          <a:bodyPr vert="horz" wrap="square" lIns="91440" tIns="45720" rIns="91440" bIns="45720" anchor="t" anchorCtr="0"/>
          <a:p>
            <a:pPr lvl="0"/>
            <a:r>
              <a:rPr lang="zh-CN" altLang="en-US" dirty="0"/>
              <a:t>单击此处编辑母版文本样式</a:t>
            </a:r>
            <a:endParaRPr lang="zh-CN" altLang="en-US" dirty="0"/>
          </a:p>
          <a:p>
            <a:pPr lvl="1" indent="-285750"/>
            <a:r>
              <a:rPr lang="zh-CN" altLang="en-US" dirty="0"/>
              <a:t>第二级</a:t>
            </a:r>
            <a:endParaRPr lang="zh-CN" altLang="en-US" dirty="0"/>
          </a:p>
          <a:p>
            <a:pPr lvl="2" indent="-285750"/>
            <a:r>
              <a:rPr lang="zh-CN" altLang="en-US" dirty="0"/>
              <a:t>第三级</a:t>
            </a:r>
            <a:endParaRPr lang="zh-CN" altLang="en-US" dirty="0"/>
          </a:p>
          <a:p>
            <a:pPr lvl="3" indent="-285750"/>
            <a:r>
              <a:rPr lang="zh-CN" altLang="en-US" dirty="0"/>
              <a:t>第四级</a:t>
            </a:r>
            <a:endParaRPr lang="zh-CN" altLang="en-US" dirty="0"/>
          </a:p>
          <a:p>
            <a:pPr lvl="4" indent="-285750"/>
            <a:r>
              <a:rPr lang="zh-CN" altLang="en-US" dirty="0"/>
              <a:t>第五级</a:t>
            </a:r>
            <a:endParaRPr lang="zh-CN" altLang="en-US"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lvl1pPr>
              <a:defRPr sz="1400">
                <a:solidFill>
                  <a:schemeClr val="bg2"/>
                </a:solidFill>
                <a:latin typeface="Arial" panose="020B0604020202020204" pitchFamily="34" charset="0"/>
                <a:ea typeface="黑体" panose="02010609060101010101" pitchFamily="49" charset="-122"/>
                <a:sym typeface="Arial" panose="020B0604020202020204" pitchFamily="34" charset="0"/>
              </a:defRPr>
            </a:lvl1pPr>
          </a:lstStyle>
          <a:p>
            <a:pPr fontAlgn="auto"/>
            <a:fld id="{9AC639E7-FCA5-435F-8592-3881F1026E6A}" type="datetime1">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lvl1pPr algn="ctr">
              <a:defRPr sz="1400">
                <a:solidFill>
                  <a:schemeClr val="bg2"/>
                </a:solidFill>
                <a:latin typeface="Arial" panose="020B0604020202020204" pitchFamily="34" charset="0"/>
                <a:ea typeface="黑体" panose="02010609060101010101" pitchFamily="49" charset="-122"/>
                <a:sym typeface="Arial" panose="020B0604020202020204" pitchFamily="34" charset="0"/>
              </a:defRPr>
            </a:lvl1pPr>
          </a:lstStyle>
          <a:p>
            <a:pPr fontAlgn="auto"/>
            <a:endParaRPr lang="zh-CN" altLang="en-US" strike="noStrike" noProof="1"/>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lvl1pPr algn="r">
              <a:defRPr sz="1400">
                <a:solidFill>
                  <a:schemeClr val="bg2"/>
                </a:solidFill>
                <a:latin typeface="Arial" panose="020B0604020202020204" pitchFamily="34" charset="0"/>
                <a:ea typeface="黑体" panose="02010609060101010101" pitchFamily="49" charset="-122"/>
                <a:sym typeface="Arial" panose="020B0604020202020204" pitchFamily="34" charset="0"/>
              </a:defRPr>
            </a:lvl1pPr>
          </a:lstStyle>
          <a:p>
            <a:pPr fontAlgn="auto"/>
            <a:fld id="{A69FDD4A-240E-4D15-943F-A4EBA544B286}" type="slidenum">
              <a:rPr lang="zh-CN" altLang="en-US" strike="noStrike" noProof="1" smtClean="0">
                <a:latin typeface="Arial" panose="020B0604020202020204" pitchFamily="34" charset="0"/>
                <a:ea typeface="黑体" panose="02010609060101010101" pitchFamily="49" charset="-122"/>
                <a:cs typeface="+mn-cs"/>
              </a:rPr>
            </a:fld>
            <a:endParaRPr lang="zh-CN" altLang="en-US" strike="noStrike" noProof="1"/>
          </a:p>
        </p:txBody>
      </p:sp>
      <p:sp>
        <p:nvSpPr>
          <p:cNvPr id="1031" name="KSO_TEMPLATE" hidden="1"/>
          <p:cNvSpPr/>
          <p:nvPr>
            <p:custDataLst>
              <p:tags r:id="rId13"/>
            </p:custDataLst>
          </p:nvPr>
        </p:nvSpPr>
        <p:spPr>
          <a:xfrm>
            <a:off x="0" y="0"/>
            <a:ext cx="0" cy="0"/>
          </a:xfrm>
          <a:prstGeom prst="rect">
            <a:avLst/>
          </a:prstGeom>
          <a:solidFill>
            <a:schemeClr val="accent1"/>
          </a:solidFill>
          <a:ln w="9525" cap="flat" cmpd="sng">
            <a:solidFill>
              <a:schemeClr val="tx1"/>
            </a:solidFill>
            <a:prstDash val="solid"/>
            <a:round/>
            <a:headEnd type="none" w="med" len="med"/>
            <a:tailEnd type="none" w="med" len="med"/>
          </a:ln>
        </p:spPr>
        <p:txBody>
          <a:bodyPr wrap="square" lIns="91440" tIns="45720" rIns="91440" bIns="45720" anchor="t" anchorCtr="0"/>
          <a:p>
            <a:pPr lvl="0">
              <a:buSzTx/>
            </a:pPr>
            <a:endParaRPr lang="zh-CN" altLang="en-US" u="none" baseline="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rtl="0" fontAlgn="base">
        <a:spcBef>
          <a:spcPct val="0"/>
        </a:spcBef>
        <a:spcAft>
          <a:spcPct val="0"/>
        </a:spcAft>
        <a:buFont typeface="Arial" panose="020B0604020202020204" pitchFamily="34" charset="0"/>
        <a:defRPr sz="3600" kern="1200">
          <a:solidFill>
            <a:srgbClr val="F1AA07"/>
          </a:solidFill>
          <a:latin typeface="+mj-ea"/>
          <a:ea typeface="+mj-ea"/>
          <a:cs typeface="+mj-cs"/>
          <a:sym typeface="Arial" panose="020B0604020202020204" pitchFamily="34" charset="0"/>
        </a:defRPr>
      </a:lvl1pPr>
      <a:lvl2pPr algn="l" rtl="0" fontAlgn="base">
        <a:spcBef>
          <a:spcPct val="0"/>
        </a:spcBef>
        <a:spcAft>
          <a:spcPct val="0"/>
        </a:spcAft>
        <a:buFont typeface="Arial" panose="020B0604020202020204" pitchFamily="34" charset="0"/>
        <a:defRPr sz="2800">
          <a:solidFill>
            <a:srgbClr val="F1AA07"/>
          </a:solidFill>
          <a:latin typeface="Arial" panose="020B0604020202020204" pitchFamily="34" charset="0"/>
          <a:ea typeface="黑体" panose="02010609060101010101" pitchFamily="49" charset="-122"/>
          <a:sym typeface="Arial" panose="020B0604020202020204" pitchFamily="34" charset="0"/>
        </a:defRPr>
      </a:lvl2pPr>
      <a:lvl3pPr algn="l" rtl="0" fontAlgn="base">
        <a:spcBef>
          <a:spcPct val="0"/>
        </a:spcBef>
        <a:spcAft>
          <a:spcPct val="0"/>
        </a:spcAft>
        <a:buFont typeface="Arial" panose="020B0604020202020204" pitchFamily="34" charset="0"/>
        <a:defRPr sz="2800">
          <a:solidFill>
            <a:srgbClr val="F1AA07"/>
          </a:solidFill>
          <a:latin typeface="Arial" panose="020B0604020202020204" pitchFamily="34" charset="0"/>
          <a:ea typeface="黑体" panose="02010609060101010101" pitchFamily="49" charset="-122"/>
          <a:sym typeface="Arial" panose="020B0604020202020204" pitchFamily="34" charset="0"/>
        </a:defRPr>
      </a:lvl3pPr>
      <a:lvl4pPr algn="l" rtl="0" fontAlgn="base">
        <a:spcBef>
          <a:spcPct val="0"/>
        </a:spcBef>
        <a:spcAft>
          <a:spcPct val="0"/>
        </a:spcAft>
        <a:buFont typeface="Arial" panose="020B0604020202020204" pitchFamily="34" charset="0"/>
        <a:defRPr sz="2800">
          <a:solidFill>
            <a:srgbClr val="F1AA07"/>
          </a:solidFill>
          <a:latin typeface="Arial" panose="020B0604020202020204" pitchFamily="34" charset="0"/>
          <a:ea typeface="黑体" panose="02010609060101010101" pitchFamily="49" charset="-122"/>
          <a:sym typeface="Arial" panose="020B0604020202020204" pitchFamily="34" charset="0"/>
        </a:defRPr>
      </a:lvl4pPr>
      <a:lvl5pPr algn="l" rtl="0" fontAlgn="base">
        <a:spcBef>
          <a:spcPct val="0"/>
        </a:spcBef>
        <a:spcAft>
          <a:spcPct val="0"/>
        </a:spcAft>
        <a:buFont typeface="Arial" panose="020B0604020202020204" pitchFamily="34" charset="0"/>
        <a:defRPr sz="2800">
          <a:solidFill>
            <a:srgbClr val="F1AA07"/>
          </a:solidFill>
          <a:latin typeface="Arial" panose="020B0604020202020204" pitchFamily="34" charset="0"/>
          <a:ea typeface="黑体" panose="02010609060101010101" pitchFamily="49" charset="-122"/>
          <a:sym typeface="Arial" panose="020B0604020202020204" pitchFamily="34" charset="0"/>
        </a:defRPr>
      </a:lvl5pPr>
      <a:lvl6pPr marL="457200" algn="l" rtl="0" fontAlgn="base">
        <a:spcBef>
          <a:spcPct val="0"/>
        </a:spcBef>
        <a:spcAft>
          <a:spcPct val="0"/>
        </a:spcAft>
        <a:buFont typeface="Arial" panose="020B0604020202020204" pitchFamily="34" charset="0"/>
        <a:defRPr sz="2800">
          <a:solidFill>
            <a:srgbClr val="F1AA07"/>
          </a:solidFill>
          <a:latin typeface="Arial" panose="020B0604020202020204" pitchFamily="34" charset="0"/>
          <a:ea typeface="黑体" panose="02010609060101010101" pitchFamily="49" charset="-122"/>
          <a:sym typeface="Arial" panose="020B0604020202020204" pitchFamily="34" charset="0"/>
        </a:defRPr>
      </a:lvl6pPr>
      <a:lvl7pPr marL="914400" algn="l" rtl="0" fontAlgn="base">
        <a:spcBef>
          <a:spcPct val="0"/>
        </a:spcBef>
        <a:spcAft>
          <a:spcPct val="0"/>
        </a:spcAft>
        <a:buFont typeface="Arial" panose="020B0604020202020204" pitchFamily="34" charset="0"/>
        <a:defRPr sz="2800">
          <a:solidFill>
            <a:srgbClr val="F1AA07"/>
          </a:solidFill>
          <a:latin typeface="Arial" panose="020B0604020202020204" pitchFamily="34" charset="0"/>
          <a:ea typeface="黑体" panose="02010609060101010101" pitchFamily="49" charset="-122"/>
          <a:sym typeface="Arial" panose="020B0604020202020204" pitchFamily="34" charset="0"/>
        </a:defRPr>
      </a:lvl7pPr>
      <a:lvl8pPr marL="1371600" algn="l" rtl="0" fontAlgn="base">
        <a:spcBef>
          <a:spcPct val="0"/>
        </a:spcBef>
        <a:spcAft>
          <a:spcPct val="0"/>
        </a:spcAft>
        <a:buFont typeface="Arial" panose="020B0604020202020204" pitchFamily="34" charset="0"/>
        <a:defRPr sz="2800">
          <a:solidFill>
            <a:srgbClr val="F1AA07"/>
          </a:solidFill>
          <a:latin typeface="Arial" panose="020B0604020202020204" pitchFamily="34" charset="0"/>
          <a:ea typeface="黑体" panose="02010609060101010101" pitchFamily="49" charset="-122"/>
          <a:sym typeface="Arial" panose="020B0604020202020204" pitchFamily="34" charset="0"/>
        </a:defRPr>
      </a:lvl8pPr>
      <a:lvl9pPr marL="1828800" algn="l" rtl="0" fontAlgn="base">
        <a:spcBef>
          <a:spcPct val="0"/>
        </a:spcBef>
        <a:spcAft>
          <a:spcPct val="0"/>
        </a:spcAft>
        <a:buFont typeface="Arial" panose="020B0604020202020204" pitchFamily="34" charset="0"/>
        <a:defRPr sz="2800">
          <a:solidFill>
            <a:srgbClr val="F1AA07"/>
          </a:solidFill>
          <a:latin typeface="Arial" panose="020B0604020202020204" pitchFamily="34" charset="0"/>
          <a:ea typeface="黑体" panose="02010609060101010101" pitchFamily="49" charset="-122"/>
          <a:sym typeface="Arial" panose="020B0604020202020204" pitchFamily="34" charset="0"/>
        </a:defRPr>
      </a:lvl9pPr>
    </p:titleStyle>
    <p:bodyStyle>
      <a:lvl1pPr marL="285750" indent="-285750" algn="l" rtl="0" fontAlgn="base">
        <a:spcBef>
          <a:spcPct val="20000"/>
        </a:spcBef>
        <a:spcAft>
          <a:spcPct val="0"/>
        </a:spcAft>
        <a:buFont typeface="Arial" panose="020B0604020202020204" pitchFamily="34" charset="0"/>
        <a:buChar char="•"/>
        <a:defRPr sz="2400" kern="1200">
          <a:solidFill>
            <a:schemeClr val="bg2"/>
          </a:solidFill>
          <a:latin typeface="+mn-ea"/>
          <a:ea typeface="+mn-ea"/>
          <a:cs typeface="+mn-cs"/>
          <a:sym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bg2"/>
          </a:solidFill>
          <a:latin typeface="+mn-lt"/>
          <a:ea typeface="+mn-ea"/>
          <a:cs typeface="+mn-cs"/>
        </a:defRPr>
      </a:lvl2pPr>
      <a:lvl3pPr marL="1200150" indent="-285750" algn="l" rtl="0" eaLnBrk="0" fontAlgn="base" hangingPunct="0">
        <a:spcBef>
          <a:spcPct val="20000"/>
        </a:spcBef>
        <a:spcAft>
          <a:spcPct val="0"/>
        </a:spcAft>
        <a:buFont typeface="Arial" panose="020B0604020202020204" pitchFamily="34" charset="0"/>
        <a:buChar char="•"/>
        <a:defRPr kern="1200">
          <a:solidFill>
            <a:schemeClr val="bg2"/>
          </a:solidFill>
          <a:latin typeface="+mn-lt"/>
          <a:ea typeface="+mn-ea"/>
          <a:cs typeface="+mn-cs"/>
        </a:defRPr>
      </a:lvl3pPr>
      <a:lvl4pPr marL="1657350" indent="-285750" algn="l" rtl="0" eaLnBrk="0" fontAlgn="base" hangingPunct="0">
        <a:spcBef>
          <a:spcPct val="20000"/>
        </a:spcBef>
        <a:spcAft>
          <a:spcPct val="0"/>
        </a:spcAft>
        <a:buFont typeface="Arial" panose="020B0604020202020204" pitchFamily="34" charset="0"/>
        <a:buChar char="•"/>
        <a:defRPr kern="1200">
          <a:solidFill>
            <a:schemeClr val="bg2"/>
          </a:solidFill>
          <a:latin typeface="+mn-lt"/>
          <a:ea typeface="+mn-ea"/>
          <a:cs typeface="+mn-cs"/>
        </a:defRPr>
      </a:lvl4pPr>
      <a:lvl5pPr marL="2114550" indent="-285750" algn="l" rtl="0" eaLnBrk="0" fontAlgn="base" hangingPunct="0">
        <a:spcBef>
          <a:spcPct val="20000"/>
        </a:spcBef>
        <a:spcAft>
          <a:spcPct val="0"/>
        </a:spcAft>
        <a:buFont typeface="Arial" panose="020B0604020202020204" pitchFamily="34" charset="0"/>
        <a:buChar char="•"/>
        <a:defRPr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hemeOverride" Target="../theme/themeOverride5.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hemeOverride" Target="../theme/themeOverride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hemeOverride" Target="../theme/themeOverride1.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hemeOverride" Target="../theme/themeOverride2.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hemeOverride" Target="../theme/themeOverride3.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2.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hemeOverride" Target="../theme/themeOverride4.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4"/>
          <p:cNvSpPr>
            <a:spLocks noGrp="1"/>
          </p:cNvSpPr>
          <p:nvPr>
            <p:custDataLst>
              <p:tags r:id="rId1"/>
            </p:custDataLst>
          </p:nvPr>
        </p:nvSpPr>
        <p:spPr>
          <a:xfrm>
            <a:off x="4989513" y="4478338"/>
            <a:ext cx="2406650" cy="406400"/>
          </a:xfrm>
          <a:prstGeom prst="rect">
            <a:avLst/>
          </a:prstGeom>
          <a:noFill/>
          <a:ln w="9525">
            <a:noFill/>
          </a:ln>
        </p:spPr>
        <p:txBody>
          <a:bodyPr wrap="square" lIns="90170" tIns="46990" rIns="90170" bIns="46990" anchor="t" anchorCtr="0"/>
          <a:p>
            <a:pPr>
              <a:lnSpc>
                <a:spcPct val="80000"/>
              </a:lnSpc>
            </a:pPr>
            <a:r>
              <a:rPr lang="en-US" altLang="zh-CN" sz="2000" dirty="0">
                <a:solidFill>
                  <a:schemeClr val="tx2"/>
                </a:solidFill>
                <a:latin typeface="Arial" panose="020B0604020202020204" pitchFamily="34" charset="0"/>
                <a:ea typeface="黑体" panose="02010609060101010101" pitchFamily="49" charset="-122"/>
                <a:sym typeface="Arial" panose="020B0604020202020204" pitchFamily="34" charset="0"/>
              </a:rPr>
              <a:t>   </a:t>
            </a:r>
            <a:endParaRPr lang="zh-CN" altLang="en-US" sz="2000" dirty="0">
              <a:solidFill>
                <a:schemeClr val="tx2"/>
              </a:solidFill>
              <a:latin typeface="Arial" panose="020B0604020202020204" pitchFamily="34" charset="0"/>
              <a:ea typeface="黑体" panose="02010609060101010101" pitchFamily="49" charset="-122"/>
              <a:sym typeface="Arial" panose="020B0604020202020204" pitchFamily="34" charset="0"/>
            </a:endParaRPr>
          </a:p>
        </p:txBody>
      </p:sp>
      <p:sp>
        <p:nvSpPr>
          <p:cNvPr id="2" name="标题 1"/>
          <p:cNvSpPr/>
          <p:nvPr>
            <p:ph type="ctrTitle"/>
          </p:nvPr>
        </p:nvSpPr>
        <p:spPr>
          <a:xfrm>
            <a:off x="4349750" y="2710815"/>
            <a:ext cx="6864350" cy="665480"/>
          </a:xfrm>
        </p:spPr>
        <p:txBody>
          <a:bodyPr/>
          <a:p>
            <a:r>
              <a:rPr lang="zh-CN" altLang="en-US" sz="3600"/>
              <a:t>第七模块</a:t>
            </a:r>
            <a:endParaRPr lang="zh-CN" altLang="en-US" sz="3600"/>
          </a:p>
        </p:txBody>
      </p:sp>
      <p:sp>
        <p:nvSpPr>
          <p:cNvPr id="3" name="文本框 2"/>
          <p:cNvSpPr txBox="1"/>
          <p:nvPr/>
        </p:nvSpPr>
        <p:spPr>
          <a:xfrm>
            <a:off x="4494530" y="3376295"/>
            <a:ext cx="2901950" cy="768350"/>
          </a:xfrm>
          <a:prstGeom prst="rect">
            <a:avLst/>
          </a:prstGeom>
          <a:noFill/>
        </p:spPr>
        <p:txBody>
          <a:bodyPr wrap="square" rtlCol="0">
            <a:spAutoFit/>
          </a:bodyPr>
          <a:p>
            <a:r>
              <a:rPr lang="zh-CN" altLang="en-US" sz="4400"/>
              <a:t>侵权责任</a:t>
            </a:r>
            <a:endParaRPr lang="zh-CN" altLang="en-US" sz="4400"/>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第一节 归责原则及其适用规则</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588963" y="1011238"/>
            <a:ext cx="11256963" cy="4498975"/>
          </a:xfrm>
        </p:spPr>
        <p:txBody>
          <a:bodyPr>
            <a:noAutofit/>
          </a:bodyPr>
          <a:lstStyle/>
          <a:p>
            <a:pPr marL="285750" marR="0" indent="0" algn="l" defTabSz="914400" rtl="0" eaLnBrk="1" fontAlgn="base"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二、我国侵权责任法的归责原则体系</a:t>
            </a:r>
            <a:endParaRPr kumimoji="0" lang="zh-CN" altLang="en-US" sz="2800" b="1"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我国的侵权责任归责原则体系由过错责任原则、过错推定原则和无过错责任原则这三个归责原则构成。</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过错责任原则是以过错作为价值判断标准，判断行为人对其造成的损害应否承担侵权责任的归责原则。</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过错推定原则是指在法律有特别规定的场合，从损害事实本身推定加害人有过错，并据此确定加害人承担侵权责任的归责原则。</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无过错责任原则是指在法律有特别规定的情况下，以已经发生的损害结果为价值判断标准，与该损害结果有因果关系的行为人，不问其有无过错，都要承担侵权责任的归责原则。</a:t>
            </a:r>
            <a:endParaRPr kumimoji="0" lang="zh-CN" altLang="en-US" sz="2000" b="0" i="0" u="none" strike="noStrike" kern="1200" cap="none" spc="0" normalizeH="0" baseline="0" noProof="1" dirty="0">
              <a:solidFill>
                <a:schemeClr val="tx1"/>
              </a:solidFill>
              <a:latin typeface="+mn-lt"/>
              <a:ea typeface="+mn-ea"/>
              <a:cs typeface="+mn-cs"/>
            </a:endParaRPr>
          </a:p>
        </p:txBody>
      </p:sp>
    </p:spTree>
    <p:custDataLst>
      <p:tags r:id="rId3"/>
    </p:custData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第一节 归责原则及其适用规则</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588963" y="1011238"/>
            <a:ext cx="11256963" cy="4498975"/>
          </a:xfrm>
        </p:spPr>
        <p:txBody>
          <a:bodyPr>
            <a:noAutofit/>
          </a:bodyPr>
          <a:lstStyle/>
          <a:p>
            <a:pPr marL="285750" marR="0" indent="0" algn="l" defTabSz="914400" rtl="0" eaLnBrk="1" fontAlgn="base"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三、对本案的分析</a:t>
            </a:r>
            <a:endParaRPr kumimoji="0" lang="zh-CN" altLang="en-US" sz="2800" b="1"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本案的性质是产品责任，应当适用无过错责任原则，原告不负有证明被告过错的举证责任。</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认定本案责任的主要问题不是过错问题，而是因果关系问题。被告破坏协议，自行进行物证鉴定，致使无法确认侵权责任的归属，因此，可推定受害人的死亡与被告的风挡玻璃缺陷有因果关系。被告没有举出证据证明自己的玻璃质量没有缺陷、与死者的死亡后果没有因果关系，因此，因果关系推定成立。按照无过错责任原则的要求，行为人的行为具备了违法行为、损害事实和因果关系的要件的，已经构成了产品侵权责任，行为人应当承担侵权责任。</a:t>
            </a:r>
            <a:endParaRPr kumimoji="0" lang="zh-CN" altLang="en-US" sz="2000" b="0" i="0" u="none" strike="noStrike" kern="1200" cap="none" spc="0" normalizeH="0" baseline="0" noProof="1" dirty="0">
              <a:solidFill>
                <a:schemeClr val="tx1"/>
              </a:solidFill>
              <a:latin typeface="+mn-lt"/>
              <a:ea typeface="+mn-ea"/>
              <a:cs typeface="+mn-cs"/>
            </a:endParaRPr>
          </a:p>
        </p:txBody>
      </p:sp>
    </p:spTree>
    <p:custDataLst>
      <p:tags r:id="rId3"/>
    </p:custData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第一节 侵权行为与侵权责任法</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467043" y="947738"/>
            <a:ext cx="11256963" cy="4498975"/>
          </a:xfrm>
        </p:spPr>
        <p:txBody>
          <a:bodyPr>
            <a:noAutofit/>
          </a:bodyPr>
          <a:lstStyle/>
          <a:p>
            <a:pPr marL="285750" marR="0" indent="0" algn="ctr" defTabSz="914400" rtl="0" eaLnBrk="1"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“将离婚后子女抚养纠纷定为侵权行为追究侵权责任”案</a:t>
            </a:r>
            <a:endParaRPr kumimoji="0" lang="zh-CN" altLang="en-US" sz="2800" b="1" i="0" u="none" strike="noStrike" kern="1200" cap="none" spc="0" normalizeH="0" baseline="0" noProof="1" dirty="0">
              <a:solidFill>
                <a:schemeClr val="tx1"/>
              </a:solidFill>
              <a:latin typeface="+mn-lt"/>
              <a:ea typeface="+mn-ea"/>
              <a:cs typeface="+mn-cs"/>
            </a:endParaRPr>
          </a:p>
          <a:p>
            <a:pPr marL="28575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sz="2000" i="0" u="none" strike="noStrike" kern="1200" cap="none" spc="0" normalizeH="0" baseline="0" noProof="1" dirty="0">
                <a:solidFill>
                  <a:schemeClr val="tx1"/>
                </a:solidFill>
                <a:ea typeface="+mn-ea"/>
                <a:cs typeface="+mn-ea"/>
              </a:rPr>
              <a:t>张某（女）与辛甲（男）在河北省某市新开路街道办事处协议离婚，协议约定：婚生 6 岁男孩辛乙归女方抚养，男方每月付抚养费，每月男方可看望孩子，并能接回北京（即男方家）住几天；双方如有一方再婚，孩子归没再婚的一方抚养；双方都再婚，按原协议办。一年后，张某再婚，辛甲主张履行协议，几次去接孩子都没有接成。某日，辛甲从张某之母家强行将孩子接回北京。张某以侵害抚养权、监护权为由，向其住所地河北省某法院起诉。</a:t>
            </a:r>
            <a:endParaRPr kumimoji="0" sz="2000" i="0" u="none" strike="noStrike" kern="1200" cap="none" spc="0" normalizeH="0" baseline="0" noProof="1" dirty="0">
              <a:solidFill>
                <a:schemeClr val="tx1"/>
              </a:solidFill>
              <a:ea typeface="+mn-ea"/>
              <a:cs typeface="+mn-ea"/>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第一节 侵权行为与侵权责任法</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588963" y="1011238"/>
            <a:ext cx="11256963" cy="4498975"/>
          </a:xfrm>
        </p:spPr>
        <p:txBody>
          <a:bodyPr>
            <a:noAutofit/>
          </a:bodyPr>
          <a:lstStyle/>
          <a:p>
            <a:pPr marL="285750" marR="0" indent="0" algn="l" defTabSz="914400" rtl="0" eaLnBrk="1" fontAlgn="base"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一、侵权行为概念的界定</a:t>
            </a:r>
            <a:endParaRPr kumimoji="0" lang="zh-CN" altLang="en-US" sz="2800" b="1"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侵权行为是指行为人由于过错，或者在法律特别规定的场合无过错，违反法律规定的义务，以作为或不作为的方式，侵害他人的人身权利和财产权利，依法应当承担损害赔偿等法律后果的行为。</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1. 侵权行为是一种违法行为</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2. 侵权行为是一种有过错的行为</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3. 侵权行为包括作为和不作为两种方式</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4. 侵权行为人应当承担以损害赔偿为主要形式的法律责任</a:t>
            </a:r>
            <a:endParaRPr kumimoji="0" lang="zh-CN" altLang="en-US" sz="2000" b="0" i="0" u="none" strike="noStrike" kern="1200" cap="none" spc="0" normalizeH="0" baseline="0" noProof="1" dirty="0">
              <a:solidFill>
                <a:schemeClr val="tx1"/>
              </a:solidFill>
              <a:latin typeface="+mn-lt"/>
              <a:ea typeface="+mn-ea"/>
              <a:cs typeface="+mn-cs"/>
            </a:endParaRPr>
          </a:p>
        </p:txBody>
      </p:sp>
    </p:spTree>
    <p:custDataLst>
      <p:tags r:id="rId3"/>
    </p:custData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第一节 侵权行为与侵权责任法</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588963" y="1011238"/>
            <a:ext cx="11256963" cy="4498975"/>
          </a:xfrm>
        </p:spPr>
        <p:txBody>
          <a:bodyPr>
            <a:noAutofit/>
          </a:bodyPr>
          <a:lstStyle/>
          <a:p>
            <a:pPr marL="285750" marR="0" indent="0" algn="l" defTabSz="914400" rtl="0" eaLnBrk="1" fontAlgn="base"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二、对本案的分析</a:t>
            </a:r>
            <a:endParaRPr kumimoji="0" lang="zh-CN" altLang="en-US" sz="2800" b="1"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本案中辛甲的行为不符合侵权行为的法律特征：一是该行为是履行协议的行为，并不违反法律；二是该行为并不是有过错的行为，行为人实施该行为只是为了实现协议中约定的权利，不具有故意、过失；三是辛甲不应基于该行为承担不利于自己的民事法律后果，既不能令辛甲承担损害赔偿的责任，也不能让辛甲承担恢复原状的责任。</a:t>
            </a:r>
            <a:endParaRPr kumimoji="0" lang="zh-CN" altLang="en-US" sz="2000" b="0" i="0" u="none" strike="noStrike" kern="1200" cap="none" spc="0" normalizeH="0" baseline="0" noProof="1" dirty="0">
              <a:solidFill>
                <a:schemeClr val="tx1"/>
              </a:solidFill>
              <a:latin typeface="+mn-lt"/>
              <a:ea typeface="+mn-ea"/>
              <a:cs typeface="+mn-cs"/>
            </a:endParaRPr>
          </a:p>
        </p:txBody>
      </p:sp>
    </p:spTree>
    <p:custDataLst>
      <p:tags r:id="rId3"/>
    </p:custData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第二节 侵权行为一般条款及适用规则</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467043" y="947738"/>
            <a:ext cx="11256963" cy="4498975"/>
          </a:xfrm>
        </p:spPr>
        <p:txBody>
          <a:bodyPr>
            <a:noAutofit/>
          </a:bodyPr>
          <a:lstStyle/>
          <a:p>
            <a:pPr marL="285750" marR="0" indent="0" algn="ctr" defTabSz="914400" rtl="0" eaLnBrk="1"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“明知批评报道的不是本人却恶意起诉侵权，构成恶意诉讼”案</a:t>
            </a:r>
            <a:endParaRPr kumimoji="0" lang="zh-CN" altLang="en-US" sz="2800" b="1" i="0" u="none" strike="noStrike" kern="1200" cap="none" spc="0" normalizeH="0" baseline="0" noProof="1" dirty="0">
              <a:solidFill>
                <a:schemeClr val="tx1"/>
              </a:solidFill>
              <a:latin typeface="+mn-lt"/>
              <a:ea typeface="+mn-ea"/>
              <a:cs typeface="+mn-cs"/>
            </a:endParaRPr>
          </a:p>
          <a:p>
            <a:pPr marL="28575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sz="2000" i="0" u="none" strike="noStrike" kern="1200" cap="none" spc="0" normalizeH="0" baseline="0" noProof="1" dirty="0">
                <a:solidFill>
                  <a:schemeClr val="tx1"/>
                </a:solidFill>
                <a:ea typeface="+mn-ea"/>
                <a:cs typeface="+mn-ea"/>
              </a:rPr>
              <a:t>某报社记者贾某调查某镇个体治疗性病诊所骗取钱财的不道德事件，在报纸上载文予以揭露，进行舆论监督。文章中提到一个被骗钱财的性病患者甲，在文中对甲使用了一个化名并加以注明。恰好在临近一百多公里的另一个镇有一个患同种性病的人乙就叫这个化名，于是乙向法院起诉，以侵害其名誉权为由请求报社和记者承担精神损害赔偿责任。诉讼中，乙还与该记者贾某协商，要求其承认侵权以配合他的诉讼，胜诉后将获得的赔偿金与贾某分享，但被贾某拒绝。一审法院判决报社和记者贾某构成侵权、承担赔偿责任。报社和贾某上诉。二审法院判决驳回乙的诉讼请求。贾某又向法院起诉，追究乙的恶意诉讼侵权责任。</a:t>
            </a:r>
            <a:endParaRPr kumimoji="0" sz="2000" i="0" u="none" strike="noStrike" kern="1200" cap="none" spc="0" normalizeH="0" baseline="0" noProof="1" dirty="0">
              <a:solidFill>
                <a:schemeClr val="tx1"/>
              </a:solidFill>
              <a:ea typeface="+mn-ea"/>
              <a:cs typeface="+mn-ea"/>
            </a:endParaRPr>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第二节 侵权行为一般条款及适用规则</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588963" y="1011238"/>
            <a:ext cx="11256963" cy="4498975"/>
          </a:xfrm>
        </p:spPr>
        <p:txBody>
          <a:bodyPr>
            <a:noAutofit/>
          </a:bodyPr>
          <a:lstStyle/>
          <a:p>
            <a:pPr marL="285750" marR="0" indent="0" algn="l" defTabSz="914400" rtl="0" eaLnBrk="1" fontAlgn="base"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对本案的分析</a:t>
            </a:r>
            <a:endParaRPr kumimoji="0" lang="zh-CN" altLang="en-US" sz="2800" b="1"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本案侵权行为的性质是恶意诉讼。根据本案的事实，确定行为人的行为构成恶意诉讼的侵权责任。恶意诉讼的侵权行为属于过错责任的侵权行为，属于侵权行为一般条款的调整范围。</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按照本案的案情，行为人的行为具备违法行为、损害事实、因果关系和故意的要件，认定其构成恶意诉讼的侵权行为，行为人应当承担侵权责任。</a:t>
            </a:r>
            <a:endParaRPr kumimoji="0" lang="zh-CN" altLang="en-US" sz="2000" b="0" i="0" u="none" strike="noStrike" kern="1200" cap="none" spc="0" normalizeH="0" baseline="0" noProof="1" dirty="0">
              <a:solidFill>
                <a:schemeClr val="tx1"/>
              </a:solidFill>
              <a:latin typeface="+mn-lt"/>
              <a:ea typeface="+mn-ea"/>
              <a:cs typeface="+mn-cs"/>
            </a:endParaRPr>
          </a:p>
        </p:txBody>
      </p:sp>
    </p:spTree>
    <p:custDataLst>
      <p:tags r:id="rId3"/>
    </p:custData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第三节 归责原则及其适用规则</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467043" y="947738"/>
            <a:ext cx="11256963" cy="4498975"/>
          </a:xfrm>
        </p:spPr>
        <p:txBody>
          <a:bodyPr>
            <a:noAutofit/>
          </a:bodyPr>
          <a:lstStyle/>
          <a:p>
            <a:pPr marL="285750" marR="0" indent="0" algn="ctr" defTabSz="914400" rtl="0" eaLnBrk="1"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“汽车风挡玻璃突然爆裂致害被索赔 错用归责原则”案</a:t>
            </a:r>
            <a:endParaRPr kumimoji="0" lang="zh-CN" altLang="en-US" sz="2800" b="1" i="0" u="none" strike="noStrike" kern="1200" cap="none" spc="0" normalizeH="0" baseline="0" noProof="1" dirty="0">
              <a:solidFill>
                <a:schemeClr val="tx1"/>
              </a:solidFill>
              <a:latin typeface="+mn-lt"/>
              <a:ea typeface="+mn-ea"/>
              <a:cs typeface="+mn-cs"/>
            </a:endParaRPr>
          </a:p>
          <a:p>
            <a:pPr marL="28575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sz="2000" i="0" u="none" strike="noStrike" kern="1200" cap="none" spc="0" normalizeH="0" baseline="0" noProof="1" dirty="0">
                <a:solidFill>
                  <a:schemeClr val="tx1"/>
                </a:solidFill>
                <a:ea typeface="+mn-ea"/>
                <a:cs typeface="+mn-ea"/>
              </a:rPr>
              <a:t>甲驾驶进口吉普车在从厦门到福州的高速公路上行驶，时速达 110 公里。快到福州时，汽车的前右侧风挡玻璃突然爆裂，高压气流从裂口处冲至坐在副驾驶员座位上的乙的胸口，致其昏迷。立即停车后，甲截住其他车辆，将乙送往医院抢救，乙因抢救无效而死亡，死因为内脏爆震伤。交通管理部门勘查事故现场，在现场未发现任何外力致风挡玻璃爆裂的原因，初步鉴定意见为风挡玻璃因自身原因发生爆裂。乙的近亲属与该吉普车生产厂家的代表协商，厂家代表认为没有外力原因汽车风挡玻璃不会爆裂，因此拒绝承担赔偿责任，遂引发争执。</a:t>
            </a:r>
            <a:endParaRPr kumimoji="0" sz="2000" i="0" u="none" strike="noStrike" kern="1200" cap="none" spc="0" normalizeH="0" baseline="0" noProof="1" dirty="0">
              <a:solidFill>
                <a:schemeClr val="tx1"/>
              </a:solidFill>
              <a:ea typeface="+mn-ea"/>
              <a:cs typeface="+mn-ea"/>
            </a:endParaRPr>
          </a:p>
        </p:txBody>
      </p:sp>
    </p:spTree>
    <p:custDataLst>
      <p:tags r:id="rId3"/>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第一节 归责原则及其适用规则</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467043" y="947738"/>
            <a:ext cx="11256963" cy="4498975"/>
          </a:xfrm>
        </p:spPr>
        <p:txBody>
          <a:bodyPr>
            <a:noAutofit/>
          </a:bodyPr>
          <a:lstStyle/>
          <a:p>
            <a:pPr marL="285750" marR="0" indent="0" algn="ctr" defTabSz="914400" rtl="0" eaLnBrk="1"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“汽车风挡玻璃突然爆裂致害被索赔 错用归责原则”案</a:t>
            </a:r>
            <a:endParaRPr kumimoji="0" lang="zh-CN" altLang="en-US" sz="2800" b="1" i="0" u="none" strike="noStrike" kern="1200" cap="none" spc="0" normalizeH="0" baseline="0" noProof="1" dirty="0">
              <a:solidFill>
                <a:schemeClr val="tx1"/>
              </a:solidFill>
              <a:latin typeface="+mn-lt"/>
              <a:ea typeface="+mn-ea"/>
              <a:cs typeface="+mn-cs"/>
            </a:endParaRPr>
          </a:p>
          <a:p>
            <a:pPr marL="28575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sz="2000" i="0" u="none" strike="noStrike" kern="1200" cap="none" spc="0" normalizeH="0" baseline="0" noProof="1" dirty="0">
                <a:solidFill>
                  <a:schemeClr val="tx1"/>
                </a:solidFill>
                <a:ea typeface="+mn-ea"/>
                <a:cs typeface="+mn-ea"/>
              </a:rPr>
              <a:t>经协商，双方签署协议，物证先由厂家代表保存，待双方共同委托鉴定机构进行玻璃质量鉴定。当晚，厂家代表将该风挡玻璃空运回国，经过本厂技术部门鉴定，认为该风挡玻璃没有质量问题，遂回到中国后拒绝任何赔偿要求。乙的近亲属向法院起诉索赔。一审法院认为乙的近亲属在起诉和审理过程中没有举出任何证据证明生产厂家的行为具有过错，因此生产厂家不构成侵权责任，遂判决驳回乙的近亲属的诉讼请求。乙的近亲属上诉后，二审法院对本案适用无过错责任原则，依照法律关于产品责任的规定，判决生产厂家承担侵权责任。</a:t>
            </a:r>
            <a:endParaRPr kumimoji="0" sz="2000" i="0" u="none" strike="noStrike" kern="1200" cap="none" spc="0" normalizeH="0" baseline="0" noProof="1" dirty="0">
              <a:solidFill>
                <a:schemeClr val="tx1"/>
              </a:solidFill>
              <a:ea typeface="+mn-ea"/>
              <a:cs typeface="+mn-ea"/>
            </a:endParaRPr>
          </a:p>
        </p:txBody>
      </p:sp>
    </p:spTree>
    <p:custDataLst>
      <p:tags r:id="rId3"/>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4033" name="标题 1"/>
          <p:cNvSpPr>
            <a:spLocks noGrp="1"/>
          </p:cNvSpPr>
          <p:nvPr>
            <p:ph type="title"/>
            <p:custDataLst>
              <p:tags r:id="rId1"/>
            </p:custDataLst>
          </p:nvPr>
        </p:nvSpPr>
        <p:spPr>
          <a:xfrm>
            <a:off x="1157288" y="184150"/>
            <a:ext cx="10436225" cy="763588"/>
          </a:xfrm>
        </p:spPr>
        <p:txBody>
          <a:bodyPr vert="horz" wrap="square" lIns="90170" tIns="46990" rIns="90170" bIns="46990" anchor="ctr" anchorCtr="0"/>
          <a:p>
            <a:r>
              <a:rPr lang="zh-CN" altLang="en-US" dirty="0">
                <a:latin typeface="Arial" panose="020B0604020202020204" pitchFamily="34" charset="0"/>
                <a:sym typeface="+mn-ea"/>
              </a:rPr>
              <a:t>第一节 归责原则及其适用规则</a:t>
            </a:r>
            <a:endParaRPr lang="zh-CN" altLang="en-US" dirty="0">
              <a:latin typeface="Arial" panose="020B0604020202020204" pitchFamily="34" charset="0"/>
              <a:sym typeface="+mn-ea"/>
            </a:endParaRPr>
          </a:p>
        </p:txBody>
      </p:sp>
      <p:sp>
        <p:nvSpPr>
          <p:cNvPr id="3" name="内容占位符 2"/>
          <p:cNvSpPr>
            <a:spLocks noGrp="1"/>
          </p:cNvSpPr>
          <p:nvPr>
            <p:ph idx="1"/>
            <p:custDataLst>
              <p:tags r:id="rId2"/>
            </p:custDataLst>
          </p:nvPr>
        </p:nvSpPr>
        <p:spPr>
          <a:xfrm>
            <a:off x="588963" y="1011238"/>
            <a:ext cx="11256963" cy="4498975"/>
          </a:xfrm>
        </p:spPr>
        <p:txBody>
          <a:bodyPr>
            <a:noAutofit/>
          </a:bodyPr>
          <a:lstStyle/>
          <a:p>
            <a:pPr marL="285750" marR="0" indent="0" algn="l" defTabSz="914400" rtl="0" eaLnBrk="1" fontAlgn="base" latinLnBrk="0" hangingPunct="1">
              <a:lnSpc>
                <a:spcPct val="170000"/>
              </a:lnSpc>
              <a:spcBef>
                <a:spcPts val="0"/>
              </a:spcBef>
              <a:spcAft>
                <a:spcPct val="0"/>
              </a:spcAft>
              <a:buClrTx/>
              <a:buSzTx/>
              <a:buFont typeface="Arial" panose="020B0604020202020204" pitchFamily="34" charset="0"/>
              <a:buNone/>
            </a:pPr>
            <a:r>
              <a:rPr kumimoji="0" lang="zh-CN" altLang="en-US" sz="2800" b="1" i="0" u="none" strike="noStrike" kern="1200" cap="none" spc="0" normalizeH="0" baseline="0" noProof="1" dirty="0">
                <a:solidFill>
                  <a:schemeClr val="tx1"/>
                </a:solidFill>
                <a:latin typeface="+mn-lt"/>
                <a:ea typeface="+mn-ea"/>
                <a:cs typeface="+mn-cs"/>
              </a:rPr>
              <a:t>一、侵权责任归责原则的概念</a:t>
            </a:r>
            <a:endParaRPr kumimoji="0" lang="zh-CN" altLang="en-US" sz="2800" b="1"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归责是指行为人因其行为和物件致他人损害的事实发生以后，应依何种根据承担责任。</a:t>
            </a:r>
            <a:endParaRPr kumimoji="0" lang="zh-CN" altLang="en-US" sz="2000" b="0" i="0" u="none" strike="noStrike" kern="1200" cap="none" spc="0" normalizeH="0" baseline="0" noProof="1" dirty="0">
              <a:solidFill>
                <a:schemeClr val="tx1"/>
              </a:solidFill>
              <a:latin typeface="+mn-lt"/>
              <a:ea typeface="+mn-ea"/>
              <a:cs typeface="+mn-cs"/>
            </a:endParaRPr>
          </a:p>
          <a:p>
            <a:pPr marL="284480" marR="0" indent="508000" algn="l" defTabSz="914400" rtl="0" eaLnBrk="1" latinLnBrk="0" hangingPunct="1">
              <a:lnSpc>
                <a:spcPct val="170000"/>
              </a:lnSpc>
              <a:spcBef>
                <a:spcPts val="0"/>
              </a:spcBef>
              <a:spcAft>
                <a:spcPct val="0"/>
              </a:spcAft>
              <a:buClrTx/>
              <a:buSzTx/>
              <a:buFont typeface="Arial" panose="020B0604020202020204" pitchFamily="34" charset="0"/>
              <a:buNone/>
              <a:extLst>
                <a:ext uri="{35155182-B16C-46BC-9424-99874614C6A1}">
                  <wpsdc:indentchars xmlns:wpsdc="http://www.wps.cn/officeDocument/2017/drawingmlCustomData" val="200" checksum="282533468"/>
                </a:ext>
              </a:extLst>
            </a:pPr>
            <a:r>
              <a:rPr kumimoji="0" lang="zh-CN" altLang="en-US" sz="2000" b="0" i="0" u="none" strike="noStrike" kern="1200" cap="none" spc="0" normalizeH="0" baseline="0" noProof="1" dirty="0">
                <a:solidFill>
                  <a:schemeClr val="tx1"/>
                </a:solidFill>
                <a:latin typeface="+mn-lt"/>
                <a:ea typeface="+mn-ea"/>
                <a:cs typeface="+mn-cs"/>
              </a:rPr>
              <a:t>归责原则就是确定侵权行为人承担侵权损害赔偿责任的一般准则。</a:t>
            </a:r>
            <a:endParaRPr kumimoji="0" lang="zh-CN" altLang="en-US" sz="2000" b="0" i="0" u="none" strike="noStrike" kern="1200" cap="none" spc="0" normalizeH="0" baseline="0" noProof="1" dirty="0">
              <a:solidFill>
                <a:schemeClr val="tx1"/>
              </a:solidFill>
              <a:latin typeface="+mn-lt"/>
              <a:ea typeface="+mn-ea"/>
              <a:cs typeface="+mn-cs"/>
            </a:endParaRPr>
          </a:p>
        </p:txBody>
      </p:sp>
    </p:spTree>
    <p:custDataLst>
      <p:tags r:id="rId3"/>
    </p:custDataLst>
  </p:cSld>
  <p:clrMapOvr>
    <a:overrideClrMapping bg1="lt1" tx1="dk1" bg2="lt2" tx2="dk2" accent1="accent1" accent2="accent2" accent3="accent3" accent4="accent4" accent5="accent5" accent6="accent6" hlink="hlink" folHlink="folHlink"/>
  </p:clrMapOvr>
</p:sld>
</file>

<file path=ppt/tags/tag1.xml><?xml version="1.0" encoding="utf-8"?>
<p:tagLst xmlns:p="http://schemas.openxmlformats.org/presentationml/2006/main">
  <p:tag name="KSO_WM_TAG_VERSION" val="1.0"/>
  <p:tag name="KSO_WM_TEMPLATE_CATEGORY" val="custom"/>
  <p:tag name="KSO_WM_TEMPLATE_INDEX" val="160062"/>
</p:tagLst>
</file>

<file path=ppt/tags/tag10.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11.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12.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ags/tag13.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14.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15.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ags/tag16.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17.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18.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ags/tag19.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2.xml><?xml version="1.0" encoding="utf-8"?>
<p:tagLst xmlns:p="http://schemas.openxmlformats.org/presentationml/2006/main">
  <p:tag name="KSO_WM_TAG_VERSION" val="1.0"/>
  <p:tag name="KSO_WM_TEMPLATE_CATEGORY" val="custom"/>
  <p:tag name="KSO_WM_TEMPLATE_INDEX" val="160062"/>
</p:tagLst>
</file>

<file path=ppt/tags/tag20.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21.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ags/tag22.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23.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24.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ags/tag25.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26.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27.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ags/tag28.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29.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3.xml><?xml version="1.0" encoding="utf-8"?>
<p:tagLst xmlns:p="http://schemas.openxmlformats.org/presentationml/2006/main">
  <p:tag name="KSO_WM_TEMPLATE_THUMBS_INDEX" val="1、6、7、10、11、13、15、17、20、26、28"/>
  <p:tag name="KSO_WM_BEAUTIFY_FLAG" val="#wm#"/>
  <p:tag name="KSO_WM_TEMPLATE_CATEGORY" val="custom"/>
  <p:tag name="KSO_WM_TEMPLATE_INDEX" val="160062"/>
  <p:tag name="KSO_WM_TAG_VERSION" val="1.0"/>
</p:tagLst>
</file>

<file path=ppt/tags/tag30.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ags/tag31.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32.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33.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ags/tag34.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35.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4.xml><?xml version="1.0" encoding="utf-8"?>
<p:tagLst xmlns:p="http://schemas.openxmlformats.org/presentationml/2006/main">
  <p:tag name="KSO_WM_TAG_VERSION" val="1.0"/>
  <p:tag name="KSO_WM_BEAUTIFY_FLAG" val="#wm#"/>
  <p:tag name="KSO_WM_TEMPLATE_CATEGORY" val="custom"/>
  <p:tag name="KSO_WM_TEMPLATE_INDEX" val="160062"/>
  <p:tag name="KSO_WM_UNIT_ID" val="custom160062_1*b*1"/>
  <p:tag name="KSO_WM_UNIT_TYPE" val="b"/>
  <p:tag name="KSO_WM_UNIT_INDEX" val="1"/>
  <p:tag name="KSO_WM_UNIT_CLEAR" val="1"/>
  <p:tag name="KSO_WM_UNIT_LAYERLEVEL" val="1"/>
  <p:tag name="KSO_WM_UNIT_VALUE" val="58"/>
  <p:tag name="KSO_WM_UNIT_ISCONTENTSTITLE" val="0"/>
  <p:tag name="KSO_WM_UNIT_HIGHLIGHT" val="0"/>
  <p:tag name="KSO_WM_UNIT_COMPATIBLE" val="0"/>
  <p:tag name="KSO_WM_UNIT_PRESET_TEXT_INDEX" val="1"/>
  <p:tag name="KSO_WM_UNIT_PRESET_TEXT_LEN" val="10"/>
</p:tagLst>
</file>

<file path=ppt/tags/tag5.xml><?xml version="1.0" encoding="utf-8"?>
<p:tagLst xmlns:p="http://schemas.openxmlformats.org/presentationml/2006/main">
  <p:tag name="KSO_WM_TEMPLATE_THUMBS_INDEX" val="1、6、7、10、11、13、15、17、20、26、28、"/>
  <p:tag name="KSO_WM_SLIDE_ID" val="custom160062_1"/>
  <p:tag name="KSO_WM_SLIDE_INDEX" val="1"/>
  <p:tag name="KSO_WM_SLIDE_LAYOUT" val="a_b"/>
  <p:tag name="KSO_WM_SLIDE_LAYOUT_CNT" val="1_1"/>
  <p:tag name="KSO_WM_SLIDE_TYPE" val="title"/>
  <p:tag name="KSO_WM_BEAUTIFY_FLAG" val="#wm#"/>
  <p:tag name="KSO_WM_SLIDE_ITEM_CNT" val="2"/>
  <p:tag name="KSO_WM_TEMPLATE_CATEGORY" val="custom"/>
  <p:tag name="KSO_WM_TEMPLATE_INDEX" val="160062"/>
  <p:tag name="KSO_WM_TAG_VERSION" val="1.0"/>
  <p:tag name="KSO_WM_SPECIAL_SOURCE" val="bdnull"/>
</p:tagLst>
</file>

<file path=ppt/tags/tag6.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ags/tag7.xml><?xml version="1.0" encoding="utf-8"?>
<p:tagLst xmlns:p="http://schemas.openxmlformats.org/presentationml/2006/main">
  <p:tag name="KSO_WM_TAG_VERSION" val="1.0"/>
  <p:tag name="KSO_WM_BEAUTIFY_FLAG" val="#wm#"/>
  <p:tag name="KSO_WM_TEMPLATE_CATEGORY" val="custom"/>
  <p:tag name="KSO_WM_TEMPLATE_INDEX" val="160062"/>
  <p:tag name="KSO_WM_UNIT_TYPE" val="f"/>
  <p:tag name="KSO_WM_UNIT_INDEX" val="1"/>
  <p:tag name="KSO_WM_UNIT_ID" val="custom160062_2*f*1"/>
  <p:tag name="KSO_WM_UNIT_CLEAR" val="1"/>
  <p:tag name="KSO_WM_UNIT_LAYERLEVEL" val="1"/>
  <p:tag name="KSO_WM_UNIT_VALUE" val="420"/>
  <p:tag name="KSO_WM_UNIT_HIGHLIGHT" val="0"/>
  <p:tag name="KSO_WM_UNIT_COMPATIBLE" val="0"/>
  <p:tag name="KSO_WM_UNIT_PRESET_TEXT_INDEX" val="6"/>
  <p:tag name="KSO_WM_UNIT_PRESET_TEXT_LEN" val="50"/>
</p:tagLst>
</file>

<file path=ppt/tags/tag8.xml><?xml version="1.0" encoding="utf-8"?>
<p:tagLst xmlns:p="http://schemas.openxmlformats.org/presentationml/2006/main">
  <p:tag name="KSO_WM_TEMPLATE_CATEGORY" val="custom"/>
  <p:tag name="KSO_WM_TEMPLATE_INDEX" val="160062"/>
  <p:tag name="KSO_WM_TAG_VERSION" val="1.0"/>
  <p:tag name="KSO_WM_SLIDE_ID" val="custom160062_2"/>
  <p:tag name="KSO_WM_SLIDE_INDEX" val="2"/>
  <p:tag name="KSO_WM_SLIDE_ITEM_CNT" val="1"/>
  <p:tag name="KSO_WM_SLIDE_LAYOUT" val="a_f"/>
  <p:tag name="KSO_WM_SLIDE_LAYOUT_CNT" val="1_1"/>
  <p:tag name="KSO_WM_SLIDE_TYPE" val="text"/>
  <p:tag name="KSO_WM_BEAUTIFY_FLAG" val="#wm#"/>
  <p:tag name="KSO_WM_SLIDE_POSITION" val="48*115"/>
  <p:tag name="KSO_WM_SLIDE_SIZE" val="864*354"/>
  <p:tag name="KSO_WM_SPECIAL_SOURCE" val="bdnull"/>
</p:tagLst>
</file>

<file path=ppt/tags/tag9.xml><?xml version="1.0" encoding="utf-8"?>
<p:tagLst xmlns:p="http://schemas.openxmlformats.org/presentationml/2006/main">
  <p:tag name="KSO_WM_TAG_VERSION" val="1.0"/>
  <p:tag name="KSO_WM_BEAUTIFY_FLAG" val="#wm#"/>
  <p:tag name="KSO_WM_TEMPLATE_CATEGORY" val="custom"/>
  <p:tag name="KSO_WM_TEMPLATE_INDEX" val="160062"/>
  <p:tag name="KSO_WM_UNIT_TYPE" val="a"/>
  <p:tag name="KSO_WM_UNIT_INDEX" val="1"/>
  <p:tag name="KSO_WM_UNIT_ID" val="custom160062_2*a*1"/>
  <p:tag name="KSO_WM_UNIT_CLEAR" val="1"/>
  <p:tag name="KSO_WM_UNIT_LAYERLEVEL" val="1"/>
  <p:tag name="KSO_WM_UNIT_VALUE" val="25"/>
  <p:tag name="KSO_WM_UNIT_ISCONTENTSTITLE" val="0"/>
  <p:tag name="KSO_WM_UNIT_HIGHLIGHT" val="0"/>
  <p:tag name="KSO_WM_UNIT_COMPATIBLE" val="0"/>
  <p:tag name="KSO_WM_UNIT_PRESET_TEXT_INDEX" val="0"/>
  <p:tag name="KSO_WM_UNIT_PRESET_TEXT_LEN" val="9"/>
</p:tagLst>
</file>

<file path=ppt/theme/theme1.xml><?xml version="1.0" encoding="utf-8"?>
<a:theme xmlns:a="http://schemas.openxmlformats.org/drawingml/2006/main" name="默认设计模板">
  <a:themeElements>
    <a:clrScheme name="自定义 9">
      <a:dk1>
        <a:srgbClr val="000000"/>
      </a:dk1>
      <a:lt1>
        <a:srgbClr val="FFFFFF"/>
      </a:lt1>
      <a:dk2>
        <a:srgbClr val="F1AA07"/>
      </a:dk2>
      <a:lt2>
        <a:srgbClr val="808080"/>
      </a:lt2>
      <a:accent1>
        <a:srgbClr val="CFDEF3"/>
      </a:accent1>
      <a:accent2>
        <a:srgbClr val="333399"/>
      </a:accent2>
      <a:accent3>
        <a:srgbClr val="FFFFFF"/>
      </a:accent3>
      <a:accent4>
        <a:srgbClr val="251C1A"/>
      </a:accent4>
      <a:accent5>
        <a:srgbClr val="E4ECF8"/>
      </a:accent5>
      <a:accent6>
        <a:srgbClr val="2D2D8A"/>
      </a:accent6>
      <a:hlink>
        <a:srgbClr val="009999"/>
      </a:hlink>
      <a:folHlink>
        <a:srgbClr val="99CC00"/>
      </a:folHlink>
    </a:clrScheme>
    <a:fontScheme name="默认设计模板">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9">
    <a:dk1>
      <a:srgbClr val="000000"/>
    </a:dk1>
    <a:lt1>
      <a:srgbClr val="FFFFFF"/>
    </a:lt1>
    <a:dk2>
      <a:srgbClr val="F1AA07"/>
    </a:dk2>
    <a:lt2>
      <a:srgbClr val="808080"/>
    </a:lt2>
    <a:accent1>
      <a:srgbClr val="CFDEF3"/>
    </a:accent1>
    <a:accent2>
      <a:srgbClr val="333399"/>
    </a:accent2>
    <a:accent3>
      <a:srgbClr val="FFFFFF"/>
    </a:accent3>
    <a:accent4>
      <a:srgbClr val="251C1A"/>
    </a:accent4>
    <a:accent5>
      <a:srgbClr val="E4ECF8"/>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自定义 9">
    <a:dk1>
      <a:srgbClr val="000000"/>
    </a:dk1>
    <a:lt1>
      <a:srgbClr val="FFFFFF"/>
    </a:lt1>
    <a:dk2>
      <a:srgbClr val="F1AA07"/>
    </a:dk2>
    <a:lt2>
      <a:srgbClr val="808080"/>
    </a:lt2>
    <a:accent1>
      <a:srgbClr val="CFDEF3"/>
    </a:accent1>
    <a:accent2>
      <a:srgbClr val="333399"/>
    </a:accent2>
    <a:accent3>
      <a:srgbClr val="FFFFFF"/>
    </a:accent3>
    <a:accent4>
      <a:srgbClr val="251C1A"/>
    </a:accent4>
    <a:accent5>
      <a:srgbClr val="E4ECF8"/>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自定义 9">
    <a:dk1>
      <a:srgbClr val="000000"/>
    </a:dk1>
    <a:lt1>
      <a:srgbClr val="FFFFFF"/>
    </a:lt1>
    <a:dk2>
      <a:srgbClr val="F1AA07"/>
    </a:dk2>
    <a:lt2>
      <a:srgbClr val="808080"/>
    </a:lt2>
    <a:accent1>
      <a:srgbClr val="CFDEF3"/>
    </a:accent1>
    <a:accent2>
      <a:srgbClr val="333399"/>
    </a:accent2>
    <a:accent3>
      <a:srgbClr val="FFFFFF"/>
    </a:accent3>
    <a:accent4>
      <a:srgbClr val="251C1A"/>
    </a:accent4>
    <a:accent5>
      <a:srgbClr val="E4ECF8"/>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自定义 9">
    <a:dk1>
      <a:srgbClr val="000000"/>
    </a:dk1>
    <a:lt1>
      <a:srgbClr val="FFFFFF"/>
    </a:lt1>
    <a:dk2>
      <a:srgbClr val="F1AA07"/>
    </a:dk2>
    <a:lt2>
      <a:srgbClr val="808080"/>
    </a:lt2>
    <a:accent1>
      <a:srgbClr val="CFDEF3"/>
    </a:accent1>
    <a:accent2>
      <a:srgbClr val="333399"/>
    </a:accent2>
    <a:accent3>
      <a:srgbClr val="FFFFFF"/>
    </a:accent3>
    <a:accent4>
      <a:srgbClr val="251C1A"/>
    </a:accent4>
    <a:accent5>
      <a:srgbClr val="E4ECF8"/>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自定义 9">
    <a:dk1>
      <a:srgbClr val="000000"/>
    </a:dk1>
    <a:lt1>
      <a:srgbClr val="FFFFFF"/>
    </a:lt1>
    <a:dk2>
      <a:srgbClr val="F1AA07"/>
    </a:dk2>
    <a:lt2>
      <a:srgbClr val="808080"/>
    </a:lt2>
    <a:accent1>
      <a:srgbClr val="CFDEF3"/>
    </a:accent1>
    <a:accent2>
      <a:srgbClr val="333399"/>
    </a:accent2>
    <a:accent3>
      <a:srgbClr val="FFFFFF"/>
    </a:accent3>
    <a:accent4>
      <a:srgbClr val="251C1A"/>
    </a:accent4>
    <a:accent5>
      <a:srgbClr val="E4ECF8"/>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自定义 9">
    <a:dk1>
      <a:srgbClr val="000000"/>
    </a:dk1>
    <a:lt1>
      <a:srgbClr val="FFFFFF"/>
    </a:lt1>
    <a:dk2>
      <a:srgbClr val="F1AA07"/>
    </a:dk2>
    <a:lt2>
      <a:srgbClr val="808080"/>
    </a:lt2>
    <a:accent1>
      <a:srgbClr val="CFDEF3"/>
    </a:accent1>
    <a:accent2>
      <a:srgbClr val="333399"/>
    </a:accent2>
    <a:accent3>
      <a:srgbClr val="FFFFFF"/>
    </a:accent3>
    <a:accent4>
      <a:srgbClr val="251C1A"/>
    </a:accent4>
    <a:accent5>
      <a:srgbClr val="E4ECF8"/>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0</TotalTime>
  <Words>2260</Words>
  <Application>WPS 演示</Application>
  <PresentationFormat>宽屏</PresentationFormat>
  <Paragraphs>66</Paragraphs>
  <Slides>11</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vt:lpstr>
      <vt:lpstr>宋体</vt:lpstr>
      <vt:lpstr>Wingdings</vt:lpstr>
      <vt:lpstr>黑体</vt:lpstr>
      <vt:lpstr>Calibri</vt:lpstr>
      <vt:lpstr>微软雅黑</vt:lpstr>
      <vt:lpstr>Arial Unicode MS</vt:lpstr>
      <vt:lpstr>默认设计模板</vt:lpstr>
      <vt:lpstr>第七模块</vt:lpstr>
      <vt:lpstr>第一节 侵权行为与侵权责任法</vt:lpstr>
      <vt:lpstr>第一节 侵权行为与侵权责任法</vt:lpstr>
      <vt:lpstr>第一节 侵权行为与侵权责任法</vt:lpstr>
      <vt:lpstr>第二节 侵权行为一般条款及适用规则</vt:lpstr>
      <vt:lpstr>第二节 侵权行为一般条款及适用规则</vt:lpstr>
      <vt:lpstr>第一节 归责原则及其适用规则</vt:lpstr>
      <vt:lpstr>第一节 归责原则及其适用规则</vt:lpstr>
      <vt:lpstr>第一节 归责原则及其适用规则</vt:lpstr>
      <vt:lpstr>第一节 归责原则及其适用规则</vt:lpstr>
      <vt:lpstr>第一节 归责原则及其适用规则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 li</cp:lastModifiedBy>
  <cp:revision>203</cp:revision>
  <dcterms:created xsi:type="dcterms:W3CDTF">2021-07-19T09:25:00Z</dcterms:created>
  <dcterms:modified xsi:type="dcterms:W3CDTF">2021-12-02T14:18:21Z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2052-11.1.0.11115</vt:lpwstr>
  </property>
  <property fmtid="{D5CDD505-2E9C-101B-9397-08002B2CF9AE}" pid="3" name="ICV">
    <vt:lpwstr>38B2A767B82848C79F676657CCAE0C2B</vt:lpwstr>
  </property>
</Properties>
</file>