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1420" r:id="rId3"/>
    <p:sldId id="1422" r:id="rId5"/>
    <p:sldId id="1423" r:id="rId6"/>
    <p:sldId id="1425" r:id="rId7"/>
    <p:sldId id="1426" r:id="rId8"/>
    <p:sldId id="1427" r:id="rId9"/>
    <p:sldId id="1431" r:id="rId10"/>
    <p:sldId id="1432" r:id="rId11"/>
    <p:sldId id="1436" r:id="rId1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99" d="100"/>
          <a:sy n="99" d="100"/>
        </p:scale>
        <p:origin x="84" y="582"/>
      </p:cViewPr>
      <p:guideLst>
        <p:guide orient="horz" pos="2127"/>
        <p:guide pos="3812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5" Type="http://schemas.openxmlformats.org/officeDocument/2006/relationships/tableStyles" Target="tableStyles.xml"/><Relationship Id="rId14" Type="http://schemas.openxmlformats.org/officeDocument/2006/relationships/viewProps" Target="viewProps.xml"/><Relationship Id="rId13" Type="http://schemas.openxmlformats.org/officeDocument/2006/relationships/presProps" Target="presProps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8913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8914" name="备注占位符 2"/>
          <p:cNvSpPr>
            <a:spLocks noGrp="1"/>
          </p:cNvSpPr>
          <p:nvPr>
            <p:ph type="body"/>
          </p:nvPr>
        </p:nvSpPr>
        <p:spPr/>
        <p:txBody>
          <a:bodyPr lIns="91440" tIns="45720" rIns="91440" bIns="45720" anchor="t" anchorCtr="0"/>
          <a:p>
            <a:pPr lvl="0"/>
            <a:endParaRPr lang="zh-CN" altLang="en-US"/>
          </a:p>
        </p:txBody>
      </p:sp>
      <p:sp>
        <p:nvSpPr>
          <p:cNvPr id="38915" name="灯片编号占位符 3"/>
          <p:cNvSpPr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b" anchorCtr="0"/>
          <a:p>
            <a:pPr lvl="0" algn="r"/>
            <a:fld id="{9A0DB2DC-4C9A-4742-B13C-FB6460FD3503}" type="slidenum">
              <a:rPr lang="zh-CN" altLang="en-US" sz="1200">
                <a:latin typeface="Calibri" panose="020F0502020204030204" charset="0"/>
                <a:ea typeface="宋体" panose="02010600030101010101" pitchFamily="2" charset="-122"/>
              </a:rPr>
            </a:fld>
            <a:endParaRPr lang="zh-CN" altLang="en-US" sz="1200">
              <a:latin typeface="Calibri" panose="020F050202020403020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5057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5058" name="备注占位符 2"/>
          <p:cNvSpPr>
            <a:spLocks noGrp="1"/>
          </p:cNvSpPr>
          <p:nvPr>
            <p:ph type="body"/>
          </p:nvPr>
        </p:nvSpPr>
        <p:spPr/>
        <p:txBody>
          <a:bodyPr lIns="91440" tIns="45720" rIns="91440" bIns="45720" anchor="t" anchorCtr="0"/>
          <a:p>
            <a:pPr lvl="0"/>
            <a:endParaRPr lang="zh-CN" altLang="en-US"/>
          </a:p>
        </p:txBody>
      </p:sp>
      <p:sp>
        <p:nvSpPr>
          <p:cNvPr id="45059" name="灯片编号占位符 3"/>
          <p:cNvSpPr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b" anchorCtr="0"/>
          <a:p>
            <a:pPr lvl="0" algn="r"/>
            <a:fld id="{9A0DB2DC-4C9A-4742-B13C-FB6460FD3503}" type="slidenum">
              <a:rPr lang="zh-CN" altLang="en-US" sz="1200">
                <a:latin typeface="Calibri" panose="020F0502020204030204" charset="0"/>
                <a:ea typeface="宋体" panose="02010600030101010101" pitchFamily="2" charset="-122"/>
              </a:rPr>
            </a:fld>
            <a:endParaRPr lang="zh-CN" altLang="en-US" sz="1200">
              <a:latin typeface="Calibri" panose="020F050202020403020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5057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5058" name="备注占位符 2"/>
          <p:cNvSpPr>
            <a:spLocks noGrp="1"/>
          </p:cNvSpPr>
          <p:nvPr>
            <p:ph type="body"/>
          </p:nvPr>
        </p:nvSpPr>
        <p:spPr/>
        <p:txBody>
          <a:bodyPr lIns="91440" tIns="45720" rIns="91440" bIns="45720" anchor="t" anchorCtr="0"/>
          <a:p>
            <a:pPr lvl="0"/>
            <a:endParaRPr lang="zh-CN" altLang="en-US"/>
          </a:p>
        </p:txBody>
      </p:sp>
      <p:sp>
        <p:nvSpPr>
          <p:cNvPr id="45059" name="灯片编号占位符 3"/>
          <p:cNvSpPr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b" anchorCtr="0"/>
          <a:p>
            <a:pPr lvl="0" algn="r"/>
            <a:fld id="{9A0DB2DC-4C9A-4742-B13C-FB6460FD3503}" type="slidenum">
              <a:rPr lang="zh-CN" altLang="en-US" sz="1200">
                <a:latin typeface="Calibri" panose="020F0502020204030204" charset="0"/>
                <a:ea typeface="宋体" panose="02010600030101010101" pitchFamily="2" charset="-122"/>
              </a:rPr>
            </a:fld>
            <a:endParaRPr lang="zh-CN" altLang="en-US" sz="1200">
              <a:latin typeface="Calibri" panose="020F050202020403020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5057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5058" name="备注占位符 2"/>
          <p:cNvSpPr>
            <a:spLocks noGrp="1"/>
          </p:cNvSpPr>
          <p:nvPr>
            <p:ph type="body"/>
          </p:nvPr>
        </p:nvSpPr>
        <p:spPr/>
        <p:txBody>
          <a:bodyPr lIns="91440" tIns="45720" rIns="91440" bIns="45720" anchor="t" anchorCtr="0"/>
          <a:p>
            <a:pPr lvl="0"/>
            <a:endParaRPr lang="zh-CN" altLang="en-US"/>
          </a:p>
        </p:txBody>
      </p:sp>
      <p:sp>
        <p:nvSpPr>
          <p:cNvPr id="45059" name="灯片编号占位符 3"/>
          <p:cNvSpPr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b" anchorCtr="0"/>
          <a:p>
            <a:pPr lvl="0" algn="r"/>
            <a:fld id="{9A0DB2DC-4C9A-4742-B13C-FB6460FD3503}" type="slidenum">
              <a:rPr lang="zh-CN" altLang="en-US" sz="1200">
                <a:latin typeface="Calibri" panose="020F0502020204030204" charset="0"/>
                <a:ea typeface="宋体" panose="02010600030101010101" pitchFamily="2" charset="-122"/>
              </a:rPr>
            </a:fld>
            <a:endParaRPr lang="zh-CN" altLang="en-US" sz="1200">
              <a:latin typeface="Calibri" panose="020F050202020403020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5057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5058" name="备注占位符 2"/>
          <p:cNvSpPr>
            <a:spLocks noGrp="1"/>
          </p:cNvSpPr>
          <p:nvPr>
            <p:ph type="body"/>
          </p:nvPr>
        </p:nvSpPr>
        <p:spPr/>
        <p:txBody>
          <a:bodyPr lIns="91440" tIns="45720" rIns="91440" bIns="45720" anchor="t" anchorCtr="0"/>
          <a:p>
            <a:pPr lvl="0"/>
            <a:endParaRPr lang="zh-CN" altLang="en-US"/>
          </a:p>
        </p:txBody>
      </p:sp>
      <p:sp>
        <p:nvSpPr>
          <p:cNvPr id="45059" name="灯片编号占位符 3"/>
          <p:cNvSpPr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b" anchorCtr="0"/>
          <a:p>
            <a:pPr lvl="0" algn="r"/>
            <a:fld id="{9A0DB2DC-4C9A-4742-B13C-FB6460FD3503}" type="slidenum">
              <a:rPr lang="zh-CN" altLang="en-US" sz="1200">
                <a:latin typeface="Calibri" panose="020F0502020204030204" charset="0"/>
                <a:ea typeface="宋体" panose="02010600030101010101" pitchFamily="2" charset="-122"/>
              </a:rPr>
            </a:fld>
            <a:endParaRPr lang="zh-CN" altLang="en-US" sz="1200">
              <a:latin typeface="Calibri" panose="020F050202020403020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5057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5058" name="备注占位符 2"/>
          <p:cNvSpPr>
            <a:spLocks noGrp="1"/>
          </p:cNvSpPr>
          <p:nvPr>
            <p:ph type="body"/>
          </p:nvPr>
        </p:nvSpPr>
        <p:spPr/>
        <p:txBody>
          <a:bodyPr lIns="91440" tIns="45720" rIns="91440" bIns="45720" anchor="t" anchorCtr="0"/>
          <a:p>
            <a:pPr lvl="0"/>
            <a:endParaRPr lang="zh-CN" altLang="en-US"/>
          </a:p>
        </p:txBody>
      </p:sp>
      <p:sp>
        <p:nvSpPr>
          <p:cNvPr id="45059" name="灯片编号占位符 3"/>
          <p:cNvSpPr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b" anchorCtr="0"/>
          <a:p>
            <a:pPr lvl="0" algn="r"/>
            <a:fld id="{9A0DB2DC-4C9A-4742-B13C-FB6460FD3503}" type="slidenum">
              <a:rPr lang="zh-CN" altLang="en-US" sz="1200">
                <a:latin typeface="Calibri" panose="020F0502020204030204" charset="0"/>
                <a:ea typeface="宋体" panose="02010600030101010101" pitchFamily="2" charset="-122"/>
              </a:rPr>
            </a:fld>
            <a:endParaRPr lang="zh-CN" altLang="en-US" sz="1200">
              <a:latin typeface="Calibri" panose="020F050202020403020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5057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5058" name="备注占位符 2"/>
          <p:cNvSpPr>
            <a:spLocks noGrp="1"/>
          </p:cNvSpPr>
          <p:nvPr>
            <p:ph type="body"/>
          </p:nvPr>
        </p:nvSpPr>
        <p:spPr/>
        <p:txBody>
          <a:bodyPr lIns="91440" tIns="45720" rIns="91440" bIns="45720" anchor="t" anchorCtr="0"/>
          <a:p>
            <a:pPr lvl="0"/>
            <a:endParaRPr lang="zh-CN" altLang="en-US"/>
          </a:p>
        </p:txBody>
      </p:sp>
      <p:sp>
        <p:nvSpPr>
          <p:cNvPr id="45059" name="灯片编号占位符 3"/>
          <p:cNvSpPr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b" anchorCtr="0"/>
          <a:p>
            <a:pPr lvl="0" algn="r"/>
            <a:fld id="{9A0DB2DC-4C9A-4742-B13C-FB6460FD3503}" type="slidenum">
              <a:rPr lang="zh-CN" altLang="en-US" sz="1200">
                <a:latin typeface="Calibri" panose="020F0502020204030204" charset="0"/>
                <a:ea typeface="宋体" panose="02010600030101010101" pitchFamily="2" charset="-122"/>
              </a:rPr>
            </a:fld>
            <a:endParaRPr lang="zh-CN" altLang="en-US" sz="1200">
              <a:latin typeface="Calibri" panose="020F050202020403020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5057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5058" name="备注占位符 2"/>
          <p:cNvSpPr>
            <a:spLocks noGrp="1"/>
          </p:cNvSpPr>
          <p:nvPr>
            <p:ph type="body"/>
          </p:nvPr>
        </p:nvSpPr>
        <p:spPr/>
        <p:txBody>
          <a:bodyPr lIns="91440" tIns="45720" rIns="91440" bIns="45720" anchor="t" anchorCtr="0"/>
          <a:p>
            <a:pPr lvl="0"/>
            <a:endParaRPr lang="zh-CN" altLang="en-US"/>
          </a:p>
        </p:txBody>
      </p:sp>
      <p:sp>
        <p:nvSpPr>
          <p:cNvPr id="45059" name="灯片编号占位符 3"/>
          <p:cNvSpPr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b" anchorCtr="0"/>
          <a:p>
            <a:pPr lvl="0" algn="r"/>
            <a:fld id="{9A0DB2DC-4C9A-4742-B13C-FB6460FD3503}" type="slidenum">
              <a:rPr lang="zh-CN" altLang="en-US" sz="1200">
                <a:latin typeface="Calibri" panose="020F0502020204030204" charset="0"/>
                <a:ea typeface="宋体" panose="02010600030101010101" pitchFamily="2" charset="-122"/>
              </a:rPr>
            </a:fld>
            <a:endParaRPr lang="zh-CN" altLang="en-US" sz="1200">
              <a:latin typeface="Calibri" panose="020F050202020403020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5057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5058" name="备注占位符 2"/>
          <p:cNvSpPr>
            <a:spLocks noGrp="1"/>
          </p:cNvSpPr>
          <p:nvPr>
            <p:ph type="body"/>
          </p:nvPr>
        </p:nvSpPr>
        <p:spPr/>
        <p:txBody>
          <a:bodyPr lIns="91440" tIns="45720" rIns="91440" bIns="45720" anchor="t" anchorCtr="0"/>
          <a:p>
            <a:pPr lvl="0"/>
            <a:endParaRPr lang="zh-CN" altLang="en-US"/>
          </a:p>
        </p:txBody>
      </p:sp>
      <p:sp>
        <p:nvSpPr>
          <p:cNvPr id="45059" name="灯片编号占位符 3"/>
          <p:cNvSpPr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b" anchorCtr="0"/>
          <a:p>
            <a:pPr lvl="0" algn="r"/>
            <a:fld id="{9A0DB2DC-4C9A-4742-B13C-FB6460FD3503}" type="slidenum">
              <a:rPr lang="zh-CN" altLang="en-US" sz="1200">
                <a:latin typeface="Calibri" panose="020F0502020204030204" charset="0"/>
                <a:ea typeface="宋体" panose="02010600030101010101" pitchFamily="2" charset="-122"/>
              </a:rPr>
            </a:fld>
            <a:endParaRPr lang="zh-CN" altLang="en-US" sz="1200">
              <a:latin typeface="Calibri" panose="020F050202020403020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7" name="Group 2"/>
          <p:cNvGrpSpPr/>
          <p:nvPr/>
        </p:nvGrpSpPr>
        <p:grpSpPr>
          <a:xfrm>
            <a:off x="2362200" y="2012950"/>
            <a:ext cx="3184525" cy="2832100"/>
            <a:chOff x="0" y="0"/>
            <a:chExt cx="5014" cy="4460"/>
          </a:xfrm>
        </p:grpSpPr>
        <p:sp>
          <p:nvSpPr>
            <p:cNvPr id="6148" name="Oval 3"/>
            <p:cNvSpPr/>
            <p:nvPr/>
          </p:nvSpPr>
          <p:spPr>
            <a:xfrm>
              <a:off x="327" y="0"/>
              <a:ext cx="4459" cy="4461"/>
            </a:xfrm>
            <a:prstGeom prst="ellipse">
              <a:avLst/>
            </a:prstGeom>
            <a:noFill/>
            <a:ln w="19050" cap="flat" cmpd="sng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</p:spPr>
          <p:txBody>
            <a:bodyPr anchor="ctr" anchorCtr="0"/>
            <a:p>
              <a:pPr lvl="0"/>
              <a:endParaRPr lang="zh-CN" altLang="en-US">
                <a:latin typeface="Arial" panose="020B0604020202020204" pitchFamily="34" charset="0"/>
                <a:ea typeface="黑体" panose="02010609060101010101" pitchFamily="49" charset="-122"/>
              </a:endParaRPr>
            </a:p>
          </p:txBody>
        </p:sp>
        <p:sp>
          <p:nvSpPr>
            <p:cNvPr id="6149" name="Rectangle 4"/>
            <p:cNvSpPr/>
            <p:nvPr/>
          </p:nvSpPr>
          <p:spPr>
            <a:xfrm>
              <a:off x="3918" y="705"/>
              <a:ext cx="1096" cy="3168"/>
            </a:xfrm>
            <a:prstGeom prst="rect">
              <a:avLst/>
            </a:prstGeom>
            <a:solidFill>
              <a:schemeClr val="bg1"/>
            </a:solidFill>
            <a:ln w="9525">
              <a:noFill/>
            </a:ln>
          </p:spPr>
          <p:txBody>
            <a:bodyPr anchor="ctr" anchorCtr="0"/>
            <a:p>
              <a:pPr lvl="0"/>
              <a:endParaRPr lang="zh-CN" altLang="en-US">
                <a:latin typeface="Arial" panose="020B0604020202020204" pitchFamily="34" charset="0"/>
                <a:ea typeface="黑体" panose="02010609060101010101" pitchFamily="49" charset="-122"/>
              </a:endParaRPr>
            </a:p>
          </p:txBody>
        </p:sp>
        <p:sp>
          <p:nvSpPr>
            <p:cNvPr id="6150" name="Oval 5"/>
            <p:cNvSpPr/>
            <p:nvPr/>
          </p:nvSpPr>
          <p:spPr>
            <a:xfrm>
              <a:off x="0" y="1920"/>
              <a:ext cx="655" cy="656"/>
            </a:xfrm>
            <a:prstGeom prst="ellipse">
              <a:avLst/>
            </a:prstGeom>
            <a:solidFill>
              <a:schemeClr val="tx2"/>
            </a:solidFill>
            <a:ln w="9525">
              <a:noFill/>
            </a:ln>
          </p:spPr>
          <p:txBody>
            <a:bodyPr anchor="ctr" anchorCtr="0"/>
            <a:p>
              <a:pPr lvl="0"/>
              <a:endParaRPr lang="zh-CN" altLang="en-US">
                <a:latin typeface="Arial" panose="020B0604020202020204" pitchFamily="34" charset="0"/>
                <a:ea typeface="黑体" panose="02010609060101010101" pitchFamily="49" charset="-122"/>
              </a:endParaRPr>
            </a:p>
          </p:txBody>
        </p:sp>
      </p:grpSp>
      <p:grpSp>
        <p:nvGrpSpPr>
          <p:cNvPr id="6151" name="Group 6"/>
          <p:cNvGrpSpPr/>
          <p:nvPr/>
        </p:nvGrpSpPr>
        <p:grpSpPr>
          <a:xfrm flipV="1">
            <a:off x="3949700" y="4170363"/>
            <a:ext cx="3824288" cy="76200"/>
            <a:chOff x="0" y="0"/>
            <a:chExt cx="4518" cy="249"/>
          </a:xfrm>
        </p:grpSpPr>
        <p:sp>
          <p:nvSpPr>
            <p:cNvPr id="6152" name="Rectangle 7"/>
            <p:cNvSpPr/>
            <p:nvPr/>
          </p:nvSpPr>
          <p:spPr>
            <a:xfrm>
              <a:off x="0" y="0"/>
              <a:ext cx="4518" cy="249"/>
            </a:xfrm>
            <a:prstGeom prst="rect">
              <a:avLst/>
            </a:prstGeom>
            <a:solidFill>
              <a:schemeClr val="tx1"/>
            </a:solidFill>
            <a:ln w="9525">
              <a:noFill/>
            </a:ln>
          </p:spPr>
          <p:txBody>
            <a:bodyPr anchor="ctr" anchorCtr="0"/>
            <a:p>
              <a:pPr lvl="0"/>
              <a:endParaRPr lang="zh-CN" altLang="en-US">
                <a:latin typeface="Arial" panose="020B0604020202020204" pitchFamily="34" charset="0"/>
                <a:ea typeface="黑体" panose="02010609060101010101" pitchFamily="49" charset="-122"/>
              </a:endParaRPr>
            </a:p>
          </p:txBody>
        </p:sp>
        <p:sp>
          <p:nvSpPr>
            <p:cNvPr id="6153" name="Rectangle 8"/>
            <p:cNvSpPr/>
            <p:nvPr/>
          </p:nvSpPr>
          <p:spPr>
            <a:xfrm>
              <a:off x="0" y="1"/>
              <a:ext cx="1080" cy="249"/>
            </a:xfrm>
            <a:prstGeom prst="rect">
              <a:avLst/>
            </a:prstGeom>
            <a:solidFill>
              <a:schemeClr val="tx2"/>
            </a:solidFill>
            <a:ln w="9525">
              <a:noFill/>
            </a:ln>
          </p:spPr>
          <p:txBody>
            <a:bodyPr anchor="ctr" anchorCtr="0"/>
            <a:p>
              <a:pPr lvl="0"/>
              <a:endParaRPr lang="zh-CN" altLang="en-US">
                <a:latin typeface="Arial" panose="020B0604020202020204" pitchFamily="34" charset="0"/>
                <a:ea typeface="黑体" panose="02010609060101010101" pitchFamily="49" charset="-122"/>
              </a:endParaRPr>
            </a:p>
          </p:txBody>
        </p:sp>
        <p:sp>
          <p:nvSpPr>
            <p:cNvPr id="6154" name="Rectangle 9"/>
            <p:cNvSpPr/>
            <p:nvPr/>
          </p:nvSpPr>
          <p:spPr>
            <a:xfrm>
              <a:off x="2265" y="0"/>
              <a:ext cx="1080" cy="249"/>
            </a:xfrm>
            <a:prstGeom prst="rect">
              <a:avLst/>
            </a:prstGeom>
            <a:solidFill>
              <a:schemeClr val="tx2"/>
            </a:solidFill>
            <a:ln w="9525">
              <a:noFill/>
            </a:ln>
          </p:spPr>
          <p:txBody>
            <a:bodyPr anchor="ctr" anchorCtr="0"/>
            <a:p>
              <a:pPr lvl="0"/>
              <a:endParaRPr lang="zh-CN" altLang="en-US">
                <a:latin typeface="Arial" panose="020B0604020202020204" pitchFamily="34" charset="0"/>
                <a:ea typeface="黑体" panose="02010609060101010101" pitchFamily="49" charset="-122"/>
              </a:endParaRPr>
            </a:p>
          </p:txBody>
        </p:sp>
      </p:grpSp>
      <p:sp>
        <p:nvSpPr>
          <p:cNvPr id="2058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3805173" y="2855914"/>
            <a:ext cx="6864351" cy="687387"/>
          </a:xfrm>
        </p:spPr>
        <p:txBody>
          <a:bodyPr/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pPr lvl="0" fontAlgn="base"/>
            <a:r>
              <a:rPr lang="zh-CN" altLang="zh-CN" strike="noStrike" noProof="0" dirty="0">
                <a:sym typeface="Arial" panose="020B0604020202020204" pitchFamily="34" charset="0"/>
              </a:rPr>
              <a:t>单击此处编辑母版标题样式</a:t>
            </a:r>
            <a:endParaRPr lang="zh-CN" altLang="zh-CN" strike="noStrike" noProof="0" dirty="0">
              <a:sym typeface="Arial" panose="020B0604020202020204" pitchFamily="34" charset="0"/>
            </a:endParaRPr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subTitle" idx="1"/>
          </p:nvPr>
        </p:nvSpPr>
        <p:spPr>
          <a:xfrm>
            <a:off x="3805173" y="3543300"/>
            <a:ext cx="6864351" cy="611188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170" tIns="46990" rIns="90170" bIns="46990"/>
          <a:lstStyle>
            <a:lvl1pPr marL="0" indent="0">
              <a:spcBef>
                <a:spcPct val="0"/>
              </a:spcBef>
              <a:buFont typeface="Arial" panose="020B0604020202020204" pitchFamily="34" charset="0"/>
              <a:buNone/>
              <a:defRPr sz="2000">
                <a:solidFill>
                  <a:srgbClr val="F1AA07"/>
                </a:solidFill>
                <a:sym typeface="Arial" panose="020B0604020202020204" pitchFamily="34" charset="0"/>
              </a:defRPr>
            </a:lvl1pPr>
          </a:lstStyle>
          <a:p>
            <a:pPr lvl="0" fontAlgn="base"/>
            <a:r>
              <a:rPr lang="zh-CN" altLang="zh-CN" strike="noStrike" noProof="0" dirty="0">
                <a:sym typeface="Arial" panose="020B0604020202020204" pitchFamily="34" charset="0"/>
              </a:rPr>
              <a:t>单击此处编辑母版副标题样式</a:t>
            </a:r>
            <a:endParaRPr lang="zh-CN" altLang="zh-CN" strike="noStrike" noProof="0" dirty="0">
              <a:sym typeface="Arial" panose="020B0604020202020204" pitchFamily="34" charset="0"/>
            </a:endParaRPr>
          </a:p>
        </p:txBody>
      </p:sp>
      <p:sp>
        <p:nvSpPr>
          <p:cNvPr id="3" name="日期占位符 1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normAutofit/>
          </a:bodyPr>
          <a:lstStyle/>
          <a:p>
            <a:pPr fontAlgn="auto"/>
            <a:fld id="{9AC639E7-FCA5-435F-8592-3881F1026E6A}" type="datetime1">
              <a:rPr lang="zh-CN" altLang="en-US" strike="noStrike" noProof="1" smtClean="0">
                <a:latin typeface="Arial" panose="020B0604020202020204" pitchFamily="34" charset="0"/>
                <a:ea typeface="黑体" panose="02010609060101010101" pitchFamily="49" charset="-122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4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normAutofit/>
          </a:bodyPr>
          <a:lstStyle/>
          <a:p>
            <a:pPr fontAlgn="auto"/>
            <a:endParaRPr lang="zh-CN" altLang="en-US" strike="noStrike" noProof="1"/>
          </a:p>
        </p:txBody>
      </p:sp>
      <p:sp>
        <p:nvSpPr>
          <p:cNvPr id="5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normAutofit/>
          </a:bodyPr>
          <a:lstStyle/>
          <a:p>
            <a:pPr fontAlgn="auto"/>
            <a:fld id="{A69FDD4A-240E-4D15-943F-A4EBA544B286}" type="slidenum">
              <a:rPr lang="zh-CN" altLang="en-US" strike="noStrike" noProof="1" smtClean="0">
                <a:latin typeface="Arial" panose="020B0604020202020204" pitchFamily="34" charset="0"/>
                <a:ea typeface="黑体" panose="02010609060101010101" pitchFamily="49" charset="-122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内容占位符 6"/>
          <p:cNvSpPr>
            <a:spLocks noGrp="1"/>
          </p:cNvSpPr>
          <p:nvPr>
            <p:ph sz="quarter" idx="13"/>
          </p:nvPr>
        </p:nvSpPr>
        <p:spPr>
          <a:xfrm>
            <a:off x="609600" y="412955"/>
            <a:ext cx="10972800" cy="5575095"/>
          </a:xfrm>
        </p:spPr>
        <p:txBody>
          <a:bodyPr/>
          <a:lstStyle/>
          <a:p>
            <a:pPr lvl="0" fontAlgn="base"/>
            <a:r>
              <a:rPr lang="zh-CN" altLang="en-US" strike="noStrike" noProof="1" dirty="0"/>
              <a:t>单击此处编辑母版文本样式</a:t>
            </a:r>
            <a:endParaRPr lang="zh-CN" altLang="en-US" strike="noStrike" noProof="1" dirty="0"/>
          </a:p>
          <a:p>
            <a:pPr lvl="1" fontAlgn="base"/>
            <a:r>
              <a:rPr lang="zh-CN" altLang="en-US" strike="noStrike" noProof="1" dirty="0"/>
              <a:t>第二级</a:t>
            </a:r>
            <a:endParaRPr lang="zh-CN" altLang="en-US" strike="noStrike" noProof="1" dirty="0"/>
          </a:p>
          <a:p>
            <a:pPr lvl="2" fontAlgn="base"/>
            <a:r>
              <a:rPr lang="zh-CN" altLang="en-US" strike="noStrike" noProof="1" dirty="0"/>
              <a:t>第三级</a:t>
            </a:r>
            <a:endParaRPr lang="zh-CN" altLang="en-US" strike="noStrike" noProof="1" dirty="0"/>
          </a:p>
          <a:p>
            <a:pPr lvl="3" fontAlgn="base"/>
            <a:r>
              <a:rPr lang="zh-CN" altLang="en-US" strike="noStrike" noProof="1" dirty="0"/>
              <a:t>第四级</a:t>
            </a:r>
            <a:endParaRPr lang="zh-CN" altLang="en-US" strike="noStrike" noProof="1" dirty="0"/>
          </a:p>
          <a:p>
            <a:pPr lvl="4" fontAlgn="base"/>
            <a:r>
              <a:rPr lang="zh-CN" altLang="en-US" strike="noStrike" noProof="1" dirty="0"/>
              <a:t>第五级</a:t>
            </a:r>
            <a:endParaRPr lang="zh-CN" altLang="en-US" strike="noStrike" noProof="1" dirty="0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4"/>
          </p:nvPr>
        </p:nvSpPr>
        <p:spPr/>
        <p:txBody>
          <a:bodyPr/>
          <a:p>
            <a:pPr fontAlgn="auto"/>
            <a:fld id="{9AC639E7-FCA5-435F-8592-3881F1026E6A}" type="datetime1">
              <a:rPr lang="zh-CN" altLang="en-US" strike="noStrike" noProof="1" smtClean="0">
                <a:latin typeface="Arial" panose="020B0604020202020204" pitchFamily="34" charset="0"/>
                <a:ea typeface="黑体" panose="02010609060101010101" pitchFamily="49" charset="-122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5"/>
          </p:nvPr>
        </p:nvSpPr>
        <p:spPr/>
        <p:txBody>
          <a:bodyPr/>
          <a:p>
            <a:pPr fontAlgn="auto"/>
            <a:endParaRPr lang="zh-CN" altLang="en-US" strike="noStrike" noProof="1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6"/>
          </p:nvPr>
        </p:nvSpPr>
        <p:spPr/>
        <p:txBody>
          <a:bodyPr/>
          <a:p>
            <a:pPr fontAlgn="auto"/>
            <a:fld id="{A69FDD4A-240E-4D15-943F-A4EBA544B286}" type="slidenum">
              <a:rPr lang="zh-CN" altLang="en-US" strike="noStrike" noProof="1" smtClean="0">
                <a:latin typeface="Arial" panose="020B0604020202020204" pitchFamily="34" charset="0"/>
                <a:ea typeface="黑体" panose="02010609060101010101" pitchFamily="49" charset="-122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1" name="Group 7"/>
          <p:cNvGrpSpPr/>
          <p:nvPr/>
        </p:nvGrpSpPr>
        <p:grpSpPr>
          <a:xfrm>
            <a:off x="577850" y="184150"/>
            <a:ext cx="463550" cy="763588"/>
            <a:chOff x="0" y="0"/>
            <a:chExt cx="730" cy="1203"/>
          </a:xfrm>
        </p:grpSpPr>
        <p:sp>
          <p:nvSpPr>
            <p:cNvPr id="7172" name="Rectangle 8"/>
            <p:cNvSpPr/>
            <p:nvPr/>
          </p:nvSpPr>
          <p:spPr>
            <a:xfrm>
              <a:off x="0" y="0"/>
              <a:ext cx="382" cy="1203"/>
            </a:xfrm>
            <a:prstGeom prst="rect">
              <a:avLst/>
            </a:prstGeom>
            <a:solidFill>
              <a:schemeClr val="tx2"/>
            </a:solidFill>
            <a:ln w="9525">
              <a:noFill/>
            </a:ln>
          </p:spPr>
          <p:txBody>
            <a:bodyPr anchor="ctr" anchorCtr="0"/>
            <a:p>
              <a:pPr lvl="0"/>
              <a:endParaRPr lang="zh-CN" altLang="en-US">
                <a:latin typeface="Arial" panose="020B0604020202020204" pitchFamily="34" charset="0"/>
                <a:ea typeface="黑体" panose="02010609060101010101" pitchFamily="49" charset="-122"/>
              </a:endParaRPr>
            </a:p>
          </p:txBody>
        </p:sp>
        <p:sp>
          <p:nvSpPr>
            <p:cNvPr id="7173" name="Rectangle 9"/>
            <p:cNvSpPr/>
            <p:nvPr/>
          </p:nvSpPr>
          <p:spPr>
            <a:xfrm>
              <a:off x="382" y="413"/>
              <a:ext cx="348" cy="791"/>
            </a:xfrm>
            <a:prstGeom prst="rect">
              <a:avLst/>
            </a:prstGeom>
            <a:solidFill>
              <a:schemeClr val="tx1"/>
            </a:solidFill>
            <a:ln w="9525">
              <a:noFill/>
            </a:ln>
          </p:spPr>
          <p:txBody>
            <a:bodyPr anchor="ctr" anchorCtr="0"/>
            <a:p>
              <a:pPr lvl="0"/>
              <a:endParaRPr lang="zh-CN" altLang="en-US">
                <a:latin typeface="Arial" panose="020B0604020202020204" pitchFamily="34" charset="0"/>
                <a:ea typeface="黑体" panose="02010609060101010101" pitchFamily="49" charset="-122"/>
              </a:endParaRPr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157818" y="184150"/>
            <a:ext cx="10435167" cy="763588"/>
          </a:xfrm>
        </p:spPr>
        <p:txBody>
          <a:bodyPr/>
          <a:lstStyle/>
          <a:p>
            <a:pPr fontAlgn="base"/>
            <a:r>
              <a:rPr lang="zh-CN" altLang="en-US" strike="noStrike" noProof="1" dirty="0"/>
              <a:t>单击此处编辑母版标题样式</a:t>
            </a:r>
            <a:endParaRPr lang="zh-CN" altLang="en-US" strike="noStrike" noProof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dirty="0"/>
              <a:t>单击此处编辑母版文本样式</a:t>
            </a:r>
            <a:endParaRPr lang="zh-CN" altLang="en-US" strike="noStrike" noProof="1" dirty="0"/>
          </a:p>
          <a:p>
            <a:pPr lvl="1" fontAlgn="base"/>
            <a:r>
              <a:rPr lang="zh-CN" altLang="en-US" strike="noStrike" noProof="1" dirty="0"/>
              <a:t>第二级</a:t>
            </a:r>
            <a:endParaRPr lang="zh-CN" altLang="en-US" strike="noStrike" noProof="1" dirty="0"/>
          </a:p>
          <a:p>
            <a:pPr lvl="2" fontAlgn="base"/>
            <a:r>
              <a:rPr lang="zh-CN" altLang="en-US" strike="noStrike" noProof="1" dirty="0"/>
              <a:t>第三级</a:t>
            </a:r>
            <a:endParaRPr lang="zh-CN" altLang="en-US" strike="noStrike" noProof="1" dirty="0"/>
          </a:p>
          <a:p>
            <a:pPr lvl="3" fontAlgn="base"/>
            <a:r>
              <a:rPr lang="zh-CN" altLang="en-US" strike="noStrike" noProof="1" dirty="0"/>
              <a:t>第四级</a:t>
            </a:r>
            <a:endParaRPr lang="zh-CN" altLang="en-US" strike="noStrike" noProof="1" dirty="0"/>
          </a:p>
          <a:p>
            <a:pPr lvl="4" fontAlgn="base"/>
            <a:r>
              <a:rPr lang="zh-CN" altLang="en-US" strike="noStrike" noProof="1" dirty="0"/>
              <a:t>第五级</a:t>
            </a:r>
            <a:endParaRPr lang="zh-CN" altLang="en-US" strike="noStrike" noProof="1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normAutofit/>
          </a:bodyPr>
          <a:lstStyle/>
          <a:p>
            <a:pPr fontAlgn="auto"/>
            <a:fld id="{9AC639E7-FCA5-435F-8592-3881F1026E6A}" type="datetime1">
              <a:rPr lang="zh-CN" altLang="en-US" strike="noStrike" noProof="1" smtClean="0">
                <a:latin typeface="Arial" panose="020B0604020202020204" pitchFamily="34" charset="0"/>
                <a:ea typeface="黑体" panose="02010609060101010101" pitchFamily="49" charset="-122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normAutofit/>
          </a:bodyPr>
          <a:lstStyle/>
          <a:p>
            <a:pPr fontAlgn="auto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normAutofit/>
          </a:bodyPr>
          <a:lstStyle/>
          <a:p>
            <a:pPr fontAlgn="auto"/>
            <a:fld id="{A69FDD4A-240E-4D15-943F-A4EBA544B286}" type="slidenum">
              <a:rPr lang="zh-CN" altLang="en-US" strike="noStrike" noProof="1" smtClean="0">
                <a:latin typeface="Arial" panose="020B0604020202020204" pitchFamily="34" charset="0"/>
                <a:ea typeface="黑体" panose="02010609060101010101" pitchFamily="49" charset="-122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5" name="Group 2"/>
          <p:cNvGrpSpPr/>
          <p:nvPr/>
        </p:nvGrpSpPr>
        <p:grpSpPr>
          <a:xfrm>
            <a:off x="1179513" y="1936750"/>
            <a:ext cx="2859087" cy="2833688"/>
            <a:chOff x="0" y="0"/>
            <a:chExt cx="4502" cy="4462"/>
          </a:xfrm>
        </p:grpSpPr>
        <p:sp>
          <p:nvSpPr>
            <p:cNvPr id="8196" name="Oval 3"/>
            <p:cNvSpPr/>
            <p:nvPr/>
          </p:nvSpPr>
          <p:spPr>
            <a:xfrm>
              <a:off x="0" y="0"/>
              <a:ext cx="4457" cy="4463"/>
            </a:xfrm>
            <a:prstGeom prst="ellipse">
              <a:avLst/>
            </a:prstGeom>
            <a:noFill/>
            <a:ln w="19050" cap="flat" cmpd="sng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</p:spPr>
          <p:txBody>
            <a:bodyPr anchor="ctr" anchorCtr="0"/>
            <a:p>
              <a:pPr lvl="0"/>
              <a:endParaRPr lang="zh-CN" altLang="en-US">
                <a:latin typeface="Arial" panose="020B0604020202020204" pitchFamily="34" charset="0"/>
                <a:ea typeface="黑体" panose="02010609060101010101" pitchFamily="49" charset="-122"/>
              </a:endParaRPr>
            </a:p>
          </p:txBody>
        </p:sp>
        <p:sp>
          <p:nvSpPr>
            <p:cNvPr id="8197" name="Rectangle 4"/>
            <p:cNvSpPr/>
            <p:nvPr/>
          </p:nvSpPr>
          <p:spPr>
            <a:xfrm>
              <a:off x="3406" y="648"/>
              <a:ext cx="1096" cy="3168"/>
            </a:xfrm>
            <a:prstGeom prst="rect">
              <a:avLst/>
            </a:prstGeom>
            <a:solidFill>
              <a:schemeClr val="bg1"/>
            </a:solidFill>
            <a:ln w="9525">
              <a:noFill/>
            </a:ln>
          </p:spPr>
          <p:txBody>
            <a:bodyPr anchor="ctr" anchorCtr="0"/>
            <a:p>
              <a:pPr lvl="0"/>
              <a:endParaRPr lang="zh-CN" altLang="en-US">
                <a:latin typeface="Arial" panose="020B0604020202020204" pitchFamily="34" charset="0"/>
                <a:ea typeface="黑体" panose="02010609060101010101" pitchFamily="49" charset="-122"/>
              </a:endParaRPr>
            </a:p>
          </p:txBody>
        </p:sp>
        <p:sp>
          <p:nvSpPr>
            <p:cNvPr id="8198" name="Oval 5"/>
            <p:cNvSpPr/>
            <p:nvPr/>
          </p:nvSpPr>
          <p:spPr>
            <a:xfrm>
              <a:off x="0" y="2983"/>
              <a:ext cx="655" cy="657"/>
            </a:xfrm>
            <a:prstGeom prst="ellipse">
              <a:avLst/>
            </a:prstGeom>
            <a:solidFill>
              <a:schemeClr val="tx2"/>
            </a:solidFill>
            <a:ln w="9525">
              <a:noFill/>
            </a:ln>
          </p:spPr>
          <p:txBody>
            <a:bodyPr anchor="ctr" anchorCtr="0"/>
            <a:p>
              <a:pPr lvl="0"/>
              <a:endParaRPr lang="zh-CN" altLang="en-US">
                <a:latin typeface="Arial" panose="020B0604020202020204" pitchFamily="34" charset="0"/>
                <a:ea typeface="黑体" panose="02010609060101010101" pitchFamily="49" charset="-122"/>
              </a:endParaRPr>
            </a:p>
          </p:txBody>
        </p:sp>
      </p:grpSp>
      <p:sp>
        <p:nvSpPr>
          <p:cNvPr id="8199" name="Rectangle 6"/>
          <p:cNvSpPr/>
          <p:nvPr/>
        </p:nvSpPr>
        <p:spPr>
          <a:xfrm>
            <a:off x="6200775" y="3190875"/>
            <a:ext cx="5986463" cy="639763"/>
          </a:xfrm>
          <a:prstGeom prst="rect">
            <a:avLst/>
          </a:prstGeom>
          <a:solidFill>
            <a:schemeClr val="tx2"/>
          </a:solidFill>
          <a:ln w="9525">
            <a:noFill/>
          </a:ln>
        </p:spPr>
        <p:txBody>
          <a:bodyPr anchor="ctr" anchorCtr="0"/>
          <a:p>
            <a:pPr lvl="0"/>
            <a:endParaRPr lang="zh-CN" altLang="en-US"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10" name="Rectangle 7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982663" y="2714844"/>
            <a:ext cx="4163484" cy="455613"/>
          </a:xfrm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 wrap="none" lIns="90170" tIns="46990" rIns="90170" bIns="46990"/>
          <a:lstStyle>
            <a:lvl1pPr algn="l">
              <a:defRPr sz="2400">
                <a:solidFill>
                  <a:schemeClr val="tx1"/>
                </a:solidFill>
              </a:defRPr>
            </a:lvl1pPr>
          </a:lstStyle>
          <a:p>
            <a:pPr lvl="0" fontAlgn="base"/>
            <a:r>
              <a:rPr lang="zh-CN" altLang="en-US" strike="noStrike" noProof="0" dirty="0"/>
              <a:t>编辑标题</a:t>
            </a:r>
            <a:endParaRPr lang="zh-CN" altLang="zh-CN" strike="noStrike" noProof="0" dirty="0"/>
          </a:p>
        </p:txBody>
      </p:sp>
      <p:sp>
        <p:nvSpPr>
          <p:cNvPr id="11" name="Rectangle 8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2173163" y="3192464"/>
            <a:ext cx="3975100" cy="655637"/>
          </a:xfrm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 lIns="90170" tIns="46990" rIns="90170" bIns="46990"/>
          <a:lstStyle>
            <a:lvl1pPr marL="0" indent="0">
              <a:buFontTx/>
              <a:buNone/>
              <a:defRPr>
                <a:solidFill>
                  <a:schemeClr val="bg2"/>
                </a:solidFill>
              </a:defRPr>
            </a:lvl1pPr>
          </a:lstStyle>
          <a:p>
            <a:pPr lvl="0" fontAlgn="base"/>
            <a:r>
              <a:rPr lang="zh-CN" altLang="zh-CN" strike="noStrike" noProof="0" dirty="0"/>
              <a:t>单击此处编辑副标题</a:t>
            </a:r>
            <a:endParaRPr lang="zh-CN" altLang="zh-CN" strike="noStrike" noProof="0" dirty="0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normAutofit/>
          </a:bodyPr>
          <a:lstStyle/>
          <a:p>
            <a:pPr fontAlgn="auto"/>
            <a:fld id="{9AC639E7-FCA5-435F-8592-3881F1026E6A}" type="datetime1">
              <a:rPr lang="zh-CN" altLang="en-US" strike="noStrike" noProof="1" smtClean="0">
                <a:latin typeface="Arial" panose="020B0604020202020204" pitchFamily="34" charset="0"/>
                <a:ea typeface="黑体" panose="02010609060101010101" pitchFamily="49" charset="-122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normAutofit/>
          </a:bodyPr>
          <a:lstStyle/>
          <a:p>
            <a:pPr fontAlgn="auto"/>
            <a:endParaRPr lang="zh-CN" altLang="en-US" strike="noStrike" noProof="1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normAutofit/>
          </a:bodyPr>
          <a:lstStyle/>
          <a:p>
            <a:pPr fontAlgn="auto"/>
            <a:fld id="{A69FDD4A-240E-4D15-943F-A4EBA544B286}" type="slidenum">
              <a:rPr lang="zh-CN" altLang="en-US" strike="noStrike" noProof="1" smtClean="0">
                <a:latin typeface="Arial" panose="020B0604020202020204" pitchFamily="34" charset="0"/>
                <a:ea typeface="黑体" panose="02010609060101010101" pitchFamily="49" charset="-122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9" name="Group 7"/>
          <p:cNvGrpSpPr/>
          <p:nvPr/>
        </p:nvGrpSpPr>
        <p:grpSpPr>
          <a:xfrm>
            <a:off x="577850" y="184150"/>
            <a:ext cx="463550" cy="763588"/>
            <a:chOff x="0" y="0"/>
            <a:chExt cx="730" cy="1203"/>
          </a:xfrm>
        </p:grpSpPr>
        <p:sp>
          <p:nvSpPr>
            <p:cNvPr id="9220" name="Rectangle 8"/>
            <p:cNvSpPr/>
            <p:nvPr/>
          </p:nvSpPr>
          <p:spPr>
            <a:xfrm>
              <a:off x="0" y="0"/>
              <a:ext cx="382" cy="1203"/>
            </a:xfrm>
            <a:prstGeom prst="rect">
              <a:avLst/>
            </a:prstGeom>
            <a:solidFill>
              <a:schemeClr val="tx2"/>
            </a:solidFill>
            <a:ln w="9525">
              <a:noFill/>
            </a:ln>
          </p:spPr>
          <p:txBody>
            <a:bodyPr anchor="ctr" anchorCtr="0"/>
            <a:p>
              <a:pPr lvl="0"/>
              <a:endParaRPr lang="zh-CN" altLang="en-US">
                <a:latin typeface="Arial" panose="020B0604020202020204" pitchFamily="34" charset="0"/>
                <a:ea typeface="黑体" panose="02010609060101010101" pitchFamily="49" charset="-122"/>
              </a:endParaRPr>
            </a:p>
          </p:txBody>
        </p:sp>
        <p:sp>
          <p:nvSpPr>
            <p:cNvPr id="9221" name="Rectangle 9"/>
            <p:cNvSpPr/>
            <p:nvPr/>
          </p:nvSpPr>
          <p:spPr>
            <a:xfrm>
              <a:off x="382" y="413"/>
              <a:ext cx="348" cy="791"/>
            </a:xfrm>
            <a:prstGeom prst="rect">
              <a:avLst/>
            </a:prstGeom>
            <a:solidFill>
              <a:schemeClr val="tx1"/>
            </a:solidFill>
            <a:ln w="9525">
              <a:noFill/>
            </a:ln>
          </p:spPr>
          <p:txBody>
            <a:bodyPr anchor="ctr" anchorCtr="0"/>
            <a:p>
              <a:pPr lvl="0"/>
              <a:endParaRPr lang="zh-CN" altLang="en-US">
                <a:latin typeface="Arial" panose="020B0604020202020204" pitchFamily="34" charset="0"/>
                <a:ea typeface="黑体" panose="02010609060101010101" pitchFamily="49" charset="-122"/>
              </a:endParaRPr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157818" y="184150"/>
            <a:ext cx="10435167" cy="763588"/>
          </a:xfrm>
        </p:spPr>
        <p:txBody>
          <a:bodyPr/>
          <a:lstStyle/>
          <a:p>
            <a:pPr fontAlgn="base"/>
            <a:r>
              <a:rPr lang="zh-CN" altLang="en-US" strike="noStrike" noProof="1" dirty="0"/>
              <a:t>单击此处编辑母版标题样式</a:t>
            </a:r>
            <a:endParaRPr lang="zh-CN" altLang="en-US" strike="noStrike" noProof="1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157818" y="1252539"/>
            <a:ext cx="5115983" cy="4498975"/>
          </a:xfrm>
        </p:spPr>
        <p:txBody>
          <a:bodyPr/>
          <a:lstStyle/>
          <a:p>
            <a:pPr lvl="0" fontAlgn="base"/>
            <a:r>
              <a:rPr lang="zh-CN" altLang="en-US" strike="noStrike" noProof="1" dirty="0"/>
              <a:t>单击此处编辑母版文本样式</a:t>
            </a:r>
            <a:endParaRPr lang="zh-CN" altLang="en-US" strike="noStrike" noProof="1" dirty="0"/>
          </a:p>
          <a:p>
            <a:pPr lvl="1" fontAlgn="base"/>
            <a:r>
              <a:rPr lang="zh-CN" altLang="en-US" strike="noStrike" noProof="1" dirty="0"/>
              <a:t>第二级</a:t>
            </a:r>
            <a:endParaRPr lang="zh-CN" altLang="en-US" strike="noStrike" noProof="1" dirty="0"/>
          </a:p>
          <a:p>
            <a:pPr lvl="2" fontAlgn="base"/>
            <a:r>
              <a:rPr lang="zh-CN" altLang="en-US" strike="noStrike" noProof="1" dirty="0"/>
              <a:t>第三级</a:t>
            </a:r>
            <a:endParaRPr lang="zh-CN" altLang="en-US" strike="noStrike" noProof="1" dirty="0"/>
          </a:p>
          <a:p>
            <a:pPr lvl="3" fontAlgn="base"/>
            <a:r>
              <a:rPr lang="zh-CN" altLang="en-US" strike="noStrike" noProof="1" dirty="0"/>
              <a:t>第四级</a:t>
            </a:r>
            <a:endParaRPr lang="zh-CN" altLang="en-US" strike="noStrike" noProof="1" dirty="0"/>
          </a:p>
          <a:p>
            <a:pPr lvl="4" fontAlgn="base"/>
            <a:r>
              <a:rPr lang="zh-CN" altLang="en-US" strike="noStrike" noProof="1" dirty="0"/>
              <a:t>第五级</a:t>
            </a:r>
            <a:endParaRPr lang="zh-CN" altLang="en-US" strike="noStrike" noProof="1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477000" y="1252539"/>
            <a:ext cx="5115984" cy="4498975"/>
          </a:xfrm>
        </p:spPr>
        <p:txBody>
          <a:bodyPr/>
          <a:lstStyle/>
          <a:p>
            <a:pPr lvl="0" fontAlgn="base"/>
            <a:r>
              <a:rPr lang="zh-CN" altLang="en-US" strike="noStrike" noProof="1" dirty="0"/>
              <a:t>单击此处编辑母版文本样式</a:t>
            </a:r>
            <a:endParaRPr lang="zh-CN" altLang="en-US" strike="noStrike" noProof="1" dirty="0"/>
          </a:p>
          <a:p>
            <a:pPr lvl="1" fontAlgn="base"/>
            <a:r>
              <a:rPr lang="zh-CN" altLang="en-US" strike="noStrike" noProof="1" dirty="0"/>
              <a:t>第二级</a:t>
            </a:r>
            <a:endParaRPr lang="zh-CN" altLang="en-US" strike="noStrike" noProof="1" dirty="0"/>
          </a:p>
          <a:p>
            <a:pPr lvl="2" fontAlgn="base"/>
            <a:r>
              <a:rPr lang="zh-CN" altLang="en-US" strike="noStrike" noProof="1" dirty="0"/>
              <a:t>第三级</a:t>
            </a:r>
            <a:endParaRPr lang="zh-CN" altLang="en-US" strike="noStrike" noProof="1" dirty="0"/>
          </a:p>
          <a:p>
            <a:pPr lvl="3" fontAlgn="base"/>
            <a:r>
              <a:rPr lang="zh-CN" altLang="en-US" strike="noStrike" noProof="1" dirty="0"/>
              <a:t>第四级</a:t>
            </a:r>
            <a:endParaRPr lang="zh-CN" altLang="en-US" strike="noStrike" noProof="1" dirty="0"/>
          </a:p>
          <a:p>
            <a:pPr lvl="4" fontAlgn="base"/>
            <a:r>
              <a:rPr lang="zh-CN" altLang="en-US" strike="noStrike" noProof="1" dirty="0"/>
              <a:t>第五级</a:t>
            </a:r>
            <a:endParaRPr lang="zh-CN" altLang="en-US" strike="noStrike" noProof="1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normAutofit/>
          </a:bodyPr>
          <a:lstStyle/>
          <a:p>
            <a:pPr fontAlgn="auto"/>
            <a:fld id="{9AC639E7-FCA5-435F-8592-3881F1026E6A}" type="datetime1">
              <a:rPr lang="zh-CN" altLang="en-US" strike="noStrike" noProof="1" smtClean="0">
                <a:latin typeface="Arial" panose="020B0604020202020204" pitchFamily="34" charset="0"/>
                <a:ea typeface="黑体" panose="02010609060101010101" pitchFamily="49" charset="-122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normAutofit/>
          </a:bodyPr>
          <a:lstStyle/>
          <a:p>
            <a:pPr fontAlgn="auto"/>
            <a:endParaRPr lang="zh-CN" altLang="en-US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normAutofit/>
          </a:bodyPr>
          <a:lstStyle/>
          <a:p>
            <a:pPr fontAlgn="auto"/>
            <a:fld id="{A69FDD4A-240E-4D15-943F-A4EBA544B286}" type="slidenum">
              <a:rPr lang="zh-CN" altLang="en-US" strike="noStrike" noProof="1" smtClean="0">
                <a:latin typeface="Arial" panose="020B0604020202020204" pitchFamily="34" charset="0"/>
                <a:ea typeface="黑体" panose="02010609060101010101" pitchFamily="49" charset="-122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365127"/>
            <a:ext cx="10972800" cy="1120774"/>
          </a:xfrm>
        </p:spPr>
        <p:txBody>
          <a:bodyPr/>
          <a:lstStyle/>
          <a:p>
            <a:pPr fontAlgn="base"/>
            <a:r>
              <a:rPr lang="zh-CN" altLang="en-US" strike="noStrike" noProof="1" dirty="0"/>
              <a:t>单击此处编辑母版标题样式</a:t>
            </a:r>
            <a:endParaRPr lang="zh-CN" altLang="en-US" strike="noStrike" noProof="1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681163"/>
            <a:ext cx="5389034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dirty="0"/>
              <a:t>单击此处编辑母版文本样式</a:t>
            </a:r>
            <a:endParaRPr lang="zh-CN" altLang="en-US" strike="noStrike" noProof="1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505075"/>
            <a:ext cx="5389034" cy="3684588"/>
          </a:xfrm>
        </p:spPr>
        <p:txBody>
          <a:bodyPr/>
          <a:lstStyle/>
          <a:p>
            <a:pPr lvl="0" fontAlgn="base"/>
            <a:r>
              <a:rPr lang="zh-CN" altLang="en-US" strike="noStrike" noProof="1" dirty="0"/>
              <a:t>单击此处编辑母版文本样式</a:t>
            </a:r>
            <a:endParaRPr lang="zh-CN" altLang="en-US" strike="noStrike" noProof="1" dirty="0"/>
          </a:p>
          <a:p>
            <a:pPr lvl="1" fontAlgn="base"/>
            <a:r>
              <a:rPr lang="zh-CN" altLang="en-US" strike="noStrike" noProof="1" dirty="0"/>
              <a:t>第二级</a:t>
            </a:r>
            <a:endParaRPr lang="zh-CN" altLang="en-US" strike="noStrike" noProof="1" dirty="0"/>
          </a:p>
          <a:p>
            <a:pPr lvl="2" fontAlgn="base"/>
            <a:r>
              <a:rPr lang="zh-CN" altLang="en-US" strike="noStrike" noProof="1" dirty="0"/>
              <a:t>第三级</a:t>
            </a:r>
            <a:endParaRPr lang="zh-CN" altLang="en-US" strike="noStrike" noProof="1" dirty="0"/>
          </a:p>
          <a:p>
            <a:pPr lvl="3" fontAlgn="base"/>
            <a:r>
              <a:rPr lang="zh-CN" altLang="en-US" strike="noStrike" noProof="1" dirty="0"/>
              <a:t>第四级</a:t>
            </a:r>
            <a:endParaRPr lang="zh-CN" altLang="en-US" strike="noStrike" noProof="1" dirty="0"/>
          </a:p>
          <a:p>
            <a:pPr lvl="4" fontAlgn="base"/>
            <a:r>
              <a:rPr lang="zh-CN" altLang="en-US" strike="noStrike" noProof="1" dirty="0"/>
              <a:t>第五级</a:t>
            </a:r>
            <a:endParaRPr lang="zh-CN" altLang="en-US" strike="noStrike" noProof="1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4102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dirty="0"/>
              <a:t>单击此处编辑母版文本样式</a:t>
            </a:r>
            <a:endParaRPr lang="zh-CN" altLang="en-US" strike="noStrike" noProof="1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410200" cy="3684588"/>
          </a:xfrm>
        </p:spPr>
        <p:txBody>
          <a:bodyPr/>
          <a:lstStyle/>
          <a:p>
            <a:pPr lvl="0" fontAlgn="base"/>
            <a:r>
              <a:rPr lang="zh-CN" altLang="en-US" strike="noStrike" noProof="1" dirty="0"/>
              <a:t>单击此处编辑母版文本样式</a:t>
            </a:r>
            <a:endParaRPr lang="zh-CN" altLang="en-US" strike="noStrike" noProof="1" dirty="0"/>
          </a:p>
          <a:p>
            <a:pPr lvl="1" fontAlgn="base"/>
            <a:r>
              <a:rPr lang="zh-CN" altLang="en-US" strike="noStrike" noProof="1" dirty="0"/>
              <a:t>第二级</a:t>
            </a:r>
            <a:endParaRPr lang="zh-CN" altLang="en-US" strike="noStrike" noProof="1" dirty="0"/>
          </a:p>
          <a:p>
            <a:pPr lvl="2" fontAlgn="base"/>
            <a:r>
              <a:rPr lang="zh-CN" altLang="en-US" strike="noStrike" noProof="1" dirty="0"/>
              <a:t>第三级</a:t>
            </a:r>
            <a:endParaRPr lang="zh-CN" altLang="en-US" strike="noStrike" noProof="1" dirty="0"/>
          </a:p>
          <a:p>
            <a:pPr lvl="3" fontAlgn="base"/>
            <a:r>
              <a:rPr lang="zh-CN" altLang="en-US" strike="noStrike" noProof="1" dirty="0"/>
              <a:t>第四级</a:t>
            </a:r>
            <a:endParaRPr lang="zh-CN" altLang="en-US" strike="noStrike" noProof="1" dirty="0"/>
          </a:p>
          <a:p>
            <a:pPr lvl="4" fontAlgn="base"/>
            <a:r>
              <a:rPr lang="zh-CN" altLang="en-US" strike="noStrike" noProof="1" dirty="0"/>
              <a:t>第五级</a:t>
            </a:r>
            <a:endParaRPr lang="zh-CN" altLang="en-US" strike="noStrike" noProof="1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auto"/>
            <a:fld id="{9AC639E7-FCA5-435F-8592-3881F1026E6A}" type="datetime1">
              <a:rPr lang="zh-CN" altLang="en-US" strike="noStrike" noProof="1" smtClean="0">
                <a:latin typeface="Arial" panose="020B0604020202020204" pitchFamily="34" charset="0"/>
                <a:ea typeface="黑体" panose="02010609060101010101" pitchFamily="49" charset="-122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auto"/>
            <a:endParaRPr lang="zh-CN" altLang="en-US" strike="noStrike" noProof="1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auto"/>
            <a:fld id="{A69FDD4A-240E-4D15-943F-A4EBA544B286}" type="slidenum">
              <a:rPr lang="zh-CN" altLang="en-US" strike="noStrike" noProof="1" smtClean="0">
                <a:latin typeface="Arial" panose="020B0604020202020204" pitchFamily="34" charset="0"/>
                <a:ea typeface="黑体" panose="02010609060101010101" pitchFamily="49" charset="-122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3" name="Group 2"/>
          <p:cNvGrpSpPr/>
          <p:nvPr/>
        </p:nvGrpSpPr>
        <p:grpSpPr>
          <a:xfrm>
            <a:off x="2362200" y="2012950"/>
            <a:ext cx="3184525" cy="2832100"/>
            <a:chOff x="0" y="0"/>
            <a:chExt cx="5014" cy="4460"/>
          </a:xfrm>
        </p:grpSpPr>
        <p:sp>
          <p:nvSpPr>
            <p:cNvPr id="10244" name="Oval 3"/>
            <p:cNvSpPr/>
            <p:nvPr/>
          </p:nvSpPr>
          <p:spPr>
            <a:xfrm>
              <a:off x="327" y="0"/>
              <a:ext cx="4459" cy="4461"/>
            </a:xfrm>
            <a:prstGeom prst="ellipse">
              <a:avLst/>
            </a:prstGeom>
            <a:noFill/>
            <a:ln w="19050" cap="flat" cmpd="sng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</p:spPr>
          <p:txBody>
            <a:bodyPr anchor="ctr" anchorCtr="0"/>
            <a:p>
              <a:pPr lvl="0"/>
              <a:endParaRPr lang="zh-CN" altLang="en-US">
                <a:latin typeface="Arial" panose="020B0604020202020204" pitchFamily="34" charset="0"/>
                <a:ea typeface="黑体" panose="02010609060101010101" pitchFamily="49" charset="-122"/>
              </a:endParaRPr>
            </a:p>
          </p:txBody>
        </p:sp>
        <p:sp>
          <p:nvSpPr>
            <p:cNvPr id="10245" name="Rectangle 4"/>
            <p:cNvSpPr/>
            <p:nvPr/>
          </p:nvSpPr>
          <p:spPr>
            <a:xfrm>
              <a:off x="3918" y="705"/>
              <a:ext cx="1096" cy="3168"/>
            </a:xfrm>
            <a:prstGeom prst="rect">
              <a:avLst/>
            </a:prstGeom>
            <a:solidFill>
              <a:schemeClr val="bg1"/>
            </a:solidFill>
            <a:ln w="9525">
              <a:noFill/>
            </a:ln>
          </p:spPr>
          <p:txBody>
            <a:bodyPr anchor="ctr" anchorCtr="0"/>
            <a:p>
              <a:pPr lvl="0"/>
              <a:endParaRPr lang="zh-CN" altLang="en-US">
                <a:latin typeface="Arial" panose="020B0604020202020204" pitchFamily="34" charset="0"/>
                <a:ea typeface="黑体" panose="02010609060101010101" pitchFamily="49" charset="-122"/>
              </a:endParaRPr>
            </a:p>
          </p:txBody>
        </p:sp>
        <p:sp>
          <p:nvSpPr>
            <p:cNvPr id="10246" name="Oval 5"/>
            <p:cNvSpPr/>
            <p:nvPr/>
          </p:nvSpPr>
          <p:spPr>
            <a:xfrm>
              <a:off x="0" y="1920"/>
              <a:ext cx="655" cy="656"/>
            </a:xfrm>
            <a:prstGeom prst="ellipse">
              <a:avLst/>
            </a:prstGeom>
            <a:solidFill>
              <a:schemeClr val="tx2"/>
            </a:solidFill>
            <a:ln w="9525">
              <a:noFill/>
            </a:ln>
          </p:spPr>
          <p:txBody>
            <a:bodyPr anchor="ctr" anchorCtr="0"/>
            <a:p>
              <a:pPr lvl="0"/>
              <a:endParaRPr lang="zh-CN" altLang="en-US">
                <a:latin typeface="Arial" panose="020B0604020202020204" pitchFamily="34" charset="0"/>
                <a:ea typeface="黑体" panose="02010609060101010101" pitchFamily="49" charset="-122"/>
              </a:endParaRPr>
            </a:p>
          </p:txBody>
        </p:sp>
      </p:grpSp>
      <p:grpSp>
        <p:nvGrpSpPr>
          <p:cNvPr id="10247" name="Group 6"/>
          <p:cNvGrpSpPr/>
          <p:nvPr/>
        </p:nvGrpSpPr>
        <p:grpSpPr>
          <a:xfrm flipV="1">
            <a:off x="3965575" y="4170363"/>
            <a:ext cx="3824288" cy="76200"/>
            <a:chOff x="0" y="0"/>
            <a:chExt cx="4518" cy="249"/>
          </a:xfrm>
        </p:grpSpPr>
        <p:sp>
          <p:nvSpPr>
            <p:cNvPr id="10248" name="Rectangle 7"/>
            <p:cNvSpPr/>
            <p:nvPr/>
          </p:nvSpPr>
          <p:spPr>
            <a:xfrm>
              <a:off x="0" y="0"/>
              <a:ext cx="4518" cy="249"/>
            </a:xfrm>
            <a:prstGeom prst="rect">
              <a:avLst/>
            </a:prstGeom>
            <a:solidFill>
              <a:schemeClr val="tx1"/>
            </a:solidFill>
            <a:ln w="9525">
              <a:noFill/>
            </a:ln>
          </p:spPr>
          <p:txBody>
            <a:bodyPr anchor="ctr" anchorCtr="0"/>
            <a:p>
              <a:pPr lvl="0"/>
              <a:endParaRPr lang="zh-CN" altLang="en-US">
                <a:latin typeface="Arial" panose="020B0604020202020204" pitchFamily="34" charset="0"/>
                <a:ea typeface="黑体" panose="02010609060101010101" pitchFamily="49" charset="-122"/>
              </a:endParaRPr>
            </a:p>
          </p:txBody>
        </p:sp>
        <p:sp>
          <p:nvSpPr>
            <p:cNvPr id="10249" name="Rectangle 8"/>
            <p:cNvSpPr/>
            <p:nvPr/>
          </p:nvSpPr>
          <p:spPr>
            <a:xfrm>
              <a:off x="0" y="1"/>
              <a:ext cx="1080" cy="249"/>
            </a:xfrm>
            <a:prstGeom prst="rect">
              <a:avLst/>
            </a:prstGeom>
            <a:solidFill>
              <a:schemeClr val="tx2"/>
            </a:solidFill>
            <a:ln w="9525">
              <a:noFill/>
            </a:ln>
          </p:spPr>
          <p:txBody>
            <a:bodyPr anchor="ctr" anchorCtr="0"/>
            <a:p>
              <a:pPr lvl="0"/>
              <a:endParaRPr lang="zh-CN" altLang="en-US">
                <a:latin typeface="Arial" panose="020B0604020202020204" pitchFamily="34" charset="0"/>
                <a:ea typeface="黑体" panose="02010609060101010101" pitchFamily="49" charset="-122"/>
              </a:endParaRPr>
            </a:p>
          </p:txBody>
        </p:sp>
        <p:sp>
          <p:nvSpPr>
            <p:cNvPr id="10250" name="Rectangle 9"/>
            <p:cNvSpPr/>
            <p:nvPr/>
          </p:nvSpPr>
          <p:spPr>
            <a:xfrm>
              <a:off x="2265" y="0"/>
              <a:ext cx="1080" cy="249"/>
            </a:xfrm>
            <a:prstGeom prst="rect">
              <a:avLst/>
            </a:prstGeom>
            <a:solidFill>
              <a:schemeClr val="tx2"/>
            </a:solidFill>
            <a:ln w="9525">
              <a:noFill/>
            </a:ln>
          </p:spPr>
          <p:txBody>
            <a:bodyPr anchor="ctr" anchorCtr="0"/>
            <a:p>
              <a:pPr lvl="0"/>
              <a:endParaRPr lang="zh-CN" altLang="en-US">
                <a:latin typeface="Arial" panose="020B0604020202020204" pitchFamily="34" charset="0"/>
                <a:ea typeface="黑体" panose="02010609060101010101" pitchFamily="49" charset="-122"/>
              </a:endParaRPr>
            </a:p>
          </p:txBody>
        </p:sp>
      </p:grpSp>
      <p:sp>
        <p:nvSpPr>
          <p:cNvPr id="18" name="Rectangle 10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3820943" y="2855914"/>
            <a:ext cx="6864351" cy="687387"/>
          </a:xfrm>
        </p:spPr>
        <p:txBody>
          <a:bodyPr/>
          <a:lstStyle>
            <a:lvl1pPr>
              <a:defRPr sz="4000">
                <a:solidFill>
                  <a:schemeClr val="tx1"/>
                </a:solidFill>
                <a:latin typeface="+mj-lt"/>
              </a:defRPr>
            </a:lvl1pPr>
          </a:lstStyle>
          <a:p>
            <a:pPr lvl="0" fontAlgn="base"/>
            <a:r>
              <a:rPr lang="zh-CN" altLang="en-US" strike="noStrike" noProof="0" dirty="0">
                <a:sym typeface="Arial" panose="020B0604020202020204" pitchFamily="34" charset="0"/>
              </a:rPr>
              <a:t>编辑标题</a:t>
            </a:r>
            <a:endParaRPr lang="zh-CN" altLang="zh-CN" strike="noStrike" noProof="0" dirty="0">
              <a:sym typeface="Arial" panose="020B0604020202020204" pitchFamily="34" charset="0"/>
            </a:endParaRPr>
          </a:p>
        </p:txBody>
      </p:sp>
      <p:sp>
        <p:nvSpPr>
          <p:cNvPr id="19" name="Rectangle 11"/>
          <p:cNvSpPr>
            <a:spLocks noGrp="1" noChangeArrowheads="1"/>
          </p:cNvSpPr>
          <p:nvPr>
            <p:ph type="subTitle" idx="1"/>
          </p:nvPr>
        </p:nvSpPr>
        <p:spPr>
          <a:xfrm>
            <a:off x="3820943" y="3543300"/>
            <a:ext cx="6864351" cy="611188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170" tIns="46990" rIns="90170" bIns="46990"/>
          <a:lstStyle>
            <a:lvl1pPr marL="0" indent="0">
              <a:spcBef>
                <a:spcPct val="0"/>
              </a:spcBef>
              <a:buFont typeface="Arial" panose="020B0604020202020204" pitchFamily="34" charset="0"/>
              <a:buNone/>
              <a:defRPr sz="2800">
                <a:solidFill>
                  <a:srgbClr val="F1AA07"/>
                </a:solidFill>
                <a:latin typeface="+mn-ea"/>
                <a:ea typeface="+mn-ea"/>
                <a:sym typeface="Arial" panose="020B0604020202020204" pitchFamily="34" charset="0"/>
              </a:defRPr>
            </a:lvl1pPr>
          </a:lstStyle>
          <a:p>
            <a:pPr lvl="0" fontAlgn="base"/>
            <a:r>
              <a:rPr lang="zh-CN" altLang="zh-CN" strike="noStrike" noProof="0" dirty="0">
                <a:sym typeface="Arial" panose="020B0604020202020204" pitchFamily="34" charset="0"/>
              </a:rPr>
              <a:t>单击此处编辑母版副标题样式</a:t>
            </a:r>
            <a:endParaRPr lang="zh-CN" altLang="zh-CN" strike="noStrike" noProof="0" dirty="0">
              <a:sym typeface="Arial" panose="020B0604020202020204" pitchFamily="34" charset="0"/>
            </a:endParaRPr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normAutofit/>
          </a:bodyPr>
          <a:lstStyle/>
          <a:p>
            <a:pPr fontAlgn="auto"/>
            <a:fld id="{9AC639E7-FCA5-435F-8592-3881F1026E6A}" type="datetime1">
              <a:rPr lang="zh-CN" altLang="en-US" strike="noStrike" noProof="1" smtClean="0">
                <a:latin typeface="Arial" panose="020B0604020202020204" pitchFamily="34" charset="0"/>
                <a:ea typeface="黑体" panose="02010609060101010101" pitchFamily="49" charset="-122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normAutofit/>
          </a:bodyPr>
          <a:lstStyle/>
          <a:p>
            <a:pPr fontAlgn="auto"/>
            <a:endParaRPr lang="zh-CN" altLang="en-US" strike="noStrike" noProof="1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normAutofit/>
          </a:bodyPr>
          <a:lstStyle/>
          <a:p>
            <a:pPr fontAlgn="auto"/>
            <a:fld id="{A69FDD4A-240E-4D15-943F-A4EBA544B286}" type="slidenum">
              <a:rPr lang="zh-CN" altLang="en-US" strike="noStrike" noProof="1" smtClean="0">
                <a:latin typeface="Arial" panose="020B0604020202020204" pitchFamily="34" charset="0"/>
                <a:ea typeface="黑体" panose="02010609060101010101" pitchFamily="49" charset="-122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auto"/>
            <a:fld id="{9AC639E7-FCA5-435F-8592-3881F1026E6A}" type="datetime1">
              <a:rPr lang="zh-CN" altLang="en-US" strike="noStrike" noProof="1" smtClean="0">
                <a:latin typeface="Arial" panose="020B0604020202020204" pitchFamily="34" charset="0"/>
                <a:ea typeface="黑体" panose="02010609060101010101" pitchFamily="49" charset="-122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auto"/>
            <a:endParaRPr lang="zh-CN" altLang="en-US" strike="noStrike" noProof="1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auto"/>
            <a:fld id="{A69FDD4A-240E-4D15-943F-A4EBA544B286}" type="slidenum">
              <a:rPr lang="zh-CN" altLang="en-US" strike="noStrike" noProof="1" smtClean="0">
                <a:latin typeface="Arial" panose="020B0604020202020204" pitchFamily="34" charset="0"/>
                <a:ea typeface="黑体" panose="02010609060101010101" pitchFamily="49" charset="-122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951080" y="953290"/>
            <a:ext cx="5416551" cy="757325"/>
          </a:xfrm>
          <a:solidFill>
            <a:schemeClr val="tx2"/>
          </a:solidFill>
        </p:spPr>
        <p:txBody>
          <a:bodyPr anchor="ctr" anchorCtr="0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pPr fontAlgn="base"/>
            <a:r>
              <a:rPr lang="zh-CN" altLang="en-US" strike="noStrike" noProof="1" dirty="0"/>
              <a:t>编辑标题</a:t>
            </a:r>
            <a:endParaRPr lang="zh-CN" altLang="en-US" strike="noStrike" noProof="1" dirty="0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6684584" y="9524"/>
            <a:ext cx="4554554" cy="68484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fontAlgn="base"/>
            <a:endParaRPr lang="zh-CN" altLang="en-US" strike="noStrike" noProof="1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951080" y="1966220"/>
            <a:ext cx="5416551" cy="4498975"/>
          </a:xfr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•"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fontAlgn="base"/>
            <a:r>
              <a:rPr lang="zh-CN" altLang="en-US" strike="noStrike" noProof="1" dirty="0"/>
              <a:t>单击此处编辑母版文本样式</a:t>
            </a:r>
            <a:endParaRPr lang="zh-CN" altLang="en-US" strike="noStrike" noProof="1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09600" y="6465888"/>
            <a:ext cx="2844800" cy="32067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normAutofit/>
          </a:bodyPr>
          <a:lstStyle/>
          <a:p>
            <a:pPr fontAlgn="auto"/>
            <a:fld id="{9AC639E7-FCA5-435F-8592-3881F1026E6A}" type="datetime1">
              <a:rPr lang="zh-CN" altLang="en-US" strike="noStrike" noProof="1" smtClean="0">
                <a:latin typeface="Arial" panose="020B0604020202020204" pitchFamily="34" charset="0"/>
                <a:ea typeface="黑体" panose="02010609060101010101" pitchFamily="49" charset="-122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165600" y="6465888"/>
            <a:ext cx="3860800" cy="32067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normAutofit/>
          </a:bodyPr>
          <a:lstStyle/>
          <a:p>
            <a:pPr fontAlgn="auto"/>
            <a:endParaRPr lang="zh-CN" altLang="en-US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737600" y="6465888"/>
            <a:ext cx="2844800" cy="32067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normAutofit/>
          </a:bodyPr>
          <a:lstStyle/>
          <a:p>
            <a:pPr fontAlgn="auto"/>
            <a:fld id="{A69FDD4A-240E-4D15-943F-A4EBA544B286}" type="slidenum">
              <a:rPr lang="zh-CN" altLang="en-US" strike="noStrike" noProof="1" smtClean="0">
                <a:latin typeface="Arial" panose="020B0604020202020204" pitchFamily="34" charset="0"/>
                <a:ea typeface="黑体" panose="02010609060101010101" pitchFamily="49" charset="-122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9633857" y="445410"/>
            <a:ext cx="1691115" cy="5567363"/>
          </a:xfrm>
        </p:spPr>
        <p:txBody>
          <a:bodyPr vert="eaVert"/>
          <a:lstStyle/>
          <a:p>
            <a:pPr fontAlgn="base"/>
            <a:r>
              <a:rPr lang="zh-CN" altLang="en-US" strike="noStrike" noProof="1" dirty="0"/>
              <a:t>单击此处编辑母版标题样式</a:t>
            </a:r>
            <a:endParaRPr lang="zh-CN" altLang="en-US" strike="noStrike" noProof="1" dirty="0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445410"/>
            <a:ext cx="8779329" cy="5567363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dirty="0"/>
              <a:t>单击此处编辑母版文本样式</a:t>
            </a:r>
            <a:endParaRPr lang="zh-CN" altLang="en-US" strike="noStrike" noProof="1" dirty="0"/>
          </a:p>
          <a:p>
            <a:pPr lvl="1" fontAlgn="base"/>
            <a:r>
              <a:rPr lang="zh-CN" altLang="en-US" strike="noStrike" noProof="1" dirty="0"/>
              <a:t>第二级</a:t>
            </a:r>
            <a:endParaRPr lang="zh-CN" altLang="en-US" strike="noStrike" noProof="1" dirty="0"/>
          </a:p>
          <a:p>
            <a:pPr lvl="2" fontAlgn="base"/>
            <a:r>
              <a:rPr lang="zh-CN" altLang="en-US" strike="noStrike" noProof="1" dirty="0"/>
              <a:t>第三级</a:t>
            </a:r>
            <a:endParaRPr lang="zh-CN" altLang="en-US" strike="noStrike" noProof="1" dirty="0"/>
          </a:p>
          <a:p>
            <a:pPr lvl="3" fontAlgn="base"/>
            <a:r>
              <a:rPr lang="zh-CN" altLang="en-US" strike="noStrike" noProof="1" dirty="0"/>
              <a:t>第四级</a:t>
            </a:r>
            <a:endParaRPr lang="zh-CN" altLang="en-US" strike="noStrike" noProof="1" dirty="0"/>
          </a:p>
          <a:p>
            <a:pPr lvl="4" fontAlgn="base"/>
            <a:r>
              <a:rPr lang="zh-CN" altLang="en-US" strike="noStrike" noProof="1" dirty="0"/>
              <a:t>第五级</a:t>
            </a:r>
            <a:endParaRPr lang="zh-CN" altLang="en-US" strike="noStrike" noProof="1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auto"/>
            <a:fld id="{9AC639E7-FCA5-435F-8592-3881F1026E6A}" type="datetime1">
              <a:rPr lang="zh-CN" altLang="en-US" strike="noStrike" noProof="1" smtClean="0">
                <a:latin typeface="Arial" panose="020B0604020202020204" pitchFamily="34" charset="0"/>
                <a:ea typeface="黑体" panose="02010609060101010101" pitchFamily="49" charset="-122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auto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auto"/>
            <a:fld id="{A69FDD4A-240E-4D15-943F-A4EBA544B286}" type="slidenum">
              <a:rPr lang="zh-CN" altLang="en-US" strike="noStrike" noProof="1" smtClean="0">
                <a:latin typeface="Arial" panose="020B0604020202020204" pitchFamily="34" charset="0"/>
                <a:ea typeface="黑体" panose="02010609060101010101" pitchFamily="49" charset="-122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tags" Target="../tags/tag3.xml"/><Relationship Id="rId12" Type="http://schemas.openxmlformats.org/officeDocument/2006/relationships/tags" Target="../tags/tag2.xml"/><Relationship Id="rId11" Type="http://schemas.openxmlformats.org/officeDocument/2006/relationships/tags" Target="../tags/tag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Rectangle 2"/>
          <p:cNvSpPr>
            <a:spLocks noGrp="1"/>
          </p:cNvSpPr>
          <p:nvPr>
            <p:ph type="title"/>
            <p:custDataLst>
              <p:tags r:id="rId11"/>
            </p:custDataLst>
          </p:nvPr>
        </p:nvSpPr>
        <p:spPr>
          <a:xfrm>
            <a:off x="1284288" y="184150"/>
            <a:ext cx="10309225" cy="998538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0170" tIns="46990" rIns="90170" bIns="46990" anchor="ctr" anchorCtr="0"/>
          <a:p>
            <a:pPr lvl="0"/>
            <a:r>
              <a:rPr lang="zh-CN" altLang="zh-CN" dirty="0"/>
              <a:t>单击此处编辑母版标题样式</a:t>
            </a:r>
            <a:endParaRPr lang="zh-CN" altLang="zh-CN" dirty="0"/>
          </a:p>
        </p:txBody>
      </p:sp>
      <p:sp>
        <p:nvSpPr>
          <p:cNvPr id="1027" name="Rectangle 3"/>
          <p:cNvSpPr>
            <a:spLocks noGrp="1"/>
          </p:cNvSpPr>
          <p:nvPr>
            <p:ph type="body"/>
            <p:custDataLst>
              <p:tags r:id="rId12"/>
            </p:custDataLst>
          </p:nvPr>
        </p:nvSpPr>
        <p:spPr>
          <a:xfrm>
            <a:off x="609600" y="1465263"/>
            <a:ext cx="10983913" cy="4498975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t" anchorCtr="0"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 indent="-285750"/>
            <a:r>
              <a:rPr lang="zh-CN" altLang="en-US" dirty="0"/>
              <a:t>第二级</a:t>
            </a:r>
            <a:endParaRPr lang="zh-CN" altLang="en-US" dirty="0"/>
          </a:p>
          <a:p>
            <a:pPr lvl="2" indent="-285750"/>
            <a:r>
              <a:rPr lang="zh-CN" altLang="en-US" dirty="0"/>
              <a:t>第三级</a:t>
            </a:r>
            <a:endParaRPr lang="zh-CN" altLang="en-US" dirty="0"/>
          </a:p>
          <a:p>
            <a:pPr lvl="3" indent="-285750"/>
            <a:r>
              <a:rPr lang="zh-CN" altLang="en-US" dirty="0"/>
              <a:t>第四级</a:t>
            </a:r>
            <a:endParaRPr lang="zh-CN" altLang="en-US" dirty="0"/>
          </a:p>
          <a:p>
            <a:pPr lvl="4" indent="-285750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normAutofit/>
          </a:bodyPr>
          <a:lstStyle>
            <a:lvl1pPr>
              <a:defRPr sz="1400"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1pPr>
          </a:lstStyle>
          <a:p>
            <a:pPr fontAlgn="auto"/>
            <a:fld id="{9AC639E7-FCA5-435F-8592-3881F1026E6A}" type="datetime1">
              <a:rPr lang="zh-CN" altLang="en-US" strike="noStrike" noProof="1" smtClean="0">
                <a:latin typeface="Arial" panose="020B0604020202020204" pitchFamily="34" charset="0"/>
                <a:ea typeface="黑体" panose="02010609060101010101" pitchFamily="49" charset="-122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normAutofit/>
          </a:bodyPr>
          <a:lstStyle>
            <a:lvl1pPr algn="ctr">
              <a:defRPr sz="1400"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1pPr>
          </a:lstStyle>
          <a:p>
            <a:pPr fontAlgn="auto"/>
            <a:endParaRPr lang="zh-CN" altLang="en-US" strike="noStrike" noProof="1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normAutofit/>
          </a:bodyPr>
          <a:lstStyle>
            <a:lvl1pPr algn="r">
              <a:defRPr sz="1400"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1pPr>
          </a:lstStyle>
          <a:p>
            <a:pPr fontAlgn="auto"/>
            <a:fld id="{A69FDD4A-240E-4D15-943F-A4EBA544B286}" type="slidenum">
              <a:rPr lang="zh-CN" altLang="en-US" strike="noStrike" noProof="1" smtClean="0">
                <a:latin typeface="Arial" panose="020B0604020202020204" pitchFamily="34" charset="0"/>
                <a:ea typeface="黑体" panose="02010609060101010101" pitchFamily="49" charset="-122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1031" name="KSO_TEMPLATE" hidden="1"/>
          <p:cNvSpPr/>
          <p:nvPr>
            <p:custDataLst>
              <p:tags r:id="rId1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40" tIns="45720" rIns="91440" bIns="45720" anchor="t" anchorCtr="0"/>
          <a:p>
            <a:pPr lvl="0">
              <a:buSzTx/>
            </a:pPr>
            <a:endParaRPr lang="zh-CN" altLang="en-US" u="none" baseline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3600" kern="1200">
          <a:solidFill>
            <a:srgbClr val="F1AA07"/>
          </a:solidFill>
          <a:latin typeface="+mj-ea"/>
          <a:ea typeface="+mj-ea"/>
          <a:cs typeface="+mj-cs"/>
          <a:sym typeface="Arial" panose="020B0604020202020204" pitchFamily="34" charset="0"/>
        </a:defRPr>
      </a:lvl1pPr>
      <a:lvl2pPr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2800">
          <a:solidFill>
            <a:srgbClr val="F1AA07"/>
          </a:solidFill>
          <a:latin typeface="Arial" panose="020B0604020202020204" pitchFamily="34" charset="0"/>
          <a:ea typeface="黑体" panose="02010609060101010101" pitchFamily="49" charset="-122"/>
          <a:sym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2800">
          <a:solidFill>
            <a:srgbClr val="F1AA07"/>
          </a:solidFill>
          <a:latin typeface="Arial" panose="020B0604020202020204" pitchFamily="34" charset="0"/>
          <a:ea typeface="黑体" panose="02010609060101010101" pitchFamily="49" charset="-122"/>
          <a:sym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2800">
          <a:solidFill>
            <a:srgbClr val="F1AA07"/>
          </a:solidFill>
          <a:latin typeface="Arial" panose="020B0604020202020204" pitchFamily="34" charset="0"/>
          <a:ea typeface="黑体" panose="02010609060101010101" pitchFamily="49" charset="-122"/>
          <a:sym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2800">
          <a:solidFill>
            <a:srgbClr val="F1AA07"/>
          </a:solidFill>
          <a:latin typeface="Arial" panose="020B0604020202020204" pitchFamily="34" charset="0"/>
          <a:ea typeface="黑体" panose="02010609060101010101" pitchFamily="49" charset="-122"/>
          <a:sym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2800">
          <a:solidFill>
            <a:srgbClr val="F1AA07"/>
          </a:solidFill>
          <a:latin typeface="Arial" panose="020B0604020202020204" pitchFamily="34" charset="0"/>
          <a:ea typeface="黑体" panose="02010609060101010101" pitchFamily="49" charset="-122"/>
          <a:sym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2800">
          <a:solidFill>
            <a:srgbClr val="F1AA07"/>
          </a:solidFill>
          <a:latin typeface="Arial" panose="020B0604020202020204" pitchFamily="34" charset="0"/>
          <a:ea typeface="黑体" panose="02010609060101010101" pitchFamily="49" charset="-122"/>
          <a:sym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2800">
          <a:solidFill>
            <a:srgbClr val="F1AA07"/>
          </a:solidFill>
          <a:latin typeface="Arial" panose="020B0604020202020204" pitchFamily="34" charset="0"/>
          <a:ea typeface="黑体" panose="02010609060101010101" pitchFamily="49" charset="-122"/>
          <a:sym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2800">
          <a:solidFill>
            <a:srgbClr val="F1AA07"/>
          </a:solidFill>
          <a:latin typeface="Arial" panose="020B0604020202020204" pitchFamily="34" charset="0"/>
          <a:ea typeface="黑体" panose="02010609060101010101" pitchFamily="49" charset="-122"/>
          <a:sym typeface="Arial" panose="020B0604020202020204" pitchFamily="34" charset="0"/>
        </a:defRPr>
      </a:lvl9pPr>
    </p:titleStyle>
    <p:bodyStyle>
      <a:lvl1pPr marL="2857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bg2"/>
          </a:solidFill>
          <a:latin typeface="+mn-ea"/>
          <a:ea typeface="+mn-ea"/>
          <a:cs typeface="+mn-cs"/>
          <a:sym typeface="Arial" panose="020B060402020202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bg2"/>
          </a:solidFill>
          <a:latin typeface="+mn-lt"/>
          <a:ea typeface="+mn-ea"/>
          <a:cs typeface="+mn-cs"/>
        </a:defRPr>
      </a:lvl2pPr>
      <a:lvl3pPr marL="12001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bg2"/>
          </a:solidFill>
          <a:latin typeface="+mn-lt"/>
          <a:ea typeface="+mn-ea"/>
          <a:cs typeface="+mn-cs"/>
        </a:defRPr>
      </a:lvl3pPr>
      <a:lvl4pPr marL="16573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bg2"/>
          </a:solidFill>
          <a:latin typeface="+mn-lt"/>
          <a:ea typeface="+mn-ea"/>
          <a:cs typeface="+mn-cs"/>
        </a:defRPr>
      </a:lvl4pPr>
      <a:lvl5pPr marL="21145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bg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1.xml"/><Relationship Id="rId2" Type="http://schemas.openxmlformats.org/officeDocument/2006/relationships/tags" Target="../tags/tag5.xml"/><Relationship Id="rId1" Type="http://schemas.openxmlformats.org/officeDocument/2006/relationships/tags" Target="../tags/tag4.xml"/></Relationships>
</file>

<file path=ppt/slides/_rels/slide2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2.xml"/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tags" Target="../tags/tag6.xml"/></Relationships>
</file>

<file path=ppt/slides/_rels/slide3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2.xml"/><Relationship Id="rId3" Type="http://schemas.openxmlformats.org/officeDocument/2006/relationships/tags" Target="../tags/tag11.xml"/><Relationship Id="rId2" Type="http://schemas.openxmlformats.org/officeDocument/2006/relationships/tags" Target="../tags/tag10.xml"/><Relationship Id="rId1" Type="http://schemas.openxmlformats.org/officeDocument/2006/relationships/tags" Target="../tags/tag9.xml"/></Relationships>
</file>

<file path=ppt/slides/_rels/slide4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2.xml"/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tags" Target="../tags/tag12.xml"/></Relationships>
</file>

<file path=ppt/slides/_rels/slide5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5.xml"/><Relationship Id="rId4" Type="http://schemas.openxmlformats.org/officeDocument/2006/relationships/slideLayout" Target="../slideLayouts/slideLayout2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tags" Target="../tags/tag15.xml"/></Relationships>
</file>

<file path=ppt/slides/_rels/slide6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6.xml"/><Relationship Id="rId4" Type="http://schemas.openxmlformats.org/officeDocument/2006/relationships/slideLayout" Target="../slideLayouts/slideLayout2.xml"/><Relationship Id="rId3" Type="http://schemas.openxmlformats.org/officeDocument/2006/relationships/tags" Target="../tags/tag20.xml"/><Relationship Id="rId2" Type="http://schemas.openxmlformats.org/officeDocument/2006/relationships/tags" Target="../tags/tag19.xml"/><Relationship Id="rId1" Type="http://schemas.openxmlformats.org/officeDocument/2006/relationships/tags" Target="../tags/tag18.xml"/></Relationships>
</file>

<file path=ppt/slides/_rels/slide7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7.xml"/><Relationship Id="rId4" Type="http://schemas.openxmlformats.org/officeDocument/2006/relationships/slideLayout" Target="../slideLayouts/slideLayout2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tags" Target="../tags/tag21.xml"/></Relationships>
</file>

<file path=ppt/slides/_rels/slide8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8.xml"/><Relationship Id="rId4" Type="http://schemas.openxmlformats.org/officeDocument/2006/relationships/slideLayout" Target="../slideLayouts/slideLayout2.xml"/><Relationship Id="rId3" Type="http://schemas.openxmlformats.org/officeDocument/2006/relationships/tags" Target="../tags/tag26.xml"/><Relationship Id="rId2" Type="http://schemas.openxmlformats.org/officeDocument/2006/relationships/tags" Target="../tags/tag25.xml"/><Relationship Id="rId1" Type="http://schemas.openxmlformats.org/officeDocument/2006/relationships/tags" Target="../tags/tag24.xml"/></Relationships>
</file>

<file path=ppt/slides/_rels/slide9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9.xml"/><Relationship Id="rId4" Type="http://schemas.openxmlformats.org/officeDocument/2006/relationships/slideLayout" Target="../slideLayouts/slideLayout2.xml"/><Relationship Id="rId3" Type="http://schemas.openxmlformats.org/officeDocument/2006/relationships/tags" Target="../tags/tag29.xml"/><Relationship Id="rId2" Type="http://schemas.openxmlformats.org/officeDocument/2006/relationships/tags" Target="../tags/tag28.xml"/><Relationship Id="rId1" Type="http://schemas.openxmlformats.org/officeDocument/2006/relationships/tags" Target="../tags/tag2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7890" name="Rectangle 4"/>
          <p:cNvSpPr>
            <a:spLocks noGrp="1"/>
          </p:cNvSpPr>
          <p:nvPr>
            <p:custDataLst>
              <p:tags r:id="rId1"/>
            </p:custDataLst>
          </p:nvPr>
        </p:nvSpPr>
        <p:spPr>
          <a:xfrm>
            <a:off x="4989513" y="4478338"/>
            <a:ext cx="2406650" cy="406400"/>
          </a:xfrm>
          <a:prstGeom prst="rect">
            <a:avLst/>
          </a:prstGeom>
          <a:noFill/>
          <a:ln w="9525">
            <a:noFill/>
          </a:ln>
        </p:spPr>
        <p:txBody>
          <a:bodyPr wrap="square" lIns="90170" tIns="46990" rIns="90170" bIns="46990" anchor="t" anchorCtr="0"/>
          <a:p>
            <a:pPr>
              <a:lnSpc>
                <a:spcPct val="80000"/>
              </a:lnSpc>
            </a:pPr>
            <a:r>
              <a:rPr lang="en-US" altLang="zh-CN" sz="2000" dirty="0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rPr>
              <a:t>   </a:t>
            </a:r>
            <a:endParaRPr lang="zh-CN" altLang="en-US" sz="2000" dirty="0">
              <a:solidFill>
                <a:schemeClr val="tx2"/>
              </a:solidFill>
              <a:latin typeface="Arial" panose="020B0604020202020204" pitchFamily="34" charset="0"/>
              <a:ea typeface="黑体" panose="02010609060101010101" pitchFamily="49" charset="-122"/>
              <a:sym typeface="Arial" panose="020B0604020202020204" pitchFamily="34" charset="0"/>
            </a:endParaRPr>
          </a:p>
        </p:txBody>
      </p:sp>
      <p:sp>
        <p:nvSpPr>
          <p:cNvPr id="2" name="标题 1"/>
          <p:cNvSpPr/>
          <p:nvPr>
            <p:ph type="ctrTitle"/>
          </p:nvPr>
        </p:nvSpPr>
        <p:spPr>
          <a:xfrm>
            <a:off x="4349750" y="2710815"/>
            <a:ext cx="6864350" cy="665480"/>
          </a:xfrm>
        </p:spPr>
        <p:txBody>
          <a:bodyPr/>
          <a:p>
            <a:r>
              <a:rPr lang="zh-CN" altLang="en-US" sz="3600"/>
              <a:t>第五编</a:t>
            </a:r>
            <a:endParaRPr lang="zh-CN" altLang="en-US" sz="3600"/>
          </a:p>
        </p:txBody>
      </p:sp>
      <p:sp>
        <p:nvSpPr>
          <p:cNvPr id="3" name="文本框 2"/>
          <p:cNvSpPr txBox="1"/>
          <p:nvPr/>
        </p:nvSpPr>
        <p:spPr>
          <a:xfrm>
            <a:off x="4494530" y="3376295"/>
            <a:ext cx="1825625" cy="7683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4400"/>
              <a:t>物权</a:t>
            </a:r>
            <a:endParaRPr lang="zh-CN" altLang="en-US" sz="4400"/>
          </a:p>
        </p:txBody>
      </p:sp>
    </p:spTree>
    <p:custDataLst>
      <p:tags r:id="rId2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4033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157288" y="184150"/>
            <a:ext cx="10436225" cy="763588"/>
          </a:xfrm>
        </p:spPr>
        <p:txBody>
          <a:bodyPr vert="horz" wrap="square" lIns="90170" tIns="46990" rIns="90170" bIns="46990" anchor="ctr" anchorCtr="0"/>
          <a:p>
            <a:r>
              <a:rPr lang="zh-CN" altLang="en-US" dirty="0">
                <a:latin typeface="Arial" panose="020B0604020202020204" pitchFamily="34" charset="0"/>
              </a:rPr>
              <a:t>第一节</a:t>
            </a:r>
            <a:r>
              <a:rPr lang="en-US" altLang="zh-CN" dirty="0">
                <a:latin typeface="Arial" panose="020B0604020202020204" pitchFamily="34" charset="0"/>
              </a:rPr>
              <a:t> </a:t>
            </a:r>
            <a:r>
              <a:rPr lang="zh-CN" altLang="en-US" dirty="0">
                <a:latin typeface="Arial" panose="020B0604020202020204" pitchFamily="34" charset="0"/>
              </a:rPr>
              <a:t>物权法及其基本原则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588963" y="1011238"/>
            <a:ext cx="11256963" cy="4498975"/>
          </a:xfrm>
        </p:spPr>
        <p:txBody>
          <a:bodyPr>
            <a:noAutofit/>
          </a:bodyPr>
          <a:lstStyle/>
          <a:p>
            <a:pPr marL="285750" marR="0" indent="0" algn="ctr" defTabSz="914400" rtl="0" eaLnBrk="1" fontAlgn="base" latinLnBrk="0" hangingPunct="1">
              <a:lnSpc>
                <a:spcPct val="17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r>
              <a:rPr kumimoji="0" lang="zh-CN" altLang="en-US" sz="2800" b="1" i="0" u="none" strike="noStrike" kern="1200" cap="none" spc="0" normalizeH="0" baseline="0" noProof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“自家的羊损坏了他人的庄稼被扣押　请求返还财产”案</a:t>
            </a:r>
            <a:endParaRPr kumimoji="0" lang="zh-CN" altLang="en-US" sz="2800" b="1" i="0" u="none" strike="noStrike" kern="1200" cap="none" spc="0" normalizeH="0" baseline="0" noProof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285750" marR="0" indent="508000" algn="l" defTabSz="914400" rtl="0" eaLnBrk="1" latinLnBrk="0" hangingPunct="1">
              <a:lnSpc>
                <a:spcPct val="17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extLst>
                <a:ext uri="{35155182-B16C-46BC-9424-99874614C6A1}">
                  <wpsdc:indentchars xmlns:wpsdc="http://www.wps.cn/officeDocument/2017/drawingmlCustomData" val="200" checksum="282533468"/>
                </a:ext>
              </a:extLst>
            </a:pPr>
            <a:r>
              <a:rPr kumimoji="0" sz="2000" i="0" u="none" strike="noStrike" kern="1200" cap="none" spc="0" normalizeH="0" baseline="0" noProof="1" dirty="0">
                <a:solidFill>
                  <a:schemeClr val="tx1"/>
                </a:solidFill>
                <a:ea typeface="+mn-ea"/>
                <a:cs typeface="+mn-ea"/>
              </a:rPr>
              <a:t>乔某家的一只母羊领着三只小羊跑进薛某的地里。薛某以乔某的羊损坏了自己的庄稼为由，将该母羊牵回自己家中。发生争执后，经村干部调解，薛某愿意将该羊送回，但主张须乔某先赔偿其损失。乔某向法院起诉，请求薛某返还财产。</a:t>
            </a:r>
            <a:endParaRPr kumimoji="0" sz="2000" i="0" u="none" strike="noStrike" kern="1200" cap="none" spc="0" normalizeH="0" baseline="0" noProof="1" dirty="0">
              <a:solidFill>
                <a:schemeClr val="tx1"/>
              </a:solidFill>
              <a:ea typeface="+mn-ea"/>
              <a:cs typeface="+mn-ea"/>
            </a:endParaRPr>
          </a:p>
        </p:txBody>
      </p:sp>
    </p:spTree>
    <p:custDataLst>
      <p:tags r:id="rId3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4033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157288" y="184150"/>
            <a:ext cx="10436225" cy="763588"/>
          </a:xfrm>
        </p:spPr>
        <p:txBody>
          <a:bodyPr vert="horz" wrap="square" lIns="90170" tIns="46990" rIns="90170" bIns="46990" anchor="ctr" anchorCtr="0"/>
          <a:p>
            <a:r>
              <a:rPr lang="zh-CN" altLang="en-US" dirty="0">
                <a:latin typeface="Arial" panose="020B0604020202020204" pitchFamily="34" charset="0"/>
              </a:rPr>
              <a:t>第一节</a:t>
            </a:r>
            <a:r>
              <a:rPr lang="en-US" altLang="zh-CN" dirty="0">
                <a:latin typeface="Arial" panose="020B0604020202020204" pitchFamily="34" charset="0"/>
              </a:rPr>
              <a:t> </a:t>
            </a:r>
            <a:r>
              <a:rPr lang="zh-CN" altLang="en-US" dirty="0">
                <a:latin typeface="Arial" panose="020B0604020202020204" pitchFamily="34" charset="0"/>
              </a:rPr>
              <a:t>物权法及其基本原则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588963" y="1011238"/>
            <a:ext cx="11256963" cy="4498975"/>
          </a:xfrm>
        </p:spPr>
        <p:txBody>
          <a:bodyPr>
            <a:noAutofit/>
          </a:bodyPr>
          <a:lstStyle/>
          <a:p>
            <a:pPr marL="285750" marR="0" indent="0" algn="l" defTabSz="914400" rtl="0" eaLnBrk="1" fontAlgn="base" latinLnBrk="0" hangingPunct="1">
              <a:lnSpc>
                <a:spcPct val="17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r>
              <a:rPr kumimoji="0" lang="zh-CN" altLang="en-US" sz="2800" b="1" i="0" u="none" strike="noStrike" kern="1200" cap="none" spc="0" normalizeH="0" baseline="0" noProof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一、物权法的调整对象与特点</a:t>
            </a:r>
            <a:endParaRPr kumimoji="0" lang="zh-CN" altLang="en-US" sz="2800" b="1" i="0" u="none" strike="noStrike" kern="1200" cap="none" spc="0" normalizeH="0" baseline="0" noProof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284480" marR="0" indent="508000" algn="l" defTabSz="914400" rtl="0" eaLnBrk="1" latinLnBrk="0" hangingPunct="1">
              <a:lnSpc>
                <a:spcPct val="17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extLst>
                <a:ext uri="{35155182-B16C-46BC-9424-99874614C6A1}">
                  <wpsdc:indentchars xmlns:wpsdc="http://www.wps.cn/officeDocument/2017/drawingmlCustomData" val="200" checksum="282533468"/>
                </a:ext>
              </a:extLst>
            </a:pPr>
            <a:r>
              <a:rPr kumimoji="0" lang="zh-CN" altLang="en-US" sz="2000" b="0" i="0" u="none" strike="noStrike" kern="1200" cap="none" spc="0" normalizeH="0" baseline="0" noProof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首先，物权法所调整的对象，就是物权法律关系。其次，物权法律关系的内容，是人对物的支配关系，这种支配关系具体表现为人对物的归属和利用关系。因此，物权法的调整对象，就是人对物的归属和利用的法律关系。</a:t>
            </a:r>
            <a:endParaRPr kumimoji="0" lang="zh-CN" altLang="en-US" sz="2000" b="0" i="0" u="none" strike="noStrike" kern="1200" cap="none" spc="0" normalizeH="0" baseline="0" noProof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284480" marR="0" indent="508000" algn="l" defTabSz="914400" rtl="0" eaLnBrk="1" latinLnBrk="0" hangingPunct="1">
              <a:lnSpc>
                <a:spcPct val="17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extLst>
                <a:ext uri="{35155182-B16C-46BC-9424-99874614C6A1}">
                  <wpsdc:indentchars xmlns:wpsdc="http://www.wps.cn/officeDocument/2017/drawingmlCustomData" val="200" checksum="282533468"/>
                </a:ext>
              </a:extLst>
            </a:pPr>
            <a:r>
              <a:rPr kumimoji="0" lang="zh-CN" altLang="en-US" sz="2000" b="0" i="0" u="none" strike="noStrike" kern="1200" cap="none" spc="0" normalizeH="0" baseline="0" noProof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物权法与其他法律相比较，有以下特点：</a:t>
            </a:r>
            <a:endParaRPr kumimoji="0" lang="zh-CN" altLang="en-US" sz="2000" b="0" i="0" u="none" strike="noStrike" kern="1200" cap="none" spc="0" normalizeH="0" baseline="0" noProof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284480" marR="0" indent="508000" algn="l" defTabSz="914400" rtl="0" eaLnBrk="1" latinLnBrk="0" hangingPunct="1">
              <a:lnSpc>
                <a:spcPct val="17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extLst>
                <a:ext uri="{35155182-B16C-46BC-9424-99874614C6A1}">
                  <wpsdc:indentchars xmlns:wpsdc="http://www.wps.cn/officeDocument/2017/drawingmlCustomData" val="200" checksum="282533468"/>
                </a:ext>
              </a:extLst>
            </a:pPr>
            <a:r>
              <a:rPr kumimoji="0" lang="zh-CN" altLang="en-US" sz="2000" b="0" i="0" u="none" strike="noStrike" kern="1200" cap="none" spc="0" normalizeH="0" baseline="0" noProof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（1）物权法是财产法。</a:t>
            </a:r>
            <a:endParaRPr kumimoji="0" lang="zh-CN" altLang="en-US" sz="2000" b="0" i="0" u="none" strike="noStrike" kern="1200" cap="none" spc="0" normalizeH="0" baseline="0" noProof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284480" marR="0" indent="508000" algn="l" defTabSz="914400" rtl="0" eaLnBrk="1" latinLnBrk="0" hangingPunct="1">
              <a:lnSpc>
                <a:spcPct val="17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extLst>
                <a:ext uri="{35155182-B16C-46BC-9424-99874614C6A1}">
                  <wpsdc:indentchars xmlns:wpsdc="http://www.wps.cn/officeDocument/2017/drawingmlCustomData" val="200" checksum="282533468"/>
                </a:ext>
              </a:extLst>
            </a:pPr>
            <a:r>
              <a:rPr kumimoji="0" lang="zh-CN" altLang="en-US" sz="2000" b="0" i="0" u="none" strike="noStrike" kern="1200" cap="none" spc="0" normalizeH="0" baseline="0" noProof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（2）物权法是强行法。</a:t>
            </a:r>
            <a:endParaRPr kumimoji="0" lang="zh-CN" altLang="en-US" sz="2000" b="0" i="0" u="none" strike="noStrike" kern="1200" cap="none" spc="0" normalizeH="0" baseline="0" noProof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284480" marR="0" indent="508000" algn="l" defTabSz="914400" rtl="0" eaLnBrk="1" latinLnBrk="0" hangingPunct="1">
              <a:lnSpc>
                <a:spcPct val="17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extLst>
                <a:ext uri="{35155182-B16C-46BC-9424-99874614C6A1}">
                  <wpsdc:indentchars xmlns:wpsdc="http://www.wps.cn/officeDocument/2017/drawingmlCustomData" val="200" checksum="282533468"/>
                </a:ext>
              </a:extLst>
            </a:pPr>
            <a:r>
              <a:rPr kumimoji="0" lang="zh-CN" altLang="en-US" sz="2000" b="0" i="0" u="none" strike="noStrike" kern="1200" cap="none" spc="0" normalizeH="0" baseline="0" noProof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（3）物权法是普通法。</a:t>
            </a:r>
            <a:endParaRPr kumimoji="0" lang="zh-CN" altLang="en-US" sz="2000" b="0" i="0" u="none" strike="noStrike" kern="1200" cap="none" spc="0" normalizeH="0" baseline="0" noProof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284480" marR="0" indent="508000" algn="l" defTabSz="914400" rtl="0" eaLnBrk="1" latinLnBrk="0" hangingPunct="1">
              <a:lnSpc>
                <a:spcPct val="17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extLst>
                <a:ext uri="{35155182-B16C-46BC-9424-99874614C6A1}">
                  <wpsdc:indentchars xmlns:wpsdc="http://www.wps.cn/officeDocument/2017/drawingmlCustomData" val="200" checksum="282533468"/>
                </a:ext>
              </a:extLst>
            </a:pPr>
            <a:r>
              <a:rPr kumimoji="0" lang="zh-CN" altLang="en-US" sz="2000" b="0" i="0" u="none" strike="noStrike" kern="1200" cap="none" spc="0" normalizeH="0" baseline="0" noProof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（4）物权法是固有法。</a:t>
            </a:r>
            <a:endParaRPr kumimoji="0" lang="zh-CN" altLang="en-US" sz="2000" b="0" i="0" u="none" strike="noStrike" kern="1200" cap="none" spc="0" normalizeH="0" baseline="0" noProof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custDataLst>
      <p:tags r:id="rId3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4033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157288" y="184150"/>
            <a:ext cx="10436225" cy="763588"/>
          </a:xfrm>
        </p:spPr>
        <p:txBody>
          <a:bodyPr vert="horz" wrap="square" lIns="90170" tIns="46990" rIns="90170" bIns="46990" anchor="ctr" anchorCtr="0"/>
          <a:p>
            <a:r>
              <a:rPr lang="zh-CN" altLang="en-US" dirty="0">
                <a:latin typeface="Arial" panose="020B0604020202020204" pitchFamily="34" charset="0"/>
              </a:rPr>
              <a:t>第一节</a:t>
            </a:r>
            <a:r>
              <a:rPr lang="en-US" altLang="zh-CN" dirty="0">
                <a:latin typeface="Arial" panose="020B0604020202020204" pitchFamily="34" charset="0"/>
              </a:rPr>
              <a:t> </a:t>
            </a:r>
            <a:r>
              <a:rPr lang="zh-CN" altLang="en-US" dirty="0">
                <a:latin typeface="Arial" panose="020B0604020202020204" pitchFamily="34" charset="0"/>
              </a:rPr>
              <a:t>物权法及其基本原则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588963" y="1011238"/>
            <a:ext cx="11256963" cy="4498975"/>
          </a:xfrm>
        </p:spPr>
        <p:txBody>
          <a:bodyPr>
            <a:noAutofit/>
          </a:bodyPr>
          <a:lstStyle/>
          <a:p>
            <a:pPr marL="285750" marR="0" indent="0" algn="l" defTabSz="914400" rtl="0" eaLnBrk="1" fontAlgn="base" latinLnBrk="0" hangingPunct="1">
              <a:lnSpc>
                <a:spcPct val="17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r>
              <a:rPr kumimoji="0" lang="zh-CN" altLang="en-US" sz="2800" b="1" i="0" u="none" strike="noStrike" kern="1200" cap="none" spc="0" normalizeH="0" baseline="0" noProof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二、对本案的分析</a:t>
            </a:r>
            <a:endParaRPr kumimoji="0" lang="zh-CN" altLang="en-US" sz="2800" b="1" i="0" u="none" strike="noStrike" kern="1200" cap="none" spc="0" normalizeH="0" baseline="0" noProof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284480" marR="0" indent="508000" algn="l" defTabSz="914400" rtl="0" eaLnBrk="1" latinLnBrk="0" hangingPunct="1">
              <a:lnSpc>
                <a:spcPct val="17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extLst>
                <a:ext uri="{35155182-B16C-46BC-9424-99874614C6A1}">
                  <wpsdc:indentchars xmlns:wpsdc="http://www.wps.cn/officeDocument/2017/drawingmlCustomData" val="200" checksum="282533468"/>
                </a:ext>
              </a:extLst>
            </a:pPr>
            <a:r>
              <a:rPr kumimoji="0" lang="zh-CN" altLang="en-US" sz="2000" b="0" i="0" u="none" strike="noStrike" kern="1200" cap="none" spc="0" normalizeH="0" baseline="0" noProof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本案的乔某是母羊的所有权人，薛某是地里庄稼的所有权人。乔某的羊吃了薛某的庄稼，显然不对，侵害了薛某的所有权。对于一个侵害所有权的行为应当依法处理。但薛某采用了强行扣押乔某的羊的方法，这是更严重的违法行为，当然侵害了乔某的所有权。乔某的羊吃了薛某的庄稼，是一个疏忽行为，属于过失，违反了对他人的所有权不得侵害的义务。而薛某的行为却属于恶意，是故意违反对他人的所有权不得侵害的义务。尽管都是违反法定义务的行为，但两者的性质是不同的。</a:t>
            </a:r>
            <a:endParaRPr kumimoji="0" lang="zh-CN" altLang="en-US" sz="2000" b="0" i="0" u="none" strike="noStrike" kern="1200" cap="none" spc="0" normalizeH="0" baseline="0" noProof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custDataLst>
      <p:tags r:id="rId3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4033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157288" y="184150"/>
            <a:ext cx="10436225" cy="763588"/>
          </a:xfrm>
        </p:spPr>
        <p:txBody>
          <a:bodyPr vert="horz" wrap="square" lIns="90170" tIns="46990" rIns="90170" bIns="46990" anchor="ctr" anchorCtr="0"/>
          <a:p>
            <a:r>
              <a:rPr lang="zh-CN" altLang="en-US" dirty="0">
                <a:latin typeface="Arial" panose="020B0604020202020204" pitchFamily="34" charset="0"/>
              </a:rPr>
              <a:t>第二节</a:t>
            </a:r>
            <a:r>
              <a:rPr lang="en-US" altLang="zh-CN" dirty="0">
                <a:latin typeface="Arial" panose="020B0604020202020204" pitchFamily="34" charset="0"/>
              </a:rPr>
              <a:t> </a:t>
            </a:r>
            <a:r>
              <a:rPr lang="zh-CN" altLang="en-US" dirty="0">
                <a:latin typeface="Arial" panose="020B0604020202020204" pitchFamily="34" charset="0"/>
              </a:rPr>
              <a:t>物权变动及其规则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588963" y="1011238"/>
            <a:ext cx="11256963" cy="4498975"/>
          </a:xfrm>
        </p:spPr>
        <p:txBody>
          <a:bodyPr>
            <a:noAutofit/>
          </a:bodyPr>
          <a:lstStyle/>
          <a:p>
            <a:pPr marL="285750" marR="0" indent="0" algn="ctr" defTabSz="914400" rtl="0" eaLnBrk="1" fontAlgn="base" latinLnBrk="0" hangingPunct="1">
              <a:lnSpc>
                <a:spcPct val="17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r>
              <a:rPr kumimoji="0" lang="zh-CN" altLang="en-US" sz="2800" b="1" i="0" u="none" strike="noStrike" kern="1200" cap="none" spc="0" normalizeH="0" baseline="0" noProof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“签订房屋买卖合同并交付房价款和房屋但</a:t>
            </a:r>
            <a:endParaRPr kumimoji="0" lang="zh-CN" altLang="en-US" sz="2800" b="1" i="0" u="none" strike="noStrike" kern="1200" cap="none" spc="0" normalizeH="0" baseline="0" noProof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285750" marR="0" indent="0" algn="ctr" defTabSz="914400" rtl="0" eaLnBrk="1" fontAlgn="base" latinLnBrk="0" hangingPunct="1">
              <a:lnSpc>
                <a:spcPct val="17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r>
              <a:rPr kumimoji="0" lang="zh-CN" altLang="en-US" sz="2800" b="1" i="0" u="none" strike="noStrike" kern="1200" cap="none" spc="0" normalizeH="0" baseline="0" noProof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没有办理物权登记手续主张解除合同”案</a:t>
            </a:r>
            <a:endParaRPr kumimoji="0" lang="zh-CN" altLang="en-US" sz="2800" b="1" i="0" u="none" strike="noStrike" kern="1200" cap="none" spc="0" normalizeH="0" baseline="0" noProof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285750" marR="0" indent="508000" algn="l" defTabSz="914400" rtl="0" eaLnBrk="1" latinLnBrk="0" hangingPunct="1">
              <a:lnSpc>
                <a:spcPct val="17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extLst>
                <a:ext uri="{35155182-B16C-46BC-9424-99874614C6A1}">
                  <wpsdc:indentchars xmlns:wpsdc="http://www.wps.cn/officeDocument/2017/drawingmlCustomData" val="200" checksum="282533468"/>
                </a:ext>
              </a:extLst>
            </a:pPr>
            <a:r>
              <a:rPr kumimoji="0" sz="2000" i="0" u="none" strike="noStrike" kern="1200" cap="none" spc="0" normalizeH="0" baseline="0" noProof="1" dirty="0">
                <a:solidFill>
                  <a:schemeClr val="tx1"/>
                </a:solidFill>
                <a:ea typeface="+mn-ea"/>
                <a:cs typeface="+mn-ea"/>
              </a:rPr>
              <a:t>李某将自己所有的房屋一套卖给易某，房价为 38 万元，约定交易费用和办理物权登记手续由买方承担。李某收到房款后，将房子和房产证一起交给易某，易某搬入居住，但一直未办理物权变更登记。3 年后，李某得知此情况后，以不动产登记的权利人身份诉请法院判决解除该房屋买卖合同，退还房款，返还房屋。易某则以已经交付了房款并占有房屋、房产证为由，主张自己对该房屋的所有权，要求驳回李某的诉讼请求。</a:t>
            </a:r>
            <a:endParaRPr kumimoji="0" sz="2000" i="0" u="none" strike="noStrike" kern="1200" cap="none" spc="0" normalizeH="0" baseline="0" noProof="1" dirty="0">
              <a:solidFill>
                <a:schemeClr val="tx1"/>
              </a:solidFill>
              <a:ea typeface="+mn-ea"/>
              <a:cs typeface="+mn-ea"/>
            </a:endParaRPr>
          </a:p>
        </p:txBody>
      </p:sp>
    </p:spTree>
    <p:custDataLst>
      <p:tags r:id="rId3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4033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157288" y="184150"/>
            <a:ext cx="10436225" cy="763588"/>
          </a:xfrm>
        </p:spPr>
        <p:txBody>
          <a:bodyPr vert="horz" wrap="square" lIns="90170" tIns="46990" rIns="90170" bIns="46990" anchor="ctr" anchorCtr="0"/>
          <a:p>
            <a:r>
              <a:rPr lang="zh-CN" altLang="en-US" dirty="0">
                <a:latin typeface="Arial" panose="020B0604020202020204" pitchFamily="34" charset="0"/>
              </a:rPr>
              <a:t>第二节</a:t>
            </a:r>
            <a:r>
              <a:rPr lang="en-US" altLang="zh-CN" dirty="0">
                <a:latin typeface="Arial" panose="020B0604020202020204" pitchFamily="34" charset="0"/>
              </a:rPr>
              <a:t> </a:t>
            </a:r>
            <a:r>
              <a:rPr lang="zh-CN" altLang="en-US" dirty="0">
                <a:latin typeface="Arial" panose="020B0604020202020204" pitchFamily="34" charset="0"/>
              </a:rPr>
              <a:t>物权变动及其规则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588963" y="1011238"/>
            <a:ext cx="11256963" cy="4498975"/>
          </a:xfrm>
        </p:spPr>
        <p:txBody>
          <a:bodyPr>
            <a:noAutofit/>
          </a:bodyPr>
          <a:lstStyle/>
          <a:p>
            <a:pPr marL="285750" marR="0" indent="0" algn="l" defTabSz="914400" rtl="0" eaLnBrk="1" fontAlgn="base" latinLnBrk="0" hangingPunct="1">
              <a:lnSpc>
                <a:spcPct val="17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r>
              <a:rPr kumimoji="0" lang="zh-CN" altLang="en-US" sz="2800" b="1" i="0" u="none" strike="noStrike" kern="1200" cap="none" spc="0" normalizeH="0" baseline="0" noProof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一、物权的法律效力与物权变动形式</a:t>
            </a:r>
            <a:endParaRPr kumimoji="0" lang="zh-CN" altLang="en-US" sz="2800" b="1" i="0" u="none" strike="noStrike" kern="1200" cap="none" spc="0" normalizeH="0" baseline="0" noProof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285750" marR="0" indent="0" algn="l" defTabSz="914400" rtl="0" eaLnBrk="1" fontAlgn="base" latinLnBrk="0" hangingPunct="1">
              <a:lnSpc>
                <a:spcPct val="17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r>
              <a:rPr kumimoji="0" lang="en-US" altLang="zh-CN" sz="2000" b="0" i="0" u="none" strike="noStrike" kern="1200" cap="none" spc="0" normalizeH="0" baseline="0" noProof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</a:t>
            </a:r>
            <a:r>
              <a:rPr kumimoji="0" lang="zh-CN" altLang="en-US" sz="2000" b="0" i="0" u="none" strike="noStrike" kern="1200" cap="none" spc="0" normalizeH="0" baseline="0" noProof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物权是指民事主体在法律规定的范围内直接支配一定的物，享受利益并排除他人干涉的权利，是人与人之间对物的归属和利用关系在法律上的体现。</a:t>
            </a:r>
            <a:endParaRPr kumimoji="0" lang="zh-CN" altLang="en-US" sz="2000" b="0" i="0" u="none" strike="noStrike" kern="1200" cap="none" spc="0" normalizeH="0" baseline="0" noProof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285750" marR="0" indent="0" algn="l" defTabSz="914400" rtl="0" eaLnBrk="1" fontAlgn="base" latinLnBrk="0" hangingPunct="1">
              <a:lnSpc>
                <a:spcPct val="17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chemeClr val="tx1"/>
                </a:solidFill>
                <a:latin typeface="+mn-lt"/>
                <a:sym typeface="+mn-ea"/>
              </a:rPr>
              <a:t>二、不动产登记</a:t>
            </a:r>
            <a:endParaRPr kumimoji="0" lang="zh-CN" altLang="en-US" sz="2800" b="1" i="0" u="none" strike="noStrike" kern="1200" cap="none" spc="0" normalizeH="0" baseline="0" noProof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284480" marR="0" indent="508000" algn="l" defTabSz="914400" rtl="0" eaLnBrk="1" latinLnBrk="0" hangingPunct="1">
              <a:lnSpc>
                <a:spcPct val="17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extLst>
                <a:ext uri="{35155182-B16C-46BC-9424-99874614C6A1}">
                  <wpsdc:indentchars xmlns:wpsdc="http://www.wps.cn/officeDocument/2017/drawingmlCustomData" val="200" checksum="282533468"/>
                </a:ext>
              </a:extLst>
            </a:pPr>
            <a:r>
              <a:rPr lang="zh-CN" altLang="en-US" sz="2000" dirty="0">
                <a:solidFill>
                  <a:schemeClr val="tx1"/>
                </a:solidFill>
                <a:latin typeface="+mn-lt"/>
                <a:sym typeface="+mn-ea"/>
              </a:rPr>
              <a:t>不动产物权变动的公示方法是登记，未经登记不能发生物权变动的法律后果。</a:t>
            </a:r>
            <a:endParaRPr kumimoji="0" lang="zh-CN" altLang="en-US" sz="2000" b="0" i="0" u="none" strike="noStrike" kern="1200" cap="none" spc="0" normalizeH="0" baseline="0" noProof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285750" marR="0" indent="0" algn="l" defTabSz="914400" rtl="0" eaLnBrk="1" fontAlgn="base" latinLnBrk="0" hangingPunct="1">
              <a:lnSpc>
                <a:spcPct val="17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chemeClr val="tx1"/>
                </a:solidFill>
                <a:latin typeface="+mn-lt"/>
                <a:sym typeface="+mn-ea"/>
              </a:rPr>
              <a:t>三、动产交付</a:t>
            </a:r>
            <a:endParaRPr kumimoji="0" lang="zh-CN" altLang="en-US" sz="2800" b="1" i="0" u="none" strike="noStrike" kern="1200" cap="none" spc="0" normalizeH="0" baseline="0" noProof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284480" marR="0" indent="508000" algn="l" defTabSz="914400" rtl="0" eaLnBrk="1" latinLnBrk="0" hangingPunct="1">
              <a:lnSpc>
                <a:spcPct val="17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extLst>
                <a:ext uri="{35155182-B16C-46BC-9424-99874614C6A1}">
                  <wpsdc:indentchars xmlns:wpsdc="http://www.wps.cn/officeDocument/2017/drawingmlCustomData" val="200" checksum="282533468"/>
                </a:ext>
              </a:extLst>
            </a:pPr>
            <a:r>
              <a:rPr lang="zh-CN" altLang="en-US" sz="2000" dirty="0">
                <a:solidFill>
                  <a:schemeClr val="tx1"/>
                </a:solidFill>
                <a:latin typeface="+mn-lt"/>
                <a:sym typeface="+mn-ea"/>
              </a:rPr>
              <a:t>动产物权变动的公示方法，是交付。</a:t>
            </a:r>
            <a:endParaRPr kumimoji="0" lang="zh-CN" altLang="en-US" sz="2000" b="0" i="0" u="none" strike="noStrike" kern="1200" cap="none" spc="0" normalizeH="0" baseline="0" noProof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284480" marR="0" indent="508000" algn="l" defTabSz="914400" rtl="0" eaLnBrk="1" latinLnBrk="0" hangingPunct="1">
              <a:lnSpc>
                <a:spcPct val="17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extLst>
                <a:ext uri="{35155182-B16C-46BC-9424-99874614C6A1}">
                  <wpsdc:indentchars xmlns:wpsdc="http://www.wps.cn/officeDocument/2017/drawingmlCustomData" val="200" checksum="282533468"/>
                </a:ext>
              </a:extLst>
            </a:pPr>
            <a:endParaRPr kumimoji="0" lang="zh-CN" altLang="en-US" sz="2000" b="0" i="0" u="none" strike="noStrike" kern="1200" cap="none" spc="0" normalizeH="0" baseline="0" noProof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284480" marR="0" indent="508000" algn="l" defTabSz="914400" rtl="0" eaLnBrk="1" latinLnBrk="0" hangingPunct="1">
              <a:lnSpc>
                <a:spcPct val="17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extLst>
                <a:ext uri="{35155182-B16C-46BC-9424-99874614C6A1}">
                  <wpsdc:indentchars xmlns:wpsdc="http://www.wps.cn/officeDocument/2017/drawingmlCustomData" val="200" checksum="282533468"/>
                </a:ext>
              </a:extLst>
            </a:pPr>
            <a:endParaRPr kumimoji="0" lang="zh-CN" altLang="en-US" sz="2000" b="0" i="0" u="none" strike="noStrike" kern="1200" cap="none" spc="0" normalizeH="0" baseline="0" noProof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284480" marR="0" indent="508000" algn="l" defTabSz="914400" rtl="0" eaLnBrk="1" latinLnBrk="0" hangingPunct="1">
              <a:lnSpc>
                <a:spcPct val="17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extLst>
                <a:ext uri="{35155182-B16C-46BC-9424-99874614C6A1}">
                  <wpsdc:indentchars xmlns:wpsdc="http://www.wps.cn/officeDocument/2017/drawingmlCustomData" val="200" checksum="282533468"/>
                </a:ext>
              </a:extLst>
            </a:pPr>
            <a:endParaRPr kumimoji="0" lang="zh-CN" altLang="en-US" sz="2000" b="0" i="0" u="none" strike="noStrike" kern="1200" cap="none" spc="0" normalizeH="0" baseline="0" noProof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custDataLst>
      <p:tags r:id="rId3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4033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157288" y="184150"/>
            <a:ext cx="10436225" cy="763588"/>
          </a:xfrm>
        </p:spPr>
        <p:txBody>
          <a:bodyPr vert="horz" wrap="square" lIns="90170" tIns="46990" rIns="90170" bIns="46990" anchor="ctr" anchorCtr="0"/>
          <a:p>
            <a:r>
              <a:rPr lang="zh-CN" altLang="en-US" dirty="0">
                <a:latin typeface="Arial" panose="020B0604020202020204" pitchFamily="34" charset="0"/>
              </a:rPr>
              <a:t>第二节</a:t>
            </a:r>
            <a:r>
              <a:rPr lang="en-US" altLang="zh-CN" dirty="0">
                <a:latin typeface="Arial" panose="020B0604020202020204" pitchFamily="34" charset="0"/>
              </a:rPr>
              <a:t> </a:t>
            </a:r>
            <a:r>
              <a:rPr lang="zh-CN" altLang="en-US" dirty="0">
                <a:latin typeface="Arial" panose="020B0604020202020204" pitchFamily="34" charset="0"/>
              </a:rPr>
              <a:t>物权变动及其规则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588963" y="1011238"/>
            <a:ext cx="11256963" cy="4498975"/>
          </a:xfrm>
        </p:spPr>
        <p:txBody>
          <a:bodyPr>
            <a:noAutofit/>
          </a:bodyPr>
          <a:lstStyle/>
          <a:p>
            <a:pPr marL="285750" marR="0" indent="0" algn="l" defTabSz="914400" rtl="0" eaLnBrk="1" fontAlgn="base" latinLnBrk="0" hangingPunct="1">
              <a:lnSpc>
                <a:spcPct val="17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r>
              <a:rPr kumimoji="0" lang="zh-CN" altLang="en-US" sz="2800" b="1" i="0" u="none" strike="noStrike" kern="1200" cap="none" spc="0" normalizeH="0" baseline="0" noProof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四、对本案的分析</a:t>
            </a:r>
            <a:endParaRPr kumimoji="0" lang="zh-CN" altLang="en-US" sz="2800" b="1" i="0" u="none" strike="noStrike" kern="1200" cap="none" spc="0" normalizeH="0" baseline="0" noProof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284480" marR="0" indent="508000" algn="l" defTabSz="914400" rtl="0" eaLnBrk="1" latinLnBrk="0" hangingPunct="1">
              <a:lnSpc>
                <a:spcPct val="17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extLst>
                <a:ext uri="{35155182-B16C-46BC-9424-99874614C6A1}">
                  <wpsdc:indentchars xmlns:wpsdc="http://www.wps.cn/officeDocument/2017/drawingmlCustomData" val="200" checksum="282533468"/>
                </a:ext>
              </a:extLst>
            </a:pPr>
            <a:r>
              <a:rPr kumimoji="0" lang="zh-CN" altLang="en-US" sz="2000" b="0" i="0" u="none" strike="noStrike" kern="1200" cap="none" spc="0" normalizeH="0" baseline="0" noProof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在本案李某和易某的交易行为中，买卖房屋的合同是债权行为，也就是合同行为，而移转买卖房屋的所有权是物权行为。原因行为是买卖合同，法律后果是房屋所有权的转移。双方意思表示一致，因而合同的效力没有问题。但是，李某将房屋和房证都交给易某后，易某却没有进行物权变更登记，而不动产的物权变动的公示方法是登记，没有登记就没有发生所有权的转移。尽管易某占有了这个房子，也使用了 3 年，但是他还是没有取得这栋房子的所有权。因此，法律仍然承认其为该房屋的所有权人。</a:t>
            </a:r>
            <a:endParaRPr kumimoji="0" lang="zh-CN" altLang="en-US" sz="2000" b="0" i="0" u="none" strike="noStrike" kern="1200" cap="none" spc="0" normalizeH="0" baseline="0" noProof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284480" marR="0" indent="508000" algn="l" defTabSz="914400" rtl="0" eaLnBrk="1" latinLnBrk="0" hangingPunct="1">
              <a:lnSpc>
                <a:spcPct val="17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extLst>
                <a:ext uri="{35155182-B16C-46BC-9424-99874614C6A1}">
                  <wpsdc:indentchars xmlns:wpsdc="http://www.wps.cn/officeDocument/2017/drawingmlCustomData" val="200" checksum="282533468"/>
                </a:ext>
              </a:extLst>
            </a:pPr>
            <a:r>
              <a:rPr kumimoji="0" lang="zh-CN" altLang="en-US" sz="2000" b="0" i="0" u="none" strike="noStrike" kern="1200" cap="none" spc="0" normalizeH="0" baseline="0" noProof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关于这个案件如何处理，还要看法官如何裁量。</a:t>
            </a:r>
            <a:endParaRPr kumimoji="0" lang="zh-CN" altLang="en-US" sz="2000" b="0" i="0" u="none" strike="noStrike" kern="1200" cap="none" spc="0" normalizeH="0" baseline="0" noProof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custDataLst>
      <p:tags r:id="rId3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4033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157288" y="184150"/>
            <a:ext cx="10436225" cy="763588"/>
          </a:xfrm>
        </p:spPr>
        <p:txBody>
          <a:bodyPr vert="horz" wrap="square" lIns="90170" tIns="46990" rIns="90170" bIns="46990" anchor="ctr" anchorCtr="0"/>
          <a:p>
            <a:r>
              <a:rPr lang="zh-CN" altLang="en-US" dirty="0">
                <a:latin typeface="Arial" panose="020B0604020202020204" pitchFamily="34" charset="0"/>
              </a:rPr>
              <a:t>第三节</a:t>
            </a:r>
            <a:r>
              <a:rPr lang="en-US" altLang="zh-CN" dirty="0">
                <a:latin typeface="Arial" panose="020B0604020202020204" pitchFamily="34" charset="0"/>
              </a:rPr>
              <a:t> </a:t>
            </a:r>
            <a:r>
              <a:rPr lang="zh-CN" altLang="en-US" dirty="0">
                <a:latin typeface="Arial" panose="020B0604020202020204" pitchFamily="34" charset="0"/>
              </a:rPr>
              <a:t>物权的保护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588963" y="1011238"/>
            <a:ext cx="11256963" cy="4498975"/>
          </a:xfrm>
        </p:spPr>
        <p:txBody>
          <a:bodyPr>
            <a:noAutofit/>
          </a:bodyPr>
          <a:lstStyle/>
          <a:p>
            <a:pPr marL="285750" marR="0" indent="0" algn="ctr" defTabSz="914400" rtl="0" eaLnBrk="1" fontAlgn="base" latinLnBrk="0" hangingPunct="1">
              <a:lnSpc>
                <a:spcPct val="17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r>
              <a:rPr kumimoji="0" lang="zh-CN" altLang="en-US" sz="2800" b="1" i="0" u="none" strike="noStrike" kern="1200" cap="none" spc="0" normalizeH="0" baseline="0" noProof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“照相馆丢失珍贵照片造成照片所有人精神损害</a:t>
            </a:r>
            <a:endParaRPr kumimoji="0" lang="zh-CN" altLang="en-US" sz="2800" b="1" i="0" u="none" strike="noStrike" kern="1200" cap="none" spc="0" normalizeH="0" baseline="0" noProof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285750" marR="0" indent="0" algn="ctr" defTabSz="914400" rtl="0" eaLnBrk="1" fontAlgn="base" latinLnBrk="0" hangingPunct="1">
              <a:lnSpc>
                <a:spcPct val="17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r>
              <a:rPr kumimoji="0" lang="zh-CN" altLang="en-US" sz="2800" b="1" i="0" u="none" strike="noStrike" kern="1200" cap="none" spc="0" normalizeH="0" baseline="0" noProof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请求精神抚慰金赔偿”案</a:t>
            </a:r>
            <a:endParaRPr kumimoji="0" lang="zh-CN" altLang="en-US" sz="2800" b="1" i="0" u="none" strike="noStrike" kern="1200" cap="none" spc="0" normalizeH="0" baseline="0" noProof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285750" marR="0" indent="508000" algn="l" defTabSz="914400" rtl="0" eaLnBrk="1" latinLnBrk="0" hangingPunct="1">
              <a:lnSpc>
                <a:spcPct val="17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extLst>
                <a:ext uri="{35155182-B16C-46BC-9424-99874614C6A1}">
                  <wpsdc:indentchars xmlns:wpsdc="http://www.wps.cn/officeDocument/2017/drawingmlCustomData" val="200" checksum="282533468"/>
                </a:ext>
              </a:extLst>
            </a:pPr>
            <a:r>
              <a:rPr kumimoji="0" sz="2000" i="0" u="none" strike="noStrike" kern="1200" cap="none" spc="0" normalizeH="0" baseline="0" noProof="1" dirty="0">
                <a:solidFill>
                  <a:schemeClr val="tx1"/>
                </a:solidFill>
                <a:ea typeface="+mn-ea"/>
                <a:cs typeface="+mn-ea"/>
              </a:rPr>
              <a:t>江某是唐山地震的幸存者，当时为婴儿，其父母均死于该次地震。江某的亲戚将保存的江某父母的结婚照交给她，以作纪念。四十余年后，江某到照相馆要求用电脑将该照片放大制成大幅照片。照相馆接受这一要约后，由于疏忽，将该照片丢失。江某因此受到严重精神损害，遭受巨大的精神痛苦，便向法院起诉，主张追究照相馆的精神损害抚慰金赔偿责任，受诉法院支持了江某的诉讼请求。</a:t>
            </a:r>
            <a:endParaRPr kumimoji="0" sz="2000" i="0" u="none" strike="noStrike" kern="1200" cap="none" spc="0" normalizeH="0" baseline="0" noProof="1" dirty="0">
              <a:solidFill>
                <a:schemeClr val="tx1"/>
              </a:solidFill>
              <a:ea typeface="+mn-ea"/>
              <a:cs typeface="+mn-ea"/>
            </a:endParaRPr>
          </a:p>
        </p:txBody>
      </p:sp>
    </p:spTree>
    <p:custDataLst>
      <p:tags r:id="rId3"/>
    </p:custData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4033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157288" y="184150"/>
            <a:ext cx="10436225" cy="763588"/>
          </a:xfrm>
        </p:spPr>
        <p:txBody>
          <a:bodyPr vert="horz" wrap="square" lIns="90170" tIns="46990" rIns="90170" bIns="46990" anchor="ctr" anchorCtr="0"/>
          <a:p>
            <a:r>
              <a:rPr lang="zh-CN" altLang="en-US" dirty="0">
                <a:latin typeface="Arial" panose="020B0604020202020204" pitchFamily="34" charset="0"/>
              </a:rPr>
              <a:t>第三节</a:t>
            </a:r>
            <a:r>
              <a:rPr lang="en-US" altLang="zh-CN" dirty="0">
                <a:latin typeface="Arial" panose="020B0604020202020204" pitchFamily="34" charset="0"/>
              </a:rPr>
              <a:t> </a:t>
            </a:r>
            <a:r>
              <a:rPr lang="zh-CN" altLang="en-US" dirty="0">
                <a:latin typeface="Arial" panose="020B0604020202020204" pitchFamily="34" charset="0"/>
              </a:rPr>
              <a:t>物权的保护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37223" y="1414463"/>
            <a:ext cx="11256963" cy="4498975"/>
          </a:xfrm>
        </p:spPr>
        <p:txBody>
          <a:bodyPr>
            <a:noAutofit/>
          </a:bodyPr>
          <a:lstStyle/>
          <a:p>
            <a:pPr marL="284480" marR="0" indent="508000" algn="l" defTabSz="914400" rtl="0" eaLnBrk="1" latinLnBrk="0" hangingPunct="1">
              <a:lnSpc>
                <a:spcPct val="17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extLst>
                <a:ext uri="{35155182-B16C-46BC-9424-99874614C6A1}">
                  <wpsdc:indentchars xmlns:wpsdc="http://www.wps.cn/officeDocument/2017/drawingmlCustomData" val="200" checksum="282533468"/>
                </a:ext>
              </a:extLst>
            </a:pPr>
            <a:r>
              <a:rPr kumimoji="0" lang="zh-CN" altLang="en-US" sz="2000" b="0" i="0" u="none" strike="noStrike" kern="1200" cap="none" spc="0" normalizeH="0" baseline="0" noProof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江某对大地震中保存下来的父母珍贵照片享有所有权，应当依法予以保护。照相馆在占有该照片之后，由于疏忽而造成丢失的结果，侵害了江某的所有权，江某享有依法保护自己的物权的权利。本案权利人行使的损害赔偿请求权，性质就是侵权请求权，并不是物权请求权，应按照《民法典》侵权责任编的规定起诉。</a:t>
            </a:r>
            <a:endParaRPr kumimoji="0" lang="zh-CN" altLang="en-US" sz="2000" b="0" i="0" u="none" strike="noStrike" kern="1200" cap="none" spc="0" normalizeH="0" baseline="0" noProof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284480" marR="0" indent="508000" algn="l" defTabSz="914400" rtl="0" eaLnBrk="1" latinLnBrk="0" hangingPunct="1">
              <a:lnSpc>
                <a:spcPct val="17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extLst>
                <a:ext uri="{35155182-B16C-46BC-9424-99874614C6A1}">
                  <wpsdc:indentchars xmlns:wpsdc="http://www.wps.cn/officeDocument/2017/drawingmlCustomData" val="200" checksum="282533468"/>
                </a:ext>
              </a:extLst>
            </a:pPr>
            <a:r>
              <a:rPr kumimoji="0" lang="zh-CN" altLang="en-US" sz="2000" b="0" i="0" u="none" strike="noStrike" kern="1200" cap="none" spc="0" normalizeH="0" baseline="0" noProof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从实际情况来说，权利人选择物权请求权的方法保护自己的物权，具有更为便捷和稳妥的特点，但可能保护范围不够宽。</a:t>
            </a:r>
            <a:endParaRPr kumimoji="0" lang="zh-CN" altLang="en-US" sz="2000" b="0" i="0" u="none" strike="noStrike" kern="1200" cap="none" spc="0" normalizeH="0" baseline="0" noProof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custDataLst>
      <p:tags r:id="rId3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TAG_VERSION" val="1.0"/>
  <p:tag name="KSO_WM_TEMPLATE_CATEGORY" val="custom"/>
  <p:tag name="KSO_WM_TEMPLATE_INDEX" val="160062"/>
</p:tagLst>
</file>

<file path=ppt/tags/tag10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062"/>
  <p:tag name="KSO_WM_UNIT_TYPE" val="f"/>
  <p:tag name="KSO_WM_UNIT_INDEX" val="1"/>
  <p:tag name="KSO_WM_UNIT_ID" val="custom160062_2*f*1"/>
  <p:tag name="KSO_WM_UNIT_CLEAR" val="1"/>
  <p:tag name="KSO_WM_UNIT_LAYERLEVEL" val="1"/>
  <p:tag name="KSO_WM_UNIT_VALUE" val="420"/>
  <p:tag name="KSO_WM_UNIT_HIGHLIGHT" val="0"/>
  <p:tag name="KSO_WM_UNIT_COMPATIBLE" val="0"/>
  <p:tag name="KSO_WM_UNIT_PRESET_TEXT_INDEX" val="6"/>
  <p:tag name="KSO_WM_UNIT_PRESET_TEXT_LEN" val="50"/>
</p:tagLst>
</file>

<file path=ppt/tags/tag11.xml><?xml version="1.0" encoding="utf-8"?>
<p:tagLst xmlns:p="http://schemas.openxmlformats.org/presentationml/2006/main">
  <p:tag name="KSO_WM_TEMPLATE_CATEGORY" val="custom"/>
  <p:tag name="KSO_WM_TEMPLATE_INDEX" val="160062"/>
  <p:tag name="KSO_WM_TAG_VERSION" val="1.0"/>
  <p:tag name="KSO_WM_SLIDE_ID" val="custom160062_2"/>
  <p:tag name="KSO_WM_SLIDE_INDEX" val="2"/>
  <p:tag name="KSO_WM_SLIDE_ITEM_CNT" val="1"/>
  <p:tag name="KSO_WM_SLIDE_LAYOUT" val="a_f"/>
  <p:tag name="KSO_WM_SLIDE_LAYOUT_CNT" val="1_1"/>
  <p:tag name="KSO_WM_SLIDE_TYPE" val="text"/>
  <p:tag name="KSO_WM_BEAUTIFY_FLAG" val="#wm#"/>
  <p:tag name="KSO_WM_SLIDE_POSITION" val="48*115"/>
  <p:tag name="KSO_WM_SLIDE_SIZE" val="864*354"/>
  <p:tag name="KSO_WM_SPECIAL_SOURCE" val="bdnull"/>
</p:tagLst>
</file>

<file path=ppt/tags/tag12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062"/>
  <p:tag name="KSO_WM_UNIT_TYPE" val="a"/>
  <p:tag name="KSO_WM_UNIT_INDEX" val="1"/>
  <p:tag name="KSO_WM_UNIT_ID" val="custom160062_2*a*1"/>
  <p:tag name="KSO_WM_UNIT_CLEAR" val="1"/>
  <p:tag name="KSO_WM_UNIT_LAYERLEVEL" val="1"/>
  <p:tag name="KSO_WM_UNIT_VALUE" val="25"/>
  <p:tag name="KSO_WM_UNIT_ISCONTENTSTITLE" val="0"/>
  <p:tag name="KSO_WM_UNIT_HIGHLIGHT" val="0"/>
  <p:tag name="KSO_WM_UNIT_COMPATIBLE" val="0"/>
  <p:tag name="KSO_WM_UNIT_PRESET_TEXT_INDEX" val="0"/>
  <p:tag name="KSO_WM_UNIT_PRESET_TEXT_LEN" val="9"/>
</p:tagLst>
</file>

<file path=ppt/tags/tag13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062"/>
  <p:tag name="KSO_WM_UNIT_TYPE" val="f"/>
  <p:tag name="KSO_WM_UNIT_INDEX" val="1"/>
  <p:tag name="KSO_WM_UNIT_ID" val="custom160062_2*f*1"/>
  <p:tag name="KSO_WM_UNIT_CLEAR" val="1"/>
  <p:tag name="KSO_WM_UNIT_LAYERLEVEL" val="1"/>
  <p:tag name="KSO_WM_UNIT_VALUE" val="420"/>
  <p:tag name="KSO_WM_UNIT_HIGHLIGHT" val="0"/>
  <p:tag name="KSO_WM_UNIT_COMPATIBLE" val="0"/>
  <p:tag name="KSO_WM_UNIT_PRESET_TEXT_INDEX" val="6"/>
  <p:tag name="KSO_WM_UNIT_PRESET_TEXT_LEN" val="50"/>
</p:tagLst>
</file>

<file path=ppt/tags/tag14.xml><?xml version="1.0" encoding="utf-8"?>
<p:tagLst xmlns:p="http://schemas.openxmlformats.org/presentationml/2006/main">
  <p:tag name="KSO_WM_TEMPLATE_CATEGORY" val="custom"/>
  <p:tag name="KSO_WM_TEMPLATE_INDEX" val="160062"/>
  <p:tag name="KSO_WM_TAG_VERSION" val="1.0"/>
  <p:tag name="KSO_WM_SLIDE_ID" val="custom160062_2"/>
  <p:tag name="KSO_WM_SLIDE_INDEX" val="2"/>
  <p:tag name="KSO_WM_SLIDE_ITEM_CNT" val="1"/>
  <p:tag name="KSO_WM_SLIDE_LAYOUT" val="a_f"/>
  <p:tag name="KSO_WM_SLIDE_LAYOUT_CNT" val="1_1"/>
  <p:tag name="KSO_WM_SLIDE_TYPE" val="text"/>
  <p:tag name="KSO_WM_BEAUTIFY_FLAG" val="#wm#"/>
  <p:tag name="KSO_WM_SLIDE_POSITION" val="48*115"/>
  <p:tag name="KSO_WM_SLIDE_SIZE" val="864*354"/>
  <p:tag name="KSO_WM_SPECIAL_SOURCE" val="bdnull"/>
</p:tagLst>
</file>

<file path=ppt/tags/tag15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062"/>
  <p:tag name="KSO_WM_UNIT_TYPE" val="a"/>
  <p:tag name="KSO_WM_UNIT_INDEX" val="1"/>
  <p:tag name="KSO_WM_UNIT_ID" val="custom160062_2*a*1"/>
  <p:tag name="KSO_WM_UNIT_CLEAR" val="1"/>
  <p:tag name="KSO_WM_UNIT_LAYERLEVEL" val="1"/>
  <p:tag name="KSO_WM_UNIT_VALUE" val="25"/>
  <p:tag name="KSO_WM_UNIT_ISCONTENTSTITLE" val="0"/>
  <p:tag name="KSO_WM_UNIT_HIGHLIGHT" val="0"/>
  <p:tag name="KSO_WM_UNIT_COMPATIBLE" val="0"/>
  <p:tag name="KSO_WM_UNIT_PRESET_TEXT_INDEX" val="0"/>
  <p:tag name="KSO_WM_UNIT_PRESET_TEXT_LEN" val="9"/>
</p:tagLst>
</file>

<file path=ppt/tags/tag16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062"/>
  <p:tag name="KSO_WM_UNIT_TYPE" val="f"/>
  <p:tag name="KSO_WM_UNIT_INDEX" val="1"/>
  <p:tag name="KSO_WM_UNIT_ID" val="custom160062_2*f*1"/>
  <p:tag name="KSO_WM_UNIT_CLEAR" val="1"/>
  <p:tag name="KSO_WM_UNIT_LAYERLEVEL" val="1"/>
  <p:tag name="KSO_WM_UNIT_VALUE" val="420"/>
  <p:tag name="KSO_WM_UNIT_HIGHLIGHT" val="0"/>
  <p:tag name="KSO_WM_UNIT_COMPATIBLE" val="0"/>
  <p:tag name="KSO_WM_UNIT_PRESET_TEXT_INDEX" val="6"/>
  <p:tag name="KSO_WM_UNIT_PRESET_TEXT_LEN" val="50"/>
</p:tagLst>
</file>

<file path=ppt/tags/tag17.xml><?xml version="1.0" encoding="utf-8"?>
<p:tagLst xmlns:p="http://schemas.openxmlformats.org/presentationml/2006/main">
  <p:tag name="KSO_WM_TEMPLATE_CATEGORY" val="custom"/>
  <p:tag name="KSO_WM_TEMPLATE_INDEX" val="160062"/>
  <p:tag name="KSO_WM_TAG_VERSION" val="1.0"/>
  <p:tag name="KSO_WM_SLIDE_ID" val="custom160062_2"/>
  <p:tag name="KSO_WM_SLIDE_INDEX" val="2"/>
  <p:tag name="KSO_WM_SLIDE_ITEM_CNT" val="1"/>
  <p:tag name="KSO_WM_SLIDE_LAYOUT" val="a_f"/>
  <p:tag name="KSO_WM_SLIDE_LAYOUT_CNT" val="1_1"/>
  <p:tag name="KSO_WM_SLIDE_TYPE" val="text"/>
  <p:tag name="KSO_WM_BEAUTIFY_FLAG" val="#wm#"/>
  <p:tag name="KSO_WM_SLIDE_POSITION" val="48*115"/>
  <p:tag name="KSO_WM_SLIDE_SIZE" val="864*354"/>
  <p:tag name="KSO_WM_SPECIAL_SOURCE" val="bdnull"/>
</p:tagLst>
</file>

<file path=ppt/tags/tag18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062"/>
  <p:tag name="KSO_WM_UNIT_TYPE" val="a"/>
  <p:tag name="KSO_WM_UNIT_INDEX" val="1"/>
  <p:tag name="KSO_WM_UNIT_ID" val="custom160062_2*a*1"/>
  <p:tag name="KSO_WM_UNIT_CLEAR" val="1"/>
  <p:tag name="KSO_WM_UNIT_LAYERLEVEL" val="1"/>
  <p:tag name="KSO_WM_UNIT_VALUE" val="25"/>
  <p:tag name="KSO_WM_UNIT_ISCONTENTSTITLE" val="0"/>
  <p:tag name="KSO_WM_UNIT_HIGHLIGHT" val="0"/>
  <p:tag name="KSO_WM_UNIT_COMPATIBLE" val="0"/>
  <p:tag name="KSO_WM_UNIT_PRESET_TEXT_INDEX" val="0"/>
  <p:tag name="KSO_WM_UNIT_PRESET_TEXT_LEN" val="9"/>
</p:tagLst>
</file>

<file path=ppt/tags/tag19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062"/>
  <p:tag name="KSO_WM_UNIT_TYPE" val="f"/>
  <p:tag name="KSO_WM_UNIT_INDEX" val="1"/>
  <p:tag name="KSO_WM_UNIT_ID" val="custom160062_2*f*1"/>
  <p:tag name="KSO_WM_UNIT_CLEAR" val="1"/>
  <p:tag name="KSO_WM_UNIT_LAYERLEVEL" val="1"/>
  <p:tag name="KSO_WM_UNIT_VALUE" val="420"/>
  <p:tag name="KSO_WM_UNIT_HIGHLIGHT" val="0"/>
  <p:tag name="KSO_WM_UNIT_COMPATIBLE" val="0"/>
  <p:tag name="KSO_WM_UNIT_PRESET_TEXT_INDEX" val="6"/>
  <p:tag name="KSO_WM_UNIT_PRESET_TEXT_LEN" val="50"/>
</p:tagLst>
</file>

<file path=ppt/tags/tag2.xml><?xml version="1.0" encoding="utf-8"?>
<p:tagLst xmlns:p="http://schemas.openxmlformats.org/presentationml/2006/main">
  <p:tag name="KSO_WM_TAG_VERSION" val="1.0"/>
  <p:tag name="KSO_WM_TEMPLATE_CATEGORY" val="custom"/>
  <p:tag name="KSO_WM_TEMPLATE_INDEX" val="160062"/>
</p:tagLst>
</file>

<file path=ppt/tags/tag20.xml><?xml version="1.0" encoding="utf-8"?>
<p:tagLst xmlns:p="http://schemas.openxmlformats.org/presentationml/2006/main">
  <p:tag name="KSO_WM_TEMPLATE_CATEGORY" val="custom"/>
  <p:tag name="KSO_WM_TEMPLATE_INDEX" val="160062"/>
  <p:tag name="KSO_WM_TAG_VERSION" val="1.0"/>
  <p:tag name="KSO_WM_SLIDE_ID" val="custom160062_2"/>
  <p:tag name="KSO_WM_SLIDE_INDEX" val="2"/>
  <p:tag name="KSO_WM_SLIDE_ITEM_CNT" val="1"/>
  <p:tag name="KSO_WM_SLIDE_LAYOUT" val="a_f"/>
  <p:tag name="KSO_WM_SLIDE_LAYOUT_CNT" val="1_1"/>
  <p:tag name="KSO_WM_SLIDE_TYPE" val="text"/>
  <p:tag name="KSO_WM_BEAUTIFY_FLAG" val="#wm#"/>
  <p:tag name="KSO_WM_SLIDE_POSITION" val="48*115"/>
  <p:tag name="KSO_WM_SLIDE_SIZE" val="864*354"/>
  <p:tag name="KSO_WM_SPECIAL_SOURCE" val="bdnull"/>
</p:tagLst>
</file>

<file path=ppt/tags/tag21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062"/>
  <p:tag name="KSO_WM_UNIT_TYPE" val="a"/>
  <p:tag name="KSO_WM_UNIT_INDEX" val="1"/>
  <p:tag name="KSO_WM_UNIT_ID" val="custom160062_2*a*1"/>
  <p:tag name="KSO_WM_UNIT_CLEAR" val="1"/>
  <p:tag name="KSO_WM_UNIT_LAYERLEVEL" val="1"/>
  <p:tag name="KSO_WM_UNIT_VALUE" val="25"/>
  <p:tag name="KSO_WM_UNIT_ISCONTENTSTITLE" val="0"/>
  <p:tag name="KSO_WM_UNIT_HIGHLIGHT" val="0"/>
  <p:tag name="KSO_WM_UNIT_COMPATIBLE" val="0"/>
  <p:tag name="KSO_WM_UNIT_PRESET_TEXT_INDEX" val="0"/>
  <p:tag name="KSO_WM_UNIT_PRESET_TEXT_LEN" val="9"/>
</p:tagLst>
</file>

<file path=ppt/tags/tag22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062"/>
  <p:tag name="KSO_WM_UNIT_TYPE" val="f"/>
  <p:tag name="KSO_WM_UNIT_INDEX" val="1"/>
  <p:tag name="KSO_WM_UNIT_ID" val="custom160062_2*f*1"/>
  <p:tag name="KSO_WM_UNIT_CLEAR" val="1"/>
  <p:tag name="KSO_WM_UNIT_LAYERLEVEL" val="1"/>
  <p:tag name="KSO_WM_UNIT_VALUE" val="420"/>
  <p:tag name="KSO_WM_UNIT_HIGHLIGHT" val="0"/>
  <p:tag name="KSO_WM_UNIT_COMPATIBLE" val="0"/>
  <p:tag name="KSO_WM_UNIT_PRESET_TEXT_INDEX" val="6"/>
  <p:tag name="KSO_WM_UNIT_PRESET_TEXT_LEN" val="50"/>
</p:tagLst>
</file>

<file path=ppt/tags/tag23.xml><?xml version="1.0" encoding="utf-8"?>
<p:tagLst xmlns:p="http://schemas.openxmlformats.org/presentationml/2006/main">
  <p:tag name="KSO_WM_TEMPLATE_CATEGORY" val="custom"/>
  <p:tag name="KSO_WM_TEMPLATE_INDEX" val="160062"/>
  <p:tag name="KSO_WM_TAG_VERSION" val="1.0"/>
  <p:tag name="KSO_WM_SLIDE_ID" val="custom160062_2"/>
  <p:tag name="KSO_WM_SLIDE_INDEX" val="2"/>
  <p:tag name="KSO_WM_SLIDE_ITEM_CNT" val="1"/>
  <p:tag name="KSO_WM_SLIDE_LAYOUT" val="a_f"/>
  <p:tag name="KSO_WM_SLIDE_LAYOUT_CNT" val="1_1"/>
  <p:tag name="KSO_WM_SLIDE_TYPE" val="text"/>
  <p:tag name="KSO_WM_BEAUTIFY_FLAG" val="#wm#"/>
  <p:tag name="KSO_WM_SLIDE_POSITION" val="48*115"/>
  <p:tag name="KSO_WM_SLIDE_SIZE" val="864*354"/>
  <p:tag name="KSO_WM_SPECIAL_SOURCE" val="bdnull"/>
</p:tagLst>
</file>

<file path=ppt/tags/tag24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062"/>
  <p:tag name="KSO_WM_UNIT_TYPE" val="a"/>
  <p:tag name="KSO_WM_UNIT_INDEX" val="1"/>
  <p:tag name="KSO_WM_UNIT_ID" val="custom160062_2*a*1"/>
  <p:tag name="KSO_WM_UNIT_CLEAR" val="1"/>
  <p:tag name="KSO_WM_UNIT_LAYERLEVEL" val="1"/>
  <p:tag name="KSO_WM_UNIT_VALUE" val="25"/>
  <p:tag name="KSO_WM_UNIT_ISCONTENTSTITLE" val="0"/>
  <p:tag name="KSO_WM_UNIT_HIGHLIGHT" val="0"/>
  <p:tag name="KSO_WM_UNIT_COMPATIBLE" val="0"/>
  <p:tag name="KSO_WM_UNIT_PRESET_TEXT_INDEX" val="0"/>
  <p:tag name="KSO_WM_UNIT_PRESET_TEXT_LEN" val="9"/>
</p:tagLst>
</file>

<file path=ppt/tags/tag25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062"/>
  <p:tag name="KSO_WM_UNIT_TYPE" val="f"/>
  <p:tag name="KSO_WM_UNIT_INDEX" val="1"/>
  <p:tag name="KSO_WM_UNIT_ID" val="custom160062_2*f*1"/>
  <p:tag name="KSO_WM_UNIT_CLEAR" val="1"/>
  <p:tag name="KSO_WM_UNIT_LAYERLEVEL" val="1"/>
  <p:tag name="KSO_WM_UNIT_VALUE" val="420"/>
  <p:tag name="KSO_WM_UNIT_HIGHLIGHT" val="0"/>
  <p:tag name="KSO_WM_UNIT_COMPATIBLE" val="0"/>
  <p:tag name="KSO_WM_UNIT_PRESET_TEXT_INDEX" val="6"/>
  <p:tag name="KSO_WM_UNIT_PRESET_TEXT_LEN" val="50"/>
</p:tagLst>
</file>

<file path=ppt/tags/tag26.xml><?xml version="1.0" encoding="utf-8"?>
<p:tagLst xmlns:p="http://schemas.openxmlformats.org/presentationml/2006/main">
  <p:tag name="KSO_WM_TEMPLATE_CATEGORY" val="custom"/>
  <p:tag name="KSO_WM_TEMPLATE_INDEX" val="160062"/>
  <p:tag name="KSO_WM_TAG_VERSION" val="1.0"/>
  <p:tag name="KSO_WM_SLIDE_ID" val="custom160062_2"/>
  <p:tag name="KSO_WM_SLIDE_INDEX" val="2"/>
  <p:tag name="KSO_WM_SLIDE_ITEM_CNT" val="1"/>
  <p:tag name="KSO_WM_SLIDE_LAYOUT" val="a_f"/>
  <p:tag name="KSO_WM_SLIDE_LAYOUT_CNT" val="1_1"/>
  <p:tag name="KSO_WM_SLIDE_TYPE" val="text"/>
  <p:tag name="KSO_WM_BEAUTIFY_FLAG" val="#wm#"/>
  <p:tag name="KSO_WM_SLIDE_POSITION" val="48*115"/>
  <p:tag name="KSO_WM_SLIDE_SIZE" val="864*354"/>
  <p:tag name="KSO_WM_SPECIAL_SOURCE" val="bdnull"/>
</p:tagLst>
</file>

<file path=ppt/tags/tag27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062"/>
  <p:tag name="KSO_WM_UNIT_TYPE" val="a"/>
  <p:tag name="KSO_WM_UNIT_INDEX" val="1"/>
  <p:tag name="KSO_WM_UNIT_ID" val="custom160062_2*a*1"/>
  <p:tag name="KSO_WM_UNIT_CLEAR" val="1"/>
  <p:tag name="KSO_WM_UNIT_LAYERLEVEL" val="1"/>
  <p:tag name="KSO_WM_UNIT_VALUE" val="25"/>
  <p:tag name="KSO_WM_UNIT_ISCONTENTSTITLE" val="0"/>
  <p:tag name="KSO_WM_UNIT_HIGHLIGHT" val="0"/>
  <p:tag name="KSO_WM_UNIT_COMPATIBLE" val="0"/>
  <p:tag name="KSO_WM_UNIT_PRESET_TEXT_INDEX" val="0"/>
  <p:tag name="KSO_WM_UNIT_PRESET_TEXT_LEN" val="9"/>
</p:tagLst>
</file>

<file path=ppt/tags/tag28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062"/>
  <p:tag name="KSO_WM_UNIT_TYPE" val="f"/>
  <p:tag name="KSO_WM_UNIT_INDEX" val="1"/>
  <p:tag name="KSO_WM_UNIT_ID" val="custom160062_2*f*1"/>
  <p:tag name="KSO_WM_UNIT_CLEAR" val="1"/>
  <p:tag name="KSO_WM_UNIT_LAYERLEVEL" val="1"/>
  <p:tag name="KSO_WM_UNIT_VALUE" val="420"/>
  <p:tag name="KSO_WM_UNIT_HIGHLIGHT" val="0"/>
  <p:tag name="KSO_WM_UNIT_COMPATIBLE" val="0"/>
  <p:tag name="KSO_WM_UNIT_PRESET_TEXT_INDEX" val="6"/>
  <p:tag name="KSO_WM_UNIT_PRESET_TEXT_LEN" val="50"/>
</p:tagLst>
</file>

<file path=ppt/tags/tag29.xml><?xml version="1.0" encoding="utf-8"?>
<p:tagLst xmlns:p="http://schemas.openxmlformats.org/presentationml/2006/main">
  <p:tag name="KSO_WM_TEMPLATE_CATEGORY" val="custom"/>
  <p:tag name="KSO_WM_TEMPLATE_INDEX" val="160062"/>
  <p:tag name="KSO_WM_TAG_VERSION" val="1.0"/>
  <p:tag name="KSO_WM_SLIDE_ID" val="custom160062_2"/>
  <p:tag name="KSO_WM_SLIDE_INDEX" val="2"/>
  <p:tag name="KSO_WM_SLIDE_ITEM_CNT" val="1"/>
  <p:tag name="KSO_WM_SLIDE_LAYOUT" val="a_f"/>
  <p:tag name="KSO_WM_SLIDE_LAYOUT_CNT" val="1_1"/>
  <p:tag name="KSO_WM_SLIDE_TYPE" val="text"/>
  <p:tag name="KSO_WM_BEAUTIFY_FLAG" val="#wm#"/>
  <p:tag name="KSO_WM_SLIDE_POSITION" val="48*115"/>
  <p:tag name="KSO_WM_SLIDE_SIZE" val="864*354"/>
  <p:tag name="KSO_WM_SPECIAL_SOURCE" val="bdnull"/>
</p:tagLst>
</file>

<file path=ppt/tags/tag3.xml><?xml version="1.0" encoding="utf-8"?>
<p:tagLst xmlns:p="http://schemas.openxmlformats.org/presentationml/2006/main">
  <p:tag name="KSO_WM_TEMPLATE_THUMBS_INDEX" val="1、6、7、10、11、13、15、17、20、26、28"/>
  <p:tag name="KSO_WM_BEAUTIFY_FLAG" val="#wm#"/>
  <p:tag name="KSO_WM_TEMPLATE_CATEGORY" val="custom"/>
  <p:tag name="KSO_WM_TEMPLATE_INDEX" val="160062"/>
  <p:tag name="KSO_WM_TAG_VERSION" val="1.0"/>
</p:tagLst>
</file>

<file path=ppt/tags/tag4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062"/>
  <p:tag name="KSO_WM_UNIT_ID" val="custom160062_1*b*1"/>
  <p:tag name="KSO_WM_UNIT_TYPE" val="b"/>
  <p:tag name="KSO_WM_UNIT_INDEX" val="1"/>
  <p:tag name="KSO_WM_UNIT_CLEAR" val="1"/>
  <p:tag name="KSO_WM_UNIT_LAYERLEVEL" val="1"/>
  <p:tag name="KSO_WM_UNIT_VALUE" val="58"/>
  <p:tag name="KSO_WM_UNIT_ISCONTENTSTITLE" val="0"/>
  <p:tag name="KSO_WM_UNIT_HIGHLIGHT" val="0"/>
  <p:tag name="KSO_WM_UNIT_COMPATIBLE" val="0"/>
  <p:tag name="KSO_WM_UNIT_PRESET_TEXT_INDEX" val="1"/>
  <p:tag name="KSO_WM_UNIT_PRESET_TEXT_LEN" val="10"/>
</p:tagLst>
</file>

<file path=ppt/tags/tag5.xml><?xml version="1.0" encoding="utf-8"?>
<p:tagLst xmlns:p="http://schemas.openxmlformats.org/presentationml/2006/main">
  <p:tag name="KSO_WM_TEMPLATE_THUMBS_INDEX" val="1、6、7、10、11、13、15、17、20、26、28、"/>
  <p:tag name="KSO_WM_SLIDE_ID" val="custom160062_1"/>
  <p:tag name="KSO_WM_SLIDE_INDEX" val="1"/>
  <p:tag name="KSO_WM_SLIDE_LAYOUT" val="a_b"/>
  <p:tag name="KSO_WM_SLIDE_LAYOUT_CNT" val="1_1"/>
  <p:tag name="KSO_WM_SLIDE_TYPE" val="title"/>
  <p:tag name="KSO_WM_BEAUTIFY_FLAG" val="#wm#"/>
  <p:tag name="KSO_WM_SLIDE_ITEM_CNT" val="2"/>
  <p:tag name="KSO_WM_TEMPLATE_CATEGORY" val="custom"/>
  <p:tag name="KSO_WM_TEMPLATE_INDEX" val="160062"/>
  <p:tag name="KSO_WM_TAG_VERSION" val="1.0"/>
  <p:tag name="KSO_WM_SPECIAL_SOURCE" val="bdnull"/>
</p:tagLst>
</file>

<file path=ppt/tags/tag6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062"/>
  <p:tag name="KSO_WM_UNIT_TYPE" val="a"/>
  <p:tag name="KSO_WM_UNIT_INDEX" val="1"/>
  <p:tag name="KSO_WM_UNIT_ID" val="custom160062_2*a*1"/>
  <p:tag name="KSO_WM_UNIT_CLEAR" val="1"/>
  <p:tag name="KSO_WM_UNIT_LAYERLEVEL" val="1"/>
  <p:tag name="KSO_WM_UNIT_VALUE" val="25"/>
  <p:tag name="KSO_WM_UNIT_ISCONTENTSTITLE" val="0"/>
  <p:tag name="KSO_WM_UNIT_HIGHLIGHT" val="0"/>
  <p:tag name="KSO_WM_UNIT_COMPATIBLE" val="0"/>
  <p:tag name="KSO_WM_UNIT_PRESET_TEXT_INDEX" val="0"/>
  <p:tag name="KSO_WM_UNIT_PRESET_TEXT_LEN" val="9"/>
</p:tagLst>
</file>

<file path=ppt/tags/tag7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062"/>
  <p:tag name="KSO_WM_UNIT_TYPE" val="f"/>
  <p:tag name="KSO_WM_UNIT_INDEX" val="1"/>
  <p:tag name="KSO_WM_UNIT_ID" val="custom160062_2*f*1"/>
  <p:tag name="KSO_WM_UNIT_CLEAR" val="1"/>
  <p:tag name="KSO_WM_UNIT_LAYERLEVEL" val="1"/>
  <p:tag name="KSO_WM_UNIT_VALUE" val="420"/>
  <p:tag name="KSO_WM_UNIT_HIGHLIGHT" val="0"/>
  <p:tag name="KSO_WM_UNIT_COMPATIBLE" val="0"/>
  <p:tag name="KSO_WM_UNIT_PRESET_TEXT_INDEX" val="6"/>
  <p:tag name="KSO_WM_UNIT_PRESET_TEXT_LEN" val="50"/>
</p:tagLst>
</file>

<file path=ppt/tags/tag8.xml><?xml version="1.0" encoding="utf-8"?>
<p:tagLst xmlns:p="http://schemas.openxmlformats.org/presentationml/2006/main">
  <p:tag name="KSO_WM_TEMPLATE_CATEGORY" val="custom"/>
  <p:tag name="KSO_WM_TEMPLATE_INDEX" val="160062"/>
  <p:tag name="KSO_WM_TAG_VERSION" val="1.0"/>
  <p:tag name="KSO_WM_SLIDE_ID" val="custom160062_2"/>
  <p:tag name="KSO_WM_SLIDE_INDEX" val="2"/>
  <p:tag name="KSO_WM_SLIDE_ITEM_CNT" val="1"/>
  <p:tag name="KSO_WM_SLIDE_LAYOUT" val="a_f"/>
  <p:tag name="KSO_WM_SLIDE_LAYOUT_CNT" val="1_1"/>
  <p:tag name="KSO_WM_SLIDE_TYPE" val="text"/>
  <p:tag name="KSO_WM_BEAUTIFY_FLAG" val="#wm#"/>
  <p:tag name="KSO_WM_SLIDE_POSITION" val="48*115"/>
  <p:tag name="KSO_WM_SLIDE_SIZE" val="864*354"/>
  <p:tag name="KSO_WM_SPECIAL_SOURCE" val="bdnull"/>
</p:tagLst>
</file>

<file path=ppt/tags/tag9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062"/>
  <p:tag name="KSO_WM_UNIT_TYPE" val="a"/>
  <p:tag name="KSO_WM_UNIT_INDEX" val="1"/>
  <p:tag name="KSO_WM_UNIT_ID" val="custom160062_2*a*1"/>
  <p:tag name="KSO_WM_UNIT_CLEAR" val="1"/>
  <p:tag name="KSO_WM_UNIT_LAYERLEVEL" val="1"/>
  <p:tag name="KSO_WM_UNIT_VALUE" val="25"/>
  <p:tag name="KSO_WM_UNIT_ISCONTENTSTITLE" val="0"/>
  <p:tag name="KSO_WM_UNIT_HIGHLIGHT" val="0"/>
  <p:tag name="KSO_WM_UNIT_COMPATIBLE" val="0"/>
  <p:tag name="KSO_WM_UNIT_PRESET_TEXT_INDEX" val="0"/>
  <p:tag name="KSO_WM_UNIT_PRESET_TEXT_LEN" val="9"/>
</p:tagLst>
</file>

<file path=ppt/theme/theme1.xml><?xml version="1.0" encoding="utf-8"?>
<a:theme xmlns:a="http://schemas.openxmlformats.org/drawingml/2006/main" name="默认设计模板">
  <a:themeElements>
    <a:clrScheme name="自定义 9">
      <a:dk1>
        <a:srgbClr val="000000"/>
      </a:dk1>
      <a:lt1>
        <a:srgbClr val="FFFFFF"/>
      </a:lt1>
      <a:dk2>
        <a:srgbClr val="F1AA07"/>
      </a:dk2>
      <a:lt2>
        <a:srgbClr val="808080"/>
      </a:lt2>
      <a:accent1>
        <a:srgbClr val="CFDEF3"/>
      </a:accent1>
      <a:accent2>
        <a:srgbClr val="333399"/>
      </a:accent2>
      <a:accent3>
        <a:srgbClr val="FFFFFF"/>
      </a:accent3>
      <a:accent4>
        <a:srgbClr val="251C1A"/>
      </a:accent4>
      <a:accent5>
        <a:srgbClr val="E4ECF8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黑体"/>
        <a:cs typeface=""/>
      </a:majorFont>
      <a:minorFont>
        <a:latin typeface="Arial"/>
        <a:ea typeface="黑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alt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alt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FDEF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4ECF8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7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9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1648</Words>
  <Application>WPS 演示</Application>
  <PresentationFormat>宽屏</PresentationFormat>
  <Paragraphs>61</Paragraphs>
  <Slides>9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7" baseType="lpstr">
      <vt:lpstr>Arial</vt:lpstr>
      <vt:lpstr>宋体</vt:lpstr>
      <vt:lpstr>Wingdings</vt:lpstr>
      <vt:lpstr>黑体</vt:lpstr>
      <vt:lpstr>Calibri</vt:lpstr>
      <vt:lpstr>微软雅黑</vt:lpstr>
      <vt:lpstr>Arial Unicode MS</vt:lpstr>
      <vt:lpstr>默认设计模板</vt:lpstr>
      <vt:lpstr>第五编</vt:lpstr>
      <vt:lpstr>第一节 物权法及其基本原则</vt:lpstr>
      <vt:lpstr>第一节 物权法及其基本原则</vt:lpstr>
      <vt:lpstr>第一节 物权法及其基本原则</vt:lpstr>
      <vt:lpstr>第二节 物权变动及其规则</vt:lpstr>
      <vt:lpstr>第二节 物权变动及其规则</vt:lpstr>
      <vt:lpstr>第二节 物权变动及其规则</vt:lpstr>
      <vt:lpstr>第三节 物权的保护</vt:lpstr>
      <vt:lpstr>第三节 物权的保护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空白演示</dc:title>
  <dc:creator/>
  <cp:lastModifiedBy> li</cp:lastModifiedBy>
  <cp:revision>204</cp:revision>
  <dcterms:created xsi:type="dcterms:W3CDTF">2021-07-19T09:25:00Z</dcterms:created>
  <dcterms:modified xsi:type="dcterms:W3CDTF">2021-12-02T14:14:34Z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2052-11.1.0.11115</vt:lpwstr>
  </property>
  <property fmtid="{D5CDD505-2E9C-101B-9397-08002B2CF9AE}" pid="3" name="ICV">
    <vt:lpwstr>6302E73CBCD840AEAC4FAA08992DF29C</vt:lpwstr>
  </property>
</Properties>
</file>