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70" r:id="rId5"/>
    <p:sldId id="271" r:id="rId6"/>
    <p:sldId id="272" r:id="rId7"/>
    <p:sldId id="269" r:id="rId8"/>
    <p:sldId id="268" r:id="rId9"/>
    <p:sldId id="267" r:id="rId10"/>
    <p:sldId id="266" r:id="rId11"/>
    <p:sldId id="265" r:id="rId12"/>
    <p:sldId id="274" r:id="rId13"/>
    <p:sldId id="264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2728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944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E60F58-3108-4415-857A-6D0360DF62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94450"/>
            <a:ext cx="41148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944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E85CE2-CEAD-46BB-861E-7D62265DC969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34432" y="3866605"/>
            <a:ext cx="7523136" cy="1044673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>
                <a:ln w="3175">
                  <a:noFill/>
                </a:ln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82301" y="5070396"/>
            <a:ext cx="6027399" cy="73463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488" y="935030"/>
            <a:ext cx="6451025" cy="2214385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>
            <a:off x="2334432" y="4953000"/>
            <a:ext cx="752313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838800" y="363600"/>
            <a:ext cx="10515600" cy="58104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800" y="162000"/>
            <a:ext cx="8344800" cy="1080000"/>
          </a:xfrm>
        </p:spPr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90650"/>
            <a:ext cx="10515600" cy="440055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800"/>
            </a:lvl4pPr>
            <a:lvl5pPr marL="2114550" indent="-285750">
              <a:buFont typeface="Arial" panose="020B0604020202020204" pitchFamily="34" charset="0"/>
              <a:buChar char="•"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3449" y="4051195"/>
            <a:ext cx="5800726" cy="641910"/>
          </a:xfrm>
          <a:noFill/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3449" y="1829107"/>
            <a:ext cx="5800725" cy="2063645"/>
          </a:xfrm>
          <a:noFill/>
        </p:spPr>
        <p:txBody>
          <a:bodyPr lIns="0" anchor="ctr">
            <a:normAutofit/>
          </a:bodyPr>
          <a:lstStyle>
            <a:lvl1pPr algn="ctr">
              <a:lnSpc>
                <a:spcPct val="150000"/>
              </a:lnSpc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42" name="任意多边形 141"/>
          <p:cNvSpPr/>
          <p:nvPr/>
        </p:nvSpPr>
        <p:spPr>
          <a:xfrm>
            <a:off x="6731143" y="2091030"/>
            <a:ext cx="4527407" cy="1880943"/>
          </a:xfrm>
          <a:custGeom>
            <a:avLst/>
            <a:gdLst>
              <a:gd name="connsiteX0" fmla="*/ 306311 w 1003621"/>
              <a:gd name="connsiteY0" fmla="*/ 0 h 416961"/>
              <a:gd name="connsiteX1" fmla="*/ 1003621 w 1003621"/>
              <a:gd name="connsiteY1" fmla="*/ 416961 h 416961"/>
              <a:gd name="connsiteX2" fmla="*/ 178937 w 1003621"/>
              <a:gd name="connsiteY2" fmla="*/ 416961 h 416961"/>
              <a:gd name="connsiteX3" fmla="*/ 0 w 1003621"/>
              <a:gd name="connsiteY3" fmla="*/ 304072 h 416961"/>
              <a:gd name="connsiteX4" fmla="*/ 306311 w 1003621"/>
              <a:gd name="connsiteY4" fmla="*/ 0 h 41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621" h="416961">
                <a:moveTo>
                  <a:pt x="306311" y="0"/>
                </a:moveTo>
                <a:lnTo>
                  <a:pt x="1003621" y="416961"/>
                </a:lnTo>
                <a:lnTo>
                  <a:pt x="178937" y="416961"/>
                </a:lnTo>
                <a:lnTo>
                  <a:pt x="0" y="304072"/>
                </a:lnTo>
                <a:cubicBezTo>
                  <a:pt x="91333" y="202714"/>
                  <a:pt x="214978" y="101358"/>
                  <a:pt x="306311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8800"/>
          </a:p>
        </p:txBody>
      </p:sp>
      <p:sp>
        <p:nvSpPr>
          <p:cNvPr id="143" name="矩形 142"/>
          <p:cNvSpPr/>
          <p:nvPr userDrawn="1"/>
        </p:nvSpPr>
        <p:spPr>
          <a:xfrm>
            <a:off x="6731143" y="2081485"/>
            <a:ext cx="1370023" cy="13700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endParaRPr lang="zh-CN" altLang="en-US" sz="88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933450" y="3971973"/>
            <a:ext cx="1032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12363" cy="1325563"/>
          </a:xfrm>
        </p:spPr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9E60F58-3108-4415-857A-6D0360DF62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AE85CE2-CEAD-46BB-861E-7D62265DC9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4000" y="2556000"/>
            <a:ext cx="7466400" cy="1800000"/>
          </a:xfrm>
          <a:noFill/>
        </p:spPr>
        <p:txBody>
          <a:bodyPr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0400" cy="54036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199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522000"/>
            <a:ext cx="2628900" cy="5811838"/>
          </a:xfrm>
        </p:spPr>
        <p:txBody>
          <a:bodyPr vert="eaVert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522000"/>
            <a:ext cx="7734300" cy="5811838"/>
          </a:xfrm>
        </p:spPr>
        <p:txBody>
          <a:bodyPr vert="eaVert"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8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657376"/>
            <a:ext cx="10515600" cy="4457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75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/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754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75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/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196850"/>
            <a:ext cx="10040709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5" Type="http://schemas.openxmlformats.org/officeDocument/2006/relationships/notesSlide" Target="../notesSlides/notesSlide1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43.xml"/><Relationship Id="rId42" Type="http://schemas.openxmlformats.org/officeDocument/2006/relationships/tags" Target="../tags/tag42.xml"/><Relationship Id="rId41" Type="http://schemas.openxmlformats.org/officeDocument/2006/relationships/tags" Target="../tags/tag41.xml"/><Relationship Id="rId40" Type="http://schemas.openxmlformats.org/officeDocument/2006/relationships/tags" Target="../tags/tag40.xml"/><Relationship Id="rId4" Type="http://schemas.openxmlformats.org/officeDocument/2006/relationships/tags" Target="../tags/tag4.xml"/><Relationship Id="rId39" Type="http://schemas.openxmlformats.org/officeDocument/2006/relationships/tags" Target="../tags/tag39.xml"/><Relationship Id="rId38" Type="http://schemas.openxmlformats.org/officeDocument/2006/relationships/tags" Target="../tags/tag38.xml"/><Relationship Id="rId37" Type="http://schemas.openxmlformats.org/officeDocument/2006/relationships/tags" Target="../tags/tag37.xml"/><Relationship Id="rId36" Type="http://schemas.openxmlformats.org/officeDocument/2006/relationships/tags" Target="../tags/tag36.xml"/><Relationship Id="rId35" Type="http://schemas.openxmlformats.org/officeDocument/2006/relationships/tags" Target="../tags/tag35.xml"/><Relationship Id="rId34" Type="http://schemas.openxmlformats.org/officeDocument/2006/relationships/tags" Target="../tags/tag34.xml"/><Relationship Id="rId33" Type="http://schemas.openxmlformats.org/officeDocument/2006/relationships/tags" Target="../tags/tag33.xml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3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355.xml"/><Relationship Id="rId8" Type="http://schemas.openxmlformats.org/officeDocument/2006/relationships/tags" Target="../tags/tag354.xml"/><Relationship Id="rId7" Type="http://schemas.openxmlformats.org/officeDocument/2006/relationships/tags" Target="../tags/tag353.xml"/><Relationship Id="rId6" Type="http://schemas.openxmlformats.org/officeDocument/2006/relationships/tags" Target="../tags/tag352.xml"/><Relationship Id="rId5" Type="http://schemas.openxmlformats.org/officeDocument/2006/relationships/tags" Target="../tags/tag351.xml"/><Relationship Id="rId45" Type="http://schemas.openxmlformats.org/officeDocument/2006/relationships/notesSlide" Target="../notesSlides/notesSlide10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389.xml"/><Relationship Id="rId42" Type="http://schemas.openxmlformats.org/officeDocument/2006/relationships/tags" Target="../tags/tag388.xml"/><Relationship Id="rId41" Type="http://schemas.openxmlformats.org/officeDocument/2006/relationships/tags" Target="../tags/tag387.xml"/><Relationship Id="rId40" Type="http://schemas.openxmlformats.org/officeDocument/2006/relationships/tags" Target="../tags/tag386.xml"/><Relationship Id="rId4" Type="http://schemas.openxmlformats.org/officeDocument/2006/relationships/tags" Target="../tags/tag350.xml"/><Relationship Id="rId39" Type="http://schemas.openxmlformats.org/officeDocument/2006/relationships/tags" Target="../tags/tag385.xml"/><Relationship Id="rId38" Type="http://schemas.openxmlformats.org/officeDocument/2006/relationships/tags" Target="../tags/tag384.xml"/><Relationship Id="rId37" Type="http://schemas.openxmlformats.org/officeDocument/2006/relationships/tags" Target="../tags/tag383.xml"/><Relationship Id="rId36" Type="http://schemas.openxmlformats.org/officeDocument/2006/relationships/tags" Target="../tags/tag382.xml"/><Relationship Id="rId35" Type="http://schemas.openxmlformats.org/officeDocument/2006/relationships/tags" Target="../tags/tag381.xml"/><Relationship Id="rId34" Type="http://schemas.openxmlformats.org/officeDocument/2006/relationships/tags" Target="../tags/tag380.xml"/><Relationship Id="rId33" Type="http://schemas.openxmlformats.org/officeDocument/2006/relationships/tags" Target="../tags/tag379.xml"/><Relationship Id="rId32" Type="http://schemas.openxmlformats.org/officeDocument/2006/relationships/tags" Target="../tags/tag378.xml"/><Relationship Id="rId31" Type="http://schemas.openxmlformats.org/officeDocument/2006/relationships/tags" Target="../tags/tag377.xml"/><Relationship Id="rId30" Type="http://schemas.openxmlformats.org/officeDocument/2006/relationships/tags" Target="../tags/tag376.xml"/><Relationship Id="rId3" Type="http://schemas.openxmlformats.org/officeDocument/2006/relationships/tags" Target="../tags/tag349.xml"/><Relationship Id="rId29" Type="http://schemas.openxmlformats.org/officeDocument/2006/relationships/tags" Target="../tags/tag375.xml"/><Relationship Id="rId28" Type="http://schemas.openxmlformats.org/officeDocument/2006/relationships/tags" Target="../tags/tag374.xml"/><Relationship Id="rId27" Type="http://schemas.openxmlformats.org/officeDocument/2006/relationships/tags" Target="../tags/tag373.xml"/><Relationship Id="rId26" Type="http://schemas.openxmlformats.org/officeDocument/2006/relationships/tags" Target="../tags/tag372.xml"/><Relationship Id="rId25" Type="http://schemas.openxmlformats.org/officeDocument/2006/relationships/tags" Target="../tags/tag371.xml"/><Relationship Id="rId24" Type="http://schemas.openxmlformats.org/officeDocument/2006/relationships/tags" Target="../tags/tag370.xml"/><Relationship Id="rId23" Type="http://schemas.openxmlformats.org/officeDocument/2006/relationships/tags" Target="../tags/tag369.xml"/><Relationship Id="rId22" Type="http://schemas.openxmlformats.org/officeDocument/2006/relationships/tags" Target="../tags/tag368.xml"/><Relationship Id="rId21" Type="http://schemas.openxmlformats.org/officeDocument/2006/relationships/tags" Target="../tags/tag367.xml"/><Relationship Id="rId20" Type="http://schemas.openxmlformats.org/officeDocument/2006/relationships/tags" Target="../tags/tag366.xml"/><Relationship Id="rId2" Type="http://schemas.openxmlformats.org/officeDocument/2006/relationships/tags" Target="../tags/tag348.xml"/><Relationship Id="rId19" Type="http://schemas.openxmlformats.org/officeDocument/2006/relationships/tags" Target="../tags/tag365.xml"/><Relationship Id="rId18" Type="http://schemas.openxmlformats.org/officeDocument/2006/relationships/tags" Target="../tags/tag364.xml"/><Relationship Id="rId17" Type="http://schemas.openxmlformats.org/officeDocument/2006/relationships/tags" Target="../tags/tag363.xml"/><Relationship Id="rId16" Type="http://schemas.openxmlformats.org/officeDocument/2006/relationships/tags" Target="../tags/tag362.xml"/><Relationship Id="rId15" Type="http://schemas.openxmlformats.org/officeDocument/2006/relationships/tags" Target="../tags/tag361.xml"/><Relationship Id="rId14" Type="http://schemas.openxmlformats.org/officeDocument/2006/relationships/tags" Target="../tags/tag360.xml"/><Relationship Id="rId13" Type="http://schemas.openxmlformats.org/officeDocument/2006/relationships/tags" Target="../tags/tag359.xml"/><Relationship Id="rId12" Type="http://schemas.openxmlformats.org/officeDocument/2006/relationships/tags" Target="../tags/tag358.xml"/><Relationship Id="rId11" Type="http://schemas.openxmlformats.org/officeDocument/2006/relationships/tags" Target="../tags/tag357.xml"/><Relationship Id="rId10" Type="http://schemas.openxmlformats.org/officeDocument/2006/relationships/tags" Target="../tags/tag356.xml"/><Relationship Id="rId1" Type="http://schemas.openxmlformats.org/officeDocument/2006/relationships/tags" Target="../tags/tag34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398.xml"/><Relationship Id="rId8" Type="http://schemas.openxmlformats.org/officeDocument/2006/relationships/tags" Target="../tags/tag397.xml"/><Relationship Id="rId7" Type="http://schemas.openxmlformats.org/officeDocument/2006/relationships/tags" Target="../tags/tag396.xml"/><Relationship Id="rId6" Type="http://schemas.openxmlformats.org/officeDocument/2006/relationships/tags" Target="../tags/tag395.xml"/><Relationship Id="rId5" Type="http://schemas.openxmlformats.org/officeDocument/2006/relationships/tags" Target="../tags/tag394.xml"/><Relationship Id="rId4" Type="http://schemas.openxmlformats.org/officeDocument/2006/relationships/tags" Target="../tags/tag393.xml"/><Relationship Id="rId3" Type="http://schemas.openxmlformats.org/officeDocument/2006/relationships/tags" Target="../tags/tag392.xml"/><Relationship Id="rId21" Type="http://schemas.openxmlformats.org/officeDocument/2006/relationships/notesSlide" Target="../notesSlides/notesSlide11.xml"/><Relationship Id="rId20" Type="http://schemas.openxmlformats.org/officeDocument/2006/relationships/slideLayout" Target="../slideLayouts/slideLayout6.xml"/><Relationship Id="rId2" Type="http://schemas.openxmlformats.org/officeDocument/2006/relationships/tags" Target="../tags/tag391.xml"/><Relationship Id="rId19" Type="http://schemas.openxmlformats.org/officeDocument/2006/relationships/tags" Target="../tags/tag408.xml"/><Relationship Id="rId18" Type="http://schemas.openxmlformats.org/officeDocument/2006/relationships/tags" Target="../tags/tag407.xml"/><Relationship Id="rId17" Type="http://schemas.openxmlformats.org/officeDocument/2006/relationships/tags" Target="../tags/tag406.xml"/><Relationship Id="rId16" Type="http://schemas.openxmlformats.org/officeDocument/2006/relationships/tags" Target="../tags/tag405.xml"/><Relationship Id="rId15" Type="http://schemas.openxmlformats.org/officeDocument/2006/relationships/tags" Target="../tags/tag404.xml"/><Relationship Id="rId14" Type="http://schemas.openxmlformats.org/officeDocument/2006/relationships/tags" Target="../tags/tag403.xml"/><Relationship Id="rId13" Type="http://schemas.openxmlformats.org/officeDocument/2006/relationships/tags" Target="../tags/tag402.xml"/><Relationship Id="rId12" Type="http://schemas.openxmlformats.org/officeDocument/2006/relationships/tags" Target="../tags/tag401.xml"/><Relationship Id="rId11" Type="http://schemas.openxmlformats.org/officeDocument/2006/relationships/tags" Target="../tags/tag400.xml"/><Relationship Id="rId10" Type="http://schemas.openxmlformats.org/officeDocument/2006/relationships/tags" Target="../tags/tag399.xml"/><Relationship Id="rId1" Type="http://schemas.openxmlformats.org/officeDocument/2006/relationships/tags" Target="../tags/tag390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5" Type="http://schemas.openxmlformats.org/officeDocument/2006/relationships/notesSlide" Target="../notesSlides/notesSlide2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86.xml"/><Relationship Id="rId42" Type="http://schemas.openxmlformats.org/officeDocument/2006/relationships/tags" Target="../tags/tag85.xml"/><Relationship Id="rId41" Type="http://schemas.openxmlformats.org/officeDocument/2006/relationships/tags" Target="../tags/tag84.xml"/><Relationship Id="rId40" Type="http://schemas.openxmlformats.org/officeDocument/2006/relationships/tags" Target="../tags/tag83.xml"/><Relationship Id="rId4" Type="http://schemas.openxmlformats.org/officeDocument/2006/relationships/tags" Target="../tags/tag47.xml"/><Relationship Id="rId39" Type="http://schemas.openxmlformats.org/officeDocument/2006/relationships/tags" Target="../tags/tag82.xml"/><Relationship Id="rId38" Type="http://schemas.openxmlformats.org/officeDocument/2006/relationships/tags" Target="../tags/tag81.xml"/><Relationship Id="rId37" Type="http://schemas.openxmlformats.org/officeDocument/2006/relationships/tags" Target="../tags/tag80.xml"/><Relationship Id="rId36" Type="http://schemas.openxmlformats.org/officeDocument/2006/relationships/tags" Target="../tags/tag79.xml"/><Relationship Id="rId35" Type="http://schemas.openxmlformats.org/officeDocument/2006/relationships/tags" Target="../tags/tag78.xml"/><Relationship Id="rId34" Type="http://schemas.openxmlformats.org/officeDocument/2006/relationships/tags" Target="../tags/tag77.xml"/><Relationship Id="rId33" Type="http://schemas.openxmlformats.org/officeDocument/2006/relationships/tags" Target="../tags/tag76.xml"/><Relationship Id="rId32" Type="http://schemas.openxmlformats.org/officeDocument/2006/relationships/tags" Target="../tags/tag75.xml"/><Relationship Id="rId31" Type="http://schemas.openxmlformats.org/officeDocument/2006/relationships/tags" Target="../tags/tag74.xml"/><Relationship Id="rId30" Type="http://schemas.openxmlformats.org/officeDocument/2006/relationships/tags" Target="../tags/tag73.xml"/><Relationship Id="rId3" Type="http://schemas.openxmlformats.org/officeDocument/2006/relationships/tags" Target="../tags/tag46.xml"/><Relationship Id="rId29" Type="http://schemas.openxmlformats.org/officeDocument/2006/relationships/tags" Target="../tags/tag72.xml"/><Relationship Id="rId28" Type="http://schemas.openxmlformats.org/officeDocument/2006/relationships/tags" Target="../tags/tag71.xml"/><Relationship Id="rId27" Type="http://schemas.openxmlformats.org/officeDocument/2006/relationships/tags" Target="../tags/tag70.xml"/><Relationship Id="rId26" Type="http://schemas.openxmlformats.org/officeDocument/2006/relationships/tags" Target="../tags/tag69.xml"/><Relationship Id="rId25" Type="http://schemas.openxmlformats.org/officeDocument/2006/relationships/tags" Target="../tags/tag68.xml"/><Relationship Id="rId24" Type="http://schemas.openxmlformats.org/officeDocument/2006/relationships/tags" Target="../tags/tag67.xml"/><Relationship Id="rId23" Type="http://schemas.openxmlformats.org/officeDocument/2006/relationships/tags" Target="../tags/tag66.xml"/><Relationship Id="rId22" Type="http://schemas.openxmlformats.org/officeDocument/2006/relationships/tags" Target="../tags/tag65.xml"/><Relationship Id="rId21" Type="http://schemas.openxmlformats.org/officeDocument/2006/relationships/tags" Target="../tags/tag64.xml"/><Relationship Id="rId20" Type="http://schemas.openxmlformats.org/officeDocument/2006/relationships/tags" Target="../tags/tag63.xml"/><Relationship Id="rId2" Type="http://schemas.openxmlformats.org/officeDocument/2006/relationships/tags" Target="../tags/tag45.xml"/><Relationship Id="rId19" Type="http://schemas.openxmlformats.org/officeDocument/2006/relationships/tags" Target="../tags/tag62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tags" Target="../tags/tag56.xml"/><Relationship Id="rId12" Type="http://schemas.openxmlformats.org/officeDocument/2006/relationships/tags" Target="../tags/tag55.xml"/><Relationship Id="rId11" Type="http://schemas.openxmlformats.org/officeDocument/2006/relationships/tags" Target="../tags/tag54.xml"/><Relationship Id="rId10" Type="http://schemas.openxmlformats.org/officeDocument/2006/relationships/tags" Target="../tags/tag53.xml"/><Relationship Id="rId1" Type="http://schemas.openxmlformats.org/officeDocument/2006/relationships/tags" Target="../tags/tag4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8" Type="http://schemas.openxmlformats.org/officeDocument/2006/relationships/tags" Target="../tags/tag94.xml"/><Relationship Id="rId7" Type="http://schemas.openxmlformats.org/officeDocument/2006/relationships/tags" Target="../tags/tag93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5" Type="http://schemas.openxmlformats.org/officeDocument/2006/relationships/notesSlide" Target="../notesSlides/notesSlide3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129.xml"/><Relationship Id="rId42" Type="http://schemas.openxmlformats.org/officeDocument/2006/relationships/tags" Target="../tags/tag128.xml"/><Relationship Id="rId41" Type="http://schemas.openxmlformats.org/officeDocument/2006/relationships/tags" Target="../tags/tag127.xml"/><Relationship Id="rId40" Type="http://schemas.openxmlformats.org/officeDocument/2006/relationships/tags" Target="../tags/tag126.xml"/><Relationship Id="rId4" Type="http://schemas.openxmlformats.org/officeDocument/2006/relationships/tags" Target="../tags/tag90.xml"/><Relationship Id="rId39" Type="http://schemas.openxmlformats.org/officeDocument/2006/relationships/tags" Target="../tags/tag125.xml"/><Relationship Id="rId38" Type="http://schemas.openxmlformats.org/officeDocument/2006/relationships/tags" Target="../tags/tag124.xml"/><Relationship Id="rId37" Type="http://schemas.openxmlformats.org/officeDocument/2006/relationships/tags" Target="../tags/tag123.xml"/><Relationship Id="rId36" Type="http://schemas.openxmlformats.org/officeDocument/2006/relationships/tags" Target="../tags/tag122.xml"/><Relationship Id="rId35" Type="http://schemas.openxmlformats.org/officeDocument/2006/relationships/tags" Target="../tags/tag121.xml"/><Relationship Id="rId34" Type="http://schemas.openxmlformats.org/officeDocument/2006/relationships/tags" Target="../tags/tag120.xml"/><Relationship Id="rId33" Type="http://schemas.openxmlformats.org/officeDocument/2006/relationships/tags" Target="../tags/tag119.xml"/><Relationship Id="rId32" Type="http://schemas.openxmlformats.org/officeDocument/2006/relationships/tags" Target="../tags/tag118.xml"/><Relationship Id="rId31" Type="http://schemas.openxmlformats.org/officeDocument/2006/relationships/tags" Target="../tags/tag117.xml"/><Relationship Id="rId30" Type="http://schemas.openxmlformats.org/officeDocument/2006/relationships/tags" Target="../tags/tag116.xml"/><Relationship Id="rId3" Type="http://schemas.openxmlformats.org/officeDocument/2006/relationships/tags" Target="../tags/tag89.xml"/><Relationship Id="rId29" Type="http://schemas.openxmlformats.org/officeDocument/2006/relationships/tags" Target="../tags/tag115.xml"/><Relationship Id="rId28" Type="http://schemas.openxmlformats.org/officeDocument/2006/relationships/tags" Target="../tags/tag114.xml"/><Relationship Id="rId27" Type="http://schemas.openxmlformats.org/officeDocument/2006/relationships/tags" Target="../tags/tag113.xml"/><Relationship Id="rId26" Type="http://schemas.openxmlformats.org/officeDocument/2006/relationships/tags" Target="../tags/tag112.xml"/><Relationship Id="rId25" Type="http://schemas.openxmlformats.org/officeDocument/2006/relationships/tags" Target="../tags/tag111.xml"/><Relationship Id="rId24" Type="http://schemas.openxmlformats.org/officeDocument/2006/relationships/tags" Target="../tags/tag110.xml"/><Relationship Id="rId23" Type="http://schemas.openxmlformats.org/officeDocument/2006/relationships/tags" Target="../tags/tag109.xml"/><Relationship Id="rId22" Type="http://schemas.openxmlformats.org/officeDocument/2006/relationships/tags" Target="../tags/tag108.xml"/><Relationship Id="rId21" Type="http://schemas.openxmlformats.org/officeDocument/2006/relationships/tags" Target="../tags/tag107.xml"/><Relationship Id="rId20" Type="http://schemas.openxmlformats.org/officeDocument/2006/relationships/tags" Target="../tags/tag106.xml"/><Relationship Id="rId2" Type="http://schemas.openxmlformats.org/officeDocument/2006/relationships/tags" Target="../tags/tag88.xml"/><Relationship Id="rId19" Type="http://schemas.openxmlformats.org/officeDocument/2006/relationships/tags" Target="../tags/tag105.xml"/><Relationship Id="rId18" Type="http://schemas.openxmlformats.org/officeDocument/2006/relationships/tags" Target="../tags/tag104.xml"/><Relationship Id="rId17" Type="http://schemas.openxmlformats.org/officeDocument/2006/relationships/tags" Target="../tags/tag103.xml"/><Relationship Id="rId16" Type="http://schemas.openxmlformats.org/officeDocument/2006/relationships/tags" Target="../tags/tag102.xml"/><Relationship Id="rId15" Type="http://schemas.openxmlformats.org/officeDocument/2006/relationships/tags" Target="../tags/tag101.xml"/><Relationship Id="rId14" Type="http://schemas.openxmlformats.org/officeDocument/2006/relationships/tags" Target="../tags/tag100.xml"/><Relationship Id="rId13" Type="http://schemas.openxmlformats.org/officeDocument/2006/relationships/tags" Target="../tags/tag99.xml"/><Relationship Id="rId12" Type="http://schemas.openxmlformats.org/officeDocument/2006/relationships/tags" Target="../tags/tag98.xml"/><Relationship Id="rId11" Type="http://schemas.openxmlformats.org/officeDocument/2006/relationships/tags" Target="../tags/tag97.xml"/><Relationship Id="rId10" Type="http://schemas.openxmlformats.org/officeDocument/2006/relationships/tags" Target="../tags/tag96.xml"/><Relationship Id="rId1" Type="http://schemas.openxmlformats.org/officeDocument/2006/relationships/tags" Target="../tags/tag8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5" Type="http://schemas.openxmlformats.org/officeDocument/2006/relationships/notesSlide" Target="../notesSlides/notesSlide4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172.xml"/><Relationship Id="rId42" Type="http://schemas.openxmlformats.org/officeDocument/2006/relationships/tags" Target="../tags/tag171.xml"/><Relationship Id="rId41" Type="http://schemas.openxmlformats.org/officeDocument/2006/relationships/tags" Target="../tags/tag170.xml"/><Relationship Id="rId40" Type="http://schemas.openxmlformats.org/officeDocument/2006/relationships/tags" Target="../tags/tag169.xml"/><Relationship Id="rId4" Type="http://schemas.openxmlformats.org/officeDocument/2006/relationships/tags" Target="../tags/tag133.xml"/><Relationship Id="rId39" Type="http://schemas.openxmlformats.org/officeDocument/2006/relationships/tags" Target="../tags/tag168.xml"/><Relationship Id="rId38" Type="http://schemas.openxmlformats.org/officeDocument/2006/relationships/tags" Target="../tags/tag167.xml"/><Relationship Id="rId37" Type="http://schemas.openxmlformats.org/officeDocument/2006/relationships/tags" Target="../tags/tag166.xml"/><Relationship Id="rId36" Type="http://schemas.openxmlformats.org/officeDocument/2006/relationships/tags" Target="../tags/tag165.xml"/><Relationship Id="rId35" Type="http://schemas.openxmlformats.org/officeDocument/2006/relationships/tags" Target="../tags/tag164.xml"/><Relationship Id="rId34" Type="http://schemas.openxmlformats.org/officeDocument/2006/relationships/tags" Target="../tags/tag163.xml"/><Relationship Id="rId33" Type="http://schemas.openxmlformats.org/officeDocument/2006/relationships/tags" Target="../tags/tag162.xml"/><Relationship Id="rId32" Type="http://schemas.openxmlformats.org/officeDocument/2006/relationships/tags" Target="../tags/tag161.xml"/><Relationship Id="rId31" Type="http://schemas.openxmlformats.org/officeDocument/2006/relationships/tags" Target="../tags/tag160.xml"/><Relationship Id="rId30" Type="http://schemas.openxmlformats.org/officeDocument/2006/relationships/tags" Target="../tags/tag159.xml"/><Relationship Id="rId3" Type="http://schemas.openxmlformats.org/officeDocument/2006/relationships/tags" Target="../tags/tag132.xml"/><Relationship Id="rId29" Type="http://schemas.openxmlformats.org/officeDocument/2006/relationships/tags" Target="../tags/tag158.xml"/><Relationship Id="rId28" Type="http://schemas.openxmlformats.org/officeDocument/2006/relationships/tags" Target="../tags/tag157.xml"/><Relationship Id="rId27" Type="http://schemas.openxmlformats.org/officeDocument/2006/relationships/tags" Target="../tags/tag156.xml"/><Relationship Id="rId26" Type="http://schemas.openxmlformats.org/officeDocument/2006/relationships/tags" Target="../tags/tag155.xml"/><Relationship Id="rId25" Type="http://schemas.openxmlformats.org/officeDocument/2006/relationships/tags" Target="../tags/tag154.xml"/><Relationship Id="rId24" Type="http://schemas.openxmlformats.org/officeDocument/2006/relationships/tags" Target="../tags/tag153.xml"/><Relationship Id="rId23" Type="http://schemas.openxmlformats.org/officeDocument/2006/relationships/tags" Target="../tags/tag152.xml"/><Relationship Id="rId22" Type="http://schemas.openxmlformats.org/officeDocument/2006/relationships/tags" Target="../tags/tag151.xml"/><Relationship Id="rId21" Type="http://schemas.openxmlformats.org/officeDocument/2006/relationships/tags" Target="../tags/tag150.xml"/><Relationship Id="rId20" Type="http://schemas.openxmlformats.org/officeDocument/2006/relationships/tags" Target="../tags/tag149.xml"/><Relationship Id="rId2" Type="http://schemas.openxmlformats.org/officeDocument/2006/relationships/tags" Target="../tags/tag131.xml"/><Relationship Id="rId19" Type="http://schemas.openxmlformats.org/officeDocument/2006/relationships/tags" Target="../tags/tag148.xml"/><Relationship Id="rId18" Type="http://schemas.openxmlformats.org/officeDocument/2006/relationships/tags" Target="../tags/tag147.xml"/><Relationship Id="rId17" Type="http://schemas.openxmlformats.org/officeDocument/2006/relationships/tags" Target="../tags/tag146.xml"/><Relationship Id="rId16" Type="http://schemas.openxmlformats.org/officeDocument/2006/relationships/tags" Target="../tags/tag145.xml"/><Relationship Id="rId15" Type="http://schemas.openxmlformats.org/officeDocument/2006/relationships/tags" Target="../tags/tag144.xml"/><Relationship Id="rId14" Type="http://schemas.openxmlformats.org/officeDocument/2006/relationships/tags" Target="../tags/tag143.xml"/><Relationship Id="rId13" Type="http://schemas.openxmlformats.org/officeDocument/2006/relationships/tags" Target="../tags/tag142.xml"/><Relationship Id="rId12" Type="http://schemas.openxmlformats.org/officeDocument/2006/relationships/tags" Target="../tags/tag14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tags" Target="../tags/tag130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74.xml"/><Relationship Id="rId1" Type="http://schemas.openxmlformats.org/officeDocument/2006/relationships/tags" Target="../tags/tag173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83.xml"/><Relationship Id="rId8" Type="http://schemas.openxmlformats.org/officeDocument/2006/relationships/tags" Target="../tags/tag182.xml"/><Relationship Id="rId7" Type="http://schemas.openxmlformats.org/officeDocument/2006/relationships/tags" Target="../tags/tag181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5" Type="http://schemas.openxmlformats.org/officeDocument/2006/relationships/notesSlide" Target="../notesSlides/notesSlide6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217.xml"/><Relationship Id="rId42" Type="http://schemas.openxmlformats.org/officeDocument/2006/relationships/tags" Target="../tags/tag216.xml"/><Relationship Id="rId41" Type="http://schemas.openxmlformats.org/officeDocument/2006/relationships/tags" Target="../tags/tag215.xml"/><Relationship Id="rId40" Type="http://schemas.openxmlformats.org/officeDocument/2006/relationships/tags" Target="../tags/tag214.xml"/><Relationship Id="rId4" Type="http://schemas.openxmlformats.org/officeDocument/2006/relationships/tags" Target="../tags/tag178.xml"/><Relationship Id="rId39" Type="http://schemas.openxmlformats.org/officeDocument/2006/relationships/tags" Target="../tags/tag213.xml"/><Relationship Id="rId38" Type="http://schemas.openxmlformats.org/officeDocument/2006/relationships/tags" Target="../tags/tag212.xml"/><Relationship Id="rId37" Type="http://schemas.openxmlformats.org/officeDocument/2006/relationships/tags" Target="../tags/tag211.xml"/><Relationship Id="rId36" Type="http://schemas.openxmlformats.org/officeDocument/2006/relationships/tags" Target="../tags/tag210.xml"/><Relationship Id="rId35" Type="http://schemas.openxmlformats.org/officeDocument/2006/relationships/tags" Target="../tags/tag209.xml"/><Relationship Id="rId34" Type="http://schemas.openxmlformats.org/officeDocument/2006/relationships/tags" Target="../tags/tag208.xml"/><Relationship Id="rId33" Type="http://schemas.openxmlformats.org/officeDocument/2006/relationships/tags" Target="../tags/tag207.xml"/><Relationship Id="rId32" Type="http://schemas.openxmlformats.org/officeDocument/2006/relationships/tags" Target="../tags/tag206.xml"/><Relationship Id="rId31" Type="http://schemas.openxmlformats.org/officeDocument/2006/relationships/tags" Target="../tags/tag205.xml"/><Relationship Id="rId30" Type="http://schemas.openxmlformats.org/officeDocument/2006/relationships/tags" Target="../tags/tag204.xml"/><Relationship Id="rId3" Type="http://schemas.openxmlformats.org/officeDocument/2006/relationships/tags" Target="../tags/tag177.xml"/><Relationship Id="rId29" Type="http://schemas.openxmlformats.org/officeDocument/2006/relationships/tags" Target="../tags/tag203.xml"/><Relationship Id="rId28" Type="http://schemas.openxmlformats.org/officeDocument/2006/relationships/tags" Target="../tags/tag202.xml"/><Relationship Id="rId27" Type="http://schemas.openxmlformats.org/officeDocument/2006/relationships/tags" Target="../tags/tag201.xml"/><Relationship Id="rId26" Type="http://schemas.openxmlformats.org/officeDocument/2006/relationships/tags" Target="../tags/tag200.xml"/><Relationship Id="rId25" Type="http://schemas.openxmlformats.org/officeDocument/2006/relationships/tags" Target="../tags/tag199.xml"/><Relationship Id="rId24" Type="http://schemas.openxmlformats.org/officeDocument/2006/relationships/tags" Target="../tags/tag198.xml"/><Relationship Id="rId23" Type="http://schemas.openxmlformats.org/officeDocument/2006/relationships/tags" Target="../tags/tag197.xml"/><Relationship Id="rId22" Type="http://schemas.openxmlformats.org/officeDocument/2006/relationships/tags" Target="../tags/tag196.xml"/><Relationship Id="rId21" Type="http://schemas.openxmlformats.org/officeDocument/2006/relationships/tags" Target="../tags/tag195.xml"/><Relationship Id="rId20" Type="http://schemas.openxmlformats.org/officeDocument/2006/relationships/tags" Target="../tags/tag194.xml"/><Relationship Id="rId2" Type="http://schemas.openxmlformats.org/officeDocument/2006/relationships/tags" Target="../tags/tag176.xml"/><Relationship Id="rId19" Type="http://schemas.openxmlformats.org/officeDocument/2006/relationships/tags" Target="../tags/tag193.xml"/><Relationship Id="rId18" Type="http://schemas.openxmlformats.org/officeDocument/2006/relationships/tags" Target="../tags/tag192.xml"/><Relationship Id="rId17" Type="http://schemas.openxmlformats.org/officeDocument/2006/relationships/tags" Target="../tags/tag191.xml"/><Relationship Id="rId16" Type="http://schemas.openxmlformats.org/officeDocument/2006/relationships/tags" Target="../tags/tag190.xml"/><Relationship Id="rId15" Type="http://schemas.openxmlformats.org/officeDocument/2006/relationships/tags" Target="../tags/tag189.xml"/><Relationship Id="rId14" Type="http://schemas.openxmlformats.org/officeDocument/2006/relationships/tags" Target="../tags/tag188.xml"/><Relationship Id="rId13" Type="http://schemas.openxmlformats.org/officeDocument/2006/relationships/tags" Target="../tags/tag187.xml"/><Relationship Id="rId12" Type="http://schemas.openxmlformats.org/officeDocument/2006/relationships/tags" Target="../tags/tag186.xml"/><Relationship Id="rId11" Type="http://schemas.openxmlformats.org/officeDocument/2006/relationships/tags" Target="../tags/tag185.xml"/><Relationship Id="rId10" Type="http://schemas.openxmlformats.org/officeDocument/2006/relationships/tags" Target="../tags/tag184.xml"/><Relationship Id="rId1" Type="http://schemas.openxmlformats.org/officeDocument/2006/relationships/tags" Target="../tags/tag17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26.xml"/><Relationship Id="rId8" Type="http://schemas.openxmlformats.org/officeDocument/2006/relationships/tags" Target="../tags/tag225.xml"/><Relationship Id="rId7" Type="http://schemas.openxmlformats.org/officeDocument/2006/relationships/tags" Target="../tags/tag224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5" Type="http://schemas.openxmlformats.org/officeDocument/2006/relationships/notesSlide" Target="../notesSlides/notesSlide7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260.xml"/><Relationship Id="rId42" Type="http://schemas.openxmlformats.org/officeDocument/2006/relationships/tags" Target="../tags/tag259.xml"/><Relationship Id="rId41" Type="http://schemas.openxmlformats.org/officeDocument/2006/relationships/tags" Target="../tags/tag258.xml"/><Relationship Id="rId40" Type="http://schemas.openxmlformats.org/officeDocument/2006/relationships/tags" Target="../tags/tag257.xml"/><Relationship Id="rId4" Type="http://schemas.openxmlformats.org/officeDocument/2006/relationships/tags" Target="../tags/tag221.xml"/><Relationship Id="rId39" Type="http://schemas.openxmlformats.org/officeDocument/2006/relationships/tags" Target="../tags/tag256.xml"/><Relationship Id="rId38" Type="http://schemas.openxmlformats.org/officeDocument/2006/relationships/tags" Target="../tags/tag255.xml"/><Relationship Id="rId37" Type="http://schemas.openxmlformats.org/officeDocument/2006/relationships/tags" Target="../tags/tag254.xml"/><Relationship Id="rId36" Type="http://schemas.openxmlformats.org/officeDocument/2006/relationships/tags" Target="../tags/tag253.xml"/><Relationship Id="rId35" Type="http://schemas.openxmlformats.org/officeDocument/2006/relationships/tags" Target="../tags/tag252.xml"/><Relationship Id="rId34" Type="http://schemas.openxmlformats.org/officeDocument/2006/relationships/tags" Target="../tags/tag251.xml"/><Relationship Id="rId33" Type="http://schemas.openxmlformats.org/officeDocument/2006/relationships/tags" Target="../tags/tag250.xml"/><Relationship Id="rId32" Type="http://schemas.openxmlformats.org/officeDocument/2006/relationships/tags" Target="../tags/tag249.xml"/><Relationship Id="rId31" Type="http://schemas.openxmlformats.org/officeDocument/2006/relationships/tags" Target="../tags/tag248.xml"/><Relationship Id="rId30" Type="http://schemas.openxmlformats.org/officeDocument/2006/relationships/tags" Target="../tags/tag247.xml"/><Relationship Id="rId3" Type="http://schemas.openxmlformats.org/officeDocument/2006/relationships/tags" Target="../tags/tag220.xml"/><Relationship Id="rId29" Type="http://schemas.openxmlformats.org/officeDocument/2006/relationships/tags" Target="../tags/tag246.xml"/><Relationship Id="rId28" Type="http://schemas.openxmlformats.org/officeDocument/2006/relationships/tags" Target="../tags/tag245.xml"/><Relationship Id="rId27" Type="http://schemas.openxmlformats.org/officeDocument/2006/relationships/tags" Target="../tags/tag244.xml"/><Relationship Id="rId26" Type="http://schemas.openxmlformats.org/officeDocument/2006/relationships/tags" Target="../tags/tag243.xml"/><Relationship Id="rId25" Type="http://schemas.openxmlformats.org/officeDocument/2006/relationships/tags" Target="../tags/tag242.xml"/><Relationship Id="rId24" Type="http://schemas.openxmlformats.org/officeDocument/2006/relationships/tags" Target="../tags/tag241.xml"/><Relationship Id="rId23" Type="http://schemas.openxmlformats.org/officeDocument/2006/relationships/tags" Target="../tags/tag240.xml"/><Relationship Id="rId22" Type="http://schemas.openxmlformats.org/officeDocument/2006/relationships/tags" Target="../tags/tag239.xml"/><Relationship Id="rId21" Type="http://schemas.openxmlformats.org/officeDocument/2006/relationships/tags" Target="../tags/tag238.xml"/><Relationship Id="rId20" Type="http://schemas.openxmlformats.org/officeDocument/2006/relationships/tags" Target="../tags/tag237.xml"/><Relationship Id="rId2" Type="http://schemas.openxmlformats.org/officeDocument/2006/relationships/tags" Target="../tags/tag219.xml"/><Relationship Id="rId19" Type="http://schemas.openxmlformats.org/officeDocument/2006/relationships/tags" Target="../tags/tag236.xml"/><Relationship Id="rId18" Type="http://schemas.openxmlformats.org/officeDocument/2006/relationships/tags" Target="../tags/tag235.xml"/><Relationship Id="rId17" Type="http://schemas.openxmlformats.org/officeDocument/2006/relationships/tags" Target="../tags/tag234.xml"/><Relationship Id="rId16" Type="http://schemas.openxmlformats.org/officeDocument/2006/relationships/tags" Target="../tags/tag233.xml"/><Relationship Id="rId15" Type="http://schemas.openxmlformats.org/officeDocument/2006/relationships/tags" Target="../tags/tag232.xml"/><Relationship Id="rId14" Type="http://schemas.openxmlformats.org/officeDocument/2006/relationships/tags" Target="../tags/tag231.xml"/><Relationship Id="rId13" Type="http://schemas.openxmlformats.org/officeDocument/2006/relationships/tags" Target="../tags/tag230.xml"/><Relationship Id="rId12" Type="http://schemas.openxmlformats.org/officeDocument/2006/relationships/tags" Target="../tags/tag229.xml"/><Relationship Id="rId11" Type="http://schemas.openxmlformats.org/officeDocument/2006/relationships/tags" Target="../tags/tag228.xml"/><Relationship Id="rId10" Type="http://schemas.openxmlformats.org/officeDocument/2006/relationships/tags" Target="../tags/tag227.xml"/><Relationship Id="rId1" Type="http://schemas.openxmlformats.org/officeDocument/2006/relationships/tags" Target="../tags/tag21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69.xml"/><Relationship Id="rId8" Type="http://schemas.openxmlformats.org/officeDocument/2006/relationships/tags" Target="../tags/tag268.xml"/><Relationship Id="rId7" Type="http://schemas.openxmlformats.org/officeDocument/2006/relationships/tags" Target="../tags/tag267.xml"/><Relationship Id="rId6" Type="http://schemas.openxmlformats.org/officeDocument/2006/relationships/tags" Target="../tags/tag266.xml"/><Relationship Id="rId5" Type="http://schemas.openxmlformats.org/officeDocument/2006/relationships/tags" Target="../tags/tag265.xml"/><Relationship Id="rId45" Type="http://schemas.openxmlformats.org/officeDocument/2006/relationships/notesSlide" Target="../notesSlides/notesSlide8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303.xml"/><Relationship Id="rId42" Type="http://schemas.openxmlformats.org/officeDocument/2006/relationships/tags" Target="../tags/tag302.xml"/><Relationship Id="rId41" Type="http://schemas.openxmlformats.org/officeDocument/2006/relationships/tags" Target="../tags/tag301.xml"/><Relationship Id="rId40" Type="http://schemas.openxmlformats.org/officeDocument/2006/relationships/tags" Target="../tags/tag300.xml"/><Relationship Id="rId4" Type="http://schemas.openxmlformats.org/officeDocument/2006/relationships/tags" Target="../tags/tag264.xml"/><Relationship Id="rId39" Type="http://schemas.openxmlformats.org/officeDocument/2006/relationships/tags" Target="../tags/tag299.xml"/><Relationship Id="rId38" Type="http://schemas.openxmlformats.org/officeDocument/2006/relationships/tags" Target="../tags/tag298.xml"/><Relationship Id="rId37" Type="http://schemas.openxmlformats.org/officeDocument/2006/relationships/tags" Target="../tags/tag297.xml"/><Relationship Id="rId36" Type="http://schemas.openxmlformats.org/officeDocument/2006/relationships/tags" Target="../tags/tag296.xml"/><Relationship Id="rId35" Type="http://schemas.openxmlformats.org/officeDocument/2006/relationships/tags" Target="../tags/tag295.xml"/><Relationship Id="rId34" Type="http://schemas.openxmlformats.org/officeDocument/2006/relationships/tags" Target="../tags/tag294.xml"/><Relationship Id="rId33" Type="http://schemas.openxmlformats.org/officeDocument/2006/relationships/tags" Target="../tags/tag293.xml"/><Relationship Id="rId32" Type="http://schemas.openxmlformats.org/officeDocument/2006/relationships/tags" Target="../tags/tag292.xml"/><Relationship Id="rId31" Type="http://schemas.openxmlformats.org/officeDocument/2006/relationships/tags" Target="../tags/tag291.xml"/><Relationship Id="rId30" Type="http://schemas.openxmlformats.org/officeDocument/2006/relationships/tags" Target="../tags/tag290.xml"/><Relationship Id="rId3" Type="http://schemas.openxmlformats.org/officeDocument/2006/relationships/tags" Target="../tags/tag263.xml"/><Relationship Id="rId29" Type="http://schemas.openxmlformats.org/officeDocument/2006/relationships/tags" Target="../tags/tag289.xml"/><Relationship Id="rId28" Type="http://schemas.openxmlformats.org/officeDocument/2006/relationships/tags" Target="../tags/tag288.xml"/><Relationship Id="rId27" Type="http://schemas.openxmlformats.org/officeDocument/2006/relationships/tags" Target="../tags/tag287.xml"/><Relationship Id="rId26" Type="http://schemas.openxmlformats.org/officeDocument/2006/relationships/tags" Target="../tags/tag286.xml"/><Relationship Id="rId25" Type="http://schemas.openxmlformats.org/officeDocument/2006/relationships/tags" Target="../tags/tag285.xml"/><Relationship Id="rId24" Type="http://schemas.openxmlformats.org/officeDocument/2006/relationships/tags" Target="../tags/tag284.xml"/><Relationship Id="rId23" Type="http://schemas.openxmlformats.org/officeDocument/2006/relationships/tags" Target="../tags/tag283.xml"/><Relationship Id="rId22" Type="http://schemas.openxmlformats.org/officeDocument/2006/relationships/tags" Target="../tags/tag282.xml"/><Relationship Id="rId21" Type="http://schemas.openxmlformats.org/officeDocument/2006/relationships/tags" Target="../tags/tag281.xml"/><Relationship Id="rId20" Type="http://schemas.openxmlformats.org/officeDocument/2006/relationships/tags" Target="../tags/tag280.xml"/><Relationship Id="rId2" Type="http://schemas.openxmlformats.org/officeDocument/2006/relationships/tags" Target="../tags/tag262.xml"/><Relationship Id="rId19" Type="http://schemas.openxmlformats.org/officeDocument/2006/relationships/tags" Target="../tags/tag279.xml"/><Relationship Id="rId18" Type="http://schemas.openxmlformats.org/officeDocument/2006/relationships/tags" Target="../tags/tag278.xml"/><Relationship Id="rId17" Type="http://schemas.openxmlformats.org/officeDocument/2006/relationships/tags" Target="../tags/tag277.xml"/><Relationship Id="rId16" Type="http://schemas.openxmlformats.org/officeDocument/2006/relationships/tags" Target="../tags/tag276.xml"/><Relationship Id="rId15" Type="http://schemas.openxmlformats.org/officeDocument/2006/relationships/tags" Target="../tags/tag275.xml"/><Relationship Id="rId14" Type="http://schemas.openxmlformats.org/officeDocument/2006/relationships/tags" Target="../tags/tag274.xml"/><Relationship Id="rId13" Type="http://schemas.openxmlformats.org/officeDocument/2006/relationships/tags" Target="../tags/tag273.xml"/><Relationship Id="rId12" Type="http://schemas.openxmlformats.org/officeDocument/2006/relationships/tags" Target="../tags/tag272.xml"/><Relationship Id="rId11" Type="http://schemas.openxmlformats.org/officeDocument/2006/relationships/tags" Target="../tags/tag271.xml"/><Relationship Id="rId10" Type="http://schemas.openxmlformats.org/officeDocument/2006/relationships/tags" Target="../tags/tag270.xml"/><Relationship Id="rId1" Type="http://schemas.openxmlformats.org/officeDocument/2006/relationships/tags" Target="../tags/tag26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312.xml"/><Relationship Id="rId8" Type="http://schemas.openxmlformats.org/officeDocument/2006/relationships/tags" Target="../tags/tag311.xml"/><Relationship Id="rId7" Type="http://schemas.openxmlformats.org/officeDocument/2006/relationships/tags" Target="../tags/tag310.xml"/><Relationship Id="rId6" Type="http://schemas.openxmlformats.org/officeDocument/2006/relationships/tags" Target="../tags/tag309.xml"/><Relationship Id="rId5" Type="http://schemas.openxmlformats.org/officeDocument/2006/relationships/tags" Target="../tags/tag308.xml"/><Relationship Id="rId45" Type="http://schemas.openxmlformats.org/officeDocument/2006/relationships/notesSlide" Target="../notesSlides/notesSlide9.xml"/><Relationship Id="rId44" Type="http://schemas.openxmlformats.org/officeDocument/2006/relationships/slideLayout" Target="../slideLayouts/slideLayout7.xml"/><Relationship Id="rId43" Type="http://schemas.openxmlformats.org/officeDocument/2006/relationships/tags" Target="../tags/tag346.xml"/><Relationship Id="rId42" Type="http://schemas.openxmlformats.org/officeDocument/2006/relationships/tags" Target="../tags/tag345.xml"/><Relationship Id="rId41" Type="http://schemas.openxmlformats.org/officeDocument/2006/relationships/tags" Target="../tags/tag344.xml"/><Relationship Id="rId40" Type="http://schemas.openxmlformats.org/officeDocument/2006/relationships/tags" Target="../tags/tag343.xml"/><Relationship Id="rId4" Type="http://schemas.openxmlformats.org/officeDocument/2006/relationships/tags" Target="../tags/tag307.xml"/><Relationship Id="rId39" Type="http://schemas.openxmlformats.org/officeDocument/2006/relationships/tags" Target="../tags/tag342.xml"/><Relationship Id="rId38" Type="http://schemas.openxmlformats.org/officeDocument/2006/relationships/tags" Target="../tags/tag341.xml"/><Relationship Id="rId37" Type="http://schemas.openxmlformats.org/officeDocument/2006/relationships/tags" Target="../tags/tag340.xml"/><Relationship Id="rId36" Type="http://schemas.openxmlformats.org/officeDocument/2006/relationships/tags" Target="../tags/tag339.xml"/><Relationship Id="rId35" Type="http://schemas.openxmlformats.org/officeDocument/2006/relationships/tags" Target="../tags/tag338.xml"/><Relationship Id="rId34" Type="http://schemas.openxmlformats.org/officeDocument/2006/relationships/tags" Target="../tags/tag337.xml"/><Relationship Id="rId33" Type="http://schemas.openxmlformats.org/officeDocument/2006/relationships/tags" Target="../tags/tag336.xml"/><Relationship Id="rId32" Type="http://schemas.openxmlformats.org/officeDocument/2006/relationships/tags" Target="../tags/tag335.xml"/><Relationship Id="rId31" Type="http://schemas.openxmlformats.org/officeDocument/2006/relationships/tags" Target="../tags/tag334.xml"/><Relationship Id="rId30" Type="http://schemas.openxmlformats.org/officeDocument/2006/relationships/tags" Target="../tags/tag333.xml"/><Relationship Id="rId3" Type="http://schemas.openxmlformats.org/officeDocument/2006/relationships/tags" Target="../tags/tag306.xml"/><Relationship Id="rId29" Type="http://schemas.openxmlformats.org/officeDocument/2006/relationships/tags" Target="../tags/tag332.xml"/><Relationship Id="rId28" Type="http://schemas.openxmlformats.org/officeDocument/2006/relationships/tags" Target="../tags/tag331.xml"/><Relationship Id="rId27" Type="http://schemas.openxmlformats.org/officeDocument/2006/relationships/tags" Target="../tags/tag330.xml"/><Relationship Id="rId26" Type="http://schemas.openxmlformats.org/officeDocument/2006/relationships/tags" Target="../tags/tag329.xml"/><Relationship Id="rId25" Type="http://schemas.openxmlformats.org/officeDocument/2006/relationships/tags" Target="../tags/tag328.xml"/><Relationship Id="rId24" Type="http://schemas.openxmlformats.org/officeDocument/2006/relationships/tags" Target="../tags/tag327.xml"/><Relationship Id="rId23" Type="http://schemas.openxmlformats.org/officeDocument/2006/relationships/tags" Target="../tags/tag326.xml"/><Relationship Id="rId22" Type="http://schemas.openxmlformats.org/officeDocument/2006/relationships/tags" Target="../tags/tag325.xml"/><Relationship Id="rId21" Type="http://schemas.openxmlformats.org/officeDocument/2006/relationships/tags" Target="../tags/tag324.xml"/><Relationship Id="rId20" Type="http://schemas.openxmlformats.org/officeDocument/2006/relationships/tags" Target="../tags/tag323.xml"/><Relationship Id="rId2" Type="http://schemas.openxmlformats.org/officeDocument/2006/relationships/tags" Target="../tags/tag305.xml"/><Relationship Id="rId19" Type="http://schemas.openxmlformats.org/officeDocument/2006/relationships/tags" Target="../tags/tag322.xml"/><Relationship Id="rId18" Type="http://schemas.openxmlformats.org/officeDocument/2006/relationships/tags" Target="../tags/tag321.xml"/><Relationship Id="rId17" Type="http://schemas.openxmlformats.org/officeDocument/2006/relationships/tags" Target="../tags/tag320.xml"/><Relationship Id="rId16" Type="http://schemas.openxmlformats.org/officeDocument/2006/relationships/tags" Target="../tags/tag319.xml"/><Relationship Id="rId15" Type="http://schemas.openxmlformats.org/officeDocument/2006/relationships/tags" Target="../tags/tag318.xml"/><Relationship Id="rId14" Type="http://schemas.openxmlformats.org/officeDocument/2006/relationships/tags" Target="../tags/tag317.xml"/><Relationship Id="rId13" Type="http://schemas.openxmlformats.org/officeDocument/2006/relationships/tags" Target="../tags/tag316.xml"/><Relationship Id="rId12" Type="http://schemas.openxmlformats.org/officeDocument/2006/relationships/tags" Target="../tags/tag315.xml"/><Relationship Id="rId11" Type="http://schemas.openxmlformats.org/officeDocument/2006/relationships/tags" Target="../tags/tag314.xml"/><Relationship Id="rId10" Type="http://schemas.openxmlformats.org/officeDocument/2006/relationships/tags" Target="../tags/tag313.xml"/><Relationship Id="rId1" Type="http://schemas.openxmlformats.org/officeDocument/2006/relationships/tags" Target="../tags/tag3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38835" y="1376680"/>
            <a:ext cx="7561580" cy="48006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ct val="50000"/>
              </a:spcBef>
            </a:pPr>
            <a:r>
              <a:rPr lang="en-US" altLang="zh-CN"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zh-CN" altLang="en-US"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描述主句动作进行方式的状语被称为方式状语。通常用下列词语引导：</a:t>
            </a:r>
            <a:r>
              <a:rPr lang="en-US" altLang="zh-CN"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as,    just as,    as if,    as though,  </a:t>
            </a:r>
            <a:endParaRPr lang="en-US" altLang="zh-CN" sz="48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lvl="0" indent="0">
              <a:spcBef>
                <a:spcPct val="50000"/>
              </a:spcBef>
              <a:buNone/>
            </a:pPr>
            <a:r>
              <a:rPr lang="en-US" altLang="zh-CN"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according to </a:t>
            </a:r>
            <a:r>
              <a:rPr lang="zh-CN" altLang="en-US"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等。</a:t>
            </a:r>
            <a:endParaRPr lang="zh-CN" altLang="en-US" sz="48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356629" y="1683600"/>
            <a:ext cx="2414403" cy="4989419"/>
            <a:chOff x="5049208" y="1868190"/>
            <a:chExt cx="2275120" cy="4254016"/>
          </a:xfrm>
        </p:grpSpPr>
        <p:sp>
          <p:nvSpPr>
            <p:cNvPr id="9" name="Freeform 87"/>
            <p:cNvSpPr/>
            <p:nvPr>
              <p:custDataLst>
                <p:tags r:id="rId3"/>
              </p:custDataLst>
            </p:nvPr>
          </p:nvSpPr>
          <p:spPr bwMode="auto">
            <a:xfrm>
              <a:off x="6158512" y="4455326"/>
              <a:ext cx="786093" cy="563068"/>
            </a:xfrm>
            <a:custGeom>
              <a:avLst/>
              <a:gdLst>
                <a:gd name="T0" fmla="*/ 0 w 590"/>
                <a:gd name="T1" fmla="*/ 720725 h 454"/>
                <a:gd name="T2" fmla="*/ 936625 w 590"/>
                <a:gd name="T3" fmla="*/ 217488 h 454"/>
                <a:gd name="T4" fmla="*/ 936625 w 590"/>
                <a:gd name="T5" fmla="*/ 0 h 454"/>
                <a:gd name="T6" fmla="*/ 0 60000 65536"/>
                <a:gd name="T7" fmla="*/ 0 60000 65536"/>
                <a:gd name="T8" fmla="*/ 0 60000 65536"/>
                <a:gd name="T9" fmla="*/ 0 w 590"/>
                <a:gd name="T10" fmla="*/ 0 h 454"/>
                <a:gd name="T11" fmla="*/ 590 w 59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454">
                  <a:moveTo>
                    <a:pt x="0" y="454"/>
                  </a:moveTo>
                  <a:lnTo>
                    <a:pt x="590" y="137"/>
                  </a:lnTo>
                  <a:lnTo>
                    <a:pt x="59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0" name="Line 9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6676801" y="4776548"/>
              <a:ext cx="103924" cy="11162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1" name="Line 9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460959" y="4658190"/>
              <a:ext cx="31977" cy="20587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2" name="Freeform 85"/>
            <p:cNvSpPr/>
            <p:nvPr>
              <p:custDataLst>
                <p:tags r:id="rId6"/>
              </p:custDataLst>
            </p:nvPr>
          </p:nvSpPr>
          <p:spPr bwMode="auto">
            <a:xfrm>
              <a:off x="5409726" y="4595474"/>
              <a:ext cx="748786" cy="817316"/>
            </a:xfrm>
            <a:custGeom>
              <a:avLst/>
              <a:gdLst>
                <a:gd name="T0" fmla="*/ 892175 w 544"/>
                <a:gd name="T1" fmla="*/ 1046162 h 635"/>
                <a:gd name="T2" fmla="*/ 0 w 544"/>
                <a:gd name="T3" fmla="*/ 149922 h 635"/>
                <a:gd name="T4" fmla="*/ 0 w 544"/>
                <a:gd name="T5" fmla="*/ 0 h 635"/>
                <a:gd name="T6" fmla="*/ 0 60000 65536"/>
                <a:gd name="T7" fmla="*/ 0 60000 65536"/>
                <a:gd name="T8" fmla="*/ 0 60000 65536"/>
                <a:gd name="T9" fmla="*/ 0 w 544"/>
                <a:gd name="T10" fmla="*/ 0 h 635"/>
                <a:gd name="T11" fmla="*/ 544 w 544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635">
                  <a:moveTo>
                    <a:pt x="544" y="635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3" name="Line 9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666872" y="5048160"/>
              <a:ext cx="118580" cy="11286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4" name="Line 9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916023" y="4905533"/>
              <a:ext cx="0" cy="2815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5" name="Line 8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6158512" y="2880224"/>
              <a:ext cx="0" cy="324198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6" name="Line 8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64134" y="3574757"/>
              <a:ext cx="386384" cy="35966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7" name="Line 9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150518" y="3521428"/>
              <a:ext cx="302446" cy="22448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8" name="AutoShape 5"/>
            <p:cNvSpPr>
              <a:spLocks noChangeAspect="1" noChangeArrowheads="1" noTextEdit="1"/>
            </p:cNvSpPr>
            <p:nvPr>
              <p:custDataLst>
                <p:tags r:id="rId12"/>
              </p:custDataLst>
            </p:nvPr>
          </p:nvSpPr>
          <p:spPr bwMode="auto">
            <a:xfrm>
              <a:off x="5049208" y="2669567"/>
              <a:ext cx="1087318" cy="1138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272" tIns="40636" rIns="81272" bIns="40636" numCol="1" anchor="t" anchorCtr="0" compatLnSpc="1"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/>
            <p:nvPr>
              <p:custDataLst>
                <p:tags r:id="rId13"/>
              </p:custDataLst>
            </p:nvPr>
          </p:nvSpPr>
          <p:spPr bwMode="auto">
            <a:xfrm>
              <a:off x="5614909" y="1868190"/>
              <a:ext cx="1061892" cy="112489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0" name="Freeform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86445" y="2148701"/>
              <a:ext cx="736177" cy="780676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911014" y="2376913"/>
              <a:ext cx="489083" cy="51823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6"/>
              </p:custDataLst>
            </p:nvPr>
          </p:nvSpPr>
          <p:spPr bwMode="auto">
            <a:xfrm rot="18900000">
              <a:off x="5131263" y="2937275"/>
              <a:ext cx="796751" cy="844602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18900000">
              <a:off x="5315613" y="3119447"/>
              <a:ext cx="552363" cy="58615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8100000">
              <a:off x="5460347" y="3268924"/>
              <a:ext cx="366965" cy="38910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/>
            <p:nvPr>
              <p:custDataLst>
                <p:tags r:id="rId19"/>
              </p:custDataLst>
            </p:nvPr>
          </p:nvSpPr>
          <p:spPr bwMode="auto">
            <a:xfrm rot="2700000">
              <a:off x="6345742" y="2982912"/>
              <a:ext cx="592834" cy="72480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2700000">
              <a:off x="6390700" y="3146622"/>
              <a:ext cx="410994" cy="50301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13500000">
              <a:off x="6415887" y="3275765"/>
              <a:ext cx="273046" cy="33391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29"/>
            <p:cNvSpPr/>
            <p:nvPr>
              <p:custDataLst>
                <p:tags r:id="rId22"/>
              </p:custDataLst>
            </p:nvPr>
          </p:nvSpPr>
          <p:spPr bwMode="auto">
            <a:xfrm rot="13500000">
              <a:off x="5714732" y="3797822"/>
              <a:ext cx="355949" cy="43568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9" name="Freeform 3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3500000">
              <a:off x="5796953" y="3832737"/>
              <a:ext cx="246768" cy="30236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2700000">
              <a:off x="5864686" y="3856756"/>
              <a:ext cx="163942" cy="20071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3" name="Freeform 33"/>
            <p:cNvSpPr/>
            <p:nvPr>
              <p:custDataLst>
                <p:tags r:id="rId25"/>
              </p:custDataLst>
            </p:nvPr>
          </p:nvSpPr>
          <p:spPr bwMode="auto">
            <a:xfrm>
              <a:off x="6580871" y="3780637"/>
              <a:ext cx="743457" cy="78755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00968" y="3977025"/>
              <a:ext cx="515416" cy="54655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10800000">
              <a:off x="6788181" y="4136799"/>
              <a:ext cx="342419" cy="362819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6" name="Freeform 37"/>
            <p:cNvSpPr/>
            <p:nvPr>
              <p:custDataLst>
                <p:tags r:id="rId28"/>
              </p:custDataLst>
            </p:nvPr>
          </p:nvSpPr>
          <p:spPr bwMode="auto">
            <a:xfrm>
              <a:off x="5131263" y="4062171"/>
              <a:ext cx="583574" cy="618878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7" name="Freeform 3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25533" y="4216498"/>
              <a:ext cx="404574" cy="42950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8" name="Freeform 3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0800000">
              <a:off x="5293990" y="4342052"/>
              <a:ext cx="268781" cy="285113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/>
            <p:nvPr>
              <p:custDataLst>
                <p:tags r:id="rId31"/>
              </p:custDataLst>
            </p:nvPr>
          </p:nvSpPr>
          <p:spPr bwMode="auto">
            <a:xfrm>
              <a:off x="6339713" y="4455326"/>
              <a:ext cx="265140" cy="28153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82543" y="4525531"/>
              <a:ext cx="183813" cy="195384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0800000">
              <a:off x="6413646" y="4582647"/>
              <a:ext cx="122117" cy="129701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/>
            <p:nvPr>
              <p:custDataLst>
                <p:tags r:id="rId34"/>
              </p:custDataLst>
            </p:nvPr>
          </p:nvSpPr>
          <p:spPr bwMode="auto">
            <a:xfrm>
              <a:off x="5734822" y="4512377"/>
              <a:ext cx="371729" cy="39315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871" y="4610417"/>
              <a:ext cx="257708" cy="27285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5838477" y="4690178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/>
            <p:nvPr>
              <p:custDataLst>
                <p:tags r:id="rId37"/>
              </p:custDataLst>
            </p:nvPr>
          </p:nvSpPr>
          <p:spPr bwMode="auto">
            <a:xfrm rot="8100000">
              <a:off x="6702115" y="4793912"/>
              <a:ext cx="371729" cy="393155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 rot="8100000">
              <a:off x="6730187" y="4829424"/>
              <a:ext cx="257708" cy="27284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8900000">
              <a:off x="6749214" y="4851569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8" name="Freeform 53"/>
            <p:cNvSpPr/>
            <p:nvPr>
              <p:custDataLst>
                <p:tags r:id="rId40"/>
              </p:custDataLst>
            </p:nvPr>
          </p:nvSpPr>
          <p:spPr bwMode="auto">
            <a:xfrm rot="13500000">
              <a:off x="5354769" y="5031900"/>
              <a:ext cx="385714" cy="470323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 rot="13500000">
              <a:off x="5443743" y="5069583"/>
              <a:ext cx="267404" cy="32640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2700000">
              <a:off x="5517032" y="5095510"/>
              <a:ext cx="177651" cy="21667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  <p:custDataLst>
      <p:tags r:id="rId4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377190" y="636905"/>
            <a:ext cx="9415145" cy="554037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2.He cleared his throat 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 if </a:t>
            </a: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to say something.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　他清了清嗓子，像要说什么似的。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　3.The waves dashed on the rocks 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 if </a:t>
            </a: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in anger.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　波涛冲击着岩石，好像很愤怒　</a:t>
            </a:r>
            <a:r>
              <a:rPr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</a:t>
            </a:r>
            <a:endParaRPr lang="zh-CN" altLang="en-US"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646824" y="1683600"/>
            <a:ext cx="2414403" cy="4989419"/>
            <a:chOff x="5049208" y="1868190"/>
            <a:chExt cx="2275120" cy="4254016"/>
          </a:xfrm>
        </p:grpSpPr>
        <p:sp>
          <p:nvSpPr>
            <p:cNvPr id="9" name="Freeform 87"/>
            <p:cNvSpPr/>
            <p:nvPr>
              <p:custDataLst>
                <p:tags r:id="rId3"/>
              </p:custDataLst>
            </p:nvPr>
          </p:nvSpPr>
          <p:spPr bwMode="auto">
            <a:xfrm>
              <a:off x="6158512" y="4455326"/>
              <a:ext cx="786093" cy="563068"/>
            </a:xfrm>
            <a:custGeom>
              <a:avLst/>
              <a:gdLst>
                <a:gd name="T0" fmla="*/ 0 w 590"/>
                <a:gd name="T1" fmla="*/ 720725 h 454"/>
                <a:gd name="T2" fmla="*/ 936625 w 590"/>
                <a:gd name="T3" fmla="*/ 217488 h 454"/>
                <a:gd name="T4" fmla="*/ 936625 w 590"/>
                <a:gd name="T5" fmla="*/ 0 h 454"/>
                <a:gd name="T6" fmla="*/ 0 60000 65536"/>
                <a:gd name="T7" fmla="*/ 0 60000 65536"/>
                <a:gd name="T8" fmla="*/ 0 60000 65536"/>
                <a:gd name="T9" fmla="*/ 0 w 590"/>
                <a:gd name="T10" fmla="*/ 0 h 454"/>
                <a:gd name="T11" fmla="*/ 590 w 59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454">
                  <a:moveTo>
                    <a:pt x="0" y="454"/>
                  </a:moveTo>
                  <a:lnTo>
                    <a:pt x="590" y="137"/>
                  </a:lnTo>
                  <a:lnTo>
                    <a:pt x="59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0" name="Line 9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6676801" y="4776548"/>
              <a:ext cx="103924" cy="11162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1" name="Line 9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460959" y="4658190"/>
              <a:ext cx="31977" cy="20587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2" name="Freeform 85"/>
            <p:cNvSpPr/>
            <p:nvPr>
              <p:custDataLst>
                <p:tags r:id="rId6"/>
              </p:custDataLst>
            </p:nvPr>
          </p:nvSpPr>
          <p:spPr bwMode="auto">
            <a:xfrm>
              <a:off x="5409726" y="4595474"/>
              <a:ext cx="748786" cy="817316"/>
            </a:xfrm>
            <a:custGeom>
              <a:avLst/>
              <a:gdLst>
                <a:gd name="T0" fmla="*/ 892175 w 544"/>
                <a:gd name="T1" fmla="*/ 1046162 h 635"/>
                <a:gd name="T2" fmla="*/ 0 w 544"/>
                <a:gd name="T3" fmla="*/ 149922 h 635"/>
                <a:gd name="T4" fmla="*/ 0 w 544"/>
                <a:gd name="T5" fmla="*/ 0 h 635"/>
                <a:gd name="T6" fmla="*/ 0 60000 65536"/>
                <a:gd name="T7" fmla="*/ 0 60000 65536"/>
                <a:gd name="T8" fmla="*/ 0 60000 65536"/>
                <a:gd name="T9" fmla="*/ 0 w 544"/>
                <a:gd name="T10" fmla="*/ 0 h 635"/>
                <a:gd name="T11" fmla="*/ 544 w 544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635">
                  <a:moveTo>
                    <a:pt x="544" y="635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3" name="Line 9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666872" y="5048160"/>
              <a:ext cx="118580" cy="11286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4" name="Line 9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916023" y="4905533"/>
              <a:ext cx="0" cy="2815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5" name="Line 8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6158512" y="2880224"/>
              <a:ext cx="0" cy="324198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6" name="Line 8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64134" y="3574757"/>
              <a:ext cx="386384" cy="35966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7" name="Line 9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150518" y="3521428"/>
              <a:ext cx="302446" cy="22448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8" name="AutoShape 5"/>
            <p:cNvSpPr>
              <a:spLocks noChangeAspect="1" noChangeArrowheads="1" noTextEdit="1"/>
            </p:cNvSpPr>
            <p:nvPr>
              <p:custDataLst>
                <p:tags r:id="rId12"/>
              </p:custDataLst>
            </p:nvPr>
          </p:nvSpPr>
          <p:spPr bwMode="auto">
            <a:xfrm>
              <a:off x="5049208" y="2669567"/>
              <a:ext cx="1087318" cy="1138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272" tIns="40636" rIns="81272" bIns="40636" numCol="1" anchor="t" anchorCtr="0" compatLnSpc="1"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/>
            <p:nvPr>
              <p:custDataLst>
                <p:tags r:id="rId13"/>
              </p:custDataLst>
            </p:nvPr>
          </p:nvSpPr>
          <p:spPr bwMode="auto">
            <a:xfrm>
              <a:off x="5614909" y="1868190"/>
              <a:ext cx="1061892" cy="112489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0" name="Freeform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86445" y="2148701"/>
              <a:ext cx="736177" cy="780676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911014" y="2376913"/>
              <a:ext cx="489083" cy="51823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6"/>
              </p:custDataLst>
            </p:nvPr>
          </p:nvSpPr>
          <p:spPr bwMode="auto">
            <a:xfrm rot="18900000">
              <a:off x="5131263" y="2937275"/>
              <a:ext cx="796751" cy="844602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18900000">
              <a:off x="5315613" y="3119447"/>
              <a:ext cx="552363" cy="58615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8100000">
              <a:off x="5460347" y="3268924"/>
              <a:ext cx="366965" cy="38910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/>
            <p:nvPr>
              <p:custDataLst>
                <p:tags r:id="rId19"/>
              </p:custDataLst>
            </p:nvPr>
          </p:nvSpPr>
          <p:spPr bwMode="auto">
            <a:xfrm rot="2700000">
              <a:off x="6345742" y="2982912"/>
              <a:ext cx="592834" cy="72480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2700000">
              <a:off x="6390700" y="3146622"/>
              <a:ext cx="410994" cy="50301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13500000">
              <a:off x="6415887" y="3275765"/>
              <a:ext cx="273046" cy="33391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29"/>
            <p:cNvSpPr/>
            <p:nvPr>
              <p:custDataLst>
                <p:tags r:id="rId22"/>
              </p:custDataLst>
            </p:nvPr>
          </p:nvSpPr>
          <p:spPr bwMode="auto">
            <a:xfrm rot="13500000">
              <a:off x="5714732" y="3797822"/>
              <a:ext cx="355949" cy="43568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9" name="Freeform 3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3500000">
              <a:off x="5796953" y="3832737"/>
              <a:ext cx="246768" cy="30236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2700000">
              <a:off x="5864686" y="3856756"/>
              <a:ext cx="163942" cy="20071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3" name="Freeform 33"/>
            <p:cNvSpPr/>
            <p:nvPr>
              <p:custDataLst>
                <p:tags r:id="rId25"/>
              </p:custDataLst>
            </p:nvPr>
          </p:nvSpPr>
          <p:spPr bwMode="auto">
            <a:xfrm>
              <a:off x="6580871" y="3780637"/>
              <a:ext cx="743457" cy="78755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00968" y="3977025"/>
              <a:ext cx="515416" cy="54655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10800000">
              <a:off x="6788181" y="4136799"/>
              <a:ext cx="342419" cy="362819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6" name="Freeform 37"/>
            <p:cNvSpPr/>
            <p:nvPr>
              <p:custDataLst>
                <p:tags r:id="rId28"/>
              </p:custDataLst>
            </p:nvPr>
          </p:nvSpPr>
          <p:spPr bwMode="auto">
            <a:xfrm>
              <a:off x="5131263" y="4062171"/>
              <a:ext cx="583574" cy="618878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7" name="Freeform 3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25533" y="4216498"/>
              <a:ext cx="404574" cy="42950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8" name="Freeform 3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0800000">
              <a:off x="5293990" y="4342052"/>
              <a:ext cx="268781" cy="285113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/>
            <p:nvPr>
              <p:custDataLst>
                <p:tags r:id="rId31"/>
              </p:custDataLst>
            </p:nvPr>
          </p:nvSpPr>
          <p:spPr bwMode="auto">
            <a:xfrm>
              <a:off x="6339713" y="4455326"/>
              <a:ext cx="265140" cy="28153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82543" y="4525531"/>
              <a:ext cx="183813" cy="195384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0800000">
              <a:off x="6413646" y="4582647"/>
              <a:ext cx="122117" cy="129701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/>
            <p:nvPr>
              <p:custDataLst>
                <p:tags r:id="rId34"/>
              </p:custDataLst>
            </p:nvPr>
          </p:nvSpPr>
          <p:spPr bwMode="auto">
            <a:xfrm>
              <a:off x="5734822" y="4512377"/>
              <a:ext cx="371729" cy="39315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871" y="4610417"/>
              <a:ext cx="257708" cy="27285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5838477" y="4690178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/>
            <p:nvPr>
              <p:custDataLst>
                <p:tags r:id="rId37"/>
              </p:custDataLst>
            </p:nvPr>
          </p:nvSpPr>
          <p:spPr bwMode="auto">
            <a:xfrm rot="8100000">
              <a:off x="6702115" y="4793912"/>
              <a:ext cx="371729" cy="393155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 rot="8100000">
              <a:off x="6730187" y="4829424"/>
              <a:ext cx="257708" cy="27284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8900000">
              <a:off x="6749214" y="4851569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8" name="Freeform 53"/>
            <p:cNvSpPr/>
            <p:nvPr>
              <p:custDataLst>
                <p:tags r:id="rId40"/>
              </p:custDataLst>
            </p:nvPr>
          </p:nvSpPr>
          <p:spPr bwMode="auto">
            <a:xfrm rot="13500000">
              <a:off x="5354769" y="5031900"/>
              <a:ext cx="385714" cy="470323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 rot="13500000">
              <a:off x="5443743" y="5069583"/>
              <a:ext cx="267404" cy="32640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2700000">
              <a:off x="5517032" y="5095510"/>
              <a:ext cx="177651" cy="21667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  <p:custDataLst>
      <p:tags r:id="rId4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>
            <p:custDataLst>
              <p:tags r:id="rId1"/>
            </p:custDataLst>
          </p:nvPr>
        </p:nvSpPr>
        <p:spPr>
          <a:xfrm>
            <a:off x="2392364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7" name="任意多边形 36"/>
          <p:cNvSpPr/>
          <p:nvPr>
            <p:custDataLst>
              <p:tags r:id="rId2"/>
            </p:custDataLst>
          </p:nvPr>
        </p:nvSpPr>
        <p:spPr>
          <a:xfrm>
            <a:off x="2392364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2" name="任意多边形 41"/>
          <p:cNvSpPr/>
          <p:nvPr>
            <p:custDataLst>
              <p:tags r:id="rId3"/>
            </p:custDataLst>
          </p:nvPr>
        </p:nvSpPr>
        <p:spPr>
          <a:xfrm>
            <a:off x="3659189" y="2854325"/>
            <a:ext cx="1131887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4" name="任意多边形 43"/>
          <p:cNvSpPr/>
          <p:nvPr>
            <p:custDataLst>
              <p:tags r:id="rId4"/>
            </p:custDataLst>
          </p:nvPr>
        </p:nvSpPr>
        <p:spPr>
          <a:xfrm>
            <a:off x="3659189" y="3449639"/>
            <a:ext cx="1131887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2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5" name="任意多边形 44"/>
          <p:cNvSpPr/>
          <p:nvPr>
            <p:custDataLst>
              <p:tags r:id="rId5"/>
            </p:custDataLst>
          </p:nvPr>
        </p:nvSpPr>
        <p:spPr>
          <a:xfrm>
            <a:off x="4924426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6" name="任意多边形 45"/>
          <p:cNvSpPr/>
          <p:nvPr>
            <p:custDataLst>
              <p:tags r:id="rId6"/>
            </p:custDataLst>
          </p:nvPr>
        </p:nvSpPr>
        <p:spPr>
          <a:xfrm>
            <a:off x="4924426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3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7" name="任意多边形 46"/>
          <p:cNvSpPr/>
          <p:nvPr>
            <p:custDataLst>
              <p:tags r:id="rId7"/>
            </p:custDataLst>
          </p:nvPr>
        </p:nvSpPr>
        <p:spPr>
          <a:xfrm>
            <a:off x="6191251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8" name="任意多边形 47"/>
          <p:cNvSpPr/>
          <p:nvPr>
            <p:custDataLst>
              <p:tags r:id="rId8"/>
            </p:custDataLst>
          </p:nvPr>
        </p:nvSpPr>
        <p:spPr>
          <a:xfrm>
            <a:off x="6191251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4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9" name="任意多边形 48"/>
          <p:cNvSpPr/>
          <p:nvPr>
            <p:custDataLst>
              <p:tags r:id="rId9"/>
            </p:custDataLst>
          </p:nvPr>
        </p:nvSpPr>
        <p:spPr>
          <a:xfrm>
            <a:off x="7458076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0" name="任意多边形 49"/>
          <p:cNvSpPr/>
          <p:nvPr>
            <p:custDataLst>
              <p:tags r:id="rId10"/>
            </p:custDataLst>
          </p:nvPr>
        </p:nvSpPr>
        <p:spPr>
          <a:xfrm>
            <a:off x="7458076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" name="任意多边形 50"/>
          <p:cNvSpPr/>
          <p:nvPr>
            <p:custDataLst>
              <p:tags r:id="rId11"/>
            </p:custDataLst>
          </p:nvPr>
        </p:nvSpPr>
        <p:spPr>
          <a:xfrm>
            <a:off x="8724901" y="2854325"/>
            <a:ext cx="1133475" cy="573088"/>
          </a:xfrm>
          <a:custGeom>
            <a:avLst/>
            <a:gdLst>
              <a:gd name="connsiteX0" fmla="*/ 91926 w 986971"/>
              <a:gd name="connsiteY0" fmla="*/ 0 h 499654"/>
              <a:gd name="connsiteX1" fmla="*/ 895045 w 986971"/>
              <a:gd name="connsiteY1" fmla="*/ 0 h 499654"/>
              <a:gd name="connsiteX2" fmla="*/ 986971 w 986971"/>
              <a:gd name="connsiteY2" fmla="*/ 91926 h 499654"/>
              <a:gd name="connsiteX3" fmla="*/ 986971 w 986971"/>
              <a:gd name="connsiteY3" fmla="*/ 499654 h 499654"/>
              <a:gd name="connsiteX4" fmla="*/ 0 w 986971"/>
              <a:gd name="connsiteY4" fmla="*/ 499654 h 499654"/>
              <a:gd name="connsiteX5" fmla="*/ 0 w 986971"/>
              <a:gd name="connsiteY5" fmla="*/ 91926 h 499654"/>
              <a:gd name="connsiteX6" fmla="*/ 91926 w 986971"/>
              <a:gd name="connsiteY6" fmla="*/ 0 h 4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4">
                <a:moveTo>
                  <a:pt x="91926" y="0"/>
                </a:moveTo>
                <a:lnTo>
                  <a:pt x="895045" y="0"/>
                </a:lnTo>
                <a:cubicBezTo>
                  <a:pt x="945814" y="0"/>
                  <a:pt x="986971" y="41157"/>
                  <a:pt x="986971" y="91926"/>
                </a:cubicBezTo>
                <a:lnTo>
                  <a:pt x="986971" y="499654"/>
                </a:lnTo>
                <a:lnTo>
                  <a:pt x="0" y="499654"/>
                </a:lnTo>
                <a:lnTo>
                  <a:pt x="0" y="91926"/>
                </a:lnTo>
                <a:cubicBezTo>
                  <a:pt x="0" y="41157"/>
                  <a:pt x="41157" y="0"/>
                  <a:pt x="9192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2" name="任意多边形 51"/>
          <p:cNvSpPr/>
          <p:nvPr>
            <p:custDataLst>
              <p:tags r:id="rId12"/>
            </p:custDataLst>
          </p:nvPr>
        </p:nvSpPr>
        <p:spPr>
          <a:xfrm>
            <a:off x="8724901" y="3449639"/>
            <a:ext cx="1133475" cy="573087"/>
          </a:xfrm>
          <a:custGeom>
            <a:avLst/>
            <a:gdLst>
              <a:gd name="connsiteX0" fmla="*/ 0 w 986971"/>
              <a:gd name="connsiteY0" fmla="*/ 0 h 499656"/>
              <a:gd name="connsiteX1" fmla="*/ 986971 w 986971"/>
              <a:gd name="connsiteY1" fmla="*/ 0 h 499656"/>
              <a:gd name="connsiteX2" fmla="*/ 986971 w 986971"/>
              <a:gd name="connsiteY2" fmla="*/ 407730 h 499656"/>
              <a:gd name="connsiteX3" fmla="*/ 895045 w 986971"/>
              <a:gd name="connsiteY3" fmla="*/ 499656 h 499656"/>
              <a:gd name="connsiteX4" fmla="*/ 91926 w 986971"/>
              <a:gd name="connsiteY4" fmla="*/ 499656 h 499656"/>
              <a:gd name="connsiteX5" fmla="*/ 0 w 986971"/>
              <a:gd name="connsiteY5" fmla="*/ 407730 h 499656"/>
              <a:gd name="connsiteX6" fmla="*/ 0 w 986971"/>
              <a:gd name="connsiteY6" fmla="*/ 0 h 49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971" h="499656">
                <a:moveTo>
                  <a:pt x="0" y="0"/>
                </a:moveTo>
                <a:lnTo>
                  <a:pt x="986971" y="0"/>
                </a:lnTo>
                <a:lnTo>
                  <a:pt x="986971" y="407730"/>
                </a:lnTo>
                <a:cubicBezTo>
                  <a:pt x="986971" y="458499"/>
                  <a:pt x="945814" y="499656"/>
                  <a:pt x="895045" y="499656"/>
                </a:cubicBezTo>
                <a:lnTo>
                  <a:pt x="91926" y="499656"/>
                </a:lnTo>
                <a:cubicBezTo>
                  <a:pt x="41157" y="499656"/>
                  <a:pt x="0" y="458499"/>
                  <a:pt x="0" y="40773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dist="50800" dir="5400000" algn="t" rotWithShape="0">
              <a:schemeClr val="accent3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62" name="文本框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92364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anose="020B0806030902050204" pitchFamily="34" charset="0"/>
              </a:rPr>
              <a:t>T</a:t>
            </a:r>
            <a:endParaRPr lang="zh-CN" altLang="en-US" sz="720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063" name="文本框 5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59189" y="2554289"/>
            <a:ext cx="11318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anose="020B0806030902050204" pitchFamily="34" charset="0"/>
              </a:rPr>
              <a:t>H</a:t>
            </a:r>
            <a:endParaRPr lang="zh-CN" altLang="en-US" sz="720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064" name="文本框 5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24426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anose="020B0806030902050204" pitchFamily="34" charset="0"/>
              </a:rPr>
              <a:t>A</a:t>
            </a:r>
            <a:endParaRPr lang="zh-CN" altLang="en-US" sz="720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065" name="文本框 5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91251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 dirty="0">
                <a:solidFill>
                  <a:srgbClr val="FFFFFF"/>
                </a:solidFill>
                <a:latin typeface="Impact" panose="020B0806030902050204" pitchFamily="34" charset="0"/>
              </a:rPr>
              <a:t>N</a:t>
            </a:r>
            <a:endParaRPr lang="zh-CN" altLang="en-US" sz="72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066" name="文本框 5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458076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 dirty="0">
                <a:solidFill>
                  <a:srgbClr val="FFFFFF"/>
                </a:solidFill>
                <a:latin typeface="Impact" panose="020B0806030902050204" pitchFamily="34" charset="0"/>
              </a:rPr>
              <a:t>K</a:t>
            </a:r>
            <a:endParaRPr lang="zh-CN" altLang="en-US" sz="72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067" name="文本框 5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724901" y="2554289"/>
            <a:ext cx="1133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FFFFFF"/>
                </a:solidFill>
                <a:latin typeface="Impact" panose="020B0806030902050204" pitchFamily="34" charset="0"/>
              </a:rPr>
              <a:t>S</a:t>
            </a:r>
            <a:endParaRPr lang="zh-CN" altLang="en-US" sz="720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</p:spTree>
    <p:custDataLst>
      <p:tags r:id="rId19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38835" y="782955"/>
            <a:ext cx="7588250" cy="539432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ct val="50000"/>
              </a:spcBef>
            </a:pPr>
            <a:r>
              <a:rPr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</a:t>
            </a:r>
            <a:r>
              <a:rPr lang="zh-CN"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一、</a:t>
            </a:r>
            <a:r>
              <a:rPr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as, (just) as…so…引导的方式状语从句通常位于主句后，但在(just) as…so…结构中位于句首，这时as从句带有比喻的含义，意思是"正如…"，"就像"，多用于正式文体，例如：</a:t>
            </a:r>
            <a:endParaRPr sz="48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356629" y="1683600"/>
            <a:ext cx="2414403" cy="4989419"/>
            <a:chOff x="5049208" y="1868190"/>
            <a:chExt cx="2275120" cy="4254016"/>
          </a:xfrm>
        </p:grpSpPr>
        <p:sp>
          <p:nvSpPr>
            <p:cNvPr id="9" name="Freeform 87"/>
            <p:cNvSpPr/>
            <p:nvPr>
              <p:custDataLst>
                <p:tags r:id="rId3"/>
              </p:custDataLst>
            </p:nvPr>
          </p:nvSpPr>
          <p:spPr bwMode="auto">
            <a:xfrm>
              <a:off x="6158512" y="4455326"/>
              <a:ext cx="786093" cy="563068"/>
            </a:xfrm>
            <a:custGeom>
              <a:avLst/>
              <a:gdLst>
                <a:gd name="T0" fmla="*/ 0 w 590"/>
                <a:gd name="T1" fmla="*/ 720725 h 454"/>
                <a:gd name="T2" fmla="*/ 936625 w 590"/>
                <a:gd name="T3" fmla="*/ 217488 h 454"/>
                <a:gd name="T4" fmla="*/ 936625 w 590"/>
                <a:gd name="T5" fmla="*/ 0 h 454"/>
                <a:gd name="T6" fmla="*/ 0 60000 65536"/>
                <a:gd name="T7" fmla="*/ 0 60000 65536"/>
                <a:gd name="T8" fmla="*/ 0 60000 65536"/>
                <a:gd name="T9" fmla="*/ 0 w 590"/>
                <a:gd name="T10" fmla="*/ 0 h 454"/>
                <a:gd name="T11" fmla="*/ 590 w 59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454">
                  <a:moveTo>
                    <a:pt x="0" y="454"/>
                  </a:moveTo>
                  <a:lnTo>
                    <a:pt x="590" y="137"/>
                  </a:lnTo>
                  <a:lnTo>
                    <a:pt x="59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0" name="Line 9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6676801" y="4776548"/>
              <a:ext cx="103924" cy="11162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1" name="Line 9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460959" y="4658190"/>
              <a:ext cx="31977" cy="20587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2" name="Freeform 85"/>
            <p:cNvSpPr/>
            <p:nvPr>
              <p:custDataLst>
                <p:tags r:id="rId6"/>
              </p:custDataLst>
            </p:nvPr>
          </p:nvSpPr>
          <p:spPr bwMode="auto">
            <a:xfrm>
              <a:off x="5409726" y="4595474"/>
              <a:ext cx="748786" cy="817316"/>
            </a:xfrm>
            <a:custGeom>
              <a:avLst/>
              <a:gdLst>
                <a:gd name="T0" fmla="*/ 892175 w 544"/>
                <a:gd name="T1" fmla="*/ 1046162 h 635"/>
                <a:gd name="T2" fmla="*/ 0 w 544"/>
                <a:gd name="T3" fmla="*/ 149922 h 635"/>
                <a:gd name="T4" fmla="*/ 0 w 544"/>
                <a:gd name="T5" fmla="*/ 0 h 635"/>
                <a:gd name="T6" fmla="*/ 0 60000 65536"/>
                <a:gd name="T7" fmla="*/ 0 60000 65536"/>
                <a:gd name="T8" fmla="*/ 0 60000 65536"/>
                <a:gd name="T9" fmla="*/ 0 w 544"/>
                <a:gd name="T10" fmla="*/ 0 h 635"/>
                <a:gd name="T11" fmla="*/ 544 w 544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635">
                  <a:moveTo>
                    <a:pt x="544" y="635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3" name="Line 9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666872" y="5048160"/>
              <a:ext cx="118580" cy="11286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4" name="Line 9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916023" y="4905533"/>
              <a:ext cx="0" cy="2815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5" name="Line 8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6158512" y="2880224"/>
              <a:ext cx="0" cy="324198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6" name="Line 8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64134" y="3574757"/>
              <a:ext cx="386384" cy="35966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7" name="Line 9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150518" y="3521428"/>
              <a:ext cx="302446" cy="22448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8" name="AutoShape 5"/>
            <p:cNvSpPr>
              <a:spLocks noChangeAspect="1" noChangeArrowheads="1" noTextEdit="1"/>
            </p:cNvSpPr>
            <p:nvPr>
              <p:custDataLst>
                <p:tags r:id="rId12"/>
              </p:custDataLst>
            </p:nvPr>
          </p:nvSpPr>
          <p:spPr bwMode="auto">
            <a:xfrm>
              <a:off x="5049208" y="2669567"/>
              <a:ext cx="1087318" cy="1138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272" tIns="40636" rIns="81272" bIns="40636" numCol="1" anchor="t" anchorCtr="0" compatLnSpc="1"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/>
            <p:nvPr>
              <p:custDataLst>
                <p:tags r:id="rId13"/>
              </p:custDataLst>
            </p:nvPr>
          </p:nvSpPr>
          <p:spPr bwMode="auto">
            <a:xfrm>
              <a:off x="5614909" y="1868190"/>
              <a:ext cx="1061892" cy="112489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0" name="Freeform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86445" y="2148701"/>
              <a:ext cx="736177" cy="780676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911014" y="2376913"/>
              <a:ext cx="489083" cy="51823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6"/>
              </p:custDataLst>
            </p:nvPr>
          </p:nvSpPr>
          <p:spPr bwMode="auto">
            <a:xfrm rot="18900000">
              <a:off x="5131263" y="2937275"/>
              <a:ext cx="796751" cy="844602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18900000">
              <a:off x="5315613" y="3119447"/>
              <a:ext cx="552363" cy="58615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8100000">
              <a:off x="5460347" y="3268924"/>
              <a:ext cx="366965" cy="38910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/>
            <p:nvPr>
              <p:custDataLst>
                <p:tags r:id="rId19"/>
              </p:custDataLst>
            </p:nvPr>
          </p:nvSpPr>
          <p:spPr bwMode="auto">
            <a:xfrm rot="2700000">
              <a:off x="6345742" y="2982912"/>
              <a:ext cx="592834" cy="72480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2700000">
              <a:off x="6390700" y="3146622"/>
              <a:ext cx="410994" cy="50301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13500000">
              <a:off x="6415887" y="3275765"/>
              <a:ext cx="273046" cy="33391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29"/>
            <p:cNvSpPr/>
            <p:nvPr>
              <p:custDataLst>
                <p:tags r:id="rId22"/>
              </p:custDataLst>
            </p:nvPr>
          </p:nvSpPr>
          <p:spPr bwMode="auto">
            <a:xfrm rot="13500000">
              <a:off x="5714732" y="3797822"/>
              <a:ext cx="355949" cy="43568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9" name="Freeform 3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3500000">
              <a:off x="5796953" y="3832737"/>
              <a:ext cx="246768" cy="30236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2700000">
              <a:off x="5864686" y="3856756"/>
              <a:ext cx="163942" cy="20071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3" name="Freeform 33"/>
            <p:cNvSpPr/>
            <p:nvPr>
              <p:custDataLst>
                <p:tags r:id="rId25"/>
              </p:custDataLst>
            </p:nvPr>
          </p:nvSpPr>
          <p:spPr bwMode="auto">
            <a:xfrm>
              <a:off x="6580871" y="3780637"/>
              <a:ext cx="743457" cy="78755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00968" y="3977025"/>
              <a:ext cx="515416" cy="54655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10800000">
              <a:off x="6788181" y="4136799"/>
              <a:ext cx="342419" cy="362819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6" name="Freeform 37"/>
            <p:cNvSpPr/>
            <p:nvPr>
              <p:custDataLst>
                <p:tags r:id="rId28"/>
              </p:custDataLst>
            </p:nvPr>
          </p:nvSpPr>
          <p:spPr bwMode="auto">
            <a:xfrm>
              <a:off x="5131263" y="4062171"/>
              <a:ext cx="583574" cy="618878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7" name="Freeform 3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25533" y="4216498"/>
              <a:ext cx="404574" cy="42950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8" name="Freeform 3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0800000">
              <a:off x="5293990" y="4342052"/>
              <a:ext cx="268781" cy="285113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/>
            <p:nvPr>
              <p:custDataLst>
                <p:tags r:id="rId31"/>
              </p:custDataLst>
            </p:nvPr>
          </p:nvSpPr>
          <p:spPr bwMode="auto">
            <a:xfrm>
              <a:off x="6339713" y="4455326"/>
              <a:ext cx="265140" cy="28153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82543" y="4525531"/>
              <a:ext cx="183813" cy="195384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0800000">
              <a:off x="6413646" y="4582647"/>
              <a:ext cx="122117" cy="129701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/>
            <p:nvPr>
              <p:custDataLst>
                <p:tags r:id="rId34"/>
              </p:custDataLst>
            </p:nvPr>
          </p:nvSpPr>
          <p:spPr bwMode="auto">
            <a:xfrm>
              <a:off x="5734822" y="4512377"/>
              <a:ext cx="371729" cy="39315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871" y="4610417"/>
              <a:ext cx="257708" cy="27285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5838477" y="4690178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/>
            <p:nvPr>
              <p:custDataLst>
                <p:tags r:id="rId37"/>
              </p:custDataLst>
            </p:nvPr>
          </p:nvSpPr>
          <p:spPr bwMode="auto">
            <a:xfrm rot="8100000">
              <a:off x="6702115" y="4793912"/>
              <a:ext cx="371729" cy="393155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 rot="8100000">
              <a:off x="6730187" y="4829424"/>
              <a:ext cx="257708" cy="27284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8900000">
              <a:off x="6749214" y="4851569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8" name="Freeform 53"/>
            <p:cNvSpPr/>
            <p:nvPr>
              <p:custDataLst>
                <p:tags r:id="rId40"/>
              </p:custDataLst>
            </p:nvPr>
          </p:nvSpPr>
          <p:spPr bwMode="auto">
            <a:xfrm rot="13500000">
              <a:off x="5354769" y="5031900"/>
              <a:ext cx="385714" cy="470323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 rot="13500000">
              <a:off x="5443743" y="5069583"/>
              <a:ext cx="267404" cy="32640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2700000">
              <a:off x="5517032" y="5095510"/>
              <a:ext cx="177651" cy="21667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  <p:custDataLst>
      <p:tags r:id="rId4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417195" y="703580"/>
            <a:ext cx="10427970" cy="54737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ct val="50000"/>
              </a:spcBef>
            </a:pP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1.Always do to the others </a:t>
            </a:r>
            <a:r>
              <a:rPr sz="44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 </a:t>
            </a: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you would be done by.</a:t>
            </a: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lvl="0" indent="0">
              <a:spcBef>
                <a:spcPct val="50000"/>
              </a:spcBef>
              <a:buNone/>
            </a:pP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你希望人家怎样待你，你就要怎样待人。</a:t>
            </a: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lvl="0" indent="0">
              <a:spcBef>
                <a:spcPct val="50000"/>
              </a:spcBef>
              <a:buNone/>
            </a:pP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2.</a:t>
            </a:r>
            <a:r>
              <a:rPr sz="44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</a:t>
            </a:r>
            <a:r>
              <a:rPr sz="4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water is to fish, so air is to man.</a:t>
            </a: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我们离不开空气，犹如鱼儿离不开水。</a:t>
            </a: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356629" y="1683600"/>
            <a:ext cx="2414403" cy="4989419"/>
            <a:chOff x="5049208" y="1868190"/>
            <a:chExt cx="2275120" cy="4254016"/>
          </a:xfrm>
        </p:grpSpPr>
        <p:sp>
          <p:nvSpPr>
            <p:cNvPr id="9" name="Freeform 87"/>
            <p:cNvSpPr/>
            <p:nvPr>
              <p:custDataLst>
                <p:tags r:id="rId3"/>
              </p:custDataLst>
            </p:nvPr>
          </p:nvSpPr>
          <p:spPr bwMode="auto">
            <a:xfrm>
              <a:off x="6158512" y="4455326"/>
              <a:ext cx="786093" cy="563068"/>
            </a:xfrm>
            <a:custGeom>
              <a:avLst/>
              <a:gdLst>
                <a:gd name="T0" fmla="*/ 0 w 590"/>
                <a:gd name="T1" fmla="*/ 720725 h 454"/>
                <a:gd name="T2" fmla="*/ 936625 w 590"/>
                <a:gd name="T3" fmla="*/ 217488 h 454"/>
                <a:gd name="T4" fmla="*/ 936625 w 590"/>
                <a:gd name="T5" fmla="*/ 0 h 454"/>
                <a:gd name="T6" fmla="*/ 0 60000 65536"/>
                <a:gd name="T7" fmla="*/ 0 60000 65536"/>
                <a:gd name="T8" fmla="*/ 0 60000 65536"/>
                <a:gd name="T9" fmla="*/ 0 w 590"/>
                <a:gd name="T10" fmla="*/ 0 h 454"/>
                <a:gd name="T11" fmla="*/ 590 w 59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454">
                  <a:moveTo>
                    <a:pt x="0" y="454"/>
                  </a:moveTo>
                  <a:lnTo>
                    <a:pt x="590" y="137"/>
                  </a:lnTo>
                  <a:lnTo>
                    <a:pt x="59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0" name="Line 9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6676801" y="4776548"/>
              <a:ext cx="103924" cy="11162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1" name="Line 9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460959" y="4658190"/>
              <a:ext cx="31977" cy="20587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2" name="Freeform 85"/>
            <p:cNvSpPr/>
            <p:nvPr>
              <p:custDataLst>
                <p:tags r:id="rId6"/>
              </p:custDataLst>
            </p:nvPr>
          </p:nvSpPr>
          <p:spPr bwMode="auto">
            <a:xfrm>
              <a:off x="5409726" y="4595474"/>
              <a:ext cx="748786" cy="817316"/>
            </a:xfrm>
            <a:custGeom>
              <a:avLst/>
              <a:gdLst>
                <a:gd name="T0" fmla="*/ 892175 w 544"/>
                <a:gd name="T1" fmla="*/ 1046162 h 635"/>
                <a:gd name="T2" fmla="*/ 0 w 544"/>
                <a:gd name="T3" fmla="*/ 149922 h 635"/>
                <a:gd name="T4" fmla="*/ 0 w 544"/>
                <a:gd name="T5" fmla="*/ 0 h 635"/>
                <a:gd name="T6" fmla="*/ 0 60000 65536"/>
                <a:gd name="T7" fmla="*/ 0 60000 65536"/>
                <a:gd name="T8" fmla="*/ 0 60000 65536"/>
                <a:gd name="T9" fmla="*/ 0 w 544"/>
                <a:gd name="T10" fmla="*/ 0 h 635"/>
                <a:gd name="T11" fmla="*/ 544 w 544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635">
                  <a:moveTo>
                    <a:pt x="544" y="635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3" name="Line 9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666872" y="5048160"/>
              <a:ext cx="118580" cy="11286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4" name="Line 9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916023" y="4905533"/>
              <a:ext cx="0" cy="2815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5" name="Line 8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6158512" y="2880224"/>
              <a:ext cx="0" cy="324198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6" name="Line 8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64134" y="3574757"/>
              <a:ext cx="386384" cy="35966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7" name="Line 9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150518" y="3521428"/>
              <a:ext cx="302446" cy="22448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8" name="AutoShape 5"/>
            <p:cNvSpPr>
              <a:spLocks noChangeAspect="1" noChangeArrowheads="1" noTextEdit="1"/>
            </p:cNvSpPr>
            <p:nvPr>
              <p:custDataLst>
                <p:tags r:id="rId12"/>
              </p:custDataLst>
            </p:nvPr>
          </p:nvSpPr>
          <p:spPr bwMode="auto">
            <a:xfrm>
              <a:off x="5049208" y="2669567"/>
              <a:ext cx="1087318" cy="1138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272" tIns="40636" rIns="81272" bIns="40636" numCol="1" anchor="t" anchorCtr="0" compatLnSpc="1"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/>
            <p:nvPr>
              <p:custDataLst>
                <p:tags r:id="rId13"/>
              </p:custDataLst>
            </p:nvPr>
          </p:nvSpPr>
          <p:spPr bwMode="auto">
            <a:xfrm>
              <a:off x="5614909" y="1868190"/>
              <a:ext cx="1061892" cy="112489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0" name="Freeform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86445" y="2148701"/>
              <a:ext cx="736177" cy="780676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911014" y="2376913"/>
              <a:ext cx="489083" cy="51823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6"/>
              </p:custDataLst>
            </p:nvPr>
          </p:nvSpPr>
          <p:spPr bwMode="auto">
            <a:xfrm rot="18900000">
              <a:off x="5131263" y="2937275"/>
              <a:ext cx="796751" cy="844602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18900000">
              <a:off x="5315613" y="3119447"/>
              <a:ext cx="552363" cy="58615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8100000">
              <a:off x="5460347" y="3268924"/>
              <a:ext cx="366965" cy="38910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/>
            <p:nvPr>
              <p:custDataLst>
                <p:tags r:id="rId19"/>
              </p:custDataLst>
            </p:nvPr>
          </p:nvSpPr>
          <p:spPr bwMode="auto">
            <a:xfrm rot="2700000">
              <a:off x="6345742" y="2982912"/>
              <a:ext cx="592834" cy="72480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2700000">
              <a:off x="6390700" y="3146622"/>
              <a:ext cx="410994" cy="50301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13500000">
              <a:off x="6415887" y="3275765"/>
              <a:ext cx="273046" cy="33391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29"/>
            <p:cNvSpPr/>
            <p:nvPr>
              <p:custDataLst>
                <p:tags r:id="rId22"/>
              </p:custDataLst>
            </p:nvPr>
          </p:nvSpPr>
          <p:spPr bwMode="auto">
            <a:xfrm rot="13500000">
              <a:off x="5714732" y="3797822"/>
              <a:ext cx="355949" cy="43568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9" name="Freeform 3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3500000">
              <a:off x="5796953" y="3832737"/>
              <a:ext cx="246768" cy="30236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2700000">
              <a:off x="5864686" y="3856756"/>
              <a:ext cx="163942" cy="20071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3" name="Freeform 33"/>
            <p:cNvSpPr/>
            <p:nvPr>
              <p:custDataLst>
                <p:tags r:id="rId25"/>
              </p:custDataLst>
            </p:nvPr>
          </p:nvSpPr>
          <p:spPr bwMode="auto">
            <a:xfrm>
              <a:off x="6580871" y="3780637"/>
              <a:ext cx="743457" cy="78755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00968" y="3977025"/>
              <a:ext cx="515416" cy="54655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10800000">
              <a:off x="6788181" y="4136799"/>
              <a:ext cx="342419" cy="362819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6" name="Freeform 37"/>
            <p:cNvSpPr/>
            <p:nvPr>
              <p:custDataLst>
                <p:tags r:id="rId28"/>
              </p:custDataLst>
            </p:nvPr>
          </p:nvSpPr>
          <p:spPr bwMode="auto">
            <a:xfrm>
              <a:off x="5131263" y="4062171"/>
              <a:ext cx="583574" cy="618878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7" name="Freeform 3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25533" y="4216498"/>
              <a:ext cx="404574" cy="42950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8" name="Freeform 3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0800000">
              <a:off x="5293990" y="4342052"/>
              <a:ext cx="268781" cy="285113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/>
            <p:nvPr>
              <p:custDataLst>
                <p:tags r:id="rId31"/>
              </p:custDataLst>
            </p:nvPr>
          </p:nvSpPr>
          <p:spPr bwMode="auto">
            <a:xfrm>
              <a:off x="6339713" y="4455326"/>
              <a:ext cx="265140" cy="28153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82543" y="4525531"/>
              <a:ext cx="183813" cy="195384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0800000">
              <a:off x="6413646" y="4582647"/>
              <a:ext cx="122117" cy="129701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/>
            <p:nvPr>
              <p:custDataLst>
                <p:tags r:id="rId34"/>
              </p:custDataLst>
            </p:nvPr>
          </p:nvSpPr>
          <p:spPr bwMode="auto">
            <a:xfrm>
              <a:off x="5734822" y="4512377"/>
              <a:ext cx="371729" cy="39315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871" y="4610417"/>
              <a:ext cx="257708" cy="27285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5838477" y="4690178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/>
            <p:nvPr>
              <p:custDataLst>
                <p:tags r:id="rId37"/>
              </p:custDataLst>
            </p:nvPr>
          </p:nvSpPr>
          <p:spPr bwMode="auto">
            <a:xfrm rot="8100000">
              <a:off x="6702115" y="4793912"/>
              <a:ext cx="371729" cy="393155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 rot="8100000">
              <a:off x="6730187" y="4829424"/>
              <a:ext cx="257708" cy="27284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8900000">
              <a:off x="6749214" y="4851569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8" name="Freeform 53"/>
            <p:cNvSpPr/>
            <p:nvPr>
              <p:custDataLst>
                <p:tags r:id="rId40"/>
              </p:custDataLst>
            </p:nvPr>
          </p:nvSpPr>
          <p:spPr bwMode="auto">
            <a:xfrm rot="13500000">
              <a:off x="5354769" y="5031900"/>
              <a:ext cx="385714" cy="470323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 rot="13500000">
              <a:off x="5443743" y="5069583"/>
              <a:ext cx="267404" cy="32640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2700000">
              <a:off x="5517032" y="5095510"/>
              <a:ext cx="177651" cy="21667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  <p:custDataLst>
      <p:tags r:id="rId4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325120" y="782955"/>
            <a:ext cx="9742170" cy="539432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ct val="50000"/>
              </a:spcBef>
            </a:pP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lvl="0" indent="0">
              <a:spcBef>
                <a:spcPct val="50000"/>
              </a:spcBef>
              <a:buNone/>
            </a:pP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3. </a:t>
            </a:r>
            <a:r>
              <a:rPr sz="4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  <a:r>
              <a:rPr sz="44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Just as</a:t>
            </a:r>
            <a:r>
              <a:rPr sz="4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we sweep our rooms, so we should sweep backward ideas from our minds.</a:t>
            </a: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　正如打扫房屋一样，我们也要扫除我们头脑中落后的东西。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632219" y="1736305"/>
            <a:ext cx="2414403" cy="4989419"/>
            <a:chOff x="5049208" y="1868190"/>
            <a:chExt cx="2275120" cy="4254016"/>
          </a:xfrm>
        </p:grpSpPr>
        <p:sp>
          <p:nvSpPr>
            <p:cNvPr id="9" name="Freeform 87"/>
            <p:cNvSpPr/>
            <p:nvPr>
              <p:custDataLst>
                <p:tags r:id="rId3"/>
              </p:custDataLst>
            </p:nvPr>
          </p:nvSpPr>
          <p:spPr bwMode="auto">
            <a:xfrm>
              <a:off x="6158512" y="4455326"/>
              <a:ext cx="786093" cy="563068"/>
            </a:xfrm>
            <a:custGeom>
              <a:avLst/>
              <a:gdLst>
                <a:gd name="T0" fmla="*/ 0 w 590"/>
                <a:gd name="T1" fmla="*/ 720725 h 454"/>
                <a:gd name="T2" fmla="*/ 936625 w 590"/>
                <a:gd name="T3" fmla="*/ 217488 h 454"/>
                <a:gd name="T4" fmla="*/ 936625 w 590"/>
                <a:gd name="T5" fmla="*/ 0 h 454"/>
                <a:gd name="T6" fmla="*/ 0 60000 65536"/>
                <a:gd name="T7" fmla="*/ 0 60000 65536"/>
                <a:gd name="T8" fmla="*/ 0 60000 65536"/>
                <a:gd name="T9" fmla="*/ 0 w 590"/>
                <a:gd name="T10" fmla="*/ 0 h 454"/>
                <a:gd name="T11" fmla="*/ 590 w 59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454">
                  <a:moveTo>
                    <a:pt x="0" y="454"/>
                  </a:moveTo>
                  <a:lnTo>
                    <a:pt x="590" y="137"/>
                  </a:lnTo>
                  <a:lnTo>
                    <a:pt x="59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0" name="Line 9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6676801" y="4776548"/>
              <a:ext cx="103924" cy="11162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1" name="Line 9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460959" y="4658190"/>
              <a:ext cx="31977" cy="20587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2" name="Freeform 85"/>
            <p:cNvSpPr/>
            <p:nvPr>
              <p:custDataLst>
                <p:tags r:id="rId6"/>
              </p:custDataLst>
            </p:nvPr>
          </p:nvSpPr>
          <p:spPr bwMode="auto">
            <a:xfrm>
              <a:off x="5409726" y="4595474"/>
              <a:ext cx="748786" cy="817316"/>
            </a:xfrm>
            <a:custGeom>
              <a:avLst/>
              <a:gdLst>
                <a:gd name="T0" fmla="*/ 892175 w 544"/>
                <a:gd name="T1" fmla="*/ 1046162 h 635"/>
                <a:gd name="T2" fmla="*/ 0 w 544"/>
                <a:gd name="T3" fmla="*/ 149922 h 635"/>
                <a:gd name="T4" fmla="*/ 0 w 544"/>
                <a:gd name="T5" fmla="*/ 0 h 635"/>
                <a:gd name="T6" fmla="*/ 0 60000 65536"/>
                <a:gd name="T7" fmla="*/ 0 60000 65536"/>
                <a:gd name="T8" fmla="*/ 0 60000 65536"/>
                <a:gd name="T9" fmla="*/ 0 w 544"/>
                <a:gd name="T10" fmla="*/ 0 h 635"/>
                <a:gd name="T11" fmla="*/ 544 w 544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635">
                  <a:moveTo>
                    <a:pt x="544" y="635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3" name="Line 9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666872" y="5048160"/>
              <a:ext cx="118580" cy="11286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4" name="Line 9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916023" y="4905533"/>
              <a:ext cx="0" cy="2815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5" name="Line 8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6158512" y="2880224"/>
              <a:ext cx="0" cy="324198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6" name="Line 8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64134" y="3574757"/>
              <a:ext cx="386384" cy="35966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7" name="Line 9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150518" y="3521428"/>
              <a:ext cx="302446" cy="22448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8" name="AutoShape 5"/>
            <p:cNvSpPr>
              <a:spLocks noChangeAspect="1" noChangeArrowheads="1" noTextEdit="1"/>
            </p:cNvSpPr>
            <p:nvPr>
              <p:custDataLst>
                <p:tags r:id="rId12"/>
              </p:custDataLst>
            </p:nvPr>
          </p:nvSpPr>
          <p:spPr bwMode="auto">
            <a:xfrm>
              <a:off x="5049208" y="2669567"/>
              <a:ext cx="1087318" cy="1138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272" tIns="40636" rIns="81272" bIns="40636" numCol="1" anchor="t" anchorCtr="0" compatLnSpc="1"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/>
            <p:nvPr>
              <p:custDataLst>
                <p:tags r:id="rId13"/>
              </p:custDataLst>
            </p:nvPr>
          </p:nvSpPr>
          <p:spPr bwMode="auto">
            <a:xfrm>
              <a:off x="5614909" y="1868190"/>
              <a:ext cx="1061892" cy="112489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0" name="Freeform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86445" y="2148701"/>
              <a:ext cx="736177" cy="780676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911014" y="2376913"/>
              <a:ext cx="489083" cy="51823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6"/>
              </p:custDataLst>
            </p:nvPr>
          </p:nvSpPr>
          <p:spPr bwMode="auto">
            <a:xfrm rot="18900000">
              <a:off x="5131263" y="2937275"/>
              <a:ext cx="796751" cy="844602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18900000">
              <a:off x="5315613" y="3119447"/>
              <a:ext cx="552363" cy="58615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8100000">
              <a:off x="5460347" y="3268924"/>
              <a:ext cx="366965" cy="38910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/>
            <p:nvPr>
              <p:custDataLst>
                <p:tags r:id="rId19"/>
              </p:custDataLst>
            </p:nvPr>
          </p:nvSpPr>
          <p:spPr bwMode="auto">
            <a:xfrm rot="2700000">
              <a:off x="6345742" y="2982912"/>
              <a:ext cx="592834" cy="72480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2700000">
              <a:off x="6390700" y="3146622"/>
              <a:ext cx="410994" cy="50301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13500000">
              <a:off x="6415887" y="3275765"/>
              <a:ext cx="273046" cy="33391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29"/>
            <p:cNvSpPr/>
            <p:nvPr>
              <p:custDataLst>
                <p:tags r:id="rId22"/>
              </p:custDataLst>
            </p:nvPr>
          </p:nvSpPr>
          <p:spPr bwMode="auto">
            <a:xfrm rot="13500000">
              <a:off x="5714732" y="3797822"/>
              <a:ext cx="355949" cy="43568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9" name="Freeform 3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3500000">
              <a:off x="5796953" y="3832737"/>
              <a:ext cx="246768" cy="30236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2700000">
              <a:off x="5864686" y="3856756"/>
              <a:ext cx="163942" cy="20071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3" name="Freeform 33"/>
            <p:cNvSpPr/>
            <p:nvPr>
              <p:custDataLst>
                <p:tags r:id="rId25"/>
              </p:custDataLst>
            </p:nvPr>
          </p:nvSpPr>
          <p:spPr bwMode="auto">
            <a:xfrm>
              <a:off x="6580871" y="3780637"/>
              <a:ext cx="743457" cy="78755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00968" y="3977025"/>
              <a:ext cx="515416" cy="54655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10800000">
              <a:off x="6788181" y="4136799"/>
              <a:ext cx="342419" cy="362819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6" name="Freeform 37"/>
            <p:cNvSpPr/>
            <p:nvPr>
              <p:custDataLst>
                <p:tags r:id="rId28"/>
              </p:custDataLst>
            </p:nvPr>
          </p:nvSpPr>
          <p:spPr bwMode="auto">
            <a:xfrm>
              <a:off x="5131263" y="4062171"/>
              <a:ext cx="583574" cy="618878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7" name="Freeform 3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25533" y="4216498"/>
              <a:ext cx="404574" cy="42950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8" name="Freeform 3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0800000">
              <a:off x="5293990" y="4342052"/>
              <a:ext cx="268781" cy="285113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/>
            <p:nvPr>
              <p:custDataLst>
                <p:tags r:id="rId31"/>
              </p:custDataLst>
            </p:nvPr>
          </p:nvSpPr>
          <p:spPr bwMode="auto">
            <a:xfrm>
              <a:off x="6339713" y="4455326"/>
              <a:ext cx="265140" cy="28153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82543" y="4525531"/>
              <a:ext cx="183813" cy="195384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0800000">
              <a:off x="6413646" y="4582647"/>
              <a:ext cx="122117" cy="129701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/>
            <p:nvPr>
              <p:custDataLst>
                <p:tags r:id="rId34"/>
              </p:custDataLst>
            </p:nvPr>
          </p:nvSpPr>
          <p:spPr bwMode="auto">
            <a:xfrm>
              <a:off x="5734822" y="4512377"/>
              <a:ext cx="371729" cy="39315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871" y="4610417"/>
              <a:ext cx="257708" cy="27285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5838477" y="4690178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/>
            <p:nvPr>
              <p:custDataLst>
                <p:tags r:id="rId37"/>
              </p:custDataLst>
            </p:nvPr>
          </p:nvSpPr>
          <p:spPr bwMode="auto">
            <a:xfrm rot="8100000">
              <a:off x="6702115" y="4793912"/>
              <a:ext cx="371729" cy="393155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 rot="8100000">
              <a:off x="6730187" y="4829424"/>
              <a:ext cx="257708" cy="27284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8900000">
              <a:off x="6749214" y="4851569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8" name="Freeform 53"/>
            <p:cNvSpPr/>
            <p:nvPr>
              <p:custDataLst>
                <p:tags r:id="rId40"/>
              </p:custDataLst>
            </p:nvPr>
          </p:nvSpPr>
          <p:spPr bwMode="auto">
            <a:xfrm rot="13500000">
              <a:off x="5354769" y="5031900"/>
              <a:ext cx="385714" cy="470323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 rot="13500000">
              <a:off x="5443743" y="5069583"/>
              <a:ext cx="267404" cy="32640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2700000">
              <a:off x="5517032" y="5095510"/>
              <a:ext cx="177651" cy="21667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  <p:custDataLst>
      <p:tags r:id="rId4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601980" y="1073785"/>
            <a:ext cx="10858500" cy="435229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0" indent="0">
              <a:buNone/>
            </a:pPr>
            <a:r>
              <a:rPr lang="en-US" altLang="zh-CN" sz="4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a. </a:t>
            </a:r>
            <a:r>
              <a:rPr lang="en-US" altLang="zh-CN" sz="4800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We must do 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</a:t>
            </a:r>
            <a:r>
              <a:rPr lang="en-US" altLang="zh-CN" sz="5400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the Party tells us.</a:t>
            </a:r>
            <a:endParaRPr lang="en-US" altLang="zh-CN" sz="5400" b="1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lvl="0" indent="0">
              <a:buNone/>
            </a:pPr>
            <a:r>
              <a:rPr lang="en-US" altLang="zh-CN" sz="4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b. </a:t>
            </a:r>
            <a:r>
              <a:rPr lang="en-US" altLang="zh-CN" sz="4800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Leave the things 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</a:t>
            </a:r>
            <a:r>
              <a:rPr lang="en-US" altLang="zh-CN" sz="5400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they are.</a:t>
            </a:r>
            <a:endParaRPr lang="en-US" altLang="zh-CN" sz="5400" b="1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lvl="0" indent="0">
              <a:buNone/>
            </a:pPr>
            <a:r>
              <a:rPr lang="en-US" altLang="zh-CN" sz="4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c.</a:t>
            </a:r>
            <a:r>
              <a:rPr lang="en-US" altLang="zh-CN" sz="4800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Most plants need sunlight 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just as</a:t>
            </a:r>
            <a:r>
              <a:rPr lang="en-US" altLang="zh-CN" sz="5400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they </a:t>
            </a:r>
            <a:endParaRPr lang="en-US" altLang="zh-CN" sz="5400" b="1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lvl="0" indent="0">
              <a:buNone/>
            </a:pPr>
            <a:r>
              <a:rPr lang="en-US" altLang="zh-CN" sz="5400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need water.                                        </a:t>
            </a:r>
            <a:endParaRPr lang="en-US" altLang="zh-CN" sz="5400" b="1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lvl="0" indent="0">
              <a:buNone/>
            </a:pPr>
            <a:r>
              <a:rPr lang="en-US" altLang="zh-CN" sz="4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d.</a:t>
            </a:r>
            <a:r>
              <a:rPr lang="en-US" altLang="zh-CN" sz="4800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It sounds </a:t>
            </a:r>
            <a:r>
              <a:rPr lang="en-US" altLang="zh-CN" sz="4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 if</a:t>
            </a:r>
            <a:r>
              <a:rPr lang="en-US" altLang="zh-CN" sz="4800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it is raining.</a:t>
            </a:r>
            <a:endParaRPr lang="en-US" altLang="zh-CN" sz="48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548640" y="848995"/>
            <a:ext cx="9135110" cy="532828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lnSpc>
                <a:spcPct val="110000"/>
              </a:lnSpc>
              <a:spcBef>
                <a:spcPct val="50000"/>
              </a:spcBef>
            </a:pP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2) as if, as though两者的意义和用法相同，引出的状语从句谓语多用虚拟语气，表示与事实相反，有时也用陈述语气，表示所说情况是事实或实现的可能性较大。汉译常作"仿佛……似的"，"好像……似的"</a:t>
            </a: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564909" y="1697570"/>
            <a:ext cx="2414403" cy="4989419"/>
            <a:chOff x="5049208" y="1868190"/>
            <a:chExt cx="2275120" cy="4254016"/>
          </a:xfrm>
        </p:grpSpPr>
        <p:sp>
          <p:nvSpPr>
            <p:cNvPr id="9" name="Freeform 87"/>
            <p:cNvSpPr/>
            <p:nvPr>
              <p:custDataLst>
                <p:tags r:id="rId3"/>
              </p:custDataLst>
            </p:nvPr>
          </p:nvSpPr>
          <p:spPr bwMode="auto">
            <a:xfrm>
              <a:off x="6158512" y="4455326"/>
              <a:ext cx="786093" cy="563068"/>
            </a:xfrm>
            <a:custGeom>
              <a:avLst/>
              <a:gdLst>
                <a:gd name="T0" fmla="*/ 0 w 590"/>
                <a:gd name="T1" fmla="*/ 720725 h 454"/>
                <a:gd name="T2" fmla="*/ 936625 w 590"/>
                <a:gd name="T3" fmla="*/ 217488 h 454"/>
                <a:gd name="T4" fmla="*/ 936625 w 590"/>
                <a:gd name="T5" fmla="*/ 0 h 454"/>
                <a:gd name="T6" fmla="*/ 0 60000 65536"/>
                <a:gd name="T7" fmla="*/ 0 60000 65536"/>
                <a:gd name="T8" fmla="*/ 0 60000 65536"/>
                <a:gd name="T9" fmla="*/ 0 w 590"/>
                <a:gd name="T10" fmla="*/ 0 h 454"/>
                <a:gd name="T11" fmla="*/ 590 w 59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454">
                  <a:moveTo>
                    <a:pt x="0" y="454"/>
                  </a:moveTo>
                  <a:lnTo>
                    <a:pt x="590" y="137"/>
                  </a:lnTo>
                  <a:lnTo>
                    <a:pt x="59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0" name="Line 9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6676801" y="4776548"/>
              <a:ext cx="103924" cy="11162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1" name="Line 9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460959" y="4658190"/>
              <a:ext cx="31977" cy="20587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2" name="Freeform 85"/>
            <p:cNvSpPr/>
            <p:nvPr>
              <p:custDataLst>
                <p:tags r:id="rId6"/>
              </p:custDataLst>
            </p:nvPr>
          </p:nvSpPr>
          <p:spPr bwMode="auto">
            <a:xfrm>
              <a:off x="5409726" y="4595474"/>
              <a:ext cx="748786" cy="817316"/>
            </a:xfrm>
            <a:custGeom>
              <a:avLst/>
              <a:gdLst>
                <a:gd name="T0" fmla="*/ 892175 w 544"/>
                <a:gd name="T1" fmla="*/ 1046162 h 635"/>
                <a:gd name="T2" fmla="*/ 0 w 544"/>
                <a:gd name="T3" fmla="*/ 149922 h 635"/>
                <a:gd name="T4" fmla="*/ 0 w 544"/>
                <a:gd name="T5" fmla="*/ 0 h 635"/>
                <a:gd name="T6" fmla="*/ 0 60000 65536"/>
                <a:gd name="T7" fmla="*/ 0 60000 65536"/>
                <a:gd name="T8" fmla="*/ 0 60000 65536"/>
                <a:gd name="T9" fmla="*/ 0 w 544"/>
                <a:gd name="T10" fmla="*/ 0 h 635"/>
                <a:gd name="T11" fmla="*/ 544 w 544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635">
                  <a:moveTo>
                    <a:pt x="544" y="635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3" name="Line 9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666872" y="5048160"/>
              <a:ext cx="118580" cy="11286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4" name="Line 9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916023" y="4905533"/>
              <a:ext cx="0" cy="2815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5" name="Line 8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6158512" y="2880224"/>
              <a:ext cx="0" cy="324198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6" name="Line 8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64134" y="3574757"/>
              <a:ext cx="386384" cy="35966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7" name="Line 9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150518" y="3521428"/>
              <a:ext cx="302446" cy="22448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8" name="AutoShape 5"/>
            <p:cNvSpPr>
              <a:spLocks noChangeAspect="1" noChangeArrowheads="1" noTextEdit="1"/>
            </p:cNvSpPr>
            <p:nvPr>
              <p:custDataLst>
                <p:tags r:id="rId12"/>
              </p:custDataLst>
            </p:nvPr>
          </p:nvSpPr>
          <p:spPr bwMode="auto">
            <a:xfrm>
              <a:off x="5049208" y="2669567"/>
              <a:ext cx="1087318" cy="1138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272" tIns="40636" rIns="81272" bIns="40636" numCol="1" anchor="t" anchorCtr="0" compatLnSpc="1"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/>
            <p:nvPr>
              <p:custDataLst>
                <p:tags r:id="rId13"/>
              </p:custDataLst>
            </p:nvPr>
          </p:nvSpPr>
          <p:spPr bwMode="auto">
            <a:xfrm>
              <a:off x="5614909" y="1868190"/>
              <a:ext cx="1061892" cy="112489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0" name="Freeform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86445" y="2148701"/>
              <a:ext cx="736177" cy="780676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911014" y="2376913"/>
              <a:ext cx="489083" cy="51823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6"/>
              </p:custDataLst>
            </p:nvPr>
          </p:nvSpPr>
          <p:spPr bwMode="auto">
            <a:xfrm rot="18900000">
              <a:off x="5131263" y="2937275"/>
              <a:ext cx="796751" cy="844602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18900000">
              <a:off x="5315613" y="3119447"/>
              <a:ext cx="552363" cy="58615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8100000">
              <a:off x="5460347" y="3268924"/>
              <a:ext cx="366965" cy="38910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/>
            <p:nvPr>
              <p:custDataLst>
                <p:tags r:id="rId19"/>
              </p:custDataLst>
            </p:nvPr>
          </p:nvSpPr>
          <p:spPr bwMode="auto">
            <a:xfrm rot="2700000">
              <a:off x="6345742" y="2982912"/>
              <a:ext cx="592834" cy="72480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2700000">
              <a:off x="6390700" y="3146622"/>
              <a:ext cx="410994" cy="50301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13500000">
              <a:off x="6415887" y="3275765"/>
              <a:ext cx="273046" cy="33391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29"/>
            <p:cNvSpPr/>
            <p:nvPr>
              <p:custDataLst>
                <p:tags r:id="rId22"/>
              </p:custDataLst>
            </p:nvPr>
          </p:nvSpPr>
          <p:spPr bwMode="auto">
            <a:xfrm rot="13500000">
              <a:off x="5714732" y="3797822"/>
              <a:ext cx="355949" cy="43568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9" name="Freeform 3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3500000">
              <a:off x="5796953" y="3832737"/>
              <a:ext cx="246768" cy="30236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2700000">
              <a:off x="5864686" y="3856756"/>
              <a:ext cx="163942" cy="20071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3" name="Freeform 33"/>
            <p:cNvSpPr/>
            <p:nvPr>
              <p:custDataLst>
                <p:tags r:id="rId25"/>
              </p:custDataLst>
            </p:nvPr>
          </p:nvSpPr>
          <p:spPr bwMode="auto">
            <a:xfrm>
              <a:off x="6580871" y="3780637"/>
              <a:ext cx="743457" cy="78755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00968" y="3977025"/>
              <a:ext cx="515416" cy="54655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10800000">
              <a:off x="6788181" y="4136799"/>
              <a:ext cx="342419" cy="362819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6" name="Freeform 37"/>
            <p:cNvSpPr/>
            <p:nvPr>
              <p:custDataLst>
                <p:tags r:id="rId28"/>
              </p:custDataLst>
            </p:nvPr>
          </p:nvSpPr>
          <p:spPr bwMode="auto">
            <a:xfrm>
              <a:off x="5131263" y="4062171"/>
              <a:ext cx="583574" cy="618878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7" name="Freeform 3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25533" y="4216498"/>
              <a:ext cx="404574" cy="42950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8" name="Freeform 3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0800000">
              <a:off x="5293990" y="4342052"/>
              <a:ext cx="268781" cy="285113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/>
            <p:nvPr>
              <p:custDataLst>
                <p:tags r:id="rId31"/>
              </p:custDataLst>
            </p:nvPr>
          </p:nvSpPr>
          <p:spPr bwMode="auto">
            <a:xfrm>
              <a:off x="6339713" y="4455326"/>
              <a:ext cx="265140" cy="28153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82543" y="4525531"/>
              <a:ext cx="183813" cy="195384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0800000">
              <a:off x="6413646" y="4582647"/>
              <a:ext cx="122117" cy="129701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/>
            <p:nvPr>
              <p:custDataLst>
                <p:tags r:id="rId34"/>
              </p:custDataLst>
            </p:nvPr>
          </p:nvSpPr>
          <p:spPr bwMode="auto">
            <a:xfrm>
              <a:off x="5734822" y="4512377"/>
              <a:ext cx="371729" cy="39315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871" y="4610417"/>
              <a:ext cx="257708" cy="27285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5838477" y="4690178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/>
            <p:nvPr>
              <p:custDataLst>
                <p:tags r:id="rId37"/>
              </p:custDataLst>
            </p:nvPr>
          </p:nvSpPr>
          <p:spPr bwMode="auto">
            <a:xfrm rot="8100000">
              <a:off x="6702115" y="4793912"/>
              <a:ext cx="371729" cy="393155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 rot="8100000">
              <a:off x="6730187" y="4829424"/>
              <a:ext cx="257708" cy="27284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8900000">
              <a:off x="6749214" y="4851569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8" name="Freeform 53"/>
            <p:cNvSpPr/>
            <p:nvPr>
              <p:custDataLst>
                <p:tags r:id="rId40"/>
              </p:custDataLst>
            </p:nvPr>
          </p:nvSpPr>
          <p:spPr bwMode="auto">
            <a:xfrm rot="13500000">
              <a:off x="5354769" y="5031900"/>
              <a:ext cx="385714" cy="470323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 rot="13500000">
              <a:off x="5443743" y="5069583"/>
              <a:ext cx="267404" cy="32640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2700000">
              <a:off x="5517032" y="5095510"/>
              <a:ext cx="177651" cy="21667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  <p:custDataLst>
      <p:tags r:id="rId4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548640" y="545465"/>
            <a:ext cx="9572625" cy="563181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1.They completely ignore these facts 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 if (as though)</a:t>
            </a: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they never existed.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他们完全忽略了这些事实，就仿佛它不存在似的。(与事实相反，谓语用虚拟语气。)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　2.He looks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as if (as though)</a:t>
            </a: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he had been hit by lighting.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他那样子就像被雷击了似的。(与事实相反，谓语用虚拟语气。)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686194" y="1557870"/>
            <a:ext cx="2414403" cy="4989419"/>
            <a:chOff x="5049208" y="1868190"/>
            <a:chExt cx="2275120" cy="4254016"/>
          </a:xfrm>
        </p:grpSpPr>
        <p:sp>
          <p:nvSpPr>
            <p:cNvPr id="9" name="Freeform 87"/>
            <p:cNvSpPr/>
            <p:nvPr>
              <p:custDataLst>
                <p:tags r:id="rId3"/>
              </p:custDataLst>
            </p:nvPr>
          </p:nvSpPr>
          <p:spPr bwMode="auto">
            <a:xfrm>
              <a:off x="6158512" y="4455326"/>
              <a:ext cx="786093" cy="563068"/>
            </a:xfrm>
            <a:custGeom>
              <a:avLst/>
              <a:gdLst>
                <a:gd name="T0" fmla="*/ 0 w 590"/>
                <a:gd name="T1" fmla="*/ 720725 h 454"/>
                <a:gd name="T2" fmla="*/ 936625 w 590"/>
                <a:gd name="T3" fmla="*/ 217488 h 454"/>
                <a:gd name="T4" fmla="*/ 936625 w 590"/>
                <a:gd name="T5" fmla="*/ 0 h 454"/>
                <a:gd name="T6" fmla="*/ 0 60000 65536"/>
                <a:gd name="T7" fmla="*/ 0 60000 65536"/>
                <a:gd name="T8" fmla="*/ 0 60000 65536"/>
                <a:gd name="T9" fmla="*/ 0 w 590"/>
                <a:gd name="T10" fmla="*/ 0 h 454"/>
                <a:gd name="T11" fmla="*/ 590 w 59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454">
                  <a:moveTo>
                    <a:pt x="0" y="454"/>
                  </a:moveTo>
                  <a:lnTo>
                    <a:pt x="590" y="137"/>
                  </a:lnTo>
                  <a:lnTo>
                    <a:pt x="59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0" name="Line 9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6676801" y="4776548"/>
              <a:ext cx="103924" cy="11162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1" name="Line 9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460959" y="4658190"/>
              <a:ext cx="31977" cy="20587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2" name="Freeform 85"/>
            <p:cNvSpPr/>
            <p:nvPr>
              <p:custDataLst>
                <p:tags r:id="rId6"/>
              </p:custDataLst>
            </p:nvPr>
          </p:nvSpPr>
          <p:spPr bwMode="auto">
            <a:xfrm>
              <a:off x="5409726" y="4595474"/>
              <a:ext cx="748786" cy="817316"/>
            </a:xfrm>
            <a:custGeom>
              <a:avLst/>
              <a:gdLst>
                <a:gd name="T0" fmla="*/ 892175 w 544"/>
                <a:gd name="T1" fmla="*/ 1046162 h 635"/>
                <a:gd name="T2" fmla="*/ 0 w 544"/>
                <a:gd name="T3" fmla="*/ 149922 h 635"/>
                <a:gd name="T4" fmla="*/ 0 w 544"/>
                <a:gd name="T5" fmla="*/ 0 h 635"/>
                <a:gd name="T6" fmla="*/ 0 60000 65536"/>
                <a:gd name="T7" fmla="*/ 0 60000 65536"/>
                <a:gd name="T8" fmla="*/ 0 60000 65536"/>
                <a:gd name="T9" fmla="*/ 0 w 544"/>
                <a:gd name="T10" fmla="*/ 0 h 635"/>
                <a:gd name="T11" fmla="*/ 544 w 544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635">
                  <a:moveTo>
                    <a:pt x="544" y="635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3" name="Line 9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666872" y="5048160"/>
              <a:ext cx="118580" cy="11286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4" name="Line 9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916023" y="4905533"/>
              <a:ext cx="0" cy="2815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5" name="Line 8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6158512" y="2880224"/>
              <a:ext cx="0" cy="324198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6" name="Line 8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64134" y="3574757"/>
              <a:ext cx="386384" cy="35966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7" name="Line 9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150518" y="3521428"/>
              <a:ext cx="302446" cy="22448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8" name="AutoShape 5"/>
            <p:cNvSpPr>
              <a:spLocks noChangeAspect="1" noChangeArrowheads="1" noTextEdit="1"/>
            </p:cNvSpPr>
            <p:nvPr>
              <p:custDataLst>
                <p:tags r:id="rId12"/>
              </p:custDataLst>
            </p:nvPr>
          </p:nvSpPr>
          <p:spPr bwMode="auto">
            <a:xfrm>
              <a:off x="5049208" y="2669567"/>
              <a:ext cx="1087318" cy="1138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272" tIns="40636" rIns="81272" bIns="40636" numCol="1" anchor="t" anchorCtr="0" compatLnSpc="1"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/>
            <p:nvPr>
              <p:custDataLst>
                <p:tags r:id="rId13"/>
              </p:custDataLst>
            </p:nvPr>
          </p:nvSpPr>
          <p:spPr bwMode="auto">
            <a:xfrm>
              <a:off x="5614909" y="1868190"/>
              <a:ext cx="1061892" cy="112489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0" name="Freeform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86445" y="2148701"/>
              <a:ext cx="736177" cy="780676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911014" y="2376913"/>
              <a:ext cx="489083" cy="51823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6"/>
              </p:custDataLst>
            </p:nvPr>
          </p:nvSpPr>
          <p:spPr bwMode="auto">
            <a:xfrm rot="18900000">
              <a:off x="5131263" y="2937275"/>
              <a:ext cx="796751" cy="844602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18900000">
              <a:off x="5315613" y="3119447"/>
              <a:ext cx="552363" cy="58615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8100000">
              <a:off x="5460347" y="3268924"/>
              <a:ext cx="366965" cy="38910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/>
            <p:nvPr>
              <p:custDataLst>
                <p:tags r:id="rId19"/>
              </p:custDataLst>
            </p:nvPr>
          </p:nvSpPr>
          <p:spPr bwMode="auto">
            <a:xfrm rot="2700000">
              <a:off x="6345742" y="2982912"/>
              <a:ext cx="592834" cy="72480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2700000">
              <a:off x="6390700" y="3146622"/>
              <a:ext cx="410994" cy="50301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13500000">
              <a:off x="6415887" y="3275765"/>
              <a:ext cx="273046" cy="33391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29"/>
            <p:cNvSpPr/>
            <p:nvPr>
              <p:custDataLst>
                <p:tags r:id="rId22"/>
              </p:custDataLst>
            </p:nvPr>
          </p:nvSpPr>
          <p:spPr bwMode="auto">
            <a:xfrm rot="13500000">
              <a:off x="5714732" y="3797822"/>
              <a:ext cx="355949" cy="43568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9" name="Freeform 3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3500000">
              <a:off x="5796953" y="3832737"/>
              <a:ext cx="246768" cy="30236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2700000">
              <a:off x="5864686" y="3856756"/>
              <a:ext cx="163942" cy="20071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3" name="Freeform 33"/>
            <p:cNvSpPr/>
            <p:nvPr>
              <p:custDataLst>
                <p:tags r:id="rId25"/>
              </p:custDataLst>
            </p:nvPr>
          </p:nvSpPr>
          <p:spPr bwMode="auto">
            <a:xfrm>
              <a:off x="6580871" y="3780637"/>
              <a:ext cx="743457" cy="78755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00968" y="3977025"/>
              <a:ext cx="515416" cy="54655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10800000">
              <a:off x="6788181" y="4136799"/>
              <a:ext cx="342419" cy="362819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6" name="Freeform 37"/>
            <p:cNvSpPr/>
            <p:nvPr>
              <p:custDataLst>
                <p:tags r:id="rId28"/>
              </p:custDataLst>
            </p:nvPr>
          </p:nvSpPr>
          <p:spPr bwMode="auto">
            <a:xfrm>
              <a:off x="5131263" y="4062171"/>
              <a:ext cx="583574" cy="618878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7" name="Freeform 3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25533" y="4216498"/>
              <a:ext cx="404574" cy="42950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8" name="Freeform 3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0800000">
              <a:off x="5293990" y="4342052"/>
              <a:ext cx="268781" cy="285113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/>
            <p:nvPr>
              <p:custDataLst>
                <p:tags r:id="rId31"/>
              </p:custDataLst>
            </p:nvPr>
          </p:nvSpPr>
          <p:spPr bwMode="auto">
            <a:xfrm>
              <a:off x="6339713" y="4455326"/>
              <a:ext cx="265140" cy="28153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82543" y="4525531"/>
              <a:ext cx="183813" cy="195384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0800000">
              <a:off x="6413646" y="4582647"/>
              <a:ext cx="122117" cy="129701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/>
            <p:nvPr>
              <p:custDataLst>
                <p:tags r:id="rId34"/>
              </p:custDataLst>
            </p:nvPr>
          </p:nvSpPr>
          <p:spPr bwMode="auto">
            <a:xfrm>
              <a:off x="5734822" y="4512377"/>
              <a:ext cx="371729" cy="39315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871" y="4610417"/>
              <a:ext cx="257708" cy="27285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5838477" y="4690178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/>
            <p:nvPr>
              <p:custDataLst>
                <p:tags r:id="rId37"/>
              </p:custDataLst>
            </p:nvPr>
          </p:nvSpPr>
          <p:spPr bwMode="auto">
            <a:xfrm rot="8100000">
              <a:off x="6702115" y="4793912"/>
              <a:ext cx="371729" cy="393155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 rot="8100000">
              <a:off x="6730187" y="4829424"/>
              <a:ext cx="257708" cy="27284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8900000">
              <a:off x="6749214" y="4851569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8" name="Freeform 53"/>
            <p:cNvSpPr/>
            <p:nvPr>
              <p:custDataLst>
                <p:tags r:id="rId40"/>
              </p:custDataLst>
            </p:nvPr>
          </p:nvSpPr>
          <p:spPr bwMode="auto">
            <a:xfrm rot="13500000">
              <a:off x="5354769" y="5031900"/>
              <a:ext cx="385714" cy="470323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 rot="13500000">
              <a:off x="5443743" y="5069583"/>
              <a:ext cx="267404" cy="32640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2700000">
              <a:off x="5517032" y="5095510"/>
              <a:ext cx="177651" cy="21667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  <p:custDataLst>
      <p:tags r:id="rId4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377825" y="1683385"/>
            <a:ext cx="9524365" cy="449389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3. It looks 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 if </a:t>
            </a: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the weather may pick up very soon.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看来天气很快就会好起来。(实现的可能性较大，谓语用陈述语气。)</a:t>
            </a:r>
            <a:endParaRPr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356629" y="1683600"/>
            <a:ext cx="2414403" cy="4989419"/>
            <a:chOff x="5049208" y="1868190"/>
            <a:chExt cx="2275120" cy="4254016"/>
          </a:xfrm>
        </p:grpSpPr>
        <p:sp>
          <p:nvSpPr>
            <p:cNvPr id="9" name="Freeform 87"/>
            <p:cNvSpPr/>
            <p:nvPr>
              <p:custDataLst>
                <p:tags r:id="rId3"/>
              </p:custDataLst>
            </p:nvPr>
          </p:nvSpPr>
          <p:spPr bwMode="auto">
            <a:xfrm>
              <a:off x="6158512" y="4455326"/>
              <a:ext cx="786093" cy="563068"/>
            </a:xfrm>
            <a:custGeom>
              <a:avLst/>
              <a:gdLst>
                <a:gd name="T0" fmla="*/ 0 w 590"/>
                <a:gd name="T1" fmla="*/ 720725 h 454"/>
                <a:gd name="T2" fmla="*/ 936625 w 590"/>
                <a:gd name="T3" fmla="*/ 217488 h 454"/>
                <a:gd name="T4" fmla="*/ 936625 w 590"/>
                <a:gd name="T5" fmla="*/ 0 h 454"/>
                <a:gd name="T6" fmla="*/ 0 60000 65536"/>
                <a:gd name="T7" fmla="*/ 0 60000 65536"/>
                <a:gd name="T8" fmla="*/ 0 60000 65536"/>
                <a:gd name="T9" fmla="*/ 0 w 590"/>
                <a:gd name="T10" fmla="*/ 0 h 454"/>
                <a:gd name="T11" fmla="*/ 590 w 59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454">
                  <a:moveTo>
                    <a:pt x="0" y="454"/>
                  </a:moveTo>
                  <a:lnTo>
                    <a:pt x="590" y="137"/>
                  </a:lnTo>
                  <a:lnTo>
                    <a:pt x="59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0" name="Line 9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6676801" y="4776548"/>
              <a:ext cx="103924" cy="11162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1" name="Line 9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460959" y="4658190"/>
              <a:ext cx="31977" cy="20587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2" name="Freeform 85"/>
            <p:cNvSpPr/>
            <p:nvPr>
              <p:custDataLst>
                <p:tags r:id="rId6"/>
              </p:custDataLst>
            </p:nvPr>
          </p:nvSpPr>
          <p:spPr bwMode="auto">
            <a:xfrm>
              <a:off x="5409726" y="4595474"/>
              <a:ext cx="748786" cy="817316"/>
            </a:xfrm>
            <a:custGeom>
              <a:avLst/>
              <a:gdLst>
                <a:gd name="T0" fmla="*/ 892175 w 544"/>
                <a:gd name="T1" fmla="*/ 1046162 h 635"/>
                <a:gd name="T2" fmla="*/ 0 w 544"/>
                <a:gd name="T3" fmla="*/ 149922 h 635"/>
                <a:gd name="T4" fmla="*/ 0 w 544"/>
                <a:gd name="T5" fmla="*/ 0 h 635"/>
                <a:gd name="T6" fmla="*/ 0 60000 65536"/>
                <a:gd name="T7" fmla="*/ 0 60000 65536"/>
                <a:gd name="T8" fmla="*/ 0 60000 65536"/>
                <a:gd name="T9" fmla="*/ 0 w 544"/>
                <a:gd name="T10" fmla="*/ 0 h 635"/>
                <a:gd name="T11" fmla="*/ 544 w 544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635">
                  <a:moveTo>
                    <a:pt x="544" y="635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3" name="Line 9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666872" y="5048160"/>
              <a:ext cx="118580" cy="11286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4" name="Line 9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916023" y="4905533"/>
              <a:ext cx="0" cy="2815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5" name="Line 8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6158512" y="2880224"/>
              <a:ext cx="0" cy="324198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6" name="Line 8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64134" y="3574757"/>
              <a:ext cx="386384" cy="35966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7" name="Line 9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150518" y="3521428"/>
              <a:ext cx="302446" cy="22448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8" name="AutoShape 5"/>
            <p:cNvSpPr>
              <a:spLocks noChangeAspect="1" noChangeArrowheads="1" noTextEdit="1"/>
            </p:cNvSpPr>
            <p:nvPr>
              <p:custDataLst>
                <p:tags r:id="rId12"/>
              </p:custDataLst>
            </p:nvPr>
          </p:nvSpPr>
          <p:spPr bwMode="auto">
            <a:xfrm>
              <a:off x="5049208" y="2669567"/>
              <a:ext cx="1087318" cy="1138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272" tIns="40636" rIns="81272" bIns="40636" numCol="1" anchor="t" anchorCtr="0" compatLnSpc="1"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/>
            <p:nvPr>
              <p:custDataLst>
                <p:tags r:id="rId13"/>
              </p:custDataLst>
            </p:nvPr>
          </p:nvSpPr>
          <p:spPr bwMode="auto">
            <a:xfrm>
              <a:off x="5614909" y="1868190"/>
              <a:ext cx="1061892" cy="112489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0" name="Freeform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86445" y="2148701"/>
              <a:ext cx="736177" cy="780676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911014" y="2376913"/>
              <a:ext cx="489083" cy="51823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6"/>
              </p:custDataLst>
            </p:nvPr>
          </p:nvSpPr>
          <p:spPr bwMode="auto">
            <a:xfrm rot="18900000">
              <a:off x="5131263" y="2937275"/>
              <a:ext cx="796751" cy="844602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18900000">
              <a:off x="5315613" y="3119447"/>
              <a:ext cx="552363" cy="58615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8100000">
              <a:off x="5460347" y="3268924"/>
              <a:ext cx="366965" cy="38910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/>
            <p:nvPr>
              <p:custDataLst>
                <p:tags r:id="rId19"/>
              </p:custDataLst>
            </p:nvPr>
          </p:nvSpPr>
          <p:spPr bwMode="auto">
            <a:xfrm rot="2700000">
              <a:off x="6345742" y="2982912"/>
              <a:ext cx="592834" cy="72480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2700000">
              <a:off x="6390700" y="3146622"/>
              <a:ext cx="410994" cy="50301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13500000">
              <a:off x="6415887" y="3275765"/>
              <a:ext cx="273046" cy="33391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29"/>
            <p:cNvSpPr/>
            <p:nvPr>
              <p:custDataLst>
                <p:tags r:id="rId22"/>
              </p:custDataLst>
            </p:nvPr>
          </p:nvSpPr>
          <p:spPr bwMode="auto">
            <a:xfrm rot="13500000">
              <a:off x="5714732" y="3797822"/>
              <a:ext cx="355949" cy="43568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9" name="Freeform 3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3500000">
              <a:off x="5796953" y="3832737"/>
              <a:ext cx="246768" cy="30236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2700000">
              <a:off x="5864686" y="3856756"/>
              <a:ext cx="163942" cy="20071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3" name="Freeform 33"/>
            <p:cNvSpPr/>
            <p:nvPr>
              <p:custDataLst>
                <p:tags r:id="rId25"/>
              </p:custDataLst>
            </p:nvPr>
          </p:nvSpPr>
          <p:spPr bwMode="auto">
            <a:xfrm>
              <a:off x="6580871" y="3780637"/>
              <a:ext cx="743457" cy="78755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00968" y="3977025"/>
              <a:ext cx="515416" cy="54655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10800000">
              <a:off x="6788181" y="4136799"/>
              <a:ext cx="342419" cy="362819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6" name="Freeform 37"/>
            <p:cNvSpPr/>
            <p:nvPr>
              <p:custDataLst>
                <p:tags r:id="rId28"/>
              </p:custDataLst>
            </p:nvPr>
          </p:nvSpPr>
          <p:spPr bwMode="auto">
            <a:xfrm>
              <a:off x="5131263" y="4062171"/>
              <a:ext cx="583574" cy="618878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7" name="Freeform 3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25533" y="4216498"/>
              <a:ext cx="404574" cy="42950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8" name="Freeform 3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0800000">
              <a:off x="5293990" y="4342052"/>
              <a:ext cx="268781" cy="285113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/>
            <p:nvPr>
              <p:custDataLst>
                <p:tags r:id="rId31"/>
              </p:custDataLst>
            </p:nvPr>
          </p:nvSpPr>
          <p:spPr bwMode="auto">
            <a:xfrm>
              <a:off x="6339713" y="4455326"/>
              <a:ext cx="265140" cy="28153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82543" y="4525531"/>
              <a:ext cx="183813" cy="195384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0800000">
              <a:off x="6413646" y="4582647"/>
              <a:ext cx="122117" cy="129701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/>
            <p:nvPr>
              <p:custDataLst>
                <p:tags r:id="rId34"/>
              </p:custDataLst>
            </p:nvPr>
          </p:nvSpPr>
          <p:spPr bwMode="auto">
            <a:xfrm>
              <a:off x="5734822" y="4512377"/>
              <a:ext cx="371729" cy="39315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871" y="4610417"/>
              <a:ext cx="257708" cy="27285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5838477" y="4690178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/>
            <p:nvPr>
              <p:custDataLst>
                <p:tags r:id="rId37"/>
              </p:custDataLst>
            </p:nvPr>
          </p:nvSpPr>
          <p:spPr bwMode="auto">
            <a:xfrm rot="8100000">
              <a:off x="6702115" y="4793912"/>
              <a:ext cx="371729" cy="393155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 rot="8100000">
              <a:off x="6730187" y="4829424"/>
              <a:ext cx="257708" cy="27284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8900000">
              <a:off x="6749214" y="4851569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8" name="Freeform 53"/>
            <p:cNvSpPr/>
            <p:nvPr>
              <p:custDataLst>
                <p:tags r:id="rId40"/>
              </p:custDataLst>
            </p:nvPr>
          </p:nvSpPr>
          <p:spPr bwMode="auto">
            <a:xfrm rot="13500000">
              <a:off x="5354769" y="5031900"/>
              <a:ext cx="385714" cy="470323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 rot="13500000">
              <a:off x="5443743" y="5069583"/>
              <a:ext cx="267404" cy="32640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2700000">
              <a:off x="5517032" y="5095510"/>
              <a:ext cx="177651" cy="21667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  <p:custDataLst>
      <p:tags r:id="rId4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377190" y="874395"/>
            <a:ext cx="9415145" cy="530288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</a:t>
            </a:r>
            <a:r>
              <a:rPr sz="4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说明：as if / as though也可以引导一个分词短语、不定式短语或无动词短语，例如：</a:t>
            </a:r>
            <a:endParaRPr sz="48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　1.He stared at me </a:t>
            </a:r>
            <a:r>
              <a:rPr sz="4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as if </a:t>
            </a:r>
            <a:r>
              <a:rPr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seeing me for first time.</a:t>
            </a:r>
            <a:endParaRPr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lvl="0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　　他目不转睛地看着我，就像第一次看见我似的。</a:t>
            </a:r>
            <a:endParaRPr lang="zh-CN" altLang="en-US" sz="40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646824" y="1683600"/>
            <a:ext cx="2414403" cy="4989419"/>
            <a:chOff x="5049208" y="1868190"/>
            <a:chExt cx="2275120" cy="4254016"/>
          </a:xfrm>
        </p:grpSpPr>
        <p:sp>
          <p:nvSpPr>
            <p:cNvPr id="9" name="Freeform 87"/>
            <p:cNvSpPr/>
            <p:nvPr>
              <p:custDataLst>
                <p:tags r:id="rId3"/>
              </p:custDataLst>
            </p:nvPr>
          </p:nvSpPr>
          <p:spPr bwMode="auto">
            <a:xfrm>
              <a:off x="6158512" y="4455326"/>
              <a:ext cx="786093" cy="563068"/>
            </a:xfrm>
            <a:custGeom>
              <a:avLst/>
              <a:gdLst>
                <a:gd name="T0" fmla="*/ 0 w 590"/>
                <a:gd name="T1" fmla="*/ 720725 h 454"/>
                <a:gd name="T2" fmla="*/ 936625 w 590"/>
                <a:gd name="T3" fmla="*/ 217488 h 454"/>
                <a:gd name="T4" fmla="*/ 936625 w 590"/>
                <a:gd name="T5" fmla="*/ 0 h 454"/>
                <a:gd name="T6" fmla="*/ 0 60000 65536"/>
                <a:gd name="T7" fmla="*/ 0 60000 65536"/>
                <a:gd name="T8" fmla="*/ 0 60000 65536"/>
                <a:gd name="T9" fmla="*/ 0 w 590"/>
                <a:gd name="T10" fmla="*/ 0 h 454"/>
                <a:gd name="T11" fmla="*/ 590 w 59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454">
                  <a:moveTo>
                    <a:pt x="0" y="454"/>
                  </a:moveTo>
                  <a:lnTo>
                    <a:pt x="590" y="137"/>
                  </a:lnTo>
                  <a:lnTo>
                    <a:pt x="59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0" name="Line 9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6676801" y="4776548"/>
              <a:ext cx="103924" cy="111621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1" name="Line 9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460959" y="4658190"/>
              <a:ext cx="31977" cy="20587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2" name="Freeform 85"/>
            <p:cNvSpPr/>
            <p:nvPr>
              <p:custDataLst>
                <p:tags r:id="rId6"/>
              </p:custDataLst>
            </p:nvPr>
          </p:nvSpPr>
          <p:spPr bwMode="auto">
            <a:xfrm>
              <a:off x="5409726" y="4595474"/>
              <a:ext cx="748786" cy="817316"/>
            </a:xfrm>
            <a:custGeom>
              <a:avLst/>
              <a:gdLst>
                <a:gd name="T0" fmla="*/ 892175 w 544"/>
                <a:gd name="T1" fmla="*/ 1046162 h 635"/>
                <a:gd name="T2" fmla="*/ 0 w 544"/>
                <a:gd name="T3" fmla="*/ 149922 h 635"/>
                <a:gd name="T4" fmla="*/ 0 w 544"/>
                <a:gd name="T5" fmla="*/ 0 h 635"/>
                <a:gd name="T6" fmla="*/ 0 60000 65536"/>
                <a:gd name="T7" fmla="*/ 0 60000 65536"/>
                <a:gd name="T8" fmla="*/ 0 60000 65536"/>
                <a:gd name="T9" fmla="*/ 0 w 544"/>
                <a:gd name="T10" fmla="*/ 0 h 635"/>
                <a:gd name="T11" fmla="*/ 544 w 544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635">
                  <a:moveTo>
                    <a:pt x="544" y="635"/>
                  </a:moveTo>
                  <a:lnTo>
                    <a:pt x="0" y="91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3" name="Line 9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5666872" y="5048160"/>
              <a:ext cx="118580" cy="11286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4" name="Line 9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916023" y="4905533"/>
              <a:ext cx="0" cy="28153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5" name="Line 8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6158512" y="2880224"/>
              <a:ext cx="0" cy="324198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6" name="Line 8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64134" y="3574757"/>
              <a:ext cx="386384" cy="359669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7" name="Line 9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150518" y="3521428"/>
              <a:ext cx="302446" cy="22448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p>
              <a:endParaRPr lang="zh-CN" altLang="en-US"/>
            </a:p>
          </p:txBody>
        </p:sp>
        <p:sp>
          <p:nvSpPr>
            <p:cNvPr id="18" name="AutoShape 5"/>
            <p:cNvSpPr>
              <a:spLocks noChangeAspect="1" noChangeArrowheads="1" noTextEdit="1"/>
            </p:cNvSpPr>
            <p:nvPr>
              <p:custDataLst>
                <p:tags r:id="rId12"/>
              </p:custDataLst>
            </p:nvPr>
          </p:nvSpPr>
          <p:spPr bwMode="auto">
            <a:xfrm>
              <a:off x="5049208" y="2669567"/>
              <a:ext cx="1087318" cy="1138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1272" tIns="40636" rIns="81272" bIns="40636" numCol="1" anchor="t" anchorCtr="0" compatLnSpc="1"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/>
            <p:nvPr>
              <p:custDataLst>
                <p:tags r:id="rId13"/>
              </p:custDataLst>
            </p:nvPr>
          </p:nvSpPr>
          <p:spPr bwMode="auto">
            <a:xfrm>
              <a:off x="5614909" y="1868190"/>
              <a:ext cx="1061892" cy="112489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0" name="Freeform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86445" y="2148701"/>
              <a:ext cx="736177" cy="780676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1" name="Freeform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911014" y="2376913"/>
              <a:ext cx="489083" cy="51823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/>
            <p:nvPr>
              <p:custDataLst>
                <p:tags r:id="rId16"/>
              </p:custDataLst>
            </p:nvPr>
          </p:nvSpPr>
          <p:spPr bwMode="auto">
            <a:xfrm rot="18900000">
              <a:off x="5131263" y="2937275"/>
              <a:ext cx="796751" cy="844602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18900000">
              <a:off x="5315613" y="3119447"/>
              <a:ext cx="552363" cy="58615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8100000">
              <a:off x="5460347" y="3268924"/>
              <a:ext cx="366965" cy="38910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/>
            <p:nvPr>
              <p:custDataLst>
                <p:tags r:id="rId19"/>
              </p:custDataLst>
            </p:nvPr>
          </p:nvSpPr>
          <p:spPr bwMode="auto">
            <a:xfrm rot="2700000">
              <a:off x="6345742" y="2982912"/>
              <a:ext cx="592834" cy="72480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2700000">
              <a:off x="6390700" y="3146622"/>
              <a:ext cx="410994" cy="50301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13500000">
              <a:off x="6415887" y="3275765"/>
              <a:ext cx="273046" cy="333912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29"/>
            <p:cNvSpPr/>
            <p:nvPr>
              <p:custDataLst>
                <p:tags r:id="rId22"/>
              </p:custDataLst>
            </p:nvPr>
          </p:nvSpPr>
          <p:spPr bwMode="auto">
            <a:xfrm rot="13500000">
              <a:off x="5714732" y="3797822"/>
              <a:ext cx="355949" cy="43568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9" name="Freeform 3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3500000">
              <a:off x="5796953" y="3832737"/>
              <a:ext cx="246768" cy="302362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2700000">
              <a:off x="5864686" y="3856756"/>
              <a:ext cx="163942" cy="20071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3" name="Freeform 33"/>
            <p:cNvSpPr/>
            <p:nvPr>
              <p:custDataLst>
                <p:tags r:id="rId25"/>
              </p:custDataLst>
            </p:nvPr>
          </p:nvSpPr>
          <p:spPr bwMode="auto">
            <a:xfrm>
              <a:off x="6580871" y="3780637"/>
              <a:ext cx="743457" cy="787551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00968" y="3977025"/>
              <a:ext cx="515416" cy="54655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5" name="Freeform 3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 rot="10800000">
              <a:off x="6788181" y="4136799"/>
              <a:ext cx="342419" cy="362819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6" name="Freeform 37"/>
            <p:cNvSpPr/>
            <p:nvPr>
              <p:custDataLst>
                <p:tags r:id="rId28"/>
              </p:custDataLst>
            </p:nvPr>
          </p:nvSpPr>
          <p:spPr bwMode="auto">
            <a:xfrm>
              <a:off x="5131263" y="4062171"/>
              <a:ext cx="583574" cy="618878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7" name="Freeform 3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225533" y="4216498"/>
              <a:ext cx="404574" cy="42950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8" name="Freeform 3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 rot="10800000">
              <a:off x="5293990" y="4342052"/>
              <a:ext cx="268781" cy="285113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39" name="Freeform 41"/>
            <p:cNvSpPr/>
            <p:nvPr>
              <p:custDataLst>
                <p:tags r:id="rId31"/>
              </p:custDataLst>
            </p:nvPr>
          </p:nvSpPr>
          <p:spPr bwMode="auto">
            <a:xfrm>
              <a:off x="6339713" y="4455326"/>
              <a:ext cx="265140" cy="281534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82543" y="4525531"/>
              <a:ext cx="183813" cy="195384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1" name="Freeform 4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 rot="10800000">
              <a:off x="6413646" y="4582647"/>
              <a:ext cx="122117" cy="129701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2" name="Freeform 45"/>
            <p:cNvSpPr/>
            <p:nvPr>
              <p:custDataLst>
                <p:tags r:id="rId34"/>
              </p:custDataLst>
            </p:nvPr>
          </p:nvSpPr>
          <p:spPr bwMode="auto">
            <a:xfrm>
              <a:off x="5734822" y="4512377"/>
              <a:ext cx="371729" cy="393156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3" name="Freeform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94871" y="4610417"/>
              <a:ext cx="257708" cy="272850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4" name="Freeform 4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5838477" y="4690178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5" name="Freeform 49"/>
            <p:cNvSpPr/>
            <p:nvPr>
              <p:custDataLst>
                <p:tags r:id="rId37"/>
              </p:custDataLst>
            </p:nvPr>
          </p:nvSpPr>
          <p:spPr bwMode="auto">
            <a:xfrm rot="8100000">
              <a:off x="6702115" y="4793912"/>
              <a:ext cx="371729" cy="393155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6" name="Freeform 50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 rot="8100000">
              <a:off x="6730187" y="4829424"/>
              <a:ext cx="257708" cy="272849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47" name="Freeform 51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18900000">
              <a:off x="6749214" y="4851569"/>
              <a:ext cx="171210" cy="181124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8" name="Freeform 53"/>
            <p:cNvSpPr/>
            <p:nvPr>
              <p:custDataLst>
                <p:tags r:id="rId40"/>
              </p:custDataLst>
            </p:nvPr>
          </p:nvSpPr>
          <p:spPr bwMode="auto">
            <a:xfrm rot="13500000">
              <a:off x="5354769" y="5031900"/>
              <a:ext cx="385714" cy="470323"/>
            </a:xfrm>
            <a:custGeom>
              <a:avLst/>
              <a:gdLst>
                <a:gd name="T0" fmla="*/ 530 w 1040"/>
                <a:gd name="T1" fmla="*/ 0 h 1183"/>
                <a:gd name="T2" fmla="*/ 128 w 1040"/>
                <a:gd name="T3" fmla="*/ 371 h 1183"/>
                <a:gd name="T4" fmla="*/ 100 w 1040"/>
                <a:gd name="T5" fmla="*/ 411 h 1183"/>
                <a:gd name="T6" fmla="*/ 64 w 1040"/>
                <a:gd name="T7" fmla="*/ 463 h 1183"/>
                <a:gd name="T8" fmla="*/ 36 w 1040"/>
                <a:gd name="T9" fmla="*/ 523 h 1183"/>
                <a:gd name="T10" fmla="*/ 20 w 1040"/>
                <a:gd name="T11" fmla="*/ 571 h 1183"/>
                <a:gd name="T12" fmla="*/ 4 w 1040"/>
                <a:gd name="T13" fmla="*/ 635 h 1183"/>
                <a:gd name="T14" fmla="*/ 0 w 1040"/>
                <a:gd name="T15" fmla="*/ 703 h 1183"/>
                <a:gd name="T16" fmla="*/ 4 w 1040"/>
                <a:gd name="T17" fmla="*/ 767 h 1183"/>
                <a:gd name="T18" fmla="*/ 24 w 1040"/>
                <a:gd name="T19" fmla="*/ 839 h 1183"/>
                <a:gd name="T20" fmla="*/ 48 w 1040"/>
                <a:gd name="T21" fmla="*/ 895 h 1183"/>
                <a:gd name="T22" fmla="*/ 88 w 1040"/>
                <a:gd name="T23" fmla="*/ 963 h 1183"/>
                <a:gd name="T24" fmla="*/ 132 w 1040"/>
                <a:gd name="T25" fmla="*/ 1015 h 1183"/>
                <a:gd name="T26" fmla="*/ 188 w 1040"/>
                <a:gd name="T27" fmla="*/ 1067 h 1183"/>
                <a:gd name="T28" fmla="*/ 244 w 1040"/>
                <a:gd name="T29" fmla="*/ 1103 h 1183"/>
                <a:gd name="T30" fmla="*/ 296 w 1040"/>
                <a:gd name="T31" fmla="*/ 1131 h 1183"/>
                <a:gd name="T32" fmla="*/ 344 w 1040"/>
                <a:gd name="T33" fmla="*/ 1147 h 1183"/>
                <a:gd name="T34" fmla="*/ 404 w 1040"/>
                <a:gd name="T35" fmla="*/ 1167 h 1183"/>
                <a:gd name="T36" fmla="*/ 460 w 1040"/>
                <a:gd name="T37" fmla="*/ 1175 h 1183"/>
                <a:gd name="T38" fmla="*/ 524 w 1040"/>
                <a:gd name="T39" fmla="*/ 1183 h 1183"/>
                <a:gd name="T40" fmla="*/ 588 w 1040"/>
                <a:gd name="T41" fmla="*/ 1175 h 1183"/>
                <a:gd name="T42" fmla="*/ 624 w 1040"/>
                <a:gd name="T43" fmla="*/ 1167 h 1183"/>
                <a:gd name="T44" fmla="*/ 668 w 1040"/>
                <a:gd name="T45" fmla="*/ 1155 h 1183"/>
                <a:gd name="T46" fmla="*/ 704 w 1040"/>
                <a:gd name="T47" fmla="*/ 1147 h 1183"/>
                <a:gd name="T48" fmla="*/ 748 w 1040"/>
                <a:gd name="T49" fmla="*/ 1131 h 1183"/>
                <a:gd name="T50" fmla="*/ 800 w 1040"/>
                <a:gd name="T51" fmla="*/ 1107 h 1183"/>
                <a:gd name="T52" fmla="*/ 836 w 1040"/>
                <a:gd name="T53" fmla="*/ 1083 h 1183"/>
                <a:gd name="T54" fmla="*/ 876 w 1040"/>
                <a:gd name="T55" fmla="*/ 1047 h 1183"/>
                <a:gd name="T56" fmla="*/ 920 w 1040"/>
                <a:gd name="T57" fmla="*/ 1003 h 1183"/>
                <a:gd name="T58" fmla="*/ 952 w 1040"/>
                <a:gd name="T59" fmla="*/ 971 h 1183"/>
                <a:gd name="T60" fmla="*/ 980 w 1040"/>
                <a:gd name="T61" fmla="*/ 919 h 1183"/>
                <a:gd name="T62" fmla="*/ 1016 w 1040"/>
                <a:gd name="T63" fmla="*/ 847 h 1183"/>
                <a:gd name="T64" fmla="*/ 1036 w 1040"/>
                <a:gd name="T65" fmla="*/ 771 h 1183"/>
                <a:gd name="T66" fmla="*/ 1040 w 1040"/>
                <a:gd name="T67" fmla="*/ 723 h 1183"/>
                <a:gd name="T68" fmla="*/ 1040 w 1040"/>
                <a:gd name="T69" fmla="*/ 667 h 1183"/>
                <a:gd name="T70" fmla="*/ 1036 w 1040"/>
                <a:gd name="T71" fmla="*/ 623 h 1183"/>
                <a:gd name="T72" fmla="*/ 1024 w 1040"/>
                <a:gd name="T73" fmla="*/ 571 h 1183"/>
                <a:gd name="T74" fmla="*/ 1004 w 1040"/>
                <a:gd name="T75" fmla="*/ 519 h 1183"/>
                <a:gd name="T76" fmla="*/ 988 w 1040"/>
                <a:gd name="T77" fmla="*/ 479 h 1183"/>
                <a:gd name="T78" fmla="*/ 968 w 1040"/>
                <a:gd name="T79" fmla="*/ 435 h 1183"/>
                <a:gd name="T80" fmla="*/ 940 w 1040"/>
                <a:gd name="T81" fmla="*/ 407 h 1183"/>
                <a:gd name="T82" fmla="*/ 904 w 1040"/>
                <a:gd name="T83" fmla="*/ 371 h 1183"/>
                <a:gd name="T84" fmla="*/ 530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49" name="Freeform 5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 rot="13500000">
              <a:off x="5443743" y="5069583"/>
              <a:ext cx="267404" cy="326403"/>
            </a:xfrm>
            <a:custGeom>
              <a:avLst/>
              <a:gdLst>
                <a:gd name="T0" fmla="*/ 367 w 1040"/>
                <a:gd name="T1" fmla="*/ 0 h 1183"/>
                <a:gd name="T2" fmla="*/ 89 w 1040"/>
                <a:gd name="T3" fmla="*/ 257 h 1183"/>
                <a:gd name="T4" fmla="*/ 69 w 1040"/>
                <a:gd name="T5" fmla="*/ 285 h 1183"/>
                <a:gd name="T6" fmla="*/ 44 w 1040"/>
                <a:gd name="T7" fmla="*/ 321 h 1183"/>
                <a:gd name="T8" fmla="*/ 25 w 1040"/>
                <a:gd name="T9" fmla="*/ 363 h 1183"/>
                <a:gd name="T10" fmla="*/ 14 w 1040"/>
                <a:gd name="T11" fmla="*/ 396 h 1183"/>
                <a:gd name="T12" fmla="*/ 3 w 1040"/>
                <a:gd name="T13" fmla="*/ 441 h 1183"/>
                <a:gd name="T14" fmla="*/ 0 w 1040"/>
                <a:gd name="T15" fmla="*/ 488 h 1183"/>
                <a:gd name="T16" fmla="*/ 3 w 1040"/>
                <a:gd name="T17" fmla="*/ 532 h 1183"/>
                <a:gd name="T18" fmla="*/ 17 w 1040"/>
                <a:gd name="T19" fmla="*/ 582 h 1183"/>
                <a:gd name="T20" fmla="*/ 33 w 1040"/>
                <a:gd name="T21" fmla="*/ 621 h 1183"/>
                <a:gd name="T22" fmla="*/ 61 w 1040"/>
                <a:gd name="T23" fmla="*/ 668 h 1183"/>
                <a:gd name="T24" fmla="*/ 92 w 1040"/>
                <a:gd name="T25" fmla="*/ 704 h 1183"/>
                <a:gd name="T26" fmla="*/ 130 w 1040"/>
                <a:gd name="T27" fmla="*/ 740 h 1183"/>
                <a:gd name="T28" fmla="*/ 169 w 1040"/>
                <a:gd name="T29" fmla="*/ 765 h 1183"/>
                <a:gd name="T30" fmla="*/ 205 w 1040"/>
                <a:gd name="T31" fmla="*/ 785 h 1183"/>
                <a:gd name="T32" fmla="*/ 238 w 1040"/>
                <a:gd name="T33" fmla="*/ 796 h 1183"/>
                <a:gd name="T34" fmla="*/ 280 w 1040"/>
                <a:gd name="T35" fmla="*/ 810 h 1183"/>
                <a:gd name="T36" fmla="*/ 319 w 1040"/>
                <a:gd name="T37" fmla="*/ 815 h 1183"/>
                <a:gd name="T38" fmla="*/ 363 w 1040"/>
                <a:gd name="T39" fmla="*/ 821 h 1183"/>
                <a:gd name="T40" fmla="*/ 408 w 1040"/>
                <a:gd name="T41" fmla="*/ 815 h 1183"/>
                <a:gd name="T42" fmla="*/ 433 w 1040"/>
                <a:gd name="T43" fmla="*/ 810 h 1183"/>
                <a:gd name="T44" fmla="*/ 463 w 1040"/>
                <a:gd name="T45" fmla="*/ 802 h 1183"/>
                <a:gd name="T46" fmla="*/ 488 w 1040"/>
                <a:gd name="T47" fmla="*/ 796 h 1183"/>
                <a:gd name="T48" fmla="*/ 519 w 1040"/>
                <a:gd name="T49" fmla="*/ 785 h 1183"/>
                <a:gd name="T50" fmla="*/ 555 w 1040"/>
                <a:gd name="T51" fmla="*/ 768 h 1183"/>
                <a:gd name="T52" fmla="*/ 580 w 1040"/>
                <a:gd name="T53" fmla="*/ 752 h 1183"/>
                <a:gd name="T54" fmla="*/ 607 w 1040"/>
                <a:gd name="T55" fmla="*/ 727 h 1183"/>
                <a:gd name="T56" fmla="*/ 638 w 1040"/>
                <a:gd name="T57" fmla="*/ 696 h 1183"/>
                <a:gd name="T58" fmla="*/ 660 w 1040"/>
                <a:gd name="T59" fmla="*/ 674 h 1183"/>
                <a:gd name="T60" fmla="*/ 679 w 1040"/>
                <a:gd name="T61" fmla="*/ 638 h 1183"/>
                <a:gd name="T62" fmla="*/ 704 w 1040"/>
                <a:gd name="T63" fmla="*/ 588 h 1183"/>
                <a:gd name="T64" fmla="*/ 718 w 1040"/>
                <a:gd name="T65" fmla="*/ 535 h 1183"/>
                <a:gd name="T66" fmla="*/ 721 w 1040"/>
                <a:gd name="T67" fmla="*/ 502 h 1183"/>
                <a:gd name="T68" fmla="*/ 721 w 1040"/>
                <a:gd name="T69" fmla="*/ 463 h 1183"/>
                <a:gd name="T70" fmla="*/ 718 w 1040"/>
                <a:gd name="T71" fmla="*/ 432 h 1183"/>
                <a:gd name="T72" fmla="*/ 710 w 1040"/>
                <a:gd name="T73" fmla="*/ 396 h 1183"/>
                <a:gd name="T74" fmla="*/ 696 w 1040"/>
                <a:gd name="T75" fmla="*/ 360 h 1183"/>
                <a:gd name="T76" fmla="*/ 685 w 1040"/>
                <a:gd name="T77" fmla="*/ 332 h 1183"/>
                <a:gd name="T78" fmla="*/ 671 w 1040"/>
                <a:gd name="T79" fmla="*/ 302 h 1183"/>
                <a:gd name="T80" fmla="*/ 652 w 1040"/>
                <a:gd name="T81" fmla="*/ 282 h 1183"/>
                <a:gd name="T82" fmla="*/ 627 w 1040"/>
                <a:gd name="T83" fmla="*/ 257 h 1183"/>
                <a:gd name="T84" fmla="*/ 367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50" name="Freeform 5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 rot="2700000">
              <a:off x="5517032" y="5095510"/>
              <a:ext cx="177651" cy="216675"/>
            </a:xfrm>
            <a:custGeom>
              <a:avLst/>
              <a:gdLst>
                <a:gd name="T0" fmla="*/ 244 w 1040"/>
                <a:gd name="T1" fmla="*/ 0 h 1183"/>
                <a:gd name="T2" fmla="*/ 59 w 1040"/>
                <a:gd name="T3" fmla="*/ 171 h 1183"/>
                <a:gd name="T4" fmla="*/ 46 w 1040"/>
                <a:gd name="T5" fmla="*/ 189 h 1183"/>
                <a:gd name="T6" fmla="*/ 29 w 1040"/>
                <a:gd name="T7" fmla="*/ 213 h 1183"/>
                <a:gd name="T8" fmla="*/ 17 w 1040"/>
                <a:gd name="T9" fmla="*/ 241 h 1183"/>
                <a:gd name="T10" fmla="*/ 9 w 1040"/>
                <a:gd name="T11" fmla="*/ 263 h 1183"/>
                <a:gd name="T12" fmla="*/ 2 w 1040"/>
                <a:gd name="T13" fmla="*/ 293 h 1183"/>
                <a:gd name="T14" fmla="*/ 0 w 1040"/>
                <a:gd name="T15" fmla="*/ 324 h 1183"/>
                <a:gd name="T16" fmla="*/ 2 w 1040"/>
                <a:gd name="T17" fmla="*/ 353 h 1183"/>
                <a:gd name="T18" fmla="*/ 11 w 1040"/>
                <a:gd name="T19" fmla="*/ 387 h 1183"/>
                <a:gd name="T20" fmla="*/ 22 w 1040"/>
                <a:gd name="T21" fmla="*/ 412 h 1183"/>
                <a:gd name="T22" fmla="*/ 41 w 1040"/>
                <a:gd name="T23" fmla="*/ 444 h 1183"/>
                <a:gd name="T24" fmla="*/ 61 w 1040"/>
                <a:gd name="T25" fmla="*/ 468 h 1183"/>
                <a:gd name="T26" fmla="*/ 87 w 1040"/>
                <a:gd name="T27" fmla="*/ 492 h 1183"/>
                <a:gd name="T28" fmla="*/ 112 w 1040"/>
                <a:gd name="T29" fmla="*/ 508 h 1183"/>
                <a:gd name="T30" fmla="*/ 136 w 1040"/>
                <a:gd name="T31" fmla="*/ 521 h 1183"/>
                <a:gd name="T32" fmla="*/ 158 w 1040"/>
                <a:gd name="T33" fmla="*/ 528 h 1183"/>
                <a:gd name="T34" fmla="*/ 186 w 1040"/>
                <a:gd name="T35" fmla="*/ 538 h 1183"/>
                <a:gd name="T36" fmla="*/ 212 w 1040"/>
                <a:gd name="T37" fmla="*/ 541 h 1183"/>
                <a:gd name="T38" fmla="*/ 241 w 1040"/>
                <a:gd name="T39" fmla="*/ 545 h 1183"/>
                <a:gd name="T40" fmla="*/ 271 w 1040"/>
                <a:gd name="T41" fmla="*/ 541 h 1183"/>
                <a:gd name="T42" fmla="*/ 287 w 1040"/>
                <a:gd name="T43" fmla="*/ 538 h 1183"/>
                <a:gd name="T44" fmla="*/ 308 w 1040"/>
                <a:gd name="T45" fmla="*/ 532 h 1183"/>
                <a:gd name="T46" fmla="*/ 324 w 1040"/>
                <a:gd name="T47" fmla="*/ 528 h 1183"/>
                <a:gd name="T48" fmla="*/ 345 w 1040"/>
                <a:gd name="T49" fmla="*/ 521 h 1183"/>
                <a:gd name="T50" fmla="*/ 368 w 1040"/>
                <a:gd name="T51" fmla="*/ 510 h 1183"/>
                <a:gd name="T52" fmla="*/ 385 w 1040"/>
                <a:gd name="T53" fmla="*/ 499 h 1183"/>
                <a:gd name="T54" fmla="*/ 403 w 1040"/>
                <a:gd name="T55" fmla="*/ 482 h 1183"/>
                <a:gd name="T56" fmla="*/ 424 w 1040"/>
                <a:gd name="T57" fmla="*/ 462 h 1183"/>
                <a:gd name="T58" fmla="*/ 438 w 1040"/>
                <a:gd name="T59" fmla="*/ 447 h 1183"/>
                <a:gd name="T60" fmla="*/ 451 w 1040"/>
                <a:gd name="T61" fmla="*/ 423 h 1183"/>
                <a:gd name="T62" fmla="*/ 468 w 1040"/>
                <a:gd name="T63" fmla="*/ 390 h 1183"/>
                <a:gd name="T64" fmla="*/ 477 w 1040"/>
                <a:gd name="T65" fmla="*/ 355 h 1183"/>
                <a:gd name="T66" fmla="*/ 479 w 1040"/>
                <a:gd name="T67" fmla="*/ 333 h 1183"/>
                <a:gd name="T68" fmla="*/ 479 w 1040"/>
                <a:gd name="T69" fmla="*/ 307 h 1183"/>
                <a:gd name="T70" fmla="*/ 477 w 1040"/>
                <a:gd name="T71" fmla="*/ 287 h 1183"/>
                <a:gd name="T72" fmla="*/ 472 w 1040"/>
                <a:gd name="T73" fmla="*/ 263 h 1183"/>
                <a:gd name="T74" fmla="*/ 462 w 1040"/>
                <a:gd name="T75" fmla="*/ 239 h 1183"/>
                <a:gd name="T76" fmla="*/ 455 w 1040"/>
                <a:gd name="T77" fmla="*/ 221 h 1183"/>
                <a:gd name="T78" fmla="*/ 446 w 1040"/>
                <a:gd name="T79" fmla="*/ 200 h 1183"/>
                <a:gd name="T80" fmla="*/ 433 w 1040"/>
                <a:gd name="T81" fmla="*/ 188 h 1183"/>
                <a:gd name="T82" fmla="*/ 416 w 1040"/>
                <a:gd name="T83" fmla="*/ 171 h 1183"/>
                <a:gd name="T84" fmla="*/ 244 w 1040"/>
                <a:gd name="T85" fmla="*/ 0 h 11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40"/>
                <a:gd name="T130" fmla="*/ 0 h 1183"/>
                <a:gd name="T131" fmla="*/ 1040 w 1040"/>
                <a:gd name="T132" fmla="*/ 1183 h 11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40" h="1183">
                  <a:moveTo>
                    <a:pt x="530" y="0"/>
                  </a:moveTo>
                  <a:lnTo>
                    <a:pt x="128" y="371"/>
                  </a:lnTo>
                  <a:lnTo>
                    <a:pt x="100" y="411"/>
                  </a:lnTo>
                  <a:lnTo>
                    <a:pt x="64" y="463"/>
                  </a:lnTo>
                  <a:lnTo>
                    <a:pt x="36" y="523"/>
                  </a:lnTo>
                  <a:lnTo>
                    <a:pt x="20" y="571"/>
                  </a:lnTo>
                  <a:lnTo>
                    <a:pt x="4" y="635"/>
                  </a:lnTo>
                  <a:lnTo>
                    <a:pt x="0" y="703"/>
                  </a:lnTo>
                  <a:lnTo>
                    <a:pt x="4" y="767"/>
                  </a:lnTo>
                  <a:lnTo>
                    <a:pt x="24" y="839"/>
                  </a:lnTo>
                  <a:lnTo>
                    <a:pt x="48" y="895"/>
                  </a:lnTo>
                  <a:lnTo>
                    <a:pt x="88" y="963"/>
                  </a:lnTo>
                  <a:lnTo>
                    <a:pt x="132" y="1015"/>
                  </a:lnTo>
                  <a:lnTo>
                    <a:pt x="188" y="1067"/>
                  </a:lnTo>
                  <a:lnTo>
                    <a:pt x="244" y="1103"/>
                  </a:lnTo>
                  <a:lnTo>
                    <a:pt x="296" y="1131"/>
                  </a:lnTo>
                  <a:lnTo>
                    <a:pt x="344" y="1147"/>
                  </a:lnTo>
                  <a:lnTo>
                    <a:pt x="404" y="1167"/>
                  </a:lnTo>
                  <a:lnTo>
                    <a:pt x="460" y="1175"/>
                  </a:lnTo>
                  <a:lnTo>
                    <a:pt x="524" y="1183"/>
                  </a:lnTo>
                  <a:lnTo>
                    <a:pt x="588" y="1175"/>
                  </a:lnTo>
                  <a:lnTo>
                    <a:pt x="624" y="1167"/>
                  </a:lnTo>
                  <a:lnTo>
                    <a:pt x="668" y="1155"/>
                  </a:lnTo>
                  <a:lnTo>
                    <a:pt x="704" y="1147"/>
                  </a:lnTo>
                  <a:lnTo>
                    <a:pt x="748" y="1131"/>
                  </a:lnTo>
                  <a:lnTo>
                    <a:pt x="800" y="1107"/>
                  </a:lnTo>
                  <a:lnTo>
                    <a:pt x="836" y="1083"/>
                  </a:lnTo>
                  <a:lnTo>
                    <a:pt x="876" y="1047"/>
                  </a:lnTo>
                  <a:lnTo>
                    <a:pt x="920" y="1003"/>
                  </a:lnTo>
                  <a:lnTo>
                    <a:pt x="952" y="971"/>
                  </a:lnTo>
                  <a:lnTo>
                    <a:pt x="980" y="919"/>
                  </a:lnTo>
                  <a:lnTo>
                    <a:pt x="1016" y="847"/>
                  </a:lnTo>
                  <a:lnTo>
                    <a:pt x="1036" y="771"/>
                  </a:lnTo>
                  <a:lnTo>
                    <a:pt x="1040" y="723"/>
                  </a:lnTo>
                  <a:lnTo>
                    <a:pt x="1040" y="667"/>
                  </a:lnTo>
                  <a:lnTo>
                    <a:pt x="1036" y="623"/>
                  </a:lnTo>
                  <a:lnTo>
                    <a:pt x="1024" y="571"/>
                  </a:lnTo>
                  <a:lnTo>
                    <a:pt x="1004" y="519"/>
                  </a:lnTo>
                  <a:lnTo>
                    <a:pt x="988" y="479"/>
                  </a:lnTo>
                  <a:lnTo>
                    <a:pt x="968" y="435"/>
                  </a:lnTo>
                  <a:lnTo>
                    <a:pt x="940" y="407"/>
                  </a:lnTo>
                  <a:cubicBezTo>
                    <a:pt x="907" y="370"/>
                    <a:pt x="924" y="371"/>
                    <a:pt x="904" y="371"/>
                  </a:cubicBezTo>
                  <a:lnTo>
                    <a:pt x="5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</p:spTree>
    <p:custDataLst>
      <p:tags r:id="rId4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8"/>
  <p:tag name="KSO_WM_UNIT_ID" val="custom160214_19*l_i*1_8"/>
  <p:tag name="KSO_WM_UNIT_CLEAR" val="1"/>
  <p:tag name="KSO_WM_UNIT_LAYERLEVEL" val="1_1"/>
  <p:tag name="KSO_WM_DIAGRAM_GROUP_CODE" val="l1-3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2"/>
  <p:tag name="KSO_WM_UNIT_ID" val="custom160214_19*l_i*1_12"/>
  <p:tag name="KSO_WM_UNIT_CLEAR" val="1"/>
  <p:tag name="KSO_WM_UNIT_LAYERLEVEL" val="1_1"/>
  <p:tag name="KSO_WM_DIAGRAM_GROUP_CODE" val="l1-3"/>
</p:tagLst>
</file>

<file path=ppt/tags/tag10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3"/>
  <p:tag name="KSO_WM_UNIT_ID" val="custom160214_19*l_i*1_13"/>
  <p:tag name="KSO_WM_UNIT_CLEAR" val="1"/>
  <p:tag name="KSO_WM_UNIT_LAYERLEVEL" val="1_1"/>
  <p:tag name="KSO_WM_DIAGRAM_GROUP_CODE" val="l1-3"/>
</p:tagLst>
</file>

<file path=ppt/tags/tag10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4"/>
  <p:tag name="KSO_WM_UNIT_ID" val="custom160214_19*l_i*1_14"/>
  <p:tag name="KSO_WM_UNIT_CLEAR" val="1"/>
  <p:tag name="KSO_WM_UNIT_LAYERLEVEL" val="1_1"/>
  <p:tag name="KSO_WM_DIAGRAM_GROUP_CODE" val="l1-3"/>
</p:tagLst>
</file>

<file path=ppt/tags/tag10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5"/>
  <p:tag name="KSO_WM_UNIT_ID" val="custom160214_19*l_i*1_15"/>
  <p:tag name="KSO_WM_UNIT_CLEAR" val="1"/>
  <p:tag name="KSO_WM_UNIT_LAYERLEVEL" val="1_1"/>
  <p:tag name="KSO_WM_DIAGRAM_GROUP_CODE" val="l1-3"/>
</p:tagLst>
</file>

<file path=ppt/tags/tag10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6"/>
  <p:tag name="KSO_WM_UNIT_ID" val="custom160214_19*l_i*1_16"/>
  <p:tag name="KSO_WM_UNIT_CLEAR" val="1"/>
  <p:tag name="KSO_WM_UNIT_LAYERLEVEL" val="1_1"/>
  <p:tag name="KSO_WM_DIAGRAM_GROUP_CODE" val="l1-3"/>
</p:tagLst>
</file>

<file path=ppt/tags/tag10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7"/>
  <p:tag name="KSO_WM_UNIT_ID" val="custom160214_19*l_i*1_17"/>
  <p:tag name="KSO_WM_UNIT_CLEAR" val="1"/>
  <p:tag name="KSO_WM_UNIT_LAYERLEVEL" val="1_1"/>
  <p:tag name="KSO_WM_DIAGRAM_GROUP_CODE" val="l1-3"/>
</p:tagLst>
</file>

<file path=ppt/tags/tag10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8"/>
  <p:tag name="KSO_WM_UNIT_ID" val="custom160214_19*l_i*1_18"/>
  <p:tag name="KSO_WM_UNIT_CLEAR" val="1"/>
  <p:tag name="KSO_WM_UNIT_LAYERLEVEL" val="1_1"/>
  <p:tag name="KSO_WM_DIAGRAM_GROUP_CODE" val="l1-3"/>
</p:tagLst>
</file>

<file path=ppt/tags/tag10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9"/>
  <p:tag name="KSO_WM_UNIT_ID" val="custom160214_19*l_i*1_19"/>
  <p:tag name="KSO_WM_UNIT_CLEAR" val="1"/>
  <p:tag name="KSO_WM_UNIT_LAYERLEVEL" val="1_1"/>
  <p:tag name="KSO_WM_DIAGRAM_GROUP_CODE" val="l1-3"/>
</p:tagLst>
</file>

<file path=ppt/tags/tag10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0"/>
  <p:tag name="KSO_WM_UNIT_ID" val="custom160214_19*l_i*1_20"/>
  <p:tag name="KSO_WM_UNIT_CLEAR" val="1"/>
  <p:tag name="KSO_WM_UNIT_LAYERLEVEL" val="1_1"/>
  <p:tag name="KSO_WM_DIAGRAM_GROUP_CODE" val="l1-3"/>
</p:tagLst>
</file>

<file path=ppt/tags/tag10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1"/>
  <p:tag name="KSO_WM_UNIT_ID" val="custom160214_19*l_i*1_21"/>
  <p:tag name="KSO_WM_UNIT_CLEAR" val="1"/>
  <p:tag name="KSO_WM_UNIT_LAYERLEVEL" val="1_1"/>
  <p:tag name="KSO_WM_DIAGRAM_GROUP_CODE" val="l1-3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9"/>
  <p:tag name="KSO_WM_UNIT_ID" val="custom160214_19*l_i*1_9"/>
  <p:tag name="KSO_WM_UNIT_CLEAR" val="1"/>
  <p:tag name="KSO_WM_UNIT_LAYERLEVEL" val="1_1"/>
  <p:tag name="KSO_WM_DIAGRAM_GROUP_CODE" val="l1-3"/>
</p:tagLst>
</file>

<file path=ppt/tags/tag1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2"/>
  <p:tag name="KSO_WM_UNIT_ID" val="custom160214_19*l_i*1_22"/>
  <p:tag name="KSO_WM_UNIT_CLEAR" val="1"/>
  <p:tag name="KSO_WM_UNIT_LAYERLEVEL" val="1_1"/>
  <p:tag name="KSO_WM_DIAGRAM_GROUP_CODE" val="l1-3"/>
</p:tagLst>
</file>

<file path=ppt/tags/tag11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3"/>
  <p:tag name="KSO_WM_UNIT_ID" val="custom160214_19*l_i*1_23"/>
  <p:tag name="KSO_WM_UNIT_CLEAR" val="1"/>
  <p:tag name="KSO_WM_UNIT_LAYERLEVEL" val="1_1"/>
  <p:tag name="KSO_WM_DIAGRAM_GROUP_CODE" val="l1-3"/>
</p:tagLst>
</file>

<file path=ppt/tags/tag1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4"/>
  <p:tag name="KSO_WM_UNIT_ID" val="custom160214_19*l_i*1_24"/>
  <p:tag name="KSO_WM_UNIT_CLEAR" val="1"/>
  <p:tag name="KSO_WM_UNIT_LAYERLEVEL" val="1_1"/>
  <p:tag name="KSO_WM_DIAGRAM_GROUP_CODE" val="l1-3"/>
</p:tagLst>
</file>

<file path=ppt/tags/tag1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5"/>
  <p:tag name="KSO_WM_UNIT_ID" val="custom160214_19*l_i*1_25"/>
  <p:tag name="KSO_WM_UNIT_CLEAR" val="1"/>
  <p:tag name="KSO_WM_UNIT_LAYERLEVEL" val="1_1"/>
  <p:tag name="KSO_WM_DIAGRAM_GROUP_CODE" val="l1-3"/>
</p:tagLst>
</file>

<file path=ppt/tags/tag1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6"/>
  <p:tag name="KSO_WM_UNIT_ID" val="custom160214_19*l_i*1_26"/>
  <p:tag name="KSO_WM_UNIT_CLEAR" val="1"/>
  <p:tag name="KSO_WM_UNIT_LAYERLEVEL" val="1_1"/>
  <p:tag name="KSO_WM_DIAGRAM_GROUP_CODE" val="l1-3"/>
</p:tagLst>
</file>

<file path=ppt/tags/tag1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7"/>
  <p:tag name="KSO_WM_UNIT_ID" val="custom160214_19*l_i*1_27"/>
  <p:tag name="KSO_WM_UNIT_CLEAR" val="1"/>
  <p:tag name="KSO_WM_UNIT_LAYERLEVEL" val="1_1"/>
  <p:tag name="KSO_WM_DIAGRAM_GROUP_CODE" val="l1-3"/>
</p:tagLst>
</file>

<file path=ppt/tags/tag1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8"/>
  <p:tag name="KSO_WM_UNIT_ID" val="custom160214_19*l_i*1_28"/>
  <p:tag name="KSO_WM_UNIT_CLEAR" val="1"/>
  <p:tag name="KSO_WM_UNIT_LAYERLEVEL" val="1_1"/>
  <p:tag name="KSO_WM_DIAGRAM_GROUP_CODE" val="l1-3"/>
</p:tagLst>
</file>

<file path=ppt/tags/tag11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9"/>
  <p:tag name="KSO_WM_UNIT_ID" val="custom160214_19*l_i*1_29"/>
  <p:tag name="KSO_WM_UNIT_CLEAR" val="1"/>
  <p:tag name="KSO_WM_UNIT_LAYERLEVEL" val="1_1"/>
  <p:tag name="KSO_WM_DIAGRAM_GROUP_CODE" val="l1-3"/>
</p:tagLst>
</file>

<file path=ppt/tags/tag1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0"/>
  <p:tag name="KSO_WM_UNIT_ID" val="custom160214_19*l_i*1_30"/>
  <p:tag name="KSO_WM_UNIT_CLEAR" val="1"/>
  <p:tag name="KSO_WM_UNIT_LAYERLEVEL" val="1_1"/>
  <p:tag name="KSO_WM_DIAGRAM_GROUP_CODE" val="l1-3"/>
</p:tagLst>
</file>

<file path=ppt/tags/tag1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1"/>
  <p:tag name="KSO_WM_UNIT_ID" val="custom160214_19*l_i*1_31"/>
  <p:tag name="KSO_WM_UNIT_CLEAR" val="1"/>
  <p:tag name="KSO_WM_UNIT_LAYERLEVEL" val="1_1"/>
  <p:tag name="KSO_WM_DIAGRAM_GROUP_CODE" val="l1-3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0"/>
  <p:tag name="KSO_WM_UNIT_ID" val="custom160214_19*l_i*1_10"/>
  <p:tag name="KSO_WM_UNIT_CLEAR" val="1"/>
  <p:tag name="KSO_WM_UNIT_LAYERLEVEL" val="1_1"/>
  <p:tag name="KSO_WM_DIAGRAM_GROUP_CODE" val="l1-3"/>
</p:tagLst>
</file>

<file path=ppt/tags/tag12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2"/>
  <p:tag name="KSO_WM_UNIT_ID" val="custom160214_19*l_i*1_32"/>
  <p:tag name="KSO_WM_UNIT_CLEAR" val="1"/>
  <p:tag name="KSO_WM_UNIT_LAYERLEVEL" val="1_1"/>
  <p:tag name="KSO_WM_DIAGRAM_GROUP_CODE" val="l1-3"/>
</p:tagLst>
</file>

<file path=ppt/tags/tag1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3"/>
  <p:tag name="KSO_WM_UNIT_ID" val="custom160214_19*l_i*1_33"/>
  <p:tag name="KSO_WM_UNIT_CLEAR" val="1"/>
  <p:tag name="KSO_WM_UNIT_LAYERLEVEL" val="1_1"/>
  <p:tag name="KSO_WM_DIAGRAM_GROUP_CODE" val="l1-3"/>
</p:tagLst>
</file>

<file path=ppt/tags/tag1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4"/>
  <p:tag name="KSO_WM_UNIT_ID" val="custom160214_19*l_i*1_34"/>
  <p:tag name="KSO_WM_UNIT_CLEAR" val="1"/>
  <p:tag name="KSO_WM_UNIT_LAYERLEVEL" val="1_1"/>
  <p:tag name="KSO_WM_DIAGRAM_GROUP_CODE" val="l1-3"/>
</p:tagLst>
</file>

<file path=ppt/tags/tag12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5"/>
  <p:tag name="KSO_WM_UNIT_ID" val="custom160214_19*l_i*1_35"/>
  <p:tag name="KSO_WM_UNIT_CLEAR" val="1"/>
  <p:tag name="KSO_WM_UNIT_LAYERLEVEL" val="1_1"/>
  <p:tag name="KSO_WM_DIAGRAM_GROUP_CODE" val="l1-3"/>
</p:tagLst>
</file>

<file path=ppt/tags/tag1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6"/>
  <p:tag name="KSO_WM_UNIT_ID" val="custom160214_19*l_i*1_36"/>
  <p:tag name="KSO_WM_UNIT_CLEAR" val="1"/>
  <p:tag name="KSO_WM_UNIT_LAYERLEVEL" val="1_1"/>
  <p:tag name="KSO_WM_DIAGRAM_GROUP_CODE" val="l1-3"/>
</p:tagLst>
</file>

<file path=ppt/tags/tag1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7"/>
  <p:tag name="KSO_WM_UNIT_ID" val="custom160214_19*l_i*1_37"/>
  <p:tag name="KSO_WM_UNIT_CLEAR" val="1"/>
  <p:tag name="KSO_WM_UNIT_LAYERLEVEL" val="1_1"/>
  <p:tag name="KSO_WM_DIAGRAM_GROUP_CODE" val="l1-3"/>
</p:tagLst>
</file>

<file path=ppt/tags/tag12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8"/>
  <p:tag name="KSO_WM_UNIT_ID" val="custom160214_19*l_i*1_38"/>
  <p:tag name="KSO_WM_UNIT_CLEAR" val="1"/>
  <p:tag name="KSO_WM_UNIT_LAYERLEVEL" val="1_1"/>
  <p:tag name="KSO_WM_DIAGRAM_GROUP_CODE" val="l1-3"/>
</p:tagLst>
</file>

<file path=ppt/tags/tag1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9"/>
  <p:tag name="KSO_WM_UNIT_ID" val="custom160214_19*l_i*1_39"/>
  <p:tag name="KSO_WM_UNIT_CLEAR" val="1"/>
  <p:tag name="KSO_WM_UNIT_LAYERLEVEL" val="1_1"/>
  <p:tag name="KSO_WM_DIAGRAM_GROUP_CODE" val="l1-3"/>
</p:tagLst>
</file>

<file path=ppt/tags/tag1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0"/>
  <p:tag name="KSO_WM_UNIT_ID" val="custom160214_19*l_i*1_40"/>
  <p:tag name="KSO_WM_UNIT_CLEAR" val="1"/>
  <p:tag name="KSO_WM_UNIT_LAYERLEVEL" val="1_1"/>
  <p:tag name="KSO_WM_DIAGRAM_GROUP_CODE" val="l1-3"/>
</p:tagLst>
</file>

<file path=ppt/tags/tag129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1"/>
  <p:tag name="KSO_WM_UNIT_ID" val="custom160214_19*l_i*1_11"/>
  <p:tag name="KSO_WM_UNIT_CLEAR" val="1"/>
  <p:tag name="KSO_WM_UNIT_LAYERLEVEL" val="1_1"/>
  <p:tag name="KSO_WM_DIAGRAM_GROUP_CODE" val="l1-3"/>
</p:tagLst>
</file>

<file path=ppt/tags/tag13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13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214_19*i*0"/>
  <p:tag name="KSO_WM_TEMPLATE_CATEGORY" val="custom"/>
  <p:tag name="KSO_WM_TEMPLATE_INDEX" val="160214"/>
</p:tagLst>
</file>

<file path=ppt/tags/tag13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"/>
  <p:tag name="KSO_WM_UNIT_ID" val="custom160214_19*l_i*1_1"/>
  <p:tag name="KSO_WM_UNIT_CLEAR" val="1"/>
  <p:tag name="KSO_WM_UNIT_LAYERLEVEL" val="1_1"/>
  <p:tag name="KSO_WM_DIAGRAM_GROUP_CODE" val="l1-3"/>
</p:tagLst>
</file>

<file path=ppt/tags/tag13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"/>
  <p:tag name="KSO_WM_UNIT_ID" val="custom160214_19*l_i*1_2"/>
  <p:tag name="KSO_WM_UNIT_CLEAR" val="1"/>
  <p:tag name="KSO_WM_UNIT_LAYERLEVEL" val="1_1"/>
  <p:tag name="KSO_WM_DIAGRAM_GROUP_CODE" val="l1-3"/>
</p:tagLst>
</file>

<file path=ppt/tags/tag13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"/>
  <p:tag name="KSO_WM_UNIT_ID" val="custom160214_19*l_i*1_3"/>
  <p:tag name="KSO_WM_UNIT_CLEAR" val="1"/>
  <p:tag name="KSO_WM_UNIT_LAYERLEVEL" val="1_1"/>
  <p:tag name="KSO_WM_DIAGRAM_GROUP_CODE" val="l1-3"/>
</p:tagLst>
</file>

<file path=ppt/tags/tag13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"/>
  <p:tag name="KSO_WM_UNIT_ID" val="custom160214_19*l_i*1_4"/>
  <p:tag name="KSO_WM_UNIT_CLEAR" val="1"/>
  <p:tag name="KSO_WM_UNIT_LAYERLEVEL" val="1_1"/>
  <p:tag name="KSO_WM_DIAGRAM_GROUP_CODE" val="l1-3"/>
</p:tagLst>
</file>

<file path=ppt/tags/tag13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5"/>
  <p:tag name="KSO_WM_UNIT_ID" val="custom160214_19*l_i*1_5"/>
  <p:tag name="KSO_WM_UNIT_CLEAR" val="1"/>
  <p:tag name="KSO_WM_UNIT_LAYERLEVEL" val="1_1"/>
  <p:tag name="KSO_WM_DIAGRAM_GROUP_CODE" val="l1-3"/>
</p:tagLst>
</file>

<file path=ppt/tags/tag13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6"/>
  <p:tag name="KSO_WM_UNIT_ID" val="custom160214_19*l_i*1_6"/>
  <p:tag name="KSO_WM_UNIT_CLEAR" val="1"/>
  <p:tag name="KSO_WM_UNIT_LAYERLEVEL" val="1_1"/>
  <p:tag name="KSO_WM_DIAGRAM_GROUP_CODE" val="l1-3"/>
</p:tagLst>
</file>

<file path=ppt/tags/tag13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7"/>
  <p:tag name="KSO_WM_UNIT_ID" val="custom160214_19*l_i*1_7"/>
  <p:tag name="KSO_WM_UNIT_CLEAR" val="1"/>
  <p:tag name="KSO_WM_UNIT_LAYERLEVEL" val="1_1"/>
  <p:tag name="KSO_WM_DIAGRAM_GROUP_CODE" val="l1-3"/>
</p:tagLst>
</file>

<file path=ppt/tags/tag13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8"/>
  <p:tag name="KSO_WM_UNIT_ID" val="custom160214_19*l_i*1_8"/>
  <p:tag name="KSO_WM_UNIT_CLEAR" val="1"/>
  <p:tag name="KSO_WM_UNIT_LAYERLEVEL" val="1_1"/>
  <p:tag name="KSO_WM_DIAGRAM_GROUP_CODE" val="l1-3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2"/>
  <p:tag name="KSO_WM_UNIT_ID" val="custom160214_19*l_i*1_12"/>
  <p:tag name="KSO_WM_UNIT_CLEAR" val="1"/>
  <p:tag name="KSO_WM_UNIT_LAYERLEVEL" val="1_1"/>
  <p:tag name="KSO_WM_DIAGRAM_GROUP_CODE" val="l1-3"/>
</p:tagLst>
</file>

<file path=ppt/tags/tag14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9"/>
  <p:tag name="KSO_WM_UNIT_ID" val="custom160214_19*l_i*1_9"/>
  <p:tag name="KSO_WM_UNIT_CLEAR" val="1"/>
  <p:tag name="KSO_WM_UNIT_LAYERLEVEL" val="1_1"/>
  <p:tag name="KSO_WM_DIAGRAM_GROUP_CODE" val="l1-3"/>
</p:tagLst>
</file>

<file path=ppt/tags/tag14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0"/>
  <p:tag name="KSO_WM_UNIT_ID" val="custom160214_19*l_i*1_10"/>
  <p:tag name="KSO_WM_UNIT_CLEAR" val="1"/>
  <p:tag name="KSO_WM_UNIT_LAYERLEVEL" val="1_1"/>
  <p:tag name="KSO_WM_DIAGRAM_GROUP_CODE" val="l1-3"/>
</p:tagLst>
</file>

<file path=ppt/tags/tag14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1"/>
  <p:tag name="KSO_WM_UNIT_ID" val="custom160214_19*l_i*1_11"/>
  <p:tag name="KSO_WM_UNIT_CLEAR" val="1"/>
  <p:tag name="KSO_WM_UNIT_LAYERLEVEL" val="1_1"/>
  <p:tag name="KSO_WM_DIAGRAM_GROUP_CODE" val="l1-3"/>
</p:tagLst>
</file>

<file path=ppt/tags/tag14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2"/>
  <p:tag name="KSO_WM_UNIT_ID" val="custom160214_19*l_i*1_12"/>
  <p:tag name="KSO_WM_UNIT_CLEAR" val="1"/>
  <p:tag name="KSO_WM_UNIT_LAYERLEVEL" val="1_1"/>
  <p:tag name="KSO_WM_DIAGRAM_GROUP_CODE" val="l1-3"/>
</p:tagLst>
</file>

<file path=ppt/tags/tag14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3"/>
  <p:tag name="KSO_WM_UNIT_ID" val="custom160214_19*l_i*1_13"/>
  <p:tag name="KSO_WM_UNIT_CLEAR" val="1"/>
  <p:tag name="KSO_WM_UNIT_LAYERLEVEL" val="1_1"/>
  <p:tag name="KSO_WM_DIAGRAM_GROUP_CODE" val="l1-3"/>
</p:tagLst>
</file>

<file path=ppt/tags/tag14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4"/>
  <p:tag name="KSO_WM_UNIT_ID" val="custom160214_19*l_i*1_14"/>
  <p:tag name="KSO_WM_UNIT_CLEAR" val="1"/>
  <p:tag name="KSO_WM_UNIT_LAYERLEVEL" val="1_1"/>
  <p:tag name="KSO_WM_DIAGRAM_GROUP_CODE" val="l1-3"/>
</p:tagLst>
</file>

<file path=ppt/tags/tag14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5"/>
  <p:tag name="KSO_WM_UNIT_ID" val="custom160214_19*l_i*1_15"/>
  <p:tag name="KSO_WM_UNIT_CLEAR" val="1"/>
  <p:tag name="KSO_WM_UNIT_LAYERLEVEL" val="1_1"/>
  <p:tag name="KSO_WM_DIAGRAM_GROUP_CODE" val="l1-3"/>
</p:tagLst>
</file>

<file path=ppt/tags/tag14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6"/>
  <p:tag name="KSO_WM_UNIT_ID" val="custom160214_19*l_i*1_16"/>
  <p:tag name="KSO_WM_UNIT_CLEAR" val="1"/>
  <p:tag name="KSO_WM_UNIT_LAYERLEVEL" val="1_1"/>
  <p:tag name="KSO_WM_DIAGRAM_GROUP_CODE" val="l1-3"/>
</p:tagLst>
</file>

<file path=ppt/tags/tag14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7"/>
  <p:tag name="KSO_WM_UNIT_ID" val="custom160214_19*l_i*1_17"/>
  <p:tag name="KSO_WM_UNIT_CLEAR" val="1"/>
  <p:tag name="KSO_WM_UNIT_LAYERLEVEL" val="1_1"/>
  <p:tag name="KSO_WM_DIAGRAM_GROUP_CODE" val="l1-3"/>
</p:tagLst>
</file>

<file path=ppt/tags/tag14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8"/>
  <p:tag name="KSO_WM_UNIT_ID" val="custom160214_19*l_i*1_18"/>
  <p:tag name="KSO_WM_UNIT_CLEAR" val="1"/>
  <p:tag name="KSO_WM_UNIT_LAYERLEVEL" val="1_1"/>
  <p:tag name="KSO_WM_DIAGRAM_GROUP_CODE" val="l1-3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3"/>
  <p:tag name="KSO_WM_UNIT_ID" val="custom160214_19*l_i*1_13"/>
  <p:tag name="KSO_WM_UNIT_CLEAR" val="1"/>
  <p:tag name="KSO_WM_UNIT_LAYERLEVEL" val="1_1"/>
  <p:tag name="KSO_WM_DIAGRAM_GROUP_CODE" val="l1-3"/>
</p:tagLst>
</file>

<file path=ppt/tags/tag15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9"/>
  <p:tag name="KSO_WM_UNIT_ID" val="custom160214_19*l_i*1_19"/>
  <p:tag name="KSO_WM_UNIT_CLEAR" val="1"/>
  <p:tag name="KSO_WM_UNIT_LAYERLEVEL" val="1_1"/>
  <p:tag name="KSO_WM_DIAGRAM_GROUP_CODE" val="l1-3"/>
</p:tagLst>
</file>

<file path=ppt/tags/tag15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0"/>
  <p:tag name="KSO_WM_UNIT_ID" val="custom160214_19*l_i*1_20"/>
  <p:tag name="KSO_WM_UNIT_CLEAR" val="1"/>
  <p:tag name="KSO_WM_UNIT_LAYERLEVEL" val="1_1"/>
  <p:tag name="KSO_WM_DIAGRAM_GROUP_CODE" val="l1-3"/>
</p:tagLst>
</file>

<file path=ppt/tags/tag15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1"/>
  <p:tag name="KSO_WM_UNIT_ID" val="custom160214_19*l_i*1_21"/>
  <p:tag name="KSO_WM_UNIT_CLEAR" val="1"/>
  <p:tag name="KSO_WM_UNIT_LAYERLEVEL" val="1_1"/>
  <p:tag name="KSO_WM_DIAGRAM_GROUP_CODE" val="l1-3"/>
</p:tagLst>
</file>

<file path=ppt/tags/tag15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2"/>
  <p:tag name="KSO_WM_UNIT_ID" val="custom160214_19*l_i*1_22"/>
  <p:tag name="KSO_WM_UNIT_CLEAR" val="1"/>
  <p:tag name="KSO_WM_UNIT_LAYERLEVEL" val="1_1"/>
  <p:tag name="KSO_WM_DIAGRAM_GROUP_CODE" val="l1-3"/>
</p:tagLst>
</file>

<file path=ppt/tags/tag15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3"/>
  <p:tag name="KSO_WM_UNIT_ID" val="custom160214_19*l_i*1_23"/>
  <p:tag name="KSO_WM_UNIT_CLEAR" val="1"/>
  <p:tag name="KSO_WM_UNIT_LAYERLEVEL" val="1_1"/>
  <p:tag name="KSO_WM_DIAGRAM_GROUP_CODE" val="l1-3"/>
</p:tagLst>
</file>

<file path=ppt/tags/tag15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4"/>
  <p:tag name="KSO_WM_UNIT_ID" val="custom160214_19*l_i*1_24"/>
  <p:tag name="KSO_WM_UNIT_CLEAR" val="1"/>
  <p:tag name="KSO_WM_UNIT_LAYERLEVEL" val="1_1"/>
  <p:tag name="KSO_WM_DIAGRAM_GROUP_CODE" val="l1-3"/>
</p:tagLst>
</file>

<file path=ppt/tags/tag15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5"/>
  <p:tag name="KSO_WM_UNIT_ID" val="custom160214_19*l_i*1_25"/>
  <p:tag name="KSO_WM_UNIT_CLEAR" val="1"/>
  <p:tag name="KSO_WM_UNIT_LAYERLEVEL" val="1_1"/>
  <p:tag name="KSO_WM_DIAGRAM_GROUP_CODE" val="l1-3"/>
</p:tagLst>
</file>

<file path=ppt/tags/tag15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6"/>
  <p:tag name="KSO_WM_UNIT_ID" val="custom160214_19*l_i*1_26"/>
  <p:tag name="KSO_WM_UNIT_CLEAR" val="1"/>
  <p:tag name="KSO_WM_UNIT_LAYERLEVEL" val="1_1"/>
  <p:tag name="KSO_WM_DIAGRAM_GROUP_CODE" val="l1-3"/>
</p:tagLst>
</file>

<file path=ppt/tags/tag15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7"/>
  <p:tag name="KSO_WM_UNIT_ID" val="custom160214_19*l_i*1_27"/>
  <p:tag name="KSO_WM_UNIT_CLEAR" val="1"/>
  <p:tag name="KSO_WM_UNIT_LAYERLEVEL" val="1_1"/>
  <p:tag name="KSO_WM_DIAGRAM_GROUP_CODE" val="l1-3"/>
</p:tagLst>
</file>

<file path=ppt/tags/tag15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8"/>
  <p:tag name="KSO_WM_UNIT_ID" val="custom160214_19*l_i*1_28"/>
  <p:tag name="KSO_WM_UNIT_CLEAR" val="1"/>
  <p:tag name="KSO_WM_UNIT_LAYERLEVEL" val="1_1"/>
  <p:tag name="KSO_WM_DIAGRAM_GROUP_CODE" val="l1-3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4"/>
  <p:tag name="KSO_WM_UNIT_ID" val="custom160214_19*l_i*1_14"/>
  <p:tag name="KSO_WM_UNIT_CLEAR" val="1"/>
  <p:tag name="KSO_WM_UNIT_LAYERLEVEL" val="1_1"/>
  <p:tag name="KSO_WM_DIAGRAM_GROUP_CODE" val="l1-3"/>
</p:tagLst>
</file>

<file path=ppt/tags/tag16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9"/>
  <p:tag name="KSO_WM_UNIT_ID" val="custom160214_19*l_i*1_29"/>
  <p:tag name="KSO_WM_UNIT_CLEAR" val="1"/>
  <p:tag name="KSO_WM_UNIT_LAYERLEVEL" val="1_1"/>
  <p:tag name="KSO_WM_DIAGRAM_GROUP_CODE" val="l1-3"/>
</p:tagLst>
</file>

<file path=ppt/tags/tag16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0"/>
  <p:tag name="KSO_WM_UNIT_ID" val="custom160214_19*l_i*1_30"/>
  <p:tag name="KSO_WM_UNIT_CLEAR" val="1"/>
  <p:tag name="KSO_WM_UNIT_LAYERLEVEL" val="1_1"/>
  <p:tag name="KSO_WM_DIAGRAM_GROUP_CODE" val="l1-3"/>
</p:tagLst>
</file>

<file path=ppt/tags/tag1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1"/>
  <p:tag name="KSO_WM_UNIT_ID" val="custom160214_19*l_i*1_31"/>
  <p:tag name="KSO_WM_UNIT_CLEAR" val="1"/>
  <p:tag name="KSO_WM_UNIT_LAYERLEVEL" val="1_1"/>
  <p:tag name="KSO_WM_DIAGRAM_GROUP_CODE" val="l1-3"/>
</p:tagLst>
</file>

<file path=ppt/tags/tag16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2"/>
  <p:tag name="KSO_WM_UNIT_ID" val="custom160214_19*l_i*1_32"/>
  <p:tag name="KSO_WM_UNIT_CLEAR" val="1"/>
  <p:tag name="KSO_WM_UNIT_LAYERLEVEL" val="1_1"/>
  <p:tag name="KSO_WM_DIAGRAM_GROUP_CODE" val="l1-3"/>
</p:tagLst>
</file>

<file path=ppt/tags/tag1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3"/>
  <p:tag name="KSO_WM_UNIT_ID" val="custom160214_19*l_i*1_33"/>
  <p:tag name="KSO_WM_UNIT_CLEAR" val="1"/>
  <p:tag name="KSO_WM_UNIT_LAYERLEVEL" val="1_1"/>
  <p:tag name="KSO_WM_DIAGRAM_GROUP_CODE" val="l1-3"/>
</p:tagLst>
</file>

<file path=ppt/tags/tag16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4"/>
  <p:tag name="KSO_WM_UNIT_ID" val="custom160214_19*l_i*1_34"/>
  <p:tag name="KSO_WM_UNIT_CLEAR" val="1"/>
  <p:tag name="KSO_WM_UNIT_LAYERLEVEL" val="1_1"/>
  <p:tag name="KSO_WM_DIAGRAM_GROUP_CODE" val="l1-3"/>
</p:tagLst>
</file>

<file path=ppt/tags/tag1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5"/>
  <p:tag name="KSO_WM_UNIT_ID" val="custom160214_19*l_i*1_35"/>
  <p:tag name="KSO_WM_UNIT_CLEAR" val="1"/>
  <p:tag name="KSO_WM_UNIT_LAYERLEVEL" val="1_1"/>
  <p:tag name="KSO_WM_DIAGRAM_GROUP_CODE" val="l1-3"/>
</p:tagLst>
</file>

<file path=ppt/tags/tag16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6"/>
  <p:tag name="KSO_WM_UNIT_ID" val="custom160214_19*l_i*1_36"/>
  <p:tag name="KSO_WM_UNIT_CLEAR" val="1"/>
  <p:tag name="KSO_WM_UNIT_LAYERLEVEL" val="1_1"/>
  <p:tag name="KSO_WM_DIAGRAM_GROUP_CODE" val="l1-3"/>
</p:tagLst>
</file>

<file path=ppt/tags/tag1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7"/>
  <p:tag name="KSO_WM_UNIT_ID" val="custom160214_19*l_i*1_37"/>
  <p:tag name="KSO_WM_UNIT_CLEAR" val="1"/>
  <p:tag name="KSO_WM_UNIT_LAYERLEVEL" val="1_1"/>
  <p:tag name="KSO_WM_DIAGRAM_GROUP_CODE" val="l1-3"/>
</p:tagLst>
</file>

<file path=ppt/tags/tag16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8"/>
  <p:tag name="KSO_WM_UNIT_ID" val="custom160214_19*l_i*1_38"/>
  <p:tag name="KSO_WM_UNIT_CLEAR" val="1"/>
  <p:tag name="KSO_WM_UNIT_LAYERLEVEL" val="1_1"/>
  <p:tag name="KSO_WM_DIAGRAM_GROUP_CODE" val="l1-3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5"/>
  <p:tag name="KSO_WM_UNIT_ID" val="custom160214_19*l_i*1_15"/>
  <p:tag name="KSO_WM_UNIT_CLEAR" val="1"/>
  <p:tag name="KSO_WM_UNIT_LAYERLEVEL" val="1_1"/>
  <p:tag name="KSO_WM_DIAGRAM_GROUP_CODE" val="l1-3"/>
</p:tagLst>
</file>

<file path=ppt/tags/tag1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9"/>
  <p:tag name="KSO_WM_UNIT_ID" val="custom160214_19*l_i*1_39"/>
  <p:tag name="KSO_WM_UNIT_CLEAR" val="1"/>
  <p:tag name="KSO_WM_UNIT_LAYERLEVEL" val="1_1"/>
  <p:tag name="KSO_WM_DIAGRAM_GROUP_CODE" val="l1-3"/>
</p:tagLst>
</file>

<file path=ppt/tags/tag17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0"/>
  <p:tag name="KSO_WM_UNIT_ID" val="custom160214_19*l_i*1_40"/>
  <p:tag name="KSO_WM_UNIT_CLEAR" val="1"/>
  <p:tag name="KSO_WM_UNIT_LAYERLEVEL" val="1_1"/>
  <p:tag name="KSO_WM_DIAGRAM_GROUP_CODE" val="l1-3"/>
</p:tagLst>
</file>

<file path=ppt/tags/tag172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17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174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17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17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214_19*i*0"/>
  <p:tag name="KSO_WM_TEMPLATE_CATEGORY" val="custom"/>
  <p:tag name="KSO_WM_TEMPLATE_INDEX" val="160214"/>
</p:tagLst>
</file>

<file path=ppt/tags/tag17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"/>
  <p:tag name="KSO_WM_UNIT_ID" val="custom160214_19*l_i*1_1"/>
  <p:tag name="KSO_WM_UNIT_CLEAR" val="1"/>
  <p:tag name="KSO_WM_UNIT_LAYERLEVEL" val="1_1"/>
  <p:tag name="KSO_WM_DIAGRAM_GROUP_CODE" val="l1-3"/>
</p:tagLst>
</file>

<file path=ppt/tags/tag17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"/>
  <p:tag name="KSO_WM_UNIT_ID" val="custom160214_19*l_i*1_2"/>
  <p:tag name="KSO_WM_UNIT_CLEAR" val="1"/>
  <p:tag name="KSO_WM_UNIT_LAYERLEVEL" val="1_1"/>
  <p:tag name="KSO_WM_DIAGRAM_GROUP_CODE" val="l1-3"/>
</p:tagLst>
</file>

<file path=ppt/tags/tag17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"/>
  <p:tag name="KSO_WM_UNIT_ID" val="custom160214_19*l_i*1_3"/>
  <p:tag name="KSO_WM_UNIT_CLEAR" val="1"/>
  <p:tag name="KSO_WM_UNIT_LAYERLEVEL" val="1_1"/>
  <p:tag name="KSO_WM_DIAGRAM_GROUP_CODE" val="l1-3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6"/>
  <p:tag name="KSO_WM_UNIT_ID" val="custom160214_19*l_i*1_16"/>
  <p:tag name="KSO_WM_UNIT_CLEAR" val="1"/>
  <p:tag name="KSO_WM_UNIT_LAYERLEVEL" val="1_1"/>
  <p:tag name="KSO_WM_DIAGRAM_GROUP_CODE" val="l1-3"/>
</p:tagLst>
</file>

<file path=ppt/tags/tag1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"/>
  <p:tag name="KSO_WM_UNIT_ID" val="custom160214_19*l_i*1_4"/>
  <p:tag name="KSO_WM_UNIT_CLEAR" val="1"/>
  <p:tag name="KSO_WM_UNIT_LAYERLEVEL" val="1_1"/>
  <p:tag name="KSO_WM_DIAGRAM_GROUP_CODE" val="l1-3"/>
</p:tagLst>
</file>

<file path=ppt/tags/tag18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5"/>
  <p:tag name="KSO_WM_UNIT_ID" val="custom160214_19*l_i*1_5"/>
  <p:tag name="KSO_WM_UNIT_CLEAR" val="1"/>
  <p:tag name="KSO_WM_UNIT_LAYERLEVEL" val="1_1"/>
  <p:tag name="KSO_WM_DIAGRAM_GROUP_CODE" val="l1-3"/>
</p:tagLst>
</file>

<file path=ppt/tags/tag1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6"/>
  <p:tag name="KSO_WM_UNIT_ID" val="custom160214_19*l_i*1_6"/>
  <p:tag name="KSO_WM_UNIT_CLEAR" val="1"/>
  <p:tag name="KSO_WM_UNIT_LAYERLEVEL" val="1_1"/>
  <p:tag name="KSO_WM_DIAGRAM_GROUP_CODE" val="l1-3"/>
</p:tagLst>
</file>

<file path=ppt/tags/tag18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7"/>
  <p:tag name="KSO_WM_UNIT_ID" val="custom160214_19*l_i*1_7"/>
  <p:tag name="KSO_WM_UNIT_CLEAR" val="1"/>
  <p:tag name="KSO_WM_UNIT_LAYERLEVEL" val="1_1"/>
  <p:tag name="KSO_WM_DIAGRAM_GROUP_CODE" val="l1-3"/>
</p:tagLst>
</file>

<file path=ppt/tags/tag18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8"/>
  <p:tag name="KSO_WM_UNIT_ID" val="custom160214_19*l_i*1_8"/>
  <p:tag name="KSO_WM_UNIT_CLEAR" val="1"/>
  <p:tag name="KSO_WM_UNIT_LAYERLEVEL" val="1_1"/>
  <p:tag name="KSO_WM_DIAGRAM_GROUP_CODE" val="l1-3"/>
</p:tagLst>
</file>

<file path=ppt/tags/tag18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9"/>
  <p:tag name="KSO_WM_UNIT_ID" val="custom160214_19*l_i*1_9"/>
  <p:tag name="KSO_WM_UNIT_CLEAR" val="1"/>
  <p:tag name="KSO_WM_UNIT_LAYERLEVEL" val="1_1"/>
  <p:tag name="KSO_WM_DIAGRAM_GROUP_CODE" val="l1-3"/>
</p:tagLst>
</file>

<file path=ppt/tags/tag18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0"/>
  <p:tag name="KSO_WM_UNIT_ID" val="custom160214_19*l_i*1_10"/>
  <p:tag name="KSO_WM_UNIT_CLEAR" val="1"/>
  <p:tag name="KSO_WM_UNIT_LAYERLEVEL" val="1_1"/>
  <p:tag name="KSO_WM_DIAGRAM_GROUP_CODE" val="l1-3"/>
</p:tagLst>
</file>

<file path=ppt/tags/tag18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1"/>
  <p:tag name="KSO_WM_UNIT_ID" val="custom160214_19*l_i*1_11"/>
  <p:tag name="KSO_WM_UNIT_CLEAR" val="1"/>
  <p:tag name="KSO_WM_UNIT_LAYERLEVEL" val="1_1"/>
  <p:tag name="KSO_WM_DIAGRAM_GROUP_CODE" val="l1-3"/>
</p:tagLst>
</file>

<file path=ppt/tags/tag18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2"/>
  <p:tag name="KSO_WM_UNIT_ID" val="custom160214_19*l_i*1_12"/>
  <p:tag name="KSO_WM_UNIT_CLEAR" val="1"/>
  <p:tag name="KSO_WM_UNIT_LAYERLEVEL" val="1_1"/>
  <p:tag name="KSO_WM_DIAGRAM_GROUP_CODE" val="l1-3"/>
</p:tagLst>
</file>

<file path=ppt/tags/tag18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3"/>
  <p:tag name="KSO_WM_UNIT_ID" val="custom160214_19*l_i*1_13"/>
  <p:tag name="KSO_WM_UNIT_CLEAR" val="1"/>
  <p:tag name="KSO_WM_UNIT_LAYERLEVEL" val="1_1"/>
  <p:tag name="KSO_WM_DIAGRAM_GROUP_CODE" val="l1-3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7"/>
  <p:tag name="KSO_WM_UNIT_ID" val="custom160214_19*l_i*1_17"/>
  <p:tag name="KSO_WM_UNIT_CLEAR" val="1"/>
  <p:tag name="KSO_WM_UNIT_LAYERLEVEL" val="1_1"/>
  <p:tag name="KSO_WM_DIAGRAM_GROUP_CODE" val="l1-3"/>
</p:tagLst>
</file>

<file path=ppt/tags/tag19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4"/>
  <p:tag name="KSO_WM_UNIT_ID" val="custom160214_19*l_i*1_14"/>
  <p:tag name="KSO_WM_UNIT_CLEAR" val="1"/>
  <p:tag name="KSO_WM_UNIT_LAYERLEVEL" val="1_1"/>
  <p:tag name="KSO_WM_DIAGRAM_GROUP_CODE" val="l1-3"/>
</p:tagLst>
</file>

<file path=ppt/tags/tag19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5"/>
  <p:tag name="KSO_WM_UNIT_ID" val="custom160214_19*l_i*1_15"/>
  <p:tag name="KSO_WM_UNIT_CLEAR" val="1"/>
  <p:tag name="KSO_WM_UNIT_LAYERLEVEL" val="1_1"/>
  <p:tag name="KSO_WM_DIAGRAM_GROUP_CODE" val="l1-3"/>
</p:tagLst>
</file>

<file path=ppt/tags/tag19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6"/>
  <p:tag name="KSO_WM_UNIT_ID" val="custom160214_19*l_i*1_16"/>
  <p:tag name="KSO_WM_UNIT_CLEAR" val="1"/>
  <p:tag name="KSO_WM_UNIT_LAYERLEVEL" val="1_1"/>
  <p:tag name="KSO_WM_DIAGRAM_GROUP_CODE" val="l1-3"/>
</p:tagLst>
</file>

<file path=ppt/tags/tag19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7"/>
  <p:tag name="KSO_WM_UNIT_ID" val="custom160214_19*l_i*1_17"/>
  <p:tag name="KSO_WM_UNIT_CLEAR" val="1"/>
  <p:tag name="KSO_WM_UNIT_LAYERLEVEL" val="1_1"/>
  <p:tag name="KSO_WM_DIAGRAM_GROUP_CODE" val="l1-3"/>
</p:tagLst>
</file>

<file path=ppt/tags/tag19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8"/>
  <p:tag name="KSO_WM_UNIT_ID" val="custom160214_19*l_i*1_18"/>
  <p:tag name="KSO_WM_UNIT_CLEAR" val="1"/>
  <p:tag name="KSO_WM_UNIT_LAYERLEVEL" val="1_1"/>
  <p:tag name="KSO_WM_DIAGRAM_GROUP_CODE" val="l1-3"/>
</p:tagLst>
</file>

<file path=ppt/tags/tag19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9"/>
  <p:tag name="KSO_WM_UNIT_ID" val="custom160214_19*l_i*1_19"/>
  <p:tag name="KSO_WM_UNIT_CLEAR" val="1"/>
  <p:tag name="KSO_WM_UNIT_LAYERLEVEL" val="1_1"/>
  <p:tag name="KSO_WM_DIAGRAM_GROUP_CODE" val="l1-3"/>
</p:tagLst>
</file>

<file path=ppt/tags/tag19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0"/>
  <p:tag name="KSO_WM_UNIT_ID" val="custom160214_19*l_i*1_20"/>
  <p:tag name="KSO_WM_UNIT_CLEAR" val="1"/>
  <p:tag name="KSO_WM_UNIT_LAYERLEVEL" val="1_1"/>
  <p:tag name="KSO_WM_DIAGRAM_GROUP_CODE" val="l1-3"/>
</p:tagLst>
</file>

<file path=ppt/tags/tag19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1"/>
  <p:tag name="KSO_WM_UNIT_ID" val="custom160214_19*l_i*1_21"/>
  <p:tag name="KSO_WM_UNIT_CLEAR" val="1"/>
  <p:tag name="KSO_WM_UNIT_LAYERLEVEL" val="1_1"/>
  <p:tag name="KSO_WM_DIAGRAM_GROUP_CODE" val="l1-3"/>
</p:tagLst>
</file>

<file path=ppt/tags/tag19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2"/>
  <p:tag name="KSO_WM_UNIT_ID" val="custom160214_19*l_i*1_22"/>
  <p:tag name="KSO_WM_UNIT_CLEAR" val="1"/>
  <p:tag name="KSO_WM_UNIT_LAYERLEVEL" val="1_1"/>
  <p:tag name="KSO_WM_DIAGRAM_GROUP_CODE" val="l1-3"/>
</p:tagLst>
</file>

<file path=ppt/tags/tag19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3"/>
  <p:tag name="KSO_WM_UNIT_ID" val="custom160214_19*l_i*1_23"/>
  <p:tag name="KSO_WM_UNIT_CLEAR" val="1"/>
  <p:tag name="KSO_WM_UNIT_LAYERLEVEL" val="1_1"/>
  <p:tag name="KSO_WM_DIAGRAM_GROUP_CODE" val="l1-3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214_19*i*0"/>
  <p:tag name="KSO_WM_TEMPLATE_CATEGORY" val="custom"/>
  <p:tag name="KSO_WM_TEMPLATE_INDEX" val="160214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8"/>
  <p:tag name="KSO_WM_UNIT_ID" val="custom160214_19*l_i*1_18"/>
  <p:tag name="KSO_WM_UNIT_CLEAR" val="1"/>
  <p:tag name="KSO_WM_UNIT_LAYERLEVEL" val="1_1"/>
  <p:tag name="KSO_WM_DIAGRAM_GROUP_CODE" val="l1-3"/>
</p:tagLst>
</file>

<file path=ppt/tags/tag20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4"/>
  <p:tag name="KSO_WM_UNIT_ID" val="custom160214_19*l_i*1_24"/>
  <p:tag name="KSO_WM_UNIT_CLEAR" val="1"/>
  <p:tag name="KSO_WM_UNIT_LAYERLEVEL" val="1_1"/>
  <p:tag name="KSO_WM_DIAGRAM_GROUP_CODE" val="l1-3"/>
</p:tagLst>
</file>

<file path=ppt/tags/tag20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5"/>
  <p:tag name="KSO_WM_UNIT_ID" val="custom160214_19*l_i*1_25"/>
  <p:tag name="KSO_WM_UNIT_CLEAR" val="1"/>
  <p:tag name="KSO_WM_UNIT_LAYERLEVEL" val="1_1"/>
  <p:tag name="KSO_WM_DIAGRAM_GROUP_CODE" val="l1-3"/>
</p:tagLst>
</file>

<file path=ppt/tags/tag20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6"/>
  <p:tag name="KSO_WM_UNIT_ID" val="custom160214_19*l_i*1_26"/>
  <p:tag name="KSO_WM_UNIT_CLEAR" val="1"/>
  <p:tag name="KSO_WM_UNIT_LAYERLEVEL" val="1_1"/>
  <p:tag name="KSO_WM_DIAGRAM_GROUP_CODE" val="l1-3"/>
</p:tagLst>
</file>

<file path=ppt/tags/tag20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7"/>
  <p:tag name="KSO_WM_UNIT_ID" val="custom160214_19*l_i*1_27"/>
  <p:tag name="KSO_WM_UNIT_CLEAR" val="1"/>
  <p:tag name="KSO_WM_UNIT_LAYERLEVEL" val="1_1"/>
  <p:tag name="KSO_WM_DIAGRAM_GROUP_CODE" val="l1-3"/>
</p:tagLst>
</file>

<file path=ppt/tags/tag20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8"/>
  <p:tag name="KSO_WM_UNIT_ID" val="custom160214_19*l_i*1_28"/>
  <p:tag name="KSO_WM_UNIT_CLEAR" val="1"/>
  <p:tag name="KSO_WM_UNIT_LAYERLEVEL" val="1_1"/>
  <p:tag name="KSO_WM_DIAGRAM_GROUP_CODE" val="l1-3"/>
</p:tagLst>
</file>

<file path=ppt/tags/tag20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9"/>
  <p:tag name="KSO_WM_UNIT_ID" val="custom160214_19*l_i*1_29"/>
  <p:tag name="KSO_WM_UNIT_CLEAR" val="1"/>
  <p:tag name="KSO_WM_UNIT_LAYERLEVEL" val="1_1"/>
  <p:tag name="KSO_WM_DIAGRAM_GROUP_CODE" val="l1-3"/>
</p:tagLst>
</file>

<file path=ppt/tags/tag20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0"/>
  <p:tag name="KSO_WM_UNIT_ID" val="custom160214_19*l_i*1_30"/>
  <p:tag name="KSO_WM_UNIT_CLEAR" val="1"/>
  <p:tag name="KSO_WM_UNIT_LAYERLEVEL" val="1_1"/>
  <p:tag name="KSO_WM_DIAGRAM_GROUP_CODE" val="l1-3"/>
</p:tagLst>
</file>

<file path=ppt/tags/tag20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1"/>
  <p:tag name="KSO_WM_UNIT_ID" val="custom160214_19*l_i*1_31"/>
  <p:tag name="KSO_WM_UNIT_CLEAR" val="1"/>
  <p:tag name="KSO_WM_UNIT_LAYERLEVEL" val="1_1"/>
  <p:tag name="KSO_WM_DIAGRAM_GROUP_CODE" val="l1-3"/>
</p:tagLst>
</file>

<file path=ppt/tags/tag20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2"/>
  <p:tag name="KSO_WM_UNIT_ID" val="custom160214_19*l_i*1_32"/>
  <p:tag name="KSO_WM_UNIT_CLEAR" val="1"/>
  <p:tag name="KSO_WM_UNIT_LAYERLEVEL" val="1_1"/>
  <p:tag name="KSO_WM_DIAGRAM_GROUP_CODE" val="l1-3"/>
</p:tagLst>
</file>

<file path=ppt/tags/tag20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3"/>
  <p:tag name="KSO_WM_UNIT_ID" val="custom160214_19*l_i*1_33"/>
  <p:tag name="KSO_WM_UNIT_CLEAR" val="1"/>
  <p:tag name="KSO_WM_UNIT_LAYERLEVEL" val="1_1"/>
  <p:tag name="KSO_WM_DIAGRAM_GROUP_CODE" val="l1-3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9"/>
  <p:tag name="KSO_WM_UNIT_ID" val="custom160214_19*l_i*1_19"/>
  <p:tag name="KSO_WM_UNIT_CLEAR" val="1"/>
  <p:tag name="KSO_WM_UNIT_LAYERLEVEL" val="1_1"/>
  <p:tag name="KSO_WM_DIAGRAM_GROUP_CODE" val="l1-3"/>
</p:tagLst>
</file>

<file path=ppt/tags/tag2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4"/>
  <p:tag name="KSO_WM_UNIT_ID" val="custom160214_19*l_i*1_34"/>
  <p:tag name="KSO_WM_UNIT_CLEAR" val="1"/>
  <p:tag name="KSO_WM_UNIT_LAYERLEVEL" val="1_1"/>
  <p:tag name="KSO_WM_DIAGRAM_GROUP_CODE" val="l1-3"/>
</p:tagLst>
</file>

<file path=ppt/tags/tag21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5"/>
  <p:tag name="KSO_WM_UNIT_ID" val="custom160214_19*l_i*1_35"/>
  <p:tag name="KSO_WM_UNIT_CLEAR" val="1"/>
  <p:tag name="KSO_WM_UNIT_LAYERLEVEL" val="1_1"/>
  <p:tag name="KSO_WM_DIAGRAM_GROUP_CODE" val="l1-3"/>
</p:tagLst>
</file>

<file path=ppt/tags/tag2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6"/>
  <p:tag name="KSO_WM_UNIT_ID" val="custom160214_19*l_i*1_36"/>
  <p:tag name="KSO_WM_UNIT_CLEAR" val="1"/>
  <p:tag name="KSO_WM_UNIT_LAYERLEVEL" val="1_1"/>
  <p:tag name="KSO_WM_DIAGRAM_GROUP_CODE" val="l1-3"/>
</p:tagLst>
</file>

<file path=ppt/tags/tag2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7"/>
  <p:tag name="KSO_WM_UNIT_ID" val="custom160214_19*l_i*1_37"/>
  <p:tag name="KSO_WM_UNIT_CLEAR" val="1"/>
  <p:tag name="KSO_WM_UNIT_LAYERLEVEL" val="1_1"/>
  <p:tag name="KSO_WM_DIAGRAM_GROUP_CODE" val="l1-3"/>
</p:tagLst>
</file>

<file path=ppt/tags/tag2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8"/>
  <p:tag name="KSO_WM_UNIT_ID" val="custom160214_19*l_i*1_38"/>
  <p:tag name="KSO_WM_UNIT_CLEAR" val="1"/>
  <p:tag name="KSO_WM_UNIT_LAYERLEVEL" val="1_1"/>
  <p:tag name="KSO_WM_DIAGRAM_GROUP_CODE" val="l1-3"/>
</p:tagLst>
</file>

<file path=ppt/tags/tag2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9"/>
  <p:tag name="KSO_WM_UNIT_ID" val="custom160214_19*l_i*1_39"/>
  <p:tag name="KSO_WM_UNIT_CLEAR" val="1"/>
  <p:tag name="KSO_WM_UNIT_LAYERLEVEL" val="1_1"/>
  <p:tag name="KSO_WM_DIAGRAM_GROUP_CODE" val="l1-3"/>
</p:tagLst>
</file>

<file path=ppt/tags/tag2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0"/>
  <p:tag name="KSO_WM_UNIT_ID" val="custom160214_19*l_i*1_40"/>
  <p:tag name="KSO_WM_UNIT_CLEAR" val="1"/>
  <p:tag name="KSO_WM_UNIT_LAYERLEVEL" val="1_1"/>
  <p:tag name="KSO_WM_DIAGRAM_GROUP_CODE" val="l1-3"/>
</p:tagLst>
</file>

<file path=ppt/tags/tag217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2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21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214_19*i*0"/>
  <p:tag name="KSO_WM_TEMPLATE_CATEGORY" val="custom"/>
  <p:tag name="KSO_WM_TEMPLATE_INDEX" val="160214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0"/>
  <p:tag name="KSO_WM_UNIT_ID" val="custom160214_19*l_i*1_20"/>
  <p:tag name="KSO_WM_UNIT_CLEAR" val="1"/>
  <p:tag name="KSO_WM_UNIT_LAYERLEVEL" val="1_1"/>
  <p:tag name="KSO_WM_DIAGRAM_GROUP_CODE" val="l1-3"/>
</p:tagLst>
</file>

<file path=ppt/tags/tag22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"/>
  <p:tag name="KSO_WM_UNIT_ID" val="custom160214_19*l_i*1_1"/>
  <p:tag name="KSO_WM_UNIT_CLEAR" val="1"/>
  <p:tag name="KSO_WM_UNIT_LAYERLEVEL" val="1_1"/>
  <p:tag name="KSO_WM_DIAGRAM_GROUP_CODE" val="l1-3"/>
</p:tagLst>
</file>

<file path=ppt/tags/tag2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"/>
  <p:tag name="KSO_WM_UNIT_ID" val="custom160214_19*l_i*1_2"/>
  <p:tag name="KSO_WM_UNIT_CLEAR" val="1"/>
  <p:tag name="KSO_WM_UNIT_LAYERLEVEL" val="1_1"/>
  <p:tag name="KSO_WM_DIAGRAM_GROUP_CODE" val="l1-3"/>
</p:tagLst>
</file>

<file path=ppt/tags/tag2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"/>
  <p:tag name="KSO_WM_UNIT_ID" val="custom160214_19*l_i*1_3"/>
  <p:tag name="KSO_WM_UNIT_CLEAR" val="1"/>
  <p:tag name="KSO_WM_UNIT_LAYERLEVEL" val="1_1"/>
  <p:tag name="KSO_WM_DIAGRAM_GROUP_CODE" val="l1-3"/>
</p:tagLst>
</file>

<file path=ppt/tags/tag22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"/>
  <p:tag name="KSO_WM_UNIT_ID" val="custom160214_19*l_i*1_4"/>
  <p:tag name="KSO_WM_UNIT_CLEAR" val="1"/>
  <p:tag name="KSO_WM_UNIT_LAYERLEVEL" val="1_1"/>
  <p:tag name="KSO_WM_DIAGRAM_GROUP_CODE" val="l1-3"/>
</p:tagLst>
</file>

<file path=ppt/tags/tag2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5"/>
  <p:tag name="KSO_WM_UNIT_ID" val="custom160214_19*l_i*1_5"/>
  <p:tag name="KSO_WM_UNIT_CLEAR" val="1"/>
  <p:tag name="KSO_WM_UNIT_LAYERLEVEL" val="1_1"/>
  <p:tag name="KSO_WM_DIAGRAM_GROUP_CODE" val="l1-3"/>
</p:tagLst>
</file>

<file path=ppt/tags/tag2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6"/>
  <p:tag name="KSO_WM_UNIT_ID" val="custom160214_19*l_i*1_6"/>
  <p:tag name="KSO_WM_UNIT_CLEAR" val="1"/>
  <p:tag name="KSO_WM_UNIT_LAYERLEVEL" val="1_1"/>
  <p:tag name="KSO_WM_DIAGRAM_GROUP_CODE" val="l1-3"/>
</p:tagLst>
</file>

<file path=ppt/tags/tag22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7"/>
  <p:tag name="KSO_WM_UNIT_ID" val="custom160214_19*l_i*1_7"/>
  <p:tag name="KSO_WM_UNIT_CLEAR" val="1"/>
  <p:tag name="KSO_WM_UNIT_LAYERLEVEL" val="1_1"/>
  <p:tag name="KSO_WM_DIAGRAM_GROUP_CODE" val="l1-3"/>
</p:tagLst>
</file>

<file path=ppt/tags/tag2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8"/>
  <p:tag name="KSO_WM_UNIT_ID" val="custom160214_19*l_i*1_8"/>
  <p:tag name="KSO_WM_UNIT_CLEAR" val="1"/>
  <p:tag name="KSO_WM_UNIT_LAYERLEVEL" val="1_1"/>
  <p:tag name="KSO_WM_DIAGRAM_GROUP_CODE" val="l1-3"/>
</p:tagLst>
</file>

<file path=ppt/tags/tag2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9"/>
  <p:tag name="KSO_WM_UNIT_ID" val="custom160214_19*l_i*1_9"/>
  <p:tag name="KSO_WM_UNIT_CLEAR" val="1"/>
  <p:tag name="KSO_WM_UNIT_LAYERLEVEL" val="1_1"/>
  <p:tag name="KSO_WM_DIAGRAM_GROUP_CODE" val="l1-3"/>
</p:tagLst>
</file>

<file path=ppt/tags/tag22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0"/>
  <p:tag name="KSO_WM_UNIT_ID" val="custom160214_19*l_i*1_10"/>
  <p:tag name="KSO_WM_UNIT_CLEAR" val="1"/>
  <p:tag name="KSO_WM_UNIT_LAYERLEVEL" val="1_1"/>
  <p:tag name="KSO_WM_DIAGRAM_GROUP_CODE" val="l1-3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1"/>
  <p:tag name="KSO_WM_UNIT_ID" val="custom160214_19*l_i*1_21"/>
  <p:tag name="KSO_WM_UNIT_CLEAR" val="1"/>
  <p:tag name="KSO_WM_UNIT_LAYERLEVEL" val="1_1"/>
  <p:tag name="KSO_WM_DIAGRAM_GROUP_CODE" val="l1-3"/>
</p:tagLst>
</file>

<file path=ppt/tags/tag23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1"/>
  <p:tag name="KSO_WM_UNIT_ID" val="custom160214_19*l_i*1_11"/>
  <p:tag name="KSO_WM_UNIT_CLEAR" val="1"/>
  <p:tag name="KSO_WM_UNIT_LAYERLEVEL" val="1_1"/>
  <p:tag name="KSO_WM_DIAGRAM_GROUP_CODE" val="l1-3"/>
</p:tagLst>
</file>

<file path=ppt/tags/tag23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2"/>
  <p:tag name="KSO_WM_UNIT_ID" val="custom160214_19*l_i*1_12"/>
  <p:tag name="KSO_WM_UNIT_CLEAR" val="1"/>
  <p:tag name="KSO_WM_UNIT_LAYERLEVEL" val="1_1"/>
  <p:tag name="KSO_WM_DIAGRAM_GROUP_CODE" val="l1-3"/>
</p:tagLst>
</file>

<file path=ppt/tags/tag23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3"/>
  <p:tag name="KSO_WM_UNIT_ID" val="custom160214_19*l_i*1_13"/>
  <p:tag name="KSO_WM_UNIT_CLEAR" val="1"/>
  <p:tag name="KSO_WM_UNIT_LAYERLEVEL" val="1_1"/>
  <p:tag name="KSO_WM_DIAGRAM_GROUP_CODE" val="l1-3"/>
</p:tagLst>
</file>

<file path=ppt/tags/tag23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4"/>
  <p:tag name="KSO_WM_UNIT_ID" val="custom160214_19*l_i*1_14"/>
  <p:tag name="KSO_WM_UNIT_CLEAR" val="1"/>
  <p:tag name="KSO_WM_UNIT_LAYERLEVEL" val="1_1"/>
  <p:tag name="KSO_WM_DIAGRAM_GROUP_CODE" val="l1-3"/>
</p:tagLst>
</file>

<file path=ppt/tags/tag23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5"/>
  <p:tag name="KSO_WM_UNIT_ID" val="custom160214_19*l_i*1_15"/>
  <p:tag name="KSO_WM_UNIT_CLEAR" val="1"/>
  <p:tag name="KSO_WM_UNIT_LAYERLEVEL" val="1_1"/>
  <p:tag name="KSO_WM_DIAGRAM_GROUP_CODE" val="l1-3"/>
</p:tagLst>
</file>

<file path=ppt/tags/tag23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6"/>
  <p:tag name="KSO_WM_UNIT_ID" val="custom160214_19*l_i*1_16"/>
  <p:tag name="KSO_WM_UNIT_CLEAR" val="1"/>
  <p:tag name="KSO_WM_UNIT_LAYERLEVEL" val="1_1"/>
  <p:tag name="KSO_WM_DIAGRAM_GROUP_CODE" val="l1-3"/>
</p:tagLst>
</file>

<file path=ppt/tags/tag23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7"/>
  <p:tag name="KSO_WM_UNIT_ID" val="custom160214_19*l_i*1_17"/>
  <p:tag name="KSO_WM_UNIT_CLEAR" val="1"/>
  <p:tag name="KSO_WM_UNIT_LAYERLEVEL" val="1_1"/>
  <p:tag name="KSO_WM_DIAGRAM_GROUP_CODE" val="l1-3"/>
</p:tagLst>
</file>

<file path=ppt/tags/tag23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8"/>
  <p:tag name="KSO_WM_UNIT_ID" val="custom160214_19*l_i*1_18"/>
  <p:tag name="KSO_WM_UNIT_CLEAR" val="1"/>
  <p:tag name="KSO_WM_UNIT_LAYERLEVEL" val="1_1"/>
  <p:tag name="KSO_WM_DIAGRAM_GROUP_CODE" val="l1-3"/>
</p:tagLst>
</file>

<file path=ppt/tags/tag23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9"/>
  <p:tag name="KSO_WM_UNIT_ID" val="custom160214_19*l_i*1_19"/>
  <p:tag name="KSO_WM_UNIT_CLEAR" val="1"/>
  <p:tag name="KSO_WM_UNIT_LAYERLEVEL" val="1_1"/>
  <p:tag name="KSO_WM_DIAGRAM_GROUP_CODE" val="l1-3"/>
</p:tagLst>
</file>

<file path=ppt/tags/tag23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0"/>
  <p:tag name="KSO_WM_UNIT_ID" val="custom160214_19*l_i*1_20"/>
  <p:tag name="KSO_WM_UNIT_CLEAR" val="1"/>
  <p:tag name="KSO_WM_UNIT_LAYERLEVEL" val="1_1"/>
  <p:tag name="KSO_WM_DIAGRAM_GROUP_CODE" val="l1-3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2"/>
  <p:tag name="KSO_WM_UNIT_ID" val="custom160214_19*l_i*1_22"/>
  <p:tag name="KSO_WM_UNIT_CLEAR" val="1"/>
  <p:tag name="KSO_WM_UNIT_LAYERLEVEL" val="1_1"/>
  <p:tag name="KSO_WM_DIAGRAM_GROUP_CODE" val="l1-3"/>
</p:tagLst>
</file>

<file path=ppt/tags/tag24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1"/>
  <p:tag name="KSO_WM_UNIT_ID" val="custom160214_19*l_i*1_21"/>
  <p:tag name="KSO_WM_UNIT_CLEAR" val="1"/>
  <p:tag name="KSO_WM_UNIT_LAYERLEVEL" val="1_1"/>
  <p:tag name="KSO_WM_DIAGRAM_GROUP_CODE" val="l1-3"/>
</p:tagLst>
</file>

<file path=ppt/tags/tag24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2"/>
  <p:tag name="KSO_WM_UNIT_ID" val="custom160214_19*l_i*1_22"/>
  <p:tag name="KSO_WM_UNIT_CLEAR" val="1"/>
  <p:tag name="KSO_WM_UNIT_LAYERLEVEL" val="1_1"/>
  <p:tag name="KSO_WM_DIAGRAM_GROUP_CODE" val="l1-3"/>
</p:tagLst>
</file>

<file path=ppt/tags/tag24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3"/>
  <p:tag name="KSO_WM_UNIT_ID" val="custom160214_19*l_i*1_23"/>
  <p:tag name="KSO_WM_UNIT_CLEAR" val="1"/>
  <p:tag name="KSO_WM_UNIT_LAYERLEVEL" val="1_1"/>
  <p:tag name="KSO_WM_DIAGRAM_GROUP_CODE" val="l1-3"/>
</p:tagLst>
</file>

<file path=ppt/tags/tag24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4"/>
  <p:tag name="KSO_WM_UNIT_ID" val="custom160214_19*l_i*1_24"/>
  <p:tag name="KSO_WM_UNIT_CLEAR" val="1"/>
  <p:tag name="KSO_WM_UNIT_LAYERLEVEL" val="1_1"/>
  <p:tag name="KSO_WM_DIAGRAM_GROUP_CODE" val="l1-3"/>
</p:tagLst>
</file>

<file path=ppt/tags/tag24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5"/>
  <p:tag name="KSO_WM_UNIT_ID" val="custom160214_19*l_i*1_25"/>
  <p:tag name="KSO_WM_UNIT_CLEAR" val="1"/>
  <p:tag name="KSO_WM_UNIT_LAYERLEVEL" val="1_1"/>
  <p:tag name="KSO_WM_DIAGRAM_GROUP_CODE" val="l1-3"/>
</p:tagLst>
</file>

<file path=ppt/tags/tag24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6"/>
  <p:tag name="KSO_WM_UNIT_ID" val="custom160214_19*l_i*1_26"/>
  <p:tag name="KSO_WM_UNIT_CLEAR" val="1"/>
  <p:tag name="KSO_WM_UNIT_LAYERLEVEL" val="1_1"/>
  <p:tag name="KSO_WM_DIAGRAM_GROUP_CODE" val="l1-3"/>
</p:tagLst>
</file>

<file path=ppt/tags/tag24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7"/>
  <p:tag name="KSO_WM_UNIT_ID" val="custom160214_19*l_i*1_27"/>
  <p:tag name="KSO_WM_UNIT_CLEAR" val="1"/>
  <p:tag name="KSO_WM_UNIT_LAYERLEVEL" val="1_1"/>
  <p:tag name="KSO_WM_DIAGRAM_GROUP_CODE" val="l1-3"/>
</p:tagLst>
</file>

<file path=ppt/tags/tag24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8"/>
  <p:tag name="KSO_WM_UNIT_ID" val="custom160214_19*l_i*1_28"/>
  <p:tag name="KSO_WM_UNIT_CLEAR" val="1"/>
  <p:tag name="KSO_WM_UNIT_LAYERLEVEL" val="1_1"/>
  <p:tag name="KSO_WM_DIAGRAM_GROUP_CODE" val="l1-3"/>
</p:tagLst>
</file>

<file path=ppt/tags/tag24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9"/>
  <p:tag name="KSO_WM_UNIT_ID" val="custom160214_19*l_i*1_29"/>
  <p:tag name="KSO_WM_UNIT_CLEAR" val="1"/>
  <p:tag name="KSO_WM_UNIT_LAYERLEVEL" val="1_1"/>
  <p:tag name="KSO_WM_DIAGRAM_GROUP_CODE" val="l1-3"/>
</p:tagLst>
</file>

<file path=ppt/tags/tag24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0"/>
  <p:tag name="KSO_WM_UNIT_ID" val="custom160214_19*l_i*1_30"/>
  <p:tag name="KSO_WM_UNIT_CLEAR" val="1"/>
  <p:tag name="KSO_WM_UNIT_LAYERLEVEL" val="1_1"/>
  <p:tag name="KSO_WM_DIAGRAM_GROUP_CODE" val="l1-3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3"/>
  <p:tag name="KSO_WM_UNIT_ID" val="custom160214_19*l_i*1_23"/>
  <p:tag name="KSO_WM_UNIT_CLEAR" val="1"/>
  <p:tag name="KSO_WM_UNIT_LAYERLEVEL" val="1_1"/>
  <p:tag name="KSO_WM_DIAGRAM_GROUP_CODE" val="l1-3"/>
</p:tagLst>
</file>

<file path=ppt/tags/tag25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1"/>
  <p:tag name="KSO_WM_UNIT_ID" val="custom160214_19*l_i*1_31"/>
  <p:tag name="KSO_WM_UNIT_CLEAR" val="1"/>
  <p:tag name="KSO_WM_UNIT_LAYERLEVEL" val="1_1"/>
  <p:tag name="KSO_WM_DIAGRAM_GROUP_CODE" val="l1-3"/>
</p:tagLst>
</file>

<file path=ppt/tags/tag25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2"/>
  <p:tag name="KSO_WM_UNIT_ID" val="custom160214_19*l_i*1_32"/>
  <p:tag name="KSO_WM_UNIT_CLEAR" val="1"/>
  <p:tag name="KSO_WM_UNIT_LAYERLEVEL" val="1_1"/>
  <p:tag name="KSO_WM_DIAGRAM_GROUP_CODE" val="l1-3"/>
</p:tagLst>
</file>

<file path=ppt/tags/tag25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3"/>
  <p:tag name="KSO_WM_UNIT_ID" val="custom160214_19*l_i*1_33"/>
  <p:tag name="KSO_WM_UNIT_CLEAR" val="1"/>
  <p:tag name="KSO_WM_UNIT_LAYERLEVEL" val="1_1"/>
  <p:tag name="KSO_WM_DIAGRAM_GROUP_CODE" val="l1-3"/>
</p:tagLst>
</file>

<file path=ppt/tags/tag25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4"/>
  <p:tag name="KSO_WM_UNIT_ID" val="custom160214_19*l_i*1_34"/>
  <p:tag name="KSO_WM_UNIT_CLEAR" val="1"/>
  <p:tag name="KSO_WM_UNIT_LAYERLEVEL" val="1_1"/>
  <p:tag name="KSO_WM_DIAGRAM_GROUP_CODE" val="l1-3"/>
</p:tagLst>
</file>

<file path=ppt/tags/tag25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5"/>
  <p:tag name="KSO_WM_UNIT_ID" val="custom160214_19*l_i*1_35"/>
  <p:tag name="KSO_WM_UNIT_CLEAR" val="1"/>
  <p:tag name="KSO_WM_UNIT_LAYERLEVEL" val="1_1"/>
  <p:tag name="KSO_WM_DIAGRAM_GROUP_CODE" val="l1-3"/>
</p:tagLst>
</file>

<file path=ppt/tags/tag25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6"/>
  <p:tag name="KSO_WM_UNIT_ID" val="custom160214_19*l_i*1_36"/>
  <p:tag name="KSO_WM_UNIT_CLEAR" val="1"/>
  <p:tag name="KSO_WM_UNIT_LAYERLEVEL" val="1_1"/>
  <p:tag name="KSO_WM_DIAGRAM_GROUP_CODE" val="l1-3"/>
</p:tagLst>
</file>

<file path=ppt/tags/tag25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7"/>
  <p:tag name="KSO_WM_UNIT_ID" val="custom160214_19*l_i*1_37"/>
  <p:tag name="KSO_WM_UNIT_CLEAR" val="1"/>
  <p:tag name="KSO_WM_UNIT_LAYERLEVEL" val="1_1"/>
  <p:tag name="KSO_WM_DIAGRAM_GROUP_CODE" val="l1-3"/>
</p:tagLst>
</file>

<file path=ppt/tags/tag25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8"/>
  <p:tag name="KSO_WM_UNIT_ID" val="custom160214_19*l_i*1_38"/>
  <p:tag name="KSO_WM_UNIT_CLEAR" val="1"/>
  <p:tag name="KSO_WM_UNIT_LAYERLEVEL" val="1_1"/>
  <p:tag name="KSO_WM_DIAGRAM_GROUP_CODE" val="l1-3"/>
</p:tagLst>
</file>

<file path=ppt/tags/tag25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9"/>
  <p:tag name="KSO_WM_UNIT_ID" val="custom160214_19*l_i*1_39"/>
  <p:tag name="KSO_WM_UNIT_CLEAR" val="1"/>
  <p:tag name="KSO_WM_UNIT_LAYERLEVEL" val="1_1"/>
  <p:tag name="KSO_WM_DIAGRAM_GROUP_CODE" val="l1-3"/>
</p:tagLst>
</file>

<file path=ppt/tags/tag25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0"/>
  <p:tag name="KSO_WM_UNIT_ID" val="custom160214_19*l_i*1_40"/>
  <p:tag name="KSO_WM_UNIT_CLEAR" val="1"/>
  <p:tag name="KSO_WM_UNIT_LAYERLEVEL" val="1_1"/>
  <p:tag name="KSO_WM_DIAGRAM_GROUP_CODE" val="l1-3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4"/>
  <p:tag name="KSO_WM_UNIT_ID" val="custom160214_19*l_i*1_24"/>
  <p:tag name="KSO_WM_UNIT_CLEAR" val="1"/>
  <p:tag name="KSO_WM_UNIT_LAYERLEVEL" val="1_1"/>
  <p:tag name="KSO_WM_DIAGRAM_GROUP_CODE" val="l1-3"/>
</p:tagLst>
</file>

<file path=ppt/tags/tag260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26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26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214_19*i*0"/>
  <p:tag name="KSO_WM_TEMPLATE_CATEGORY" val="custom"/>
  <p:tag name="KSO_WM_TEMPLATE_INDEX" val="160214"/>
</p:tagLst>
</file>

<file path=ppt/tags/tag26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"/>
  <p:tag name="KSO_WM_UNIT_ID" val="custom160214_19*l_i*1_1"/>
  <p:tag name="KSO_WM_UNIT_CLEAR" val="1"/>
  <p:tag name="KSO_WM_UNIT_LAYERLEVEL" val="1_1"/>
  <p:tag name="KSO_WM_DIAGRAM_GROUP_CODE" val="l1-3"/>
</p:tagLst>
</file>

<file path=ppt/tags/tag2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"/>
  <p:tag name="KSO_WM_UNIT_ID" val="custom160214_19*l_i*1_2"/>
  <p:tag name="KSO_WM_UNIT_CLEAR" val="1"/>
  <p:tag name="KSO_WM_UNIT_LAYERLEVEL" val="1_1"/>
  <p:tag name="KSO_WM_DIAGRAM_GROUP_CODE" val="l1-3"/>
</p:tagLst>
</file>

<file path=ppt/tags/tag26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"/>
  <p:tag name="KSO_WM_UNIT_ID" val="custom160214_19*l_i*1_3"/>
  <p:tag name="KSO_WM_UNIT_CLEAR" val="1"/>
  <p:tag name="KSO_WM_UNIT_LAYERLEVEL" val="1_1"/>
  <p:tag name="KSO_WM_DIAGRAM_GROUP_CODE" val="l1-3"/>
</p:tagLst>
</file>

<file path=ppt/tags/tag2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"/>
  <p:tag name="KSO_WM_UNIT_ID" val="custom160214_19*l_i*1_4"/>
  <p:tag name="KSO_WM_UNIT_CLEAR" val="1"/>
  <p:tag name="KSO_WM_UNIT_LAYERLEVEL" val="1_1"/>
  <p:tag name="KSO_WM_DIAGRAM_GROUP_CODE" val="l1-3"/>
</p:tagLst>
</file>

<file path=ppt/tags/tag26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5"/>
  <p:tag name="KSO_WM_UNIT_ID" val="custom160214_19*l_i*1_5"/>
  <p:tag name="KSO_WM_UNIT_CLEAR" val="1"/>
  <p:tag name="KSO_WM_UNIT_LAYERLEVEL" val="1_1"/>
  <p:tag name="KSO_WM_DIAGRAM_GROUP_CODE" val="l1-3"/>
</p:tagLst>
</file>

<file path=ppt/tags/tag2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6"/>
  <p:tag name="KSO_WM_UNIT_ID" val="custom160214_19*l_i*1_6"/>
  <p:tag name="KSO_WM_UNIT_CLEAR" val="1"/>
  <p:tag name="KSO_WM_UNIT_LAYERLEVEL" val="1_1"/>
  <p:tag name="KSO_WM_DIAGRAM_GROUP_CODE" val="l1-3"/>
</p:tagLst>
</file>

<file path=ppt/tags/tag26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7"/>
  <p:tag name="KSO_WM_UNIT_ID" val="custom160214_19*l_i*1_7"/>
  <p:tag name="KSO_WM_UNIT_CLEAR" val="1"/>
  <p:tag name="KSO_WM_UNIT_LAYERLEVEL" val="1_1"/>
  <p:tag name="KSO_WM_DIAGRAM_GROUP_CODE" val="l1-3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5"/>
  <p:tag name="KSO_WM_UNIT_ID" val="custom160214_19*l_i*1_25"/>
  <p:tag name="KSO_WM_UNIT_CLEAR" val="1"/>
  <p:tag name="KSO_WM_UNIT_LAYERLEVEL" val="1_1"/>
  <p:tag name="KSO_WM_DIAGRAM_GROUP_CODE" val="l1-3"/>
</p:tagLst>
</file>

<file path=ppt/tags/tag2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8"/>
  <p:tag name="KSO_WM_UNIT_ID" val="custom160214_19*l_i*1_8"/>
  <p:tag name="KSO_WM_UNIT_CLEAR" val="1"/>
  <p:tag name="KSO_WM_UNIT_LAYERLEVEL" val="1_1"/>
  <p:tag name="KSO_WM_DIAGRAM_GROUP_CODE" val="l1-3"/>
</p:tagLst>
</file>

<file path=ppt/tags/tag27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9"/>
  <p:tag name="KSO_WM_UNIT_ID" val="custom160214_19*l_i*1_9"/>
  <p:tag name="KSO_WM_UNIT_CLEAR" val="1"/>
  <p:tag name="KSO_WM_UNIT_LAYERLEVEL" val="1_1"/>
  <p:tag name="KSO_WM_DIAGRAM_GROUP_CODE" val="l1-3"/>
</p:tagLst>
</file>

<file path=ppt/tags/tag2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0"/>
  <p:tag name="KSO_WM_UNIT_ID" val="custom160214_19*l_i*1_10"/>
  <p:tag name="KSO_WM_UNIT_CLEAR" val="1"/>
  <p:tag name="KSO_WM_UNIT_LAYERLEVEL" val="1_1"/>
  <p:tag name="KSO_WM_DIAGRAM_GROUP_CODE" val="l1-3"/>
</p:tagLst>
</file>

<file path=ppt/tags/tag27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1"/>
  <p:tag name="KSO_WM_UNIT_ID" val="custom160214_19*l_i*1_11"/>
  <p:tag name="KSO_WM_UNIT_CLEAR" val="1"/>
  <p:tag name="KSO_WM_UNIT_LAYERLEVEL" val="1_1"/>
  <p:tag name="KSO_WM_DIAGRAM_GROUP_CODE" val="l1-3"/>
</p:tagLst>
</file>

<file path=ppt/tags/tag2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2"/>
  <p:tag name="KSO_WM_UNIT_ID" val="custom160214_19*l_i*1_12"/>
  <p:tag name="KSO_WM_UNIT_CLEAR" val="1"/>
  <p:tag name="KSO_WM_UNIT_LAYERLEVEL" val="1_1"/>
  <p:tag name="KSO_WM_DIAGRAM_GROUP_CODE" val="l1-3"/>
</p:tagLst>
</file>

<file path=ppt/tags/tag27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3"/>
  <p:tag name="KSO_WM_UNIT_ID" val="custom160214_19*l_i*1_13"/>
  <p:tag name="KSO_WM_UNIT_CLEAR" val="1"/>
  <p:tag name="KSO_WM_UNIT_LAYERLEVEL" val="1_1"/>
  <p:tag name="KSO_WM_DIAGRAM_GROUP_CODE" val="l1-3"/>
</p:tagLst>
</file>

<file path=ppt/tags/tag27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4"/>
  <p:tag name="KSO_WM_UNIT_ID" val="custom160214_19*l_i*1_14"/>
  <p:tag name="KSO_WM_UNIT_CLEAR" val="1"/>
  <p:tag name="KSO_WM_UNIT_LAYERLEVEL" val="1_1"/>
  <p:tag name="KSO_WM_DIAGRAM_GROUP_CODE" val="l1-3"/>
</p:tagLst>
</file>

<file path=ppt/tags/tag27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5"/>
  <p:tag name="KSO_WM_UNIT_ID" val="custom160214_19*l_i*1_15"/>
  <p:tag name="KSO_WM_UNIT_CLEAR" val="1"/>
  <p:tag name="KSO_WM_UNIT_LAYERLEVEL" val="1_1"/>
  <p:tag name="KSO_WM_DIAGRAM_GROUP_CODE" val="l1-3"/>
</p:tagLst>
</file>

<file path=ppt/tags/tag27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6"/>
  <p:tag name="KSO_WM_UNIT_ID" val="custom160214_19*l_i*1_16"/>
  <p:tag name="KSO_WM_UNIT_CLEAR" val="1"/>
  <p:tag name="KSO_WM_UNIT_LAYERLEVEL" val="1_1"/>
  <p:tag name="KSO_WM_DIAGRAM_GROUP_CODE" val="l1-3"/>
</p:tagLst>
</file>

<file path=ppt/tags/tag27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7"/>
  <p:tag name="KSO_WM_UNIT_ID" val="custom160214_19*l_i*1_17"/>
  <p:tag name="KSO_WM_UNIT_CLEAR" val="1"/>
  <p:tag name="KSO_WM_UNIT_LAYERLEVEL" val="1_1"/>
  <p:tag name="KSO_WM_DIAGRAM_GROUP_CODE" val="l1-3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6"/>
  <p:tag name="KSO_WM_UNIT_ID" val="custom160214_19*l_i*1_26"/>
  <p:tag name="KSO_WM_UNIT_CLEAR" val="1"/>
  <p:tag name="KSO_WM_UNIT_LAYERLEVEL" val="1_1"/>
  <p:tag name="KSO_WM_DIAGRAM_GROUP_CODE" val="l1-3"/>
</p:tagLst>
</file>

<file path=ppt/tags/tag2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8"/>
  <p:tag name="KSO_WM_UNIT_ID" val="custom160214_19*l_i*1_18"/>
  <p:tag name="KSO_WM_UNIT_CLEAR" val="1"/>
  <p:tag name="KSO_WM_UNIT_LAYERLEVEL" val="1_1"/>
  <p:tag name="KSO_WM_DIAGRAM_GROUP_CODE" val="l1-3"/>
</p:tagLst>
</file>

<file path=ppt/tags/tag28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9"/>
  <p:tag name="KSO_WM_UNIT_ID" val="custom160214_19*l_i*1_19"/>
  <p:tag name="KSO_WM_UNIT_CLEAR" val="1"/>
  <p:tag name="KSO_WM_UNIT_LAYERLEVEL" val="1_1"/>
  <p:tag name="KSO_WM_DIAGRAM_GROUP_CODE" val="l1-3"/>
</p:tagLst>
</file>

<file path=ppt/tags/tag2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0"/>
  <p:tag name="KSO_WM_UNIT_ID" val="custom160214_19*l_i*1_20"/>
  <p:tag name="KSO_WM_UNIT_CLEAR" val="1"/>
  <p:tag name="KSO_WM_UNIT_LAYERLEVEL" val="1_1"/>
  <p:tag name="KSO_WM_DIAGRAM_GROUP_CODE" val="l1-3"/>
</p:tagLst>
</file>

<file path=ppt/tags/tag28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1"/>
  <p:tag name="KSO_WM_UNIT_ID" val="custom160214_19*l_i*1_21"/>
  <p:tag name="KSO_WM_UNIT_CLEAR" val="1"/>
  <p:tag name="KSO_WM_UNIT_LAYERLEVEL" val="1_1"/>
  <p:tag name="KSO_WM_DIAGRAM_GROUP_CODE" val="l1-3"/>
</p:tagLst>
</file>

<file path=ppt/tags/tag28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2"/>
  <p:tag name="KSO_WM_UNIT_ID" val="custom160214_19*l_i*1_22"/>
  <p:tag name="KSO_WM_UNIT_CLEAR" val="1"/>
  <p:tag name="KSO_WM_UNIT_LAYERLEVEL" val="1_1"/>
  <p:tag name="KSO_WM_DIAGRAM_GROUP_CODE" val="l1-3"/>
</p:tagLst>
</file>

<file path=ppt/tags/tag28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3"/>
  <p:tag name="KSO_WM_UNIT_ID" val="custom160214_19*l_i*1_23"/>
  <p:tag name="KSO_WM_UNIT_CLEAR" val="1"/>
  <p:tag name="KSO_WM_UNIT_LAYERLEVEL" val="1_1"/>
  <p:tag name="KSO_WM_DIAGRAM_GROUP_CODE" val="l1-3"/>
</p:tagLst>
</file>

<file path=ppt/tags/tag28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4"/>
  <p:tag name="KSO_WM_UNIT_ID" val="custom160214_19*l_i*1_24"/>
  <p:tag name="KSO_WM_UNIT_CLEAR" val="1"/>
  <p:tag name="KSO_WM_UNIT_LAYERLEVEL" val="1_1"/>
  <p:tag name="KSO_WM_DIAGRAM_GROUP_CODE" val="l1-3"/>
</p:tagLst>
</file>

<file path=ppt/tags/tag28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5"/>
  <p:tag name="KSO_WM_UNIT_ID" val="custom160214_19*l_i*1_25"/>
  <p:tag name="KSO_WM_UNIT_CLEAR" val="1"/>
  <p:tag name="KSO_WM_UNIT_LAYERLEVEL" val="1_1"/>
  <p:tag name="KSO_WM_DIAGRAM_GROUP_CODE" val="l1-3"/>
</p:tagLst>
</file>

<file path=ppt/tags/tag28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6"/>
  <p:tag name="KSO_WM_UNIT_ID" val="custom160214_19*l_i*1_26"/>
  <p:tag name="KSO_WM_UNIT_CLEAR" val="1"/>
  <p:tag name="KSO_WM_UNIT_LAYERLEVEL" val="1_1"/>
  <p:tag name="KSO_WM_DIAGRAM_GROUP_CODE" val="l1-3"/>
</p:tagLst>
</file>

<file path=ppt/tags/tag28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7"/>
  <p:tag name="KSO_WM_UNIT_ID" val="custom160214_19*l_i*1_27"/>
  <p:tag name="KSO_WM_UNIT_CLEAR" val="1"/>
  <p:tag name="KSO_WM_UNIT_LAYERLEVEL" val="1_1"/>
  <p:tag name="KSO_WM_DIAGRAM_GROUP_CODE" val="l1-3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7"/>
  <p:tag name="KSO_WM_UNIT_ID" val="custom160214_19*l_i*1_27"/>
  <p:tag name="KSO_WM_UNIT_CLEAR" val="1"/>
  <p:tag name="KSO_WM_UNIT_LAYERLEVEL" val="1_1"/>
  <p:tag name="KSO_WM_DIAGRAM_GROUP_CODE" val="l1-3"/>
</p:tagLst>
</file>

<file path=ppt/tags/tag29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8"/>
  <p:tag name="KSO_WM_UNIT_ID" val="custom160214_19*l_i*1_28"/>
  <p:tag name="KSO_WM_UNIT_CLEAR" val="1"/>
  <p:tag name="KSO_WM_UNIT_LAYERLEVEL" val="1_1"/>
  <p:tag name="KSO_WM_DIAGRAM_GROUP_CODE" val="l1-3"/>
</p:tagLst>
</file>

<file path=ppt/tags/tag29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9"/>
  <p:tag name="KSO_WM_UNIT_ID" val="custom160214_19*l_i*1_29"/>
  <p:tag name="KSO_WM_UNIT_CLEAR" val="1"/>
  <p:tag name="KSO_WM_UNIT_LAYERLEVEL" val="1_1"/>
  <p:tag name="KSO_WM_DIAGRAM_GROUP_CODE" val="l1-3"/>
</p:tagLst>
</file>

<file path=ppt/tags/tag29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0"/>
  <p:tag name="KSO_WM_UNIT_ID" val="custom160214_19*l_i*1_30"/>
  <p:tag name="KSO_WM_UNIT_CLEAR" val="1"/>
  <p:tag name="KSO_WM_UNIT_LAYERLEVEL" val="1_1"/>
  <p:tag name="KSO_WM_DIAGRAM_GROUP_CODE" val="l1-3"/>
</p:tagLst>
</file>

<file path=ppt/tags/tag29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1"/>
  <p:tag name="KSO_WM_UNIT_ID" val="custom160214_19*l_i*1_31"/>
  <p:tag name="KSO_WM_UNIT_CLEAR" val="1"/>
  <p:tag name="KSO_WM_UNIT_LAYERLEVEL" val="1_1"/>
  <p:tag name="KSO_WM_DIAGRAM_GROUP_CODE" val="l1-3"/>
</p:tagLst>
</file>

<file path=ppt/tags/tag29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2"/>
  <p:tag name="KSO_WM_UNIT_ID" val="custom160214_19*l_i*1_32"/>
  <p:tag name="KSO_WM_UNIT_CLEAR" val="1"/>
  <p:tag name="KSO_WM_UNIT_LAYERLEVEL" val="1_1"/>
  <p:tag name="KSO_WM_DIAGRAM_GROUP_CODE" val="l1-3"/>
</p:tagLst>
</file>

<file path=ppt/tags/tag29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3"/>
  <p:tag name="KSO_WM_UNIT_ID" val="custom160214_19*l_i*1_33"/>
  <p:tag name="KSO_WM_UNIT_CLEAR" val="1"/>
  <p:tag name="KSO_WM_UNIT_LAYERLEVEL" val="1_1"/>
  <p:tag name="KSO_WM_DIAGRAM_GROUP_CODE" val="l1-3"/>
</p:tagLst>
</file>

<file path=ppt/tags/tag29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4"/>
  <p:tag name="KSO_WM_UNIT_ID" val="custom160214_19*l_i*1_34"/>
  <p:tag name="KSO_WM_UNIT_CLEAR" val="1"/>
  <p:tag name="KSO_WM_UNIT_LAYERLEVEL" val="1_1"/>
  <p:tag name="KSO_WM_DIAGRAM_GROUP_CODE" val="l1-3"/>
</p:tagLst>
</file>

<file path=ppt/tags/tag29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5"/>
  <p:tag name="KSO_WM_UNIT_ID" val="custom160214_19*l_i*1_35"/>
  <p:tag name="KSO_WM_UNIT_CLEAR" val="1"/>
  <p:tag name="KSO_WM_UNIT_LAYERLEVEL" val="1_1"/>
  <p:tag name="KSO_WM_DIAGRAM_GROUP_CODE" val="l1-3"/>
</p:tagLst>
</file>

<file path=ppt/tags/tag29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6"/>
  <p:tag name="KSO_WM_UNIT_ID" val="custom160214_19*l_i*1_36"/>
  <p:tag name="KSO_WM_UNIT_CLEAR" val="1"/>
  <p:tag name="KSO_WM_UNIT_LAYERLEVEL" val="1_1"/>
  <p:tag name="KSO_WM_DIAGRAM_GROUP_CODE" val="l1-3"/>
</p:tagLst>
</file>

<file path=ppt/tags/tag29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7"/>
  <p:tag name="KSO_WM_UNIT_ID" val="custom160214_19*l_i*1_37"/>
  <p:tag name="KSO_WM_UNIT_CLEAR" val="1"/>
  <p:tag name="KSO_WM_UNIT_LAYERLEVEL" val="1_1"/>
  <p:tag name="KSO_WM_DIAGRAM_GROUP_CODE" val="l1-3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"/>
  <p:tag name="KSO_WM_UNIT_ID" val="custom160214_19*l_i*1_1"/>
  <p:tag name="KSO_WM_UNIT_CLEAR" val="1"/>
  <p:tag name="KSO_WM_UNIT_LAYERLEVEL" val="1_1"/>
  <p:tag name="KSO_WM_DIAGRAM_GROUP_CODE" val="l1-3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8"/>
  <p:tag name="KSO_WM_UNIT_ID" val="custom160214_19*l_i*1_28"/>
  <p:tag name="KSO_WM_UNIT_CLEAR" val="1"/>
  <p:tag name="KSO_WM_UNIT_LAYERLEVEL" val="1_1"/>
  <p:tag name="KSO_WM_DIAGRAM_GROUP_CODE" val="l1-3"/>
</p:tagLst>
</file>

<file path=ppt/tags/tag30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8"/>
  <p:tag name="KSO_WM_UNIT_ID" val="custom160214_19*l_i*1_38"/>
  <p:tag name="KSO_WM_UNIT_CLEAR" val="1"/>
  <p:tag name="KSO_WM_UNIT_LAYERLEVEL" val="1_1"/>
  <p:tag name="KSO_WM_DIAGRAM_GROUP_CODE" val="l1-3"/>
</p:tagLst>
</file>

<file path=ppt/tags/tag30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9"/>
  <p:tag name="KSO_WM_UNIT_ID" val="custom160214_19*l_i*1_39"/>
  <p:tag name="KSO_WM_UNIT_CLEAR" val="1"/>
  <p:tag name="KSO_WM_UNIT_LAYERLEVEL" val="1_1"/>
  <p:tag name="KSO_WM_DIAGRAM_GROUP_CODE" val="l1-3"/>
</p:tagLst>
</file>

<file path=ppt/tags/tag30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0"/>
  <p:tag name="KSO_WM_UNIT_ID" val="custom160214_19*l_i*1_40"/>
  <p:tag name="KSO_WM_UNIT_CLEAR" val="1"/>
  <p:tag name="KSO_WM_UNIT_LAYERLEVEL" val="1_1"/>
  <p:tag name="KSO_WM_DIAGRAM_GROUP_CODE" val="l1-3"/>
</p:tagLst>
</file>

<file path=ppt/tags/tag303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30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30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214_19*i*0"/>
  <p:tag name="KSO_WM_TEMPLATE_CATEGORY" val="custom"/>
  <p:tag name="KSO_WM_TEMPLATE_INDEX" val="160214"/>
</p:tagLst>
</file>

<file path=ppt/tags/tag30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"/>
  <p:tag name="KSO_WM_UNIT_ID" val="custom160214_19*l_i*1_1"/>
  <p:tag name="KSO_WM_UNIT_CLEAR" val="1"/>
  <p:tag name="KSO_WM_UNIT_LAYERLEVEL" val="1_1"/>
  <p:tag name="KSO_WM_DIAGRAM_GROUP_CODE" val="l1-3"/>
</p:tagLst>
</file>

<file path=ppt/tags/tag30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"/>
  <p:tag name="KSO_WM_UNIT_ID" val="custom160214_19*l_i*1_2"/>
  <p:tag name="KSO_WM_UNIT_CLEAR" val="1"/>
  <p:tag name="KSO_WM_UNIT_LAYERLEVEL" val="1_1"/>
  <p:tag name="KSO_WM_DIAGRAM_GROUP_CODE" val="l1-3"/>
</p:tagLst>
</file>

<file path=ppt/tags/tag30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"/>
  <p:tag name="KSO_WM_UNIT_ID" val="custom160214_19*l_i*1_3"/>
  <p:tag name="KSO_WM_UNIT_CLEAR" val="1"/>
  <p:tag name="KSO_WM_UNIT_LAYERLEVEL" val="1_1"/>
  <p:tag name="KSO_WM_DIAGRAM_GROUP_CODE" val="l1-3"/>
</p:tagLst>
</file>

<file path=ppt/tags/tag30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"/>
  <p:tag name="KSO_WM_UNIT_ID" val="custom160214_19*l_i*1_4"/>
  <p:tag name="KSO_WM_UNIT_CLEAR" val="1"/>
  <p:tag name="KSO_WM_UNIT_LAYERLEVEL" val="1_1"/>
  <p:tag name="KSO_WM_DIAGRAM_GROUP_CODE" val="l1-3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9"/>
  <p:tag name="KSO_WM_UNIT_ID" val="custom160214_19*l_i*1_29"/>
  <p:tag name="KSO_WM_UNIT_CLEAR" val="1"/>
  <p:tag name="KSO_WM_UNIT_LAYERLEVEL" val="1_1"/>
  <p:tag name="KSO_WM_DIAGRAM_GROUP_CODE" val="l1-3"/>
</p:tagLst>
</file>

<file path=ppt/tags/tag3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5"/>
  <p:tag name="KSO_WM_UNIT_ID" val="custom160214_19*l_i*1_5"/>
  <p:tag name="KSO_WM_UNIT_CLEAR" val="1"/>
  <p:tag name="KSO_WM_UNIT_LAYERLEVEL" val="1_1"/>
  <p:tag name="KSO_WM_DIAGRAM_GROUP_CODE" val="l1-3"/>
</p:tagLst>
</file>

<file path=ppt/tags/tag31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6"/>
  <p:tag name="KSO_WM_UNIT_ID" val="custom160214_19*l_i*1_6"/>
  <p:tag name="KSO_WM_UNIT_CLEAR" val="1"/>
  <p:tag name="KSO_WM_UNIT_LAYERLEVEL" val="1_1"/>
  <p:tag name="KSO_WM_DIAGRAM_GROUP_CODE" val="l1-3"/>
</p:tagLst>
</file>

<file path=ppt/tags/tag3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7"/>
  <p:tag name="KSO_WM_UNIT_ID" val="custom160214_19*l_i*1_7"/>
  <p:tag name="KSO_WM_UNIT_CLEAR" val="1"/>
  <p:tag name="KSO_WM_UNIT_LAYERLEVEL" val="1_1"/>
  <p:tag name="KSO_WM_DIAGRAM_GROUP_CODE" val="l1-3"/>
</p:tagLst>
</file>

<file path=ppt/tags/tag3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8"/>
  <p:tag name="KSO_WM_UNIT_ID" val="custom160214_19*l_i*1_8"/>
  <p:tag name="KSO_WM_UNIT_CLEAR" val="1"/>
  <p:tag name="KSO_WM_UNIT_LAYERLEVEL" val="1_1"/>
  <p:tag name="KSO_WM_DIAGRAM_GROUP_CODE" val="l1-3"/>
</p:tagLst>
</file>

<file path=ppt/tags/tag3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9"/>
  <p:tag name="KSO_WM_UNIT_ID" val="custom160214_19*l_i*1_9"/>
  <p:tag name="KSO_WM_UNIT_CLEAR" val="1"/>
  <p:tag name="KSO_WM_UNIT_LAYERLEVEL" val="1_1"/>
  <p:tag name="KSO_WM_DIAGRAM_GROUP_CODE" val="l1-3"/>
</p:tagLst>
</file>

<file path=ppt/tags/tag3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0"/>
  <p:tag name="KSO_WM_UNIT_ID" val="custom160214_19*l_i*1_10"/>
  <p:tag name="KSO_WM_UNIT_CLEAR" val="1"/>
  <p:tag name="KSO_WM_UNIT_LAYERLEVEL" val="1_1"/>
  <p:tag name="KSO_WM_DIAGRAM_GROUP_CODE" val="l1-3"/>
</p:tagLst>
</file>

<file path=ppt/tags/tag3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1"/>
  <p:tag name="KSO_WM_UNIT_ID" val="custom160214_19*l_i*1_11"/>
  <p:tag name="KSO_WM_UNIT_CLEAR" val="1"/>
  <p:tag name="KSO_WM_UNIT_LAYERLEVEL" val="1_1"/>
  <p:tag name="KSO_WM_DIAGRAM_GROUP_CODE" val="l1-3"/>
</p:tagLst>
</file>

<file path=ppt/tags/tag31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2"/>
  <p:tag name="KSO_WM_UNIT_ID" val="custom160214_19*l_i*1_12"/>
  <p:tag name="KSO_WM_UNIT_CLEAR" val="1"/>
  <p:tag name="KSO_WM_UNIT_LAYERLEVEL" val="1_1"/>
  <p:tag name="KSO_WM_DIAGRAM_GROUP_CODE" val="l1-3"/>
</p:tagLst>
</file>

<file path=ppt/tags/tag3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3"/>
  <p:tag name="KSO_WM_UNIT_ID" val="custom160214_19*l_i*1_13"/>
  <p:tag name="KSO_WM_UNIT_CLEAR" val="1"/>
  <p:tag name="KSO_WM_UNIT_LAYERLEVEL" val="1_1"/>
  <p:tag name="KSO_WM_DIAGRAM_GROUP_CODE" val="l1-3"/>
</p:tagLst>
</file>

<file path=ppt/tags/tag3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4"/>
  <p:tag name="KSO_WM_UNIT_ID" val="custom160214_19*l_i*1_14"/>
  <p:tag name="KSO_WM_UNIT_CLEAR" val="1"/>
  <p:tag name="KSO_WM_UNIT_LAYERLEVEL" val="1_1"/>
  <p:tag name="KSO_WM_DIAGRAM_GROUP_CODE" val="l1-3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0"/>
  <p:tag name="KSO_WM_UNIT_ID" val="custom160214_19*l_i*1_30"/>
  <p:tag name="KSO_WM_UNIT_CLEAR" val="1"/>
  <p:tag name="KSO_WM_UNIT_LAYERLEVEL" val="1_1"/>
  <p:tag name="KSO_WM_DIAGRAM_GROUP_CODE" val="l1-3"/>
</p:tagLst>
</file>

<file path=ppt/tags/tag32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5"/>
  <p:tag name="KSO_WM_UNIT_ID" val="custom160214_19*l_i*1_15"/>
  <p:tag name="KSO_WM_UNIT_CLEAR" val="1"/>
  <p:tag name="KSO_WM_UNIT_LAYERLEVEL" val="1_1"/>
  <p:tag name="KSO_WM_DIAGRAM_GROUP_CODE" val="l1-3"/>
</p:tagLst>
</file>

<file path=ppt/tags/tag3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6"/>
  <p:tag name="KSO_WM_UNIT_ID" val="custom160214_19*l_i*1_16"/>
  <p:tag name="KSO_WM_UNIT_CLEAR" val="1"/>
  <p:tag name="KSO_WM_UNIT_LAYERLEVEL" val="1_1"/>
  <p:tag name="KSO_WM_DIAGRAM_GROUP_CODE" val="l1-3"/>
</p:tagLst>
</file>

<file path=ppt/tags/tag3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7"/>
  <p:tag name="KSO_WM_UNIT_ID" val="custom160214_19*l_i*1_17"/>
  <p:tag name="KSO_WM_UNIT_CLEAR" val="1"/>
  <p:tag name="KSO_WM_UNIT_LAYERLEVEL" val="1_1"/>
  <p:tag name="KSO_WM_DIAGRAM_GROUP_CODE" val="l1-3"/>
</p:tagLst>
</file>

<file path=ppt/tags/tag32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8"/>
  <p:tag name="KSO_WM_UNIT_ID" val="custom160214_19*l_i*1_18"/>
  <p:tag name="KSO_WM_UNIT_CLEAR" val="1"/>
  <p:tag name="KSO_WM_UNIT_LAYERLEVEL" val="1_1"/>
  <p:tag name="KSO_WM_DIAGRAM_GROUP_CODE" val="l1-3"/>
</p:tagLst>
</file>

<file path=ppt/tags/tag3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9"/>
  <p:tag name="KSO_WM_UNIT_ID" val="custom160214_19*l_i*1_19"/>
  <p:tag name="KSO_WM_UNIT_CLEAR" val="1"/>
  <p:tag name="KSO_WM_UNIT_LAYERLEVEL" val="1_1"/>
  <p:tag name="KSO_WM_DIAGRAM_GROUP_CODE" val="l1-3"/>
</p:tagLst>
</file>

<file path=ppt/tags/tag3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0"/>
  <p:tag name="KSO_WM_UNIT_ID" val="custom160214_19*l_i*1_20"/>
  <p:tag name="KSO_WM_UNIT_CLEAR" val="1"/>
  <p:tag name="KSO_WM_UNIT_LAYERLEVEL" val="1_1"/>
  <p:tag name="KSO_WM_DIAGRAM_GROUP_CODE" val="l1-3"/>
</p:tagLst>
</file>

<file path=ppt/tags/tag32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1"/>
  <p:tag name="KSO_WM_UNIT_ID" val="custom160214_19*l_i*1_21"/>
  <p:tag name="KSO_WM_UNIT_CLEAR" val="1"/>
  <p:tag name="KSO_WM_UNIT_LAYERLEVEL" val="1_1"/>
  <p:tag name="KSO_WM_DIAGRAM_GROUP_CODE" val="l1-3"/>
</p:tagLst>
</file>

<file path=ppt/tags/tag3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2"/>
  <p:tag name="KSO_WM_UNIT_ID" val="custom160214_19*l_i*1_22"/>
  <p:tag name="KSO_WM_UNIT_CLEAR" val="1"/>
  <p:tag name="KSO_WM_UNIT_LAYERLEVEL" val="1_1"/>
  <p:tag name="KSO_WM_DIAGRAM_GROUP_CODE" val="l1-3"/>
</p:tagLst>
</file>

<file path=ppt/tags/tag3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3"/>
  <p:tag name="KSO_WM_UNIT_ID" val="custom160214_19*l_i*1_23"/>
  <p:tag name="KSO_WM_UNIT_CLEAR" val="1"/>
  <p:tag name="KSO_WM_UNIT_LAYERLEVEL" val="1_1"/>
  <p:tag name="KSO_WM_DIAGRAM_GROUP_CODE" val="l1-3"/>
</p:tagLst>
</file>

<file path=ppt/tags/tag32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4"/>
  <p:tag name="KSO_WM_UNIT_ID" val="custom160214_19*l_i*1_24"/>
  <p:tag name="KSO_WM_UNIT_CLEAR" val="1"/>
  <p:tag name="KSO_WM_UNIT_LAYERLEVEL" val="1_1"/>
  <p:tag name="KSO_WM_DIAGRAM_GROUP_CODE" val="l1-3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1"/>
  <p:tag name="KSO_WM_UNIT_ID" val="custom160214_19*l_i*1_31"/>
  <p:tag name="KSO_WM_UNIT_CLEAR" val="1"/>
  <p:tag name="KSO_WM_UNIT_LAYERLEVEL" val="1_1"/>
  <p:tag name="KSO_WM_DIAGRAM_GROUP_CODE" val="l1-3"/>
</p:tagLst>
</file>

<file path=ppt/tags/tag33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5"/>
  <p:tag name="KSO_WM_UNIT_ID" val="custom160214_19*l_i*1_25"/>
  <p:tag name="KSO_WM_UNIT_CLEAR" val="1"/>
  <p:tag name="KSO_WM_UNIT_LAYERLEVEL" val="1_1"/>
  <p:tag name="KSO_WM_DIAGRAM_GROUP_CODE" val="l1-3"/>
</p:tagLst>
</file>

<file path=ppt/tags/tag33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6"/>
  <p:tag name="KSO_WM_UNIT_ID" val="custom160214_19*l_i*1_26"/>
  <p:tag name="KSO_WM_UNIT_CLEAR" val="1"/>
  <p:tag name="KSO_WM_UNIT_LAYERLEVEL" val="1_1"/>
  <p:tag name="KSO_WM_DIAGRAM_GROUP_CODE" val="l1-3"/>
</p:tagLst>
</file>

<file path=ppt/tags/tag33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7"/>
  <p:tag name="KSO_WM_UNIT_ID" val="custom160214_19*l_i*1_27"/>
  <p:tag name="KSO_WM_UNIT_CLEAR" val="1"/>
  <p:tag name="KSO_WM_UNIT_LAYERLEVEL" val="1_1"/>
  <p:tag name="KSO_WM_DIAGRAM_GROUP_CODE" val="l1-3"/>
</p:tagLst>
</file>

<file path=ppt/tags/tag33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8"/>
  <p:tag name="KSO_WM_UNIT_ID" val="custom160214_19*l_i*1_28"/>
  <p:tag name="KSO_WM_UNIT_CLEAR" val="1"/>
  <p:tag name="KSO_WM_UNIT_LAYERLEVEL" val="1_1"/>
  <p:tag name="KSO_WM_DIAGRAM_GROUP_CODE" val="l1-3"/>
</p:tagLst>
</file>

<file path=ppt/tags/tag33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9"/>
  <p:tag name="KSO_WM_UNIT_ID" val="custom160214_19*l_i*1_29"/>
  <p:tag name="KSO_WM_UNIT_CLEAR" val="1"/>
  <p:tag name="KSO_WM_UNIT_LAYERLEVEL" val="1_1"/>
  <p:tag name="KSO_WM_DIAGRAM_GROUP_CODE" val="l1-3"/>
</p:tagLst>
</file>

<file path=ppt/tags/tag33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0"/>
  <p:tag name="KSO_WM_UNIT_ID" val="custom160214_19*l_i*1_30"/>
  <p:tag name="KSO_WM_UNIT_CLEAR" val="1"/>
  <p:tag name="KSO_WM_UNIT_LAYERLEVEL" val="1_1"/>
  <p:tag name="KSO_WM_DIAGRAM_GROUP_CODE" val="l1-3"/>
</p:tagLst>
</file>

<file path=ppt/tags/tag33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1"/>
  <p:tag name="KSO_WM_UNIT_ID" val="custom160214_19*l_i*1_31"/>
  <p:tag name="KSO_WM_UNIT_CLEAR" val="1"/>
  <p:tag name="KSO_WM_UNIT_LAYERLEVEL" val="1_1"/>
  <p:tag name="KSO_WM_DIAGRAM_GROUP_CODE" val="l1-3"/>
</p:tagLst>
</file>

<file path=ppt/tags/tag33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2"/>
  <p:tag name="KSO_WM_UNIT_ID" val="custom160214_19*l_i*1_32"/>
  <p:tag name="KSO_WM_UNIT_CLEAR" val="1"/>
  <p:tag name="KSO_WM_UNIT_LAYERLEVEL" val="1_1"/>
  <p:tag name="KSO_WM_DIAGRAM_GROUP_CODE" val="l1-3"/>
</p:tagLst>
</file>

<file path=ppt/tags/tag33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3"/>
  <p:tag name="KSO_WM_UNIT_ID" val="custom160214_19*l_i*1_33"/>
  <p:tag name="KSO_WM_UNIT_CLEAR" val="1"/>
  <p:tag name="KSO_WM_UNIT_LAYERLEVEL" val="1_1"/>
  <p:tag name="KSO_WM_DIAGRAM_GROUP_CODE" val="l1-3"/>
</p:tagLst>
</file>

<file path=ppt/tags/tag33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4"/>
  <p:tag name="KSO_WM_UNIT_ID" val="custom160214_19*l_i*1_34"/>
  <p:tag name="KSO_WM_UNIT_CLEAR" val="1"/>
  <p:tag name="KSO_WM_UNIT_LAYERLEVEL" val="1_1"/>
  <p:tag name="KSO_WM_DIAGRAM_GROUP_CODE" val="l1-3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2"/>
  <p:tag name="KSO_WM_UNIT_ID" val="custom160214_19*l_i*1_32"/>
  <p:tag name="KSO_WM_UNIT_CLEAR" val="1"/>
  <p:tag name="KSO_WM_UNIT_LAYERLEVEL" val="1_1"/>
  <p:tag name="KSO_WM_DIAGRAM_GROUP_CODE" val="l1-3"/>
</p:tagLst>
</file>

<file path=ppt/tags/tag34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5"/>
  <p:tag name="KSO_WM_UNIT_ID" val="custom160214_19*l_i*1_35"/>
  <p:tag name="KSO_WM_UNIT_CLEAR" val="1"/>
  <p:tag name="KSO_WM_UNIT_LAYERLEVEL" val="1_1"/>
  <p:tag name="KSO_WM_DIAGRAM_GROUP_CODE" val="l1-3"/>
</p:tagLst>
</file>

<file path=ppt/tags/tag34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6"/>
  <p:tag name="KSO_WM_UNIT_ID" val="custom160214_19*l_i*1_36"/>
  <p:tag name="KSO_WM_UNIT_CLEAR" val="1"/>
  <p:tag name="KSO_WM_UNIT_LAYERLEVEL" val="1_1"/>
  <p:tag name="KSO_WM_DIAGRAM_GROUP_CODE" val="l1-3"/>
</p:tagLst>
</file>

<file path=ppt/tags/tag34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7"/>
  <p:tag name="KSO_WM_UNIT_ID" val="custom160214_19*l_i*1_37"/>
  <p:tag name="KSO_WM_UNIT_CLEAR" val="1"/>
  <p:tag name="KSO_WM_UNIT_LAYERLEVEL" val="1_1"/>
  <p:tag name="KSO_WM_DIAGRAM_GROUP_CODE" val="l1-3"/>
</p:tagLst>
</file>

<file path=ppt/tags/tag34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8"/>
  <p:tag name="KSO_WM_UNIT_ID" val="custom160214_19*l_i*1_38"/>
  <p:tag name="KSO_WM_UNIT_CLEAR" val="1"/>
  <p:tag name="KSO_WM_UNIT_LAYERLEVEL" val="1_1"/>
  <p:tag name="KSO_WM_DIAGRAM_GROUP_CODE" val="l1-3"/>
</p:tagLst>
</file>

<file path=ppt/tags/tag34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9"/>
  <p:tag name="KSO_WM_UNIT_ID" val="custom160214_19*l_i*1_39"/>
  <p:tag name="KSO_WM_UNIT_CLEAR" val="1"/>
  <p:tag name="KSO_WM_UNIT_LAYERLEVEL" val="1_1"/>
  <p:tag name="KSO_WM_DIAGRAM_GROUP_CODE" val="l1-3"/>
</p:tagLst>
</file>

<file path=ppt/tags/tag34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0"/>
  <p:tag name="KSO_WM_UNIT_ID" val="custom160214_19*l_i*1_40"/>
  <p:tag name="KSO_WM_UNIT_CLEAR" val="1"/>
  <p:tag name="KSO_WM_UNIT_LAYERLEVEL" val="1_1"/>
  <p:tag name="KSO_WM_DIAGRAM_GROUP_CODE" val="l1-3"/>
</p:tagLst>
</file>

<file path=ppt/tags/tag346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34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34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214_19*i*0"/>
  <p:tag name="KSO_WM_TEMPLATE_CATEGORY" val="custom"/>
  <p:tag name="KSO_WM_TEMPLATE_INDEX" val="160214"/>
</p:tagLst>
</file>

<file path=ppt/tags/tag34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"/>
  <p:tag name="KSO_WM_UNIT_ID" val="custom160214_19*l_i*1_1"/>
  <p:tag name="KSO_WM_UNIT_CLEAR" val="1"/>
  <p:tag name="KSO_WM_UNIT_LAYERLEVEL" val="1_1"/>
  <p:tag name="KSO_WM_DIAGRAM_GROUP_CODE" val="l1-3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3"/>
  <p:tag name="KSO_WM_UNIT_ID" val="custom160214_19*l_i*1_33"/>
  <p:tag name="KSO_WM_UNIT_CLEAR" val="1"/>
  <p:tag name="KSO_WM_UNIT_LAYERLEVEL" val="1_1"/>
  <p:tag name="KSO_WM_DIAGRAM_GROUP_CODE" val="l1-3"/>
</p:tagLst>
</file>

<file path=ppt/tags/tag35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"/>
  <p:tag name="KSO_WM_UNIT_ID" val="custom160214_19*l_i*1_2"/>
  <p:tag name="KSO_WM_UNIT_CLEAR" val="1"/>
  <p:tag name="KSO_WM_UNIT_LAYERLEVEL" val="1_1"/>
  <p:tag name="KSO_WM_DIAGRAM_GROUP_CODE" val="l1-3"/>
</p:tagLst>
</file>

<file path=ppt/tags/tag35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"/>
  <p:tag name="KSO_WM_UNIT_ID" val="custom160214_19*l_i*1_3"/>
  <p:tag name="KSO_WM_UNIT_CLEAR" val="1"/>
  <p:tag name="KSO_WM_UNIT_LAYERLEVEL" val="1_1"/>
  <p:tag name="KSO_WM_DIAGRAM_GROUP_CODE" val="l1-3"/>
</p:tagLst>
</file>

<file path=ppt/tags/tag35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"/>
  <p:tag name="KSO_WM_UNIT_ID" val="custom160214_19*l_i*1_4"/>
  <p:tag name="KSO_WM_UNIT_CLEAR" val="1"/>
  <p:tag name="KSO_WM_UNIT_LAYERLEVEL" val="1_1"/>
  <p:tag name="KSO_WM_DIAGRAM_GROUP_CODE" val="l1-3"/>
</p:tagLst>
</file>

<file path=ppt/tags/tag35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5"/>
  <p:tag name="KSO_WM_UNIT_ID" val="custom160214_19*l_i*1_5"/>
  <p:tag name="KSO_WM_UNIT_CLEAR" val="1"/>
  <p:tag name="KSO_WM_UNIT_LAYERLEVEL" val="1_1"/>
  <p:tag name="KSO_WM_DIAGRAM_GROUP_CODE" val="l1-3"/>
</p:tagLst>
</file>

<file path=ppt/tags/tag35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6"/>
  <p:tag name="KSO_WM_UNIT_ID" val="custom160214_19*l_i*1_6"/>
  <p:tag name="KSO_WM_UNIT_CLEAR" val="1"/>
  <p:tag name="KSO_WM_UNIT_LAYERLEVEL" val="1_1"/>
  <p:tag name="KSO_WM_DIAGRAM_GROUP_CODE" val="l1-3"/>
</p:tagLst>
</file>

<file path=ppt/tags/tag35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7"/>
  <p:tag name="KSO_WM_UNIT_ID" val="custom160214_19*l_i*1_7"/>
  <p:tag name="KSO_WM_UNIT_CLEAR" val="1"/>
  <p:tag name="KSO_WM_UNIT_LAYERLEVEL" val="1_1"/>
  <p:tag name="KSO_WM_DIAGRAM_GROUP_CODE" val="l1-3"/>
</p:tagLst>
</file>

<file path=ppt/tags/tag35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8"/>
  <p:tag name="KSO_WM_UNIT_ID" val="custom160214_19*l_i*1_8"/>
  <p:tag name="KSO_WM_UNIT_CLEAR" val="1"/>
  <p:tag name="KSO_WM_UNIT_LAYERLEVEL" val="1_1"/>
  <p:tag name="KSO_WM_DIAGRAM_GROUP_CODE" val="l1-3"/>
</p:tagLst>
</file>

<file path=ppt/tags/tag35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9"/>
  <p:tag name="KSO_WM_UNIT_ID" val="custom160214_19*l_i*1_9"/>
  <p:tag name="KSO_WM_UNIT_CLEAR" val="1"/>
  <p:tag name="KSO_WM_UNIT_LAYERLEVEL" val="1_1"/>
  <p:tag name="KSO_WM_DIAGRAM_GROUP_CODE" val="l1-3"/>
</p:tagLst>
</file>

<file path=ppt/tags/tag35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0"/>
  <p:tag name="KSO_WM_UNIT_ID" val="custom160214_19*l_i*1_10"/>
  <p:tag name="KSO_WM_UNIT_CLEAR" val="1"/>
  <p:tag name="KSO_WM_UNIT_LAYERLEVEL" val="1_1"/>
  <p:tag name="KSO_WM_DIAGRAM_GROUP_CODE" val="l1-3"/>
</p:tagLst>
</file>

<file path=ppt/tags/tag35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1"/>
  <p:tag name="KSO_WM_UNIT_ID" val="custom160214_19*l_i*1_11"/>
  <p:tag name="KSO_WM_UNIT_CLEAR" val="1"/>
  <p:tag name="KSO_WM_UNIT_LAYERLEVEL" val="1_1"/>
  <p:tag name="KSO_WM_DIAGRAM_GROUP_CODE" val="l1-3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4"/>
  <p:tag name="KSO_WM_UNIT_ID" val="custom160214_19*l_i*1_34"/>
  <p:tag name="KSO_WM_UNIT_CLEAR" val="1"/>
  <p:tag name="KSO_WM_UNIT_LAYERLEVEL" val="1_1"/>
  <p:tag name="KSO_WM_DIAGRAM_GROUP_CODE" val="l1-3"/>
</p:tagLst>
</file>

<file path=ppt/tags/tag36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2"/>
  <p:tag name="KSO_WM_UNIT_ID" val="custom160214_19*l_i*1_12"/>
  <p:tag name="KSO_WM_UNIT_CLEAR" val="1"/>
  <p:tag name="KSO_WM_UNIT_LAYERLEVEL" val="1_1"/>
  <p:tag name="KSO_WM_DIAGRAM_GROUP_CODE" val="l1-3"/>
</p:tagLst>
</file>

<file path=ppt/tags/tag36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3"/>
  <p:tag name="KSO_WM_UNIT_ID" val="custom160214_19*l_i*1_13"/>
  <p:tag name="KSO_WM_UNIT_CLEAR" val="1"/>
  <p:tag name="KSO_WM_UNIT_LAYERLEVEL" val="1_1"/>
  <p:tag name="KSO_WM_DIAGRAM_GROUP_CODE" val="l1-3"/>
</p:tagLst>
</file>

<file path=ppt/tags/tag3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4"/>
  <p:tag name="KSO_WM_UNIT_ID" val="custom160214_19*l_i*1_14"/>
  <p:tag name="KSO_WM_UNIT_CLEAR" val="1"/>
  <p:tag name="KSO_WM_UNIT_LAYERLEVEL" val="1_1"/>
  <p:tag name="KSO_WM_DIAGRAM_GROUP_CODE" val="l1-3"/>
</p:tagLst>
</file>

<file path=ppt/tags/tag36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5"/>
  <p:tag name="KSO_WM_UNIT_ID" val="custom160214_19*l_i*1_15"/>
  <p:tag name="KSO_WM_UNIT_CLEAR" val="1"/>
  <p:tag name="KSO_WM_UNIT_LAYERLEVEL" val="1_1"/>
  <p:tag name="KSO_WM_DIAGRAM_GROUP_CODE" val="l1-3"/>
</p:tagLst>
</file>

<file path=ppt/tags/tag3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6"/>
  <p:tag name="KSO_WM_UNIT_ID" val="custom160214_19*l_i*1_16"/>
  <p:tag name="KSO_WM_UNIT_CLEAR" val="1"/>
  <p:tag name="KSO_WM_UNIT_LAYERLEVEL" val="1_1"/>
  <p:tag name="KSO_WM_DIAGRAM_GROUP_CODE" val="l1-3"/>
</p:tagLst>
</file>

<file path=ppt/tags/tag36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7"/>
  <p:tag name="KSO_WM_UNIT_ID" val="custom160214_19*l_i*1_17"/>
  <p:tag name="KSO_WM_UNIT_CLEAR" val="1"/>
  <p:tag name="KSO_WM_UNIT_LAYERLEVEL" val="1_1"/>
  <p:tag name="KSO_WM_DIAGRAM_GROUP_CODE" val="l1-3"/>
</p:tagLst>
</file>

<file path=ppt/tags/tag3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8"/>
  <p:tag name="KSO_WM_UNIT_ID" val="custom160214_19*l_i*1_18"/>
  <p:tag name="KSO_WM_UNIT_CLEAR" val="1"/>
  <p:tag name="KSO_WM_UNIT_LAYERLEVEL" val="1_1"/>
  <p:tag name="KSO_WM_DIAGRAM_GROUP_CODE" val="l1-3"/>
</p:tagLst>
</file>

<file path=ppt/tags/tag36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9"/>
  <p:tag name="KSO_WM_UNIT_ID" val="custom160214_19*l_i*1_19"/>
  <p:tag name="KSO_WM_UNIT_CLEAR" val="1"/>
  <p:tag name="KSO_WM_UNIT_LAYERLEVEL" val="1_1"/>
  <p:tag name="KSO_WM_DIAGRAM_GROUP_CODE" val="l1-3"/>
</p:tagLst>
</file>

<file path=ppt/tags/tag3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0"/>
  <p:tag name="KSO_WM_UNIT_ID" val="custom160214_19*l_i*1_20"/>
  <p:tag name="KSO_WM_UNIT_CLEAR" val="1"/>
  <p:tag name="KSO_WM_UNIT_LAYERLEVEL" val="1_1"/>
  <p:tag name="KSO_WM_DIAGRAM_GROUP_CODE" val="l1-3"/>
</p:tagLst>
</file>

<file path=ppt/tags/tag36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1"/>
  <p:tag name="KSO_WM_UNIT_ID" val="custom160214_19*l_i*1_21"/>
  <p:tag name="KSO_WM_UNIT_CLEAR" val="1"/>
  <p:tag name="KSO_WM_UNIT_LAYERLEVEL" val="1_1"/>
  <p:tag name="KSO_WM_DIAGRAM_GROUP_CODE" val="l1-3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5"/>
  <p:tag name="KSO_WM_UNIT_ID" val="custom160214_19*l_i*1_35"/>
  <p:tag name="KSO_WM_UNIT_CLEAR" val="1"/>
  <p:tag name="KSO_WM_UNIT_LAYERLEVEL" val="1_1"/>
  <p:tag name="KSO_WM_DIAGRAM_GROUP_CODE" val="l1-3"/>
</p:tagLst>
</file>

<file path=ppt/tags/tag3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2"/>
  <p:tag name="KSO_WM_UNIT_ID" val="custom160214_19*l_i*1_22"/>
  <p:tag name="KSO_WM_UNIT_CLEAR" val="1"/>
  <p:tag name="KSO_WM_UNIT_LAYERLEVEL" val="1_1"/>
  <p:tag name="KSO_WM_DIAGRAM_GROUP_CODE" val="l1-3"/>
</p:tagLst>
</file>

<file path=ppt/tags/tag37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3"/>
  <p:tag name="KSO_WM_UNIT_ID" val="custom160214_19*l_i*1_23"/>
  <p:tag name="KSO_WM_UNIT_CLEAR" val="1"/>
  <p:tag name="KSO_WM_UNIT_LAYERLEVEL" val="1_1"/>
  <p:tag name="KSO_WM_DIAGRAM_GROUP_CODE" val="l1-3"/>
</p:tagLst>
</file>

<file path=ppt/tags/tag3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4"/>
  <p:tag name="KSO_WM_UNIT_ID" val="custom160214_19*l_i*1_24"/>
  <p:tag name="KSO_WM_UNIT_CLEAR" val="1"/>
  <p:tag name="KSO_WM_UNIT_LAYERLEVEL" val="1_1"/>
  <p:tag name="KSO_WM_DIAGRAM_GROUP_CODE" val="l1-3"/>
</p:tagLst>
</file>

<file path=ppt/tags/tag37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5"/>
  <p:tag name="KSO_WM_UNIT_ID" val="custom160214_19*l_i*1_25"/>
  <p:tag name="KSO_WM_UNIT_CLEAR" val="1"/>
  <p:tag name="KSO_WM_UNIT_LAYERLEVEL" val="1_1"/>
  <p:tag name="KSO_WM_DIAGRAM_GROUP_CODE" val="l1-3"/>
</p:tagLst>
</file>

<file path=ppt/tags/tag3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6"/>
  <p:tag name="KSO_WM_UNIT_ID" val="custom160214_19*l_i*1_26"/>
  <p:tag name="KSO_WM_UNIT_CLEAR" val="1"/>
  <p:tag name="KSO_WM_UNIT_LAYERLEVEL" val="1_1"/>
  <p:tag name="KSO_WM_DIAGRAM_GROUP_CODE" val="l1-3"/>
</p:tagLst>
</file>

<file path=ppt/tags/tag37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7"/>
  <p:tag name="KSO_WM_UNIT_ID" val="custom160214_19*l_i*1_27"/>
  <p:tag name="KSO_WM_UNIT_CLEAR" val="1"/>
  <p:tag name="KSO_WM_UNIT_LAYERLEVEL" val="1_1"/>
  <p:tag name="KSO_WM_DIAGRAM_GROUP_CODE" val="l1-3"/>
</p:tagLst>
</file>

<file path=ppt/tags/tag37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8"/>
  <p:tag name="KSO_WM_UNIT_ID" val="custom160214_19*l_i*1_28"/>
  <p:tag name="KSO_WM_UNIT_CLEAR" val="1"/>
  <p:tag name="KSO_WM_UNIT_LAYERLEVEL" val="1_1"/>
  <p:tag name="KSO_WM_DIAGRAM_GROUP_CODE" val="l1-3"/>
</p:tagLst>
</file>

<file path=ppt/tags/tag37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9"/>
  <p:tag name="KSO_WM_UNIT_ID" val="custom160214_19*l_i*1_29"/>
  <p:tag name="KSO_WM_UNIT_CLEAR" val="1"/>
  <p:tag name="KSO_WM_UNIT_LAYERLEVEL" val="1_1"/>
  <p:tag name="KSO_WM_DIAGRAM_GROUP_CODE" val="l1-3"/>
</p:tagLst>
</file>

<file path=ppt/tags/tag37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0"/>
  <p:tag name="KSO_WM_UNIT_ID" val="custom160214_19*l_i*1_30"/>
  <p:tag name="KSO_WM_UNIT_CLEAR" val="1"/>
  <p:tag name="KSO_WM_UNIT_LAYERLEVEL" val="1_1"/>
  <p:tag name="KSO_WM_DIAGRAM_GROUP_CODE" val="l1-3"/>
</p:tagLst>
</file>

<file path=ppt/tags/tag37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1"/>
  <p:tag name="KSO_WM_UNIT_ID" val="custom160214_19*l_i*1_31"/>
  <p:tag name="KSO_WM_UNIT_CLEAR" val="1"/>
  <p:tag name="KSO_WM_UNIT_LAYERLEVEL" val="1_1"/>
  <p:tag name="KSO_WM_DIAGRAM_GROUP_CODE" val="l1-3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6"/>
  <p:tag name="KSO_WM_UNIT_ID" val="custom160214_19*l_i*1_36"/>
  <p:tag name="KSO_WM_UNIT_CLEAR" val="1"/>
  <p:tag name="KSO_WM_UNIT_LAYERLEVEL" val="1_1"/>
  <p:tag name="KSO_WM_DIAGRAM_GROUP_CODE" val="l1-3"/>
</p:tagLst>
</file>

<file path=ppt/tags/tag3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2"/>
  <p:tag name="KSO_WM_UNIT_ID" val="custom160214_19*l_i*1_32"/>
  <p:tag name="KSO_WM_UNIT_CLEAR" val="1"/>
  <p:tag name="KSO_WM_UNIT_LAYERLEVEL" val="1_1"/>
  <p:tag name="KSO_WM_DIAGRAM_GROUP_CODE" val="l1-3"/>
</p:tagLst>
</file>

<file path=ppt/tags/tag38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3"/>
  <p:tag name="KSO_WM_UNIT_ID" val="custom160214_19*l_i*1_33"/>
  <p:tag name="KSO_WM_UNIT_CLEAR" val="1"/>
  <p:tag name="KSO_WM_UNIT_LAYERLEVEL" val="1_1"/>
  <p:tag name="KSO_WM_DIAGRAM_GROUP_CODE" val="l1-3"/>
</p:tagLst>
</file>

<file path=ppt/tags/tag3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4"/>
  <p:tag name="KSO_WM_UNIT_ID" val="custom160214_19*l_i*1_34"/>
  <p:tag name="KSO_WM_UNIT_CLEAR" val="1"/>
  <p:tag name="KSO_WM_UNIT_LAYERLEVEL" val="1_1"/>
  <p:tag name="KSO_WM_DIAGRAM_GROUP_CODE" val="l1-3"/>
</p:tagLst>
</file>

<file path=ppt/tags/tag38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5"/>
  <p:tag name="KSO_WM_UNIT_ID" val="custom160214_19*l_i*1_35"/>
  <p:tag name="KSO_WM_UNIT_CLEAR" val="1"/>
  <p:tag name="KSO_WM_UNIT_LAYERLEVEL" val="1_1"/>
  <p:tag name="KSO_WM_DIAGRAM_GROUP_CODE" val="l1-3"/>
</p:tagLst>
</file>

<file path=ppt/tags/tag38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6"/>
  <p:tag name="KSO_WM_UNIT_ID" val="custom160214_19*l_i*1_36"/>
  <p:tag name="KSO_WM_UNIT_CLEAR" val="1"/>
  <p:tag name="KSO_WM_UNIT_LAYERLEVEL" val="1_1"/>
  <p:tag name="KSO_WM_DIAGRAM_GROUP_CODE" val="l1-3"/>
</p:tagLst>
</file>

<file path=ppt/tags/tag38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7"/>
  <p:tag name="KSO_WM_UNIT_ID" val="custom160214_19*l_i*1_37"/>
  <p:tag name="KSO_WM_UNIT_CLEAR" val="1"/>
  <p:tag name="KSO_WM_UNIT_LAYERLEVEL" val="1_1"/>
  <p:tag name="KSO_WM_DIAGRAM_GROUP_CODE" val="l1-3"/>
</p:tagLst>
</file>

<file path=ppt/tags/tag38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8"/>
  <p:tag name="KSO_WM_UNIT_ID" val="custom160214_19*l_i*1_38"/>
  <p:tag name="KSO_WM_UNIT_CLEAR" val="1"/>
  <p:tag name="KSO_WM_UNIT_LAYERLEVEL" val="1_1"/>
  <p:tag name="KSO_WM_DIAGRAM_GROUP_CODE" val="l1-3"/>
</p:tagLst>
</file>

<file path=ppt/tags/tag38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9"/>
  <p:tag name="KSO_WM_UNIT_ID" val="custom160214_19*l_i*1_39"/>
  <p:tag name="KSO_WM_UNIT_CLEAR" val="1"/>
  <p:tag name="KSO_WM_UNIT_LAYERLEVEL" val="1_1"/>
  <p:tag name="KSO_WM_DIAGRAM_GROUP_CODE" val="l1-3"/>
</p:tagLst>
</file>

<file path=ppt/tags/tag38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0"/>
  <p:tag name="KSO_WM_UNIT_ID" val="custom160214_19*l_i*1_40"/>
  <p:tag name="KSO_WM_UNIT_CLEAR" val="1"/>
  <p:tag name="KSO_WM_UNIT_LAYERLEVEL" val="1_1"/>
  <p:tag name="KSO_WM_DIAGRAM_GROUP_CODE" val="l1-3"/>
</p:tagLst>
</file>

<file path=ppt/tags/tag389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7"/>
  <p:tag name="KSO_WM_UNIT_ID" val="custom160214_19*l_i*1_37"/>
  <p:tag name="KSO_WM_UNIT_CLEAR" val="1"/>
  <p:tag name="KSO_WM_UNIT_LAYERLEVEL" val="1_1"/>
  <p:tag name="KSO_WM_DIAGRAM_GROUP_CODE" val="l1-3"/>
</p:tagLst>
</file>

<file path=ppt/tags/tag390.xml><?xml version="1.0" encoding="utf-8"?>
<p:tagLst xmlns:p="http://schemas.openxmlformats.org/presentationml/2006/main">
  <p:tag name="MH" val="20151117160409"/>
  <p:tag name="MH_LIBRARY" val="GRAPHIC"/>
  <p:tag name="MH_ORDER" val="Freeform 39"/>
  <p:tag name="KSO_WM_TAG_VERSION" val="1.0"/>
  <p:tag name="KSO_WM_BEAUTIFY_FLAG" val="#wm#"/>
  <p:tag name="KSO_WM_UNIT_TYPE" val="i"/>
  <p:tag name="KSO_WM_UNIT_ID" val="custom160214_29*i*0"/>
  <p:tag name="KSO_WM_TEMPLATE_CATEGORY" val="custom"/>
  <p:tag name="KSO_WM_TEMPLATE_INDEX" val="160214"/>
</p:tagLst>
</file>

<file path=ppt/tags/tag391.xml><?xml version="1.0" encoding="utf-8"?>
<p:tagLst xmlns:p="http://schemas.openxmlformats.org/presentationml/2006/main">
  <p:tag name="MH" val="20151117160409"/>
  <p:tag name="MH_LIBRARY" val="GRAPHIC"/>
  <p:tag name="MH_ORDER" val="Freeform 36"/>
  <p:tag name="KSO_WM_TAG_VERSION" val="1.0"/>
  <p:tag name="KSO_WM_BEAUTIFY_FLAG" val="#wm#"/>
  <p:tag name="KSO_WM_UNIT_TYPE" val="i"/>
  <p:tag name="KSO_WM_UNIT_ID" val="custom160214_29*i*1"/>
  <p:tag name="KSO_WM_TEMPLATE_CATEGORY" val="custom"/>
  <p:tag name="KSO_WM_TEMPLATE_INDEX" val="160214"/>
</p:tagLst>
</file>

<file path=ppt/tags/tag392.xml><?xml version="1.0" encoding="utf-8"?>
<p:tagLst xmlns:p="http://schemas.openxmlformats.org/presentationml/2006/main">
  <p:tag name="MH" val="20151117160409"/>
  <p:tag name="MH_LIBRARY" val="GRAPHIC"/>
  <p:tag name="MH_ORDER" val="Freeform 41"/>
  <p:tag name="KSO_WM_TAG_VERSION" val="1.0"/>
  <p:tag name="KSO_WM_BEAUTIFY_FLAG" val="#wm#"/>
  <p:tag name="KSO_WM_UNIT_TYPE" val="i"/>
  <p:tag name="KSO_WM_UNIT_ID" val="custom160214_29*i*2"/>
  <p:tag name="KSO_WM_TEMPLATE_CATEGORY" val="custom"/>
  <p:tag name="KSO_WM_TEMPLATE_INDEX" val="160214"/>
</p:tagLst>
</file>

<file path=ppt/tags/tag393.xml><?xml version="1.0" encoding="utf-8"?>
<p:tagLst xmlns:p="http://schemas.openxmlformats.org/presentationml/2006/main">
  <p:tag name="MH" val="20151117160409"/>
  <p:tag name="MH_LIBRARY" val="GRAPHIC"/>
  <p:tag name="MH_ORDER" val="Freeform 43"/>
  <p:tag name="KSO_WM_TAG_VERSION" val="1.0"/>
  <p:tag name="KSO_WM_BEAUTIFY_FLAG" val="#wm#"/>
  <p:tag name="KSO_WM_UNIT_TYPE" val="i"/>
  <p:tag name="KSO_WM_UNIT_ID" val="custom160214_29*i*3"/>
  <p:tag name="KSO_WM_TEMPLATE_CATEGORY" val="custom"/>
  <p:tag name="KSO_WM_TEMPLATE_INDEX" val="160214"/>
</p:tagLst>
</file>

<file path=ppt/tags/tag394.xml><?xml version="1.0" encoding="utf-8"?>
<p:tagLst xmlns:p="http://schemas.openxmlformats.org/presentationml/2006/main">
  <p:tag name="MH" val="20151117160409"/>
  <p:tag name="MH_LIBRARY" val="GRAPHIC"/>
  <p:tag name="MH_ORDER" val="Freeform 44"/>
  <p:tag name="KSO_WM_TAG_VERSION" val="1.0"/>
  <p:tag name="KSO_WM_BEAUTIFY_FLAG" val="#wm#"/>
  <p:tag name="KSO_WM_UNIT_TYPE" val="i"/>
  <p:tag name="KSO_WM_UNIT_ID" val="custom160214_29*i*4"/>
  <p:tag name="KSO_WM_TEMPLATE_CATEGORY" val="custom"/>
  <p:tag name="KSO_WM_TEMPLATE_INDEX" val="160214"/>
</p:tagLst>
</file>

<file path=ppt/tags/tag395.xml><?xml version="1.0" encoding="utf-8"?>
<p:tagLst xmlns:p="http://schemas.openxmlformats.org/presentationml/2006/main">
  <p:tag name="MH" val="20151117160409"/>
  <p:tag name="MH_LIBRARY" val="GRAPHIC"/>
  <p:tag name="MH_ORDER" val="Freeform 45"/>
  <p:tag name="KSO_WM_TAG_VERSION" val="1.0"/>
  <p:tag name="KSO_WM_BEAUTIFY_FLAG" val="#wm#"/>
  <p:tag name="KSO_WM_UNIT_TYPE" val="i"/>
  <p:tag name="KSO_WM_UNIT_ID" val="custom160214_29*i*5"/>
  <p:tag name="KSO_WM_TEMPLATE_CATEGORY" val="custom"/>
  <p:tag name="KSO_WM_TEMPLATE_INDEX" val="160214"/>
</p:tagLst>
</file>

<file path=ppt/tags/tag396.xml><?xml version="1.0" encoding="utf-8"?>
<p:tagLst xmlns:p="http://schemas.openxmlformats.org/presentationml/2006/main">
  <p:tag name="MH" val="20151117160409"/>
  <p:tag name="MH_LIBRARY" val="GRAPHIC"/>
  <p:tag name="MH_ORDER" val="Freeform 46"/>
  <p:tag name="KSO_WM_TAG_VERSION" val="1.0"/>
  <p:tag name="KSO_WM_BEAUTIFY_FLAG" val="#wm#"/>
  <p:tag name="KSO_WM_UNIT_TYPE" val="i"/>
  <p:tag name="KSO_WM_UNIT_ID" val="custom160214_29*i*6"/>
  <p:tag name="KSO_WM_TEMPLATE_CATEGORY" val="custom"/>
  <p:tag name="KSO_WM_TEMPLATE_INDEX" val="160214"/>
</p:tagLst>
</file>

<file path=ppt/tags/tag397.xml><?xml version="1.0" encoding="utf-8"?>
<p:tagLst xmlns:p="http://schemas.openxmlformats.org/presentationml/2006/main">
  <p:tag name="MH" val="20151117160409"/>
  <p:tag name="MH_LIBRARY" val="GRAPHIC"/>
  <p:tag name="MH_ORDER" val="Freeform 47"/>
  <p:tag name="KSO_WM_TAG_VERSION" val="1.0"/>
  <p:tag name="KSO_WM_BEAUTIFY_FLAG" val="#wm#"/>
  <p:tag name="KSO_WM_UNIT_TYPE" val="i"/>
  <p:tag name="KSO_WM_UNIT_ID" val="custom160214_29*i*7"/>
  <p:tag name="KSO_WM_TEMPLATE_CATEGORY" val="custom"/>
  <p:tag name="KSO_WM_TEMPLATE_INDEX" val="160214"/>
</p:tagLst>
</file>

<file path=ppt/tags/tag398.xml><?xml version="1.0" encoding="utf-8"?>
<p:tagLst xmlns:p="http://schemas.openxmlformats.org/presentationml/2006/main">
  <p:tag name="MH" val="20151117160409"/>
  <p:tag name="MH_LIBRARY" val="GRAPHIC"/>
  <p:tag name="MH_ORDER" val="Freeform 48"/>
  <p:tag name="KSO_WM_TAG_VERSION" val="1.0"/>
  <p:tag name="KSO_WM_BEAUTIFY_FLAG" val="#wm#"/>
  <p:tag name="KSO_WM_UNIT_TYPE" val="i"/>
  <p:tag name="KSO_WM_UNIT_ID" val="custom160214_29*i*8"/>
  <p:tag name="KSO_WM_TEMPLATE_CATEGORY" val="custom"/>
  <p:tag name="KSO_WM_TEMPLATE_INDEX" val="160214"/>
</p:tagLst>
</file>

<file path=ppt/tags/tag399.xml><?xml version="1.0" encoding="utf-8"?>
<p:tagLst xmlns:p="http://schemas.openxmlformats.org/presentationml/2006/main">
  <p:tag name="MH" val="20151117160409"/>
  <p:tag name="MH_LIBRARY" val="GRAPHIC"/>
  <p:tag name="MH_ORDER" val="Freeform 49"/>
  <p:tag name="KSO_WM_TAG_VERSION" val="1.0"/>
  <p:tag name="KSO_WM_BEAUTIFY_FLAG" val="#wm#"/>
  <p:tag name="KSO_WM_UNIT_TYPE" val="i"/>
  <p:tag name="KSO_WM_UNIT_ID" val="custom160214_29*i*9"/>
  <p:tag name="KSO_WM_TEMPLATE_CATEGORY" val="custom"/>
  <p:tag name="KSO_WM_TEMPLATE_INDEX" val="160214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"/>
  <p:tag name="KSO_WM_UNIT_ID" val="custom160214_19*l_i*1_2"/>
  <p:tag name="KSO_WM_UNIT_CLEAR" val="1"/>
  <p:tag name="KSO_WM_UNIT_LAYERLEVEL" val="1_1"/>
  <p:tag name="KSO_WM_DIAGRAM_GROUP_CODE" val="l1-3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8"/>
  <p:tag name="KSO_WM_UNIT_ID" val="custom160214_19*l_i*1_38"/>
  <p:tag name="KSO_WM_UNIT_CLEAR" val="1"/>
  <p:tag name="KSO_WM_UNIT_LAYERLEVEL" val="1_1"/>
  <p:tag name="KSO_WM_DIAGRAM_GROUP_CODE" val="l1-3"/>
</p:tagLst>
</file>

<file path=ppt/tags/tag400.xml><?xml version="1.0" encoding="utf-8"?>
<p:tagLst xmlns:p="http://schemas.openxmlformats.org/presentationml/2006/main">
  <p:tag name="MH" val="20151117160409"/>
  <p:tag name="MH_LIBRARY" val="GRAPHIC"/>
  <p:tag name="MH_ORDER" val="Freeform 50"/>
  <p:tag name="KSO_WM_TAG_VERSION" val="1.0"/>
  <p:tag name="KSO_WM_BEAUTIFY_FLAG" val="#wm#"/>
  <p:tag name="KSO_WM_UNIT_TYPE" val="i"/>
  <p:tag name="KSO_WM_UNIT_ID" val="custom160214_29*i*10"/>
  <p:tag name="KSO_WM_TEMPLATE_CATEGORY" val="custom"/>
  <p:tag name="KSO_WM_TEMPLATE_INDEX" val="160214"/>
</p:tagLst>
</file>

<file path=ppt/tags/tag401.xml><?xml version="1.0" encoding="utf-8"?>
<p:tagLst xmlns:p="http://schemas.openxmlformats.org/presentationml/2006/main">
  <p:tag name="MH" val="20151117160409"/>
  <p:tag name="MH_LIBRARY" val="GRAPHIC"/>
  <p:tag name="MH_ORDER" val="Freeform 51"/>
  <p:tag name="KSO_WM_TAG_VERSION" val="1.0"/>
  <p:tag name="KSO_WM_BEAUTIFY_FLAG" val="#wm#"/>
  <p:tag name="KSO_WM_UNIT_TYPE" val="i"/>
  <p:tag name="KSO_WM_UNIT_ID" val="custom160214_29*i*11"/>
  <p:tag name="KSO_WM_TEMPLATE_CATEGORY" val="custom"/>
  <p:tag name="KSO_WM_TEMPLATE_INDEX" val="160214"/>
</p:tagLst>
</file>

<file path=ppt/tags/tag402.xml><?xml version="1.0" encoding="utf-8"?>
<p:tagLst xmlns:p="http://schemas.openxmlformats.org/presentationml/2006/main">
  <p:tag name="MH" val="20151117160409"/>
  <p:tag name="MH_LIBRARY" val="GRAPHIC"/>
  <p:tag name="MH_ORDER" val="文本框 15"/>
  <p:tag name="KSO_WM_TAG_VERSION" val="1.0"/>
  <p:tag name="KSO_WM_BEAUTIFY_FLAG" val="#wm#"/>
  <p:tag name="KSO_WM_UNIT_TYPE" val="i"/>
  <p:tag name="KSO_WM_UNIT_ID" val="custom160214_29*i*12"/>
  <p:tag name="KSO_WM_TEMPLATE_CATEGORY" val="custom"/>
  <p:tag name="KSO_WM_TEMPLATE_INDEX" val="160214"/>
</p:tagLst>
</file>

<file path=ppt/tags/tag403.xml><?xml version="1.0" encoding="utf-8"?>
<p:tagLst xmlns:p="http://schemas.openxmlformats.org/presentationml/2006/main">
  <p:tag name="MH" val="20151117160409"/>
  <p:tag name="MH_LIBRARY" val="GRAPHIC"/>
  <p:tag name="MH_ORDER" val="文本框 54"/>
  <p:tag name="KSO_WM_TAG_VERSION" val="1.0"/>
  <p:tag name="KSO_WM_BEAUTIFY_FLAG" val="#wm#"/>
  <p:tag name="KSO_WM_UNIT_TYPE" val="i"/>
  <p:tag name="KSO_WM_UNIT_ID" val="custom160214_29*i*13"/>
  <p:tag name="KSO_WM_TEMPLATE_CATEGORY" val="custom"/>
  <p:tag name="KSO_WM_TEMPLATE_INDEX" val="160214"/>
</p:tagLst>
</file>

<file path=ppt/tags/tag404.xml><?xml version="1.0" encoding="utf-8"?>
<p:tagLst xmlns:p="http://schemas.openxmlformats.org/presentationml/2006/main">
  <p:tag name="MH" val="20151117160409"/>
  <p:tag name="MH_LIBRARY" val="GRAPHIC"/>
  <p:tag name="MH_ORDER" val="文本框 55"/>
  <p:tag name="KSO_WM_TAG_VERSION" val="1.0"/>
  <p:tag name="KSO_WM_BEAUTIFY_FLAG" val="#wm#"/>
  <p:tag name="KSO_WM_UNIT_TYPE" val="i"/>
  <p:tag name="KSO_WM_UNIT_ID" val="custom160214_29*i*14"/>
  <p:tag name="KSO_WM_TEMPLATE_CATEGORY" val="custom"/>
  <p:tag name="KSO_WM_TEMPLATE_INDEX" val="160214"/>
</p:tagLst>
</file>

<file path=ppt/tags/tag405.xml><?xml version="1.0" encoding="utf-8"?>
<p:tagLst xmlns:p="http://schemas.openxmlformats.org/presentationml/2006/main">
  <p:tag name="MH" val="20151117160409"/>
  <p:tag name="MH_LIBRARY" val="GRAPHIC"/>
  <p:tag name="MH_ORDER" val="文本框 56"/>
  <p:tag name="KSO_WM_TAG_VERSION" val="1.0"/>
  <p:tag name="KSO_WM_BEAUTIFY_FLAG" val="#wm#"/>
  <p:tag name="KSO_WM_UNIT_TYPE" val="i"/>
  <p:tag name="KSO_WM_UNIT_ID" val="custom160214_29*i*15"/>
  <p:tag name="KSO_WM_TEMPLATE_CATEGORY" val="custom"/>
  <p:tag name="KSO_WM_TEMPLATE_INDEX" val="160214"/>
</p:tagLst>
</file>

<file path=ppt/tags/tag406.xml><?xml version="1.0" encoding="utf-8"?>
<p:tagLst xmlns:p="http://schemas.openxmlformats.org/presentationml/2006/main">
  <p:tag name="MH" val="20151117160409"/>
  <p:tag name="MH_LIBRARY" val="GRAPHIC"/>
  <p:tag name="MH_ORDER" val="文本框 57"/>
  <p:tag name="KSO_WM_TAG_VERSION" val="1.0"/>
  <p:tag name="KSO_WM_BEAUTIFY_FLAG" val="#wm#"/>
  <p:tag name="KSO_WM_UNIT_TYPE" val="i"/>
  <p:tag name="KSO_WM_UNIT_ID" val="custom160214_29*i*16"/>
  <p:tag name="KSO_WM_TEMPLATE_CATEGORY" val="custom"/>
  <p:tag name="KSO_WM_TEMPLATE_INDEX" val="160214"/>
</p:tagLst>
</file>

<file path=ppt/tags/tag407.xml><?xml version="1.0" encoding="utf-8"?>
<p:tagLst xmlns:p="http://schemas.openxmlformats.org/presentationml/2006/main">
  <p:tag name="MH" val="20151117160409"/>
  <p:tag name="MH_LIBRARY" val="GRAPHIC"/>
  <p:tag name="MH_ORDER" val="文本框 58"/>
  <p:tag name="KSO_WM_TAG_VERSION" val="1.0"/>
  <p:tag name="KSO_WM_BEAUTIFY_FLAG" val="#wm#"/>
  <p:tag name="KSO_WM_UNIT_TYPE" val="i"/>
  <p:tag name="KSO_WM_UNIT_ID" val="custom160214_29*i*17"/>
  <p:tag name="KSO_WM_TEMPLATE_CATEGORY" val="custom"/>
  <p:tag name="KSO_WM_TEMPLATE_INDEX" val="160214"/>
</p:tagLst>
</file>

<file path=ppt/tags/tag408.xml><?xml version="1.0" encoding="utf-8"?>
<p:tagLst xmlns:p="http://schemas.openxmlformats.org/presentationml/2006/main">
  <p:tag name="MH_TYPE" val="#NeiR#"/>
  <p:tag name="MH" val="20151117160409"/>
  <p:tag name="MH_LIBRARY" val="GRAPHIC"/>
  <p:tag name="KSO_WM_TEMPLATE_CATEGORY" val="custom"/>
  <p:tag name="KSO_WM_TEMPLATE_INDEX" val="160214"/>
  <p:tag name="KSO_WM_TAG_VERSION" val="1.0"/>
  <p:tag name="KSO_WM_SLIDE_ID" val="custom160214_29"/>
  <p:tag name="KSO_WM_SLIDE_INDEX" val="29"/>
  <p:tag name="KSO_WM_SLIDE_ITEM_CNT" val="0"/>
  <p:tag name="KSO_WM_SLIDE_TYPE" val="endPage"/>
  <p:tag name="KSO_WM_BEAUTIFY_FLAG" val="#wm#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9"/>
  <p:tag name="KSO_WM_UNIT_ID" val="custom160214_19*l_i*1_39"/>
  <p:tag name="KSO_WM_UNIT_CLEAR" val="1"/>
  <p:tag name="KSO_WM_UNIT_LAYERLEVEL" val="1_1"/>
  <p:tag name="KSO_WM_DIAGRAM_GROUP_CODE" val="l1-3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0"/>
  <p:tag name="KSO_WM_UNIT_ID" val="custom160214_19*l_i*1_40"/>
  <p:tag name="KSO_WM_UNIT_CLEAR" val="1"/>
  <p:tag name="KSO_WM_UNIT_LAYERLEVEL" val="1_1"/>
  <p:tag name="KSO_WM_DIAGRAM_GROUP_CODE" val="l1-3"/>
</p:tagLst>
</file>

<file path=ppt/tags/tag43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214_19*i*0"/>
  <p:tag name="KSO_WM_TEMPLATE_CATEGORY" val="custom"/>
  <p:tag name="KSO_WM_TEMPLATE_INDEX" val="160214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"/>
  <p:tag name="KSO_WM_UNIT_ID" val="custom160214_19*l_i*1_1"/>
  <p:tag name="KSO_WM_UNIT_CLEAR" val="1"/>
  <p:tag name="KSO_WM_UNIT_LAYERLEVEL" val="1_1"/>
  <p:tag name="KSO_WM_DIAGRAM_GROUP_CODE" val="l1-3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"/>
  <p:tag name="KSO_WM_UNIT_ID" val="custom160214_19*l_i*1_2"/>
  <p:tag name="KSO_WM_UNIT_CLEAR" val="1"/>
  <p:tag name="KSO_WM_UNIT_LAYERLEVEL" val="1_1"/>
  <p:tag name="KSO_WM_DIAGRAM_GROUP_CODE" val="l1-3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"/>
  <p:tag name="KSO_WM_UNIT_ID" val="custom160214_19*l_i*1_3"/>
  <p:tag name="KSO_WM_UNIT_CLEAR" val="1"/>
  <p:tag name="KSO_WM_UNIT_LAYERLEVEL" val="1_1"/>
  <p:tag name="KSO_WM_DIAGRAM_GROUP_CODE" val="l1-3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"/>
  <p:tag name="KSO_WM_UNIT_ID" val="custom160214_19*l_i*1_4"/>
  <p:tag name="KSO_WM_UNIT_CLEAR" val="1"/>
  <p:tag name="KSO_WM_UNIT_LAYERLEVEL" val="1_1"/>
  <p:tag name="KSO_WM_DIAGRAM_GROUP_CODE" val="l1-3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"/>
  <p:tag name="KSO_WM_UNIT_ID" val="custom160214_19*l_i*1_3"/>
  <p:tag name="KSO_WM_UNIT_CLEAR" val="1"/>
  <p:tag name="KSO_WM_UNIT_LAYERLEVEL" val="1_1"/>
  <p:tag name="KSO_WM_DIAGRAM_GROUP_CODE" val="l1-3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5"/>
  <p:tag name="KSO_WM_UNIT_ID" val="custom160214_19*l_i*1_5"/>
  <p:tag name="KSO_WM_UNIT_CLEAR" val="1"/>
  <p:tag name="KSO_WM_UNIT_LAYERLEVEL" val="1_1"/>
  <p:tag name="KSO_WM_DIAGRAM_GROUP_CODE" val="l1-3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6"/>
  <p:tag name="KSO_WM_UNIT_ID" val="custom160214_19*l_i*1_6"/>
  <p:tag name="KSO_WM_UNIT_CLEAR" val="1"/>
  <p:tag name="KSO_WM_UNIT_LAYERLEVEL" val="1_1"/>
  <p:tag name="KSO_WM_DIAGRAM_GROUP_CODE" val="l1-3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7"/>
  <p:tag name="KSO_WM_UNIT_ID" val="custom160214_19*l_i*1_7"/>
  <p:tag name="KSO_WM_UNIT_CLEAR" val="1"/>
  <p:tag name="KSO_WM_UNIT_LAYERLEVEL" val="1_1"/>
  <p:tag name="KSO_WM_DIAGRAM_GROUP_CODE" val="l1-3"/>
</p:tagLst>
</file>

<file path=ppt/tags/tag5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8"/>
  <p:tag name="KSO_WM_UNIT_ID" val="custom160214_19*l_i*1_8"/>
  <p:tag name="KSO_WM_UNIT_CLEAR" val="1"/>
  <p:tag name="KSO_WM_UNIT_LAYERLEVEL" val="1_1"/>
  <p:tag name="KSO_WM_DIAGRAM_GROUP_CODE" val="l1-3"/>
</p:tagLst>
</file>

<file path=ppt/tags/tag5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9"/>
  <p:tag name="KSO_WM_UNIT_ID" val="custom160214_19*l_i*1_9"/>
  <p:tag name="KSO_WM_UNIT_CLEAR" val="1"/>
  <p:tag name="KSO_WM_UNIT_LAYERLEVEL" val="1_1"/>
  <p:tag name="KSO_WM_DIAGRAM_GROUP_CODE" val="l1-3"/>
</p:tagLst>
</file>

<file path=ppt/tags/tag5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0"/>
  <p:tag name="KSO_WM_UNIT_ID" val="custom160214_19*l_i*1_10"/>
  <p:tag name="KSO_WM_UNIT_CLEAR" val="1"/>
  <p:tag name="KSO_WM_UNIT_LAYERLEVEL" val="1_1"/>
  <p:tag name="KSO_WM_DIAGRAM_GROUP_CODE" val="l1-3"/>
</p:tagLst>
</file>

<file path=ppt/tags/tag5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1"/>
  <p:tag name="KSO_WM_UNIT_ID" val="custom160214_19*l_i*1_11"/>
  <p:tag name="KSO_WM_UNIT_CLEAR" val="1"/>
  <p:tag name="KSO_WM_UNIT_LAYERLEVEL" val="1_1"/>
  <p:tag name="KSO_WM_DIAGRAM_GROUP_CODE" val="l1-3"/>
</p:tagLst>
</file>

<file path=ppt/tags/tag5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2"/>
  <p:tag name="KSO_WM_UNIT_ID" val="custom160214_19*l_i*1_12"/>
  <p:tag name="KSO_WM_UNIT_CLEAR" val="1"/>
  <p:tag name="KSO_WM_UNIT_LAYERLEVEL" val="1_1"/>
  <p:tag name="KSO_WM_DIAGRAM_GROUP_CODE" val="l1-3"/>
</p:tagLst>
</file>

<file path=ppt/tags/tag5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3"/>
  <p:tag name="KSO_WM_UNIT_ID" val="custom160214_19*l_i*1_13"/>
  <p:tag name="KSO_WM_UNIT_CLEAR" val="1"/>
  <p:tag name="KSO_WM_UNIT_LAYERLEVEL" val="1_1"/>
  <p:tag name="KSO_WM_DIAGRAM_GROUP_CODE" val="l1-3"/>
</p:tagLst>
</file>

<file path=ppt/tags/tag5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4"/>
  <p:tag name="KSO_WM_UNIT_ID" val="custom160214_19*l_i*1_14"/>
  <p:tag name="KSO_WM_UNIT_CLEAR" val="1"/>
  <p:tag name="KSO_WM_UNIT_LAYERLEVEL" val="1_1"/>
  <p:tag name="KSO_WM_DIAGRAM_GROUP_CODE" val="l1-3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"/>
  <p:tag name="KSO_WM_UNIT_ID" val="custom160214_19*l_i*1_4"/>
  <p:tag name="KSO_WM_UNIT_CLEAR" val="1"/>
  <p:tag name="KSO_WM_UNIT_LAYERLEVEL" val="1_1"/>
  <p:tag name="KSO_WM_DIAGRAM_GROUP_CODE" val="l1-3"/>
</p:tagLst>
</file>

<file path=ppt/tags/tag6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5"/>
  <p:tag name="KSO_WM_UNIT_ID" val="custom160214_19*l_i*1_15"/>
  <p:tag name="KSO_WM_UNIT_CLEAR" val="1"/>
  <p:tag name="KSO_WM_UNIT_LAYERLEVEL" val="1_1"/>
  <p:tag name="KSO_WM_DIAGRAM_GROUP_CODE" val="l1-3"/>
</p:tagLst>
</file>

<file path=ppt/tags/tag6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6"/>
  <p:tag name="KSO_WM_UNIT_ID" val="custom160214_19*l_i*1_16"/>
  <p:tag name="KSO_WM_UNIT_CLEAR" val="1"/>
  <p:tag name="KSO_WM_UNIT_LAYERLEVEL" val="1_1"/>
  <p:tag name="KSO_WM_DIAGRAM_GROUP_CODE" val="l1-3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7"/>
  <p:tag name="KSO_WM_UNIT_ID" val="custom160214_19*l_i*1_17"/>
  <p:tag name="KSO_WM_UNIT_CLEAR" val="1"/>
  <p:tag name="KSO_WM_UNIT_LAYERLEVEL" val="1_1"/>
  <p:tag name="KSO_WM_DIAGRAM_GROUP_CODE" val="l1-3"/>
</p:tagLst>
</file>

<file path=ppt/tags/tag6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8"/>
  <p:tag name="KSO_WM_UNIT_ID" val="custom160214_19*l_i*1_18"/>
  <p:tag name="KSO_WM_UNIT_CLEAR" val="1"/>
  <p:tag name="KSO_WM_UNIT_LAYERLEVEL" val="1_1"/>
  <p:tag name="KSO_WM_DIAGRAM_GROUP_CODE" val="l1-3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9"/>
  <p:tag name="KSO_WM_UNIT_ID" val="custom160214_19*l_i*1_19"/>
  <p:tag name="KSO_WM_UNIT_CLEAR" val="1"/>
  <p:tag name="KSO_WM_UNIT_LAYERLEVEL" val="1_1"/>
  <p:tag name="KSO_WM_DIAGRAM_GROUP_CODE" val="l1-3"/>
</p:tagLst>
</file>

<file path=ppt/tags/tag6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0"/>
  <p:tag name="KSO_WM_UNIT_ID" val="custom160214_19*l_i*1_20"/>
  <p:tag name="KSO_WM_UNIT_CLEAR" val="1"/>
  <p:tag name="KSO_WM_UNIT_LAYERLEVEL" val="1_1"/>
  <p:tag name="KSO_WM_DIAGRAM_GROUP_CODE" val="l1-3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1"/>
  <p:tag name="KSO_WM_UNIT_ID" val="custom160214_19*l_i*1_21"/>
  <p:tag name="KSO_WM_UNIT_CLEAR" val="1"/>
  <p:tag name="KSO_WM_UNIT_LAYERLEVEL" val="1_1"/>
  <p:tag name="KSO_WM_DIAGRAM_GROUP_CODE" val="l1-3"/>
</p:tagLst>
</file>

<file path=ppt/tags/tag6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2"/>
  <p:tag name="KSO_WM_UNIT_ID" val="custom160214_19*l_i*1_22"/>
  <p:tag name="KSO_WM_UNIT_CLEAR" val="1"/>
  <p:tag name="KSO_WM_UNIT_LAYERLEVEL" val="1_1"/>
  <p:tag name="KSO_WM_DIAGRAM_GROUP_CODE" val="l1-3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3"/>
  <p:tag name="KSO_WM_UNIT_ID" val="custom160214_19*l_i*1_23"/>
  <p:tag name="KSO_WM_UNIT_CLEAR" val="1"/>
  <p:tag name="KSO_WM_UNIT_LAYERLEVEL" val="1_1"/>
  <p:tag name="KSO_WM_DIAGRAM_GROUP_CODE" val="l1-3"/>
</p:tagLst>
</file>

<file path=ppt/tags/tag6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4"/>
  <p:tag name="KSO_WM_UNIT_ID" val="custom160214_19*l_i*1_24"/>
  <p:tag name="KSO_WM_UNIT_CLEAR" val="1"/>
  <p:tag name="KSO_WM_UNIT_LAYERLEVEL" val="1_1"/>
  <p:tag name="KSO_WM_DIAGRAM_GROUP_CODE" val="l1-3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5"/>
  <p:tag name="KSO_WM_UNIT_ID" val="custom160214_19*l_i*1_5"/>
  <p:tag name="KSO_WM_UNIT_CLEAR" val="1"/>
  <p:tag name="KSO_WM_UNIT_LAYERLEVEL" val="1_1"/>
  <p:tag name="KSO_WM_DIAGRAM_GROUP_CODE" val="l1-3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5"/>
  <p:tag name="KSO_WM_UNIT_ID" val="custom160214_19*l_i*1_25"/>
  <p:tag name="KSO_WM_UNIT_CLEAR" val="1"/>
  <p:tag name="KSO_WM_UNIT_LAYERLEVEL" val="1_1"/>
  <p:tag name="KSO_WM_DIAGRAM_GROUP_CODE" val="l1-3"/>
</p:tagLst>
</file>

<file path=ppt/tags/tag7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6"/>
  <p:tag name="KSO_WM_UNIT_ID" val="custom160214_19*l_i*1_26"/>
  <p:tag name="KSO_WM_UNIT_CLEAR" val="1"/>
  <p:tag name="KSO_WM_UNIT_LAYERLEVEL" val="1_1"/>
  <p:tag name="KSO_WM_DIAGRAM_GROUP_CODE" val="l1-3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7"/>
  <p:tag name="KSO_WM_UNIT_ID" val="custom160214_19*l_i*1_27"/>
  <p:tag name="KSO_WM_UNIT_CLEAR" val="1"/>
  <p:tag name="KSO_WM_UNIT_LAYERLEVEL" val="1_1"/>
  <p:tag name="KSO_WM_DIAGRAM_GROUP_CODE" val="l1-3"/>
</p:tagLst>
</file>

<file path=ppt/tags/tag7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8"/>
  <p:tag name="KSO_WM_UNIT_ID" val="custom160214_19*l_i*1_28"/>
  <p:tag name="KSO_WM_UNIT_CLEAR" val="1"/>
  <p:tag name="KSO_WM_UNIT_LAYERLEVEL" val="1_1"/>
  <p:tag name="KSO_WM_DIAGRAM_GROUP_CODE" val="l1-3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9"/>
  <p:tag name="KSO_WM_UNIT_ID" val="custom160214_19*l_i*1_29"/>
  <p:tag name="KSO_WM_UNIT_CLEAR" val="1"/>
  <p:tag name="KSO_WM_UNIT_LAYERLEVEL" val="1_1"/>
  <p:tag name="KSO_WM_DIAGRAM_GROUP_CODE" val="l1-3"/>
</p:tagLst>
</file>

<file path=ppt/tags/tag7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0"/>
  <p:tag name="KSO_WM_UNIT_ID" val="custom160214_19*l_i*1_30"/>
  <p:tag name="KSO_WM_UNIT_CLEAR" val="1"/>
  <p:tag name="KSO_WM_UNIT_LAYERLEVEL" val="1_1"/>
  <p:tag name="KSO_WM_DIAGRAM_GROUP_CODE" val="l1-3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1"/>
  <p:tag name="KSO_WM_UNIT_ID" val="custom160214_19*l_i*1_31"/>
  <p:tag name="KSO_WM_UNIT_CLEAR" val="1"/>
  <p:tag name="KSO_WM_UNIT_LAYERLEVEL" val="1_1"/>
  <p:tag name="KSO_WM_DIAGRAM_GROUP_CODE" val="l1-3"/>
</p:tagLst>
</file>

<file path=ppt/tags/tag7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2"/>
  <p:tag name="KSO_WM_UNIT_ID" val="custom160214_19*l_i*1_32"/>
  <p:tag name="KSO_WM_UNIT_CLEAR" val="1"/>
  <p:tag name="KSO_WM_UNIT_LAYERLEVEL" val="1_1"/>
  <p:tag name="KSO_WM_DIAGRAM_GROUP_CODE" val="l1-3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3"/>
  <p:tag name="KSO_WM_UNIT_ID" val="custom160214_19*l_i*1_33"/>
  <p:tag name="KSO_WM_UNIT_CLEAR" val="1"/>
  <p:tag name="KSO_WM_UNIT_LAYERLEVEL" val="1_1"/>
  <p:tag name="KSO_WM_DIAGRAM_GROUP_CODE" val="l1-3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4"/>
  <p:tag name="KSO_WM_UNIT_ID" val="custom160214_19*l_i*1_34"/>
  <p:tag name="KSO_WM_UNIT_CLEAR" val="1"/>
  <p:tag name="KSO_WM_UNIT_LAYERLEVEL" val="1_1"/>
  <p:tag name="KSO_WM_DIAGRAM_GROUP_CODE" val="l1-3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6"/>
  <p:tag name="KSO_WM_UNIT_ID" val="custom160214_19*l_i*1_6"/>
  <p:tag name="KSO_WM_UNIT_CLEAR" val="1"/>
  <p:tag name="KSO_WM_UNIT_LAYERLEVEL" val="1_1"/>
  <p:tag name="KSO_WM_DIAGRAM_GROUP_CODE" val="l1-3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5"/>
  <p:tag name="KSO_WM_UNIT_ID" val="custom160214_19*l_i*1_35"/>
  <p:tag name="KSO_WM_UNIT_CLEAR" val="1"/>
  <p:tag name="KSO_WM_UNIT_LAYERLEVEL" val="1_1"/>
  <p:tag name="KSO_WM_DIAGRAM_GROUP_CODE" val="l1-3"/>
</p:tagLst>
</file>

<file path=ppt/tags/tag8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6"/>
  <p:tag name="KSO_WM_UNIT_ID" val="custom160214_19*l_i*1_36"/>
  <p:tag name="KSO_WM_UNIT_CLEAR" val="1"/>
  <p:tag name="KSO_WM_UNIT_LAYERLEVEL" val="1_1"/>
  <p:tag name="KSO_WM_DIAGRAM_GROUP_CODE" val="l1-3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7"/>
  <p:tag name="KSO_WM_UNIT_ID" val="custom160214_19*l_i*1_37"/>
  <p:tag name="KSO_WM_UNIT_CLEAR" val="1"/>
  <p:tag name="KSO_WM_UNIT_LAYERLEVEL" val="1_1"/>
  <p:tag name="KSO_WM_DIAGRAM_GROUP_CODE" val="l1-3"/>
</p:tagLst>
</file>

<file path=ppt/tags/tag8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8"/>
  <p:tag name="KSO_WM_UNIT_ID" val="custom160214_19*l_i*1_38"/>
  <p:tag name="KSO_WM_UNIT_CLEAR" val="1"/>
  <p:tag name="KSO_WM_UNIT_LAYERLEVEL" val="1_1"/>
  <p:tag name="KSO_WM_DIAGRAM_GROUP_CODE" val="l1-3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9"/>
  <p:tag name="KSO_WM_UNIT_ID" val="custom160214_19*l_i*1_39"/>
  <p:tag name="KSO_WM_UNIT_CLEAR" val="1"/>
  <p:tag name="KSO_WM_UNIT_LAYERLEVEL" val="1_1"/>
  <p:tag name="KSO_WM_DIAGRAM_GROUP_CODE" val="l1-3"/>
</p:tagLst>
</file>

<file path=ppt/tags/tag8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0"/>
  <p:tag name="KSO_WM_UNIT_ID" val="custom160214_19*l_i*1_40"/>
  <p:tag name="KSO_WM_UNIT_CLEAR" val="1"/>
  <p:tag name="KSO_WM_UNIT_LAYERLEVEL" val="1_1"/>
  <p:tag name="KSO_WM_DIAGRAM_GROUP_CODE" val="l1-3"/>
</p:tagLst>
</file>

<file path=ppt/tags/tag86.xml><?xml version="1.0" encoding="utf-8"?>
<p:tagLst xmlns:p="http://schemas.openxmlformats.org/presentationml/2006/main">
  <p:tag name="KSO_WM_TEMPLATE_CATEGORY" val="custom"/>
  <p:tag name="KSO_WM_TEMPLATE_INDEX" val="160214"/>
  <p:tag name="KSO_WM_TAG_VERSION" val="1.0"/>
  <p:tag name="KSO_WM_SLIDE_ID" val="custom16021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8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f"/>
  <p:tag name="KSO_WM_UNIT_INDEX" val="1"/>
  <p:tag name="KSO_WM_UNIT_ID" val="custom16021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214_19*i*0"/>
  <p:tag name="KSO_WM_TEMPLATE_CATEGORY" val="custom"/>
  <p:tag name="KSO_WM_TEMPLATE_INDEX" val="160214"/>
</p:tagLst>
</file>

<file path=ppt/tags/tag8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"/>
  <p:tag name="KSO_WM_UNIT_ID" val="custom160214_19*l_i*1_1"/>
  <p:tag name="KSO_WM_UNIT_CLEAR" val="1"/>
  <p:tag name="KSO_WM_UNIT_LAYERLEVEL" val="1_1"/>
  <p:tag name="KSO_WM_DIAGRAM_GROUP_CODE" val="l1-3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7"/>
  <p:tag name="KSO_WM_UNIT_ID" val="custom160214_19*l_i*1_7"/>
  <p:tag name="KSO_WM_UNIT_CLEAR" val="1"/>
  <p:tag name="KSO_WM_UNIT_LAYERLEVEL" val="1_1"/>
  <p:tag name="KSO_WM_DIAGRAM_GROUP_CODE" val="l1-3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2"/>
  <p:tag name="KSO_WM_UNIT_ID" val="custom160214_19*l_i*1_2"/>
  <p:tag name="KSO_WM_UNIT_CLEAR" val="1"/>
  <p:tag name="KSO_WM_UNIT_LAYERLEVEL" val="1_1"/>
  <p:tag name="KSO_WM_DIAGRAM_GROUP_CODE" val="l1-3"/>
</p:tagLst>
</file>

<file path=ppt/tags/tag9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3"/>
  <p:tag name="KSO_WM_UNIT_ID" val="custom160214_19*l_i*1_3"/>
  <p:tag name="KSO_WM_UNIT_CLEAR" val="1"/>
  <p:tag name="KSO_WM_UNIT_LAYERLEVEL" val="1_1"/>
  <p:tag name="KSO_WM_DIAGRAM_GROUP_CODE" val="l1-3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4"/>
  <p:tag name="KSO_WM_UNIT_ID" val="custom160214_19*l_i*1_4"/>
  <p:tag name="KSO_WM_UNIT_CLEAR" val="1"/>
  <p:tag name="KSO_WM_UNIT_LAYERLEVEL" val="1_1"/>
  <p:tag name="KSO_WM_DIAGRAM_GROUP_CODE" val="l1-3"/>
</p:tagLst>
</file>

<file path=ppt/tags/tag9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5"/>
  <p:tag name="KSO_WM_UNIT_ID" val="custom160214_19*l_i*1_5"/>
  <p:tag name="KSO_WM_UNIT_CLEAR" val="1"/>
  <p:tag name="KSO_WM_UNIT_LAYERLEVEL" val="1_1"/>
  <p:tag name="KSO_WM_DIAGRAM_GROUP_CODE" val="l1-3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6"/>
  <p:tag name="KSO_WM_UNIT_ID" val="custom160214_19*l_i*1_6"/>
  <p:tag name="KSO_WM_UNIT_CLEAR" val="1"/>
  <p:tag name="KSO_WM_UNIT_LAYERLEVEL" val="1_1"/>
  <p:tag name="KSO_WM_DIAGRAM_GROUP_CODE" val="l1-3"/>
</p:tagLst>
</file>

<file path=ppt/tags/tag9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7"/>
  <p:tag name="KSO_WM_UNIT_ID" val="custom160214_19*l_i*1_7"/>
  <p:tag name="KSO_WM_UNIT_CLEAR" val="1"/>
  <p:tag name="KSO_WM_UNIT_LAYERLEVEL" val="1_1"/>
  <p:tag name="KSO_WM_DIAGRAM_GROUP_CODE" val="l1-3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8"/>
  <p:tag name="KSO_WM_UNIT_ID" val="custom160214_19*l_i*1_8"/>
  <p:tag name="KSO_WM_UNIT_CLEAR" val="1"/>
  <p:tag name="KSO_WM_UNIT_LAYERLEVEL" val="1_1"/>
  <p:tag name="KSO_WM_DIAGRAM_GROUP_CODE" val="l1-3"/>
</p:tagLst>
</file>

<file path=ppt/tags/tag9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9"/>
  <p:tag name="KSO_WM_UNIT_ID" val="custom160214_19*l_i*1_9"/>
  <p:tag name="KSO_WM_UNIT_CLEAR" val="1"/>
  <p:tag name="KSO_WM_UNIT_LAYERLEVEL" val="1_1"/>
  <p:tag name="KSO_WM_DIAGRAM_GROUP_CODE" val="l1-3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0"/>
  <p:tag name="KSO_WM_UNIT_ID" val="custom160214_19*l_i*1_10"/>
  <p:tag name="KSO_WM_UNIT_CLEAR" val="1"/>
  <p:tag name="KSO_WM_UNIT_LAYERLEVEL" val="1_1"/>
  <p:tag name="KSO_WM_DIAGRAM_GROUP_CODE" val="l1-3"/>
</p:tagLst>
</file>

<file path=ppt/tags/tag9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214"/>
  <p:tag name="KSO_WM_UNIT_TYPE" val="l_i"/>
  <p:tag name="KSO_WM_UNIT_INDEX" val="1_11"/>
  <p:tag name="KSO_WM_UNIT_ID" val="custom160214_19*l_i*1_11"/>
  <p:tag name="KSO_WM_UNIT_CLEAR" val="1"/>
  <p:tag name="KSO_WM_UNIT_LAYERLEVEL" val="1_1"/>
  <p:tag name="KSO_WM_DIAGRAM_GROUP_CODE" val="l1-3"/>
</p:tagLst>
</file>

<file path=ppt/theme/theme1.xml><?xml version="1.0" encoding="utf-8"?>
<a:theme xmlns:a="http://schemas.openxmlformats.org/drawingml/2006/main" name="向天歌稻壳儿模板23XIN - 副本">
  <a:themeElements>
    <a:clrScheme name="自定义 18">
      <a:dk1>
        <a:srgbClr val="FFFFFF"/>
      </a:dk1>
      <a:lt1>
        <a:srgbClr val="4B4B4B"/>
      </a:lt1>
      <a:dk2>
        <a:srgbClr val="FFFFFF"/>
      </a:dk2>
      <a:lt2>
        <a:srgbClr val="4B4B4B"/>
      </a:lt2>
      <a:accent1>
        <a:srgbClr val="DAC95F"/>
      </a:accent1>
      <a:accent2>
        <a:srgbClr val="CC9F6E"/>
      </a:accent2>
      <a:accent3>
        <a:srgbClr val="C87E72"/>
      </a:accent3>
      <a:accent4>
        <a:srgbClr val="CF4953"/>
      </a:accent4>
      <a:accent5>
        <a:srgbClr val="9FCE4A"/>
      </a:accent5>
      <a:accent6>
        <a:srgbClr val="9E7A9B"/>
      </a:accent6>
      <a:hlink>
        <a:srgbClr val="5699C2"/>
      </a:hlink>
      <a:folHlink>
        <a:srgbClr val="BABD91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1276</Words>
  <Application>WPS 演示</Application>
  <PresentationFormat>宽屏</PresentationFormat>
  <Paragraphs>55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Calibri</vt:lpstr>
      <vt:lpstr>Impact</vt:lpstr>
      <vt:lpstr>微软雅黑</vt:lpstr>
      <vt:lpstr>Arial Unicode MS</vt:lpstr>
      <vt:lpstr>黑体</vt:lpstr>
      <vt:lpstr>向天歌稻壳儿模板23XIN - 副本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宁静</cp:lastModifiedBy>
  <cp:revision>4</cp:revision>
  <dcterms:created xsi:type="dcterms:W3CDTF">2016-10-21T02:45:00Z</dcterms:created>
  <dcterms:modified xsi:type="dcterms:W3CDTF">2021-11-30T07:06:38Z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59CBC8BF06E44900B9C5425660FD97AC</vt:lpwstr>
  </property>
</Properties>
</file>