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12192000" cy="6858000"/>
  <p:embeddedFontLst>
    <p:embeddedFont>
      <p:font typeface="微软雅黑" panose="020B0503020204020204" charset="-122"/>
      <p:regular r:id="rId35"/>
    </p:embeddedFont>
    <p:embeddedFont>
      <p:font typeface="Calibri" panose="020F0502020204030204"/>
      <p:regular r:id="rId36"/>
      <p:bold r:id="rId37"/>
      <p:italic r:id="rId38"/>
      <p:boldItalic r:id="rId39"/>
    </p:embeddedFont>
    <p:embeddedFont>
      <p:font typeface="Franklin Gothic Medium" panose="020B0603020102020204"/>
      <p:regular r:id="rId40"/>
      <p:italic r:id="rId41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slide" Target="slides/slide2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196082" y="933555"/>
            <a:ext cx="5112181" cy="1015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920"/>
              </a:lnSpc>
              <a:spcBef>
                <a:spcPts val="0"/>
              </a:spcBef>
              <a:spcAft>
                <a:spcPts val="0"/>
              </a:spcAft>
            </a:pPr>
            <a:r>
              <a:rPr sz="6000" b="1" spc="3563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限定词</a:t>
            </a:r>
            <a:endParaRPr sz="60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4797" y="3286085"/>
            <a:ext cx="9671990" cy="913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130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限定词与三类名词的搭配</a:t>
            </a:r>
            <a:endParaRPr sz="5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0"/>
            <a:ext cx="152400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endParaRPr sz="1900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4608" y="1188697"/>
            <a:ext cx="1485914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困惑</a:t>
            </a:r>
            <a:r>
              <a:rPr sz="3600" b="1" spc="179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040" y="3168225"/>
            <a:ext cx="10644311" cy="960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2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第四个句子中出现了两个</a:t>
            </a:r>
            <a:r>
              <a:rPr sz="29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plenty</a:t>
            </a:r>
            <a:r>
              <a:rPr sz="2900" spc="-46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9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of</a:t>
            </a: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，后面分别用了复数名词和不可</a:t>
            </a:r>
            <a:endParaRPr sz="2900" spc="-2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46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8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数名词，</a:t>
            </a:r>
            <a:r>
              <a:rPr sz="29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plenty</a:t>
            </a:r>
            <a:r>
              <a:rPr sz="2900" spc="-41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9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of</a:t>
            </a: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可以修饰两种名词吗？</a:t>
            </a:r>
            <a:endParaRPr sz="2900" spc="-2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01623" y="1124943"/>
            <a:ext cx="19812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答案呈现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068" y="2095823"/>
            <a:ext cx="7036742" cy="9890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上述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个句子中数量限定词与三类名词的搭配关系：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165"/>
              </a:lnSpc>
              <a:spcBef>
                <a:spcPts val="110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1.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each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an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只与单数名词搭配。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9068" y="3193357"/>
            <a:ext cx="5154117" cy="44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2.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those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many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只与复数名词搭配。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9068" y="3741997"/>
            <a:ext cx="4354017" cy="44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3.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much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只与不可数名词搭配。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9068" y="4290569"/>
            <a:ext cx="9644202" cy="98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4.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plenty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和不可数名词、复数名词均可搭配。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165"/>
              </a:lnSpc>
              <a:spcBef>
                <a:spcPts val="110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5.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my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spc="1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his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spc="-2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Peter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’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s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和单数名词、复数名词、不可数名词均可搭配。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4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系统归纳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1565" y="1091796"/>
            <a:ext cx="60960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只能与单数名词搭配的限定词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7265" y="2887196"/>
            <a:ext cx="10444978" cy="1063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如句</a:t>
            </a:r>
            <a:r>
              <a:rPr sz="32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中的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each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a,</a:t>
            </a:r>
            <a:r>
              <a:rPr sz="3200" spc="-4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等，此外常见的这类限定词还有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each,</a:t>
            </a:r>
            <a:endParaRPr sz="32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840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either,</a:t>
            </a:r>
            <a:r>
              <a:rPr sz="32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neither,</a:t>
            </a:r>
            <a:r>
              <a:rPr sz="32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another,</a:t>
            </a:r>
            <a:r>
              <a:rPr sz="32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every,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one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many</a:t>
            </a:r>
            <a:r>
              <a:rPr sz="3200" spc="-5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a,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such</a:t>
            </a:r>
            <a:r>
              <a:rPr sz="32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等。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1565" y="1091796"/>
            <a:ext cx="60960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只能与复数名词搭配的限定词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566" y="2949104"/>
            <a:ext cx="10533608" cy="1550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如句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中的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those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many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。此外常见的这类限定词还有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both,</a:t>
            </a:r>
            <a:endParaRPr sz="32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840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4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few,</a:t>
            </a:r>
            <a:r>
              <a:rPr sz="3200" spc="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4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few,</a:t>
            </a:r>
            <a:r>
              <a:rPr sz="3200" spc="3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fewer,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number</a:t>
            </a:r>
            <a:r>
              <a:rPr sz="3200" spc="-4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of,</a:t>
            </a:r>
            <a:r>
              <a:rPr sz="32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several,</a:t>
            </a:r>
            <a:r>
              <a:rPr sz="32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these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和大于</a:t>
            </a:r>
            <a:r>
              <a:rPr sz="32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的基数词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等。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1565" y="1091796"/>
            <a:ext cx="65532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只能与不可数名词搭配的限定词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115" y="2917422"/>
            <a:ext cx="10618755" cy="1063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如句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中的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much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只能修饰不可数名词。此外常见的这类限定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840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词还有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little,</a:t>
            </a:r>
            <a:r>
              <a:rPr sz="3200" spc="-3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little,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less,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bit</a:t>
            </a:r>
            <a:r>
              <a:rPr sz="32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of,</a:t>
            </a:r>
            <a:r>
              <a:rPr sz="32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great</a:t>
            </a:r>
            <a:r>
              <a:rPr sz="32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amount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／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deal</a:t>
            </a:r>
            <a:r>
              <a:rPr sz="3200" spc="-4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等。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1565" y="1091796"/>
            <a:ext cx="83820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能与不可数名词、复数名词搭配的限定词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7265" y="2855446"/>
            <a:ext cx="11068761" cy="1550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如句</a:t>
            </a:r>
            <a:r>
              <a:rPr sz="32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中的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plenty</a:t>
            </a:r>
            <a:r>
              <a:rPr sz="3200" spc="-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，既可修饰可数名词，也可修饰不可数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840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名词。此外这类限定词常见的还有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2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lot</a:t>
            </a:r>
            <a:r>
              <a:rPr sz="32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of,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lots</a:t>
            </a:r>
            <a:r>
              <a:rPr sz="32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of,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more,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most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enough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such</a:t>
            </a:r>
            <a:r>
              <a:rPr sz="3200" spc="-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other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等。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1565" y="1091796"/>
            <a:ext cx="83820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能与单数名词、不可数名词搭配的限定词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115" y="3042898"/>
            <a:ext cx="10607828" cy="1062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既能与单数名词搭配，又能与不可数名词名词搭配，如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this,</a:t>
            </a:r>
            <a:endParaRPr sz="32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840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等。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1565" y="1091796"/>
            <a:ext cx="79248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能与单数名词、复数名词搭配的限定词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115" y="2898499"/>
            <a:ext cx="10325098" cy="1062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有些限定词既能与单数名词搭配，又能与复数名词搭配，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840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如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2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first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,the</a:t>
            </a:r>
            <a:r>
              <a:rPr sz="32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second</a:t>
            </a:r>
            <a:r>
              <a:rPr sz="3200" spc="-2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last</a:t>
            </a:r>
            <a:r>
              <a:rPr sz="32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200" spc="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next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等。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90092" y="1091796"/>
            <a:ext cx="111252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与单数名词、复数名词、不可数名词均可搭配的限定词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115" y="2667994"/>
            <a:ext cx="10528552" cy="2038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有些限定词和三类名词均能搭配，即可以与单数名词、复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840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数名词和不可数名词均可搭配。如句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5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中的形容词性物主代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词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my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his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和名词所有格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Peter</a:t>
            </a:r>
            <a:r>
              <a:rPr sz="3200" spc="-69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8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’s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等。此外这类限定词常见的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840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还有</a:t>
            </a:r>
            <a:r>
              <a:rPr sz="3200" spc="-4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any,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some,</a:t>
            </a:r>
            <a:r>
              <a:rPr sz="32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no,</a:t>
            </a:r>
            <a:r>
              <a:rPr sz="32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32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other,</a:t>
            </a:r>
            <a:r>
              <a:rPr sz="32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whose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等。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知识激活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5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自我评价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6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知识拓展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29639" y="1200726"/>
            <a:ext cx="9752070" cy="506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请阅读下列名言警句，并注意观察限定词和名词的搭配关系。</a:t>
            </a:r>
            <a:endParaRPr sz="28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040" y="2011086"/>
            <a:ext cx="10798456" cy="4073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1.The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shortest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way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many</a:t>
            </a:r>
            <a:r>
              <a:rPr sz="2400" spc="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things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only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one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thing</a:t>
            </a:r>
            <a:r>
              <a:rPr sz="24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time.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6200" marR="0">
              <a:lnSpc>
                <a:spcPts val="290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做许多事情的捷径就是一次只做一件一件事。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76200" marR="0">
              <a:lnSpc>
                <a:spcPts val="2660"/>
              </a:lnSpc>
              <a:spcBef>
                <a:spcPts val="13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2.All</a:t>
            </a:r>
            <a:r>
              <a:rPr sz="24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things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4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their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being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are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good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for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something.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6200" marR="0">
              <a:lnSpc>
                <a:spcPts val="289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天生我才必有用。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76200" marR="0">
              <a:lnSpc>
                <a:spcPts val="2655"/>
              </a:lnSpc>
              <a:spcBef>
                <a:spcPts val="8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3.There's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only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one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corner</a:t>
            </a:r>
            <a:r>
              <a:rPr sz="24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universe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can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sure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improving,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that's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your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29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own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self.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6200" marR="0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这个宇宙中只有一个角落你肯定可以改进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那就是你自己。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76200" marR="0">
              <a:lnSpc>
                <a:spcPts val="2655"/>
              </a:lnSpc>
              <a:spcBef>
                <a:spcPts val="13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4.The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world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like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mirror: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Frown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frowns</a:t>
            </a:r>
            <a:r>
              <a:rPr sz="2400" spc="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you;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smile,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smiles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too.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6200" marR="0">
              <a:lnSpc>
                <a:spcPts val="290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世界犹如一面镜子：朝它皱眉它就朝你皱眉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朝它微笑它也朝你微笑。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76200" marR="0">
              <a:lnSpc>
                <a:spcPts val="2655"/>
              </a:lnSpc>
              <a:spcBef>
                <a:spcPts val="12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5.Living</a:t>
            </a:r>
            <a:r>
              <a:rPr sz="2400" spc="-3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without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aim</a:t>
            </a:r>
            <a:r>
              <a:rPr sz="24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like</a:t>
            </a:r>
            <a:r>
              <a:rPr sz="24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sailing</a:t>
            </a:r>
            <a:r>
              <a:rPr sz="2400" spc="-3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without</a:t>
            </a:r>
            <a:r>
              <a:rPr sz="24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compass.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6200" marR="0">
              <a:lnSpc>
                <a:spcPts val="290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生活没有目标，犹如航海没有罗盘。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29639" y="1200726"/>
            <a:ext cx="9752070" cy="506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请阅读下列名言警句，并注意观察限定词和名词的搭配关系。</a:t>
            </a:r>
            <a:endParaRPr sz="28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040" y="2011086"/>
            <a:ext cx="10416917" cy="2954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6.A</a:t>
            </a:r>
            <a:r>
              <a:rPr sz="2400" spc="-13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man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can't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ride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your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back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unless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bent.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6200" marR="0">
              <a:lnSpc>
                <a:spcPts val="290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你的腰不弯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别人就不能骑在你的背上。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76200" marR="0">
              <a:lnSpc>
                <a:spcPts val="2660"/>
              </a:lnSpc>
              <a:spcBef>
                <a:spcPts val="13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7.Fear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not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life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shall</a:t>
            </a:r>
            <a:r>
              <a:rPr sz="24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come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end,</a:t>
            </a:r>
            <a:r>
              <a:rPr sz="24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but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rather</a:t>
            </a:r>
            <a:r>
              <a:rPr sz="2400" spc="-3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fear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shall</a:t>
            </a:r>
            <a:r>
              <a:rPr sz="24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never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have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23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beginning.</a:t>
            </a:r>
            <a:r>
              <a:rPr sz="2400" spc="236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·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6200" marR="0">
              <a:lnSpc>
                <a:spcPts val="290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不要害怕你的生活将要结束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应该担心你的生活永远不会真正开始。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76200" marR="0">
              <a:lnSpc>
                <a:spcPts val="2655"/>
              </a:lnSpc>
              <a:spcBef>
                <a:spcPts val="8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8.The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stupid</a:t>
            </a:r>
            <a:r>
              <a:rPr sz="24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speak</a:t>
            </a:r>
            <a:r>
              <a:rPr sz="24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past,</a:t>
            </a:r>
            <a:r>
              <a:rPr sz="24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wise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present,</a:t>
            </a:r>
            <a:r>
              <a:rPr sz="24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fools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future.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6200" marR="0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聪明的人谈现在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愚蠢的人谈过去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傻子才谈未来。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76200" marR="0">
              <a:lnSpc>
                <a:spcPts val="2655"/>
              </a:lnSpc>
              <a:spcBef>
                <a:spcPts val="13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9.Energy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persistence</a:t>
            </a:r>
            <a:r>
              <a:rPr sz="2400" spc="-3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conquer</a:t>
            </a:r>
            <a:r>
              <a:rPr sz="24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all</a:t>
            </a:r>
            <a:r>
              <a:rPr sz="24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things.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7240" y="4908111"/>
            <a:ext cx="7229196" cy="117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能量加毅力可以征服一切。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655"/>
              </a:lnSpc>
              <a:spcBef>
                <a:spcPts val="12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10.A</a:t>
            </a:r>
            <a:r>
              <a:rPr sz="2400" spc="-13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thousand-li</a:t>
            </a:r>
            <a:r>
              <a:rPr sz="2400" spc="-3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journey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started</a:t>
            </a:r>
            <a:r>
              <a:rPr sz="24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taking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first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step.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90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千里之行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始于足下。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24321" y="1769237"/>
            <a:ext cx="667602" cy="1278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0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7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巩固提高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29639" y="1190221"/>
            <a:ext cx="2439619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选择填空。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8517" y="2030898"/>
            <a:ext cx="10448848" cy="2205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1.There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were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students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reading</a:t>
            </a:r>
            <a:r>
              <a:rPr sz="24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room.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17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neither</a:t>
            </a:r>
            <a:r>
              <a:rPr sz="2400" spc="236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not</a:t>
            </a:r>
            <a:r>
              <a:rPr sz="2400" spc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no</a:t>
            </a:r>
            <a:r>
              <a:rPr sz="2400" spc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spc="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none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22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2.If</a:t>
            </a:r>
            <a:r>
              <a:rPr sz="24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use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you,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please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take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22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some</a:t>
            </a:r>
            <a:r>
              <a:rPr sz="2400" spc="18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many</a:t>
            </a:r>
            <a:r>
              <a:rPr sz="2400" spc="24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no</a:t>
            </a:r>
            <a:r>
              <a:rPr sz="2400" spc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spc="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any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22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3.I’ve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invited</a:t>
            </a:r>
            <a:r>
              <a:rPr sz="2400" spc="-3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five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people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tea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this</a:t>
            </a:r>
            <a:r>
              <a:rPr sz="24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afternoon.</a:t>
            </a:r>
            <a:r>
              <a:rPr sz="24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Out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them,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only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John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Mary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can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60"/>
              </a:lnSpc>
              <a:spcBef>
                <a:spcPts val="22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come,______</a:t>
            </a:r>
            <a:r>
              <a:rPr sz="24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can’t.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8517" y="4225966"/>
            <a:ext cx="6081417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other</a:t>
            </a:r>
            <a:r>
              <a:rPr sz="2400" spc="178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other</a:t>
            </a:r>
            <a:r>
              <a:rPr sz="2400" spc="179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spc="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others</a:t>
            </a:r>
            <a:r>
              <a:rPr sz="2400" spc="118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others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8517" y="4591726"/>
            <a:ext cx="10237901" cy="1473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4.I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don’t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think</a:t>
            </a:r>
            <a:r>
              <a:rPr sz="24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have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met</a:t>
            </a:r>
            <a:r>
              <a:rPr sz="2400" spc="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before.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I’m</a:t>
            </a:r>
            <a:r>
              <a:rPr sz="24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afraid</a:t>
            </a:r>
            <a:r>
              <a:rPr sz="24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you’re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confusing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</a:t>
            </a:r>
            <a:r>
              <a:rPr sz="2400" spc="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with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17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some</a:t>
            </a:r>
            <a:r>
              <a:rPr sz="2400" spc="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other</a:t>
            </a:r>
            <a:r>
              <a:rPr sz="2400" spc="177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some</a:t>
            </a:r>
            <a:r>
              <a:rPr sz="2400" spc="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other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person</a:t>
            </a:r>
            <a:r>
              <a:rPr sz="2400" spc="118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other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person</a:t>
            </a:r>
            <a:r>
              <a:rPr sz="2400" spc="179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one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other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60"/>
              </a:lnSpc>
              <a:spcBef>
                <a:spcPts val="220"/>
              </a:spcBef>
              <a:spcAft>
                <a:spcPts val="0"/>
              </a:spcAft>
            </a:pP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5.Weekends</a:t>
            </a:r>
            <a:r>
              <a:rPr sz="2400" spc="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last</a:t>
            </a:r>
            <a:r>
              <a:rPr sz="24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from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Friday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evening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Sunday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night.______</a:t>
            </a:r>
            <a:r>
              <a:rPr sz="24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days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are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week-days.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22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spc="-5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other</a:t>
            </a:r>
            <a:r>
              <a:rPr sz="2400" spc="238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spc="-13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Another</a:t>
            </a:r>
            <a:r>
              <a:rPr sz="2400" spc="240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Other</a:t>
            </a:r>
            <a:r>
              <a:rPr sz="2400" spc="240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spc="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Every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other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29639" y="1174346"/>
            <a:ext cx="2388362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选择填空</a:t>
            </a:r>
            <a:r>
              <a:rPr sz="3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32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8517" y="2030898"/>
            <a:ext cx="9457944" cy="3302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spc="-5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6.We</a:t>
            </a:r>
            <a:r>
              <a:rPr sz="2400" spc="5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good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time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hated</a:t>
            </a:r>
            <a:r>
              <a:rPr sz="24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leave</a:t>
            </a:r>
            <a:r>
              <a:rPr sz="2400" spc="-3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party.</a:t>
            </a:r>
            <a:endParaRPr sz="2400" spc="-23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17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such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spc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such</a:t>
            </a:r>
            <a:r>
              <a:rPr sz="2400" spc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so</a:t>
            </a:r>
            <a:r>
              <a:rPr sz="2400" spc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pretty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22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7.______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are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about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spc="-1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American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Independent</a:t>
            </a:r>
            <a:r>
              <a:rPr sz="2400" spc="-6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Wa</a:t>
            </a:r>
            <a:r>
              <a:rPr sz="2400" spc="-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6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r.</a:t>
            </a:r>
            <a:endParaRPr sz="2400" spc="-62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22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Both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book</a:t>
            </a:r>
            <a:r>
              <a:rPr sz="2400" spc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Both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books</a:t>
            </a:r>
            <a:r>
              <a:rPr sz="2400" spc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spc="-12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All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two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book</a:t>
            </a:r>
            <a:r>
              <a:rPr sz="2400" spc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all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two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books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22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8.When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am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trouble,</a:t>
            </a:r>
            <a:r>
              <a:rPr sz="2400" spc="-3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my</a:t>
            </a:r>
            <a:r>
              <a:rPr sz="2400" spc="4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friends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will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give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</a:t>
            </a:r>
            <a:r>
              <a:rPr sz="2400" spc="3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their</a:t>
            </a:r>
            <a:r>
              <a:rPr sz="2400" spc="-3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hands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without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60"/>
              </a:lnSpc>
              <a:spcBef>
                <a:spcPts val="22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hesitation.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17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some</a:t>
            </a:r>
            <a:r>
              <a:rPr sz="2400" spc="18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spc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any</a:t>
            </a:r>
            <a:r>
              <a:rPr sz="2400" spc="178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22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9.There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line</a:t>
            </a:r>
            <a:r>
              <a:rPr sz="24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trees</a:t>
            </a:r>
            <a:r>
              <a:rPr sz="24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side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river.</a:t>
            </a:r>
            <a:endParaRPr sz="2400" spc="-18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22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every</a:t>
            </a:r>
            <a:r>
              <a:rPr sz="2400" spc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spc="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each</a:t>
            </a:r>
            <a:r>
              <a:rPr sz="2400" spc="178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per</a:t>
            </a:r>
            <a:r>
              <a:rPr sz="2400" spc="178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none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8517" y="5323330"/>
            <a:ext cx="6837222" cy="741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10.Have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got</a:t>
            </a:r>
            <a:r>
              <a:rPr sz="24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______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copies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4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around?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17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much</a:t>
            </a:r>
            <a:r>
              <a:rPr sz="2400" spc="18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large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amount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spc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enough</a:t>
            </a:r>
            <a:r>
              <a:rPr sz="2400" spc="178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great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40891" y="1140495"/>
            <a:ext cx="1982419" cy="64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5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参考答案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69870" y="2552554"/>
            <a:ext cx="3389221" cy="1641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9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1-5.</a:t>
            </a:r>
            <a:r>
              <a:rPr sz="3600" b="1" spc="268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36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36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36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z="3600" b="1" spc="-20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endParaRPr sz="3600" b="1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985"/>
              </a:lnSpc>
              <a:spcBef>
                <a:spcPts val="460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6-10.</a:t>
            </a:r>
            <a:r>
              <a:rPr sz="3600" b="1" spc="68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600" b="1" spc="-19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z="36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36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z="36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endParaRPr sz="3600" b="1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8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灵活运用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29639" y="984412"/>
            <a:ext cx="4727447" cy="64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5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电影欣赏《火星救援》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5956" y="2623819"/>
            <a:ext cx="2639109" cy="3068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请写一篇</a:t>
            </a:r>
            <a:r>
              <a:rPr sz="2800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150</a:t>
            </a:r>
            <a:r>
              <a:rPr sz="2800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词</a:t>
            </a:r>
            <a:endParaRPr sz="2800" dirty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690"/>
              </a:lnSpc>
              <a:spcBef>
                <a:spcPts val="1350"/>
              </a:spcBef>
              <a:spcAft>
                <a:spcPts val="0"/>
              </a:spcAft>
            </a:pPr>
            <a:r>
              <a:rPr sz="2800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左右的观后感，</a:t>
            </a:r>
            <a:endParaRPr sz="2800" dirty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695"/>
              </a:lnSpc>
              <a:spcBef>
                <a:spcPts val="1400"/>
              </a:spcBef>
              <a:spcAft>
                <a:spcPts val="0"/>
              </a:spcAft>
            </a:pPr>
            <a:r>
              <a:rPr sz="2800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注意在名词前</a:t>
            </a:r>
            <a:endParaRPr sz="2800" dirty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690"/>
              </a:lnSpc>
              <a:spcBef>
                <a:spcPts val="1350"/>
              </a:spcBef>
              <a:spcAft>
                <a:spcPts val="0"/>
              </a:spcAft>
            </a:pPr>
            <a:r>
              <a:rPr sz="2800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正确使用各类</a:t>
            </a:r>
            <a:endParaRPr sz="2800" dirty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695"/>
              </a:lnSpc>
              <a:spcBef>
                <a:spcPts val="1350"/>
              </a:spcBef>
              <a:spcAft>
                <a:spcPts val="0"/>
              </a:spcAft>
            </a:pPr>
            <a:r>
              <a:rPr sz="2800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限定词。</a:t>
            </a:r>
            <a:endParaRPr sz="2800" dirty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探究学习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7590" y="1071626"/>
            <a:ext cx="10831064" cy="807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观察下列各句中数量限定词及其所修饰的名词的特征，归纳数量限定词和各类名</a:t>
            </a:r>
            <a:endParaRPr sz="24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89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词的搭配关系。</a:t>
            </a:r>
            <a:endParaRPr sz="24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7240" y="2160709"/>
            <a:ext cx="8168004" cy="1616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5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1.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Each</a:t>
            </a:r>
            <a:r>
              <a:rPr sz="265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student</a:t>
            </a:r>
            <a:r>
              <a:rPr sz="2650" spc="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has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pencil</a:t>
            </a:r>
            <a:r>
              <a:rPr sz="2650" spc="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65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</a:t>
            </a:r>
            <a:r>
              <a:rPr sz="265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eraser</a:t>
            </a:r>
            <a:r>
              <a:rPr sz="265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his</a:t>
            </a:r>
            <a:r>
              <a:rPr sz="265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pencil-box.</a:t>
            </a:r>
            <a:endParaRPr sz="265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925"/>
              </a:lnSpc>
              <a:spcBef>
                <a:spcPts val="1880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2.</a:t>
            </a:r>
            <a:r>
              <a:rPr sz="2650" spc="-4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Those</a:t>
            </a:r>
            <a:r>
              <a:rPr sz="2650" spc="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people</a:t>
            </a:r>
            <a:r>
              <a:rPr sz="2650" spc="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have</a:t>
            </a:r>
            <a:r>
              <a:rPr sz="2650" spc="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collected</a:t>
            </a:r>
            <a:r>
              <a:rPr sz="2650" spc="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many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stamps.</a:t>
            </a:r>
            <a:endParaRPr sz="265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925"/>
              </a:lnSpc>
              <a:spcBef>
                <a:spcPts val="1830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3.</a:t>
            </a:r>
            <a:r>
              <a:rPr sz="2650" spc="-4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There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still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much</a:t>
            </a:r>
            <a:r>
              <a:rPr sz="2650" spc="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time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left.</a:t>
            </a:r>
            <a:endParaRPr sz="265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040" y="3971475"/>
            <a:ext cx="10672571" cy="1013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marR="0">
              <a:lnSpc>
                <a:spcPts val="2925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4.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has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bought</a:t>
            </a:r>
            <a:r>
              <a:rPr sz="2650" spc="3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plenty</a:t>
            </a:r>
            <a:r>
              <a:rPr sz="2650" spc="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books</a:t>
            </a:r>
            <a:r>
              <a:rPr sz="265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past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few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years.</a:t>
            </a:r>
            <a:r>
              <a:rPr sz="2650" spc="-4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There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plenty</a:t>
            </a:r>
            <a:r>
              <a:rPr sz="2650" spc="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rain</a:t>
            </a:r>
            <a:endParaRPr sz="265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925"/>
              </a:lnSpc>
              <a:spcBef>
                <a:spcPts val="1880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here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650" spc="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summer.</a:t>
            </a:r>
            <a:endParaRPr sz="2650" spc="-25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1040" y="5178737"/>
            <a:ext cx="10543878" cy="101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marR="0">
              <a:lnSpc>
                <a:spcPts val="2925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5.</a:t>
            </a:r>
            <a:r>
              <a:rPr sz="2650" spc="-4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This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my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book</a:t>
            </a:r>
            <a:r>
              <a:rPr sz="2650" spc="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65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those</a:t>
            </a:r>
            <a:r>
              <a:rPr sz="2650" spc="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are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Peter</a:t>
            </a:r>
            <a:r>
              <a:rPr sz="2650" spc="-56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spc="-7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’s</a:t>
            </a:r>
            <a:r>
              <a:rPr sz="2650" spc="6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books.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His</a:t>
            </a:r>
            <a:r>
              <a:rPr sz="265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money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pocket</a:t>
            </a:r>
            <a:r>
              <a:rPr sz="2650" spc="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was</a:t>
            </a:r>
            <a:endParaRPr sz="265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925"/>
              </a:lnSpc>
              <a:spcBef>
                <a:spcPts val="1880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stolen</a:t>
            </a:r>
            <a:r>
              <a:rPr sz="2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5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yesterday.</a:t>
            </a:r>
            <a:endParaRPr sz="2650" spc="-18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3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答疑解惑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0"/>
            <a:ext cx="152400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endParaRPr sz="1900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5080" y="1270924"/>
            <a:ext cx="1486433" cy="64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5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困惑</a:t>
            </a:r>
            <a:r>
              <a:rPr sz="3600" b="1" spc="183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040" y="3291854"/>
            <a:ext cx="10910378" cy="960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05"/>
              </a:lnSpc>
              <a:spcBef>
                <a:spcPts val="0"/>
              </a:spcBef>
              <a:spcAft>
                <a:spcPts val="0"/>
              </a:spcAft>
            </a:pP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第一个句子里</a:t>
            </a:r>
            <a:r>
              <a:rPr sz="29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each</a:t>
            </a:r>
            <a:r>
              <a:rPr sz="2900" spc="-23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后面用的是单数名词</a:t>
            </a:r>
            <a:r>
              <a:rPr sz="2900" spc="-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student</a:t>
            </a: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9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each</a:t>
            </a:r>
            <a:r>
              <a:rPr sz="2900" spc="-2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只能修饰单数</a:t>
            </a:r>
            <a:endParaRPr sz="2900" spc="-2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名词吗？</a:t>
            </a:r>
            <a:endParaRPr sz="2900" spc="-2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3479</Words>
  <Application>WPS 演示</Application>
  <PresentationFormat>On-screen Show (4:3)</PresentationFormat>
  <Paragraphs>183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Calibri</vt:lpstr>
      <vt:lpstr>Times New Roman</vt:lpstr>
      <vt:lpstr>Franklin Gothic Medium</vt:lpstr>
      <vt:lpstr>Arial Unicode MS</vt:lpstr>
      <vt:lpstr>Calibri</vt:lpstr>
      <vt:lpstr>Theme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junju</dc:creator>
  <cp:lastModifiedBy>宁静</cp:lastModifiedBy>
  <cp:revision>2</cp:revision>
  <dcterms:created xsi:type="dcterms:W3CDTF">2021-11-30T02:49:30Z</dcterms:created>
  <dcterms:modified xsi:type="dcterms:W3CDTF">2021-11-30T02:54:37Z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E404F17E8BF44AD99DA5086D91D69C40</vt:lpwstr>
  </property>
  <property fmtid="{D5CDD505-2E9C-101B-9397-08002B2CF9AE}" pid="3" name="KSOProductBuildVer">
    <vt:lpwstr>2052-11.1.0.11045</vt:lpwstr>
  </property>
</Properties>
</file>