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57" r:id="rId2"/>
    <p:sldId id="422" r:id="rId3"/>
    <p:sldId id="438" r:id="rId4"/>
    <p:sldId id="423" r:id="rId5"/>
    <p:sldId id="364" r:id="rId6"/>
    <p:sldId id="379" r:id="rId7"/>
    <p:sldId id="436" r:id="rId8"/>
    <p:sldId id="381" r:id="rId9"/>
    <p:sldId id="424" r:id="rId10"/>
    <p:sldId id="425" r:id="rId11"/>
    <p:sldId id="426" r:id="rId12"/>
    <p:sldId id="434" r:id="rId13"/>
    <p:sldId id="437" r:id="rId14"/>
    <p:sldId id="435" r:id="rId15"/>
    <p:sldId id="323" r:id="rId16"/>
    <p:sldId id="428" r:id="rId17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1630" autoAdjust="0"/>
  </p:normalViewPr>
  <p:slideViewPr>
    <p:cSldViewPr snapToGrid="0">
      <p:cViewPr varScale="1">
        <p:scale>
          <a:sx n="59" d="100"/>
          <a:sy n="59" d="100"/>
        </p:scale>
        <p:origin x="10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5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图片的体积不能太大；细节图不能太小；</a:t>
            </a:r>
            <a:endParaRPr lang="en-US" altLang="zh-CN" dirty="0"/>
          </a:p>
          <a:p>
            <a:r>
              <a:rPr lang="zh-CN" altLang="en-US" dirty="0"/>
              <a:t>文字不能太小；</a:t>
            </a:r>
            <a:endParaRPr lang="en-US" altLang="zh-CN" dirty="0"/>
          </a:p>
          <a:p>
            <a:r>
              <a:rPr lang="zh-CN" altLang="en-US" dirty="0"/>
              <a:t>商品重点突出；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48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5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1.750</a:t>
            </a:r>
            <a:r>
              <a:rPr lang="zh-CN" altLang="en-US" dirty="0"/>
              <a:t>*</a:t>
            </a:r>
            <a:r>
              <a:rPr lang="en-US" altLang="zh-CN" dirty="0"/>
              <a:t>5450px  72dpi</a:t>
            </a:r>
            <a:r>
              <a:rPr lang="en-US" altLang="zh-CN" baseline="0" dirty="0"/>
              <a:t>  </a:t>
            </a:r>
            <a:r>
              <a:rPr lang="zh-CN" altLang="en-US" baseline="0" dirty="0"/>
              <a:t>打开“详情页背景图片</a:t>
            </a:r>
            <a:r>
              <a:rPr lang="en-US" altLang="zh-CN" baseline="0" dirty="0"/>
              <a:t>.jpg</a:t>
            </a:r>
            <a:r>
              <a:rPr lang="zh-CN" altLang="en-US" baseline="0" dirty="0"/>
              <a:t>”，将其拖入，调整位置和大小；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2.</a:t>
            </a:r>
            <a:r>
              <a:rPr lang="zh-CN" altLang="en-US" baseline="0" dirty="0"/>
              <a:t>“文鼎</a:t>
            </a:r>
            <a:r>
              <a:rPr lang="en-US" altLang="zh-CN" baseline="0" dirty="0"/>
              <a:t>Pop-4</a:t>
            </a:r>
            <a:r>
              <a:rPr lang="zh-CN" altLang="en-US" baseline="0" dirty="0"/>
              <a:t>” “</a:t>
            </a:r>
            <a:r>
              <a:rPr lang="en-US" altLang="zh-CN" baseline="0" dirty="0"/>
              <a:t>#784f31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3.</a:t>
            </a:r>
            <a:r>
              <a:rPr lang="zh-CN" altLang="en-US" baseline="0" dirty="0"/>
              <a:t>直线工具   </a:t>
            </a:r>
            <a:r>
              <a:rPr lang="en-US" altLang="zh-CN" baseline="0" dirty="0"/>
              <a:t>2.5px</a:t>
            </a:r>
            <a:r>
              <a:rPr lang="zh-CN" altLang="en-US" baseline="0" dirty="0"/>
              <a:t>粗 虚线   “</a:t>
            </a:r>
            <a:r>
              <a:rPr lang="en-US" altLang="zh-CN" baseline="0" dirty="0"/>
              <a:t>#6a3906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endParaRPr lang="en-US" altLang="zh-CN" baseline="0" dirty="0"/>
          </a:p>
          <a:p>
            <a:r>
              <a:rPr lang="en-US" altLang="zh-CN" baseline="0" dirty="0"/>
              <a:t>4.</a:t>
            </a:r>
            <a:r>
              <a:rPr lang="zh-CN" altLang="en-US" baseline="0" dirty="0"/>
              <a:t>圆角矩形工具   半径</a:t>
            </a:r>
            <a:r>
              <a:rPr lang="en-US" altLang="zh-CN" baseline="0" dirty="0"/>
              <a:t>15px </a:t>
            </a:r>
            <a:r>
              <a:rPr lang="zh-CN" altLang="en-US" baseline="0" dirty="0"/>
              <a:t>“</a:t>
            </a:r>
            <a:r>
              <a:rPr lang="en-US" altLang="zh-CN" baseline="0" dirty="0"/>
              <a:t>#fcbe07</a:t>
            </a:r>
            <a:r>
              <a:rPr lang="zh-CN" altLang="en-US" baseline="0" dirty="0"/>
              <a:t>”  </a:t>
            </a:r>
            <a:r>
              <a:rPr lang="en-US" altLang="zh-CN" baseline="0" dirty="0"/>
              <a:t>630</a:t>
            </a:r>
            <a:r>
              <a:rPr lang="zh-CN" altLang="en-US" baseline="0" dirty="0"/>
              <a:t>*</a:t>
            </a:r>
            <a:r>
              <a:rPr lang="en-US" altLang="zh-CN" baseline="0" dirty="0"/>
              <a:t>50px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3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打开“坚果素材</a:t>
            </a:r>
            <a:r>
              <a:rPr lang="en-US" altLang="zh-CN" dirty="0"/>
              <a:t>1.jpg</a:t>
            </a:r>
            <a:r>
              <a:rPr lang="zh-CN" altLang="en-US" dirty="0"/>
              <a:t>” </a:t>
            </a:r>
            <a:r>
              <a:rPr lang="en-US" altLang="zh-CN" dirty="0"/>
              <a:t>,</a:t>
            </a:r>
            <a:r>
              <a:rPr lang="zh-CN" altLang="en-US" dirty="0"/>
              <a:t>将其拖入，调大小和位置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黑体   “</a:t>
            </a:r>
            <a:r>
              <a:rPr lang="en-US" altLang="zh-CN" dirty="0"/>
              <a:t>#604002</a:t>
            </a:r>
            <a:r>
              <a:rPr lang="zh-CN" altLang="en-US" dirty="0"/>
              <a:t>”   “</a:t>
            </a:r>
            <a:r>
              <a:rPr lang="en-US" altLang="zh-CN" dirty="0"/>
              <a:t>#9e816c</a:t>
            </a:r>
            <a:r>
              <a:rPr lang="zh-CN" altLang="en-US" dirty="0"/>
              <a:t>”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6. </a:t>
            </a:r>
            <a:r>
              <a:rPr lang="zh-CN" altLang="en-US" dirty="0"/>
              <a:t>直线工具 </a:t>
            </a:r>
            <a:r>
              <a:rPr lang="en-US" altLang="zh-CN" dirty="0"/>
              <a:t>2.5px  “#fcbe07”</a:t>
            </a:r>
          </a:p>
          <a:p>
            <a:endParaRPr lang="en-US" altLang="zh-CN" dirty="0"/>
          </a:p>
          <a:p>
            <a:r>
              <a:rPr lang="en-US" altLang="zh-CN" dirty="0"/>
              <a:t>7.</a:t>
            </a:r>
            <a:r>
              <a:rPr lang="zh-CN" altLang="en-US" dirty="0"/>
              <a:t>矩形工具</a:t>
            </a:r>
            <a:r>
              <a:rPr lang="en-US" altLang="zh-CN" dirty="0"/>
              <a:t>“#fcbe07</a:t>
            </a:r>
            <a:r>
              <a:rPr lang="zh-CN" altLang="en-US" dirty="0"/>
              <a:t>”   </a:t>
            </a:r>
            <a:r>
              <a:rPr lang="en-US" altLang="zh-CN" dirty="0"/>
              <a:t>750</a:t>
            </a:r>
            <a:r>
              <a:rPr lang="zh-CN" altLang="en-US" dirty="0"/>
              <a:t>*</a:t>
            </a:r>
            <a:r>
              <a:rPr lang="en-US" altLang="zh-CN" dirty="0"/>
              <a:t>900px   </a:t>
            </a:r>
            <a:r>
              <a:rPr lang="zh-CN" altLang="en-US" dirty="0"/>
              <a:t>打开“坚果素材</a:t>
            </a:r>
            <a:r>
              <a:rPr lang="en-US" altLang="zh-CN" dirty="0"/>
              <a:t>2.jpg</a:t>
            </a:r>
            <a:r>
              <a:rPr lang="zh-CN" altLang="en-US" dirty="0"/>
              <a:t>”拖入，调大小和位置  描边</a:t>
            </a:r>
            <a:r>
              <a:rPr lang="en-US" altLang="zh-CN" dirty="0"/>
              <a:t>12</a:t>
            </a:r>
            <a:r>
              <a:rPr lang="zh-CN" altLang="en-US" dirty="0"/>
              <a:t>像素   “</a:t>
            </a:r>
            <a:r>
              <a:rPr lang="en-US" altLang="zh-CN" dirty="0"/>
              <a:t>#</a:t>
            </a:r>
            <a:r>
              <a:rPr lang="en-US" altLang="zh-CN" dirty="0" err="1"/>
              <a:t>ffffff</a:t>
            </a:r>
            <a:r>
              <a:rPr lang="zh-CN" altLang="en-US" dirty="0"/>
              <a:t>”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8.</a:t>
            </a:r>
            <a:r>
              <a:rPr lang="zh-CN" altLang="en-US" dirty="0"/>
              <a:t>横排文字工具 黑体   “</a:t>
            </a:r>
            <a:r>
              <a:rPr lang="en-US" altLang="zh-CN" dirty="0"/>
              <a:t>#</a:t>
            </a:r>
            <a:r>
              <a:rPr lang="en-US" altLang="zh-CN" dirty="0" err="1"/>
              <a:t>ffffff</a:t>
            </a:r>
            <a:r>
              <a:rPr lang="zh-CN" altLang="en-US" dirty="0"/>
              <a:t>”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38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9.</a:t>
            </a:r>
            <a:r>
              <a:rPr lang="zh-CN" altLang="en-US" dirty="0"/>
              <a:t>打开“坚果小素材</a:t>
            </a:r>
            <a:r>
              <a:rPr lang="en-US" altLang="zh-CN" dirty="0"/>
              <a:t>.PSD</a:t>
            </a:r>
            <a:r>
              <a:rPr lang="zh-CN" altLang="en-US" dirty="0"/>
              <a:t>”，将一个小坚果拖入上方文字左侧，调大小和位置</a:t>
            </a:r>
            <a:endParaRPr lang="en-US" altLang="zh-CN" dirty="0"/>
          </a:p>
          <a:p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10.</a:t>
            </a:r>
            <a:r>
              <a:rPr lang="zh-CN" altLang="en-US" dirty="0"/>
              <a:t> 打开“坚果素材</a:t>
            </a:r>
            <a:r>
              <a:rPr lang="en-US" altLang="zh-CN" dirty="0"/>
              <a:t>3.jpg</a:t>
            </a:r>
            <a:r>
              <a:rPr lang="zh-CN" altLang="en-US" dirty="0"/>
              <a:t>” </a:t>
            </a:r>
            <a:r>
              <a:rPr lang="en-US" altLang="zh-CN" dirty="0"/>
              <a:t>,</a:t>
            </a:r>
            <a:r>
              <a:rPr lang="zh-CN" altLang="en-US" dirty="0"/>
              <a:t>将其拖到黄色矩形下方，调大小和位置 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en-US" dirty="0"/>
              <a:t>黑体  “</a:t>
            </a:r>
            <a:r>
              <a:rPr lang="en-US" altLang="zh-CN" dirty="0"/>
              <a:t>#854c23</a:t>
            </a:r>
            <a:r>
              <a:rPr lang="zh-CN" altLang="en-US" dirty="0"/>
              <a:t>”</a:t>
            </a:r>
            <a:r>
              <a:rPr lang="en-US" altLang="zh-CN" dirty="0"/>
              <a:t>,  “#9e816c”</a:t>
            </a:r>
            <a:r>
              <a:rPr lang="zh-CN" altLang="en-US" dirty="0"/>
              <a:t>调大小和位置 </a:t>
            </a:r>
            <a:endParaRPr lang="en-US" altLang="zh-CN" dirty="0"/>
          </a:p>
          <a:p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11. </a:t>
            </a:r>
            <a:r>
              <a:rPr lang="zh-CN" altLang="en-US" dirty="0"/>
              <a:t>打开“坚果小素材</a:t>
            </a:r>
            <a:r>
              <a:rPr lang="en-US" altLang="zh-CN" dirty="0"/>
              <a:t>.PSD</a:t>
            </a:r>
            <a:r>
              <a:rPr lang="zh-CN" altLang="en-US" dirty="0"/>
              <a:t>”，将一个小坚果拖入上方文字右侧，调大小和位置</a:t>
            </a:r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r>
              <a:rPr lang="zh-CN" altLang="en-US" dirty="0"/>
              <a:t>直线工具</a:t>
            </a:r>
            <a:r>
              <a:rPr lang="en-US" altLang="zh-CN" dirty="0"/>
              <a:t>2.5px  </a:t>
            </a:r>
            <a:r>
              <a:rPr lang="zh-CN" altLang="en-US" dirty="0"/>
              <a:t>虚线   “</a:t>
            </a:r>
            <a:r>
              <a:rPr lang="en-US" altLang="zh-CN" dirty="0"/>
              <a:t>#ffcbe07</a:t>
            </a:r>
            <a:r>
              <a:rPr lang="zh-CN" altLang="en-US" dirty="0"/>
              <a:t>”</a:t>
            </a:r>
            <a:r>
              <a:rPr lang="en-US" altLang="zh-CN" dirty="0"/>
              <a:t> 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12.</a:t>
            </a:r>
            <a:r>
              <a:rPr lang="zh-CN" altLang="en-US" dirty="0"/>
              <a:t>钢笔工具，绘制形状，将其转换为选区，填充颜色“</a:t>
            </a:r>
            <a:r>
              <a:rPr lang="en-US" altLang="zh-CN" dirty="0"/>
              <a:t>#fcbe07</a:t>
            </a:r>
            <a:r>
              <a:rPr lang="zh-CN" altLang="en-US" dirty="0"/>
              <a:t>”</a:t>
            </a:r>
            <a:endParaRPr lang="en-US" altLang="zh-CN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.</a:t>
            </a:r>
            <a:r>
              <a:rPr lang="zh-CN" altLang="en-US" dirty="0"/>
              <a:t> 打开“坚果素材</a:t>
            </a:r>
            <a:r>
              <a:rPr lang="en-US" altLang="zh-CN" dirty="0"/>
              <a:t>4.psd</a:t>
            </a:r>
            <a:r>
              <a:rPr lang="zh-CN" altLang="en-US" dirty="0"/>
              <a:t>” </a:t>
            </a:r>
            <a:r>
              <a:rPr lang="en-US" altLang="zh-CN" dirty="0"/>
              <a:t>,</a:t>
            </a:r>
            <a:r>
              <a:rPr lang="zh-CN" altLang="en-US" dirty="0"/>
              <a:t>拖入，调大小和位置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99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13.</a:t>
            </a:r>
            <a:r>
              <a:rPr lang="zh-CN" altLang="en-US" dirty="0"/>
              <a:t>黑体  绘制虚线  黑体    </a:t>
            </a:r>
            <a:r>
              <a:rPr lang="en-US" altLang="zh-CN" dirty="0"/>
              <a:t>“#</a:t>
            </a:r>
            <a:r>
              <a:rPr lang="en-US" altLang="zh-CN" dirty="0" err="1"/>
              <a:t>ffffff</a:t>
            </a:r>
            <a:r>
              <a:rPr lang="en-US" altLang="zh-CN" dirty="0"/>
              <a:t>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3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247937"/>
            <a:ext cx="5866754" cy="1789999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移动端店铺的视觉营销设计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17499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项目八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8.3.3  </a:t>
            </a:r>
            <a:r>
              <a:rPr lang="zh-CN" altLang="en-US" dirty="0"/>
              <a:t>制作移动端详情页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4" y="2004158"/>
            <a:ext cx="2832834" cy="34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26" y="1982833"/>
            <a:ext cx="8893170" cy="343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60909" y="1742548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9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43233" y="1718164"/>
            <a:ext cx="714765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10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90855" y="1718164"/>
            <a:ext cx="683105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22491" y="1770884"/>
            <a:ext cx="714765" cy="523220"/>
            <a:chOff x="922697" y="1749289"/>
            <a:chExt cx="489746" cy="523220"/>
          </a:xfrm>
        </p:grpSpPr>
        <p:sp>
          <p:nvSpPr>
            <p:cNvPr id="24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4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8.3.3  </a:t>
            </a:r>
            <a:r>
              <a:rPr lang="zh-CN" altLang="en-US" dirty="0"/>
              <a:t>制作移动端详情页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2" y="1779185"/>
            <a:ext cx="3253284" cy="4949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316082" y="1523265"/>
            <a:ext cx="714765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779185"/>
            <a:ext cx="3496086" cy="49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06" y="868631"/>
            <a:ext cx="3473794" cy="585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3563704" y="1523265"/>
            <a:ext cx="683105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37591" y="799460"/>
            <a:ext cx="714765" cy="523220"/>
            <a:chOff x="922697" y="1749289"/>
            <a:chExt cx="489746" cy="523220"/>
          </a:xfrm>
        </p:grpSpPr>
        <p:sp>
          <p:nvSpPr>
            <p:cNvPr id="24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9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43732"/>
              </p:ext>
            </p:extLst>
          </p:nvPr>
        </p:nvGraphicFramePr>
        <p:xfrm>
          <a:off x="1204071" y="2733924"/>
          <a:ext cx="10378329" cy="269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7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制作“女鞋”无线端详情页，要求在其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中体现出女鞋的搭配性和美观度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掌握女鞋无线端详情页的制作方法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制作“饮水机”无线端详情页，要求使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用简短的文字展现饮水机的实用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掌握饮水机无线端详情页的制作方法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拓展延伸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单品活动推广活动页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该页面主要用于打造热销单品。由于是强调单品，因此，制作该类型的页面时要突出该商品的卖点，突出商品的重要性。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/>
          </a:p>
          <a:p>
            <a:r>
              <a:rPr lang="zh-CN" altLang="en-US" dirty="0"/>
              <a:t>活动推广活动页</a:t>
            </a:r>
            <a:endParaRPr lang="en-US" altLang="zh-CN" dirty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该页面一般为专题活动设计，如中秋活动页、国庆活动页等，此外该页面还适用于促销活动，如清仓甩卖活动页，低折扣活动页等。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r>
              <a:rPr lang="zh-CN" altLang="en-US" dirty="0"/>
              <a:t>商品搭配推荐活动页</a:t>
            </a:r>
            <a:endParaRPr lang="en-US" altLang="zh-CN" dirty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该页面可以将商品按照客户需要进行组合搭配，提高店铺的转化率与客单价。需注意的是，该页面中的搭配必须以客户的需求为中心，并不是为了搭配而搭配。使用商品搭配推荐活动页时，可以适当考虑优惠券与满减的使用，以进一步促成订单的生成。</a:t>
            </a:r>
          </a:p>
        </p:txBody>
      </p:sp>
    </p:spTree>
    <p:extLst>
      <p:ext uri="{BB962C8B-B14F-4D97-AF65-F5344CB8AC3E}">
        <p14:creationId xmlns:p14="http://schemas.microsoft.com/office/powerpoint/2010/main" val="41173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82838"/>
              </p:ext>
            </p:extLst>
          </p:nvPr>
        </p:nvGraphicFramePr>
        <p:xfrm>
          <a:off x="1182117" y="3179695"/>
          <a:ext cx="9942300" cy="226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简述移动端详情页的特征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简述移动端详情页设计的要点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掌握移动端详情页的制作方法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0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179169" y="742533"/>
            <a:ext cx="3009364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541" y="2090050"/>
            <a:ext cx="36916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）本练习将利用搜集的素材制作无线端棉袜的详情页，根据棉袜的风格，采用白色和深绿色作为店铺的主色调，匹配袜子小清新的风格，同时对面料、生产工艺、细节亮点进行详细描述，制作后的效果。</a:t>
            </a:r>
          </a:p>
        </p:txBody>
      </p:sp>
      <p:sp>
        <p:nvSpPr>
          <p:cNvPr id="3" name="矩形 2"/>
          <p:cNvSpPr/>
          <p:nvPr/>
        </p:nvSpPr>
        <p:spPr>
          <a:xfrm>
            <a:off x="6985237" y="8038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3A98BC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实战与提升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1" y="2193314"/>
            <a:ext cx="8099132" cy="376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7301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认识移动端店铺营销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6616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8.1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3478018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移动端首页设计与制作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412150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移动端详情页设计与制作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4973994" y="347801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8.2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434014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8.3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掌握移动端详情页的设计要点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 </a:t>
            </a:r>
            <a:r>
              <a:rPr lang="zh-CN" altLang="zh-CN" sz="2000" dirty="0"/>
              <a:t>掌握移动端详情页及其模板设计与装修的方法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掌握移动端详情页的自定义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能够抓住移动端详情页设计的要点。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能够应用移动端模板和其页面的自定义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300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0" y="2849072"/>
            <a:ext cx="10539823" cy="2853228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移动端详情页与电脑端详情页类似，最大的区别在于移动端详情页中的文字更少，多用图片进行表述，同时版块内容更少，展现效果要更加直接，因此多对商品的细节和卖点进行展示，而对售后等内容则较少提及。下面分别对详情页的特征、设计要点以及制作方法等知识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2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8.3.1  </a:t>
            </a:r>
            <a:r>
              <a:rPr lang="zh-CN" altLang="en-US" dirty="0"/>
              <a:t>移动端详情页的特征</a:t>
            </a:r>
          </a:p>
        </p:txBody>
      </p:sp>
      <p:sp>
        <p:nvSpPr>
          <p:cNvPr id="15" name="Round Same Side Corner Rectangle 48"/>
          <p:cNvSpPr/>
          <p:nvPr/>
        </p:nvSpPr>
        <p:spPr>
          <a:xfrm rot="5400000">
            <a:off x="2688846" y="481980"/>
            <a:ext cx="477130" cy="461203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6" name="Round Same Side Corner Rectangle 48"/>
          <p:cNvSpPr/>
          <p:nvPr/>
        </p:nvSpPr>
        <p:spPr>
          <a:xfrm rot="5400000">
            <a:off x="2696178" y="1334377"/>
            <a:ext cx="493605" cy="45875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7" name="Round Same Side Corner Rectangle 48"/>
          <p:cNvSpPr/>
          <p:nvPr/>
        </p:nvSpPr>
        <p:spPr>
          <a:xfrm rot="5400000">
            <a:off x="2661170" y="2226165"/>
            <a:ext cx="497669" cy="44937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8" name="矩形 17"/>
          <p:cNvSpPr/>
          <p:nvPr/>
        </p:nvSpPr>
        <p:spPr>
          <a:xfrm>
            <a:off x="973804" y="2550726"/>
            <a:ext cx="440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尺寸更小</a:t>
            </a:r>
          </a:p>
        </p:txBody>
      </p:sp>
      <p:sp>
        <p:nvSpPr>
          <p:cNvPr id="19" name="矩形 18"/>
          <p:cNvSpPr/>
          <p:nvPr/>
        </p:nvSpPr>
        <p:spPr>
          <a:xfrm>
            <a:off x="973805" y="3413282"/>
            <a:ext cx="4645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场景更加丰富</a:t>
            </a:r>
          </a:p>
        </p:txBody>
      </p:sp>
      <p:sp>
        <p:nvSpPr>
          <p:cNvPr id="20" name="矩形 19"/>
          <p:cNvSpPr/>
          <p:nvPr/>
        </p:nvSpPr>
        <p:spPr>
          <a:xfrm>
            <a:off x="973805" y="4260222"/>
            <a:ext cx="3965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页面文件的容量更小</a:t>
            </a:r>
          </a:p>
        </p:txBody>
      </p:sp>
      <p:sp>
        <p:nvSpPr>
          <p:cNvPr id="22" name="Round Same Side Corner Rectangle 48"/>
          <p:cNvSpPr/>
          <p:nvPr/>
        </p:nvSpPr>
        <p:spPr>
          <a:xfrm rot="5400000">
            <a:off x="8226999" y="463977"/>
            <a:ext cx="477130" cy="461203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3" name="Round Same Side Corner Rectangle 48"/>
          <p:cNvSpPr/>
          <p:nvPr/>
        </p:nvSpPr>
        <p:spPr>
          <a:xfrm rot="5400000">
            <a:off x="8234331" y="1316374"/>
            <a:ext cx="493605" cy="45875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5" name="矩形 24"/>
          <p:cNvSpPr/>
          <p:nvPr/>
        </p:nvSpPr>
        <p:spPr>
          <a:xfrm>
            <a:off x="6511958" y="2532723"/>
            <a:ext cx="3075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卖点应该更加精炼</a:t>
            </a:r>
          </a:p>
        </p:txBody>
      </p:sp>
      <p:sp>
        <p:nvSpPr>
          <p:cNvPr id="26" name="矩形 25"/>
          <p:cNvSpPr/>
          <p:nvPr/>
        </p:nvSpPr>
        <p:spPr>
          <a:xfrm>
            <a:off x="6511958" y="3395279"/>
            <a:ext cx="4645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页面切换不便</a:t>
            </a:r>
          </a:p>
        </p:txBody>
      </p:sp>
    </p:spTree>
    <p:extLst>
      <p:ext uri="{BB962C8B-B14F-4D97-AF65-F5344CB8AC3E}">
        <p14:creationId xmlns:p14="http://schemas.microsoft.com/office/powerpoint/2010/main" val="24240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8.3.2  </a:t>
            </a:r>
            <a:r>
              <a:rPr lang="zh-CN" altLang="en-US" dirty="0"/>
              <a:t>移动端详情页设计的要点</a:t>
            </a: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776474" y="2224418"/>
            <a:ext cx="3320662" cy="3666067"/>
          </a:xfrm>
          <a:custGeom>
            <a:avLst/>
            <a:gdLst>
              <a:gd name="T0" fmla="*/ 136 w 1004"/>
              <a:gd name="T1" fmla="*/ 323 h 1109"/>
              <a:gd name="T2" fmla="*/ 76 w 1004"/>
              <a:gd name="T3" fmla="*/ 394 h 1109"/>
              <a:gd name="T4" fmla="*/ 6 w 1004"/>
              <a:gd name="T5" fmla="*/ 570 h 1109"/>
              <a:gd name="T6" fmla="*/ 2 w 1004"/>
              <a:gd name="T7" fmla="*/ 600 h 1109"/>
              <a:gd name="T8" fmla="*/ 2 w 1004"/>
              <a:gd name="T9" fmla="*/ 606 h 1109"/>
              <a:gd name="T10" fmla="*/ 2 w 1004"/>
              <a:gd name="T11" fmla="*/ 608 h 1109"/>
              <a:gd name="T12" fmla="*/ 0 w 1004"/>
              <a:gd name="T13" fmla="*/ 630 h 1109"/>
              <a:gd name="T14" fmla="*/ 12 w 1004"/>
              <a:gd name="T15" fmla="*/ 742 h 1109"/>
              <a:gd name="T16" fmla="*/ 100 w 1004"/>
              <a:gd name="T17" fmla="*/ 926 h 1109"/>
              <a:gd name="T18" fmla="*/ 280 w 1004"/>
              <a:gd name="T19" fmla="*/ 1066 h 1109"/>
              <a:gd name="T20" fmla="*/ 461 w 1004"/>
              <a:gd name="T21" fmla="*/ 1108 h 1109"/>
              <a:gd name="T22" fmla="*/ 475 w 1004"/>
              <a:gd name="T23" fmla="*/ 1109 h 1109"/>
              <a:gd name="T24" fmla="*/ 501 w 1004"/>
              <a:gd name="T25" fmla="*/ 1109 h 1109"/>
              <a:gd name="T26" fmla="*/ 525 w 1004"/>
              <a:gd name="T27" fmla="*/ 1107 h 1109"/>
              <a:gd name="T28" fmla="*/ 871 w 1004"/>
              <a:gd name="T29" fmla="*/ 930 h 1109"/>
              <a:gd name="T30" fmla="*/ 990 w 1004"/>
              <a:gd name="T31" fmla="*/ 694 h 1109"/>
              <a:gd name="T32" fmla="*/ 999 w 1004"/>
              <a:gd name="T33" fmla="*/ 645 h 1109"/>
              <a:gd name="T34" fmla="*/ 1002 w 1004"/>
              <a:gd name="T35" fmla="*/ 613 h 1109"/>
              <a:gd name="T36" fmla="*/ 1002 w 1004"/>
              <a:gd name="T37" fmla="*/ 608 h 1109"/>
              <a:gd name="T38" fmla="*/ 1002 w 1004"/>
              <a:gd name="T39" fmla="*/ 602 h 1109"/>
              <a:gd name="T40" fmla="*/ 1003 w 1004"/>
              <a:gd name="T41" fmla="*/ 584 h 1109"/>
              <a:gd name="T42" fmla="*/ 1004 w 1004"/>
              <a:gd name="T43" fmla="*/ 580 h 1109"/>
              <a:gd name="T44" fmla="*/ 1003 w 1004"/>
              <a:gd name="T45" fmla="*/ 566 h 1109"/>
              <a:gd name="T46" fmla="*/ 1003 w 1004"/>
              <a:gd name="T47" fmla="*/ 553 h 1109"/>
              <a:gd name="T48" fmla="*/ 1003 w 1004"/>
              <a:gd name="T49" fmla="*/ 548 h 1109"/>
              <a:gd name="T50" fmla="*/ 999 w 1004"/>
              <a:gd name="T51" fmla="*/ 501 h 1109"/>
              <a:gd name="T52" fmla="*/ 994 w 1004"/>
              <a:gd name="T53" fmla="*/ 470 h 1109"/>
              <a:gd name="T54" fmla="*/ 884 w 1004"/>
              <a:gd name="T55" fmla="*/ 227 h 1109"/>
              <a:gd name="T56" fmla="*/ 588 w 1004"/>
              <a:gd name="T57" fmla="*/ 24 h 1109"/>
              <a:gd name="T58" fmla="*/ 458 w 1004"/>
              <a:gd name="T59" fmla="*/ 1 h 1109"/>
              <a:gd name="T60" fmla="*/ 449 w 1004"/>
              <a:gd name="T61" fmla="*/ 376 h 1109"/>
              <a:gd name="T62" fmla="*/ 463 w 1004"/>
              <a:gd name="T63" fmla="*/ 374 h 1109"/>
              <a:gd name="T64" fmla="*/ 569 w 1004"/>
              <a:gd name="T65" fmla="*/ 389 h 1109"/>
              <a:gd name="T66" fmla="*/ 711 w 1004"/>
              <a:gd name="T67" fmla="*/ 525 h 1109"/>
              <a:gd name="T68" fmla="*/ 719 w 1004"/>
              <a:gd name="T69" fmla="*/ 547 h 1109"/>
              <a:gd name="T70" fmla="*/ 726 w 1004"/>
              <a:gd name="T71" fmla="*/ 569 h 1109"/>
              <a:gd name="T72" fmla="*/ 730 w 1004"/>
              <a:gd name="T73" fmla="*/ 584 h 1109"/>
              <a:gd name="T74" fmla="*/ 731 w 1004"/>
              <a:gd name="T75" fmla="*/ 588 h 1109"/>
              <a:gd name="T76" fmla="*/ 732 w 1004"/>
              <a:gd name="T77" fmla="*/ 590 h 1109"/>
              <a:gd name="T78" fmla="*/ 734 w 1004"/>
              <a:gd name="T79" fmla="*/ 609 h 1109"/>
              <a:gd name="T80" fmla="*/ 734 w 1004"/>
              <a:gd name="T81" fmla="*/ 608 h 1109"/>
              <a:gd name="T82" fmla="*/ 734 w 1004"/>
              <a:gd name="T83" fmla="*/ 610 h 1109"/>
              <a:gd name="T84" fmla="*/ 735 w 1004"/>
              <a:gd name="T85" fmla="*/ 627 h 1109"/>
              <a:gd name="T86" fmla="*/ 735 w 1004"/>
              <a:gd name="T87" fmla="*/ 653 h 1109"/>
              <a:gd name="T88" fmla="*/ 693 w 1004"/>
              <a:gd name="T89" fmla="*/ 794 h 1109"/>
              <a:gd name="T90" fmla="*/ 682 w 1004"/>
              <a:gd name="T91" fmla="*/ 810 h 1109"/>
              <a:gd name="T92" fmla="*/ 643 w 1004"/>
              <a:gd name="T93" fmla="*/ 856 h 1109"/>
              <a:gd name="T94" fmla="*/ 499 w 1004"/>
              <a:gd name="T95" fmla="*/ 937 h 1109"/>
              <a:gd name="T96" fmla="*/ 484 w 1004"/>
              <a:gd name="T97" fmla="*/ 940 h 1109"/>
              <a:gd name="T98" fmla="*/ 470 w 1004"/>
              <a:gd name="T99" fmla="*/ 943 h 1109"/>
              <a:gd name="T100" fmla="*/ 457 w 1004"/>
              <a:gd name="T101" fmla="*/ 945 h 1109"/>
              <a:gd name="T102" fmla="*/ 328 w 1004"/>
              <a:gd name="T103" fmla="*/ 937 h 1109"/>
              <a:gd name="T104" fmla="*/ 178 w 1004"/>
              <a:gd name="T105" fmla="*/ 855 h 1109"/>
              <a:gd name="T106" fmla="*/ 84 w 1004"/>
              <a:gd name="T107" fmla="*/ 720 h 1109"/>
              <a:gd name="T108" fmla="*/ 59 w 1004"/>
              <a:gd name="T109" fmla="*/ 629 h 1109"/>
              <a:gd name="T110" fmla="*/ 56 w 1004"/>
              <a:gd name="T111" fmla="*/ 607 h 1109"/>
              <a:gd name="T112" fmla="*/ 56 w 1004"/>
              <a:gd name="T113" fmla="*/ 606 h 1109"/>
              <a:gd name="T114" fmla="*/ 56 w 1004"/>
              <a:gd name="T115" fmla="*/ 601 h 1109"/>
              <a:gd name="T116" fmla="*/ 55 w 1004"/>
              <a:gd name="T117" fmla="*/ 574 h 1109"/>
              <a:gd name="T118" fmla="*/ 93 w 1004"/>
              <a:gd name="T119" fmla="*/ 404 h 1109"/>
              <a:gd name="T120" fmla="*/ 140 w 1004"/>
              <a:gd name="T121" fmla="*/ 327 h 1109"/>
              <a:gd name="T122" fmla="*/ 141 w 1004"/>
              <a:gd name="T123" fmla="*/ 319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04" h="1109">
                <a:moveTo>
                  <a:pt x="141" y="319"/>
                </a:moveTo>
                <a:cubicBezTo>
                  <a:pt x="141" y="319"/>
                  <a:pt x="140" y="320"/>
                  <a:pt x="136" y="323"/>
                </a:cubicBezTo>
                <a:cubicBezTo>
                  <a:pt x="133" y="327"/>
                  <a:pt x="128" y="331"/>
                  <a:pt x="123" y="337"/>
                </a:cubicBezTo>
                <a:cubicBezTo>
                  <a:pt x="111" y="349"/>
                  <a:pt x="94" y="368"/>
                  <a:pt x="76" y="394"/>
                </a:cubicBezTo>
                <a:cubicBezTo>
                  <a:pt x="58" y="421"/>
                  <a:pt x="38" y="456"/>
                  <a:pt x="24" y="499"/>
                </a:cubicBezTo>
                <a:cubicBezTo>
                  <a:pt x="16" y="521"/>
                  <a:pt x="10" y="545"/>
                  <a:pt x="6" y="570"/>
                </a:cubicBezTo>
                <a:cubicBezTo>
                  <a:pt x="5" y="577"/>
                  <a:pt x="4" y="583"/>
                  <a:pt x="3" y="590"/>
                </a:cubicBezTo>
                <a:cubicBezTo>
                  <a:pt x="3" y="593"/>
                  <a:pt x="3" y="597"/>
                  <a:pt x="2" y="600"/>
                </a:cubicBezTo>
                <a:cubicBezTo>
                  <a:pt x="2" y="605"/>
                  <a:pt x="2" y="605"/>
                  <a:pt x="2" y="605"/>
                </a:cubicBezTo>
                <a:cubicBezTo>
                  <a:pt x="2" y="606"/>
                  <a:pt x="2" y="606"/>
                  <a:pt x="2" y="606"/>
                </a:cubicBezTo>
                <a:cubicBezTo>
                  <a:pt x="2" y="607"/>
                  <a:pt x="2" y="607"/>
                  <a:pt x="2" y="607"/>
                </a:cubicBezTo>
                <a:cubicBezTo>
                  <a:pt x="2" y="606"/>
                  <a:pt x="2" y="608"/>
                  <a:pt x="2" y="608"/>
                </a:cubicBezTo>
                <a:cubicBezTo>
                  <a:pt x="1" y="611"/>
                  <a:pt x="1" y="611"/>
                  <a:pt x="1" y="611"/>
                </a:cubicBezTo>
                <a:cubicBezTo>
                  <a:pt x="1" y="617"/>
                  <a:pt x="1" y="624"/>
                  <a:pt x="0" y="630"/>
                </a:cubicBezTo>
                <a:cubicBezTo>
                  <a:pt x="0" y="637"/>
                  <a:pt x="0" y="645"/>
                  <a:pt x="0" y="652"/>
                </a:cubicBezTo>
                <a:cubicBezTo>
                  <a:pt x="1" y="681"/>
                  <a:pt x="5" y="712"/>
                  <a:pt x="12" y="742"/>
                </a:cubicBezTo>
                <a:cubicBezTo>
                  <a:pt x="19" y="773"/>
                  <a:pt x="29" y="805"/>
                  <a:pt x="44" y="836"/>
                </a:cubicBezTo>
                <a:cubicBezTo>
                  <a:pt x="59" y="867"/>
                  <a:pt x="77" y="897"/>
                  <a:pt x="100" y="926"/>
                </a:cubicBezTo>
                <a:cubicBezTo>
                  <a:pt x="122" y="954"/>
                  <a:pt x="149" y="981"/>
                  <a:pt x="179" y="1005"/>
                </a:cubicBezTo>
                <a:cubicBezTo>
                  <a:pt x="210" y="1029"/>
                  <a:pt x="244" y="1049"/>
                  <a:pt x="280" y="1066"/>
                </a:cubicBezTo>
                <a:cubicBezTo>
                  <a:pt x="317" y="1082"/>
                  <a:pt x="357" y="1095"/>
                  <a:pt x="398" y="1102"/>
                </a:cubicBezTo>
                <a:cubicBezTo>
                  <a:pt x="419" y="1105"/>
                  <a:pt x="440" y="1108"/>
                  <a:pt x="461" y="1108"/>
                </a:cubicBezTo>
                <a:cubicBezTo>
                  <a:pt x="468" y="1109"/>
                  <a:pt x="468" y="1109"/>
                  <a:pt x="468" y="1109"/>
                </a:cubicBezTo>
                <a:cubicBezTo>
                  <a:pt x="470" y="1109"/>
                  <a:pt x="472" y="1109"/>
                  <a:pt x="475" y="1109"/>
                </a:cubicBezTo>
                <a:cubicBezTo>
                  <a:pt x="493" y="1109"/>
                  <a:pt x="493" y="1109"/>
                  <a:pt x="493" y="1109"/>
                </a:cubicBezTo>
                <a:cubicBezTo>
                  <a:pt x="495" y="1109"/>
                  <a:pt x="498" y="1109"/>
                  <a:pt x="501" y="1109"/>
                </a:cubicBezTo>
                <a:cubicBezTo>
                  <a:pt x="509" y="1108"/>
                  <a:pt x="509" y="1108"/>
                  <a:pt x="509" y="1108"/>
                </a:cubicBezTo>
                <a:cubicBezTo>
                  <a:pt x="525" y="1107"/>
                  <a:pt x="525" y="1107"/>
                  <a:pt x="525" y="1107"/>
                </a:cubicBezTo>
                <a:cubicBezTo>
                  <a:pt x="568" y="1103"/>
                  <a:pt x="611" y="1094"/>
                  <a:pt x="653" y="1079"/>
                </a:cubicBezTo>
                <a:cubicBezTo>
                  <a:pt x="736" y="1050"/>
                  <a:pt x="812" y="998"/>
                  <a:pt x="871" y="930"/>
                </a:cubicBezTo>
                <a:cubicBezTo>
                  <a:pt x="900" y="896"/>
                  <a:pt x="925" y="859"/>
                  <a:pt x="946" y="819"/>
                </a:cubicBezTo>
                <a:cubicBezTo>
                  <a:pt x="966" y="779"/>
                  <a:pt x="980" y="737"/>
                  <a:pt x="990" y="694"/>
                </a:cubicBezTo>
                <a:cubicBezTo>
                  <a:pt x="993" y="683"/>
                  <a:pt x="994" y="672"/>
                  <a:pt x="996" y="661"/>
                </a:cubicBezTo>
                <a:cubicBezTo>
                  <a:pt x="997" y="656"/>
                  <a:pt x="998" y="651"/>
                  <a:pt x="999" y="645"/>
                </a:cubicBezTo>
                <a:cubicBezTo>
                  <a:pt x="999" y="640"/>
                  <a:pt x="1000" y="634"/>
                  <a:pt x="1001" y="629"/>
                </a:cubicBezTo>
                <a:cubicBezTo>
                  <a:pt x="1001" y="624"/>
                  <a:pt x="1001" y="618"/>
                  <a:pt x="1002" y="613"/>
                </a:cubicBezTo>
                <a:cubicBezTo>
                  <a:pt x="1002" y="609"/>
                  <a:pt x="1002" y="609"/>
                  <a:pt x="1002" y="609"/>
                </a:cubicBezTo>
                <a:cubicBezTo>
                  <a:pt x="1002" y="608"/>
                  <a:pt x="1002" y="608"/>
                  <a:pt x="1002" y="608"/>
                </a:cubicBezTo>
                <a:cubicBezTo>
                  <a:pt x="1002" y="611"/>
                  <a:pt x="1002" y="603"/>
                  <a:pt x="1002" y="604"/>
                </a:cubicBezTo>
                <a:cubicBezTo>
                  <a:pt x="1002" y="602"/>
                  <a:pt x="1002" y="602"/>
                  <a:pt x="1002" y="602"/>
                </a:cubicBezTo>
                <a:cubicBezTo>
                  <a:pt x="1003" y="596"/>
                  <a:pt x="1003" y="596"/>
                  <a:pt x="1003" y="596"/>
                </a:cubicBezTo>
                <a:cubicBezTo>
                  <a:pt x="1003" y="592"/>
                  <a:pt x="1003" y="588"/>
                  <a:pt x="1003" y="584"/>
                </a:cubicBezTo>
                <a:cubicBezTo>
                  <a:pt x="1004" y="582"/>
                  <a:pt x="1004" y="582"/>
                  <a:pt x="1004" y="582"/>
                </a:cubicBezTo>
                <a:cubicBezTo>
                  <a:pt x="1004" y="580"/>
                  <a:pt x="1004" y="580"/>
                  <a:pt x="1004" y="580"/>
                </a:cubicBezTo>
                <a:cubicBezTo>
                  <a:pt x="1004" y="575"/>
                  <a:pt x="1004" y="575"/>
                  <a:pt x="1004" y="575"/>
                </a:cubicBezTo>
                <a:cubicBezTo>
                  <a:pt x="1003" y="566"/>
                  <a:pt x="1003" y="566"/>
                  <a:pt x="1003" y="566"/>
                </a:cubicBezTo>
                <a:cubicBezTo>
                  <a:pt x="1003" y="557"/>
                  <a:pt x="1003" y="557"/>
                  <a:pt x="1003" y="557"/>
                </a:cubicBezTo>
                <a:cubicBezTo>
                  <a:pt x="1003" y="553"/>
                  <a:pt x="1003" y="553"/>
                  <a:pt x="1003" y="553"/>
                </a:cubicBezTo>
                <a:cubicBezTo>
                  <a:pt x="1003" y="550"/>
                  <a:pt x="1003" y="550"/>
                  <a:pt x="1003" y="550"/>
                </a:cubicBezTo>
                <a:cubicBezTo>
                  <a:pt x="1003" y="548"/>
                  <a:pt x="1003" y="548"/>
                  <a:pt x="1003" y="548"/>
                </a:cubicBezTo>
                <a:cubicBezTo>
                  <a:pt x="1003" y="543"/>
                  <a:pt x="1002" y="538"/>
                  <a:pt x="1002" y="532"/>
                </a:cubicBezTo>
                <a:cubicBezTo>
                  <a:pt x="1001" y="522"/>
                  <a:pt x="1000" y="511"/>
                  <a:pt x="999" y="501"/>
                </a:cubicBezTo>
                <a:cubicBezTo>
                  <a:pt x="998" y="495"/>
                  <a:pt x="997" y="490"/>
                  <a:pt x="996" y="485"/>
                </a:cubicBezTo>
                <a:cubicBezTo>
                  <a:pt x="996" y="480"/>
                  <a:pt x="995" y="475"/>
                  <a:pt x="994" y="470"/>
                </a:cubicBezTo>
                <a:cubicBezTo>
                  <a:pt x="992" y="459"/>
                  <a:pt x="989" y="449"/>
                  <a:pt x="987" y="439"/>
                </a:cubicBezTo>
                <a:cubicBezTo>
                  <a:pt x="967" y="358"/>
                  <a:pt x="930" y="286"/>
                  <a:pt x="884" y="227"/>
                </a:cubicBezTo>
                <a:cubicBezTo>
                  <a:pt x="839" y="169"/>
                  <a:pt x="786" y="123"/>
                  <a:pt x="734" y="91"/>
                </a:cubicBezTo>
                <a:cubicBezTo>
                  <a:pt x="682" y="58"/>
                  <a:pt x="631" y="37"/>
                  <a:pt x="588" y="24"/>
                </a:cubicBezTo>
                <a:cubicBezTo>
                  <a:pt x="545" y="12"/>
                  <a:pt x="509" y="6"/>
                  <a:pt x="485" y="3"/>
                </a:cubicBezTo>
                <a:cubicBezTo>
                  <a:pt x="473" y="2"/>
                  <a:pt x="464" y="1"/>
                  <a:pt x="458" y="1"/>
                </a:cubicBezTo>
                <a:cubicBezTo>
                  <a:pt x="452" y="0"/>
                  <a:pt x="449" y="0"/>
                  <a:pt x="449" y="0"/>
                </a:cubicBezTo>
                <a:cubicBezTo>
                  <a:pt x="449" y="376"/>
                  <a:pt x="449" y="376"/>
                  <a:pt x="449" y="376"/>
                </a:cubicBezTo>
                <a:cubicBezTo>
                  <a:pt x="449" y="376"/>
                  <a:pt x="450" y="375"/>
                  <a:pt x="452" y="375"/>
                </a:cubicBezTo>
                <a:cubicBezTo>
                  <a:pt x="455" y="375"/>
                  <a:pt x="458" y="374"/>
                  <a:pt x="463" y="374"/>
                </a:cubicBezTo>
                <a:cubicBezTo>
                  <a:pt x="473" y="373"/>
                  <a:pt x="487" y="373"/>
                  <a:pt x="504" y="374"/>
                </a:cubicBezTo>
                <a:cubicBezTo>
                  <a:pt x="522" y="376"/>
                  <a:pt x="544" y="380"/>
                  <a:pt x="569" y="389"/>
                </a:cubicBezTo>
                <a:cubicBezTo>
                  <a:pt x="593" y="399"/>
                  <a:pt x="620" y="414"/>
                  <a:pt x="645" y="436"/>
                </a:cubicBezTo>
                <a:cubicBezTo>
                  <a:pt x="670" y="458"/>
                  <a:pt x="694" y="488"/>
                  <a:pt x="711" y="525"/>
                </a:cubicBezTo>
                <a:cubicBezTo>
                  <a:pt x="713" y="530"/>
                  <a:pt x="715" y="535"/>
                  <a:pt x="717" y="539"/>
                </a:cubicBezTo>
                <a:cubicBezTo>
                  <a:pt x="718" y="542"/>
                  <a:pt x="719" y="544"/>
                  <a:pt x="719" y="547"/>
                </a:cubicBezTo>
                <a:cubicBezTo>
                  <a:pt x="720" y="549"/>
                  <a:pt x="721" y="552"/>
                  <a:pt x="722" y="554"/>
                </a:cubicBezTo>
                <a:cubicBezTo>
                  <a:pt x="723" y="559"/>
                  <a:pt x="725" y="564"/>
                  <a:pt x="726" y="569"/>
                </a:cubicBezTo>
                <a:cubicBezTo>
                  <a:pt x="727" y="572"/>
                  <a:pt x="728" y="575"/>
                  <a:pt x="728" y="577"/>
                </a:cubicBezTo>
                <a:cubicBezTo>
                  <a:pt x="730" y="584"/>
                  <a:pt x="730" y="584"/>
                  <a:pt x="730" y="584"/>
                </a:cubicBezTo>
                <a:cubicBezTo>
                  <a:pt x="731" y="587"/>
                  <a:pt x="731" y="587"/>
                  <a:pt x="731" y="587"/>
                </a:cubicBezTo>
                <a:cubicBezTo>
                  <a:pt x="731" y="588"/>
                  <a:pt x="731" y="588"/>
                  <a:pt x="731" y="588"/>
                </a:cubicBezTo>
                <a:cubicBezTo>
                  <a:pt x="731" y="589"/>
                  <a:pt x="731" y="589"/>
                  <a:pt x="731" y="589"/>
                </a:cubicBezTo>
                <a:cubicBezTo>
                  <a:pt x="731" y="589"/>
                  <a:pt x="732" y="590"/>
                  <a:pt x="732" y="590"/>
                </a:cubicBezTo>
                <a:cubicBezTo>
                  <a:pt x="732" y="595"/>
                  <a:pt x="732" y="599"/>
                  <a:pt x="733" y="603"/>
                </a:cubicBezTo>
                <a:cubicBezTo>
                  <a:pt x="734" y="609"/>
                  <a:pt x="734" y="609"/>
                  <a:pt x="734" y="609"/>
                </a:cubicBezTo>
                <a:cubicBezTo>
                  <a:pt x="734" y="610"/>
                  <a:pt x="734" y="610"/>
                  <a:pt x="734" y="610"/>
                </a:cubicBezTo>
                <a:cubicBezTo>
                  <a:pt x="734" y="611"/>
                  <a:pt x="734" y="604"/>
                  <a:pt x="734" y="608"/>
                </a:cubicBezTo>
                <a:cubicBezTo>
                  <a:pt x="734" y="608"/>
                  <a:pt x="734" y="608"/>
                  <a:pt x="734" y="608"/>
                </a:cubicBezTo>
                <a:cubicBezTo>
                  <a:pt x="734" y="610"/>
                  <a:pt x="734" y="610"/>
                  <a:pt x="734" y="610"/>
                </a:cubicBezTo>
                <a:cubicBezTo>
                  <a:pt x="734" y="613"/>
                  <a:pt x="734" y="616"/>
                  <a:pt x="735" y="619"/>
                </a:cubicBezTo>
                <a:cubicBezTo>
                  <a:pt x="735" y="622"/>
                  <a:pt x="735" y="624"/>
                  <a:pt x="735" y="627"/>
                </a:cubicBezTo>
                <a:cubicBezTo>
                  <a:pt x="735" y="630"/>
                  <a:pt x="735" y="633"/>
                  <a:pt x="736" y="636"/>
                </a:cubicBezTo>
                <a:cubicBezTo>
                  <a:pt x="736" y="642"/>
                  <a:pt x="736" y="647"/>
                  <a:pt x="735" y="653"/>
                </a:cubicBezTo>
                <a:cubicBezTo>
                  <a:pt x="734" y="677"/>
                  <a:pt x="731" y="701"/>
                  <a:pt x="724" y="724"/>
                </a:cubicBezTo>
                <a:cubicBezTo>
                  <a:pt x="716" y="748"/>
                  <a:pt x="706" y="772"/>
                  <a:pt x="693" y="794"/>
                </a:cubicBezTo>
                <a:cubicBezTo>
                  <a:pt x="688" y="802"/>
                  <a:pt x="688" y="802"/>
                  <a:pt x="688" y="802"/>
                </a:cubicBezTo>
                <a:cubicBezTo>
                  <a:pt x="686" y="805"/>
                  <a:pt x="684" y="807"/>
                  <a:pt x="682" y="810"/>
                </a:cubicBezTo>
                <a:cubicBezTo>
                  <a:pt x="678" y="816"/>
                  <a:pt x="674" y="821"/>
                  <a:pt x="670" y="826"/>
                </a:cubicBezTo>
                <a:cubicBezTo>
                  <a:pt x="662" y="836"/>
                  <a:pt x="653" y="847"/>
                  <a:pt x="643" y="856"/>
                </a:cubicBezTo>
                <a:cubicBezTo>
                  <a:pt x="624" y="875"/>
                  <a:pt x="602" y="891"/>
                  <a:pt x="577" y="905"/>
                </a:cubicBezTo>
                <a:cubicBezTo>
                  <a:pt x="553" y="919"/>
                  <a:pt x="527" y="929"/>
                  <a:pt x="499" y="937"/>
                </a:cubicBezTo>
                <a:cubicBezTo>
                  <a:pt x="489" y="939"/>
                  <a:pt x="489" y="939"/>
                  <a:pt x="489" y="939"/>
                </a:cubicBezTo>
                <a:cubicBezTo>
                  <a:pt x="484" y="940"/>
                  <a:pt x="484" y="940"/>
                  <a:pt x="484" y="940"/>
                </a:cubicBezTo>
                <a:cubicBezTo>
                  <a:pt x="482" y="941"/>
                  <a:pt x="481" y="941"/>
                  <a:pt x="479" y="941"/>
                </a:cubicBezTo>
                <a:cubicBezTo>
                  <a:pt x="470" y="943"/>
                  <a:pt x="470" y="943"/>
                  <a:pt x="470" y="943"/>
                </a:cubicBezTo>
                <a:cubicBezTo>
                  <a:pt x="468" y="944"/>
                  <a:pt x="466" y="944"/>
                  <a:pt x="464" y="944"/>
                </a:cubicBezTo>
                <a:cubicBezTo>
                  <a:pt x="457" y="945"/>
                  <a:pt x="457" y="945"/>
                  <a:pt x="457" y="945"/>
                </a:cubicBezTo>
                <a:cubicBezTo>
                  <a:pt x="443" y="947"/>
                  <a:pt x="428" y="947"/>
                  <a:pt x="414" y="948"/>
                </a:cubicBezTo>
                <a:cubicBezTo>
                  <a:pt x="385" y="947"/>
                  <a:pt x="356" y="944"/>
                  <a:pt x="328" y="937"/>
                </a:cubicBezTo>
                <a:cubicBezTo>
                  <a:pt x="300" y="929"/>
                  <a:pt x="273" y="918"/>
                  <a:pt x="247" y="905"/>
                </a:cubicBezTo>
                <a:cubicBezTo>
                  <a:pt x="222" y="891"/>
                  <a:pt x="199" y="874"/>
                  <a:pt x="178" y="855"/>
                </a:cubicBezTo>
                <a:cubicBezTo>
                  <a:pt x="157" y="835"/>
                  <a:pt x="138" y="814"/>
                  <a:pt x="122" y="791"/>
                </a:cubicBezTo>
                <a:cubicBezTo>
                  <a:pt x="107" y="769"/>
                  <a:pt x="94" y="745"/>
                  <a:pt x="84" y="720"/>
                </a:cubicBezTo>
                <a:cubicBezTo>
                  <a:pt x="74" y="696"/>
                  <a:pt x="66" y="671"/>
                  <a:pt x="62" y="646"/>
                </a:cubicBezTo>
                <a:cubicBezTo>
                  <a:pt x="61" y="640"/>
                  <a:pt x="60" y="634"/>
                  <a:pt x="59" y="629"/>
                </a:cubicBezTo>
                <a:cubicBezTo>
                  <a:pt x="58" y="622"/>
                  <a:pt x="57" y="616"/>
                  <a:pt x="57" y="609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6" y="606"/>
                  <a:pt x="56" y="608"/>
                  <a:pt x="56" y="607"/>
                </a:cubicBezTo>
                <a:cubicBezTo>
                  <a:pt x="56" y="606"/>
                  <a:pt x="56" y="606"/>
                  <a:pt x="56" y="606"/>
                </a:cubicBezTo>
                <a:cubicBezTo>
                  <a:pt x="56" y="605"/>
                  <a:pt x="56" y="605"/>
                  <a:pt x="56" y="605"/>
                </a:cubicBezTo>
                <a:cubicBezTo>
                  <a:pt x="56" y="601"/>
                  <a:pt x="56" y="601"/>
                  <a:pt x="56" y="601"/>
                </a:cubicBezTo>
                <a:cubicBezTo>
                  <a:pt x="56" y="598"/>
                  <a:pt x="56" y="595"/>
                  <a:pt x="56" y="592"/>
                </a:cubicBezTo>
                <a:cubicBezTo>
                  <a:pt x="55" y="586"/>
                  <a:pt x="55" y="580"/>
                  <a:pt x="55" y="574"/>
                </a:cubicBezTo>
                <a:cubicBezTo>
                  <a:pt x="55" y="551"/>
                  <a:pt x="57" y="529"/>
                  <a:pt x="60" y="508"/>
                </a:cubicBezTo>
                <a:cubicBezTo>
                  <a:pt x="67" y="467"/>
                  <a:pt x="80" y="432"/>
                  <a:pt x="93" y="404"/>
                </a:cubicBezTo>
                <a:cubicBezTo>
                  <a:pt x="106" y="376"/>
                  <a:pt x="119" y="356"/>
                  <a:pt x="129" y="342"/>
                </a:cubicBezTo>
                <a:cubicBezTo>
                  <a:pt x="133" y="335"/>
                  <a:pt x="137" y="330"/>
                  <a:pt x="140" y="327"/>
                </a:cubicBezTo>
                <a:cubicBezTo>
                  <a:pt x="143" y="323"/>
                  <a:pt x="144" y="321"/>
                  <a:pt x="144" y="321"/>
                </a:cubicBezTo>
                <a:lnTo>
                  <a:pt x="141" y="31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21954" tIns="60977" rIns="121954" bIns="60977"/>
          <a:lstStyle/>
          <a:p>
            <a:endParaRPr lang="zh-CN" altLang="en-US" sz="2100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1761650" y="2764168"/>
            <a:ext cx="3403256" cy="3168651"/>
          </a:xfrm>
          <a:custGeom>
            <a:avLst/>
            <a:gdLst>
              <a:gd name="T0" fmla="*/ 129 w 1029"/>
              <a:gd name="T1" fmla="*/ 171 h 959"/>
              <a:gd name="T2" fmla="*/ 74 w 1029"/>
              <a:gd name="T3" fmla="*/ 237 h 959"/>
              <a:gd name="T4" fmla="*/ 58 w 1029"/>
              <a:gd name="T5" fmla="*/ 263 h 959"/>
              <a:gd name="T6" fmla="*/ 42 w 1029"/>
              <a:gd name="T7" fmla="*/ 294 h 959"/>
              <a:gd name="T8" fmla="*/ 15 w 1029"/>
              <a:gd name="T9" fmla="*/ 367 h 959"/>
              <a:gd name="T10" fmla="*/ 2 w 1029"/>
              <a:gd name="T11" fmla="*/ 437 h 959"/>
              <a:gd name="T12" fmla="*/ 1 w 1029"/>
              <a:gd name="T13" fmla="*/ 445 h 959"/>
              <a:gd name="T14" fmla="*/ 1 w 1029"/>
              <a:gd name="T15" fmla="*/ 456 h 959"/>
              <a:gd name="T16" fmla="*/ 0 w 1029"/>
              <a:gd name="T17" fmla="*/ 469 h 959"/>
              <a:gd name="T18" fmla="*/ 0 w 1029"/>
              <a:gd name="T19" fmla="*/ 495 h 959"/>
              <a:gd name="T20" fmla="*/ 97 w 1029"/>
              <a:gd name="T21" fmla="*/ 767 h 959"/>
              <a:gd name="T22" fmla="*/ 386 w 1029"/>
              <a:gd name="T23" fmla="*/ 948 h 959"/>
              <a:gd name="T24" fmla="*/ 427 w 1029"/>
              <a:gd name="T25" fmla="*/ 955 h 959"/>
              <a:gd name="T26" fmla="*/ 452 w 1029"/>
              <a:gd name="T27" fmla="*/ 957 h 959"/>
              <a:gd name="T28" fmla="*/ 457 w 1029"/>
              <a:gd name="T29" fmla="*/ 957 h 959"/>
              <a:gd name="T30" fmla="*/ 505 w 1029"/>
              <a:gd name="T31" fmla="*/ 959 h 959"/>
              <a:gd name="T32" fmla="*/ 555 w 1029"/>
              <a:gd name="T33" fmla="*/ 955 h 959"/>
              <a:gd name="T34" fmla="*/ 796 w 1029"/>
              <a:gd name="T35" fmla="*/ 861 h 959"/>
              <a:gd name="T36" fmla="*/ 1022 w 1029"/>
              <a:gd name="T37" fmla="*/ 495 h 959"/>
              <a:gd name="T38" fmla="*/ 1027 w 1029"/>
              <a:gd name="T39" fmla="*/ 440 h 959"/>
              <a:gd name="T40" fmla="*/ 1028 w 1029"/>
              <a:gd name="T41" fmla="*/ 436 h 959"/>
              <a:gd name="T42" fmla="*/ 1029 w 1029"/>
              <a:gd name="T43" fmla="*/ 418 h 959"/>
              <a:gd name="T44" fmla="*/ 1029 w 1029"/>
              <a:gd name="T45" fmla="*/ 398 h 959"/>
              <a:gd name="T46" fmla="*/ 1028 w 1029"/>
              <a:gd name="T47" fmla="*/ 372 h 959"/>
              <a:gd name="T48" fmla="*/ 1020 w 1029"/>
              <a:gd name="T49" fmla="*/ 304 h 959"/>
              <a:gd name="T50" fmla="*/ 1005 w 1029"/>
              <a:gd name="T51" fmla="*/ 242 h 959"/>
              <a:gd name="T52" fmla="*/ 941 w 1029"/>
              <a:gd name="T53" fmla="*/ 97 h 959"/>
              <a:gd name="T54" fmla="*/ 867 w 1029"/>
              <a:gd name="T55" fmla="*/ 0 h 959"/>
              <a:gd name="T56" fmla="*/ 648 w 1029"/>
              <a:gd name="T57" fmla="*/ 306 h 959"/>
              <a:gd name="T58" fmla="*/ 687 w 1029"/>
              <a:gd name="T59" fmla="*/ 358 h 959"/>
              <a:gd name="T60" fmla="*/ 700 w 1029"/>
              <a:gd name="T61" fmla="*/ 383 h 959"/>
              <a:gd name="T62" fmla="*/ 712 w 1029"/>
              <a:gd name="T63" fmla="*/ 420 h 959"/>
              <a:gd name="T64" fmla="*/ 714 w 1029"/>
              <a:gd name="T65" fmla="*/ 427 h 959"/>
              <a:gd name="T66" fmla="*/ 716 w 1029"/>
              <a:gd name="T67" fmla="*/ 444 h 959"/>
              <a:gd name="T68" fmla="*/ 717 w 1029"/>
              <a:gd name="T69" fmla="*/ 448 h 959"/>
              <a:gd name="T70" fmla="*/ 719 w 1029"/>
              <a:gd name="T71" fmla="*/ 468 h 959"/>
              <a:gd name="T72" fmla="*/ 642 w 1029"/>
              <a:gd name="T73" fmla="*/ 675 h 959"/>
              <a:gd name="T74" fmla="*/ 516 w 1029"/>
              <a:gd name="T75" fmla="*/ 756 h 959"/>
              <a:gd name="T76" fmla="*/ 486 w 1029"/>
              <a:gd name="T77" fmla="*/ 765 h 959"/>
              <a:gd name="T78" fmla="*/ 453 w 1029"/>
              <a:gd name="T79" fmla="*/ 770 h 959"/>
              <a:gd name="T80" fmla="*/ 452 w 1029"/>
              <a:gd name="T81" fmla="*/ 770 h 959"/>
              <a:gd name="T82" fmla="*/ 436 w 1029"/>
              <a:gd name="T83" fmla="*/ 772 h 959"/>
              <a:gd name="T84" fmla="*/ 409 w 1029"/>
              <a:gd name="T85" fmla="*/ 773 h 959"/>
              <a:gd name="T86" fmla="*/ 187 w 1029"/>
              <a:gd name="T87" fmla="*/ 686 h 959"/>
              <a:gd name="T88" fmla="*/ 71 w 1029"/>
              <a:gd name="T89" fmla="*/ 487 h 959"/>
              <a:gd name="T90" fmla="*/ 67 w 1029"/>
              <a:gd name="T91" fmla="*/ 467 h 959"/>
              <a:gd name="T92" fmla="*/ 66 w 1029"/>
              <a:gd name="T93" fmla="*/ 454 h 959"/>
              <a:gd name="T94" fmla="*/ 65 w 1029"/>
              <a:gd name="T95" fmla="*/ 443 h 959"/>
              <a:gd name="T96" fmla="*/ 64 w 1029"/>
              <a:gd name="T97" fmla="*/ 438 h 959"/>
              <a:gd name="T98" fmla="*/ 64 w 1029"/>
              <a:gd name="T99" fmla="*/ 375 h 959"/>
              <a:gd name="T100" fmla="*/ 75 w 1029"/>
              <a:gd name="T101" fmla="*/ 306 h 959"/>
              <a:gd name="T102" fmla="*/ 84 w 1029"/>
              <a:gd name="T103" fmla="*/ 276 h 959"/>
              <a:gd name="T104" fmla="*/ 95 w 1029"/>
              <a:gd name="T105" fmla="*/ 249 h 959"/>
              <a:gd name="T106" fmla="*/ 135 w 1029"/>
              <a:gd name="T107" fmla="*/ 176 h 959"/>
              <a:gd name="T108" fmla="*/ 145 w 1029"/>
              <a:gd name="T109" fmla="*/ 156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29" h="959">
                <a:moveTo>
                  <a:pt x="145" y="156"/>
                </a:moveTo>
                <a:cubicBezTo>
                  <a:pt x="145" y="156"/>
                  <a:pt x="144" y="157"/>
                  <a:pt x="141" y="160"/>
                </a:cubicBezTo>
                <a:cubicBezTo>
                  <a:pt x="138" y="162"/>
                  <a:pt x="134" y="166"/>
                  <a:pt x="129" y="171"/>
                </a:cubicBezTo>
                <a:cubicBezTo>
                  <a:pt x="118" y="182"/>
                  <a:pt x="103" y="197"/>
                  <a:pt x="87" y="219"/>
                </a:cubicBezTo>
                <a:cubicBezTo>
                  <a:pt x="85" y="222"/>
                  <a:pt x="83" y="225"/>
                  <a:pt x="80" y="228"/>
                </a:cubicBezTo>
                <a:cubicBezTo>
                  <a:pt x="78" y="231"/>
                  <a:pt x="76" y="234"/>
                  <a:pt x="74" y="237"/>
                </a:cubicBezTo>
                <a:cubicBezTo>
                  <a:pt x="72" y="241"/>
                  <a:pt x="70" y="244"/>
                  <a:pt x="67" y="247"/>
                </a:cubicBezTo>
                <a:cubicBezTo>
                  <a:pt x="65" y="251"/>
                  <a:pt x="63" y="254"/>
                  <a:pt x="61" y="258"/>
                </a:cubicBezTo>
                <a:cubicBezTo>
                  <a:pt x="60" y="260"/>
                  <a:pt x="59" y="262"/>
                  <a:pt x="58" y="263"/>
                </a:cubicBezTo>
                <a:cubicBezTo>
                  <a:pt x="57" y="265"/>
                  <a:pt x="56" y="267"/>
                  <a:pt x="55" y="269"/>
                </a:cubicBezTo>
                <a:cubicBezTo>
                  <a:pt x="52" y="273"/>
                  <a:pt x="50" y="277"/>
                  <a:pt x="48" y="281"/>
                </a:cubicBezTo>
                <a:cubicBezTo>
                  <a:pt x="46" y="285"/>
                  <a:pt x="44" y="289"/>
                  <a:pt x="42" y="294"/>
                </a:cubicBezTo>
                <a:cubicBezTo>
                  <a:pt x="41" y="296"/>
                  <a:pt x="40" y="298"/>
                  <a:pt x="39" y="300"/>
                </a:cubicBezTo>
                <a:cubicBezTo>
                  <a:pt x="38" y="302"/>
                  <a:pt x="37" y="305"/>
                  <a:pt x="36" y="307"/>
                </a:cubicBezTo>
                <a:cubicBezTo>
                  <a:pt x="28" y="325"/>
                  <a:pt x="21" y="345"/>
                  <a:pt x="15" y="367"/>
                </a:cubicBezTo>
                <a:cubicBezTo>
                  <a:pt x="12" y="378"/>
                  <a:pt x="10" y="389"/>
                  <a:pt x="7" y="401"/>
                </a:cubicBezTo>
                <a:cubicBezTo>
                  <a:pt x="6" y="406"/>
                  <a:pt x="5" y="412"/>
                  <a:pt x="5" y="418"/>
                </a:cubicBezTo>
                <a:cubicBezTo>
                  <a:pt x="3" y="424"/>
                  <a:pt x="3" y="430"/>
                  <a:pt x="2" y="437"/>
                </a:cubicBezTo>
                <a:cubicBezTo>
                  <a:pt x="2" y="441"/>
                  <a:pt x="2" y="441"/>
                  <a:pt x="2" y="441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3"/>
                  <a:pt x="1" y="445"/>
                </a:cubicBezTo>
                <a:cubicBezTo>
                  <a:pt x="1" y="446"/>
                  <a:pt x="1" y="446"/>
                  <a:pt x="1" y="446"/>
                </a:cubicBezTo>
                <a:cubicBezTo>
                  <a:pt x="1" y="447"/>
                  <a:pt x="1" y="447"/>
                  <a:pt x="1" y="447"/>
                </a:cubicBezTo>
                <a:cubicBezTo>
                  <a:pt x="1" y="450"/>
                  <a:pt x="1" y="453"/>
                  <a:pt x="1" y="456"/>
                </a:cubicBezTo>
                <a:cubicBezTo>
                  <a:pt x="1" y="459"/>
                  <a:pt x="0" y="461"/>
                  <a:pt x="0" y="464"/>
                </a:cubicBezTo>
                <a:cubicBezTo>
                  <a:pt x="0" y="467"/>
                  <a:pt x="0" y="467"/>
                  <a:pt x="0" y="467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74"/>
                  <a:pt x="0" y="474"/>
                  <a:pt x="0" y="474"/>
                </a:cubicBezTo>
                <a:cubicBezTo>
                  <a:pt x="0" y="478"/>
                  <a:pt x="0" y="481"/>
                  <a:pt x="0" y="485"/>
                </a:cubicBezTo>
                <a:cubicBezTo>
                  <a:pt x="0" y="488"/>
                  <a:pt x="0" y="491"/>
                  <a:pt x="0" y="495"/>
                </a:cubicBezTo>
                <a:cubicBezTo>
                  <a:pt x="0" y="501"/>
                  <a:pt x="0" y="508"/>
                  <a:pt x="1" y="515"/>
                </a:cubicBezTo>
                <a:cubicBezTo>
                  <a:pt x="3" y="542"/>
                  <a:pt x="7" y="571"/>
                  <a:pt x="15" y="599"/>
                </a:cubicBezTo>
                <a:cubicBezTo>
                  <a:pt x="29" y="656"/>
                  <a:pt x="57" y="715"/>
                  <a:pt x="97" y="767"/>
                </a:cubicBezTo>
                <a:cubicBezTo>
                  <a:pt x="138" y="820"/>
                  <a:pt x="192" y="867"/>
                  <a:pt x="256" y="901"/>
                </a:cubicBezTo>
                <a:cubicBezTo>
                  <a:pt x="288" y="918"/>
                  <a:pt x="322" y="931"/>
                  <a:pt x="358" y="941"/>
                </a:cubicBezTo>
                <a:cubicBezTo>
                  <a:pt x="367" y="943"/>
                  <a:pt x="376" y="946"/>
                  <a:pt x="386" y="948"/>
                </a:cubicBezTo>
                <a:cubicBezTo>
                  <a:pt x="399" y="950"/>
                  <a:pt x="399" y="950"/>
                  <a:pt x="399" y="950"/>
                </a:cubicBezTo>
                <a:cubicBezTo>
                  <a:pt x="404" y="951"/>
                  <a:pt x="409" y="952"/>
                  <a:pt x="413" y="953"/>
                </a:cubicBezTo>
                <a:cubicBezTo>
                  <a:pt x="418" y="953"/>
                  <a:pt x="423" y="954"/>
                  <a:pt x="427" y="955"/>
                </a:cubicBezTo>
                <a:cubicBezTo>
                  <a:pt x="441" y="956"/>
                  <a:pt x="441" y="956"/>
                  <a:pt x="441" y="956"/>
                </a:cubicBezTo>
                <a:cubicBezTo>
                  <a:pt x="448" y="957"/>
                  <a:pt x="448" y="957"/>
                  <a:pt x="448" y="957"/>
                </a:cubicBezTo>
                <a:cubicBezTo>
                  <a:pt x="452" y="957"/>
                  <a:pt x="452" y="957"/>
                  <a:pt x="452" y="957"/>
                </a:cubicBezTo>
                <a:cubicBezTo>
                  <a:pt x="450" y="957"/>
                  <a:pt x="455" y="957"/>
                  <a:pt x="455" y="957"/>
                </a:cubicBezTo>
                <a:cubicBezTo>
                  <a:pt x="456" y="957"/>
                  <a:pt x="456" y="957"/>
                  <a:pt x="456" y="957"/>
                </a:cubicBezTo>
                <a:cubicBezTo>
                  <a:pt x="457" y="957"/>
                  <a:pt x="457" y="957"/>
                  <a:pt x="457" y="957"/>
                </a:cubicBezTo>
                <a:cubicBezTo>
                  <a:pt x="469" y="958"/>
                  <a:pt x="469" y="958"/>
                  <a:pt x="469" y="958"/>
                </a:cubicBezTo>
                <a:cubicBezTo>
                  <a:pt x="475" y="959"/>
                  <a:pt x="487" y="959"/>
                  <a:pt x="497" y="959"/>
                </a:cubicBezTo>
                <a:cubicBezTo>
                  <a:pt x="505" y="959"/>
                  <a:pt x="505" y="959"/>
                  <a:pt x="505" y="959"/>
                </a:cubicBezTo>
                <a:cubicBezTo>
                  <a:pt x="512" y="958"/>
                  <a:pt x="512" y="958"/>
                  <a:pt x="512" y="958"/>
                </a:cubicBezTo>
                <a:cubicBezTo>
                  <a:pt x="527" y="958"/>
                  <a:pt x="527" y="958"/>
                  <a:pt x="527" y="958"/>
                </a:cubicBezTo>
                <a:cubicBezTo>
                  <a:pt x="536" y="957"/>
                  <a:pt x="546" y="956"/>
                  <a:pt x="555" y="955"/>
                </a:cubicBezTo>
                <a:cubicBezTo>
                  <a:pt x="565" y="954"/>
                  <a:pt x="574" y="952"/>
                  <a:pt x="584" y="951"/>
                </a:cubicBezTo>
                <a:cubicBezTo>
                  <a:pt x="622" y="944"/>
                  <a:pt x="659" y="933"/>
                  <a:pt x="695" y="917"/>
                </a:cubicBezTo>
                <a:cubicBezTo>
                  <a:pt x="731" y="902"/>
                  <a:pt x="764" y="883"/>
                  <a:pt x="796" y="861"/>
                </a:cubicBezTo>
                <a:cubicBezTo>
                  <a:pt x="827" y="839"/>
                  <a:pt x="856" y="814"/>
                  <a:pt x="882" y="786"/>
                </a:cubicBezTo>
                <a:cubicBezTo>
                  <a:pt x="933" y="730"/>
                  <a:pt x="972" y="664"/>
                  <a:pt x="996" y="596"/>
                </a:cubicBezTo>
                <a:cubicBezTo>
                  <a:pt x="1008" y="563"/>
                  <a:pt x="1016" y="528"/>
                  <a:pt x="1022" y="495"/>
                </a:cubicBezTo>
                <a:cubicBezTo>
                  <a:pt x="1023" y="486"/>
                  <a:pt x="1024" y="478"/>
                  <a:pt x="1025" y="470"/>
                </a:cubicBezTo>
                <a:cubicBezTo>
                  <a:pt x="1026" y="461"/>
                  <a:pt x="1027" y="453"/>
                  <a:pt x="1027" y="445"/>
                </a:cubicBezTo>
                <a:cubicBezTo>
                  <a:pt x="1028" y="448"/>
                  <a:pt x="1027" y="439"/>
                  <a:pt x="1027" y="440"/>
                </a:cubicBezTo>
                <a:cubicBezTo>
                  <a:pt x="1028" y="439"/>
                  <a:pt x="1028" y="439"/>
                  <a:pt x="1028" y="439"/>
                </a:cubicBezTo>
                <a:cubicBezTo>
                  <a:pt x="1028" y="438"/>
                  <a:pt x="1028" y="438"/>
                  <a:pt x="1028" y="438"/>
                </a:cubicBezTo>
                <a:cubicBezTo>
                  <a:pt x="1028" y="436"/>
                  <a:pt x="1028" y="436"/>
                  <a:pt x="1028" y="436"/>
                </a:cubicBezTo>
                <a:cubicBezTo>
                  <a:pt x="1028" y="432"/>
                  <a:pt x="1028" y="432"/>
                  <a:pt x="1028" y="432"/>
                </a:cubicBezTo>
                <a:cubicBezTo>
                  <a:pt x="1028" y="429"/>
                  <a:pt x="1028" y="426"/>
                  <a:pt x="1029" y="423"/>
                </a:cubicBezTo>
                <a:cubicBezTo>
                  <a:pt x="1029" y="418"/>
                  <a:pt x="1029" y="418"/>
                  <a:pt x="1029" y="418"/>
                </a:cubicBezTo>
                <a:cubicBezTo>
                  <a:pt x="1029" y="418"/>
                  <a:pt x="1029" y="416"/>
                  <a:pt x="1029" y="415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29" y="407"/>
                  <a:pt x="1029" y="403"/>
                  <a:pt x="1029" y="398"/>
                </a:cubicBezTo>
                <a:cubicBezTo>
                  <a:pt x="1029" y="393"/>
                  <a:pt x="1029" y="389"/>
                  <a:pt x="1029" y="384"/>
                </a:cubicBezTo>
                <a:cubicBezTo>
                  <a:pt x="1028" y="382"/>
                  <a:pt x="1028" y="380"/>
                  <a:pt x="1028" y="378"/>
                </a:cubicBezTo>
                <a:cubicBezTo>
                  <a:pt x="1028" y="372"/>
                  <a:pt x="1028" y="372"/>
                  <a:pt x="1028" y="372"/>
                </a:cubicBezTo>
                <a:cubicBezTo>
                  <a:pt x="1027" y="365"/>
                  <a:pt x="1027" y="357"/>
                  <a:pt x="1026" y="349"/>
                </a:cubicBezTo>
                <a:cubicBezTo>
                  <a:pt x="1025" y="341"/>
                  <a:pt x="1024" y="334"/>
                  <a:pt x="1024" y="326"/>
                </a:cubicBezTo>
                <a:cubicBezTo>
                  <a:pt x="1023" y="319"/>
                  <a:pt x="1021" y="311"/>
                  <a:pt x="1020" y="304"/>
                </a:cubicBezTo>
                <a:cubicBezTo>
                  <a:pt x="1019" y="297"/>
                  <a:pt x="1017" y="290"/>
                  <a:pt x="1016" y="283"/>
                </a:cubicBezTo>
                <a:cubicBezTo>
                  <a:pt x="1014" y="276"/>
                  <a:pt x="1013" y="269"/>
                  <a:pt x="1011" y="262"/>
                </a:cubicBezTo>
                <a:cubicBezTo>
                  <a:pt x="1009" y="255"/>
                  <a:pt x="1007" y="248"/>
                  <a:pt x="1005" y="242"/>
                </a:cubicBezTo>
                <a:cubicBezTo>
                  <a:pt x="1004" y="238"/>
                  <a:pt x="1004" y="235"/>
                  <a:pt x="1003" y="232"/>
                </a:cubicBezTo>
                <a:cubicBezTo>
                  <a:pt x="1002" y="229"/>
                  <a:pt x="1000" y="226"/>
                  <a:pt x="999" y="222"/>
                </a:cubicBezTo>
                <a:cubicBezTo>
                  <a:pt x="983" y="172"/>
                  <a:pt x="961" y="130"/>
                  <a:pt x="941" y="97"/>
                </a:cubicBezTo>
                <a:cubicBezTo>
                  <a:pt x="921" y="64"/>
                  <a:pt x="901" y="40"/>
                  <a:pt x="888" y="24"/>
                </a:cubicBezTo>
                <a:cubicBezTo>
                  <a:pt x="881" y="16"/>
                  <a:pt x="876" y="10"/>
                  <a:pt x="872" y="6"/>
                </a:cubicBezTo>
                <a:cubicBezTo>
                  <a:pt x="869" y="2"/>
                  <a:pt x="867" y="0"/>
                  <a:pt x="867" y="0"/>
                </a:cubicBezTo>
                <a:cubicBezTo>
                  <a:pt x="610" y="275"/>
                  <a:pt x="610" y="275"/>
                  <a:pt x="610" y="275"/>
                </a:cubicBezTo>
                <a:cubicBezTo>
                  <a:pt x="610" y="275"/>
                  <a:pt x="614" y="277"/>
                  <a:pt x="621" y="282"/>
                </a:cubicBezTo>
                <a:cubicBezTo>
                  <a:pt x="627" y="287"/>
                  <a:pt x="637" y="294"/>
                  <a:pt x="648" y="306"/>
                </a:cubicBezTo>
                <a:cubicBezTo>
                  <a:pt x="659" y="317"/>
                  <a:pt x="671" y="332"/>
                  <a:pt x="683" y="351"/>
                </a:cubicBezTo>
                <a:cubicBezTo>
                  <a:pt x="684" y="352"/>
                  <a:pt x="685" y="353"/>
                  <a:pt x="685" y="354"/>
                </a:cubicBezTo>
                <a:cubicBezTo>
                  <a:pt x="686" y="356"/>
                  <a:pt x="687" y="357"/>
                  <a:pt x="687" y="358"/>
                </a:cubicBezTo>
                <a:cubicBezTo>
                  <a:pt x="689" y="361"/>
                  <a:pt x="690" y="363"/>
                  <a:pt x="692" y="366"/>
                </a:cubicBezTo>
                <a:cubicBezTo>
                  <a:pt x="693" y="369"/>
                  <a:pt x="694" y="372"/>
                  <a:pt x="696" y="374"/>
                </a:cubicBezTo>
                <a:cubicBezTo>
                  <a:pt x="697" y="377"/>
                  <a:pt x="698" y="380"/>
                  <a:pt x="700" y="383"/>
                </a:cubicBezTo>
                <a:cubicBezTo>
                  <a:pt x="701" y="386"/>
                  <a:pt x="702" y="389"/>
                  <a:pt x="703" y="392"/>
                </a:cubicBezTo>
                <a:cubicBezTo>
                  <a:pt x="704" y="395"/>
                  <a:pt x="705" y="399"/>
                  <a:pt x="707" y="402"/>
                </a:cubicBezTo>
                <a:cubicBezTo>
                  <a:pt x="708" y="408"/>
                  <a:pt x="710" y="414"/>
                  <a:pt x="712" y="420"/>
                </a:cubicBezTo>
                <a:cubicBezTo>
                  <a:pt x="713" y="422"/>
                  <a:pt x="713" y="423"/>
                  <a:pt x="713" y="424"/>
                </a:cubicBezTo>
                <a:cubicBezTo>
                  <a:pt x="714" y="425"/>
                  <a:pt x="714" y="425"/>
                  <a:pt x="714" y="425"/>
                </a:cubicBezTo>
                <a:cubicBezTo>
                  <a:pt x="714" y="426"/>
                  <a:pt x="714" y="426"/>
                  <a:pt x="714" y="427"/>
                </a:cubicBezTo>
                <a:cubicBezTo>
                  <a:pt x="715" y="431"/>
                  <a:pt x="715" y="431"/>
                  <a:pt x="715" y="431"/>
                </a:cubicBezTo>
                <a:cubicBezTo>
                  <a:pt x="715" y="434"/>
                  <a:pt x="715" y="437"/>
                  <a:pt x="716" y="440"/>
                </a:cubicBezTo>
                <a:cubicBezTo>
                  <a:pt x="716" y="444"/>
                  <a:pt x="716" y="444"/>
                  <a:pt x="716" y="444"/>
                </a:cubicBezTo>
                <a:cubicBezTo>
                  <a:pt x="716" y="447"/>
                  <a:pt x="716" y="447"/>
                  <a:pt x="716" y="447"/>
                </a:cubicBezTo>
                <a:cubicBezTo>
                  <a:pt x="717" y="448"/>
                  <a:pt x="717" y="448"/>
                  <a:pt x="717" y="448"/>
                </a:cubicBezTo>
                <a:cubicBezTo>
                  <a:pt x="717" y="448"/>
                  <a:pt x="717" y="448"/>
                  <a:pt x="717" y="448"/>
                </a:cubicBezTo>
                <a:cubicBezTo>
                  <a:pt x="717" y="449"/>
                  <a:pt x="717" y="441"/>
                  <a:pt x="717" y="445"/>
                </a:cubicBezTo>
                <a:cubicBezTo>
                  <a:pt x="717" y="448"/>
                  <a:pt x="718" y="452"/>
                  <a:pt x="718" y="456"/>
                </a:cubicBezTo>
                <a:cubicBezTo>
                  <a:pt x="719" y="460"/>
                  <a:pt x="719" y="464"/>
                  <a:pt x="719" y="468"/>
                </a:cubicBezTo>
                <a:cubicBezTo>
                  <a:pt x="720" y="484"/>
                  <a:pt x="719" y="501"/>
                  <a:pt x="717" y="519"/>
                </a:cubicBezTo>
                <a:cubicBezTo>
                  <a:pt x="713" y="553"/>
                  <a:pt x="701" y="590"/>
                  <a:pt x="680" y="625"/>
                </a:cubicBezTo>
                <a:cubicBezTo>
                  <a:pt x="670" y="642"/>
                  <a:pt x="657" y="659"/>
                  <a:pt x="642" y="675"/>
                </a:cubicBezTo>
                <a:cubicBezTo>
                  <a:pt x="628" y="691"/>
                  <a:pt x="611" y="705"/>
                  <a:pt x="592" y="718"/>
                </a:cubicBezTo>
                <a:cubicBezTo>
                  <a:pt x="574" y="731"/>
                  <a:pt x="554" y="742"/>
                  <a:pt x="532" y="750"/>
                </a:cubicBezTo>
                <a:cubicBezTo>
                  <a:pt x="527" y="752"/>
                  <a:pt x="521" y="754"/>
                  <a:pt x="516" y="756"/>
                </a:cubicBezTo>
                <a:cubicBezTo>
                  <a:pt x="510" y="758"/>
                  <a:pt x="504" y="760"/>
                  <a:pt x="499" y="761"/>
                </a:cubicBezTo>
                <a:cubicBezTo>
                  <a:pt x="490" y="763"/>
                  <a:pt x="490" y="763"/>
                  <a:pt x="490" y="763"/>
                </a:cubicBezTo>
                <a:cubicBezTo>
                  <a:pt x="486" y="765"/>
                  <a:pt x="486" y="765"/>
                  <a:pt x="486" y="765"/>
                </a:cubicBezTo>
                <a:cubicBezTo>
                  <a:pt x="482" y="765"/>
                  <a:pt x="482" y="765"/>
                  <a:pt x="482" y="765"/>
                </a:cubicBezTo>
                <a:cubicBezTo>
                  <a:pt x="476" y="766"/>
                  <a:pt x="473" y="768"/>
                  <a:pt x="464" y="769"/>
                </a:cubicBezTo>
                <a:cubicBezTo>
                  <a:pt x="453" y="770"/>
                  <a:pt x="453" y="770"/>
                  <a:pt x="453" y="770"/>
                </a:cubicBezTo>
                <a:cubicBezTo>
                  <a:pt x="451" y="770"/>
                  <a:pt x="451" y="770"/>
                  <a:pt x="451" y="770"/>
                </a:cubicBezTo>
                <a:cubicBezTo>
                  <a:pt x="450" y="770"/>
                  <a:pt x="450" y="770"/>
                  <a:pt x="450" y="770"/>
                </a:cubicBezTo>
                <a:cubicBezTo>
                  <a:pt x="450" y="770"/>
                  <a:pt x="454" y="770"/>
                  <a:pt x="452" y="770"/>
                </a:cubicBezTo>
                <a:cubicBezTo>
                  <a:pt x="450" y="771"/>
                  <a:pt x="450" y="771"/>
                  <a:pt x="450" y="771"/>
                </a:cubicBezTo>
                <a:cubicBezTo>
                  <a:pt x="445" y="771"/>
                  <a:pt x="445" y="771"/>
                  <a:pt x="445" y="771"/>
                </a:cubicBezTo>
                <a:cubicBezTo>
                  <a:pt x="436" y="772"/>
                  <a:pt x="436" y="772"/>
                  <a:pt x="436" y="772"/>
                </a:cubicBezTo>
                <a:cubicBezTo>
                  <a:pt x="427" y="772"/>
                  <a:pt x="427" y="772"/>
                  <a:pt x="427" y="772"/>
                </a:cubicBezTo>
                <a:cubicBezTo>
                  <a:pt x="424" y="772"/>
                  <a:pt x="421" y="773"/>
                  <a:pt x="418" y="773"/>
                </a:cubicBezTo>
                <a:cubicBezTo>
                  <a:pt x="409" y="773"/>
                  <a:pt x="409" y="773"/>
                  <a:pt x="409" y="773"/>
                </a:cubicBezTo>
                <a:cubicBezTo>
                  <a:pt x="403" y="773"/>
                  <a:pt x="396" y="772"/>
                  <a:pt x="390" y="772"/>
                </a:cubicBezTo>
                <a:cubicBezTo>
                  <a:pt x="366" y="770"/>
                  <a:pt x="341" y="766"/>
                  <a:pt x="317" y="758"/>
                </a:cubicBezTo>
                <a:cubicBezTo>
                  <a:pt x="270" y="744"/>
                  <a:pt x="225" y="719"/>
                  <a:pt x="187" y="686"/>
                </a:cubicBezTo>
                <a:cubicBezTo>
                  <a:pt x="150" y="653"/>
                  <a:pt x="120" y="612"/>
                  <a:pt x="99" y="569"/>
                </a:cubicBezTo>
                <a:cubicBezTo>
                  <a:pt x="89" y="548"/>
                  <a:pt x="81" y="526"/>
                  <a:pt x="75" y="503"/>
                </a:cubicBezTo>
                <a:cubicBezTo>
                  <a:pt x="74" y="498"/>
                  <a:pt x="73" y="492"/>
                  <a:pt x="71" y="487"/>
                </a:cubicBezTo>
                <a:cubicBezTo>
                  <a:pt x="71" y="484"/>
                  <a:pt x="70" y="481"/>
                  <a:pt x="70" y="479"/>
                </a:cubicBezTo>
                <a:cubicBezTo>
                  <a:pt x="69" y="476"/>
                  <a:pt x="69" y="474"/>
                  <a:pt x="68" y="471"/>
                </a:cubicBezTo>
                <a:cubicBezTo>
                  <a:pt x="67" y="467"/>
                  <a:pt x="67" y="467"/>
                  <a:pt x="67" y="467"/>
                </a:cubicBezTo>
                <a:cubicBezTo>
                  <a:pt x="67" y="465"/>
                  <a:pt x="67" y="465"/>
                  <a:pt x="67" y="465"/>
                </a:cubicBezTo>
                <a:cubicBezTo>
                  <a:pt x="67" y="463"/>
                  <a:pt x="67" y="463"/>
                  <a:pt x="67" y="463"/>
                </a:cubicBezTo>
                <a:cubicBezTo>
                  <a:pt x="66" y="460"/>
                  <a:pt x="66" y="457"/>
                  <a:pt x="66" y="454"/>
                </a:cubicBezTo>
                <a:cubicBezTo>
                  <a:pt x="65" y="451"/>
                  <a:pt x="65" y="448"/>
                  <a:pt x="65" y="445"/>
                </a:cubicBezTo>
                <a:cubicBezTo>
                  <a:pt x="65" y="444"/>
                  <a:pt x="65" y="444"/>
                  <a:pt x="65" y="444"/>
                </a:cubicBezTo>
                <a:cubicBezTo>
                  <a:pt x="65" y="443"/>
                  <a:pt x="65" y="443"/>
                  <a:pt x="65" y="443"/>
                </a:cubicBezTo>
                <a:cubicBezTo>
                  <a:pt x="65" y="445"/>
                  <a:pt x="65" y="444"/>
                  <a:pt x="64" y="444"/>
                </a:cubicBezTo>
                <a:cubicBezTo>
                  <a:pt x="64" y="442"/>
                  <a:pt x="64" y="442"/>
                  <a:pt x="64" y="442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64" y="432"/>
                  <a:pt x="63" y="427"/>
                  <a:pt x="63" y="422"/>
                </a:cubicBezTo>
                <a:cubicBezTo>
                  <a:pt x="63" y="416"/>
                  <a:pt x="63" y="411"/>
                  <a:pt x="63" y="406"/>
                </a:cubicBezTo>
                <a:cubicBezTo>
                  <a:pt x="63" y="395"/>
                  <a:pt x="63" y="385"/>
                  <a:pt x="64" y="375"/>
                </a:cubicBezTo>
                <a:cubicBezTo>
                  <a:pt x="65" y="355"/>
                  <a:pt x="68" y="336"/>
                  <a:pt x="72" y="319"/>
                </a:cubicBezTo>
                <a:cubicBezTo>
                  <a:pt x="73" y="317"/>
                  <a:pt x="73" y="314"/>
                  <a:pt x="74" y="312"/>
                </a:cubicBezTo>
                <a:cubicBezTo>
                  <a:pt x="74" y="310"/>
                  <a:pt x="75" y="308"/>
                  <a:pt x="75" y="306"/>
                </a:cubicBezTo>
                <a:cubicBezTo>
                  <a:pt x="76" y="302"/>
                  <a:pt x="78" y="297"/>
                  <a:pt x="79" y="293"/>
                </a:cubicBezTo>
                <a:cubicBezTo>
                  <a:pt x="80" y="289"/>
                  <a:pt x="81" y="285"/>
                  <a:pt x="82" y="281"/>
                </a:cubicBezTo>
                <a:cubicBezTo>
                  <a:pt x="83" y="279"/>
                  <a:pt x="84" y="277"/>
                  <a:pt x="84" y="276"/>
                </a:cubicBezTo>
                <a:cubicBezTo>
                  <a:pt x="85" y="274"/>
                  <a:pt x="86" y="272"/>
                  <a:pt x="86" y="270"/>
                </a:cubicBezTo>
                <a:cubicBezTo>
                  <a:pt x="88" y="266"/>
                  <a:pt x="89" y="263"/>
                  <a:pt x="90" y="259"/>
                </a:cubicBezTo>
                <a:cubicBezTo>
                  <a:pt x="92" y="255"/>
                  <a:pt x="93" y="252"/>
                  <a:pt x="95" y="249"/>
                </a:cubicBezTo>
                <a:cubicBezTo>
                  <a:pt x="96" y="245"/>
                  <a:pt x="98" y="242"/>
                  <a:pt x="99" y="239"/>
                </a:cubicBezTo>
                <a:cubicBezTo>
                  <a:pt x="101" y="236"/>
                  <a:pt x="102" y="233"/>
                  <a:pt x="103" y="230"/>
                </a:cubicBezTo>
                <a:cubicBezTo>
                  <a:pt x="115" y="206"/>
                  <a:pt x="127" y="188"/>
                  <a:pt x="135" y="176"/>
                </a:cubicBezTo>
                <a:cubicBezTo>
                  <a:pt x="139" y="170"/>
                  <a:pt x="142" y="166"/>
                  <a:pt x="145" y="163"/>
                </a:cubicBezTo>
                <a:cubicBezTo>
                  <a:pt x="147" y="160"/>
                  <a:pt x="148" y="158"/>
                  <a:pt x="148" y="158"/>
                </a:cubicBezTo>
                <a:lnTo>
                  <a:pt x="145" y="1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954" tIns="60977" rIns="121954" bIns="60977"/>
          <a:lstStyle/>
          <a:p>
            <a:endParaRPr lang="zh-CN" altLang="en-US" sz="21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23319" y="2416440"/>
            <a:ext cx="1272780" cy="5947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7247596" y="2575189"/>
            <a:ext cx="144008" cy="285751"/>
          </a:xfrm>
          <a:custGeom>
            <a:avLst/>
            <a:gdLst>
              <a:gd name="T0" fmla="*/ 68 w 68"/>
              <a:gd name="T1" fmla="*/ 135 h 135"/>
              <a:gd name="T2" fmla="*/ 68 w 68"/>
              <a:gd name="T3" fmla="*/ 0 h 135"/>
              <a:gd name="T4" fmla="*/ 0 w 68"/>
              <a:gd name="T5" fmla="*/ 69 h 135"/>
              <a:gd name="T6" fmla="*/ 68 w 68"/>
              <a:gd name="T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135">
                <a:moveTo>
                  <a:pt x="68" y="135"/>
                </a:moveTo>
                <a:lnTo>
                  <a:pt x="68" y="0"/>
                </a:lnTo>
                <a:lnTo>
                  <a:pt x="0" y="69"/>
                </a:lnTo>
                <a:lnTo>
                  <a:pt x="68" y="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6942637" y="2731823"/>
            <a:ext cx="440496" cy="143933"/>
          </a:xfrm>
          <a:custGeom>
            <a:avLst/>
            <a:gdLst>
              <a:gd name="T0" fmla="*/ 69 w 208"/>
              <a:gd name="T1" fmla="*/ 0 h 68"/>
              <a:gd name="T2" fmla="*/ 0 w 208"/>
              <a:gd name="T3" fmla="*/ 68 h 68"/>
              <a:gd name="T4" fmla="*/ 208 w 208"/>
              <a:gd name="T5" fmla="*/ 68 h 68"/>
              <a:gd name="T6" fmla="*/ 137 w 208"/>
              <a:gd name="T7" fmla="*/ 1 h 68"/>
              <a:gd name="T8" fmla="*/ 103 w 208"/>
              <a:gd name="T9" fmla="*/ 36 h 68"/>
              <a:gd name="T10" fmla="*/ 69 w 208"/>
              <a:gd name="T1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68">
                <a:moveTo>
                  <a:pt x="69" y="0"/>
                </a:moveTo>
                <a:lnTo>
                  <a:pt x="0" y="68"/>
                </a:lnTo>
                <a:lnTo>
                  <a:pt x="208" y="68"/>
                </a:lnTo>
                <a:lnTo>
                  <a:pt x="137" y="1"/>
                </a:lnTo>
                <a:lnTo>
                  <a:pt x="103" y="36"/>
                </a:lnTo>
                <a:lnTo>
                  <a:pt x="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6938402" y="2551907"/>
            <a:ext cx="446850" cy="228600"/>
          </a:xfrm>
          <a:custGeom>
            <a:avLst/>
            <a:gdLst>
              <a:gd name="T0" fmla="*/ 105 w 211"/>
              <a:gd name="T1" fmla="*/ 108 h 108"/>
              <a:gd name="T2" fmla="*/ 211 w 211"/>
              <a:gd name="T3" fmla="*/ 0 h 108"/>
              <a:gd name="T4" fmla="*/ 0 w 211"/>
              <a:gd name="T5" fmla="*/ 0 h 108"/>
              <a:gd name="T6" fmla="*/ 105 w 211"/>
              <a:gd name="T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" h="108">
                <a:moveTo>
                  <a:pt x="105" y="108"/>
                </a:moveTo>
                <a:lnTo>
                  <a:pt x="211" y="0"/>
                </a:lnTo>
                <a:lnTo>
                  <a:pt x="0" y="0"/>
                </a:lnTo>
                <a:lnTo>
                  <a:pt x="105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6929931" y="2568840"/>
            <a:ext cx="141891" cy="298451"/>
          </a:xfrm>
          <a:custGeom>
            <a:avLst/>
            <a:gdLst>
              <a:gd name="T0" fmla="*/ 67 w 67"/>
              <a:gd name="T1" fmla="*/ 70 h 141"/>
              <a:gd name="T2" fmla="*/ 0 w 67"/>
              <a:gd name="T3" fmla="*/ 0 h 141"/>
              <a:gd name="T4" fmla="*/ 0 w 67"/>
              <a:gd name="T5" fmla="*/ 141 h 141"/>
              <a:gd name="T6" fmla="*/ 67 w 67"/>
              <a:gd name="T7" fmla="*/ 7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41">
                <a:moveTo>
                  <a:pt x="67" y="70"/>
                </a:moveTo>
                <a:lnTo>
                  <a:pt x="0" y="0"/>
                </a:lnTo>
                <a:lnTo>
                  <a:pt x="0" y="141"/>
                </a:lnTo>
                <a:lnTo>
                  <a:pt x="67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521202" y="3693864"/>
            <a:ext cx="1272780" cy="594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14" name="Freeform 25"/>
          <p:cNvSpPr>
            <a:spLocks noEditPoints="1"/>
          </p:cNvSpPr>
          <p:nvPr/>
        </p:nvSpPr>
        <p:spPr bwMode="auto">
          <a:xfrm>
            <a:off x="6957462" y="3744664"/>
            <a:ext cx="364256" cy="495300"/>
          </a:xfrm>
          <a:custGeom>
            <a:avLst/>
            <a:gdLst>
              <a:gd name="T0" fmla="*/ 97 w 110"/>
              <a:gd name="T1" fmla="*/ 56 h 150"/>
              <a:gd name="T2" fmla="*/ 30 w 110"/>
              <a:gd name="T3" fmla="*/ 57 h 150"/>
              <a:gd name="T4" fmla="*/ 30 w 110"/>
              <a:gd name="T5" fmla="*/ 42 h 150"/>
              <a:gd name="T6" fmla="*/ 55 w 110"/>
              <a:gd name="T7" fmla="*/ 17 h 150"/>
              <a:gd name="T8" fmla="*/ 79 w 110"/>
              <a:gd name="T9" fmla="*/ 37 h 150"/>
              <a:gd name="T10" fmla="*/ 88 w 110"/>
              <a:gd name="T11" fmla="*/ 37 h 150"/>
              <a:gd name="T12" fmla="*/ 88 w 110"/>
              <a:gd name="T13" fmla="*/ 43 h 150"/>
              <a:gd name="T14" fmla="*/ 78 w 110"/>
              <a:gd name="T15" fmla="*/ 43 h 150"/>
              <a:gd name="T16" fmla="*/ 78 w 110"/>
              <a:gd name="T17" fmla="*/ 50 h 150"/>
              <a:gd name="T18" fmla="*/ 97 w 110"/>
              <a:gd name="T19" fmla="*/ 50 h 150"/>
              <a:gd name="T20" fmla="*/ 97 w 110"/>
              <a:gd name="T21" fmla="*/ 42 h 150"/>
              <a:gd name="T22" fmla="*/ 55 w 110"/>
              <a:gd name="T23" fmla="*/ 0 h 150"/>
              <a:gd name="T24" fmla="*/ 13 w 110"/>
              <a:gd name="T25" fmla="*/ 42 h 150"/>
              <a:gd name="T26" fmla="*/ 13 w 110"/>
              <a:gd name="T27" fmla="*/ 57 h 150"/>
              <a:gd name="T28" fmla="*/ 0 w 110"/>
              <a:gd name="T29" fmla="*/ 75 h 150"/>
              <a:gd name="T30" fmla="*/ 0 w 110"/>
              <a:gd name="T31" fmla="*/ 131 h 150"/>
              <a:gd name="T32" fmla="*/ 19 w 110"/>
              <a:gd name="T33" fmla="*/ 150 h 150"/>
              <a:gd name="T34" fmla="*/ 92 w 110"/>
              <a:gd name="T35" fmla="*/ 150 h 150"/>
              <a:gd name="T36" fmla="*/ 110 w 110"/>
              <a:gd name="T37" fmla="*/ 131 h 150"/>
              <a:gd name="T38" fmla="*/ 110 w 110"/>
              <a:gd name="T39" fmla="*/ 75 h 150"/>
              <a:gd name="T40" fmla="*/ 97 w 110"/>
              <a:gd name="T41" fmla="*/ 56 h 150"/>
              <a:gd name="T42" fmla="*/ 61 w 110"/>
              <a:gd name="T43" fmla="*/ 102 h 150"/>
              <a:gd name="T44" fmla="*/ 61 w 110"/>
              <a:gd name="T45" fmla="*/ 119 h 150"/>
              <a:gd name="T46" fmla="*/ 50 w 110"/>
              <a:gd name="T47" fmla="*/ 119 h 150"/>
              <a:gd name="T48" fmla="*/ 50 w 110"/>
              <a:gd name="T49" fmla="*/ 102 h 150"/>
              <a:gd name="T50" fmla="*/ 41 w 110"/>
              <a:gd name="T51" fmla="*/ 89 h 150"/>
              <a:gd name="T52" fmla="*/ 55 w 110"/>
              <a:gd name="T53" fmla="*/ 75 h 150"/>
              <a:gd name="T54" fmla="*/ 69 w 110"/>
              <a:gd name="T55" fmla="*/ 89 h 150"/>
              <a:gd name="T56" fmla="*/ 61 w 110"/>
              <a:gd name="T57" fmla="*/ 10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50">
                <a:moveTo>
                  <a:pt x="97" y="56"/>
                </a:moveTo>
                <a:cubicBezTo>
                  <a:pt x="30" y="57"/>
                  <a:pt x="30" y="57"/>
                  <a:pt x="30" y="57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29"/>
                  <a:pt x="41" y="17"/>
                  <a:pt x="55" y="17"/>
                </a:cubicBezTo>
                <a:cubicBezTo>
                  <a:pt x="67" y="17"/>
                  <a:pt x="77" y="26"/>
                  <a:pt x="79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43"/>
                  <a:pt x="88" y="43"/>
                  <a:pt x="88" y="43"/>
                </a:cubicBezTo>
                <a:cubicBezTo>
                  <a:pt x="78" y="43"/>
                  <a:pt x="78" y="43"/>
                  <a:pt x="78" y="43"/>
                </a:cubicBezTo>
                <a:cubicBezTo>
                  <a:pt x="78" y="50"/>
                  <a:pt x="78" y="50"/>
                  <a:pt x="7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19"/>
                  <a:pt x="78" y="0"/>
                  <a:pt x="55" y="0"/>
                </a:cubicBezTo>
                <a:cubicBezTo>
                  <a:pt x="32" y="0"/>
                  <a:pt x="13" y="19"/>
                  <a:pt x="13" y="42"/>
                </a:cubicBezTo>
                <a:cubicBezTo>
                  <a:pt x="13" y="57"/>
                  <a:pt x="13" y="57"/>
                  <a:pt x="13" y="57"/>
                </a:cubicBezTo>
                <a:cubicBezTo>
                  <a:pt x="6" y="60"/>
                  <a:pt x="0" y="67"/>
                  <a:pt x="0" y="75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1"/>
                  <a:pt x="9" y="150"/>
                  <a:pt x="19" y="150"/>
                </a:cubicBezTo>
                <a:cubicBezTo>
                  <a:pt x="92" y="150"/>
                  <a:pt x="92" y="150"/>
                  <a:pt x="92" y="150"/>
                </a:cubicBezTo>
                <a:cubicBezTo>
                  <a:pt x="102" y="150"/>
                  <a:pt x="110" y="141"/>
                  <a:pt x="110" y="131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67"/>
                  <a:pt x="105" y="59"/>
                  <a:pt x="97" y="56"/>
                </a:cubicBezTo>
                <a:close/>
                <a:moveTo>
                  <a:pt x="61" y="102"/>
                </a:moveTo>
                <a:cubicBezTo>
                  <a:pt x="61" y="119"/>
                  <a:pt x="61" y="119"/>
                  <a:pt x="61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45" y="100"/>
                  <a:pt x="41" y="95"/>
                  <a:pt x="41" y="89"/>
                </a:cubicBezTo>
                <a:cubicBezTo>
                  <a:pt x="41" y="82"/>
                  <a:pt x="47" y="75"/>
                  <a:pt x="55" y="75"/>
                </a:cubicBezTo>
                <a:cubicBezTo>
                  <a:pt x="63" y="75"/>
                  <a:pt x="69" y="82"/>
                  <a:pt x="69" y="89"/>
                </a:cubicBezTo>
                <a:cubicBezTo>
                  <a:pt x="69" y="95"/>
                  <a:pt x="66" y="100"/>
                  <a:pt x="61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523319" y="5062016"/>
            <a:ext cx="1272780" cy="59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6885458" y="5123359"/>
            <a:ext cx="446850" cy="461433"/>
          </a:xfrm>
          <a:custGeom>
            <a:avLst/>
            <a:gdLst>
              <a:gd name="T0" fmla="*/ 135 w 135"/>
              <a:gd name="T1" fmla="*/ 80 h 140"/>
              <a:gd name="T2" fmla="*/ 135 w 135"/>
              <a:gd name="T3" fmla="*/ 77 h 140"/>
              <a:gd name="T4" fmla="*/ 69 w 135"/>
              <a:gd name="T5" fmla="*/ 8 h 140"/>
              <a:gd name="T6" fmla="*/ 68 w 135"/>
              <a:gd name="T7" fmla="*/ 0 h 140"/>
              <a:gd name="T8" fmla="*/ 67 w 135"/>
              <a:gd name="T9" fmla="*/ 0 h 140"/>
              <a:gd name="T10" fmla="*/ 66 w 135"/>
              <a:gd name="T11" fmla="*/ 8 h 140"/>
              <a:gd name="T12" fmla="*/ 0 w 135"/>
              <a:gd name="T13" fmla="*/ 77 h 140"/>
              <a:gd name="T14" fmla="*/ 0 w 135"/>
              <a:gd name="T15" fmla="*/ 80 h 140"/>
              <a:gd name="T16" fmla="*/ 66 w 135"/>
              <a:gd name="T17" fmla="*/ 80 h 140"/>
              <a:gd name="T18" fmla="*/ 66 w 135"/>
              <a:gd name="T19" fmla="*/ 129 h 140"/>
              <a:gd name="T20" fmla="*/ 81 w 135"/>
              <a:gd name="T21" fmla="*/ 140 h 140"/>
              <a:gd name="T22" fmla="*/ 82 w 135"/>
              <a:gd name="T23" fmla="*/ 140 h 140"/>
              <a:gd name="T24" fmla="*/ 97 w 135"/>
              <a:gd name="T25" fmla="*/ 129 h 140"/>
              <a:gd name="T26" fmla="*/ 98 w 135"/>
              <a:gd name="T27" fmla="*/ 112 h 140"/>
              <a:gd name="T28" fmla="*/ 95 w 135"/>
              <a:gd name="T29" fmla="*/ 110 h 140"/>
              <a:gd name="T30" fmla="*/ 92 w 135"/>
              <a:gd name="T31" fmla="*/ 112 h 140"/>
              <a:gd name="T32" fmla="*/ 92 w 135"/>
              <a:gd name="T33" fmla="*/ 128 h 140"/>
              <a:gd name="T34" fmla="*/ 82 w 135"/>
              <a:gd name="T35" fmla="*/ 134 h 140"/>
              <a:gd name="T36" fmla="*/ 72 w 135"/>
              <a:gd name="T37" fmla="*/ 128 h 140"/>
              <a:gd name="T38" fmla="*/ 72 w 135"/>
              <a:gd name="T39" fmla="*/ 80 h 140"/>
              <a:gd name="T40" fmla="*/ 135 w 135"/>
              <a:gd name="T41" fmla="*/ 8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5" h="140">
                <a:moveTo>
                  <a:pt x="135" y="80"/>
                </a:moveTo>
                <a:cubicBezTo>
                  <a:pt x="135" y="78"/>
                  <a:pt x="135" y="78"/>
                  <a:pt x="135" y="77"/>
                </a:cubicBezTo>
                <a:cubicBezTo>
                  <a:pt x="135" y="40"/>
                  <a:pt x="106" y="9"/>
                  <a:pt x="69" y="8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29" y="9"/>
                  <a:pt x="0" y="40"/>
                  <a:pt x="0" y="77"/>
                </a:cubicBezTo>
                <a:cubicBezTo>
                  <a:pt x="0" y="78"/>
                  <a:pt x="0" y="79"/>
                  <a:pt x="0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7" y="135"/>
                  <a:pt x="73" y="139"/>
                  <a:pt x="81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39"/>
                  <a:pt x="97" y="135"/>
                  <a:pt x="97" y="129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98" y="111"/>
                  <a:pt x="96" y="110"/>
                  <a:pt x="95" y="110"/>
                </a:cubicBezTo>
                <a:cubicBezTo>
                  <a:pt x="93" y="110"/>
                  <a:pt x="92" y="111"/>
                  <a:pt x="92" y="112"/>
                </a:cubicBezTo>
                <a:cubicBezTo>
                  <a:pt x="92" y="112"/>
                  <a:pt x="92" y="128"/>
                  <a:pt x="92" y="128"/>
                </a:cubicBezTo>
                <a:cubicBezTo>
                  <a:pt x="92" y="131"/>
                  <a:pt x="87" y="134"/>
                  <a:pt x="82" y="134"/>
                </a:cubicBezTo>
                <a:cubicBezTo>
                  <a:pt x="76" y="134"/>
                  <a:pt x="72" y="131"/>
                  <a:pt x="72" y="128"/>
                </a:cubicBezTo>
                <a:cubicBezTo>
                  <a:pt x="72" y="80"/>
                  <a:pt x="72" y="80"/>
                  <a:pt x="72" y="80"/>
                </a:cubicBezTo>
                <a:lnTo>
                  <a:pt x="13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961038" y="2149017"/>
            <a:ext cx="2555059" cy="543697"/>
          </a:xfrm>
          <a:custGeom>
            <a:avLst/>
            <a:gdLst>
              <a:gd name="connsiteX0" fmla="*/ 0 w 1915297"/>
              <a:gd name="connsiteY0" fmla="*/ 185351 h 407773"/>
              <a:gd name="connsiteX1" fmla="*/ 0 w 1915297"/>
              <a:gd name="connsiteY1" fmla="*/ 0 h 407773"/>
              <a:gd name="connsiteX2" fmla="*/ 1161535 w 1915297"/>
              <a:gd name="connsiteY2" fmla="*/ 0 h 407773"/>
              <a:gd name="connsiteX3" fmla="*/ 1161535 w 1915297"/>
              <a:gd name="connsiteY3" fmla="*/ 407773 h 407773"/>
              <a:gd name="connsiteX4" fmla="*/ 1915297 w 1915297"/>
              <a:gd name="connsiteY4" fmla="*/ 407773 h 4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297" h="407773">
                <a:moveTo>
                  <a:pt x="0" y="185351"/>
                </a:moveTo>
                <a:lnTo>
                  <a:pt x="0" y="0"/>
                </a:lnTo>
                <a:lnTo>
                  <a:pt x="1161535" y="0"/>
                </a:lnTo>
                <a:lnTo>
                  <a:pt x="1161535" y="407773"/>
                </a:lnTo>
                <a:lnTo>
                  <a:pt x="1915297" y="407773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5098451" y="3971983"/>
            <a:ext cx="1401163" cy="0"/>
          </a:xfrm>
          <a:custGeom>
            <a:avLst/>
            <a:gdLst>
              <a:gd name="connsiteX0" fmla="*/ 0 w 1050325"/>
              <a:gd name="connsiteY0" fmla="*/ 0 h 0"/>
              <a:gd name="connsiteX1" fmla="*/ 1050325 w 10503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0325">
                <a:moveTo>
                  <a:pt x="0" y="0"/>
                </a:moveTo>
                <a:lnTo>
                  <a:pt x="1050325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181543" y="5339093"/>
            <a:ext cx="2341776" cy="493370"/>
          </a:xfrm>
          <a:custGeom>
            <a:avLst/>
            <a:gdLst>
              <a:gd name="connsiteX0" fmla="*/ 0 w 1210962"/>
              <a:gd name="connsiteY0" fmla="*/ 481913 h 481913"/>
              <a:gd name="connsiteX1" fmla="*/ 729049 w 1210962"/>
              <a:gd name="connsiteY1" fmla="*/ 481913 h 481913"/>
              <a:gd name="connsiteX2" fmla="*/ 729049 w 1210962"/>
              <a:gd name="connsiteY2" fmla="*/ 0 h 481913"/>
              <a:gd name="connsiteX3" fmla="*/ 1210962 w 1210962"/>
              <a:gd name="connsiteY3" fmla="*/ 0 h 481913"/>
              <a:gd name="connsiteX0" fmla="*/ 0 w 1210962"/>
              <a:gd name="connsiteY0" fmla="*/ 481913 h 481913"/>
              <a:gd name="connsiteX1" fmla="*/ 729049 w 1210962"/>
              <a:gd name="connsiteY1" fmla="*/ 481913 h 481913"/>
              <a:gd name="connsiteX2" fmla="*/ 469969 w 1210962"/>
              <a:gd name="connsiteY2" fmla="*/ 7620 h 481913"/>
              <a:gd name="connsiteX3" fmla="*/ 1210962 w 1210962"/>
              <a:gd name="connsiteY3" fmla="*/ 0 h 481913"/>
              <a:gd name="connsiteX0" fmla="*/ 0 w 1210962"/>
              <a:gd name="connsiteY0" fmla="*/ 481913 h 489533"/>
              <a:gd name="connsiteX1" fmla="*/ 477589 w 1210962"/>
              <a:gd name="connsiteY1" fmla="*/ 489533 h 489533"/>
              <a:gd name="connsiteX2" fmla="*/ 469969 w 1210962"/>
              <a:gd name="connsiteY2" fmla="*/ 7620 h 489533"/>
              <a:gd name="connsiteX3" fmla="*/ 1210962 w 1210962"/>
              <a:gd name="connsiteY3" fmla="*/ 0 h 489533"/>
              <a:gd name="connsiteX0" fmla="*/ 0 w 1210962"/>
              <a:gd name="connsiteY0" fmla="*/ 481913 h 481913"/>
              <a:gd name="connsiteX1" fmla="*/ 468064 w 1210962"/>
              <a:gd name="connsiteY1" fmla="*/ 475245 h 481913"/>
              <a:gd name="connsiteX2" fmla="*/ 469969 w 1210962"/>
              <a:gd name="connsiteY2" fmla="*/ 7620 h 481913"/>
              <a:gd name="connsiteX3" fmla="*/ 1210962 w 1210962"/>
              <a:gd name="connsiteY3" fmla="*/ 0 h 481913"/>
              <a:gd name="connsiteX0" fmla="*/ 0 w 1210962"/>
              <a:gd name="connsiteY0" fmla="*/ 486199 h 486199"/>
              <a:gd name="connsiteX1" fmla="*/ 468064 w 1210962"/>
              <a:gd name="connsiteY1" fmla="*/ 479531 h 486199"/>
              <a:gd name="connsiteX2" fmla="*/ 469969 w 1210962"/>
              <a:gd name="connsiteY2" fmla="*/ 0 h 486199"/>
              <a:gd name="connsiteX3" fmla="*/ 1210962 w 1210962"/>
              <a:gd name="connsiteY3" fmla="*/ 4286 h 486199"/>
              <a:gd name="connsiteX0" fmla="*/ 0 w 1210962"/>
              <a:gd name="connsiteY0" fmla="*/ 481913 h 481913"/>
              <a:gd name="connsiteX1" fmla="*/ 468064 w 1210962"/>
              <a:gd name="connsiteY1" fmla="*/ 475245 h 481913"/>
              <a:gd name="connsiteX2" fmla="*/ 467587 w 1210962"/>
              <a:gd name="connsiteY2" fmla="*/ 2858 h 481913"/>
              <a:gd name="connsiteX3" fmla="*/ 1210962 w 1210962"/>
              <a:gd name="connsiteY3" fmla="*/ 0 h 481913"/>
              <a:gd name="connsiteX0" fmla="*/ 0 w 1210962"/>
              <a:gd name="connsiteY0" fmla="*/ 483817 h 483817"/>
              <a:gd name="connsiteX1" fmla="*/ 468064 w 1210962"/>
              <a:gd name="connsiteY1" fmla="*/ 477149 h 483817"/>
              <a:gd name="connsiteX2" fmla="*/ 474730 w 1210962"/>
              <a:gd name="connsiteY2" fmla="*/ 0 h 483817"/>
              <a:gd name="connsiteX3" fmla="*/ 1210962 w 1210962"/>
              <a:gd name="connsiteY3" fmla="*/ 1904 h 483817"/>
              <a:gd name="connsiteX0" fmla="*/ 0 w 1210962"/>
              <a:gd name="connsiteY0" fmla="*/ 481913 h 481913"/>
              <a:gd name="connsiteX1" fmla="*/ 468064 w 1210962"/>
              <a:gd name="connsiteY1" fmla="*/ 475245 h 481913"/>
              <a:gd name="connsiteX2" fmla="*/ 472349 w 1210962"/>
              <a:gd name="connsiteY2" fmla="*/ 5240 h 481913"/>
              <a:gd name="connsiteX3" fmla="*/ 1210962 w 1210962"/>
              <a:gd name="connsiteY3" fmla="*/ 0 h 481913"/>
              <a:gd name="connsiteX0" fmla="*/ 0 w 1210962"/>
              <a:gd name="connsiteY0" fmla="*/ 486198 h 486198"/>
              <a:gd name="connsiteX1" fmla="*/ 468064 w 1210962"/>
              <a:gd name="connsiteY1" fmla="*/ 479530 h 486198"/>
              <a:gd name="connsiteX2" fmla="*/ 467587 w 1210962"/>
              <a:gd name="connsiteY2" fmla="*/ 0 h 486198"/>
              <a:gd name="connsiteX3" fmla="*/ 1210962 w 1210962"/>
              <a:gd name="connsiteY3" fmla="*/ 4285 h 486198"/>
              <a:gd name="connsiteX0" fmla="*/ 0 w 1210962"/>
              <a:gd name="connsiteY0" fmla="*/ 481913 h 481913"/>
              <a:gd name="connsiteX1" fmla="*/ 468064 w 1210962"/>
              <a:gd name="connsiteY1" fmla="*/ 475245 h 481913"/>
              <a:gd name="connsiteX2" fmla="*/ 467587 w 1210962"/>
              <a:gd name="connsiteY2" fmla="*/ 2859 h 481913"/>
              <a:gd name="connsiteX3" fmla="*/ 1210962 w 1210962"/>
              <a:gd name="connsiteY3" fmla="*/ 0 h 481913"/>
              <a:gd name="connsiteX0" fmla="*/ 0 w 1210962"/>
              <a:gd name="connsiteY0" fmla="*/ 481913 h 481913"/>
              <a:gd name="connsiteX1" fmla="*/ 465683 w 1210962"/>
              <a:gd name="connsiteY1" fmla="*/ 480007 h 481913"/>
              <a:gd name="connsiteX2" fmla="*/ 467587 w 1210962"/>
              <a:gd name="connsiteY2" fmla="*/ 2859 h 481913"/>
              <a:gd name="connsiteX3" fmla="*/ 1210962 w 1210962"/>
              <a:gd name="connsiteY3" fmla="*/ 0 h 481913"/>
              <a:gd name="connsiteX0" fmla="*/ 0 w 1210962"/>
              <a:gd name="connsiteY0" fmla="*/ 488579 h 488579"/>
              <a:gd name="connsiteX1" fmla="*/ 465683 w 1210962"/>
              <a:gd name="connsiteY1" fmla="*/ 486673 h 488579"/>
              <a:gd name="connsiteX2" fmla="*/ 469968 w 1210962"/>
              <a:gd name="connsiteY2" fmla="*/ 0 h 488579"/>
              <a:gd name="connsiteX3" fmla="*/ 1210962 w 1210962"/>
              <a:gd name="connsiteY3" fmla="*/ 6666 h 488579"/>
              <a:gd name="connsiteX0" fmla="*/ 0 w 1210962"/>
              <a:gd name="connsiteY0" fmla="*/ 483816 h 483816"/>
              <a:gd name="connsiteX1" fmla="*/ 465683 w 1210962"/>
              <a:gd name="connsiteY1" fmla="*/ 481910 h 483816"/>
              <a:gd name="connsiteX2" fmla="*/ 469968 w 1210962"/>
              <a:gd name="connsiteY2" fmla="*/ 0 h 483816"/>
              <a:gd name="connsiteX3" fmla="*/ 1210962 w 1210962"/>
              <a:gd name="connsiteY3" fmla="*/ 1903 h 483816"/>
              <a:gd name="connsiteX0" fmla="*/ 0 w 1210962"/>
              <a:gd name="connsiteY0" fmla="*/ 490960 h 490960"/>
              <a:gd name="connsiteX1" fmla="*/ 465683 w 1210962"/>
              <a:gd name="connsiteY1" fmla="*/ 489054 h 490960"/>
              <a:gd name="connsiteX2" fmla="*/ 469968 w 1210962"/>
              <a:gd name="connsiteY2" fmla="*/ 0 h 490960"/>
              <a:gd name="connsiteX3" fmla="*/ 1210962 w 1210962"/>
              <a:gd name="connsiteY3" fmla="*/ 9047 h 490960"/>
              <a:gd name="connsiteX0" fmla="*/ 0 w 1210962"/>
              <a:gd name="connsiteY0" fmla="*/ 483816 h 483816"/>
              <a:gd name="connsiteX1" fmla="*/ 465683 w 1210962"/>
              <a:gd name="connsiteY1" fmla="*/ 481910 h 483816"/>
              <a:gd name="connsiteX2" fmla="*/ 467587 w 1210962"/>
              <a:gd name="connsiteY2" fmla="*/ 0 h 483816"/>
              <a:gd name="connsiteX3" fmla="*/ 1210962 w 1210962"/>
              <a:gd name="connsiteY3" fmla="*/ 1903 h 483816"/>
              <a:gd name="connsiteX0" fmla="*/ 0 w 1210962"/>
              <a:gd name="connsiteY0" fmla="*/ 481913 h 481913"/>
              <a:gd name="connsiteX1" fmla="*/ 465683 w 1210962"/>
              <a:gd name="connsiteY1" fmla="*/ 480007 h 481913"/>
              <a:gd name="connsiteX2" fmla="*/ 465206 w 1210962"/>
              <a:gd name="connsiteY2" fmla="*/ 2859 h 481913"/>
              <a:gd name="connsiteX3" fmla="*/ 1210962 w 1210962"/>
              <a:gd name="connsiteY3" fmla="*/ 0 h 481913"/>
              <a:gd name="connsiteX0" fmla="*/ 0 w 1210962"/>
              <a:gd name="connsiteY0" fmla="*/ 483816 h 483816"/>
              <a:gd name="connsiteX1" fmla="*/ 465683 w 1210962"/>
              <a:gd name="connsiteY1" fmla="*/ 481910 h 483816"/>
              <a:gd name="connsiteX2" fmla="*/ 465206 w 1210962"/>
              <a:gd name="connsiteY2" fmla="*/ 0 h 483816"/>
              <a:gd name="connsiteX3" fmla="*/ 1210962 w 1210962"/>
              <a:gd name="connsiteY3" fmla="*/ 1903 h 4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962" h="483816">
                <a:moveTo>
                  <a:pt x="0" y="483816"/>
                </a:moveTo>
                <a:lnTo>
                  <a:pt x="465683" y="481910"/>
                </a:lnTo>
                <a:cubicBezTo>
                  <a:pt x="467111" y="325242"/>
                  <a:pt x="463778" y="156668"/>
                  <a:pt x="465206" y="0"/>
                </a:cubicBezTo>
                <a:lnTo>
                  <a:pt x="1210962" y="1903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1738355" y="3278519"/>
            <a:ext cx="3530322" cy="2719917"/>
          </a:xfrm>
          <a:custGeom>
            <a:avLst/>
            <a:gdLst>
              <a:gd name="T0" fmla="*/ 138 w 1067"/>
              <a:gd name="T1" fmla="*/ 12 h 823"/>
              <a:gd name="T2" fmla="*/ 102 w 1067"/>
              <a:gd name="T3" fmla="*/ 51 h 823"/>
              <a:gd name="T4" fmla="*/ 14 w 1067"/>
              <a:gd name="T5" fmla="*/ 223 h 823"/>
              <a:gd name="T6" fmla="*/ 1 w 1067"/>
              <a:gd name="T7" fmla="*/ 304 h 823"/>
              <a:gd name="T8" fmla="*/ 0 w 1067"/>
              <a:gd name="T9" fmla="*/ 321 h 823"/>
              <a:gd name="T10" fmla="*/ 0 w 1067"/>
              <a:gd name="T11" fmla="*/ 339 h 823"/>
              <a:gd name="T12" fmla="*/ 33 w 1067"/>
              <a:gd name="T13" fmla="*/ 509 h 823"/>
              <a:gd name="T14" fmla="*/ 270 w 1067"/>
              <a:gd name="T15" fmla="*/ 766 h 823"/>
              <a:gd name="T16" fmla="*/ 458 w 1067"/>
              <a:gd name="T17" fmla="*/ 820 h 823"/>
              <a:gd name="T18" fmla="*/ 463 w 1067"/>
              <a:gd name="T19" fmla="*/ 821 h 823"/>
              <a:gd name="T20" fmla="*/ 466 w 1067"/>
              <a:gd name="T21" fmla="*/ 821 h 823"/>
              <a:gd name="T22" fmla="*/ 480 w 1067"/>
              <a:gd name="T23" fmla="*/ 822 h 823"/>
              <a:gd name="T24" fmla="*/ 485 w 1067"/>
              <a:gd name="T25" fmla="*/ 822 h 823"/>
              <a:gd name="T26" fmla="*/ 512 w 1067"/>
              <a:gd name="T27" fmla="*/ 823 h 823"/>
              <a:gd name="T28" fmla="*/ 524 w 1067"/>
              <a:gd name="T29" fmla="*/ 822 h 823"/>
              <a:gd name="T30" fmla="*/ 572 w 1067"/>
              <a:gd name="T31" fmla="*/ 819 h 823"/>
              <a:gd name="T32" fmla="*/ 619 w 1067"/>
              <a:gd name="T33" fmla="*/ 811 h 823"/>
              <a:gd name="T34" fmla="*/ 809 w 1067"/>
              <a:gd name="T35" fmla="*/ 731 h 823"/>
              <a:gd name="T36" fmla="*/ 940 w 1067"/>
              <a:gd name="T37" fmla="*/ 611 h 823"/>
              <a:gd name="T38" fmla="*/ 958 w 1067"/>
              <a:gd name="T39" fmla="*/ 588 h 823"/>
              <a:gd name="T40" fmla="*/ 988 w 1067"/>
              <a:gd name="T41" fmla="*/ 542 h 823"/>
              <a:gd name="T42" fmla="*/ 1012 w 1067"/>
              <a:gd name="T43" fmla="*/ 496 h 823"/>
              <a:gd name="T44" fmla="*/ 1056 w 1067"/>
              <a:gd name="T45" fmla="*/ 366 h 823"/>
              <a:gd name="T46" fmla="*/ 1064 w 1067"/>
              <a:gd name="T47" fmla="*/ 315 h 823"/>
              <a:gd name="T48" fmla="*/ 691 w 1067"/>
              <a:gd name="T49" fmla="*/ 288 h 823"/>
              <a:gd name="T50" fmla="*/ 695 w 1067"/>
              <a:gd name="T51" fmla="*/ 311 h 823"/>
              <a:gd name="T52" fmla="*/ 696 w 1067"/>
              <a:gd name="T53" fmla="*/ 328 h 823"/>
              <a:gd name="T54" fmla="*/ 690 w 1067"/>
              <a:gd name="T55" fmla="*/ 390 h 823"/>
              <a:gd name="T56" fmla="*/ 686 w 1067"/>
              <a:gd name="T57" fmla="*/ 405 h 823"/>
              <a:gd name="T58" fmla="*/ 677 w 1067"/>
              <a:gd name="T59" fmla="*/ 429 h 823"/>
              <a:gd name="T60" fmla="*/ 673 w 1067"/>
              <a:gd name="T61" fmla="*/ 437 h 823"/>
              <a:gd name="T62" fmla="*/ 629 w 1067"/>
              <a:gd name="T63" fmla="*/ 504 h 823"/>
              <a:gd name="T64" fmla="*/ 509 w 1067"/>
              <a:gd name="T65" fmla="*/ 583 h 823"/>
              <a:gd name="T66" fmla="*/ 493 w 1067"/>
              <a:gd name="T67" fmla="*/ 588 h 823"/>
              <a:gd name="T68" fmla="*/ 484 w 1067"/>
              <a:gd name="T69" fmla="*/ 590 h 823"/>
              <a:gd name="T70" fmla="*/ 477 w 1067"/>
              <a:gd name="T71" fmla="*/ 592 h 823"/>
              <a:gd name="T72" fmla="*/ 470 w 1067"/>
              <a:gd name="T73" fmla="*/ 593 h 823"/>
              <a:gd name="T74" fmla="*/ 458 w 1067"/>
              <a:gd name="T75" fmla="*/ 595 h 823"/>
              <a:gd name="T76" fmla="*/ 459 w 1067"/>
              <a:gd name="T77" fmla="*/ 595 h 823"/>
              <a:gd name="T78" fmla="*/ 455 w 1067"/>
              <a:gd name="T79" fmla="*/ 595 h 823"/>
              <a:gd name="T80" fmla="*/ 229 w 1067"/>
              <a:gd name="T81" fmla="*/ 541 h 823"/>
              <a:gd name="T82" fmla="*/ 89 w 1067"/>
              <a:gd name="T83" fmla="*/ 344 h 823"/>
              <a:gd name="T84" fmla="*/ 84 w 1067"/>
              <a:gd name="T85" fmla="*/ 323 h 823"/>
              <a:gd name="T86" fmla="*/ 81 w 1067"/>
              <a:gd name="T87" fmla="*/ 310 h 823"/>
              <a:gd name="T88" fmla="*/ 79 w 1067"/>
              <a:gd name="T89" fmla="*/ 294 h 823"/>
              <a:gd name="T90" fmla="*/ 78 w 1067"/>
              <a:gd name="T91" fmla="*/ 288 h 823"/>
              <a:gd name="T92" fmla="*/ 78 w 1067"/>
              <a:gd name="T93" fmla="*/ 288 h 823"/>
              <a:gd name="T94" fmla="*/ 75 w 1067"/>
              <a:gd name="T95" fmla="*/ 232 h 823"/>
              <a:gd name="T96" fmla="*/ 118 w 1067"/>
              <a:gd name="T97" fmla="*/ 62 h 823"/>
              <a:gd name="T98" fmla="*/ 144 w 1067"/>
              <a:gd name="T99" fmla="*/ 17 h 823"/>
              <a:gd name="T100" fmla="*/ 152 w 1067"/>
              <a:gd name="T101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7" h="823">
                <a:moveTo>
                  <a:pt x="152" y="0"/>
                </a:moveTo>
                <a:cubicBezTo>
                  <a:pt x="152" y="0"/>
                  <a:pt x="147" y="4"/>
                  <a:pt x="138" y="12"/>
                </a:cubicBezTo>
                <a:cubicBezTo>
                  <a:pt x="134" y="16"/>
                  <a:pt x="129" y="22"/>
                  <a:pt x="122" y="28"/>
                </a:cubicBezTo>
                <a:cubicBezTo>
                  <a:pt x="116" y="34"/>
                  <a:pt x="109" y="42"/>
                  <a:pt x="102" y="51"/>
                </a:cubicBezTo>
                <a:cubicBezTo>
                  <a:pt x="87" y="68"/>
                  <a:pt x="70" y="91"/>
                  <a:pt x="55" y="120"/>
                </a:cubicBezTo>
                <a:cubicBezTo>
                  <a:pt x="39" y="148"/>
                  <a:pt x="24" y="183"/>
                  <a:pt x="14" y="223"/>
                </a:cubicBezTo>
                <a:cubicBezTo>
                  <a:pt x="9" y="243"/>
                  <a:pt x="5" y="265"/>
                  <a:pt x="2" y="287"/>
                </a:cubicBezTo>
                <a:cubicBezTo>
                  <a:pt x="2" y="293"/>
                  <a:pt x="1" y="298"/>
                  <a:pt x="1" y="304"/>
                </a:cubicBezTo>
                <a:cubicBezTo>
                  <a:pt x="1" y="306"/>
                  <a:pt x="0" y="309"/>
                  <a:pt x="0" y="312"/>
                </a:cubicBezTo>
                <a:cubicBezTo>
                  <a:pt x="0" y="315"/>
                  <a:pt x="0" y="318"/>
                  <a:pt x="0" y="321"/>
                </a:cubicBezTo>
                <a:cubicBezTo>
                  <a:pt x="0" y="324"/>
                  <a:pt x="0" y="327"/>
                  <a:pt x="0" y="330"/>
                </a:cubicBezTo>
                <a:cubicBezTo>
                  <a:pt x="0" y="333"/>
                  <a:pt x="0" y="336"/>
                  <a:pt x="0" y="339"/>
                </a:cubicBezTo>
                <a:cubicBezTo>
                  <a:pt x="0" y="345"/>
                  <a:pt x="0" y="351"/>
                  <a:pt x="0" y="357"/>
                </a:cubicBezTo>
                <a:cubicBezTo>
                  <a:pt x="3" y="406"/>
                  <a:pt x="13" y="458"/>
                  <a:pt x="33" y="509"/>
                </a:cubicBezTo>
                <a:cubicBezTo>
                  <a:pt x="54" y="561"/>
                  <a:pt x="84" y="611"/>
                  <a:pt x="124" y="655"/>
                </a:cubicBezTo>
                <a:cubicBezTo>
                  <a:pt x="164" y="700"/>
                  <a:pt x="214" y="738"/>
                  <a:pt x="270" y="766"/>
                </a:cubicBezTo>
                <a:cubicBezTo>
                  <a:pt x="326" y="795"/>
                  <a:pt x="389" y="814"/>
                  <a:pt x="452" y="820"/>
                </a:cubicBezTo>
                <a:cubicBezTo>
                  <a:pt x="458" y="820"/>
                  <a:pt x="458" y="820"/>
                  <a:pt x="458" y="820"/>
                </a:cubicBezTo>
                <a:cubicBezTo>
                  <a:pt x="459" y="821"/>
                  <a:pt x="459" y="821"/>
                  <a:pt x="459" y="821"/>
                </a:cubicBezTo>
                <a:cubicBezTo>
                  <a:pt x="457" y="821"/>
                  <a:pt x="463" y="821"/>
                  <a:pt x="463" y="821"/>
                </a:cubicBezTo>
                <a:cubicBezTo>
                  <a:pt x="464" y="821"/>
                  <a:pt x="464" y="821"/>
                  <a:pt x="464" y="821"/>
                </a:cubicBezTo>
                <a:cubicBezTo>
                  <a:pt x="466" y="821"/>
                  <a:pt x="466" y="821"/>
                  <a:pt x="466" y="821"/>
                </a:cubicBezTo>
                <a:cubicBezTo>
                  <a:pt x="476" y="822"/>
                  <a:pt x="476" y="822"/>
                  <a:pt x="476" y="822"/>
                </a:cubicBezTo>
                <a:cubicBezTo>
                  <a:pt x="480" y="822"/>
                  <a:pt x="480" y="822"/>
                  <a:pt x="480" y="822"/>
                </a:cubicBezTo>
                <a:cubicBezTo>
                  <a:pt x="483" y="822"/>
                  <a:pt x="483" y="822"/>
                  <a:pt x="483" y="822"/>
                </a:cubicBezTo>
                <a:cubicBezTo>
                  <a:pt x="483" y="822"/>
                  <a:pt x="484" y="822"/>
                  <a:pt x="485" y="822"/>
                </a:cubicBezTo>
                <a:cubicBezTo>
                  <a:pt x="499" y="823"/>
                  <a:pt x="499" y="823"/>
                  <a:pt x="499" y="823"/>
                </a:cubicBezTo>
                <a:cubicBezTo>
                  <a:pt x="512" y="823"/>
                  <a:pt x="512" y="823"/>
                  <a:pt x="512" y="823"/>
                </a:cubicBezTo>
                <a:cubicBezTo>
                  <a:pt x="514" y="823"/>
                  <a:pt x="516" y="823"/>
                  <a:pt x="518" y="823"/>
                </a:cubicBezTo>
                <a:cubicBezTo>
                  <a:pt x="524" y="822"/>
                  <a:pt x="524" y="822"/>
                  <a:pt x="524" y="822"/>
                </a:cubicBezTo>
                <a:cubicBezTo>
                  <a:pt x="532" y="822"/>
                  <a:pt x="540" y="822"/>
                  <a:pt x="548" y="821"/>
                </a:cubicBezTo>
                <a:cubicBezTo>
                  <a:pt x="556" y="820"/>
                  <a:pt x="564" y="820"/>
                  <a:pt x="572" y="819"/>
                </a:cubicBezTo>
                <a:cubicBezTo>
                  <a:pt x="579" y="818"/>
                  <a:pt x="587" y="817"/>
                  <a:pt x="595" y="816"/>
                </a:cubicBezTo>
                <a:cubicBezTo>
                  <a:pt x="603" y="814"/>
                  <a:pt x="611" y="813"/>
                  <a:pt x="619" y="811"/>
                </a:cubicBezTo>
                <a:cubicBezTo>
                  <a:pt x="626" y="810"/>
                  <a:pt x="634" y="808"/>
                  <a:pt x="642" y="806"/>
                </a:cubicBezTo>
                <a:cubicBezTo>
                  <a:pt x="702" y="790"/>
                  <a:pt x="760" y="764"/>
                  <a:pt x="809" y="731"/>
                </a:cubicBezTo>
                <a:cubicBezTo>
                  <a:pt x="858" y="699"/>
                  <a:pt x="900" y="660"/>
                  <a:pt x="934" y="619"/>
                </a:cubicBezTo>
                <a:cubicBezTo>
                  <a:pt x="936" y="616"/>
                  <a:pt x="938" y="614"/>
                  <a:pt x="940" y="611"/>
                </a:cubicBezTo>
                <a:cubicBezTo>
                  <a:pt x="942" y="609"/>
                  <a:pt x="944" y="606"/>
                  <a:pt x="946" y="604"/>
                </a:cubicBezTo>
                <a:cubicBezTo>
                  <a:pt x="950" y="598"/>
                  <a:pt x="954" y="593"/>
                  <a:pt x="958" y="588"/>
                </a:cubicBezTo>
                <a:cubicBezTo>
                  <a:pt x="965" y="578"/>
                  <a:pt x="972" y="568"/>
                  <a:pt x="979" y="557"/>
                </a:cubicBezTo>
                <a:cubicBezTo>
                  <a:pt x="982" y="552"/>
                  <a:pt x="985" y="547"/>
                  <a:pt x="988" y="542"/>
                </a:cubicBezTo>
                <a:cubicBezTo>
                  <a:pt x="991" y="536"/>
                  <a:pt x="994" y="531"/>
                  <a:pt x="997" y="526"/>
                </a:cubicBezTo>
                <a:cubicBezTo>
                  <a:pt x="1002" y="516"/>
                  <a:pt x="1007" y="506"/>
                  <a:pt x="1012" y="496"/>
                </a:cubicBezTo>
                <a:cubicBezTo>
                  <a:pt x="1031" y="456"/>
                  <a:pt x="1043" y="419"/>
                  <a:pt x="1050" y="388"/>
                </a:cubicBezTo>
                <a:cubicBezTo>
                  <a:pt x="1053" y="380"/>
                  <a:pt x="1054" y="373"/>
                  <a:pt x="1056" y="366"/>
                </a:cubicBezTo>
                <a:cubicBezTo>
                  <a:pt x="1057" y="359"/>
                  <a:pt x="1059" y="352"/>
                  <a:pt x="1059" y="346"/>
                </a:cubicBezTo>
                <a:cubicBezTo>
                  <a:pt x="1061" y="334"/>
                  <a:pt x="1063" y="323"/>
                  <a:pt x="1064" y="315"/>
                </a:cubicBezTo>
                <a:cubicBezTo>
                  <a:pt x="1066" y="297"/>
                  <a:pt x="1067" y="288"/>
                  <a:pt x="1067" y="288"/>
                </a:cubicBezTo>
                <a:cubicBezTo>
                  <a:pt x="691" y="288"/>
                  <a:pt x="691" y="288"/>
                  <a:pt x="691" y="288"/>
                </a:cubicBezTo>
                <a:cubicBezTo>
                  <a:pt x="691" y="288"/>
                  <a:pt x="692" y="292"/>
                  <a:pt x="693" y="299"/>
                </a:cubicBezTo>
                <a:cubicBezTo>
                  <a:pt x="694" y="302"/>
                  <a:pt x="694" y="306"/>
                  <a:pt x="695" y="311"/>
                </a:cubicBezTo>
                <a:cubicBezTo>
                  <a:pt x="695" y="314"/>
                  <a:pt x="695" y="316"/>
                  <a:pt x="695" y="319"/>
                </a:cubicBezTo>
                <a:cubicBezTo>
                  <a:pt x="696" y="322"/>
                  <a:pt x="696" y="325"/>
                  <a:pt x="696" y="328"/>
                </a:cubicBezTo>
                <a:cubicBezTo>
                  <a:pt x="696" y="341"/>
                  <a:pt x="696" y="357"/>
                  <a:pt x="693" y="376"/>
                </a:cubicBezTo>
                <a:cubicBezTo>
                  <a:pt x="692" y="380"/>
                  <a:pt x="691" y="385"/>
                  <a:pt x="690" y="390"/>
                </a:cubicBezTo>
                <a:cubicBezTo>
                  <a:pt x="689" y="392"/>
                  <a:pt x="688" y="395"/>
                  <a:pt x="688" y="398"/>
                </a:cubicBezTo>
                <a:cubicBezTo>
                  <a:pt x="687" y="400"/>
                  <a:pt x="686" y="403"/>
                  <a:pt x="686" y="405"/>
                </a:cubicBezTo>
                <a:cubicBezTo>
                  <a:pt x="684" y="410"/>
                  <a:pt x="682" y="415"/>
                  <a:pt x="680" y="421"/>
                </a:cubicBezTo>
                <a:cubicBezTo>
                  <a:pt x="679" y="424"/>
                  <a:pt x="678" y="426"/>
                  <a:pt x="677" y="429"/>
                </a:cubicBezTo>
                <a:cubicBezTo>
                  <a:pt x="677" y="430"/>
                  <a:pt x="676" y="432"/>
                  <a:pt x="675" y="433"/>
                </a:cubicBezTo>
                <a:cubicBezTo>
                  <a:pt x="675" y="434"/>
                  <a:pt x="674" y="436"/>
                  <a:pt x="673" y="437"/>
                </a:cubicBezTo>
                <a:cubicBezTo>
                  <a:pt x="669" y="448"/>
                  <a:pt x="662" y="459"/>
                  <a:pt x="655" y="471"/>
                </a:cubicBezTo>
                <a:cubicBezTo>
                  <a:pt x="648" y="482"/>
                  <a:pt x="639" y="493"/>
                  <a:pt x="629" y="504"/>
                </a:cubicBezTo>
                <a:cubicBezTo>
                  <a:pt x="610" y="526"/>
                  <a:pt x="585" y="546"/>
                  <a:pt x="556" y="562"/>
                </a:cubicBezTo>
                <a:cubicBezTo>
                  <a:pt x="541" y="571"/>
                  <a:pt x="525" y="578"/>
                  <a:pt x="509" y="583"/>
                </a:cubicBezTo>
                <a:cubicBezTo>
                  <a:pt x="504" y="585"/>
                  <a:pt x="500" y="586"/>
                  <a:pt x="496" y="587"/>
                </a:cubicBezTo>
                <a:cubicBezTo>
                  <a:pt x="493" y="588"/>
                  <a:pt x="493" y="588"/>
                  <a:pt x="493" y="588"/>
                </a:cubicBezTo>
                <a:cubicBezTo>
                  <a:pt x="491" y="588"/>
                  <a:pt x="490" y="589"/>
                  <a:pt x="489" y="589"/>
                </a:cubicBezTo>
                <a:cubicBezTo>
                  <a:pt x="484" y="590"/>
                  <a:pt x="484" y="590"/>
                  <a:pt x="484" y="590"/>
                </a:cubicBezTo>
                <a:cubicBezTo>
                  <a:pt x="479" y="592"/>
                  <a:pt x="479" y="592"/>
                  <a:pt x="479" y="592"/>
                </a:cubicBezTo>
                <a:cubicBezTo>
                  <a:pt x="478" y="592"/>
                  <a:pt x="478" y="592"/>
                  <a:pt x="477" y="592"/>
                </a:cubicBezTo>
                <a:cubicBezTo>
                  <a:pt x="474" y="593"/>
                  <a:pt x="474" y="593"/>
                  <a:pt x="474" y="593"/>
                </a:cubicBezTo>
                <a:cubicBezTo>
                  <a:pt x="470" y="593"/>
                  <a:pt x="470" y="593"/>
                  <a:pt x="470" y="593"/>
                </a:cubicBezTo>
                <a:cubicBezTo>
                  <a:pt x="460" y="594"/>
                  <a:pt x="460" y="594"/>
                  <a:pt x="460" y="594"/>
                </a:cubicBezTo>
                <a:cubicBezTo>
                  <a:pt x="458" y="595"/>
                  <a:pt x="458" y="595"/>
                  <a:pt x="458" y="595"/>
                </a:cubicBezTo>
                <a:cubicBezTo>
                  <a:pt x="457" y="595"/>
                  <a:pt x="457" y="595"/>
                  <a:pt x="457" y="595"/>
                </a:cubicBezTo>
                <a:cubicBezTo>
                  <a:pt x="456" y="595"/>
                  <a:pt x="462" y="595"/>
                  <a:pt x="459" y="595"/>
                </a:cubicBezTo>
                <a:cubicBezTo>
                  <a:pt x="459" y="595"/>
                  <a:pt x="459" y="595"/>
                  <a:pt x="459" y="595"/>
                </a:cubicBezTo>
                <a:cubicBezTo>
                  <a:pt x="455" y="595"/>
                  <a:pt x="455" y="595"/>
                  <a:pt x="455" y="595"/>
                </a:cubicBezTo>
                <a:cubicBezTo>
                  <a:pt x="418" y="601"/>
                  <a:pt x="379" y="599"/>
                  <a:pt x="340" y="590"/>
                </a:cubicBezTo>
                <a:cubicBezTo>
                  <a:pt x="301" y="581"/>
                  <a:pt x="263" y="564"/>
                  <a:pt x="229" y="541"/>
                </a:cubicBezTo>
                <a:cubicBezTo>
                  <a:pt x="195" y="517"/>
                  <a:pt x="165" y="487"/>
                  <a:pt x="141" y="454"/>
                </a:cubicBezTo>
                <a:cubicBezTo>
                  <a:pt x="117" y="420"/>
                  <a:pt x="100" y="382"/>
                  <a:pt x="89" y="344"/>
                </a:cubicBezTo>
                <a:cubicBezTo>
                  <a:pt x="88" y="339"/>
                  <a:pt x="87" y="335"/>
                  <a:pt x="85" y="330"/>
                </a:cubicBezTo>
                <a:cubicBezTo>
                  <a:pt x="85" y="327"/>
                  <a:pt x="84" y="325"/>
                  <a:pt x="84" y="323"/>
                </a:cubicBezTo>
                <a:cubicBezTo>
                  <a:pt x="83" y="321"/>
                  <a:pt x="83" y="318"/>
                  <a:pt x="82" y="316"/>
                </a:cubicBezTo>
                <a:cubicBezTo>
                  <a:pt x="82" y="314"/>
                  <a:pt x="81" y="312"/>
                  <a:pt x="81" y="310"/>
                </a:cubicBezTo>
                <a:cubicBezTo>
                  <a:pt x="80" y="307"/>
                  <a:pt x="80" y="304"/>
                  <a:pt x="80" y="302"/>
                </a:cubicBezTo>
                <a:cubicBezTo>
                  <a:pt x="79" y="299"/>
                  <a:pt x="79" y="297"/>
                  <a:pt x="79" y="294"/>
                </a:cubicBezTo>
                <a:cubicBezTo>
                  <a:pt x="78" y="290"/>
                  <a:pt x="78" y="290"/>
                  <a:pt x="78" y="290"/>
                </a:cubicBezTo>
                <a:cubicBezTo>
                  <a:pt x="78" y="288"/>
                  <a:pt x="78" y="288"/>
                  <a:pt x="78" y="288"/>
                </a:cubicBezTo>
                <a:cubicBezTo>
                  <a:pt x="78" y="288"/>
                  <a:pt x="78" y="288"/>
                  <a:pt x="78" y="288"/>
                </a:cubicBezTo>
                <a:cubicBezTo>
                  <a:pt x="78" y="287"/>
                  <a:pt x="78" y="288"/>
                  <a:pt x="78" y="288"/>
                </a:cubicBezTo>
                <a:cubicBezTo>
                  <a:pt x="78" y="287"/>
                  <a:pt x="78" y="287"/>
                  <a:pt x="78" y="287"/>
                </a:cubicBezTo>
                <a:cubicBezTo>
                  <a:pt x="75" y="268"/>
                  <a:pt x="75" y="250"/>
                  <a:pt x="75" y="232"/>
                </a:cubicBezTo>
                <a:cubicBezTo>
                  <a:pt x="76" y="196"/>
                  <a:pt x="81" y="163"/>
                  <a:pt x="90" y="134"/>
                </a:cubicBezTo>
                <a:cubicBezTo>
                  <a:pt x="98" y="106"/>
                  <a:pt x="108" y="81"/>
                  <a:pt x="118" y="62"/>
                </a:cubicBezTo>
                <a:cubicBezTo>
                  <a:pt x="123" y="52"/>
                  <a:pt x="128" y="43"/>
                  <a:pt x="133" y="36"/>
                </a:cubicBezTo>
                <a:cubicBezTo>
                  <a:pt x="137" y="29"/>
                  <a:pt x="141" y="22"/>
                  <a:pt x="144" y="17"/>
                </a:cubicBezTo>
                <a:cubicBezTo>
                  <a:pt x="151" y="8"/>
                  <a:pt x="155" y="2"/>
                  <a:pt x="155" y="2"/>
                </a:cubicBezTo>
                <a:lnTo>
                  <a:pt x="1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54" tIns="60977" rIns="121954" bIns="60977"/>
          <a:lstStyle/>
          <a:p>
            <a:endParaRPr lang="zh-CN" altLang="en-US" sz="2100"/>
          </a:p>
        </p:txBody>
      </p:sp>
      <p:sp>
        <p:nvSpPr>
          <p:cNvPr id="21" name="TextBox 6"/>
          <p:cNvSpPr txBox="1"/>
          <p:nvPr/>
        </p:nvSpPr>
        <p:spPr>
          <a:xfrm>
            <a:off x="7937158" y="2551164"/>
            <a:ext cx="2756241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图片设计要点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7929370" y="3856600"/>
            <a:ext cx="347523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文字设计要点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7937159" y="5152744"/>
            <a:ext cx="3873841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商品重点设计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18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82700" y="1447800"/>
            <a:ext cx="75152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移动端不是</a:t>
            </a:r>
            <a:r>
              <a:rPr lang="en-US" altLang="zh-CN" dirty="0"/>
              <a:t>PC</a:t>
            </a:r>
            <a:r>
              <a:rPr lang="zh-CN" altLang="en-US" dirty="0"/>
              <a:t>端的直接缩放</a:t>
            </a:r>
            <a:r>
              <a:rPr lang="en-US" altLang="zh-CN" dirty="0"/>
              <a:t>;</a:t>
            </a:r>
          </a:p>
          <a:p>
            <a:endParaRPr lang="en-US" altLang="zh-CN" dirty="0"/>
          </a:p>
          <a:p>
            <a:r>
              <a:rPr lang="zh-CN" altLang="en-US" dirty="0"/>
              <a:t>移动端每一屏的内容需要有一个比较明显的分割形式，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比如大标题和数字区分。不宜用太重口味的条幅</a:t>
            </a:r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移动端的文字最小也需要</a:t>
            </a:r>
            <a:r>
              <a:rPr lang="en-US" altLang="zh-CN" dirty="0"/>
              <a:t>PC</a:t>
            </a:r>
            <a:r>
              <a:rPr lang="zh-CN" altLang="en-US" dirty="0"/>
              <a:t>端最小字号的</a:t>
            </a:r>
            <a:r>
              <a:rPr lang="en-US" altLang="zh-CN" dirty="0"/>
              <a:t>150%(1080px</a:t>
            </a:r>
            <a:r>
              <a:rPr lang="zh-CN" altLang="en-US" dirty="0"/>
              <a:t>宽需要</a:t>
            </a:r>
            <a:r>
              <a:rPr lang="en-US" altLang="zh-CN" dirty="0"/>
              <a:t>200%</a:t>
            </a:r>
            <a:r>
              <a:rPr lang="zh-CN" altLang="en-US" dirty="0"/>
              <a:t>以上</a:t>
            </a:r>
            <a:r>
              <a:rPr lang="en-US" altLang="zh-CN" dirty="0"/>
              <a:t>);</a:t>
            </a:r>
          </a:p>
          <a:p>
            <a:endParaRPr lang="en-US" altLang="zh-CN" dirty="0"/>
          </a:p>
          <a:p>
            <a:r>
              <a:rPr lang="zh-CN" altLang="en-US" dirty="0"/>
              <a:t>移动端更适合上下屏的分割</a:t>
            </a:r>
            <a:r>
              <a:rPr lang="en-US" altLang="zh-CN" dirty="0"/>
              <a:t>;</a:t>
            </a:r>
          </a:p>
          <a:p>
            <a:endParaRPr lang="en-US" altLang="zh-CN" dirty="0"/>
          </a:p>
          <a:p>
            <a:r>
              <a:rPr lang="zh-CN" altLang="en-US" dirty="0"/>
              <a:t>移动端的更适合左对齐的排版方式。</a:t>
            </a:r>
          </a:p>
        </p:txBody>
      </p:sp>
    </p:spTree>
    <p:extLst>
      <p:ext uri="{BB962C8B-B14F-4D97-AF65-F5344CB8AC3E}">
        <p14:creationId xmlns:p14="http://schemas.microsoft.com/office/powerpoint/2010/main" val="27852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8.3.3  </a:t>
            </a:r>
            <a:r>
              <a:rPr lang="zh-CN" altLang="en-US" dirty="0"/>
              <a:t>制作移动端详情页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5" y="1756765"/>
            <a:ext cx="8640419" cy="416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1756765"/>
            <a:ext cx="3082994" cy="416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17625" y="1488765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99950" y="146438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28471" y="1464381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608615" y="1509962"/>
            <a:ext cx="489746" cy="523220"/>
            <a:chOff x="922697" y="1749289"/>
            <a:chExt cx="489746" cy="523220"/>
          </a:xfrm>
        </p:grpSpPr>
        <p:sp>
          <p:nvSpPr>
            <p:cNvPr id="24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07" y="0"/>
            <a:ext cx="18192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8.3.3  </a:t>
            </a:r>
            <a:r>
              <a:rPr lang="zh-CN" altLang="en-US" dirty="0"/>
              <a:t>制作移动端详情页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4" y="2185687"/>
            <a:ext cx="2698707" cy="3733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0" y="2180168"/>
            <a:ext cx="2681439" cy="3733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71" y="2153481"/>
            <a:ext cx="3146638" cy="37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528" y="2185687"/>
            <a:ext cx="3058000" cy="36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55052" y="1941484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37377" y="1917100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665898" y="1917100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59435" y="1969820"/>
            <a:ext cx="489746" cy="523220"/>
            <a:chOff x="922697" y="1749289"/>
            <a:chExt cx="489746" cy="523220"/>
          </a:xfrm>
        </p:grpSpPr>
        <p:sp>
          <p:nvSpPr>
            <p:cNvPr id="24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8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0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1014</Words>
  <Application>Microsoft Office PowerPoint</Application>
  <PresentationFormat>自定义</PresentationFormat>
  <Paragraphs>139</Paragraphs>
  <Slides>16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方正仿宋简体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8.3.1  移动端详情页的特征</vt:lpstr>
      <vt:lpstr>8.3.2  移动端详情页设计的要点</vt:lpstr>
      <vt:lpstr>注意事项</vt:lpstr>
      <vt:lpstr>8.3.3  制作移动端详情页</vt:lpstr>
      <vt:lpstr>8.3.3  制作移动端详情页</vt:lpstr>
      <vt:lpstr>8.3.3  制作移动端详情页</vt:lpstr>
      <vt:lpstr>8.3.3  制作移动端详情页</vt:lpstr>
      <vt:lpstr>8.3.4  任务实训及考核</vt:lpstr>
      <vt:lpstr>拓展延伸</vt:lpstr>
      <vt:lpstr>8.3.4  任务实训及考核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95</cp:revision>
  <dcterms:created xsi:type="dcterms:W3CDTF">2017-06-21T11:05:56Z</dcterms:created>
  <dcterms:modified xsi:type="dcterms:W3CDTF">2020-06-05T01:08:36Z</dcterms:modified>
</cp:coreProperties>
</file>