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7" r:id="rId2"/>
    <p:sldId id="399" r:id="rId3"/>
    <p:sldId id="422" r:id="rId4"/>
    <p:sldId id="400" r:id="rId5"/>
    <p:sldId id="401" r:id="rId6"/>
    <p:sldId id="402" r:id="rId7"/>
    <p:sldId id="418" r:id="rId8"/>
    <p:sldId id="417" r:id="rId9"/>
    <p:sldId id="419" r:id="rId10"/>
    <p:sldId id="420" r:id="rId11"/>
    <p:sldId id="421" r:id="rId12"/>
    <p:sldId id="415" r:id="rId13"/>
    <p:sldId id="416" r:id="rId14"/>
    <p:sldId id="403" r:id="rId15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拓展延伸：如何抓住详情页设计的重点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新品、热卖单品、促销商品、常规商品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新品</a:t>
            </a:r>
            <a:r>
              <a:rPr lang="en-US" altLang="zh-CN" dirty="0"/>
              <a:t>:</a:t>
            </a: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首先在传达设计理念的同时强调品牌、款式与品质，将新品介绍给客户。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其次，将商品的某一特点做到极致，突出商品的差异化优势。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再次，对销量低的新品可以通过打折、满减等营销方式积累一定的基础销量。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pPr>
              <a:lnSpc>
                <a:spcPct val="140000"/>
              </a:lnSpc>
            </a:pPr>
            <a:r>
              <a:rPr lang="zh-CN" altLang="en-US" dirty="0"/>
              <a:t>热卖单品：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这类商品有良好的销量，在详情页突出展示热销盛况、好评，暗示客户该商品已被大众认同，从而打消客户的疑虑。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然后通过展示商品优势来佐证其热销的原因，让客户相信选择该款商品时正确的选择，进一步赢得客户的信任。</a:t>
            </a:r>
          </a:p>
        </p:txBody>
      </p:sp>
    </p:spTree>
    <p:extLst>
      <p:ext uri="{BB962C8B-B14F-4D97-AF65-F5344CB8AC3E}">
        <p14:creationId xmlns:p14="http://schemas.microsoft.com/office/powerpoint/2010/main" val="8295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拓展延伸：如何抓住详情页设计的重点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新品、热卖单品、促销商品、常规商品</a:t>
            </a:r>
            <a:endParaRPr lang="en-US" altLang="zh-CN" dirty="0"/>
          </a:p>
          <a:p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促销商品：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首先需要突出活动力度，让客户关注并产生兴趣；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再次，通过性价比的优势与功能的介绍吸引客户下单。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常规商品：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首先需要给出足够的购买理由，通常是展示其优势、功能、性价比，或通过营销活动让客户产生购买兴趣。</a:t>
            </a:r>
          </a:p>
        </p:txBody>
      </p:sp>
    </p:spTree>
    <p:extLst>
      <p:ext uri="{BB962C8B-B14F-4D97-AF65-F5344CB8AC3E}">
        <p14:creationId xmlns:p14="http://schemas.microsoft.com/office/powerpoint/2010/main" val="2078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36201"/>
              </p:ext>
            </p:extLst>
          </p:nvPr>
        </p:nvGraphicFramePr>
        <p:xfrm>
          <a:off x="1182117" y="2752974"/>
          <a:ext cx="9942300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任务描述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任务要求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制作“女鞋”快递与售后图，要求在其中体现售后和包装内容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掌握女鞋快递与售后图的制作方法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制作“饮水机”快递与售后图，要求在其中体现退换货流程和售后服务等内容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掌握饮水机快递与售后图的制作方法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80067"/>
              </p:ext>
            </p:extLst>
          </p:nvPr>
        </p:nvGraphicFramePr>
        <p:xfrm>
          <a:off x="1182117" y="2752974"/>
          <a:ext cx="9942300" cy="306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/>
                        <a:t>任务要求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400" dirty="0"/>
                        <a:t>简述快递与售后图的设计要点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dirty="0"/>
                        <a:t>2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400" dirty="0"/>
                        <a:t>掌握快递与售后图的制作方法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9" y="741789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8792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5987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6990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掌握快递与售后图中各个板块的设计方法。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掌握快递与售后图的制作方法</a:t>
            </a: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如何使制作的详情页快递与售后图更加符合需求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69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不同卖家同时销售相同的商品时，客户获取的商品信息大致是相同的，此时作为附加价值的售后服务质量变得尤为重要，在详情页中添加快递与售后图信息可提升商品的竞争力，提升购买量。下面先讲解快递与售后图的设计要点，再对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3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7.6.1  </a:t>
            </a:r>
            <a:r>
              <a:rPr lang="zh-CN" altLang="en-US" dirty="0"/>
              <a:t>快递与售后图的设计要点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89494" y="2053549"/>
            <a:ext cx="2176018" cy="2162359"/>
            <a:chOff x="3006872" y="1129208"/>
            <a:chExt cx="1525938" cy="1516360"/>
          </a:xfrm>
        </p:grpSpPr>
        <p:sp>
          <p:nvSpPr>
            <p:cNvPr id="7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2A6F8A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Box 58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71776" y="2053549"/>
            <a:ext cx="2176018" cy="2162359"/>
            <a:chOff x="4607328" y="1129208"/>
            <a:chExt cx="1525938" cy="1516360"/>
          </a:xfrm>
        </p:grpSpPr>
        <p:sp>
          <p:nvSpPr>
            <p:cNvPr id="10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71777" y="4352461"/>
            <a:ext cx="2176018" cy="2162359"/>
            <a:chOff x="4607329" y="2741326"/>
            <a:chExt cx="1525938" cy="1516360"/>
          </a:xfrm>
        </p:grpSpPr>
        <p:sp>
          <p:nvSpPr>
            <p:cNvPr id="13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89494" y="4358640"/>
            <a:ext cx="2176018" cy="2162359"/>
            <a:chOff x="3006872" y="2745660"/>
            <a:chExt cx="1525938" cy="1516360"/>
          </a:xfrm>
        </p:grpSpPr>
        <p:sp>
          <p:nvSpPr>
            <p:cNvPr id="16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2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Box 67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1040" y="3167501"/>
            <a:ext cx="3502667" cy="461665"/>
            <a:chOff x="847221" y="2736118"/>
            <a:chExt cx="3502667" cy="461665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323040" y="2921450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47221" y="2736118"/>
              <a:ext cx="2324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快递服务展示图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69724" y="3134728"/>
            <a:ext cx="3184356" cy="830997"/>
            <a:chOff x="8015905" y="2703345"/>
            <a:chExt cx="2460949" cy="830997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8015905" y="2921450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887433" y="2703345"/>
              <a:ext cx="15894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退换货流程图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69724" y="4993421"/>
            <a:ext cx="2547320" cy="461665"/>
            <a:chOff x="8015905" y="4562038"/>
            <a:chExt cx="2547320" cy="461665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8015905" y="4786596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78554" y="4562038"/>
              <a:ext cx="16846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n-US" altLang="zh-CN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星好评图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37920" y="4991789"/>
            <a:ext cx="3065787" cy="461665"/>
            <a:chOff x="1284101" y="4560406"/>
            <a:chExt cx="3065787" cy="461665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323040" y="4786596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284101" y="4560406"/>
              <a:ext cx="1887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售后承诺图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7.6.2  </a:t>
            </a:r>
            <a:r>
              <a:rPr lang="zh-CN" altLang="en-US" dirty="0"/>
              <a:t>快递与售后图的设计与制作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66" y="1104919"/>
            <a:ext cx="8072834" cy="54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90312" y="93555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3643" y="956753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196850"/>
            <a:ext cx="18764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762000"/>
            <a:ext cx="7399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1" y="1663941"/>
            <a:ext cx="7980953" cy="38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34" y="273914"/>
            <a:ext cx="5562154" cy="64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557</Words>
  <Application>Microsoft Office PowerPoint</Application>
  <PresentationFormat>自定义</PresentationFormat>
  <Paragraphs>80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方正北魏楷书简体</vt:lpstr>
      <vt:lpstr>微软雅黑</vt:lpstr>
      <vt:lpstr>Arial</vt:lpstr>
      <vt:lpstr>Calibri</vt:lpstr>
      <vt:lpstr>Impact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7.6.1  快递与售后图的设计要点</vt:lpstr>
      <vt:lpstr>7.6.2  快递与售后图的设计与制作</vt:lpstr>
      <vt:lpstr>PowerPoint 演示文稿</vt:lpstr>
      <vt:lpstr>PowerPoint 演示文稿</vt:lpstr>
      <vt:lpstr>PowerPoint 演示文稿</vt:lpstr>
      <vt:lpstr>拓展延伸：如何抓住详情页设计的重点</vt:lpstr>
      <vt:lpstr>拓展延伸：如何抓住详情页设计的重点</vt:lpstr>
      <vt:lpstr>7.6.3  任务实训及考核</vt:lpstr>
      <vt:lpstr>7.6.3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94</cp:revision>
  <dcterms:created xsi:type="dcterms:W3CDTF">2017-06-21T11:05:56Z</dcterms:created>
  <dcterms:modified xsi:type="dcterms:W3CDTF">2020-05-28T00:12:18Z</dcterms:modified>
</cp:coreProperties>
</file>