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18"/>
  </p:notesMasterIdLst>
  <p:sldIdLst>
    <p:sldId id="257" r:id="rId2"/>
    <p:sldId id="393" r:id="rId3"/>
    <p:sldId id="422" r:id="rId4"/>
    <p:sldId id="394" r:id="rId5"/>
    <p:sldId id="302" r:id="rId6"/>
    <p:sldId id="415" r:id="rId7"/>
    <p:sldId id="417" r:id="rId8"/>
    <p:sldId id="418" r:id="rId9"/>
    <p:sldId id="421" r:id="rId10"/>
    <p:sldId id="420" r:id="rId11"/>
    <p:sldId id="419" r:id="rId12"/>
    <p:sldId id="395" r:id="rId13"/>
    <p:sldId id="396" r:id="rId14"/>
    <p:sldId id="413" r:id="rId15"/>
    <p:sldId id="414" r:id="rId16"/>
    <p:sldId id="403" r:id="rId17"/>
  </p:sldIdLst>
  <p:sldSz cx="12190413" cy="6859588"/>
  <p:notesSz cx="6858000" cy="9144000"/>
  <p:defaultTextStyle>
    <a:defPPr>
      <a:defRPr lang="en-US"/>
    </a:defPPr>
    <a:lvl1pPr marL="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609493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A6F8A"/>
    <a:srgbClr val="3A98BC"/>
    <a:srgbClr val="E5450F"/>
    <a:srgbClr val="FEECE6"/>
    <a:srgbClr val="912D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2" autoAdjust="0"/>
    <p:restoredTop sz="74401" autoAdjust="0"/>
  </p:normalViewPr>
  <p:slideViewPr>
    <p:cSldViewPr snapToGrid="0">
      <p:cViewPr varScale="1">
        <p:scale>
          <a:sx n="54" d="100"/>
          <a:sy n="54" d="100"/>
        </p:scale>
        <p:origin x="12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92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5E8E9-A2CF-4517-9F55-BCB03E20C730}" type="datetimeFigureOut">
              <a:rPr lang="zh-CN" altLang="en-US" smtClean="0"/>
              <a:t>2020/5/22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EA2B24-06B0-4A43-98BF-776478D7BE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84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0" algn="l" defTabSz="91424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28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62263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0656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4321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3496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5120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504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17551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1.750*3370px   72dpi </a:t>
            </a:r>
            <a:r>
              <a:rPr lang="en-US" altLang="zh-CN" dirty="0" err="1"/>
              <a:t>rgb</a:t>
            </a:r>
            <a:r>
              <a:rPr lang="en-US" altLang="zh-CN" dirty="0"/>
              <a:t>  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  打开“卖点图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</a:t>
            </a:r>
            <a:r>
              <a:rPr lang="en-US" altLang="zh-CN" baseline="0" dirty="0"/>
              <a:t>,</a:t>
            </a:r>
            <a:r>
              <a:rPr lang="zh-CN" altLang="en-US" baseline="0" dirty="0"/>
              <a:t>将其中的“效果展现”文字及周围的形状内容拖动到图像上方，调整其位置并对内容进行修改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 </a:t>
            </a:r>
            <a:r>
              <a:rPr lang="zh-CN" altLang="en-US" baseline="0" dirty="0"/>
              <a:t>打开“细节图片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”，将其中的皮革拖动到文字下方，调整大小和位置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 </a:t>
            </a:r>
            <a:r>
              <a:rPr lang="zh-CN" altLang="en-US" baseline="0" dirty="0"/>
              <a:t>“方正品尚黑简体”  “</a:t>
            </a:r>
            <a:r>
              <a:rPr lang="en-US" altLang="zh-CN" baseline="0" dirty="0"/>
              <a:t>#666162</a:t>
            </a:r>
            <a:r>
              <a:rPr lang="zh-CN" altLang="en-US" baseline="0" dirty="0"/>
              <a:t>”   调大小位置，直线工具在精细掌纹牛皮  文字下方绘制直线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2</a:t>
            </a:r>
            <a:r>
              <a:rPr lang="zh-CN" altLang="en-US" baseline="0" dirty="0"/>
              <a:t>。使用相同的方法，将“细节图片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”中的其他</a:t>
            </a:r>
            <a:r>
              <a:rPr lang="en-US" altLang="zh-CN" baseline="0" dirty="0"/>
              <a:t>3</a:t>
            </a:r>
            <a:r>
              <a:rPr lang="zh-CN" altLang="en-US" baseline="0" dirty="0"/>
              <a:t>个细节图片拖动到下方对应的位置，完成后在上方输入说明性文字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3.</a:t>
            </a:r>
            <a:r>
              <a:rPr lang="zh-CN" altLang="en-US" baseline="0" dirty="0"/>
              <a:t> 复制“细节展示”文字及周围的形状内容，调整其位置并对内容进行修改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 </a:t>
            </a:r>
            <a:r>
              <a:rPr lang="zh-CN" altLang="en-US" baseline="0" dirty="0"/>
              <a:t>矩形工具 </a:t>
            </a:r>
            <a:r>
              <a:rPr lang="en-US" altLang="zh-CN" baseline="0" dirty="0"/>
              <a:t>50</a:t>
            </a:r>
            <a:r>
              <a:rPr lang="zh-CN" altLang="en-US" baseline="0" dirty="0"/>
              <a:t>*</a:t>
            </a:r>
            <a:r>
              <a:rPr lang="en-US" altLang="zh-CN" baseline="0" dirty="0"/>
              <a:t>30   </a:t>
            </a:r>
            <a:r>
              <a:rPr lang="zh-CN" altLang="en-US" baseline="0" dirty="0"/>
              <a:t>“</a:t>
            </a:r>
            <a:r>
              <a:rPr lang="en-US" altLang="zh-CN" baseline="0" dirty="0"/>
              <a:t>#dbd3d0</a:t>
            </a:r>
            <a:r>
              <a:rPr lang="zh-CN" altLang="en-US" baseline="0" dirty="0"/>
              <a:t>”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baseline="0" dirty="0"/>
              <a:t> “方正品尚黑简体”   输入“气质灰” 调大小位置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</a:t>
            </a:r>
            <a:r>
              <a:rPr lang="zh-CN" altLang="en-US" baseline="0" dirty="0"/>
              <a:t>打开“实拍图片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”，将灰色女包拖动到文字下方，调整大小和位置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</a:t>
            </a:r>
            <a:r>
              <a:rPr lang="zh-CN" altLang="en-US" baseline="0" dirty="0"/>
              <a:t>直线工具绘制直线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4.</a:t>
            </a:r>
            <a:r>
              <a:rPr lang="zh-CN" altLang="en-US" baseline="0" dirty="0"/>
              <a:t>使用相同的方法，将“实拍图片</a:t>
            </a:r>
            <a:r>
              <a:rPr lang="en-US" altLang="zh-CN" baseline="0" dirty="0"/>
              <a:t>.</a:t>
            </a:r>
            <a:r>
              <a:rPr lang="en-US" altLang="zh-CN" baseline="0" dirty="0" err="1"/>
              <a:t>psd</a:t>
            </a:r>
            <a:r>
              <a:rPr lang="zh-CN" altLang="en-US" baseline="0" dirty="0"/>
              <a:t>”中的其他各个颜色图片拖动到下方对应的位置，完成后修改矩形颜色和说明性文字，其颜色分别是“</a:t>
            </a:r>
            <a:r>
              <a:rPr lang="en-US" altLang="zh-CN" baseline="0" dirty="0"/>
              <a:t>#6343d</a:t>
            </a:r>
            <a:r>
              <a:rPr lang="zh-CN" altLang="en-US" baseline="0" dirty="0"/>
              <a:t>”“</a:t>
            </a:r>
            <a:r>
              <a:rPr lang="en-US" altLang="zh-CN" baseline="0" dirty="0"/>
              <a:t>#010101</a:t>
            </a:r>
            <a:r>
              <a:rPr lang="zh-CN" altLang="en-US" baseline="0" dirty="0"/>
              <a:t>”</a:t>
            </a: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dirty="0"/>
              <a:t> </a:t>
            </a:r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pPr marL="0" marR="0" indent="0" algn="l" defTabSz="9142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A2B24-06B0-4A43-98BF-776478D7BE6F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7750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011D658E-D5F0-4813-8486-12B72EA43465}"/>
              </a:ext>
            </a:extLst>
          </p:cNvPr>
          <p:cNvSpPr/>
          <p:nvPr userDrawn="1"/>
        </p:nvSpPr>
        <p:spPr>
          <a:xfrm>
            <a:off x="1882" y="1061"/>
            <a:ext cx="12186652" cy="6844822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86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091" y="1005840"/>
            <a:ext cx="10378549" cy="5172554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7331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4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年度工作概述</a:t>
            </a:r>
          </a:p>
        </p:txBody>
      </p:sp>
    </p:spTree>
    <p:extLst>
      <p:ext uri="{BB962C8B-B14F-4D97-AF65-F5344CB8AC3E}">
        <p14:creationId xmlns:p14="http://schemas.microsoft.com/office/powerpoint/2010/main" val="277158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工作完成情况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4377B8A-C0AB-483D-B5D9-B168F369714F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225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pPr lvl="0"/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成功项目展示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CC9E05C-C36B-4898-985B-4E70251A99AD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091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507A946E-B064-4211-A11D-E702AF025A18}" type="datetimeFigureOut">
              <a:rPr lang="zh-CN" altLang="en-US" smtClean="0"/>
              <a:pPr/>
              <a:t>2020/5/22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075" y="6357823"/>
            <a:ext cx="4114264" cy="36520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09479" y="6357823"/>
            <a:ext cx="2742843" cy="365209"/>
          </a:xfrm>
          <a:prstGeom prst="rect">
            <a:avLst/>
          </a:prstGeom>
        </p:spPr>
        <p:txBody>
          <a:bodyPr/>
          <a:lstStyle/>
          <a:p>
            <a:fld id="{347ECCD5-501B-4F30-908A-642832F2139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1268232" y="331366"/>
            <a:ext cx="1708118" cy="415476"/>
          </a:xfrm>
          <a:prstGeom prst="rect">
            <a:avLst/>
          </a:prstGeom>
          <a:noFill/>
        </p:spPr>
        <p:txBody>
          <a:bodyPr wrap="none" lIns="121899" tIns="60949" rIns="121899" bIns="60949" rtlCol="0">
            <a:spAutoFit/>
          </a:bodyPr>
          <a:lstStyle/>
          <a:p>
            <a:r>
              <a:rPr lang="zh-CN" altLang="zh-CN" sz="1900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明年工作计划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53093D5-059C-4B24-9A58-533C1EDA6795}"/>
              </a:ext>
            </a:extLst>
          </p:cNvPr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21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1720" y="217198"/>
            <a:ext cx="10015367" cy="4417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091" y="1210103"/>
            <a:ext cx="10780311" cy="52484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41266" y="739351"/>
            <a:ext cx="10745659" cy="46456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SzPct val="80000"/>
              <a:buFont typeface="Wingdings" pitchFamily="2" charset="2"/>
              <a:buNone/>
              <a:defRPr b="0">
                <a:solidFill>
                  <a:srgbClr val="07836E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261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矩形 39"/>
          <p:cNvSpPr/>
          <p:nvPr userDrawn="1"/>
        </p:nvSpPr>
        <p:spPr>
          <a:xfrm>
            <a:off x="10529" y="765497"/>
            <a:ext cx="9360000" cy="28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57460" y="336858"/>
            <a:ext cx="9994862" cy="431995"/>
          </a:xfrm>
          <a:prstGeom prst="rect">
            <a:avLst/>
          </a:prstGeom>
        </p:spPr>
        <p:txBody>
          <a:bodyPr vert="horz" lIns="121899" tIns="60949" rIns="121899" bIns="60949" rtlCol="0" anchor="ctr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091" y="962406"/>
            <a:ext cx="10514231" cy="5215988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</p:txBody>
      </p:sp>
      <p:sp>
        <p:nvSpPr>
          <p:cNvPr id="7" name="矩形 6"/>
          <p:cNvSpPr/>
          <p:nvPr userDrawn="1"/>
        </p:nvSpPr>
        <p:spPr>
          <a:xfrm>
            <a:off x="-1" y="328794"/>
            <a:ext cx="1268234" cy="36464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 sz="1300" b="1">
              <a:solidFill>
                <a:schemeClr val="tx1"/>
              </a:solidFill>
            </a:endParaRPr>
          </a:p>
        </p:txBody>
      </p:sp>
      <p:sp>
        <p:nvSpPr>
          <p:cNvPr id="36" name="椭圆 35"/>
          <p:cNvSpPr/>
          <p:nvPr userDrawn="1"/>
        </p:nvSpPr>
        <p:spPr>
          <a:xfrm>
            <a:off x="9683093" y="-1481030"/>
            <a:ext cx="2271860" cy="2271860"/>
          </a:xfrm>
          <a:prstGeom prst="ellipse">
            <a:avLst/>
          </a:prstGeom>
          <a:noFill/>
          <a:ln w="19050">
            <a:solidFill>
              <a:srgbClr val="E5450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 userDrawn="1"/>
        </p:nvSpPr>
        <p:spPr>
          <a:xfrm>
            <a:off x="10785936" y="-1142729"/>
            <a:ext cx="2271860" cy="2271860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7" name="组合 36"/>
          <p:cNvGrpSpPr/>
          <p:nvPr userDrawn="1"/>
        </p:nvGrpSpPr>
        <p:grpSpPr>
          <a:xfrm>
            <a:off x="11245213" y="864448"/>
            <a:ext cx="672834" cy="671094"/>
            <a:chOff x="11038546" y="1045334"/>
            <a:chExt cx="672834" cy="671094"/>
          </a:xfrm>
        </p:grpSpPr>
        <p:sp>
          <p:nvSpPr>
            <p:cNvPr id="11" name="Oval 24"/>
            <p:cNvSpPr>
              <a:spLocks noChangeArrowheads="1"/>
            </p:cNvSpPr>
            <p:nvPr/>
          </p:nvSpPr>
          <p:spPr bwMode="auto">
            <a:xfrm>
              <a:off x="11038546" y="1045334"/>
              <a:ext cx="672834" cy="67109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Freeform 179"/>
            <p:cNvSpPr>
              <a:spLocks/>
            </p:cNvSpPr>
            <p:nvPr/>
          </p:nvSpPr>
          <p:spPr bwMode="auto">
            <a:xfrm>
              <a:off x="11125588" y="1135858"/>
              <a:ext cx="585792" cy="580570"/>
            </a:xfrm>
            <a:custGeom>
              <a:avLst/>
              <a:gdLst>
                <a:gd name="T0" fmla="*/ 22 w 309"/>
                <a:gd name="T1" fmla="*/ 146 h 306"/>
                <a:gd name="T2" fmla="*/ 25 w 309"/>
                <a:gd name="T3" fmla="*/ 139 h 306"/>
                <a:gd name="T4" fmla="*/ 17 w 309"/>
                <a:gd name="T5" fmla="*/ 131 h 306"/>
                <a:gd name="T6" fmla="*/ 18 w 309"/>
                <a:gd name="T7" fmla="*/ 111 h 306"/>
                <a:gd name="T8" fmla="*/ 22 w 309"/>
                <a:gd name="T9" fmla="*/ 81 h 306"/>
                <a:gd name="T10" fmla="*/ 57 w 309"/>
                <a:gd name="T11" fmla="*/ 29 h 306"/>
                <a:gd name="T12" fmla="*/ 121 w 309"/>
                <a:gd name="T13" fmla="*/ 0 h 306"/>
                <a:gd name="T14" fmla="*/ 167 w 309"/>
                <a:gd name="T15" fmla="*/ 11 h 306"/>
                <a:gd name="T16" fmla="*/ 220 w 309"/>
                <a:gd name="T17" fmla="*/ 38 h 306"/>
                <a:gd name="T18" fmla="*/ 309 w 309"/>
                <a:gd name="T19" fmla="*/ 128 h 306"/>
                <a:gd name="T20" fmla="*/ 309 w 309"/>
                <a:gd name="T21" fmla="*/ 129 h 306"/>
                <a:gd name="T22" fmla="*/ 132 w 309"/>
                <a:gd name="T23" fmla="*/ 306 h 306"/>
                <a:gd name="T24" fmla="*/ 95 w 309"/>
                <a:gd name="T25" fmla="*/ 303 h 306"/>
                <a:gd name="T26" fmla="*/ 10 w 309"/>
                <a:gd name="T27" fmla="*/ 217 h 306"/>
                <a:gd name="T28" fmla="*/ 12 w 309"/>
                <a:gd name="T29" fmla="*/ 215 h 306"/>
                <a:gd name="T30" fmla="*/ 0 w 309"/>
                <a:gd name="T31" fmla="*/ 204 h 306"/>
                <a:gd name="T32" fmla="*/ 1 w 309"/>
                <a:gd name="T33" fmla="*/ 189 h 306"/>
                <a:gd name="T34" fmla="*/ 13 w 309"/>
                <a:gd name="T35" fmla="*/ 200 h 306"/>
                <a:gd name="T36" fmla="*/ 13 w 309"/>
                <a:gd name="T37" fmla="*/ 186 h 306"/>
                <a:gd name="T38" fmla="*/ 0 w 309"/>
                <a:gd name="T39" fmla="*/ 173 h 306"/>
                <a:gd name="T40" fmla="*/ 1 w 309"/>
                <a:gd name="T41" fmla="*/ 157 h 306"/>
                <a:gd name="T42" fmla="*/ 10 w 309"/>
                <a:gd name="T43" fmla="*/ 152 h 306"/>
                <a:gd name="T44" fmla="*/ 12 w 309"/>
                <a:gd name="T45" fmla="*/ 150 h 306"/>
                <a:gd name="T46" fmla="*/ 16 w 309"/>
                <a:gd name="T47" fmla="*/ 139 h 306"/>
                <a:gd name="T48" fmla="*/ 22 w 309"/>
                <a:gd name="T49" fmla="*/ 14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9" h="306">
                  <a:moveTo>
                    <a:pt x="22" y="146"/>
                  </a:moveTo>
                  <a:cubicBezTo>
                    <a:pt x="25" y="139"/>
                    <a:pt x="25" y="139"/>
                    <a:pt x="25" y="139"/>
                  </a:cubicBezTo>
                  <a:cubicBezTo>
                    <a:pt x="17" y="131"/>
                    <a:pt x="17" y="131"/>
                    <a:pt x="17" y="131"/>
                  </a:cubicBezTo>
                  <a:cubicBezTo>
                    <a:pt x="18" y="111"/>
                    <a:pt x="18" y="111"/>
                    <a:pt x="18" y="111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57" y="29"/>
                    <a:pt x="57" y="29"/>
                    <a:pt x="57" y="2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67" y="11"/>
                    <a:pt x="167" y="11"/>
                    <a:pt x="167" y="11"/>
                  </a:cubicBezTo>
                  <a:cubicBezTo>
                    <a:pt x="220" y="38"/>
                    <a:pt x="220" y="38"/>
                    <a:pt x="220" y="38"/>
                  </a:cubicBezTo>
                  <a:cubicBezTo>
                    <a:pt x="309" y="128"/>
                    <a:pt x="309" y="128"/>
                    <a:pt x="309" y="128"/>
                  </a:cubicBezTo>
                  <a:cubicBezTo>
                    <a:pt x="309" y="128"/>
                    <a:pt x="309" y="129"/>
                    <a:pt x="309" y="129"/>
                  </a:cubicBezTo>
                  <a:cubicBezTo>
                    <a:pt x="309" y="227"/>
                    <a:pt x="229" y="306"/>
                    <a:pt x="132" y="306"/>
                  </a:cubicBezTo>
                  <a:cubicBezTo>
                    <a:pt x="119" y="306"/>
                    <a:pt x="107" y="305"/>
                    <a:pt x="95" y="303"/>
                  </a:cubicBezTo>
                  <a:cubicBezTo>
                    <a:pt x="10" y="217"/>
                    <a:pt x="10" y="217"/>
                    <a:pt x="10" y="217"/>
                  </a:cubicBezTo>
                  <a:cubicBezTo>
                    <a:pt x="12" y="215"/>
                    <a:pt x="12" y="215"/>
                    <a:pt x="12" y="215"/>
                  </a:cubicBezTo>
                  <a:cubicBezTo>
                    <a:pt x="0" y="204"/>
                    <a:pt x="0" y="204"/>
                    <a:pt x="0" y="204"/>
                  </a:cubicBezTo>
                  <a:cubicBezTo>
                    <a:pt x="1" y="189"/>
                    <a:pt x="1" y="189"/>
                    <a:pt x="1" y="189"/>
                  </a:cubicBezTo>
                  <a:cubicBezTo>
                    <a:pt x="13" y="200"/>
                    <a:pt x="13" y="200"/>
                    <a:pt x="13" y="200"/>
                  </a:cubicBezTo>
                  <a:cubicBezTo>
                    <a:pt x="13" y="186"/>
                    <a:pt x="13" y="186"/>
                    <a:pt x="13" y="186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1" y="157"/>
                    <a:pt x="1" y="157"/>
                    <a:pt x="1" y="157"/>
                  </a:cubicBezTo>
                  <a:cubicBezTo>
                    <a:pt x="10" y="152"/>
                    <a:pt x="10" y="152"/>
                    <a:pt x="10" y="152"/>
                  </a:cubicBezTo>
                  <a:cubicBezTo>
                    <a:pt x="12" y="150"/>
                    <a:pt x="12" y="150"/>
                    <a:pt x="12" y="150"/>
                  </a:cubicBezTo>
                  <a:cubicBezTo>
                    <a:pt x="16" y="139"/>
                    <a:pt x="16" y="139"/>
                    <a:pt x="16" y="139"/>
                  </a:cubicBezTo>
                  <a:cubicBezTo>
                    <a:pt x="22" y="146"/>
                    <a:pt x="22" y="146"/>
                    <a:pt x="22" y="146"/>
                  </a:cubicBez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Oval 180"/>
            <p:cNvSpPr>
              <a:spLocks noChangeArrowheads="1"/>
            </p:cNvSpPr>
            <p:nvPr/>
          </p:nvSpPr>
          <p:spPr bwMode="auto">
            <a:xfrm>
              <a:off x="11231779" y="1213325"/>
              <a:ext cx="278534" cy="279405"/>
            </a:xfrm>
            <a:prstGeom prst="ellipse">
              <a:avLst/>
            </a:prstGeom>
            <a:solidFill>
              <a:srgbClr val="506B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181"/>
            <p:cNvSpPr>
              <a:spLocks noEditPoints="1"/>
            </p:cNvSpPr>
            <p:nvPr/>
          </p:nvSpPr>
          <p:spPr bwMode="auto">
            <a:xfrm>
              <a:off x="11241354" y="1232475"/>
              <a:ext cx="263737" cy="242847"/>
            </a:xfrm>
            <a:custGeom>
              <a:avLst/>
              <a:gdLst>
                <a:gd name="T0" fmla="*/ 133 w 139"/>
                <a:gd name="T1" fmla="*/ 91 h 128"/>
                <a:gd name="T2" fmla="*/ 136 w 139"/>
                <a:gd name="T3" fmla="*/ 39 h 128"/>
                <a:gd name="T4" fmla="*/ 125 w 139"/>
                <a:gd name="T5" fmla="*/ 34 h 128"/>
                <a:gd name="T6" fmla="*/ 134 w 139"/>
                <a:gd name="T7" fmla="*/ 46 h 128"/>
                <a:gd name="T8" fmla="*/ 129 w 139"/>
                <a:gd name="T9" fmla="*/ 51 h 128"/>
                <a:gd name="T10" fmla="*/ 127 w 139"/>
                <a:gd name="T11" fmla="*/ 45 h 128"/>
                <a:gd name="T12" fmla="*/ 123 w 139"/>
                <a:gd name="T13" fmla="*/ 48 h 128"/>
                <a:gd name="T14" fmla="*/ 121 w 139"/>
                <a:gd name="T15" fmla="*/ 70 h 128"/>
                <a:gd name="T16" fmla="*/ 123 w 139"/>
                <a:gd name="T17" fmla="*/ 88 h 128"/>
                <a:gd name="T18" fmla="*/ 127 w 139"/>
                <a:gd name="T19" fmla="*/ 91 h 128"/>
                <a:gd name="T20" fmla="*/ 114 w 139"/>
                <a:gd name="T21" fmla="*/ 78 h 128"/>
                <a:gd name="T22" fmla="*/ 109 w 139"/>
                <a:gd name="T23" fmla="*/ 64 h 128"/>
                <a:gd name="T24" fmla="*/ 105 w 139"/>
                <a:gd name="T25" fmla="*/ 77 h 128"/>
                <a:gd name="T26" fmla="*/ 94 w 139"/>
                <a:gd name="T27" fmla="*/ 61 h 128"/>
                <a:gd name="T28" fmla="*/ 79 w 139"/>
                <a:gd name="T29" fmla="*/ 112 h 128"/>
                <a:gd name="T30" fmla="*/ 69 w 139"/>
                <a:gd name="T31" fmla="*/ 101 h 128"/>
                <a:gd name="T32" fmla="*/ 57 w 139"/>
                <a:gd name="T33" fmla="*/ 48 h 128"/>
                <a:gd name="T34" fmla="*/ 61 w 139"/>
                <a:gd name="T35" fmla="*/ 25 h 128"/>
                <a:gd name="T36" fmla="*/ 66 w 139"/>
                <a:gd name="T37" fmla="*/ 20 h 128"/>
                <a:gd name="T38" fmla="*/ 83 w 139"/>
                <a:gd name="T39" fmla="*/ 14 h 128"/>
                <a:gd name="T40" fmla="*/ 97 w 139"/>
                <a:gd name="T41" fmla="*/ 8 h 128"/>
                <a:gd name="T42" fmla="*/ 139 w 139"/>
                <a:gd name="T43" fmla="*/ 83 h 128"/>
                <a:gd name="T44" fmla="*/ 133 w 139"/>
                <a:gd name="T45" fmla="*/ 83 h 128"/>
                <a:gd name="T46" fmla="*/ 30 w 139"/>
                <a:gd name="T47" fmla="*/ 126 h 128"/>
                <a:gd name="T48" fmla="*/ 19 w 139"/>
                <a:gd name="T49" fmla="*/ 79 h 128"/>
                <a:gd name="T50" fmla="*/ 11 w 139"/>
                <a:gd name="T51" fmla="*/ 67 h 128"/>
                <a:gd name="T52" fmla="*/ 4 w 139"/>
                <a:gd name="T53" fmla="*/ 43 h 128"/>
                <a:gd name="T54" fmla="*/ 11 w 139"/>
                <a:gd name="T55" fmla="*/ 24 h 128"/>
                <a:gd name="T56" fmla="*/ 29 w 139"/>
                <a:gd name="T57" fmla="*/ 16 h 128"/>
                <a:gd name="T58" fmla="*/ 36 w 139"/>
                <a:gd name="T59" fmla="*/ 6 h 128"/>
                <a:gd name="T60" fmla="*/ 61 w 139"/>
                <a:gd name="T61" fmla="*/ 3 h 128"/>
                <a:gd name="T62" fmla="*/ 45 w 139"/>
                <a:gd name="T63" fmla="*/ 9 h 128"/>
                <a:gd name="T64" fmla="*/ 39 w 139"/>
                <a:gd name="T65" fmla="*/ 18 h 128"/>
                <a:gd name="T66" fmla="*/ 36 w 139"/>
                <a:gd name="T67" fmla="*/ 17 h 128"/>
                <a:gd name="T68" fmla="*/ 25 w 139"/>
                <a:gd name="T69" fmla="*/ 28 h 128"/>
                <a:gd name="T70" fmla="*/ 37 w 139"/>
                <a:gd name="T71" fmla="*/ 32 h 128"/>
                <a:gd name="T72" fmla="*/ 24 w 139"/>
                <a:gd name="T73" fmla="*/ 45 h 128"/>
                <a:gd name="T74" fmla="*/ 17 w 139"/>
                <a:gd name="T75" fmla="*/ 53 h 128"/>
                <a:gd name="T76" fmla="*/ 16 w 139"/>
                <a:gd name="T77" fmla="*/ 66 h 128"/>
                <a:gd name="T78" fmla="*/ 41 w 139"/>
                <a:gd name="T79" fmla="*/ 85 h 128"/>
                <a:gd name="T80" fmla="*/ 35 w 139"/>
                <a:gd name="T81" fmla="*/ 116 h 128"/>
                <a:gd name="T82" fmla="*/ 132 w 139"/>
                <a:gd name="T83" fmla="*/ 85 h 128"/>
                <a:gd name="T84" fmla="*/ 126 w 139"/>
                <a:gd name="T85" fmla="*/ 87 h 128"/>
                <a:gd name="T86" fmla="*/ 136 w 139"/>
                <a:gd name="T87" fmla="*/ 83 h 128"/>
                <a:gd name="T88" fmla="*/ 126 w 139"/>
                <a:gd name="T89" fmla="*/ 81 h 128"/>
                <a:gd name="T90" fmla="*/ 58 w 139"/>
                <a:gd name="T91" fmla="*/ 14 h 128"/>
                <a:gd name="T92" fmla="*/ 30 w 139"/>
                <a:gd name="T93" fmla="*/ 68 h 128"/>
                <a:gd name="T94" fmla="*/ 19 w 139"/>
                <a:gd name="T95" fmla="*/ 63 h 128"/>
                <a:gd name="T96" fmla="*/ 26 w 139"/>
                <a:gd name="T97" fmla="*/ 63 h 128"/>
                <a:gd name="T98" fmla="*/ 26 w 139"/>
                <a:gd name="T99" fmla="*/ 63 h 128"/>
                <a:gd name="T100" fmla="*/ 32 w 139"/>
                <a:gd name="T101" fmla="*/ 14 h 128"/>
                <a:gd name="T102" fmla="*/ 72 w 139"/>
                <a:gd name="T103" fmla="*/ 48 h 128"/>
                <a:gd name="T104" fmla="*/ 62 w 139"/>
                <a:gd name="T105" fmla="*/ 43 h 128"/>
                <a:gd name="T106" fmla="*/ 68 w 139"/>
                <a:gd name="T107" fmla="*/ 40 h 128"/>
                <a:gd name="T108" fmla="*/ 74 w 139"/>
                <a:gd name="T109" fmla="*/ 45 h 128"/>
                <a:gd name="T110" fmla="*/ 80 w 139"/>
                <a:gd name="T111" fmla="*/ 47 h 128"/>
                <a:gd name="T112" fmla="*/ 85 w 139"/>
                <a:gd name="T113" fmla="*/ 105 h 128"/>
                <a:gd name="T114" fmla="*/ 128 w 139"/>
                <a:gd name="T115" fmla="*/ 75 h 128"/>
                <a:gd name="T116" fmla="*/ 126 w 139"/>
                <a:gd name="T117" fmla="*/ 74 h 128"/>
                <a:gd name="T118" fmla="*/ 128 w 139"/>
                <a:gd name="T119" fmla="*/ 69 h 128"/>
                <a:gd name="T120" fmla="*/ 126 w 139"/>
                <a:gd name="T121" fmla="*/ 63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28">
                  <a:moveTo>
                    <a:pt x="131" y="94"/>
                  </a:moveTo>
                  <a:cubicBezTo>
                    <a:pt x="130" y="95"/>
                    <a:pt x="129" y="93"/>
                    <a:pt x="129" y="94"/>
                  </a:cubicBezTo>
                  <a:cubicBezTo>
                    <a:pt x="127" y="95"/>
                    <a:pt x="126" y="98"/>
                    <a:pt x="125" y="100"/>
                  </a:cubicBezTo>
                  <a:cubicBezTo>
                    <a:pt x="124" y="101"/>
                    <a:pt x="122" y="100"/>
                    <a:pt x="121" y="102"/>
                  </a:cubicBezTo>
                  <a:cubicBezTo>
                    <a:pt x="120" y="106"/>
                    <a:pt x="117" y="113"/>
                    <a:pt x="119" y="115"/>
                  </a:cubicBezTo>
                  <a:cubicBezTo>
                    <a:pt x="120" y="115"/>
                    <a:pt x="120" y="115"/>
                    <a:pt x="120" y="115"/>
                  </a:cubicBezTo>
                  <a:cubicBezTo>
                    <a:pt x="126" y="109"/>
                    <a:pt x="132" y="102"/>
                    <a:pt x="135" y="94"/>
                  </a:cubicBezTo>
                  <a:cubicBezTo>
                    <a:pt x="135" y="93"/>
                    <a:pt x="135" y="93"/>
                    <a:pt x="134" y="93"/>
                  </a:cubicBezTo>
                  <a:cubicBezTo>
                    <a:pt x="134" y="92"/>
                    <a:pt x="135" y="91"/>
                    <a:pt x="135" y="90"/>
                  </a:cubicBezTo>
                  <a:cubicBezTo>
                    <a:pt x="134" y="90"/>
                    <a:pt x="134" y="91"/>
                    <a:pt x="133" y="91"/>
                  </a:cubicBezTo>
                  <a:cubicBezTo>
                    <a:pt x="132" y="91"/>
                    <a:pt x="131" y="92"/>
                    <a:pt x="131" y="94"/>
                  </a:cubicBezTo>
                  <a:close/>
                  <a:moveTo>
                    <a:pt x="131" y="25"/>
                  </a:moveTo>
                  <a:cubicBezTo>
                    <a:pt x="133" y="28"/>
                    <a:pt x="134" y="31"/>
                    <a:pt x="135" y="34"/>
                  </a:cubicBezTo>
                  <a:cubicBezTo>
                    <a:pt x="135" y="34"/>
                    <a:pt x="134" y="33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33" y="33"/>
                    <a:pt x="133" y="33"/>
                    <a:pt x="133" y="34"/>
                  </a:cubicBezTo>
                  <a:cubicBezTo>
                    <a:pt x="134" y="34"/>
                    <a:pt x="134" y="34"/>
                    <a:pt x="135" y="35"/>
                  </a:cubicBezTo>
                  <a:cubicBezTo>
                    <a:pt x="135" y="35"/>
                    <a:pt x="135" y="36"/>
                    <a:pt x="136" y="37"/>
                  </a:cubicBezTo>
                  <a:cubicBezTo>
                    <a:pt x="136" y="37"/>
                    <a:pt x="136" y="37"/>
                    <a:pt x="136" y="37"/>
                  </a:cubicBezTo>
                  <a:cubicBezTo>
                    <a:pt x="136" y="38"/>
                    <a:pt x="136" y="38"/>
                    <a:pt x="136" y="39"/>
                  </a:cubicBezTo>
                  <a:cubicBezTo>
                    <a:pt x="136" y="40"/>
                    <a:pt x="136" y="40"/>
                    <a:pt x="135" y="40"/>
                  </a:cubicBezTo>
                  <a:cubicBezTo>
                    <a:pt x="134" y="39"/>
                    <a:pt x="134" y="39"/>
                    <a:pt x="134" y="38"/>
                  </a:cubicBezTo>
                  <a:cubicBezTo>
                    <a:pt x="134" y="38"/>
                    <a:pt x="131" y="35"/>
                    <a:pt x="131" y="34"/>
                  </a:cubicBezTo>
                  <a:cubicBezTo>
                    <a:pt x="131" y="32"/>
                    <a:pt x="132" y="33"/>
                    <a:pt x="131" y="32"/>
                  </a:cubicBezTo>
                  <a:cubicBezTo>
                    <a:pt x="131" y="30"/>
                    <a:pt x="130" y="30"/>
                    <a:pt x="129" y="30"/>
                  </a:cubicBezTo>
                  <a:cubicBezTo>
                    <a:pt x="129" y="30"/>
                    <a:pt x="129" y="31"/>
                    <a:pt x="129" y="31"/>
                  </a:cubicBezTo>
                  <a:cubicBezTo>
                    <a:pt x="127" y="32"/>
                    <a:pt x="126" y="30"/>
                    <a:pt x="124" y="30"/>
                  </a:cubicBezTo>
                  <a:cubicBezTo>
                    <a:pt x="124" y="31"/>
                    <a:pt x="124" y="31"/>
                    <a:pt x="124" y="32"/>
                  </a:cubicBezTo>
                  <a:cubicBezTo>
                    <a:pt x="124" y="32"/>
                    <a:pt x="124" y="33"/>
                    <a:pt x="124" y="33"/>
                  </a:cubicBezTo>
                  <a:cubicBezTo>
                    <a:pt x="124" y="34"/>
                    <a:pt x="125" y="34"/>
                    <a:pt x="125" y="34"/>
                  </a:cubicBezTo>
                  <a:cubicBezTo>
                    <a:pt x="126" y="34"/>
                    <a:pt x="126" y="34"/>
                    <a:pt x="127" y="35"/>
                  </a:cubicBezTo>
                  <a:cubicBezTo>
                    <a:pt x="127" y="35"/>
                    <a:pt x="127" y="35"/>
                    <a:pt x="128" y="35"/>
                  </a:cubicBezTo>
                  <a:cubicBezTo>
                    <a:pt x="130" y="37"/>
                    <a:pt x="131" y="40"/>
                    <a:pt x="132" y="43"/>
                  </a:cubicBezTo>
                  <a:cubicBezTo>
                    <a:pt x="132" y="44"/>
                    <a:pt x="133" y="44"/>
                    <a:pt x="133" y="44"/>
                  </a:cubicBezTo>
                  <a:cubicBezTo>
                    <a:pt x="133" y="45"/>
                    <a:pt x="132" y="44"/>
                    <a:pt x="132" y="44"/>
                  </a:cubicBezTo>
                  <a:cubicBezTo>
                    <a:pt x="131" y="44"/>
                    <a:pt x="131" y="45"/>
                    <a:pt x="132" y="46"/>
                  </a:cubicBezTo>
                  <a:cubicBezTo>
                    <a:pt x="132" y="46"/>
                    <a:pt x="133" y="46"/>
                    <a:pt x="133" y="46"/>
                  </a:cubicBezTo>
                  <a:cubicBezTo>
                    <a:pt x="133" y="46"/>
                    <a:pt x="132" y="43"/>
                    <a:pt x="134" y="45"/>
                  </a:cubicBezTo>
                  <a:cubicBezTo>
                    <a:pt x="134" y="45"/>
                    <a:pt x="134" y="45"/>
                    <a:pt x="134" y="46"/>
                  </a:cubicBezTo>
                  <a:cubicBezTo>
                    <a:pt x="134" y="46"/>
                    <a:pt x="134" y="46"/>
                    <a:pt x="134" y="46"/>
                  </a:cubicBezTo>
                  <a:cubicBezTo>
                    <a:pt x="134" y="46"/>
                    <a:pt x="135" y="46"/>
                    <a:pt x="135" y="47"/>
                  </a:cubicBezTo>
                  <a:cubicBezTo>
                    <a:pt x="135" y="48"/>
                    <a:pt x="134" y="48"/>
                    <a:pt x="134" y="49"/>
                  </a:cubicBezTo>
                  <a:cubicBezTo>
                    <a:pt x="134" y="50"/>
                    <a:pt x="134" y="51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3" y="52"/>
                    <a:pt x="133" y="52"/>
                    <a:pt x="133" y="52"/>
                  </a:cubicBezTo>
                  <a:cubicBezTo>
                    <a:pt x="132" y="53"/>
                    <a:pt x="131" y="53"/>
                    <a:pt x="131" y="54"/>
                  </a:cubicBezTo>
                  <a:cubicBezTo>
                    <a:pt x="131" y="54"/>
                    <a:pt x="131" y="55"/>
                    <a:pt x="131" y="55"/>
                  </a:cubicBezTo>
                  <a:cubicBezTo>
                    <a:pt x="131" y="55"/>
                    <a:pt x="131" y="55"/>
                    <a:pt x="130" y="55"/>
                  </a:cubicBezTo>
                  <a:cubicBezTo>
                    <a:pt x="130" y="55"/>
                    <a:pt x="130" y="55"/>
                    <a:pt x="130" y="55"/>
                  </a:cubicBezTo>
                  <a:cubicBezTo>
                    <a:pt x="129" y="54"/>
                    <a:pt x="129" y="52"/>
                    <a:pt x="129" y="51"/>
                  </a:cubicBezTo>
                  <a:cubicBezTo>
                    <a:pt x="130" y="51"/>
                    <a:pt x="131" y="51"/>
                    <a:pt x="131" y="51"/>
                  </a:cubicBezTo>
                  <a:cubicBezTo>
                    <a:pt x="132" y="51"/>
                    <a:pt x="132" y="51"/>
                    <a:pt x="132" y="50"/>
                  </a:cubicBezTo>
                  <a:cubicBezTo>
                    <a:pt x="132" y="50"/>
                    <a:pt x="133" y="50"/>
                    <a:pt x="133" y="50"/>
                  </a:cubicBezTo>
                  <a:cubicBezTo>
                    <a:pt x="133" y="49"/>
                    <a:pt x="133" y="48"/>
                    <a:pt x="132" y="47"/>
                  </a:cubicBezTo>
                  <a:cubicBezTo>
                    <a:pt x="132" y="46"/>
                    <a:pt x="131" y="46"/>
                    <a:pt x="131" y="45"/>
                  </a:cubicBezTo>
                  <a:cubicBezTo>
                    <a:pt x="131" y="44"/>
                    <a:pt x="131" y="43"/>
                    <a:pt x="131" y="43"/>
                  </a:cubicBezTo>
                  <a:cubicBezTo>
                    <a:pt x="131" y="41"/>
                    <a:pt x="130" y="40"/>
                    <a:pt x="129" y="39"/>
                  </a:cubicBezTo>
                  <a:cubicBezTo>
                    <a:pt x="128" y="39"/>
                    <a:pt x="129" y="41"/>
                    <a:pt x="129" y="42"/>
                  </a:cubicBezTo>
                  <a:cubicBezTo>
                    <a:pt x="129" y="43"/>
                    <a:pt x="129" y="44"/>
                    <a:pt x="128" y="45"/>
                  </a:cubicBezTo>
                  <a:cubicBezTo>
                    <a:pt x="128" y="45"/>
                    <a:pt x="127" y="44"/>
                    <a:pt x="127" y="45"/>
                  </a:cubicBezTo>
                  <a:cubicBezTo>
                    <a:pt x="127" y="46"/>
                    <a:pt x="127" y="47"/>
                    <a:pt x="127" y="48"/>
                  </a:cubicBezTo>
                  <a:cubicBezTo>
                    <a:pt x="127" y="48"/>
                    <a:pt x="127" y="48"/>
                    <a:pt x="128" y="49"/>
                  </a:cubicBezTo>
                  <a:cubicBezTo>
                    <a:pt x="129" y="50"/>
                    <a:pt x="129" y="50"/>
                    <a:pt x="129" y="52"/>
                  </a:cubicBezTo>
                  <a:cubicBezTo>
                    <a:pt x="129" y="53"/>
                    <a:pt x="127" y="52"/>
                    <a:pt x="127" y="52"/>
                  </a:cubicBezTo>
                  <a:cubicBezTo>
                    <a:pt x="125" y="48"/>
                    <a:pt x="126" y="50"/>
                    <a:pt x="125" y="47"/>
                  </a:cubicBezTo>
                  <a:cubicBezTo>
                    <a:pt x="125" y="47"/>
                    <a:pt x="124" y="48"/>
                    <a:pt x="124" y="48"/>
                  </a:cubicBezTo>
                  <a:cubicBezTo>
                    <a:pt x="123" y="47"/>
                    <a:pt x="124" y="47"/>
                    <a:pt x="123" y="46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2" y="46"/>
                    <a:pt x="122" y="46"/>
                    <a:pt x="122" y="47"/>
                  </a:cubicBezTo>
                  <a:cubicBezTo>
                    <a:pt x="122" y="47"/>
                    <a:pt x="123" y="48"/>
                    <a:pt x="123" y="48"/>
                  </a:cubicBezTo>
                  <a:cubicBezTo>
                    <a:pt x="125" y="49"/>
                    <a:pt x="124" y="48"/>
                    <a:pt x="124" y="51"/>
                  </a:cubicBezTo>
                  <a:cubicBezTo>
                    <a:pt x="124" y="53"/>
                    <a:pt x="125" y="55"/>
                    <a:pt x="126" y="57"/>
                  </a:cubicBezTo>
                  <a:cubicBezTo>
                    <a:pt x="126" y="57"/>
                    <a:pt x="126" y="58"/>
                    <a:pt x="126" y="58"/>
                  </a:cubicBezTo>
                  <a:cubicBezTo>
                    <a:pt x="126" y="59"/>
                    <a:pt x="125" y="61"/>
                    <a:pt x="124" y="62"/>
                  </a:cubicBezTo>
                  <a:cubicBezTo>
                    <a:pt x="123" y="63"/>
                    <a:pt x="123" y="63"/>
                    <a:pt x="122" y="64"/>
                  </a:cubicBezTo>
                  <a:cubicBezTo>
                    <a:pt x="121" y="64"/>
                    <a:pt x="121" y="63"/>
                    <a:pt x="121" y="63"/>
                  </a:cubicBezTo>
                  <a:cubicBezTo>
                    <a:pt x="120" y="63"/>
                    <a:pt x="119" y="63"/>
                    <a:pt x="119" y="64"/>
                  </a:cubicBezTo>
                  <a:cubicBezTo>
                    <a:pt x="119" y="65"/>
                    <a:pt x="119" y="65"/>
                    <a:pt x="119" y="66"/>
                  </a:cubicBezTo>
                  <a:cubicBezTo>
                    <a:pt x="120" y="67"/>
                    <a:pt x="120" y="67"/>
                    <a:pt x="121" y="67"/>
                  </a:cubicBezTo>
                  <a:cubicBezTo>
                    <a:pt x="121" y="68"/>
                    <a:pt x="121" y="69"/>
                    <a:pt x="121" y="70"/>
                  </a:cubicBezTo>
                  <a:cubicBezTo>
                    <a:pt x="121" y="71"/>
                    <a:pt x="121" y="71"/>
                    <a:pt x="121" y="72"/>
                  </a:cubicBezTo>
                  <a:cubicBezTo>
                    <a:pt x="121" y="73"/>
                    <a:pt x="120" y="74"/>
                    <a:pt x="120" y="74"/>
                  </a:cubicBezTo>
                  <a:cubicBezTo>
                    <a:pt x="119" y="75"/>
                    <a:pt x="119" y="75"/>
                    <a:pt x="118" y="74"/>
                  </a:cubicBezTo>
                  <a:cubicBezTo>
                    <a:pt x="118" y="74"/>
                    <a:pt x="117" y="71"/>
                    <a:pt x="116" y="71"/>
                  </a:cubicBezTo>
                  <a:cubicBezTo>
                    <a:pt x="115" y="71"/>
                    <a:pt x="116" y="73"/>
                    <a:pt x="116" y="74"/>
                  </a:cubicBezTo>
                  <a:cubicBezTo>
                    <a:pt x="117" y="75"/>
                    <a:pt x="118" y="76"/>
                    <a:pt x="118" y="77"/>
                  </a:cubicBezTo>
                  <a:cubicBezTo>
                    <a:pt x="118" y="77"/>
                    <a:pt x="118" y="78"/>
                    <a:pt x="118" y="79"/>
                  </a:cubicBezTo>
                  <a:cubicBezTo>
                    <a:pt x="118" y="80"/>
                    <a:pt x="118" y="82"/>
                    <a:pt x="118" y="83"/>
                  </a:cubicBezTo>
                  <a:cubicBezTo>
                    <a:pt x="118" y="85"/>
                    <a:pt x="119" y="86"/>
                    <a:pt x="119" y="88"/>
                  </a:cubicBezTo>
                  <a:cubicBezTo>
                    <a:pt x="119" y="90"/>
                    <a:pt x="122" y="88"/>
                    <a:pt x="123" y="88"/>
                  </a:cubicBezTo>
                  <a:cubicBezTo>
                    <a:pt x="123" y="89"/>
                    <a:pt x="123" y="90"/>
                    <a:pt x="124" y="90"/>
                  </a:cubicBezTo>
                  <a:cubicBezTo>
                    <a:pt x="125" y="90"/>
                    <a:pt x="126" y="89"/>
                    <a:pt x="127" y="89"/>
                  </a:cubicBezTo>
                  <a:cubicBezTo>
                    <a:pt x="127" y="89"/>
                    <a:pt x="127" y="90"/>
                    <a:pt x="128" y="90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9" y="90"/>
                    <a:pt x="129" y="89"/>
                    <a:pt x="129" y="89"/>
                  </a:cubicBezTo>
                  <a:cubicBezTo>
                    <a:pt x="130" y="89"/>
                    <a:pt x="130" y="89"/>
                    <a:pt x="130" y="89"/>
                  </a:cubicBezTo>
                  <a:cubicBezTo>
                    <a:pt x="130" y="89"/>
                    <a:pt x="131" y="89"/>
                    <a:pt x="131" y="90"/>
                  </a:cubicBezTo>
                  <a:cubicBezTo>
                    <a:pt x="130" y="90"/>
                    <a:pt x="128" y="91"/>
                    <a:pt x="128" y="91"/>
                  </a:cubicBezTo>
                  <a:cubicBezTo>
                    <a:pt x="128" y="92"/>
                    <a:pt x="128" y="91"/>
                    <a:pt x="127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6" y="91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5" y="92"/>
                    <a:pt x="125" y="91"/>
                    <a:pt x="125" y="91"/>
                  </a:cubicBezTo>
                  <a:cubicBezTo>
                    <a:pt x="125" y="91"/>
                    <a:pt x="124" y="91"/>
                    <a:pt x="124" y="91"/>
                  </a:cubicBezTo>
                  <a:cubicBezTo>
                    <a:pt x="122" y="91"/>
                    <a:pt x="121" y="91"/>
                    <a:pt x="119" y="90"/>
                  </a:cubicBezTo>
                  <a:cubicBezTo>
                    <a:pt x="118" y="90"/>
                    <a:pt x="118" y="89"/>
                    <a:pt x="117" y="88"/>
                  </a:cubicBezTo>
                  <a:cubicBezTo>
                    <a:pt x="117" y="87"/>
                    <a:pt x="117" y="87"/>
                    <a:pt x="117" y="87"/>
                  </a:cubicBezTo>
                  <a:cubicBezTo>
                    <a:pt x="116" y="84"/>
                    <a:pt x="115" y="82"/>
                    <a:pt x="114" y="79"/>
                  </a:cubicBezTo>
                  <a:cubicBezTo>
                    <a:pt x="114" y="79"/>
                    <a:pt x="113" y="78"/>
                    <a:pt x="114" y="78"/>
                  </a:cubicBezTo>
                  <a:cubicBezTo>
                    <a:pt x="114" y="77"/>
                    <a:pt x="114" y="78"/>
                    <a:pt x="114" y="78"/>
                  </a:cubicBezTo>
                  <a:cubicBezTo>
                    <a:pt x="115" y="78"/>
                    <a:pt x="115" y="78"/>
                    <a:pt x="115" y="78"/>
                  </a:cubicBezTo>
                  <a:cubicBezTo>
                    <a:pt x="115" y="78"/>
                    <a:pt x="116" y="80"/>
                    <a:pt x="116" y="79"/>
                  </a:cubicBezTo>
                  <a:cubicBezTo>
                    <a:pt x="117" y="76"/>
                    <a:pt x="116" y="78"/>
                    <a:pt x="115" y="76"/>
                  </a:cubicBezTo>
                  <a:cubicBezTo>
                    <a:pt x="115" y="73"/>
                    <a:pt x="115" y="70"/>
                    <a:pt x="114" y="68"/>
                  </a:cubicBezTo>
                  <a:cubicBezTo>
                    <a:pt x="114" y="67"/>
                    <a:pt x="113" y="69"/>
                    <a:pt x="112" y="68"/>
                  </a:cubicBezTo>
                  <a:cubicBezTo>
                    <a:pt x="112" y="68"/>
                    <a:pt x="112" y="67"/>
                    <a:pt x="112" y="66"/>
                  </a:cubicBezTo>
                  <a:cubicBezTo>
                    <a:pt x="112" y="65"/>
                    <a:pt x="112" y="65"/>
                    <a:pt x="112" y="64"/>
                  </a:cubicBezTo>
                  <a:cubicBezTo>
                    <a:pt x="112" y="64"/>
                    <a:pt x="111" y="62"/>
                    <a:pt x="111" y="62"/>
                  </a:cubicBezTo>
                  <a:cubicBezTo>
                    <a:pt x="110" y="62"/>
                    <a:pt x="109" y="62"/>
                    <a:pt x="109" y="62"/>
                  </a:cubicBezTo>
                  <a:cubicBezTo>
                    <a:pt x="109" y="63"/>
                    <a:pt x="109" y="64"/>
                    <a:pt x="109" y="64"/>
                  </a:cubicBezTo>
                  <a:cubicBezTo>
                    <a:pt x="109" y="65"/>
                    <a:pt x="108" y="64"/>
                    <a:pt x="108" y="65"/>
                  </a:cubicBezTo>
                  <a:cubicBezTo>
                    <a:pt x="108" y="65"/>
                    <a:pt x="108" y="66"/>
                    <a:pt x="108" y="66"/>
                  </a:cubicBezTo>
                  <a:cubicBezTo>
                    <a:pt x="108" y="66"/>
                    <a:pt x="107" y="66"/>
                    <a:pt x="107" y="66"/>
                  </a:cubicBezTo>
                  <a:cubicBezTo>
                    <a:pt x="107" y="66"/>
                    <a:pt x="107" y="67"/>
                    <a:pt x="106" y="68"/>
                  </a:cubicBezTo>
                  <a:cubicBezTo>
                    <a:pt x="106" y="68"/>
                    <a:pt x="106" y="68"/>
                    <a:pt x="105" y="68"/>
                  </a:cubicBezTo>
                  <a:cubicBezTo>
                    <a:pt x="105" y="69"/>
                    <a:pt x="105" y="70"/>
                    <a:pt x="105" y="72"/>
                  </a:cubicBezTo>
                  <a:cubicBezTo>
                    <a:pt x="105" y="72"/>
                    <a:pt x="105" y="73"/>
                    <a:pt x="105" y="73"/>
                  </a:cubicBezTo>
                  <a:cubicBezTo>
                    <a:pt x="106" y="74"/>
                    <a:pt x="106" y="74"/>
                    <a:pt x="106" y="76"/>
                  </a:cubicBezTo>
                  <a:cubicBezTo>
                    <a:pt x="106" y="76"/>
                    <a:pt x="107" y="77"/>
                    <a:pt x="106" y="77"/>
                  </a:cubicBezTo>
                  <a:cubicBezTo>
                    <a:pt x="106" y="78"/>
                    <a:pt x="105" y="78"/>
                    <a:pt x="105" y="77"/>
                  </a:cubicBezTo>
                  <a:cubicBezTo>
                    <a:pt x="105" y="77"/>
                    <a:pt x="105" y="75"/>
                    <a:pt x="105" y="75"/>
                  </a:cubicBezTo>
                  <a:cubicBezTo>
                    <a:pt x="105" y="74"/>
                    <a:pt x="104" y="76"/>
                    <a:pt x="104" y="76"/>
                  </a:cubicBezTo>
                  <a:cubicBezTo>
                    <a:pt x="103" y="76"/>
                    <a:pt x="103" y="74"/>
                    <a:pt x="103" y="73"/>
                  </a:cubicBezTo>
                  <a:cubicBezTo>
                    <a:pt x="102" y="69"/>
                    <a:pt x="101" y="66"/>
                    <a:pt x="100" y="63"/>
                  </a:cubicBezTo>
                  <a:cubicBezTo>
                    <a:pt x="100" y="63"/>
                    <a:pt x="101" y="63"/>
                    <a:pt x="101" y="63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99" y="63"/>
                    <a:pt x="99" y="62"/>
                    <a:pt x="99" y="61"/>
                  </a:cubicBezTo>
                  <a:cubicBezTo>
                    <a:pt x="98" y="60"/>
                    <a:pt x="98" y="59"/>
                    <a:pt x="97" y="58"/>
                  </a:cubicBezTo>
                  <a:cubicBezTo>
                    <a:pt x="96" y="58"/>
                    <a:pt x="94" y="58"/>
                    <a:pt x="92" y="58"/>
                  </a:cubicBezTo>
                  <a:cubicBezTo>
                    <a:pt x="92" y="59"/>
                    <a:pt x="94" y="59"/>
                    <a:pt x="94" y="61"/>
                  </a:cubicBezTo>
                  <a:cubicBezTo>
                    <a:pt x="94" y="65"/>
                    <a:pt x="91" y="67"/>
                    <a:pt x="90" y="69"/>
                  </a:cubicBezTo>
                  <a:cubicBezTo>
                    <a:pt x="89" y="71"/>
                    <a:pt x="86" y="69"/>
                    <a:pt x="85" y="72"/>
                  </a:cubicBezTo>
                  <a:cubicBezTo>
                    <a:pt x="85" y="75"/>
                    <a:pt x="89" y="70"/>
                    <a:pt x="90" y="72"/>
                  </a:cubicBezTo>
                  <a:cubicBezTo>
                    <a:pt x="91" y="81"/>
                    <a:pt x="83" y="84"/>
                    <a:pt x="83" y="90"/>
                  </a:cubicBezTo>
                  <a:cubicBezTo>
                    <a:pt x="83" y="91"/>
                    <a:pt x="83" y="92"/>
                    <a:pt x="83" y="93"/>
                  </a:cubicBezTo>
                  <a:cubicBezTo>
                    <a:pt x="83" y="95"/>
                    <a:pt x="84" y="94"/>
                    <a:pt x="84" y="96"/>
                  </a:cubicBezTo>
                  <a:cubicBezTo>
                    <a:pt x="84" y="97"/>
                    <a:pt x="84" y="97"/>
                    <a:pt x="84" y="98"/>
                  </a:cubicBezTo>
                  <a:cubicBezTo>
                    <a:pt x="84" y="101"/>
                    <a:pt x="81" y="103"/>
                    <a:pt x="81" y="105"/>
                  </a:cubicBezTo>
                  <a:cubicBezTo>
                    <a:pt x="80" y="106"/>
                    <a:pt x="81" y="107"/>
                    <a:pt x="81" y="109"/>
                  </a:cubicBezTo>
                  <a:cubicBezTo>
                    <a:pt x="81" y="112"/>
                    <a:pt x="80" y="109"/>
                    <a:pt x="79" y="112"/>
                  </a:cubicBezTo>
                  <a:cubicBezTo>
                    <a:pt x="79" y="112"/>
                    <a:pt x="79" y="116"/>
                    <a:pt x="79" y="116"/>
                  </a:cubicBezTo>
                  <a:cubicBezTo>
                    <a:pt x="78" y="116"/>
                    <a:pt x="78" y="117"/>
                    <a:pt x="78" y="117"/>
                  </a:cubicBezTo>
                  <a:cubicBezTo>
                    <a:pt x="78" y="117"/>
                    <a:pt x="78" y="118"/>
                    <a:pt x="78" y="118"/>
                  </a:cubicBezTo>
                  <a:cubicBezTo>
                    <a:pt x="77" y="118"/>
                    <a:pt x="77" y="118"/>
                    <a:pt x="77" y="118"/>
                  </a:cubicBezTo>
                  <a:cubicBezTo>
                    <a:pt x="77" y="120"/>
                    <a:pt x="76" y="121"/>
                    <a:pt x="75" y="121"/>
                  </a:cubicBezTo>
                  <a:cubicBezTo>
                    <a:pt x="74" y="121"/>
                    <a:pt x="72" y="122"/>
                    <a:pt x="72" y="121"/>
                  </a:cubicBezTo>
                  <a:cubicBezTo>
                    <a:pt x="70" y="117"/>
                    <a:pt x="70" y="112"/>
                    <a:pt x="70" y="108"/>
                  </a:cubicBezTo>
                  <a:cubicBezTo>
                    <a:pt x="69" y="105"/>
                    <a:pt x="68" y="104"/>
                    <a:pt x="68" y="102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68" y="101"/>
                    <a:pt x="69" y="101"/>
                    <a:pt x="69" y="101"/>
                  </a:cubicBezTo>
                  <a:cubicBezTo>
                    <a:pt x="69" y="95"/>
                    <a:pt x="68" y="90"/>
                    <a:pt x="67" y="85"/>
                  </a:cubicBezTo>
                  <a:cubicBezTo>
                    <a:pt x="67" y="84"/>
                    <a:pt x="67" y="85"/>
                    <a:pt x="67" y="85"/>
                  </a:cubicBezTo>
                  <a:cubicBezTo>
                    <a:pt x="67" y="85"/>
                    <a:pt x="67" y="85"/>
                    <a:pt x="67" y="84"/>
                  </a:cubicBezTo>
                  <a:cubicBezTo>
                    <a:pt x="67" y="82"/>
                    <a:pt x="68" y="79"/>
                    <a:pt x="67" y="79"/>
                  </a:cubicBezTo>
                  <a:cubicBezTo>
                    <a:pt x="63" y="77"/>
                    <a:pt x="65" y="76"/>
                    <a:pt x="63" y="77"/>
                  </a:cubicBezTo>
                  <a:cubicBezTo>
                    <a:pt x="61" y="78"/>
                    <a:pt x="61" y="79"/>
                    <a:pt x="58" y="78"/>
                  </a:cubicBezTo>
                  <a:cubicBezTo>
                    <a:pt x="53" y="78"/>
                    <a:pt x="55" y="73"/>
                    <a:pt x="53" y="71"/>
                  </a:cubicBezTo>
                  <a:cubicBezTo>
                    <a:pt x="52" y="71"/>
                    <a:pt x="53" y="69"/>
                    <a:pt x="53" y="68"/>
                  </a:cubicBezTo>
                  <a:cubicBezTo>
                    <a:pt x="52" y="65"/>
                    <a:pt x="52" y="60"/>
                    <a:pt x="54" y="58"/>
                  </a:cubicBezTo>
                  <a:cubicBezTo>
                    <a:pt x="56" y="56"/>
                    <a:pt x="56" y="50"/>
                    <a:pt x="57" y="48"/>
                  </a:cubicBezTo>
                  <a:cubicBezTo>
                    <a:pt x="57" y="47"/>
                    <a:pt x="59" y="47"/>
                    <a:pt x="59" y="46"/>
                  </a:cubicBezTo>
                  <a:cubicBezTo>
                    <a:pt x="59" y="44"/>
                    <a:pt x="58" y="46"/>
                    <a:pt x="57" y="44"/>
                  </a:cubicBezTo>
                  <a:cubicBezTo>
                    <a:pt x="57" y="42"/>
                    <a:pt x="58" y="39"/>
                    <a:pt x="58" y="37"/>
                  </a:cubicBezTo>
                  <a:cubicBezTo>
                    <a:pt x="58" y="36"/>
                    <a:pt x="59" y="36"/>
                    <a:pt x="59" y="36"/>
                  </a:cubicBezTo>
                  <a:cubicBezTo>
                    <a:pt x="59" y="36"/>
                    <a:pt x="60" y="37"/>
                    <a:pt x="61" y="36"/>
                  </a:cubicBezTo>
                  <a:cubicBezTo>
                    <a:pt x="62" y="35"/>
                    <a:pt x="61" y="33"/>
                    <a:pt x="61" y="31"/>
                  </a:cubicBezTo>
                  <a:cubicBezTo>
                    <a:pt x="61" y="30"/>
                    <a:pt x="60" y="31"/>
                    <a:pt x="61" y="30"/>
                  </a:cubicBezTo>
                  <a:cubicBezTo>
                    <a:pt x="61" y="29"/>
                    <a:pt x="61" y="28"/>
                    <a:pt x="62" y="27"/>
                  </a:cubicBezTo>
                  <a:cubicBezTo>
                    <a:pt x="62" y="26"/>
                    <a:pt x="62" y="26"/>
                    <a:pt x="62" y="25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61" y="26"/>
                    <a:pt x="61" y="28"/>
                    <a:pt x="60" y="28"/>
                  </a:cubicBezTo>
                  <a:cubicBezTo>
                    <a:pt x="60" y="29"/>
                    <a:pt x="60" y="29"/>
                    <a:pt x="60" y="29"/>
                  </a:cubicBezTo>
                  <a:cubicBezTo>
                    <a:pt x="59" y="29"/>
                    <a:pt x="58" y="29"/>
                    <a:pt x="58" y="29"/>
                  </a:cubicBezTo>
                  <a:cubicBezTo>
                    <a:pt x="58" y="27"/>
                    <a:pt x="59" y="26"/>
                    <a:pt x="59" y="25"/>
                  </a:cubicBezTo>
                  <a:cubicBezTo>
                    <a:pt x="60" y="24"/>
                    <a:pt x="60" y="25"/>
                    <a:pt x="61" y="24"/>
                  </a:cubicBezTo>
                  <a:cubicBezTo>
                    <a:pt x="61" y="24"/>
                    <a:pt x="61" y="23"/>
                    <a:pt x="61" y="23"/>
                  </a:cubicBezTo>
                  <a:cubicBezTo>
                    <a:pt x="61" y="22"/>
                    <a:pt x="62" y="21"/>
                    <a:pt x="62" y="22"/>
                  </a:cubicBezTo>
                  <a:cubicBezTo>
                    <a:pt x="63" y="24"/>
                    <a:pt x="63" y="27"/>
                    <a:pt x="65" y="28"/>
                  </a:cubicBezTo>
                  <a:cubicBezTo>
                    <a:pt x="69" y="31"/>
                    <a:pt x="66" y="22"/>
                    <a:pt x="66" y="22"/>
                  </a:cubicBezTo>
                  <a:cubicBezTo>
                    <a:pt x="66" y="21"/>
                    <a:pt x="66" y="20"/>
                    <a:pt x="66" y="20"/>
                  </a:cubicBezTo>
                  <a:cubicBezTo>
                    <a:pt x="66" y="17"/>
                    <a:pt x="66" y="17"/>
                    <a:pt x="67" y="16"/>
                  </a:cubicBezTo>
                  <a:cubicBezTo>
                    <a:pt x="67" y="16"/>
                    <a:pt x="68" y="17"/>
                    <a:pt x="68" y="17"/>
                  </a:cubicBezTo>
                  <a:cubicBezTo>
                    <a:pt x="69" y="15"/>
                    <a:pt x="71" y="10"/>
                    <a:pt x="73" y="10"/>
                  </a:cubicBezTo>
                  <a:cubicBezTo>
                    <a:pt x="73" y="10"/>
                    <a:pt x="74" y="10"/>
                    <a:pt x="74" y="10"/>
                  </a:cubicBezTo>
                  <a:cubicBezTo>
                    <a:pt x="76" y="10"/>
                    <a:pt x="76" y="11"/>
                    <a:pt x="78" y="12"/>
                  </a:cubicBezTo>
                  <a:cubicBezTo>
                    <a:pt x="79" y="12"/>
                    <a:pt x="80" y="13"/>
                    <a:pt x="80" y="14"/>
                  </a:cubicBezTo>
                  <a:cubicBezTo>
                    <a:pt x="80" y="14"/>
                    <a:pt x="80" y="15"/>
                    <a:pt x="80" y="15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4"/>
                    <a:pt x="81" y="13"/>
                    <a:pt x="81" y="13"/>
                  </a:cubicBezTo>
                  <a:cubicBezTo>
                    <a:pt x="82" y="13"/>
                    <a:pt x="82" y="14"/>
                    <a:pt x="83" y="14"/>
                  </a:cubicBezTo>
                  <a:cubicBezTo>
                    <a:pt x="83" y="14"/>
                    <a:pt x="83" y="14"/>
                    <a:pt x="83" y="13"/>
                  </a:cubicBezTo>
                  <a:cubicBezTo>
                    <a:pt x="83" y="13"/>
                    <a:pt x="83" y="13"/>
                    <a:pt x="83" y="13"/>
                  </a:cubicBezTo>
                  <a:cubicBezTo>
                    <a:pt x="85" y="13"/>
                    <a:pt x="87" y="14"/>
                    <a:pt x="89" y="13"/>
                  </a:cubicBezTo>
                  <a:cubicBezTo>
                    <a:pt x="89" y="13"/>
                    <a:pt x="88" y="11"/>
                    <a:pt x="89" y="11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1" y="10"/>
                    <a:pt x="90" y="11"/>
                    <a:pt x="91" y="12"/>
                  </a:cubicBezTo>
                  <a:cubicBezTo>
                    <a:pt x="92" y="12"/>
                    <a:pt x="93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4" y="9"/>
                    <a:pt x="94" y="9"/>
                  </a:cubicBezTo>
                  <a:cubicBezTo>
                    <a:pt x="95" y="9"/>
                    <a:pt x="96" y="9"/>
                    <a:pt x="97" y="8"/>
                  </a:cubicBezTo>
                  <a:cubicBezTo>
                    <a:pt x="98" y="8"/>
                    <a:pt x="98" y="8"/>
                    <a:pt x="98" y="8"/>
                  </a:cubicBezTo>
                  <a:cubicBezTo>
                    <a:pt x="100" y="8"/>
                    <a:pt x="101" y="9"/>
                    <a:pt x="103" y="10"/>
                  </a:cubicBezTo>
                  <a:cubicBezTo>
                    <a:pt x="103" y="10"/>
                    <a:pt x="103" y="12"/>
                    <a:pt x="103" y="12"/>
                  </a:cubicBezTo>
                  <a:cubicBezTo>
                    <a:pt x="106" y="13"/>
                    <a:pt x="108" y="13"/>
                    <a:pt x="110" y="14"/>
                  </a:cubicBezTo>
                  <a:cubicBezTo>
                    <a:pt x="111" y="15"/>
                    <a:pt x="113" y="16"/>
                    <a:pt x="114" y="17"/>
                  </a:cubicBezTo>
                  <a:cubicBezTo>
                    <a:pt x="115" y="17"/>
                    <a:pt x="114" y="16"/>
                    <a:pt x="114" y="16"/>
                  </a:cubicBezTo>
                  <a:cubicBezTo>
                    <a:pt x="118" y="18"/>
                    <a:pt x="122" y="20"/>
                    <a:pt x="126" y="23"/>
                  </a:cubicBezTo>
                  <a:cubicBezTo>
                    <a:pt x="127" y="23"/>
                    <a:pt x="128" y="24"/>
                    <a:pt x="130" y="24"/>
                  </a:cubicBezTo>
                  <a:cubicBezTo>
                    <a:pt x="130" y="25"/>
                    <a:pt x="131" y="25"/>
                    <a:pt x="131" y="25"/>
                  </a:cubicBezTo>
                  <a:close/>
                  <a:moveTo>
                    <a:pt x="139" y="83"/>
                  </a:moveTo>
                  <a:cubicBezTo>
                    <a:pt x="139" y="83"/>
                    <a:pt x="139" y="83"/>
                    <a:pt x="139" y="83"/>
                  </a:cubicBezTo>
                  <a:cubicBezTo>
                    <a:pt x="139" y="83"/>
                    <a:pt x="138" y="83"/>
                    <a:pt x="138" y="84"/>
                  </a:cubicBezTo>
                  <a:cubicBezTo>
                    <a:pt x="138" y="85"/>
                    <a:pt x="138" y="86"/>
                    <a:pt x="138" y="87"/>
                  </a:cubicBezTo>
                  <a:cubicBezTo>
                    <a:pt x="138" y="87"/>
                    <a:pt x="138" y="88"/>
                    <a:pt x="137" y="88"/>
                  </a:cubicBezTo>
                  <a:cubicBezTo>
                    <a:pt x="137" y="88"/>
                    <a:pt x="137" y="88"/>
                    <a:pt x="137" y="88"/>
                  </a:cubicBezTo>
                  <a:cubicBezTo>
                    <a:pt x="137" y="88"/>
                    <a:pt x="138" y="88"/>
                    <a:pt x="137" y="87"/>
                  </a:cubicBezTo>
                  <a:cubicBezTo>
                    <a:pt x="137" y="87"/>
                    <a:pt x="136" y="88"/>
                    <a:pt x="136" y="88"/>
                  </a:cubicBezTo>
                  <a:cubicBezTo>
                    <a:pt x="136" y="87"/>
                    <a:pt x="137" y="86"/>
                    <a:pt x="137" y="86"/>
                  </a:cubicBezTo>
                  <a:cubicBezTo>
                    <a:pt x="136" y="85"/>
                    <a:pt x="135" y="85"/>
                    <a:pt x="135" y="85"/>
                  </a:cubicBezTo>
                  <a:cubicBezTo>
                    <a:pt x="134" y="85"/>
                    <a:pt x="134" y="84"/>
                    <a:pt x="133" y="83"/>
                  </a:cubicBezTo>
                  <a:cubicBezTo>
                    <a:pt x="133" y="82"/>
                    <a:pt x="133" y="84"/>
                    <a:pt x="133" y="82"/>
                  </a:cubicBezTo>
                  <a:cubicBezTo>
                    <a:pt x="133" y="81"/>
                    <a:pt x="134" y="82"/>
                    <a:pt x="134" y="82"/>
                  </a:cubicBezTo>
                  <a:cubicBezTo>
                    <a:pt x="135" y="81"/>
                    <a:pt x="134" y="82"/>
                    <a:pt x="135" y="83"/>
                  </a:cubicBezTo>
                  <a:cubicBezTo>
                    <a:pt x="135" y="84"/>
                    <a:pt x="136" y="82"/>
                    <a:pt x="136" y="82"/>
                  </a:cubicBezTo>
                  <a:cubicBezTo>
                    <a:pt x="137" y="82"/>
                    <a:pt x="137" y="82"/>
                    <a:pt x="137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8" y="82"/>
                    <a:pt x="139" y="82"/>
                    <a:pt x="139" y="83"/>
                  </a:cubicBezTo>
                  <a:close/>
                  <a:moveTo>
                    <a:pt x="34" y="128"/>
                  </a:moveTo>
                  <a:cubicBezTo>
                    <a:pt x="33" y="127"/>
                    <a:pt x="31" y="127"/>
                    <a:pt x="30" y="126"/>
                  </a:cubicBezTo>
                  <a:cubicBezTo>
                    <a:pt x="30" y="125"/>
                    <a:pt x="30" y="125"/>
                    <a:pt x="30" y="124"/>
                  </a:cubicBezTo>
                  <a:cubicBezTo>
                    <a:pt x="30" y="123"/>
                    <a:pt x="29" y="122"/>
                    <a:pt x="29" y="121"/>
                  </a:cubicBezTo>
                  <a:cubicBezTo>
                    <a:pt x="29" y="121"/>
                    <a:pt x="28" y="120"/>
                    <a:pt x="28" y="120"/>
                  </a:cubicBezTo>
                  <a:cubicBezTo>
                    <a:pt x="28" y="117"/>
                    <a:pt x="27" y="114"/>
                    <a:pt x="27" y="112"/>
                  </a:cubicBezTo>
                  <a:cubicBezTo>
                    <a:pt x="27" y="108"/>
                    <a:pt x="27" y="104"/>
                    <a:pt x="25" y="100"/>
                  </a:cubicBezTo>
                  <a:cubicBezTo>
                    <a:pt x="24" y="95"/>
                    <a:pt x="23" y="98"/>
                    <a:pt x="21" y="92"/>
                  </a:cubicBezTo>
                  <a:cubicBezTo>
                    <a:pt x="21" y="91"/>
                    <a:pt x="20" y="91"/>
                    <a:pt x="20" y="91"/>
                  </a:cubicBezTo>
                  <a:cubicBezTo>
                    <a:pt x="20" y="90"/>
                    <a:pt x="18" y="86"/>
                    <a:pt x="18" y="85"/>
                  </a:cubicBezTo>
                  <a:cubicBezTo>
                    <a:pt x="18" y="84"/>
                    <a:pt x="18" y="83"/>
                    <a:pt x="18" y="82"/>
                  </a:cubicBezTo>
                  <a:cubicBezTo>
                    <a:pt x="17" y="80"/>
                    <a:pt x="18" y="80"/>
                    <a:pt x="19" y="79"/>
                  </a:cubicBezTo>
                  <a:cubicBezTo>
                    <a:pt x="19" y="79"/>
                    <a:pt x="19" y="79"/>
                    <a:pt x="19" y="78"/>
                  </a:cubicBezTo>
                  <a:cubicBezTo>
                    <a:pt x="19" y="78"/>
                    <a:pt x="19" y="78"/>
                    <a:pt x="19" y="77"/>
                  </a:cubicBezTo>
                  <a:cubicBezTo>
                    <a:pt x="19" y="76"/>
                    <a:pt x="19" y="75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8" y="72"/>
                    <a:pt x="18" y="73"/>
                  </a:cubicBezTo>
                  <a:cubicBezTo>
                    <a:pt x="18" y="73"/>
                    <a:pt x="18" y="74"/>
                    <a:pt x="18" y="74"/>
                  </a:cubicBezTo>
                  <a:cubicBezTo>
                    <a:pt x="18" y="74"/>
                    <a:pt x="17" y="74"/>
                    <a:pt x="17" y="73"/>
                  </a:cubicBezTo>
                  <a:cubicBezTo>
                    <a:pt x="16" y="72"/>
                    <a:pt x="15" y="70"/>
                    <a:pt x="14" y="69"/>
                  </a:cubicBezTo>
                  <a:cubicBezTo>
                    <a:pt x="13" y="68"/>
                    <a:pt x="12" y="68"/>
                    <a:pt x="11" y="67"/>
                  </a:cubicBezTo>
                  <a:cubicBezTo>
                    <a:pt x="11" y="67"/>
                    <a:pt x="11" y="66"/>
                    <a:pt x="11" y="66"/>
                  </a:cubicBezTo>
                  <a:cubicBezTo>
                    <a:pt x="8" y="66"/>
                    <a:pt x="6" y="67"/>
                    <a:pt x="5" y="64"/>
                  </a:cubicBezTo>
                  <a:cubicBezTo>
                    <a:pt x="4" y="60"/>
                    <a:pt x="4" y="61"/>
                    <a:pt x="3" y="59"/>
                  </a:cubicBezTo>
                  <a:cubicBezTo>
                    <a:pt x="3" y="58"/>
                    <a:pt x="4" y="58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9"/>
                    <a:pt x="4" y="60"/>
                    <a:pt x="3" y="61"/>
                  </a:cubicBezTo>
                  <a:cubicBezTo>
                    <a:pt x="2" y="62"/>
                    <a:pt x="2" y="59"/>
                    <a:pt x="2" y="56"/>
                  </a:cubicBezTo>
                  <a:cubicBezTo>
                    <a:pt x="2" y="55"/>
                    <a:pt x="2" y="54"/>
                    <a:pt x="1" y="54"/>
                  </a:cubicBezTo>
                  <a:cubicBezTo>
                    <a:pt x="0" y="52"/>
                    <a:pt x="0" y="52"/>
                    <a:pt x="0" y="50"/>
                  </a:cubicBezTo>
                  <a:cubicBezTo>
                    <a:pt x="0" y="49"/>
                    <a:pt x="3" y="44"/>
                    <a:pt x="4" y="43"/>
                  </a:cubicBezTo>
                  <a:cubicBezTo>
                    <a:pt x="4" y="42"/>
                    <a:pt x="3" y="41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0"/>
                    <a:pt x="4" y="39"/>
                    <a:pt x="5" y="39"/>
                  </a:cubicBezTo>
                  <a:cubicBezTo>
                    <a:pt x="5" y="39"/>
                    <a:pt x="5" y="38"/>
                    <a:pt x="5" y="37"/>
                  </a:cubicBezTo>
                  <a:cubicBezTo>
                    <a:pt x="5" y="37"/>
                    <a:pt x="4" y="38"/>
                    <a:pt x="4" y="38"/>
                  </a:cubicBezTo>
                  <a:cubicBezTo>
                    <a:pt x="4" y="37"/>
                    <a:pt x="4" y="37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" y="36"/>
                    <a:pt x="1" y="37"/>
                    <a:pt x="0" y="38"/>
                  </a:cubicBezTo>
                  <a:cubicBezTo>
                    <a:pt x="1" y="36"/>
                    <a:pt x="2" y="33"/>
                    <a:pt x="3" y="31"/>
                  </a:cubicBezTo>
                  <a:cubicBezTo>
                    <a:pt x="5" y="28"/>
                    <a:pt x="6" y="27"/>
                    <a:pt x="11" y="24"/>
                  </a:cubicBezTo>
                  <a:cubicBezTo>
                    <a:pt x="14" y="22"/>
                    <a:pt x="15" y="22"/>
                    <a:pt x="19" y="20"/>
                  </a:cubicBezTo>
                  <a:cubicBezTo>
                    <a:pt x="20" y="19"/>
                    <a:pt x="20" y="20"/>
                    <a:pt x="21" y="20"/>
                  </a:cubicBezTo>
                  <a:cubicBezTo>
                    <a:pt x="21" y="20"/>
                    <a:pt x="21" y="19"/>
                    <a:pt x="21" y="19"/>
                  </a:cubicBezTo>
                  <a:cubicBezTo>
                    <a:pt x="21" y="19"/>
                    <a:pt x="20" y="20"/>
                    <a:pt x="20" y="19"/>
                  </a:cubicBezTo>
                  <a:cubicBezTo>
                    <a:pt x="19" y="18"/>
                    <a:pt x="22" y="15"/>
                    <a:pt x="23" y="15"/>
                  </a:cubicBezTo>
                  <a:cubicBezTo>
                    <a:pt x="24" y="14"/>
                    <a:pt x="24" y="15"/>
                    <a:pt x="26" y="15"/>
                  </a:cubicBezTo>
                  <a:cubicBezTo>
                    <a:pt x="26" y="15"/>
                    <a:pt x="27" y="14"/>
                    <a:pt x="28" y="14"/>
                  </a:cubicBezTo>
                  <a:cubicBezTo>
                    <a:pt x="28" y="14"/>
                    <a:pt x="28" y="16"/>
                    <a:pt x="27" y="17"/>
                  </a:cubicBezTo>
                  <a:cubicBezTo>
                    <a:pt x="27" y="17"/>
                    <a:pt x="26" y="19"/>
                    <a:pt x="26" y="18"/>
                  </a:cubicBezTo>
                  <a:cubicBezTo>
                    <a:pt x="27" y="18"/>
                    <a:pt x="28" y="17"/>
                    <a:pt x="29" y="16"/>
                  </a:cubicBezTo>
                  <a:cubicBezTo>
                    <a:pt x="29" y="15"/>
                    <a:pt x="28" y="15"/>
                    <a:pt x="28" y="14"/>
                  </a:cubicBezTo>
                  <a:cubicBezTo>
                    <a:pt x="29" y="12"/>
                    <a:pt x="31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cubicBezTo>
                    <a:pt x="33" y="12"/>
                    <a:pt x="34" y="12"/>
                    <a:pt x="34" y="12"/>
                  </a:cubicBezTo>
                  <a:cubicBezTo>
                    <a:pt x="34" y="11"/>
                    <a:pt x="34" y="9"/>
                    <a:pt x="34" y="9"/>
                  </a:cubicBezTo>
                  <a:cubicBezTo>
                    <a:pt x="35" y="9"/>
                    <a:pt x="35" y="10"/>
                    <a:pt x="36" y="9"/>
                  </a:cubicBezTo>
                  <a:cubicBezTo>
                    <a:pt x="36" y="9"/>
                    <a:pt x="36" y="8"/>
                    <a:pt x="36" y="8"/>
                  </a:cubicBezTo>
                  <a:cubicBezTo>
                    <a:pt x="36" y="8"/>
                    <a:pt x="35" y="8"/>
                    <a:pt x="35" y="8"/>
                  </a:cubicBezTo>
                  <a:cubicBezTo>
                    <a:pt x="35" y="7"/>
                    <a:pt x="35" y="7"/>
                    <a:pt x="36" y="6"/>
                  </a:cubicBezTo>
                  <a:cubicBezTo>
                    <a:pt x="36" y="6"/>
                    <a:pt x="36" y="6"/>
                    <a:pt x="37" y="5"/>
                  </a:cubicBezTo>
                  <a:cubicBezTo>
                    <a:pt x="37" y="5"/>
                    <a:pt x="38" y="5"/>
                    <a:pt x="38" y="5"/>
                  </a:cubicBezTo>
                  <a:cubicBezTo>
                    <a:pt x="38" y="5"/>
                    <a:pt x="38" y="7"/>
                    <a:pt x="38" y="7"/>
                  </a:cubicBezTo>
                  <a:cubicBezTo>
                    <a:pt x="40" y="4"/>
                    <a:pt x="43" y="2"/>
                    <a:pt x="46" y="2"/>
                  </a:cubicBezTo>
                  <a:cubicBezTo>
                    <a:pt x="46" y="2"/>
                    <a:pt x="46" y="3"/>
                    <a:pt x="46" y="3"/>
                  </a:cubicBezTo>
                  <a:cubicBezTo>
                    <a:pt x="48" y="3"/>
                    <a:pt x="50" y="3"/>
                    <a:pt x="51" y="2"/>
                  </a:cubicBezTo>
                  <a:cubicBezTo>
                    <a:pt x="52" y="2"/>
                    <a:pt x="54" y="1"/>
                    <a:pt x="56" y="0"/>
                  </a:cubicBezTo>
                  <a:cubicBezTo>
                    <a:pt x="56" y="0"/>
                    <a:pt x="57" y="1"/>
                    <a:pt x="58" y="1"/>
                  </a:cubicBezTo>
                  <a:cubicBezTo>
                    <a:pt x="59" y="0"/>
                    <a:pt x="59" y="1"/>
                    <a:pt x="61" y="1"/>
                  </a:cubicBezTo>
                  <a:cubicBezTo>
                    <a:pt x="61" y="1"/>
                    <a:pt x="61" y="3"/>
                    <a:pt x="61" y="3"/>
                  </a:cubicBezTo>
                  <a:cubicBezTo>
                    <a:pt x="57" y="4"/>
                    <a:pt x="60" y="6"/>
                    <a:pt x="56" y="9"/>
                  </a:cubicBezTo>
                  <a:cubicBezTo>
                    <a:pt x="56" y="9"/>
                    <a:pt x="57" y="10"/>
                    <a:pt x="57" y="11"/>
                  </a:cubicBezTo>
                  <a:cubicBezTo>
                    <a:pt x="57" y="12"/>
                    <a:pt x="56" y="12"/>
                    <a:pt x="56" y="13"/>
                  </a:cubicBezTo>
                  <a:cubicBezTo>
                    <a:pt x="52" y="13"/>
                    <a:pt x="52" y="15"/>
                    <a:pt x="50" y="16"/>
                  </a:cubicBezTo>
                  <a:cubicBezTo>
                    <a:pt x="46" y="19"/>
                    <a:pt x="48" y="22"/>
                    <a:pt x="45" y="22"/>
                  </a:cubicBezTo>
                  <a:cubicBezTo>
                    <a:pt x="44" y="22"/>
                    <a:pt x="43" y="21"/>
                    <a:pt x="43" y="18"/>
                  </a:cubicBezTo>
                  <a:cubicBezTo>
                    <a:pt x="43" y="18"/>
                    <a:pt x="44" y="17"/>
                    <a:pt x="44" y="17"/>
                  </a:cubicBezTo>
                  <a:cubicBezTo>
                    <a:pt x="44" y="14"/>
                    <a:pt x="45" y="15"/>
                    <a:pt x="45" y="13"/>
                  </a:cubicBezTo>
                  <a:cubicBezTo>
                    <a:pt x="45" y="12"/>
                    <a:pt x="45" y="11"/>
                    <a:pt x="45" y="10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5" y="9"/>
                    <a:pt x="45" y="8"/>
                    <a:pt x="45" y="8"/>
                  </a:cubicBezTo>
                  <a:cubicBezTo>
                    <a:pt x="44" y="8"/>
                    <a:pt x="43" y="8"/>
                    <a:pt x="42" y="8"/>
                  </a:cubicBezTo>
                  <a:cubicBezTo>
                    <a:pt x="42" y="8"/>
                    <a:pt x="42" y="6"/>
                    <a:pt x="42" y="6"/>
                  </a:cubicBezTo>
                  <a:cubicBezTo>
                    <a:pt x="40" y="7"/>
                    <a:pt x="38" y="9"/>
                    <a:pt x="37" y="11"/>
                  </a:cubicBezTo>
                  <a:cubicBezTo>
                    <a:pt x="36" y="12"/>
                    <a:pt x="38" y="11"/>
                    <a:pt x="38" y="11"/>
                  </a:cubicBezTo>
                  <a:cubicBezTo>
                    <a:pt x="38" y="12"/>
                    <a:pt x="38" y="13"/>
                    <a:pt x="38" y="13"/>
                  </a:cubicBezTo>
                  <a:cubicBezTo>
                    <a:pt x="38" y="13"/>
                    <a:pt x="39" y="13"/>
                    <a:pt x="39" y="13"/>
                  </a:cubicBezTo>
                  <a:cubicBezTo>
                    <a:pt x="40" y="13"/>
                    <a:pt x="40" y="14"/>
                    <a:pt x="40" y="15"/>
                  </a:cubicBezTo>
                  <a:cubicBezTo>
                    <a:pt x="40" y="16"/>
                    <a:pt x="40" y="16"/>
                    <a:pt x="40" y="16"/>
                  </a:cubicBezTo>
                  <a:cubicBezTo>
                    <a:pt x="40" y="17"/>
                    <a:pt x="40" y="18"/>
                    <a:pt x="39" y="18"/>
                  </a:cubicBezTo>
                  <a:cubicBezTo>
                    <a:pt x="39" y="18"/>
                    <a:pt x="39" y="17"/>
                    <a:pt x="38" y="18"/>
                  </a:cubicBezTo>
                  <a:cubicBezTo>
                    <a:pt x="38" y="18"/>
                    <a:pt x="38" y="19"/>
                    <a:pt x="38" y="20"/>
                  </a:cubicBezTo>
                  <a:cubicBezTo>
                    <a:pt x="38" y="21"/>
                    <a:pt x="37" y="20"/>
                    <a:pt x="37" y="20"/>
                  </a:cubicBezTo>
                  <a:cubicBezTo>
                    <a:pt x="37" y="21"/>
                    <a:pt x="37" y="21"/>
                    <a:pt x="37" y="21"/>
                  </a:cubicBezTo>
                  <a:cubicBezTo>
                    <a:pt x="36" y="22"/>
                    <a:pt x="36" y="22"/>
                    <a:pt x="35" y="22"/>
                  </a:cubicBezTo>
                  <a:cubicBezTo>
                    <a:pt x="35" y="22"/>
                    <a:pt x="35" y="21"/>
                    <a:pt x="35" y="20"/>
                  </a:cubicBezTo>
                  <a:cubicBezTo>
                    <a:pt x="34" y="19"/>
                    <a:pt x="35" y="20"/>
                    <a:pt x="34" y="20"/>
                  </a:cubicBezTo>
                  <a:cubicBezTo>
                    <a:pt x="34" y="20"/>
                    <a:pt x="33" y="21"/>
                    <a:pt x="33" y="20"/>
                  </a:cubicBezTo>
                  <a:cubicBezTo>
                    <a:pt x="33" y="18"/>
                    <a:pt x="33" y="19"/>
                    <a:pt x="35" y="18"/>
                  </a:cubicBezTo>
                  <a:cubicBezTo>
                    <a:pt x="36" y="18"/>
                    <a:pt x="36" y="17"/>
                    <a:pt x="36" y="17"/>
                  </a:cubicBezTo>
                  <a:cubicBezTo>
                    <a:pt x="36" y="15"/>
                    <a:pt x="36" y="15"/>
                    <a:pt x="35" y="15"/>
                  </a:cubicBezTo>
                  <a:cubicBezTo>
                    <a:pt x="35" y="15"/>
                    <a:pt x="34" y="15"/>
                    <a:pt x="34" y="15"/>
                  </a:cubicBezTo>
                  <a:cubicBezTo>
                    <a:pt x="33" y="16"/>
                    <a:pt x="33" y="17"/>
                    <a:pt x="33" y="18"/>
                  </a:cubicBezTo>
                  <a:cubicBezTo>
                    <a:pt x="32" y="19"/>
                    <a:pt x="32" y="18"/>
                    <a:pt x="32" y="19"/>
                  </a:cubicBezTo>
                  <a:cubicBezTo>
                    <a:pt x="31" y="20"/>
                    <a:pt x="32" y="21"/>
                    <a:pt x="32" y="21"/>
                  </a:cubicBezTo>
                  <a:cubicBezTo>
                    <a:pt x="31" y="22"/>
                    <a:pt x="30" y="21"/>
                    <a:pt x="29" y="22"/>
                  </a:cubicBezTo>
                  <a:cubicBezTo>
                    <a:pt x="28" y="22"/>
                    <a:pt x="28" y="22"/>
                    <a:pt x="27" y="22"/>
                  </a:cubicBezTo>
                  <a:cubicBezTo>
                    <a:pt x="26" y="23"/>
                    <a:pt x="25" y="25"/>
                    <a:pt x="24" y="26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6" y="28"/>
                    <a:pt x="27" y="28"/>
                    <a:pt x="27" y="28"/>
                  </a:cubicBezTo>
                  <a:cubicBezTo>
                    <a:pt x="27" y="29"/>
                    <a:pt x="27" y="30"/>
                    <a:pt x="27" y="31"/>
                  </a:cubicBezTo>
                  <a:cubicBezTo>
                    <a:pt x="27" y="32"/>
                    <a:pt x="27" y="32"/>
                    <a:pt x="27" y="31"/>
                  </a:cubicBezTo>
                  <a:cubicBezTo>
                    <a:pt x="28" y="28"/>
                    <a:pt x="30" y="28"/>
                    <a:pt x="31" y="22"/>
                  </a:cubicBezTo>
                  <a:cubicBezTo>
                    <a:pt x="32" y="22"/>
                    <a:pt x="32" y="21"/>
                    <a:pt x="32" y="21"/>
                  </a:cubicBezTo>
                  <a:cubicBezTo>
                    <a:pt x="34" y="21"/>
                    <a:pt x="34" y="21"/>
                    <a:pt x="35" y="24"/>
                  </a:cubicBezTo>
                  <a:cubicBezTo>
                    <a:pt x="35" y="25"/>
                    <a:pt x="36" y="22"/>
                    <a:pt x="37" y="22"/>
                  </a:cubicBezTo>
                  <a:cubicBezTo>
                    <a:pt x="37" y="23"/>
                    <a:pt x="37" y="25"/>
                    <a:pt x="37" y="26"/>
                  </a:cubicBezTo>
                  <a:cubicBezTo>
                    <a:pt x="37" y="27"/>
                    <a:pt x="38" y="27"/>
                    <a:pt x="38" y="28"/>
                  </a:cubicBezTo>
                  <a:cubicBezTo>
                    <a:pt x="38" y="29"/>
                    <a:pt x="37" y="31"/>
                    <a:pt x="37" y="32"/>
                  </a:cubicBezTo>
                  <a:cubicBezTo>
                    <a:pt x="37" y="33"/>
                    <a:pt x="38" y="32"/>
                    <a:pt x="38" y="32"/>
                  </a:cubicBezTo>
                  <a:cubicBezTo>
                    <a:pt x="39" y="33"/>
                    <a:pt x="39" y="34"/>
                    <a:pt x="38" y="34"/>
                  </a:cubicBezTo>
                  <a:cubicBezTo>
                    <a:pt x="37" y="35"/>
                    <a:pt x="36" y="36"/>
                    <a:pt x="35" y="35"/>
                  </a:cubicBezTo>
                  <a:cubicBezTo>
                    <a:pt x="34" y="34"/>
                    <a:pt x="36" y="33"/>
                    <a:pt x="36" y="32"/>
                  </a:cubicBezTo>
                  <a:cubicBezTo>
                    <a:pt x="35" y="31"/>
                    <a:pt x="34" y="31"/>
                    <a:pt x="33" y="32"/>
                  </a:cubicBezTo>
                  <a:cubicBezTo>
                    <a:pt x="32" y="33"/>
                    <a:pt x="32" y="35"/>
                    <a:pt x="32" y="36"/>
                  </a:cubicBezTo>
                  <a:cubicBezTo>
                    <a:pt x="33" y="36"/>
                    <a:pt x="34" y="35"/>
                    <a:pt x="34" y="36"/>
                  </a:cubicBezTo>
                  <a:cubicBezTo>
                    <a:pt x="34" y="39"/>
                    <a:pt x="32" y="39"/>
                    <a:pt x="31" y="39"/>
                  </a:cubicBezTo>
                  <a:cubicBezTo>
                    <a:pt x="31" y="39"/>
                    <a:pt x="30" y="38"/>
                    <a:pt x="30" y="39"/>
                  </a:cubicBezTo>
                  <a:cubicBezTo>
                    <a:pt x="28" y="41"/>
                    <a:pt x="26" y="43"/>
                    <a:pt x="24" y="45"/>
                  </a:cubicBezTo>
                  <a:cubicBezTo>
                    <a:pt x="24" y="45"/>
                    <a:pt x="24" y="46"/>
                    <a:pt x="23" y="48"/>
                  </a:cubicBezTo>
                  <a:cubicBezTo>
                    <a:pt x="23" y="49"/>
                    <a:pt x="22" y="49"/>
                    <a:pt x="22" y="49"/>
                  </a:cubicBezTo>
                  <a:cubicBezTo>
                    <a:pt x="21" y="51"/>
                    <a:pt x="21" y="51"/>
                    <a:pt x="20" y="53"/>
                  </a:cubicBezTo>
                  <a:cubicBezTo>
                    <a:pt x="19" y="54"/>
                    <a:pt x="19" y="55"/>
                    <a:pt x="20" y="55"/>
                  </a:cubicBezTo>
                  <a:cubicBezTo>
                    <a:pt x="20" y="56"/>
                    <a:pt x="21" y="55"/>
                    <a:pt x="22" y="55"/>
                  </a:cubicBezTo>
                  <a:cubicBezTo>
                    <a:pt x="22" y="56"/>
                    <a:pt x="21" y="58"/>
                    <a:pt x="21" y="58"/>
                  </a:cubicBezTo>
                  <a:cubicBezTo>
                    <a:pt x="21" y="59"/>
                    <a:pt x="20" y="59"/>
                    <a:pt x="20" y="59"/>
                  </a:cubicBezTo>
                  <a:cubicBezTo>
                    <a:pt x="20" y="58"/>
                    <a:pt x="20" y="57"/>
                    <a:pt x="20" y="56"/>
                  </a:cubicBezTo>
                  <a:cubicBezTo>
                    <a:pt x="20" y="56"/>
                    <a:pt x="20" y="57"/>
                    <a:pt x="19" y="57"/>
                  </a:cubicBezTo>
                  <a:cubicBezTo>
                    <a:pt x="16" y="58"/>
                    <a:pt x="20" y="55"/>
                    <a:pt x="17" y="53"/>
                  </a:cubicBezTo>
                  <a:cubicBezTo>
                    <a:pt x="16" y="53"/>
                    <a:pt x="16" y="53"/>
                    <a:pt x="15" y="53"/>
                  </a:cubicBezTo>
                  <a:cubicBezTo>
                    <a:pt x="15" y="54"/>
                    <a:pt x="16" y="54"/>
                    <a:pt x="15" y="54"/>
                  </a:cubicBezTo>
                  <a:cubicBezTo>
                    <a:pt x="12" y="55"/>
                    <a:pt x="10" y="55"/>
                    <a:pt x="10" y="62"/>
                  </a:cubicBezTo>
                  <a:cubicBezTo>
                    <a:pt x="10" y="63"/>
                    <a:pt x="11" y="64"/>
                    <a:pt x="12" y="64"/>
                  </a:cubicBezTo>
                  <a:cubicBezTo>
                    <a:pt x="12" y="64"/>
                    <a:pt x="13" y="63"/>
                    <a:pt x="13" y="62"/>
                  </a:cubicBezTo>
                  <a:cubicBezTo>
                    <a:pt x="14" y="62"/>
                    <a:pt x="13" y="61"/>
                    <a:pt x="14" y="61"/>
                  </a:cubicBezTo>
                  <a:cubicBezTo>
                    <a:pt x="15" y="61"/>
                    <a:pt x="15" y="60"/>
                    <a:pt x="15" y="61"/>
                  </a:cubicBezTo>
                  <a:cubicBezTo>
                    <a:pt x="15" y="61"/>
                    <a:pt x="15" y="62"/>
                    <a:pt x="15" y="62"/>
                  </a:cubicBezTo>
                  <a:cubicBezTo>
                    <a:pt x="15" y="64"/>
                    <a:pt x="14" y="64"/>
                    <a:pt x="14" y="66"/>
                  </a:cubicBezTo>
                  <a:cubicBezTo>
                    <a:pt x="15" y="66"/>
                    <a:pt x="15" y="66"/>
                    <a:pt x="16" y="66"/>
                  </a:cubicBezTo>
                  <a:cubicBezTo>
                    <a:pt x="17" y="66"/>
                    <a:pt x="16" y="68"/>
                    <a:pt x="16" y="69"/>
                  </a:cubicBezTo>
                  <a:cubicBezTo>
                    <a:pt x="16" y="70"/>
                    <a:pt x="16" y="71"/>
                    <a:pt x="17" y="72"/>
                  </a:cubicBezTo>
                  <a:cubicBezTo>
                    <a:pt x="19" y="72"/>
                    <a:pt x="20" y="68"/>
                    <a:pt x="22" y="70"/>
                  </a:cubicBezTo>
                  <a:cubicBezTo>
                    <a:pt x="24" y="71"/>
                    <a:pt x="26" y="71"/>
                    <a:pt x="28" y="70"/>
                  </a:cubicBezTo>
                  <a:cubicBezTo>
                    <a:pt x="29" y="70"/>
                    <a:pt x="29" y="68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9"/>
                    <a:pt x="28" y="71"/>
                    <a:pt x="29" y="73"/>
                  </a:cubicBezTo>
                  <a:cubicBezTo>
                    <a:pt x="29" y="74"/>
                    <a:pt x="30" y="75"/>
                    <a:pt x="31" y="76"/>
                  </a:cubicBezTo>
                  <a:cubicBezTo>
                    <a:pt x="32" y="76"/>
                    <a:pt x="33" y="76"/>
                    <a:pt x="34" y="76"/>
                  </a:cubicBezTo>
                  <a:cubicBezTo>
                    <a:pt x="38" y="79"/>
                    <a:pt x="36" y="81"/>
                    <a:pt x="41" y="85"/>
                  </a:cubicBezTo>
                  <a:cubicBezTo>
                    <a:pt x="43" y="86"/>
                    <a:pt x="43" y="87"/>
                    <a:pt x="43" y="89"/>
                  </a:cubicBezTo>
                  <a:cubicBezTo>
                    <a:pt x="43" y="90"/>
                    <a:pt x="43" y="90"/>
                    <a:pt x="43" y="91"/>
                  </a:cubicBezTo>
                  <a:cubicBezTo>
                    <a:pt x="43" y="93"/>
                    <a:pt x="43" y="93"/>
                    <a:pt x="43" y="94"/>
                  </a:cubicBezTo>
                  <a:cubicBezTo>
                    <a:pt x="42" y="94"/>
                    <a:pt x="42" y="94"/>
                    <a:pt x="42" y="95"/>
                  </a:cubicBezTo>
                  <a:cubicBezTo>
                    <a:pt x="41" y="98"/>
                    <a:pt x="43" y="102"/>
                    <a:pt x="41" y="106"/>
                  </a:cubicBezTo>
                  <a:cubicBezTo>
                    <a:pt x="40" y="107"/>
                    <a:pt x="39" y="106"/>
                    <a:pt x="38" y="107"/>
                  </a:cubicBezTo>
                  <a:cubicBezTo>
                    <a:pt x="38" y="108"/>
                    <a:pt x="38" y="109"/>
                    <a:pt x="38" y="110"/>
                  </a:cubicBezTo>
                  <a:cubicBezTo>
                    <a:pt x="38" y="112"/>
                    <a:pt x="37" y="114"/>
                    <a:pt x="37" y="115"/>
                  </a:cubicBezTo>
                  <a:cubicBezTo>
                    <a:pt x="37" y="116"/>
                    <a:pt x="37" y="117"/>
                    <a:pt x="36" y="117"/>
                  </a:cubicBezTo>
                  <a:cubicBezTo>
                    <a:pt x="36" y="116"/>
                    <a:pt x="35" y="116"/>
                    <a:pt x="35" y="116"/>
                  </a:cubicBezTo>
                  <a:cubicBezTo>
                    <a:pt x="35" y="117"/>
                    <a:pt x="35" y="117"/>
                    <a:pt x="35" y="118"/>
                  </a:cubicBezTo>
                  <a:cubicBezTo>
                    <a:pt x="35" y="119"/>
                    <a:pt x="36" y="119"/>
                    <a:pt x="36" y="120"/>
                  </a:cubicBezTo>
                  <a:cubicBezTo>
                    <a:pt x="35" y="120"/>
                    <a:pt x="35" y="120"/>
                    <a:pt x="35" y="120"/>
                  </a:cubicBezTo>
                  <a:cubicBezTo>
                    <a:pt x="35" y="120"/>
                    <a:pt x="34" y="119"/>
                    <a:pt x="34" y="120"/>
                  </a:cubicBezTo>
                  <a:cubicBezTo>
                    <a:pt x="33" y="120"/>
                    <a:pt x="34" y="121"/>
                    <a:pt x="34" y="122"/>
                  </a:cubicBezTo>
                  <a:cubicBezTo>
                    <a:pt x="34" y="122"/>
                    <a:pt x="33" y="122"/>
                    <a:pt x="33" y="122"/>
                  </a:cubicBezTo>
                  <a:cubicBezTo>
                    <a:pt x="33" y="123"/>
                    <a:pt x="33" y="125"/>
                    <a:pt x="34" y="126"/>
                  </a:cubicBezTo>
                  <a:cubicBezTo>
                    <a:pt x="34" y="127"/>
                    <a:pt x="34" y="128"/>
                    <a:pt x="34" y="128"/>
                  </a:cubicBezTo>
                  <a:close/>
                  <a:moveTo>
                    <a:pt x="132" y="85"/>
                  </a:moveTo>
                  <a:cubicBezTo>
                    <a:pt x="132" y="85"/>
                    <a:pt x="132" y="85"/>
                    <a:pt x="132" y="85"/>
                  </a:cubicBezTo>
                  <a:cubicBezTo>
                    <a:pt x="133" y="85"/>
                    <a:pt x="133" y="84"/>
                    <a:pt x="132" y="84"/>
                  </a:cubicBezTo>
                  <a:cubicBezTo>
                    <a:pt x="132" y="83"/>
                    <a:pt x="131" y="83"/>
                    <a:pt x="131" y="84"/>
                  </a:cubicBezTo>
                  <a:cubicBezTo>
                    <a:pt x="131" y="85"/>
                    <a:pt x="131" y="85"/>
                    <a:pt x="132" y="85"/>
                  </a:cubicBezTo>
                  <a:close/>
                  <a:moveTo>
                    <a:pt x="131" y="81"/>
                  </a:moveTo>
                  <a:cubicBezTo>
                    <a:pt x="131" y="81"/>
                    <a:pt x="130" y="82"/>
                    <a:pt x="131" y="82"/>
                  </a:cubicBezTo>
                  <a:cubicBezTo>
                    <a:pt x="131" y="82"/>
                    <a:pt x="132" y="82"/>
                    <a:pt x="132" y="82"/>
                  </a:cubicBezTo>
                  <a:cubicBezTo>
                    <a:pt x="132" y="81"/>
                    <a:pt x="133" y="79"/>
                    <a:pt x="132" y="79"/>
                  </a:cubicBezTo>
                  <a:cubicBezTo>
                    <a:pt x="131" y="78"/>
                    <a:pt x="131" y="79"/>
                    <a:pt x="131" y="81"/>
                  </a:cubicBezTo>
                  <a:close/>
                  <a:moveTo>
                    <a:pt x="126" y="84"/>
                  </a:moveTo>
                  <a:cubicBezTo>
                    <a:pt x="126" y="85"/>
                    <a:pt x="126" y="86"/>
                    <a:pt x="126" y="87"/>
                  </a:cubicBezTo>
                  <a:cubicBezTo>
                    <a:pt x="126" y="88"/>
                    <a:pt x="126" y="87"/>
                    <a:pt x="127" y="87"/>
                  </a:cubicBezTo>
                  <a:cubicBezTo>
                    <a:pt x="127" y="87"/>
                    <a:pt x="128" y="87"/>
                    <a:pt x="128" y="87"/>
                  </a:cubicBezTo>
                  <a:cubicBezTo>
                    <a:pt x="129" y="85"/>
                    <a:pt x="128" y="84"/>
                    <a:pt x="129" y="82"/>
                  </a:cubicBezTo>
                  <a:cubicBezTo>
                    <a:pt x="129" y="82"/>
                    <a:pt x="129" y="83"/>
                    <a:pt x="129" y="83"/>
                  </a:cubicBezTo>
                  <a:cubicBezTo>
                    <a:pt x="129" y="82"/>
                    <a:pt x="130" y="81"/>
                    <a:pt x="130" y="80"/>
                  </a:cubicBezTo>
                  <a:cubicBezTo>
                    <a:pt x="129" y="80"/>
                    <a:pt x="128" y="80"/>
                    <a:pt x="127" y="81"/>
                  </a:cubicBezTo>
                  <a:cubicBezTo>
                    <a:pt x="126" y="81"/>
                    <a:pt x="126" y="83"/>
                    <a:pt x="126" y="84"/>
                  </a:cubicBezTo>
                  <a:close/>
                  <a:moveTo>
                    <a:pt x="136" y="83"/>
                  </a:moveTo>
                  <a:cubicBezTo>
                    <a:pt x="137" y="82"/>
                    <a:pt x="138" y="83"/>
                    <a:pt x="137" y="85"/>
                  </a:cubicBezTo>
                  <a:cubicBezTo>
                    <a:pt x="135" y="86"/>
                    <a:pt x="135" y="84"/>
                    <a:pt x="136" y="83"/>
                  </a:cubicBezTo>
                  <a:close/>
                  <a:moveTo>
                    <a:pt x="122" y="85"/>
                  </a:moveTo>
                  <a:cubicBezTo>
                    <a:pt x="122" y="85"/>
                    <a:pt x="122" y="84"/>
                    <a:pt x="122" y="84"/>
                  </a:cubicBezTo>
                  <a:cubicBezTo>
                    <a:pt x="122" y="82"/>
                    <a:pt x="122" y="81"/>
                    <a:pt x="123" y="81"/>
                  </a:cubicBezTo>
                  <a:cubicBezTo>
                    <a:pt x="124" y="82"/>
                    <a:pt x="124" y="84"/>
                    <a:pt x="123" y="84"/>
                  </a:cubicBezTo>
                  <a:cubicBezTo>
                    <a:pt x="123" y="85"/>
                    <a:pt x="122" y="85"/>
                    <a:pt x="122" y="85"/>
                  </a:cubicBezTo>
                  <a:close/>
                  <a:moveTo>
                    <a:pt x="123" y="79"/>
                  </a:moveTo>
                  <a:cubicBezTo>
                    <a:pt x="122" y="80"/>
                    <a:pt x="121" y="80"/>
                    <a:pt x="121" y="81"/>
                  </a:cubicBezTo>
                  <a:cubicBezTo>
                    <a:pt x="120" y="84"/>
                    <a:pt x="121" y="85"/>
                    <a:pt x="122" y="86"/>
                  </a:cubicBezTo>
                  <a:cubicBezTo>
                    <a:pt x="123" y="86"/>
                    <a:pt x="124" y="87"/>
                    <a:pt x="124" y="86"/>
                  </a:cubicBezTo>
                  <a:cubicBezTo>
                    <a:pt x="125" y="86"/>
                    <a:pt x="126" y="82"/>
                    <a:pt x="126" y="81"/>
                  </a:cubicBezTo>
                  <a:cubicBezTo>
                    <a:pt x="126" y="79"/>
                    <a:pt x="126" y="81"/>
                    <a:pt x="126" y="80"/>
                  </a:cubicBezTo>
                  <a:cubicBezTo>
                    <a:pt x="126" y="79"/>
                    <a:pt x="127" y="78"/>
                    <a:pt x="127" y="78"/>
                  </a:cubicBezTo>
                  <a:cubicBezTo>
                    <a:pt x="127" y="77"/>
                    <a:pt x="126" y="76"/>
                    <a:pt x="126" y="76"/>
                  </a:cubicBezTo>
                  <a:cubicBezTo>
                    <a:pt x="126" y="75"/>
                    <a:pt x="125" y="75"/>
                    <a:pt x="125" y="76"/>
                  </a:cubicBezTo>
                  <a:cubicBezTo>
                    <a:pt x="124" y="77"/>
                    <a:pt x="124" y="78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lose/>
                  <a:moveTo>
                    <a:pt x="55" y="18"/>
                  </a:moveTo>
                  <a:cubicBezTo>
                    <a:pt x="55" y="19"/>
                    <a:pt x="56" y="18"/>
                    <a:pt x="57" y="18"/>
                  </a:cubicBezTo>
                  <a:cubicBezTo>
                    <a:pt x="57" y="18"/>
                    <a:pt x="59" y="17"/>
                    <a:pt x="59" y="16"/>
                  </a:cubicBezTo>
                  <a:cubicBezTo>
                    <a:pt x="59" y="15"/>
                    <a:pt x="59" y="14"/>
                    <a:pt x="58" y="14"/>
                  </a:cubicBezTo>
                  <a:cubicBezTo>
                    <a:pt x="58" y="15"/>
                    <a:pt x="57" y="15"/>
                    <a:pt x="57" y="15"/>
                  </a:cubicBezTo>
                  <a:cubicBezTo>
                    <a:pt x="56" y="15"/>
                    <a:pt x="55" y="15"/>
                    <a:pt x="55" y="18"/>
                  </a:cubicBezTo>
                  <a:close/>
                  <a:moveTo>
                    <a:pt x="24" y="17"/>
                  </a:moveTo>
                  <a:cubicBezTo>
                    <a:pt x="24" y="16"/>
                    <a:pt x="25" y="16"/>
                    <a:pt x="26" y="16"/>
                  </a:cubicBezTo>
                  <a:cubicBezTo>
                    <a:pt x="26" y="16"/>
                    <a:pt x="26" y="17"/>
                    <a:pt x="25" y="18"/>
                  </a:cubicBezTo>
                  <a:cubicBezTo>
                    <a:pt x="25" y="19"/>
                    <a:pt x="24" y="20"/>
                    <a:pt x="23" y="20"/>
                  </a:cubicBezTo>
                  <a:cubicBezTo>
                    <a:pt x="23" y="19"/>
                    <a:pt x="23" y="18"/>
                    <a:pt x="24" y="17"/>
                  </a:cubicBezTo>
                  <a:close/>
                  <a:moveTo>
                    <a:pt x="30" y="69"/>
                  </a:moveTo>
                  <a:cubicBezTo>
                    <a:pt x="30" y="70"/>
                    <a:pt x="30" y="70"/>
                    <a:pt x="30" y="69"/>
                  </a:cubicBezTo>
                  <a:cubicBezTo>
                    <a:pt x="30" y="69"/>
                    <a:pt x="30" y="69"/>
                    <a:pt x="30" y="68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9" y="68"/>
                    <a:pt x="29" y="69"/>
                    <a:pt x="30" y="69"/>
                  </a:cubicBezTo>
                  <a:close/>
                  <a:moveTo>
                    <a:pt x="22" y="59"/>
                  </a:move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7"/>
                  </a:cubicBezTo>
                  <a:cubicBezTo>
                    <a:pt x="22" y="57"/>
                    <a:pt x="22" y="57"/>
                    <a:pt x="21" y="57"/>
                  </a:cubicBezTo>
                  <a:cubicBezTo>
                    <a:pt x="21" y="58"/>
                    <a:pt x="21" y="59"/>
                    <a:pt x="21" y="59"/>
                  </a:cubicBezTo>
                  <a:cubicBezTo>
                    <a:pt x="22" y="60"/>
                    <a:pt x="22" y="60"/>
                    <a:pt x="22" y="59"/>
                  </a:cubicBezTo>
                  <a:close/>
                  <a:moveTo>
                    <a:pt x="21" y="65"/>
                  </a:moveTo>
                  <a:cubicBezTo>
                    <a:pt x="22" y="63"/>
                    <a:pt x="20" y="61"/>
                    <a:pt x="19" y="63"/>
                  </a:cubicBezTo>
                  <a:cubicBezTo>
                    <a:pt x="18" y="65"/>
                    <a:pt x="20" y="66"/>
                    <a:pt x="21" y="65"/>
                  </a:cubicBezTo>
                  <a:close/>
                  <a:moveTo>
                    <a:pt x="29" y="67"/>
                  </a:moveTo>
                  <a:cubicBezTo>
                    <a:pt x="29" y="67"/>
                    <a:pt x="29" y="67"/>
                    <a:pt x="29" y="67"/>
                  </a:cubicBezTo>
                  <a:cubicBezTo>
                    <a:pt x="29" y="66"/>
                    <a:pt x="29" y="65"/>
                    <a:pt x="29" y="64"/>
                  </a:cubicBezTo>
                  <a:cubicBezTo>
                    <a:pt x="29" y="63"/>
                    <a:pt x="28" y="64"/>
                    <a:pt x="28" y="64"/>
                  </a:cubicBezTo>
                  <a:cubicBezTo>
                    <a:pt x="28" y="64"/>
                    <a:pt x="28" y="63"/>
                    <a:pt x="28" y="63"/>
                  </a:cubicBezTo>
                  <a:cubicBezTo>
                    <a:pt x="28" y="63"/>
                    <a:pt x="27" y="62"/>
                    <a:pt x="27" y="63"/>
                  </a:cubicBezTo>
                  <a:cubicBezTo>
                    <a:pt x="27" y="63"/>
                    <a:pt x="27" y="64"/>
                    <a:pt x="27" y="65"/>
                  </a:cubicBezTo>
                  <a:cubicBezTo>
                    <a:pt x="28" y="66"/>
                    <a:pt x="28" y="66"/>
                    <a:pt x="29" y="67"/>
                  </a:cubicBezTo>
                  <a:close/>
                  <a:moveTo>
                    <a:pt x="26" y="63"/>
                  </a:moveTo>
                  <a:cubicBezTo>
                    <a:pt x="25" y="63"/>
                    <a:pt x="25" y="62"/>
                    <a:pt x="24" y="62"/>
                  </a:cubicBezTo>
                  <a:cubicBezTo>
                    <a:pt x="24" y="62"/>
                    <a:pt x="24" y="62"/>
                    <a:pt x="23" y="62"/>
                  </a:cubicBezTo>
                  <a:cubicBezTo>
                    <a:pt x="23" y="62"/>
                    <a:pt x="23" y="62"/>
                    <a:pt x="22" y="62"/>
                  </a:cubicBezTo>
                  <a:cubicBezTo>
                    <a:pt x="22" y="62"/>
                    <a:pt x="23" y="63"/>
                    <a:pt x="22" y="63"/>
                  </a:cubicBezTo>
                  <a:cubicBezTo>
                    <a:pt x="22" y="63"/>
                    <a:pt x="22" y="63"/>
                    <a:pt x="21" y="63"/>
                  </a:cubicBezTo>
                  <a:cubicBezTo>
                    <a:pt x="21" y="63"/>
                    <a:pt x="21" y="64"/>
                    <a:pt x="21" y="64"/>
                  </a:cubicBezTo>
                  <a:cubicBezTo>
                    <a:pt x="22" y="64"/>
                    <a:pt x="23" y="64"/>
                    <a:pt x="24" y="64"/>
                  </a:cubicBezTo>
                  <a:cubicBezTo>
                    <a:pt x="25" y="64"/>
                    <a:pt x="26" y="65"/>
                    <a:pt x="27" y="64"/>
                  </a:cubicBezTo>
                  <a:cubicBezTo>
                    <a:pt x="27" y="64"/>
                    <a:pt x="27" y="63"/>
                    <a:pt x="27" y="63"/>
                  </a:cubicBezTo>
                  <a:cubicBezTo>
                    <a:pt x="26" y="62"/>
                    <a:pt x="26" y="63"/>
                    <a:pt x="26" y="63"/>
                  </a:cubicBezTo>
                  <a:close/>
                  <a:moveTo>
                    <a:pt x="22" y="60"/>
                  </a:moveTo>
                  <a:cubicBezTo>
                    <a:pt x="22" y="60"/>
                    <a:pt x="23" y="60"/>
                    <a:pt x="22" y="60"/>
                  </a:cubicBezTo>
                  <a:cubicBezTo>
                    <a:pt x="21" y="60"/>
                    <a:pt x="22" y="60"/>
                    <a:pt x="21" y="61"/>
                  </a:cubicBezTo>
                  <a:cubicBezTo>
                    <a:pt x="21" y="61"/>
                    <a:pt x="20" y="59"/>
                    <a:pt x="18" y="59"/>
                  </a:cubicBezTo>
                  <a:cubicBezTo>
                    <a:pt x="17" y="59"/>
                    <a:pt x="17" y="59"/>
                    <a:pt x="16" y="60"/>
                  </a:cubicBezTo>
                  <a:cubicBezTo>
                    <a:pt x="16" y="60"/>
                    <a:pt x="16" y="61"/>
                    <a:pt x="16" y="61"/>
                  </a:cubicBezTo>
                  <a:cubicBezTo>
                    <a:pt x="17" y="61"/>
                    <a:pt x="17" y="61"/>
                    <a:pt x="18" y="61"/>
                  </a:cubicBezTo>
                  <a:cubicBezTo>
                    <a:pt x="19" y="61"/>
                    <a:pt x="19" y="62"/>
                    <a:pt x="21" y="62"/>
                  </a:cubicBezTo>
                  <a:cubicBezTo>
                    <a:pt x="22" y="62"/>
                    <a:pt x="22" y="61"/>
                    <a:pt x="22" y="60"/>
                  </a:cubicBezTo>
                  <a:close/>
                  <a:moveTo>
                    <a:pt x="32" y="14"/>
                  </a:moveTo>
                  <a:cubicBezTo>
                    <a:pt x="32" y="13"/>
                    <a:pt x="32" y="13"/>
                    <a:pt x="32" y="13"/>
                  </a:cubicBezTo>
                  <a:cubicBezTo>
                    <a:pt x="32" y="14"/>
                    <a:pt x="32" y="15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6"/>
                    <a:pt x="31" y="15"/>
                    <a:pt x="31" y="15"/>
                  </a:cubicBezTo>
                  <a:cubicBezTo>
                    <a:pt x="31" y="14"/>
                    <a:pt x="31" y="14"/>
                    <a:pt x="32" y="14"/>
                  </a:cubicBezTo>
                  <a:close/>
                  <a:moveTo>
                    <a:pt x="80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50"/>
                    <a:pt x="80" y="50"/>
                    <a:pt x="79" y="50"/>
                  </a:cubicBezTo>
                  <a:cubicBezTo>
                    <a:pt x="77" y="50"/>
                    <a:pt x="75" y="48"/>
                    <a:pt x="72" y="48"/>
                  </a:cubicBezTo>
                  <a:cubicBezTo>
                    <a:pt x="72" y="48"/>
                    <a:pt x="73" y="50"/>
                    <a:pt x="72" y="50"/>
                  </a:cubicBezTo>
                  <a:cubicBezTo>
                    <a:pt x="72" y="51"/>
                    <a:pt x="71" y="50"/>
                    <a:pt x="71" y="50"/>
                  </a:cubicBezTo>
                  <a:cubicBezTo>
                    <a:pt x="70" y="49"/>
                    <a:pt x="69" y="48"/>
                    <a:pt x="68" y="47"/>
                  </a:cubicBezTo>
                  <a:cubicBezTo>
                    <a:pt x="68" y="46"/>
                    <a:pt x="69" y="45"/>
                    <a:pt x="68" y="44"/>
                  </a:cubicBezTo>
                  <a:cubicBezTo>
                    <a:pt x="66" y="44"/>
                    <a:pt x="64" y="44"/>
                    <a:pt x="62" y="44"/>
                  </a:cubicBezTo>
                  <a:cubicBezTo>
                    <a:pt x="62" y="44"/>
                    <a:pt x="62" y="46"/>
                    <a:pt x="62" y="46"/>
                  </a:cubicBezTo>
                  <a:cubicBezTo>
                    <a:pt x="61" y="46"/>
                    <a:pt x="60" y="46"/>
                    <a:pt x="60" y="45"/>
                  </a:cubicBezTo>
                  <a:cubicBezTo>
                    <a:pt x="60" y="45"/>
                    <a:pt x="60" y="45"/>
                    <a:pt x="61" y="45"/>
                  </a:cubicBezTo>
                  <a:cubicBezTo>
                    <a:pt x="61" y="45"/>
                    <a:pt x="62" y="45"/>
                    <a:pt x="62" y="45"/>
                  </a:cubicBezTo>
                  <a:cubicBezTo>
                    <a:pt x="62" y="44"/>
                    <a:pt x="62" y="44"/>
                    <a:pt x="62" y="43"/>
                  </a:cubicBezTo>
                  <a:cubicBezTo>
                    <a:pt x="63" y="43"/>
                    <a:pt x="62" y="42"/>
                    <a:pt x="62" y="42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3" y="41"/>
                    <a:pt x="63" y="41"/>
                    <a:pt x="63" y="41"/>
                  </a:cubicBezTo>
                  <a:cubicBezTo>
                    <a:pt x="64" y="40"/>
                    <a:pt x="64" y="39"/>
                    <a:pt x="64" y="38"/>
                  </a:cubicBezTo>
                  <a:cubicBezTo>
                    <a:pt x="65" y="37"/>
                    <a:pt x="65" y="38"/>
                    <a:pt x="65" y="38"/>
                  </a:cubicBezTo>
                  <a:cubicBezTo>
                    <a:pt x="66" y="38"/>
                    <a:pt x="67" y="37"/>
                    <a:pt x="67" y="38"/>
                  </a:cubicBezTo>
                  <a:cubicBezTo>
                    <a:pt x="67" y="39"/>
                    <a:pt x="67" y="40"/>
                    <a:pt x="67" y="41"/>
                  </a:cubicBezTo>
                  <a:cubicBezTo>
                    <a:pt x="67" y="41"/>
                    <a:pt x="66" y="42"/>
                    <a:pt x="67" y="43"/>
                  </a:cubicBezTo>
                  <a:cubicBezTo>
                    <a:pt x="67" y="43"/>
                    <a:pt x="67" y="43"/>
                    <a:pt x="68" y="43"/>
                  </a:cubicBezTo>
                  <a:cubicBezTo>
                    <a:pt x="68" y="42"/>
                    <a:pt x="68" y="41"/>
                    <a:pt x="68" y="40"/>
                  </a:cubicBezTo>
                  <a:cubicBezTo>
                    <a:pt x="68" y="40"/>
                    <a:pt x="68" y="39"/>
                    <a:pt x="68" y="38"/>
                  </a:cubicBezTo>
                  <a:cubicBezTo>
                    <a:pt x="68" y="38"/>
                    <a:pt x="68" y="39"/>
                    <a:pt x="68" y="39"/>
                  </a:cubicBezTo>
                  <a:cubicBezTo>
                    <a:pt x="69" y="40"/>
                    <a:pt x="69" y="40"/>
                    <a:pt x="70" y="41"/>
                  </a:cubicBezTo>
                  <a:cubicBezTo>
                    <a:pt x="70" y="41"/>
                    <a:pt x="70" y="42"/>
                    <a:pt x="70" y="43"/>
                  </a:cubicBezTo>
                  <a:cubicBezTo>
                    <a:pt x="70" y="43"/>
                    <a:pt x="70" y="44"/>
                    <a:pt x="70" y="44"/>
                  </a:cubicBezTo>
                  <a:cubicBezTo>
                    <a:pt x="71" y="44"/>
                    <a:pt x="72" y="42"/>
                    <a:pt x="71" y="40"/>
                  </a:cubicBezTo>
                  <a:cubicBezTo>
                    <a:pt x="70" y="39"/>
                    <a:pt x="70" y="40"/>
                    <a:pt x="70" y="38"/>
                  </a:cubicBezTo>
                  <a:cubicBezTo>
                    <a:pt x="70" y="37"/>
                    <a:pt x="71" y="38"/>
                    <a:pt x="72" y="39"/>
                  </a:cubicBezTo>
                  <a:cubicBezTo>
                    <a:pt x="72" y="39"/>
                    <a:pt x="71" y="39"/>
                    <a:pt x="72" y="40"/>
                  </a:cubicBezTo>
                  <a:cubicBezTo>
                    <a:pt x="72" y="42"/>
                    <a:pt x="72" y="46"/>
                    <a:pt x="74" y="45"/>
                  </a:cubicBezTo>
                  <a:cubicBezTo>
                    <a:pt x="75" y="45"/>
                    <a:pt x="74" y="44"/>
                    <a:pt x="74" y="43"/>
                  </a:cubicBezTo>
                  <a:cubicBezTo>
                    <a:pt x="75" y="41"/>
                    <a:pt x="75" y="41"/>
                    <a:pt x="75" y="42"/>
                  </a:cubicBezTo>
                  <a:cubicBezTo>
                    <a:pt x="76" y="43"/>
                    <a:pt x="77" y="45"/>
                    <a:pt x="76" y="46"/>
                  </a:cubicBezTo>
                  <a:cubicBezTo>
                    <a:pt x="76" y="47"/>
                    <a:pt x="75" y="45"/>
                    <a:pt x="74" y="46"/>
                  </a:cubicBezTo>
                  <a:cubicBezTo>
                    <a:pt x="74" y="46"/>
                    <a:pt x="74" y="47"/>
                    <a:pt x="74" y="47"/>
                  </a:cubicBezTo>
                  <a:cubicBezTo>
                    <a:pt x="74" y="47"/>
                    <a:pt x="75" y="47"/>
                    <a:pt x="75" y="47"/>
                  </a:cubicBezTo>
                  <a:cubicBezTo>
                    <a:pt x="77" y="47"/>
                    <a:pt x="76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9" y="46"/>
                    <a:pt x="78" y="47"/>
                    <a:pt x="79" y="47"/>
                  </a:cubicBezTo>
                  <a:cubicBezTo>
                    <a:pt x="79" y="47"/>
                    <a:pt x="80" y="47"/>
                    <a:pt x="80" y="47"/>
                  </a:cubicBezTo>
                  <a:close/>
                  <a:moveTo>
                    <a:pt x="91" y="58"/>
                  </a:moveTo>
                  <a:cubicBezTo>
                    <a:pt x="91" y="58"/>
                    <a:pt x="91" y="58"/>
                    <a:pt x="90" y="58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0" y="58"/>
                    <a:pt x="90" y="57"/>
                    <a:pt x="90" y="57"/>
                  </a:cubicBezTo>
                  <a:cubicBezTo>
                    <a:pt x="89" y="55"/>
                    <a:pt x="87" y="54"/>
                    <a:pt x="88" y="53"/>
                  </a:cubicBezTo>
                  <a:cubicBezTo>
                    <a:pt x="89" y="51"/>
                    <a:pt x="89" y="56"/>
                    <a:pt x="91" y="57"/>
                  </a:cubicBezTo>
                  <a:cubicBezTo>
                    <a:pt x="91" y="57"/>
                    <a:pt x="91" y="57"/>
                    <a:pt x="91" y="58"/>
                  </a:cubicBezTo>
                  <a:close/>
                  <a:moveTo>
                    <a:pt x="87" y="98"/>
                  </a:moveTo>
                  <a:cubicBezTo>
                    <a:pt x="86" y="99"/>
                    <a:pt x="85" y="99"/>
                    <a:pt x="85" y="101"/>
                  </a:cubicBezTo>
                  <a:cubicBezTo>
                    <a:pt x="85" y="102"/>
                    <a:pt x="85" y="103"/>
                    <a:pt x="85" y="105"/>
                  </a:cubicBezTo>
                  <a:cubicBezTo>
                    <a:pt x="85" y="105"/>
                    <a:pt x="85" y="105"/>
                    <a:pt x="85" y="106"/>
                  </a:cubicBezTo>
                  <a:cubicBezTo>
                    <a:pt x="85" y="107"/>
                    <a:pt x="84" y="109"/>
                    <a:pt x="84" y="111"/>
                  </a:cubicBezTo>
                  <a:cubicBezTo>
                    <a:pt x="85" y="111"/>
                    <a:pt x="86" y="112"/>
                    <a:pt x="86" y="111"/>
                  </a:cubicBezTo>
                  <a:cubicBezTo>
                    <a:pt x="87" y="110"/>
                    <a:pt x="87" y="108"/>
                    <a:pt x="88" y="106"/>
                  </a:cubicBezTo>
                  <a:cubicBezTo>
                    <a:pt x="88" y="103"/>
                    <a:pt x="89" y="102"/>
                    <a:pt x="89" y="99"/>
                  </a:cubicBezTo>
                  <a:cubicBezTo>
                    <a:pt x="89" y="97"/>
                    <a:pt x="89" y="97"/>
                    <a:pt x="88" y="96"/>
                  </a:cubicBezTo>
                  <a:cubicBezTo>
                    <a:pt x="88" y="96"/>
                    <a:pt x="87" y="98"/>
                    <a:pt x="87" y="98"/>
                  </a:cubicBezTo>
                  <a:close/>
                  <a:moveTo>
                    <a:pt x="130" y="73"/>
                  </a:moveTo>
                  <a:cubicBezTo>
                    <a:pt x="129" y="73"/>
                    <a:pt x="129" y="73"/>
                    <a:pt x="129" y="73"/>
                  </a:cubicBezTo>
                  <a:cubicBezTo>
                    <a:pt x="129" y="73"/>
                    <a:pt x="129" y="75"/>
                    <a:pt x="128" y="75"/>
                  </a:cubicBezTo>
                  <a:cubicBezTo>
                    <a:pt x="128" y="75"/>
                    <a:pt x="128" y="73"/>
                    <a:pt x="128" y="73"/>
                  </a:cubicBezTo>
                  <a:cubicBezTo>
                    <a:pt x="128" y="74"/>
                    <a:pt x="128" y="75"/>
                    <a:pt x="128" y="76"/>
                  </a:cubicBezTo>
                  <a:cubicBezTo>
                    <a:pt x="128" y="76"/>
                    <a:pt x="129" y="76"/>
                    <a:pt x="129" y="76"/>
                  </a:cubicBezTo>
                  <a:cubicBezTo>
                    <a:pt x="129" y="76"/>
                    <a:pt x="129" y="77"/>
                    <a:pt x="129" y="77"/>
                  </a:cubicBezTo>
                  <a:cubicBezTo>
                    <a:pt x="129" y="77"/>
                    <a:pt x="130" y="77"/>
                    <a:pt x="130" y="77"/>
                  </a:cubicBezTo>
                  <a:cubicBezTo>
                    <a:pt x="132" y="77"/>
                    <a:pt x="131" y="73"/>
                    <a:pt x="130" y="73"/>
                  </a:cubicBezTo>
                  <a:cubicBezTo>
                    <a:pt x="130" y="73"/>
                    <a:pt x="130" y="73"/>
                    <a:pt x="130" y="73"/>
                  </a:cubicBezTo>
                  <a:close/>
                  <a:moveTo>
                    <a:pt x="125" y="75"/>
                  </a:moveTo>
                  <a:cubicBezTo>
                    <a:pt x="125" y="75"/>
                    <a:pt x="126" y="75"/>
                    <a:pt x="126" y="75"/>
                  </a:cubicBezTo>
                  <a:cubicBezTo>
                    <a:pt x="127" y="74"/>
                    <a:pt x="126" y="74"/>
                    <a:pt x="126" y="74"/>
                  </a:cubicBezTo>
                  <a:cubicBezTo>
                    <a:pt x="127" y="73"/>
                    <a:pt x="127" y="74"/>
                    <a:pt x="127" y="74"/>
                  </a:cubicBezTo>
                  <a:cubicBezTo>
                    <a:pt x="127" y="73"/>
                    <a:pt x="127" y="73"/>
                    <a:pt x="128" y="73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9" y="71"/>
                    <a:pt x="129" y="72"/>
                  </a:cubicBezTo>
                  <a:cubicBezTo>
                    <a:pt x="129" y="72"/>
                    <a:pt x="128" y="73"/>
                    <a:pt x="128" y="73"/>
                  </a:cubicBezTo>
                  <a:cubicBezTo>
                    <a:pt x="129" y="73"/>
                    <a:pt x="129" y="72"/>
                    <a:pt x="129" y="72"/>
                  </a:cubicBezTo>
                  <a:cubicBezTo>
                    <a:pt x="130" y="72"/>
                    <a:pt x="130" y="71"/>
                    <a:pt x="130" y="71"/>
                  </a:cubicBezTo>
                  <a:cubicBezTo>
                    <a:pt x="130" y="71"/>
                    <a:pt x="129" y="71"/>
                    <a:pt x="129" y="71"/>
                  </a:cubicBezTo>
                  <a:cubicBezTo>
                    <a:pt x="129" y="71"/>
                    <a:pt x="129" y="70"/>
                    <a:pt x="129" y="69"/>
                  </a:cubicBezTo>
                  <a:cubicBezTo>
                    <a:pt x="129" y="69"/>
                    <a:pt x="128" y="70"/>
                    <a:pt x="128" y="69"/>
                  </a:cubicBezTo>
                  <a:cubicBezTo>
                    <a:pt x="128" y="68"/>
                    <a:pt x="128" y="67"/>
                    <a:pt x="128" y="66"/>
                  </a:cubicBezTo>
                  <a:cubicBezTo>
                    <a:pt x="128" y="65"/>
                    <a:pt x="127" y="65"/>
                    <a:pt x="127" y="66"/>
                  </a:cubicBezTo>
                  <a:cubicBezTo>
                    <a:pt x="126" y="68"/>
                    <a:pt x="126" y="67"/>
                    <a:pt x="126" y="69"/>
                  </a:cubicBezTo>
                  <a:cubicBezTo>
                    <a:pt x="126" y="69"/>
                    <a:pt x="127" y="72"/>
                    <a:pt x="127" y="72"/>
                  </a:cubicBezTo>
                  <a:cubicBezTo>
                    <a:pt x="126" y="73"/>
                    <a:pt x="125" y="72"/>
                    <a:pt x="125" y="75"/>
                  </a:cubicBezTo>
                  <a:close/>
                  <a:moveTo>
                    <a:pt x="127" y="60"/>
                  </a:moveTo>
                  <a:cubicBezTo>
                    <a:pt x="127" y="60"/>
                    <a:pt x="127" y="60"/>
                    <a:pt x="127" y="59"/>
                  </a:cubicBezTo>
                  <a:cubicBezTo>
                    <a:pt x="127" y="59"/>
                    <a:pt x="126" y="59"/>
                    <a:pt x="126" y="59"/>
                  </a:cubicBezTo>
                  <a:cubicBezTo>
                    <a:pt x="126" y="60"/>
                    <a:pt x="126" y="61"/>
                    <a:pt x="126" y="61"/>
                  </a:cubicBezTo>
                  <a:cubicBezTo>
                    <a:pt x="126" y="62"/>
                    <a:pt x="125" y="62"/>
                    <a:pt x="126" y="63"/>
                  </a:cubicBezTo>
                  <a:cubicBezTo>
                    <a:pt x="126" y="63"/>
                    <a:pt x="127" y="63"/>
                    <a:pt x="127" y="63"/>
                  </a:cubicBezTo>
                  <a:cubicBezTo>
                    <a:pt x="127" y="63"/>
                    <a:pt x="127" y="62"/>
                    <a:pt x="127" y="61"/>
                  </a:cubicBezTo>
                  <a:cubicBezTo>
                    <a:pt x="127" y="61"/>
                    <a:pt x="127" y="61"/>
                    <a:pt x="127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182"/>
            <p:cNvSpPr>
              <a:spLocks/>
            </p:cNvSpPr>
            <p:nvPr/>
          </p:nvSpPr>
          <p:spPr bwMode="auto">
            <a:xfrm>
              <a:off x="11421531" y="1504046"/>
              <a:ext cx="85301" cy="141879"/>
            </a:xfrm>
            <a:custGeom>
              <a:avLst/>
              <a:gdLst>
                <a:gd name="T0" fmla="*/ 4 w 45"/>
                <a:gd name="T1" fmla="*/ 46 h 75"/>
                <a:gd name="T2" fmla="*/ 4 w 45"/>
                <a:gd name="T3" fmla="*/ 40 h 75"/>
                <a:gd name="T4" fmla="*/ 9 w 45"/>
                <a:gd name="T5" fmla="*/ 40 h 75"/>
                <a:gd name="T6" fmla="*/ 6 w 45"/>
                <a:gd name="T7" fmla="*/ 30 h 75"/>
                <a:gd name="T8" fmla="*/ 12 w 45"/>
                <a:gd name="T9" fmla="*/ 11 h 75"/>
                <a:gd name="T10" fmla="*/ 45 w 45"/>
                <a:gd name="T11" fmla="*/ 11 h 75"/>
                <a:gd name="T12" fmla="*/ 41 w 45"/>
                <a:gd name="T13" fmla="*/ 19 h 75"/>
                <a:gd name="T14" fmla="*/ 27 w 45"/>
                <a:gd name="T15" fmla="*/ 13 h 75"/>
                <a:gd name="T16" fmla="*/ 15 w 45"/>
                <a:gd name="T17" fmla="*/ 29 h 75"/>
                <a:gd name="T18" fmla="*/ 18 w 45"/>
                <a:gd name="T19" fmla="*/ 39 h 75"/>
                <a:gd name="T20" fmla="*/ 19 w 45"/>
                <a:gd name="T21" fmla="*/ 40 h 75"/>
                <a:gd name="T22" fmla="*/ 31 w 45"/>
                <a:gd name="T23" fmla="*/ 40 h 75"/>
                <a:gd name="T24" fmla="*/ 31 w 45"/>
                <a:gd name="T25" fmla="*/ 46 h 75"/>
                <a:gd name="T26" fmla="*/ 21 w 45"/>
                <a:gd name="T27" fmla="*/ 46 h 75"/>
                <a:gd name="T28" fmla="*/ 23 w 45"/>
                <a:gd name="T29" fmla="*/ 51 h 75"/>
                <a:gd name="T30" fmla="*/ 17 w 45"/>
                <a:gd name="T31" fmla="*/ 69 h 75"/>
                <a:gd name="T32" fmla="*/ 38 w 45"/>
                <a:gd name="T33" fmla="*/ 69 h 75"/>
                <a:gd name="T34" fmla="*/ 38 w 45"/>
                <a:gd name="T35" fmla="*/ 75 h 75"/>
                <a:gd name="T36" fmla="*/ 0 w 45"/>
                <a:gd name="T37" fmla="*/ 75 h 75"/>
                <a:gd name="T38" fmla="*/ 0 w 45"/>
                <a:gd name="T39" fmla="*/ 69 h 75"/>
                <a:gd name="T40" fmla="*/ 3 w 45"/>
                <a:gd name="T41" fmla="*/ 69 h 75"/>
                <a:gd name="T42" fmla="*/ 14 w 45"/>
                <a:gd name="T43" fmla="*/ 53 h 75"/>
                <a:gd name="T44" fmla="*/ 12 w 45"/>
                <a:gd name="T45" fmla="*/ 46 h 75"/>
                <a:gd name="T46" fmla="*/ 4 w 45"/>
                <a:gd name="T47" fmla="*/ 4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5" h="75">
                  <a:moveTo>
                    <a:pt x="4" y="46"/>
                  </a:moveTo>
                  <a:cubicBezTo>
                    <a:pt x="4" y="40"/>
                    <a:pt x="4" y="40"/>
                    <a:pt x="4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7" y="37"/>
                    <a:pt x="6" y="34"/>
                    <a:pt x="6" y="30"/>
                  </a:cubicBezTo>
                  <a:cubicBezTo>
                    <a:pt x="5" y="23"/>
                    <a:pt x="7" y="16"/>
                    <a:pt x="12" y="11"/>
                  </a:cubicBezTo>
                  <a:cubicBezTo>
                    <a:pt x="22" y="0"/>
                    <a:pt x="39" y="5"/>
                    <a:pt x="45" y="11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37" y="14"/>
                    <a:pt x="34" y="13"/>
                    <a:pt x="27" y="13"/>
                  </a:cubicBezTo>
                  <a:cubicBezTo>
                    <a:pt x="19" y="13"/>
                    <a:pt x="14" y="19"/>
                    <a:pt x="15" y="29"/>
                  </a:cubicBezTo>
                  <a:cubicBezTo>
                    <a:pt x="15" y="32"/>
                    <a:pt x="17" y="36"/>
                    <a:pt x="18" y="39"/>
                  </a:cubicBezTo>
                  <a:cubicBezTo>
                    <a:pt x="18" y="39"/>
                    <a:pt x="18" y="40"/>
                    <a:pt x="19" y="40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2" y="48"/>
                    <a:pt x="22" y="49"/>
                    <a:pt x="23" y="51"/>
                  </a:cubicBezTo>
                  <a:cubicBezTo>
                    <a:pt x="24" y="57"/>
                    <a:pt x="22" y="65"/>
                    <a:pt x="17" y="69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8" y="75"/>
                    <a:pt x="38" y="75"/>
                    <a:pt x="38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0" y="66"/>
                    <a:pt x="16" y="62"/>
                    <a:pt x="14" y="53"/>
                  </a:cubicBezTo>
                  <a:cubicBezTo>
                    <a:pt x="14" y="51"/>
                    <a:pt x="13" y="49"/>
                    <a:pt x="12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183"/>
            <p:cNvSpPr>
              <a:spLocks/>
            </p:cNvSpPr>
            <p:nvPr/>
          </p:nvSpPr>
          <p:spPr bwMode="auto">
            <a:xfrm>
              <a:off x="11527722" y="1430060"/>
              <a:ext cx="120988" cy="132304"/>
            </a:xfrm>
            <a:custGeom>
              <a:avLst/>
              <a:gdLst>
                <a:gd name="T0" fmla="*/ 59 w 139"/>
                <a:gd name="T1" fmla="*/ 152 h 152"/>
                <a:gd name="T2" fmla="*/ 59 w 139"/>
                <a:gd name="T3" fmla="*/ 104 h 152"/>
                <a:gd name="T4" fmla="*/ 26 w 139"/>
                <a:gd name="T5" fmla="*/ 104 h 152"/>
                <a:gd name="T6" fmla="*/ 26 w 139"/>
                <a:gd name="T7" fmla="*/ 89 h 152"/>
                <a:gd name="T8" fmla="*/ 59 w 139"/>
                <a:gd name="T9" fmla="*/ 89 h 152"/>
                <a:gd name="T10" fmla="*/ 59 w 139"/>
                <a:gd name="T11" fmla="*/ 78 h 152"/>
                <a:gd name="T12" fmla="*/ 26 w 139"/>
                <a:gd name="T13" fmla="*/ 78 h 152"/>
                <a:gd name="T14" fmla="*/ 26 w 139"/>
                <a:gd name="T15" fmla="*/ 65 h 152"/>
                <a:gd name="T16" fmla="*/ 56 w 139"/>
                <a:gd name="T17" fmla="*/ 65 h 152"/>
                <a:gd name="T18" fmla="*/ 0 w 139"/>
                <a:gd name="T19" fmla="*/ 0 h 152"/>
                <a:gd name="T20" fmla="*/ 24 w 139"/>
                <a:gd name="T21" fmla="*/ 0 h 152"/>
                <a:gd name="T22" fmla="*/ 69 w 139"/>
                <a:gd name="T23" fmla="*/ 50 h 152"/>
                <a:gd name="T24" fmla="*/ 115 w 139"/>
                <a:gd name="T25" fmla="*/ 0 h 152"/>
                <a:gd name="T26" fmla="*/ 139 w 139"/>
                <a:gd name="T27" fmla="*/ 0 h 152"/>
                <a:gd name="T28" fmla="*/ 80 w 139"/>
                <a:gd name="T29" fmla="*/ 65 h 152"/>
                <a:gd name="T30" fmla="*/ 113 w 139"/>
                <a:gd name="T31" fmla="*/ 65 h 152"/>
                <a:gd name="T32" fmla="*/ 113 w 139"/>
                <a:gd name="T33" fmla="*/ 78 h 152"/>
                <a:gd name="T34" fmla="*/ 78 w 139"/>
                <a:gd name="T35" fmla="*/ 78 h 152"/>
                <a:gd name="T36" fmla="*/ 78 w 139"/>
                <a:gd name="T37" fmla="*/ 89 h 152"/>
                <a:gd name="T38" fmla="*/ 113 w 139"/>
                <a:gd name="T39" fmla="*/ 89 h 152"/>
                <a:gd name="T40" fmla="*/ 113 w 139"/>
                <a:gd name="T41" fmla="*/ 104 h 152"/>
                <a:gd name="T42" fmla="*/ 78 w 139"/>
                <a:gd name="T43" fmla="*/ 104 h 152"/>
                <a:gd name="T44" fmla="*/ 78 w 139"/>
                <a:gd name="T45" fmla="*/ 152 h 152"/>
                <a:gd name="T46" fmla="*/ 59 w 139"/>
                <a:gd name="T47" fmla="*/ 152 h 152"/>
                <a:gd name="T48" fmla="*/ 59 w 139"/>
                <a:gd name="T4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9" h="152">
                  <a:moveTo>
                    <a:pt x="59" y="152"/>
                  </a:moveTo>
                  <a:lnTo>
                    <a:pt x="59" y="104"/>
                  </a:lnTo>
                  <a:lnTo>
                    <a:pt x="26" y="104"/>
                  </a:lnTo>
                  <a:lnTo>
                    <a:pt x="26" y="89"/>
                  </a:lnTo>
                  <a:lnTo>
                    <a:pt x="59" y="89"/>
                  </a:lnTo>
                  <a:lnTo>
                    <a:pt x="59" y="78"/>
                  </a:lnTo>
                  <a:lnTo>
                    <a:pt x="26" y="78"/>
                  </a:lnTo>
                  <a:lnTo>
                    <a:pt x="26" y="65"/>
                  </a:lnTo>
                  <a:lnTo>
                    <a:pt x="56" y="65"/>
                  </a:lnTo>
                  <a:lnTo>
                    <a:pt x="0" y="0"/>
                  </a:lnTo>
                  <a:lnTo>
                    <a:pt x="24" y="0"/>
                  </a:lnTo>
                  <a:lnTo>
                    <a:pt x="69" y="50"/>
                  </a:lnTo>
                  <a:lnTo>
                    <a:pt x="115" y="0"/>
                  </a:lnTo>
                  <a:lnTo>
                    <a:pt x="139" y="0"/>
                  </a:lnTo>
                  <a:lnTo>
                    <a:pt x="80" y="65"/>
                  </a:lnTo>
                  <a:lnTo>
                    <a:pt x="113" y="65"/>
                  </a:lnTo>
                  <a:lnTo>
                    <a:pt x="113" y="78"/>
                  </a:lnTo>
                  <a:lnTo>
                    <a:pt x="78" y="78"/>
                  </a:lnTo>
                  <a:lnTo>
                    <a:pt x="78" y="89"/>
                  </a:lnTo>
                  <a:lnTo>
                    <a:pt x="113" y="89"/>
                  </a:lnTo>
                  <a:lnTo>
                    <a:pt x="113" y="104"/>
                  </a:lnTo>
                  <a:lnTo>
                    <a:pt x="78" y="104"/>
                  </a:lnTo>
                  <a:lnTo>
                    <a:pt x="78" y="152"/>
                  </a:lnTo>
                  <a:lnTo>
                    <a:pt x="59" y="152"/>
                  </a:lnTo>
                  <a:lnTo>
                    <a:pt x="59" y="1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184"/>
            <p:cNvSpPr>
              <a:spLocks/>
            </p:cNvSpPr>
            <p:nvPr/>
          </p:nvSpPr>
          <p:spPr bwMode="auto">
            <a:xfrm>
              <a:off x="11121236" y="1130635"/>
              <a:ext cx="498750" cy="254163"/>
            </a:xfrm>
            <a:custGeom>
              <a:avLst/>
              <a:gdLst>
                <a:gd name="T0" fmla="*/ 263 w 263"/>
                <a:gd name="T1" fmla="*/ 107 h 134"/>
                <a:gd name="T2" fmla="*/ 244 w 263"/>
                <a:gd name="T3" fmla="*/ 134 h 134"/>
                <a:gd name="T4" fmla="*/ 225 w 263"/>
                <a:gd name="T5" fmla="*/ 107 h 134"/>
                <a:gd name="T6" fmla="*/ 238 w 263"/>
                <a:gd name="T7" fmla="*/ 107 h 134"/>
                <a:gd name="T8" fmla="*/ 132 w 263"/>
                <a:gd name="T9" fmla="*/ 12 h 134"/>
                <a:gd name="T10" fmla="*/ 25 w 263"/>
                <a:gd name="T11" fmla="*/ 107 h 134"/>
                <a:gd name="T12" fmla="*/ 38 w 263"/>
                <a:gd name="T13" fmla="*/ 107 h 134"/>
                <a:gd name="T14" fmla="*/ 19 w 263"/>
                <a:gd name="T15" fmla="*/ 134 h 134"/>
                <a:gd name="T16" fmla="*/ 0 w 263"/>
                <a:gd name="T17" fmla="*/ 107 h 134"/>
                <a:gd name="T18" fmla="*/ 13 w 263"/>
                <a:gd name="T19" fmla="*/ 107 h 134"/>
                <a:gd name="T20" fmla="*/ 132 w 263"/>
                <a:gd name="T21" fmla="*/ 0 h 134"/>
                <a:gd name="T22" fmla="*/ 250 w 263"/>
                <a:gd name="T23" fmla="*/ 107 h 134"/>
                <a:gd name="T24" fmla="*/ 263 w 263"/>
                <a:gd name="T25" fmla="*/ 107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3" h="134">
                  <a:moveTo>
                    <a:pt x="263" y="107"/>
                  </a:moveTo>
                  <a:cubicBezTo>
                    <a:pt x="244" y="134"/>
                    <a:pt x="244" y="134"/>
                    <a:pt x="244" y="134"/>
                  </a:cubicBezTo>
                  <a:cubicBezTo>
                    <a:pt x="225" y="107"/>
                    <a:pt x="225" y="107"/>
                    <a:pt x="225" y="107"/>
                  </a:cubicBezTo>
                  <a:cubicBezTo>
                    <a:pt x="238" y="107"/>
                    <a:pt x="238" y="107"/>
                    <a:pt x="238" y="107"/>
                  </a:cubicBezTo>
                  <a:cubicBezTo>
                    <a:pt x="232" y="53"/>
                    <a:pt x="187" y="12"/>
                    <a:pt x="132" y="12"/>
                  </a:cubicBezTo>
                  <a:cubicBezTo>
                    <a:pt x="76" y="12"/>
                    <a:pt x="31" y="53"/>
                    <a:pt x="25" y="107"/>
                  </a:cubicBezTo>
                  <a:cubicBezTo>
                    <a:pt x="38" y="107"/>
                    <a:pt x="38" y="107"/>
                    <a:pt x="38" y="107"/>
                  </a:cubicBezTo>
                  <a:cubicBezTo>
                    <a:pt x="19" y="134"/>
                    <a:pt x="19" y="134"/>
                    <a:pt x="19" y="134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20" y="47"/>
                    <a:pt x="70" y="0"/>
                    <a:pt x="132" y="0"/>
                  </a:cubicBezTo>
                  <a:cubicBezTo>
                    <a:pt x="193" y="0"/>
                    <a:pt x="243" y="47"/>
                    <a:pt x="250" y="107"/>
                  </a:cubicBezTo>
                  <a:cubicBezTo>
                    <a:pt x="263" y="107"/>
                    <a:pt x="263" y="107"/>
                    <a:pt x="263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Freeform 185"/>
            <p:cNvSpPr>
              <a:spLocks/>
            </p:cNvSpPr>
            <p:nvPr/>
          </p:nvSpPr>
          <p:spPr bwMode="auto">
            <a:xfrm>
              <a:off x="11241354" y="1509268"/>
              <a:ext cx="130563" cy="136656"/>
            </a:xfrm>
            <a:custGeom>
              <a:avLst/>
              <a:gdLst>
                <a:gd name="T0" fmla="*/ 58 w 69"/>
                <a:gd name="T1" fmla="*/ 45 h 72"/>
                <a:gd name="T2" fmla="*/ 69 w 69"/>
                <a:gd name="T3" fmla="*/ 47 h 72"/>
                <a:gd name="T4" fmla="*/ 60 w 69"/>
                <a:gd name="T5" fmla="*/ 66 h 72"/>
                <a:gd name="T6" fmla="*/ 40 w 69"/>
                <a:gd name="T7" fmla="*/ 72 h 72"/>
                <a:gd name="T8" fmla="*/ 17 w 69"/>
                <a:gd name="T9" fmla="*/ 63 h 72"/>
                <a:gd name="T10" fmla="*/ 10 w 69"/>
                <a:gd name="T11" fmla="*/ 47 h 72"/>
                <a:gd name="T12" fmla="*/ 0 w 69"/>
                <a:gd name="T13" fmla="*/ 47 h 72"/>
                <a:gd name="T14" fmla="*/ 0 w 69"/>
                <a:gd name="T15" fmla="*/ 40 h 72"/>
                <a:gd name="T16" fmla="*/ 9 w 69"/>
                <a:gd name="T17" fmla="*/ 40 h 72"/>
                <a:gd name="T18" fmla="*/ 9 w 69"/>
                <a:gd name="T19" fmla="*/ 36 h 72"/>
                <a:gd name="T20" fmla="*/ 9 w 69"/>
                <a:gd name="T21" fmla="*/ 35 h 72"/>
                <a:gd name="T22" fmla="*/ 0 w 69"/>
                <a:gd name="T23" fmla="*/ 35 h 72"/>
                <a:gd name="T24" fmla="*/ 0 w 69"/>
                <a:gd name="T25" fmla="*/ 29 h 72"/>
                <a:gd name="T26" fmla="*/ 9 w 69"/>
                <a:gd name="T27" fmla="*/ 29 h 72"/>
                <a:gd name="T28" fmla="*/ 18 w 69"/>
                <a:gd name="T29" fmla="*/ 9 h 72"/>
                <a:gd name="T30" fmla="*/ 40 w 69"/>
                <a:gd name="T31" fmla="*/ 0 h 72"/>
                <a:gd name="T32" fmla="*/ 68 w 69"/>
                <a:gd name="T33" fmla="*/ 22 h 72"/>
                <a:gd name="T34" fmla="*/ 57 w 69"/>
                <a:gd name="T35" fmla="*/ 24 h 72"/>
                <a:gd name="T36" fmla="*/ 41 w 69"/>
                <a:gd name="T37" fmla="*/ 9 h 72"/>
                <a:gd name="T38" fmla="*/ 21 w 69"/>
                <a:gd name="T39" fmla="*/ 29 h 72"/>
                <a:gd name="T40" fmla="*/ 50 w 69"/>
                <a:gd name="T41" fmla="*/ 29 h 72"/>
                <a:gd name="T42" fmla="*/ 50 w 69"/>
                <a:gd name="T43" fmla="*/ 35 h 72"/>
                <a:gd name="T44" fmla="*/ 21 w 69"/>
                <a:gd name="T45" fmla="*/ 35 h 72"/>
                <a:gd name="T46" fmla="*/ 21 w 69"/>
                <a:gd name="T47" fmla="*/ 36 h 72"/>
                <a:gd name="T48" fmla="*/ 21 w 69"/>
                <a:gd name="T49" fmla="*/ 40 h 72"/>
                <a:gd name="T50" fmla="*/ 50 w 69"/>
                <a:gd name="T51" fmla="*/ 40 h 72"/>
                <a:gd name="T52" fmla="*/ 50 w 69"/>
                <a:gd name="T53" fmla="*/ 47 h 72"/>
                <a:gd name="T54" fmla="*/ 22 w 69"/>
                <a:gd name="T55" fmla="*/ 47 h 72"/>
                <a:gd name="T56" fmla="*/ 40 w 69"/>
                <a:gd name="T57" fmla="*/ 63 h 72"/>
                <a:gd name="T58" fmla="*/ 58 w 69"/>
                <a:gd name="T59" fmla="*/ 4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69" h="72">
                  <a:moveTo>
                    <a:pt x="58" y="45"/>
                  </a:moveTo>
                  <a:cubicBezTo>
                    <a:pt x="69" y="47"/>
                    <a:pt x="69" y="47"/>
                    <a:pt x="69" y="47"/>
                  </a:cubicBezTo>
                  <a:cubicBezTo>
                    <a:pt x="68" y="55"/>
                    <a:pt x="65" y="61"/>
                    <a:pt x="60" y="66"/>
                  </a:cubicBezTo>
                  <a:cubicBezTo>
                    <a:pt x="55" y="70"/>
                    <a:pt x="48" y="72"/>
                    <a:pt x="40" y="72"/>
                  </a:cubicBezTo>
                  <a:cubicBezTo>
                    <a:pt x="30" y="72"/>
                    <a:pt x="23" y="69"/>
                    <a:pt x="17" y="63"/>
                  </a:cubicBezTo>
                  <a:cubicBezTo>
                    <a:pt x="13" y="59"/>
                    <a:pt x="11" y="53"/>
                    <a:pt x="1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9" y="36"/>
                    <a:pt x="9" y="36"/>
                    <a:pt x="9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10" y="20"/>
                    <a:pt x="13" y="13"/>
                    <a:pt x="18" y="9"/>
                  </a:cubicBezTo>
                  <a:cubicBezTo>
                    <a:pt x="24" y="3"/>
                    <a:pt x="31" y="0"/>
                    <a:pt x="40" y="0"/>
                  </a:cubicBezTo>
                  <a:cubicBezTo>
                    <a:pt x="56" y="0"/>
                    <a:pt x="65" y="7"/>
                    <a:pt x="68" y="22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5" y="14"/>
                    <a:pt x="49" y="9"/>
                    <a:pt x="41" y="9"/>
                  </a:cubicBezTo>
                  <a:cubicBezTo>
                    <a:pt x="30" y="9"/>
                    <a:pt x="23" y="16"/>
                    <a:pt x="21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1" y="37"/>
                    <a:pt x="21" y="39"/>
                    <a:pt x="21" y="40"/>
                  </a:cubicBezTo>
                  <a:cubicBezTo>
                    <a:pt x="50" y="40"/>
                    <a:pt x="50" y="40"/>
                    <a:pt x="50" y="40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4" y="57"/>
                    <a:pt x="30" y="63"/>
                    <a:pt x="40" y="63"/>
                  </a:cubicBezTo>
                  <a:cubicBezTo>
                    <a:pt x="50" y="63"/>
                    <a:pt x="56" y="57"/>
                    <a:pt x="58" y="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Freeform 186"/>
            <p:cNvSpPr>
              <a:spLocks noEditPoints="1"/>
            </p:cNvSpPr>
            <p:nvPr/>
          </p:nvSpPr>
          <p:spPr bwMode="auto">
            <a:xfrm>
              <a:off x="11114273" y="1399595"/>
              <a:ext cx="92264" cy="147971"/>
            </a:xfrm>
            <a:custGeom>
              <a:avLst/>
              <a:gdLst>
                <a:gd name="T0" fmla="*/ 0 w 49"/>
                <a:gd name="T1" fmla="*/ 50 h 78"/>
                <a:gd name="T2" fmla="*/ 7 w 49"/>
                <a:gd name="T3" fmla="*/ 50 h 78"/>
                <a:gd name="T4" fmla="*/ 13 w 49"/>
                <a:gd name="T5" fmla="*/ 60 h 78"/>
                <a:gd name="T6" fmla="*/ 16 w 49"/>
                <a:gd name="T7" fmla="*/ 62 h 78"/>
                <a:gd name="T8" fmla="*/ 16 w 49"/>
                <a:gd name="T9" fmla="*/ 40 h 78"/>
                <a:gd name="T10" fmla="*/ 6 w 49"/>
                <a:gd name="T11" fmla="*/ 35 h 78"/>
                <a:gd name="T12" fmla="*/ 2 w 49"/>
                <a:gd name="T13" fmla="*/ 25 h 78"/>
                <a:gd name="T14" fmla="*/ 8 w 49"/>
                <a:gd name="T15" fmla="*/ 12 h 78"/>
                <a:gd name="T16" fmla="*/ 16 w 49"/>
                <a:gd name="T17" fmla="*/ 9 h 78"/>
                <a:gd name="T18" fmla="*/ 16 w 49"/>
                <a:gd name="T19" fmla="*/ 0 h 78"/>
                <a:gd name="T20" fmla="*/ 22 w 49"/>
                <a:gd name="T21" fmla="*/ 0 h 78"/>
                <a:gd name="T22" fmla="*/ 22 w 49"/>
                <a:gd name="T23" fmla="*/ 8 h 78"/>
                <a:gd name="T24" fmla="*/ 24 w 49"/>
                <a:gd name="T25" fmla="*/ 8 h 78"/>
                <a:gd name="T26" fmla="*/ 26 w 49"/>
                <a:gd name="T27" fmla="*/ 8 h 78"/>
                <a:gd name="T28" fmla="*/ 26 w 49"/>
                <a:gd name="T29" fmla="*/ 0 h 78"/>
                <a:gd name="T30" fmla="*/ 31 w 49"/>
                <a:gd name="T31" fmla="*/ 0 h 78"/>
                <a:gd name="T32" fmla="*/ 31 w 49"/>
                <a:gd name="T33" fmla="*/ 8 h 78"/>
                <a:gd name="T34" fmla="*/ 41 w 49"/>
                <a:gd name="T35" fmla="*/ 13 h 78"/>
                <a:gd name="T36" fmla="*/ 47 w 49"/>
                <a:gd name="T37" fmla="*/ 26 h 78"/>
                <a:gd name="T38" fmla="*/ 39 w 49"/>
                <a:gd name="T39" fmla="*/ 27 h 78"/>
                <a:gd name="T40" fmla="*/ 31 w 49"/>
                <a:gd name="T41" fmla="*/ 16 h 78"/>
                <a:gd name="T42" fmla="*/ 31 w 49"/>
                <a:gd name="T43" fmla="*/ 36 h 78"/>
                <a:gd name="T44" fmla="*/ 38 w 49"/>
                <a:gd name="T45" fmla="*/ 38 h 78"/>
                <a:gd name="T46" fmla="*/ 46 w 49"/>
                <a:gd name="T47" fmla="*/ 43 h 78"/>
                <a:gd name="T48" fmla="*/ 49 w 49"/>
                <a:gd name="T49" fmla="*/ 53 h 78"/>
                <a:gd name="T50" fmla="*/ 42 w 49"/>
                <a:gd name="T51" fmla="*/ 66 h 78"/>
                <a:gd name="T52" fmla="*/ 31 w 49"/>
                <a:gd name="T53" fmla="*/ 71 h 78"/>
                <a:gd name="T54" fmla="*/ 31 w 49"/>
                <a:gd name="T55" fmla="*/ 78 h 78"/>
                <a:gd name="T56" fmla="*/ 26 w 49"/>
                <a:gd name="T57" fmla="*/ 78 h 78"/>
                <a:gd name="T58" fmla="*/ 26 w 49"/>
                <a:gd name="T59" fmla="*/ 71 h 78"/>
                <a:gd name="T60" fmla="*/ 22 w 49"/>
                <a:gd name="T61" fmla="*/ 71 h 78"/>
                <a:gd name="T62" fmla="*/ 22 w 49"/>
                <a:gd name="T63" fmla="*/ 78 h 78"/>
                <a:gd name="T64" fmla="*/ 16 w 49"/>
                <a:gd name="T65" fmla="*/ 78 h 78"/>
                <a:gd name="T66" fmla="*/ 16 w 49"/>
                <a:gd name="T67" fmla="*/ 70 h 78"/>
                <a:gd name="T68" fmla="*/ 7 w 49"/>
                <a:gd name="T69" fmla="*/ 65 h 78"/>
                <a:gd name="T70" fmla="*/ 0 w 49"/>
                <a:gd name="T71" fmla="*/ 50 h 78"/>
                <a:gd name="T72" fmla="*/ 22 w 49"/>
                <a:gd name="T73" fmla="*/ 64 h 78"/>
                <a:gd name="T74" fmla="*/ 26 w 49"/>
                <a:gd name="T75" fmla="*/ 64 h 78"/>
                <a:gd name="T76" fmla="*/ 26 w 49"/>
                <a:gd name="T77" fmla="*/ 42 h 78"/>
                <a:gd name="T78" fmla="*/ 22 w 49"/>
                <a:gd name="T79" fmla="*/ 42 h 78"/>
                <a:gd name="T80" fmla="*/ 22 w 49"/>
                <a:gd name="T81" fmla="*/ 42 h 78"/>
                <a:gd name="T82" fmla="*/ 22 w 49"/>
                <a:gd name="T83" fmla="*/ 64 h 78"/>
                <a:gd name="T84" fmla="*/ 31 w 49"/>
                <a:gd name="T85" fmla="*/ 63 h 78"/>
                <a:gd name="T86" fmla="*/ 37 w 49"/>
                <a:gd name="T87" fmla="*/ 61 h 78"/>
                <a:gd name="T88" fmla="*/ 41 w 49"/>
                <a:gd name="T89" fmla="*/ 53 h 78"/>
                <a:gd name="T90" fmla="*/ 37 w 49"/>
                <a:gd name="T91" fmla="*/ 47 h 78"/>
                <a:gd name="T92" fmla="*/ 31 w 49"/>
                <a:gd name="T93" fmla="*/ 44 h 78"/>
                <a:gd name="T94" fmla="*/ 31 w 49"/>
                <a:gd name="T95" fmla="*/ 63 h 78"/>
                <a:gd name="T96" fmla="*/ 26 w 49"/>
                <a:gd name="T97" fmla="*/ 15 h 78"/>
                <a:gd name="T98" fmla="*/ 24 w 49"/>
                <a:gd name="T99" fmla="*/ 15 h 78"/>
                <a:gd name="T100" fmla="*/ 22 w 49"/>
                <a:gd name="T101" fmla="*/ 15 h 78"/>
                <a:gd name="T102" fmla="*/ 22 w 49"/>
                <a:gd name="T103" fmla="*/ 33 h 78"/>
                <a:gd name="T104" fmla="*/ 25 w 49"/>
                <a:gd name="T105" fmla="*/ 34 h 78"/>
                <a:gd name="T106" fmla="*/ 26 w 49"/>
                <a:gd name="T107" fmla="*/ 34 h 78"/>
                <a:gd name="T108" fmla="*/ 26 w 49"/>
                <a:gd name="T109" fmla="*/ 15 h 78"/>
                <a:gd name="T110" fmla="*/ 16 w 49"/>
                <a:gd name="T111" fmla="*/ 16 h 78"/>
                <a:gd name="T112" fmla="*/ 10 w 49"/>
                <a:gd name="T113" fmla="*/ 24 h 78"/>
                <a:gd name="T114" fmla="*/ 13 w 49"/>
                <a:gd name="T115" fmla="*/ 30 h 78"/>
                <a:gd name="T116" fmla="*/ 16 w 49"/>
                <a:gd name="T117" fmla="*/ 31 h 78"/>
                <a:gd name="T118" fmla="*/ 16 w 49"/>
                <a:gd name="T119" fmla="*/ 16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9" h="78">
                  <a:moveTo>
                    <a:pt x="0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8" y="55"/>
                    <a:pt x="10" y="58"/>
                    <a:pt x="13" y="60"/>
                  </a:cubicBezTo>
                  <a:cubicBezTo>
                    <a:pt x="14" y="61"/>
                    <a:pt x="15" y="61"/>
                    <a:pt x="16" y="62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1" y="38"/>
                    <a:pt x="8" y="37"/>
                    <a:pt x="6" y="35"/>
                  </a:cubicBezTo>
                  <a:cubicBezTo>
                    <a:pt x="4" y="32"/>
                    <a:pt x="2" y="28"/>
                    <a:pt x="2" y="25"/>
                  </a:cubicBezTo>
                  <a:cubicBezTo>
                    <a:pt x="2" y="19"/>
                    <a:pt x="4" y="15"/>
                    <a:pt x="8" y="12"/>
                  </a:cubicBezTo>
                  <a:cubicBezTo>
                    <a:pt x="11" y="11"/>
                    <a:pt x="13" y="9"/>
                    <a:pt x="16" y="9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3" y="8"/>
                    <a:pt x="24" y="8"/>
                  </a:cubicBezTo>
                  <a:cubicBezTo>
                    <a:pt x="24" y="8"/>
                    <a:pt x="25" y="8"/>
                    <a:pt x="26" y="8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5" y="9"/>
                    <a:pt x="38" y="11"/>
                    <a:pt x="41" y="13"/>
                  </a:cubicBezTo>
                  <a:cubicBezTo>
                    <a:pt x="45" y="16"/>
                    <a:pt x="47" y="21"/>
                    <a:pt x="47" y="26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1"/>
                    <a:pt x="36" y="18"/>
                    <a:pt x="31" y="1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4" y="36"/>
                    <a:pt x="36" y="37"/>
                    <a:pt x="38" y="38"/>
                  </a:cubicBezTo>
                  <a:cubicBezTo>
                    <a:pt x="41" y="39"/>
                    <a:pt x="43" y="41"/>
                    <a:pt x="46" y="43"/>
                  </a:cubicBezTo>
                  <a:cubicBezTo>
                    <a:pt x="48" y="46"/>
                    <a:pt x="49" y="49"/>
                    <a:pt x="49" y="53"/>
                  </a:cubicBezTo>
                  <a:cubicBezTo>
                    <a:pt x="49" y="59"/>
                    <a:pt x="46" y="63"/>
                    <a:pt x="42" y="66"/>
                  </a:cubicBezTo>
                  <a:cubicBezTo>
                    <a:pt x="39" y="69"/>
                    <a:pt x="35" y="70"/>
                    <a:pt x="31" y="71"/>
                  </a:cubicBezTo>
                  <a:cubicBezTo>
                    <a:pt x="31" y="78"/>
                    <a:pt x="31" y="78"/>
                    <a:pt x="31" y="78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4" y="71"/>
                    <a:pt x="23" y="71"/>
                    <a:pt x="22" y="71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2" y="69"/>
                    <a:pt x="9" y="67"/>
                    <a:pt x="7" y="65"/>
                  </a:cubicBezTo>
                  <a:cubicBezTo>
                    <a:pt x="2" y="61"/>
                    <a:pt x="0" y="56"/>
                    <a:pt x="0" y="50"/>
                  </a:cubicBezTo>
                  <a:close/>
                  <a:moveTo>
                    <a:pt x="22" y="64"/>
                  </a:moveTo>
                  <a:cubicBezTo>
                    <a:pt x="23" y="64"/>
                    <a:pt x="24" y="64"/>
                    <a:pt x="26" y="6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3" y="42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2" y="64"/>
                    <a:pt x="22" y="64"/>
                    <a:pt x="22" y="64"/>
                  </a:cubicBezTo>
                  <a:close/>
                  <a:moveTo>
                    <a:pt x="31" y="63"/>
                  </a:moveTo>
                  <a:cubicBezTo>
                    <a:pt x="34" y="63"/>
                    <a:pt x="36" y="62"/>
                    <a:pt x="37" y="61"/>
                  </a:cubicBezTo>
                  <a:cubicBezTo>
                    <a:pt x="40" y="59"/>
                    <a:pt x="41" y="56"/>
                    <a:pt x="41" y="53"/>
                  </a:cubicBezTo>
                  <a:cubicBezTo>
                    <a:pt x="41" y="51"/>
                    <a:pt x="40" y="48"/>
                    <a:pt x="37" y="47"/>
                  </a:cubicBezTo>
                  <a:cubicBezTo>
                    <a:pt x="36" y="46"/>
                    <a:pt x="34" y="45"/>
                    <a:pt x="31" y="44"/>
                  </a:cubicBezTo>
                  <a:cubicBezTo>
                    <a:pt x="31" y="63"/>
                    <a:pt x="31" y="63"/>
                    <a:pt x="31" y="63"/>
                  </a:cubicBezTo>
                  <a:close/>
                  <a:moveTo>
                    <a:pt x="26" y="15"/>
                  </a:moveTo>
                  <a:cubicBezTo>
                    <a:pt x="25" y="15"/>
                    <a:pt x="25" y="15"/>
                    <a:pt x="24" y="15"/>
                  </a:cubicBezTo>
                  <a:cubicBezTo>
                    <a:pt x="23" y="15"/>
                    <a:pt x="22" y="15"/>
                    <a:pt x="22" y="15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23" y="33"/>
                    <a:pt x="24" y="34"/>
                    <a:pt x="25" y="34"/>
                  </a:cubicBezTo>
                  <a:cubicBezTo>
                    <a:pt x="25" y="34"/>
                    <a:pt x="25" y="34"/>
                    <a:pt x="26" y="34"/>
                  </a:cubicBezTo>
                  <a:cubicBezTo>
                    <a:pt x="26" y="15"/>
                    <a:pt x="26" y="15"/>
                    <a:pt x="26" y="15"/>
                  </a:cubicBezTo>
                  <a:close/>
                  <a:moveTo>
                    <a:pt x="16" y="16"/>
                  </a:moveTo>
                  <a:cubicBezTo>
                    <a:pt x="12" y="17"/>
                    <a:pt x="10" y="20"/>
                    <a:pt x="10" y="24"/>
                  </a:cubicBezTo>
                  <a:cubicBezTo>
                    <a:pt x="10" y="27"/>
                    <a:pt x="11" y="28"/>
                    <a:pt x="13" y="30"/>
                  </a:cubicBezTo>
                  <a:cubicBezTo>
                    <a:pt x="14" y="30"/>
                    <a:pt x="15" y="31"/>
                    <a:pt x="16" y="31"/>
                  </a:cubicBezTo>
                  <a:cubicBezTo>
                    <a:pt x="16" y="16"/>
                    <a:pt x="16" y="16"/>
                    <a:pt x="16" y="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 userDrawn="1"/>
        </p:nvGrpSpPr>
        <p:grpSpPr>
          <a:xfrm>
            <a:off x="9779919" y="106281"/>
            <a:ext cx="712904" cy="712905"/>
            <a:chOff x="10073032" y="165921"/>
            <a:chExt cx="712904" cy="712905"/>
          </a:xfrm>
        </p:grpSpPr>
        <p:sp>
          <p:nvSpPr>
            <p:cNvPr id="21" name="Oval 21"/>
            <p:cNvSpPr>
              <a:spLocks noChangeArrowheads="1"/>
            </p:cNvSpPr>
            <p:nvPr userDrawn="1"/>
          </p:nvSpPr>
          <p:spPr bwMode="auto">
            <a:xfrm>
              <a:off x="10073032" y="165921"/>
              <a:ext cx="712904" cy="712905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Freeform 202"/>
            <p:cNvSpPr>
              <a:spLocks/>
            </p:cNvSpPr>
            <p:nvPr userDrawn="1"/>
          </p:nvSpPr>
          <p:spPr bwMode="auto">
            <a:xfrm>
              <a:off x="10250565" y="312941"/>
              <a:ext cx="533522" cy="565885"/>
            </a:xfrm>
            <a:custGeom>
              <a:avLst/>
              <a:gdLst>
                <a:gd name="T0" fmla="*/ 137 w 265"/>
                <a:gd name="T1" fmla="*/ 0 h 281"/>
                <a:gd name="T2" fmla="*/ 265 w 265"/>
                <a:gd name="T3" fmla="*/ 128 h 281"/>
                <a:gd name="T4" fmla="*/ 89 w 265"/>
                <a:gd name="T5" fmla="*/ 281 h 281"/>
                <a:gd name="T6" fmla="*/ 39 w 265"/>
                <a:gd name="T7" fmla="*/ 274 h 281"/>
                <a:gd name="T8" fmla="*/ 0 w 265"/>
                <a:gd name="T9" fmla="*/ 235 h 281"/>
                <a:gd name="T10" fmla="*/ 83 w 265"/>
                <a:gd name="T11" fmla="*/ 164 h 281"/>
                <a:gd name="T12" fmla="*/ 75 w 265"/>
                <a:gd name="T13" fmla="*/ 42 h 281"/>
                <a:gd name="T14" fmla="*/ 137 w 265"/>
                <a:gd name="T15" fmla="*/ 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5" h="281">
                  <a:moveTo>
                    <a:pt x="137" y="0"/>
                  </a:moveTo>
                  <a:cubicBezTo>
                    <a:pt x="265" y="128"/>
                    <a:pt x="265" y="128"/>
                    <a:pt x="265" y="128"/>
                  </a:cubicBezTo>
                  <a:cubicBezTo>
                    <a:pt x="253" y="214"/>
                    <a:pt x="179" y="281"/>
                    <a:pt x="89" y="281"/>
                  </a:cubicBezTo>
                  <a:cubicBezTo>
                    <a:pt x="72" y="281"/>
                    <a:pt x="55" y="279"/>
                    <a:pt x="39" y="274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75" y="42"/>
                    <a:pt x="75" y="42"/>
                    <a:pt x="75" y="42"/>
                  </a:cubicBezTo>
                  <a:cubicBezTo>
                    <a:pt x="137" y="0"/>
                    <a:pt x="137" y="0"/>
                    <a:pt x="137" y="0"/>
                  </a:cubicBez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203"/>
            <p:cNvSpPr>
              <a:spLocks/>
            </p:cNvSpPr>
            <p:nvPr userDrawn="1"/>
          </p:nvSpPr>
          <p:spPr bwMode="auto">
            <a:xfrm>
              <a:off x="10235770" y="568144"/>
              <a:ext cx="387428" cy="218217"/>
            </a:xfrm>
            <a:custGeom>
              <a:avLst/>
              <a:gdLst>
                <a:gd name="T0" fmla="*/ 7 w 192"/>
                <a:gd name="T1" fmla="*/ 108 h 108"/>
                <a:gd name="T2" fmla="*/ 77 w 192"/>
                <a:gd name="T3" fmla="*/ 29 h 108"/>
                <a:gd name="T4" fmla="*/ 77 w 192"/>
                <a:gd name="T5" fmla="*/ 0 h 108"/>
                <a:gd name="T6" fmla="*/ 96 w 192"/>
                <a:gd name="T7" fmla="*/ 0 h 108"/>
                <a:gd name="T8" fmla="*/ 97 w 192"/>
                <a:gd name="T9" fmla="*/ 0 h 108"/>
                <a:gd name="T10" fmla="*/ 116 w 192"/>
                <a:gd name="T11" fmla="*/ 0 h 108"/>
                <a:gd name="T12" fmla="*/ 116 w 192"/>
                <a:gd name="T13" fmla="*/ 29 h 108"/>
                <a:gd name="T14" fmla="*/ 186 w 192"/>
                <a:gd name="T15" fmla="*/ 108 h 108"/>
                <a:gd name="T16" fmla="*/ 7 w 192"/>
                <a:gd name="T1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08">
                  <a:moveTo>
                    <a:pt x="7" y="108"/>
                  </a:moveTo>
                  <a:cubicBezTo>
                    <a:pt x="7" y="72"/>
                    <a:pt x="0" y="35"/>
                    <a:pt x="77" y="29"/>
                  </a:cubicBezTo>
                  <a:cubicBezTo>
                    <a:pt x="77" y="26"/>
                    <a:pt x="77" y="3"/>
                    <a:pt x="77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6" y="3"/>
                    <a:pt x="116" y="26"/>
                    <a:pt x="116" y="29"/>
                  </a:cubicBezTo>
                  <a:cubicBezTo>
                    <a:pt x="192" y="35"/>
                    <a:pt x="185" y="72"/>
                    <a:pt x="186" y="108"/>
                  </a:cubicBezTo>
                  <a:cubicBezTo>
                    <a:pt x="7" y="108"/>
                    <a:pt x="7" y="108"/>
                    <a:pt x="7" y="108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Freeform 204"/>
            <p:cNvSpPr>
              <a:spLocks/>
            </p:cNvSpPr>
            <p:nvPr userDrawn="1"/>
          </p:nvSpPr>
          <p:spPr bwMode="auto">
            <a:xfrm>
              <a:off x="10389262" y="569993"/>
              <a:ext cx="80444" cy="32363"/>
            </a:xfrm>
            <a:custGeom>
              <a:avLst/>
              <a:gdLst>
                <a:gd name="T0" fmla="*/ 40 w 40"/>
                <a:gd name="T1" fmla="*/ 0 h 16"/>
                <a:gd name="T2" fmla="*/ 0 w 40"/>
                <a:gd name="T3" fmla="*/ 0 h 16"/>
                <a:gd name="T4" fmla="*/ 40 w 40"/>
                <a:gd name="T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16">
                  <a:moveTo>
                    <a:pt x="4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" y="16"/>
                    <a:pt x="36" y="16"/>
                    <a:pt x="40" y="0"/>
                  </a:cubicBezTo>
                  <a:close/>
                </a:path>
              </a:pathLst>
            </a:custGeom>
            <a:solidFill>
              <a:srgbClr val="7B48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Freeform 206"/>
            <p:cNvSpPr>
              <a:spLocks/>
            </p:cNvSpPr>
            <p:nvPr userDrawn="1"/>
          </p:nvSpPr>
          <p:spPr bwMode="auto">
            <a:xfrm>
              <a:off x="10304194" y="290749"/>
              <a:ext cx="250580" cy="292189"/>
            </a:xfrm>
            <a:custGeom>
              <a:avLst/>
              <a:gdLst>
                <a:gd name="T0" fmla="*/ 7 w 124"/>
                <a:gd name="T1" fmla="*/ 69 h 145"/>
                <a:gd name="T2" fmla="*/ 13 w 124"/>
                <a:gd name="T3" fmla="*/ 108 h 145"/>
                <a:gd name="T4" fmla="*/ 62 w 124"/>
                <a:gd name="T5" fmla="*/ 145 h 145"/>
                <a:gd name="T6" fmla="*/ 112 w 124"/>
                <a:gd name="T7" fmla="*/ 108 h 145"/>
                <a:gd name="T8" fmla="*/ 117 w 124"/>
                <a:gd name="T9" fmla="*/ 69 h 145"/>
                <a:gd name="T10" fmla="*/ 62 w 124"/>
                <a:gd name="T11" fmla="*/ 0 h 145"/>
                <a:gd name="T12" fmla="*/ 7 w 124"/>
                <a:gd name="T13" fmla="*/ 6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45">
                  <a:moveTo>
                    <a:pt x="7" y="69"/>
                  </a:moveTo>
                  <a:cubicBezTo>
                    <a:pt x="0" y="68"/>
                    <a:pt x="1" y="108"/>
                    <a:pt x="13" y="108"/>
                  </a:cubicBezTo>
                  <a:cubicBezTo>
                    <a:pt x="22" y="128"/>
                    <a:pt x="38" y="145"/>
                    <a:pt x="62" y="145"/>
                  </a:cubicBezTo>
                  <a:cubicBezTo>
                    <a:pt x="86" y="145"/>
                    <a:pt x="103" y="128"/>
                    <a:pt x="112" y="108"/>
                  </a:cubicBezTo>
                  <a:cubicBezTo>
                    <a:pt x="122" y="108"/>
                    <a:pt x="124" y="68"/>
                    <a:pt x="117" y="69"/>
                  </a:cubicBezTo>
                  <a:cubicBezTo>
                    <a:pt x="120" y="26"/>
                    <a:pt x="118" y="0"/>
                    <a:pt x="62" y="0"/>
                  </a:cubicBezTo>
                  <a:cubicBezTo>
                    <a:pt x="7" y="0"/>
                    <a:pt x="4" y="25"/>
                    <a:pt x="7" y="69"/>
                  </a:cubicBezTo>
                  <a:close/>
                </a:path>
              </a:pathLst>
            </a:custGeom>
            <a:solidFill>
              <a:srgbClr val="9764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Freeform 207"/>
            <p:cNvSpPr>
              <a:spLocks/>
            </p:cNvSpPr>
            <p:nvPr userDrawn="1"/>
          </p:nvSpPr>
          <p:spPr bwMode="auto">
            <a:xfrm>
              <a:off x="10235770" y="626396"/>
              <a:ext cx="387428" cy="159965"/>
            </a:xfrm>
            <a:custGeom>
              <a:avLst/>
              <a:gdLst>
                <a:gd name="T0" fmla="*/ 7 w 192"/>
                <a:gd name="T1" fmla="*/ 79 h 79"/>
                <a:gd name="T2" fmla="*/ 77 w 192"/>
                <a:gd name="T3" fmla="*/ 0 h 79"/>
                <a:gd name="T4" fmla="*/ 116 w 192"/>
                <a:gd name="T5" fmla="*/ 0 h 79"/>
                <a:gd name="T6" fmla="*/ 186 w 192"/>
                <a:gd name="T7" fmla="*/ 79 h 79"/>
                <a:gd name="T8" fmla="*/ 7 w 192"/>
                <a:gd name="T9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79">
                  <a:moveTo>
                    <a:pt x="7" y="79"/>
                  </a:moveTo>
                  <a:cubicBezTo>
                    <a:pt x="7" y="43"/>
                    <a:pt x="0" y="6"/>
                    <a:pt x="77" y="0"/>
                  </a:cubicBezTo>
                  <a:cubicBezTo>
                    <a:pt x="89" y="7"/>
                    <a:pt x="102" y="7"/>
                    <a:pt x="116" y="0"/>
                  </a:cubicBezTo>
                  <a:cubicBezTo>
                    <a:pt x="192" y="6"/>
                    <a:pt x="185" y="43"/>
                    <a:pt x="186" y="79"/>
                  </a:cubicBezTo>
                  <a:cubicBezTo>
                    <a:pt x="7" y="79"/>
                    <a:pt x="7" y="79"/>
                    <a:pt x="7" y="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Freeform 208"/>
            <p:cNvSpPr>
              <a:spLocks/>
            </p:cNvSpPr>
            <p:nvPr userDrawn="1"/>
          </p:nvSpPr>
          <p:spPr bwMode="auto">
            <a:xfrm>
              <a:off x="10302345" y="253763"/>
              <a:ext cx="282018" cy="206197"/>
            </a:xfrm>
            <a:custGeom>
              <a:avLst/>
              <a:gdLst>
                <a:gd name="T0" fmla="*/ 108 w 140"/>
                <a:gd name="T1" fmla="*/ 102 h 102"/>
                <a:gd name="T2" fmla="*/ 118 w 140"/>
                <a:gd name="T3" fmla="*/ 87 h 102"/>
                <a:gd name="T4" fmla="*/ 28 w 140"/>
                <a:gd name="T5" fmla="*/ 23 h 102"/>
                <a:gd name="T6" fmla="*/ 8 w 140"/>
                <a:gd name="T7" fmla="*/ 87 h 102"/>
                <a:gd name="T8" fmla="*/ 19 w 140"/>
                <a:gd name="T9" fmla="*/ 102 h 102"/>
                <a:gd name="T10" fmla="*/ 28 w 140"/>
                <a:gd name="T11" fmla="*/ 54 h 102"/>
                <a:gd name="T12" fmla="*/ 53 w 140"/>
                <a:gd name="T13" fmla="*/ 64 h 102"/>
                <a:gd name="T14" fmla="*/ 85 w 140"/>
                <a:gd name="T15" fmla="*/ 68 h 102"/>
                <a:gd name="T16" fmla="*/ 108 w 140"/>
                <a:gd name="T17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102">
                  <a:moveTo>
                    <a:pt x="108" y="102"/>
                  </a:moveTo>
                  <a:cubicBezTo>
                    <a:pt x="108" y="93"/>
                    <a:pt x="109" y="87"/>
                    <a:pt x="118" y="87"/>
                  </a:cubicBezTo>
                  <a:cubicBezTo>
                    <a:pt x="140" y="6"/>
                    <a:pt x="57" y="0"/>
                    <a:pt x="28" y="23"/>
                  </a:cubicBezTo>
                  <a:cubicBezTo>
                    <a:pt x="2" y="26"/>
                    <a:pt x="0" y="57"/>
                    <a:pt x="8" y="87"/>
                  </a:cubicBezTo>
                  <a:cubicBezTo>
                    <a:pt x="17" y="87"/>
                    <a:pt x="19" y="93"/>
                    <a:pt x="19" y="102"/>
                  </a:cubicBezTo>
                  <a:cubicBezTo>
                    <a:pt x="21" y="84"/>
                    <a:pt x="20" y="65"/>
                    <a:pt x="28" y="54"/>
                  </a:cubicBezTo>
                  <a:cubicBezTo>
                    <a:pt x="36" y="58"/>
                    <a:pt x="44" y="63"/>
                    <a:pt x="53" y="64"/>
                  </a:cubicBezTo>
                  <a:cubicBezTo>
                    <a:pt x="70" y="67"/>
                    <a:pt x="79" y="64"/>
                    <a:pt x="85" y="68"/>
                  </a:cubicBezTo>
                  <a:cubicBezTo>
                    <a:pt x="100" y="77"/>
                    <a:pt x="105" y="83"/>
                    <a:pt x="108" y="1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209"/>
            <p:cNvSpPr>
              <a:spLocks/>
            </p:cNvSpPr>
            <p:nvPr userDrawn="1"/>
          </p:nvSpPr>
          <p:spPr bwMode="auto">
            <a:xfrm>
              <a:off x="10404981" y="643040"/>
              <a:ext cx="49006" cy="143321"/>
            </a:xfrm>
            <a:custGeom>
              <a:avLst/>
              <a:gdLst>
                <a:gd name="T0" fmla="*/ 0 w 53"/>
                <a:gd name="T1" fmla="*/ 28 h 155"/>
                <a:gd name="T2" fmla="*/ 16 w 53"/>
                <a:gd name="T3" fmla="*/ 61 h 155"/>
                <a:gd name="T4" fmla="*/ 9 w 53"/>
                <a:gd name="T5" fmla="*/ 155 h 155"/>
                <a:gd name="T6" fmla="*/ 46 w 53"/>
                <a:gd name="T7" fmla="*/ 155 h 155"/>
                <a:gd name="T8" fmla="*/ 37 w 53"/>
                <a:gd name="T9" fmla="*/ 61 h 155"/>
                <a:gd name="T10" fmla="*/ 53 w 53"/>
                <a:gd name="T11" fmla="*/ 28 h 155"/>
                <a:gd name="T12" fmla="*/ 26 w 53"/>
                <a:gd name="T13" fmla="*/ 0 h 155"/>
                <a:gd name="T14" fmla="*/ 0 w 53"/>
                <a:gd name="T15" fmla="*/ 28 h 155"/>
                <a:gd name="T16" fmla="*/ 0 w 53"/>
                <a:gd name="T17" fmla="*/ 28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" h="155">
                  <a:moveTo>
                    <a:pt x="0" y="28"/>
                  </a:moveTo>
                  <a:lnTo>
                    <a:pt x="16" y="61"/>
                  </a:lnTo>
                  <a:lnTo>
                    <a:pt x="9" y="155"/>
                  </a:lnTo>
                  <a:lnTo>
                    <a:pt x="46" y="155"/>
                  </a:lnTo>
                  <a:lnTo>
                    <a:pt x="37" y="61"/>
                  </a:lnTo>
                  <a:lnTo>
                    <a:pt x="53" y="28"/>
                  </a:lnTo>
                  <a:lnTo>
                    <a:pt x="26" y="0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C447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210"/>
            <p:cNvSpPr>
              <a:spLocks/>
            </p:cNvSpPr>
            <p:nvPr userDrawn="1"/>
          </p:nvSpPr>
          <p:spPr bwMode="auto">
            <a:xfrm>
              <a:off x="10544603" y="422974"/>
              <a:ext cx="49931" cy="93390"/>
            </a:xfrm>
            <a:custGeom>
              <a:avLst/>
              <a:gdLst>
                <a:gd name="T0" fmla="*/ 8 w 25"/>
                <a:gd name="T1" fmla="*/ 0 h 46"/>
                <a:gd name="T2" fmla="*/ 5 w 25"/>
                <a:gd name="T3" fmla="*/ 0 h 46"/>
                <a:gd name="T4" fmla="*/ 0 w 25"/>
                <a:gd name="T5" fmla="*/ 44 h 46"/>
                <a:gd name="T6" fmla="*/ 2 w 25"/>
                <a:gd name="T7" fmla="*/ 45 h 46"/>
                <a:gd name="T8" fmla="*/ 23 w 25"/>
                <a:gd name="T9" fmla="*/ 25 h 46"/>
                <a:gd name="T10" fmla="*/ 8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8" y="0"/>
                  </a:moveTo>
                  <a:cubicBezTo>
                    <a:pt x="7" y="0"/>
                    <a:pt x="6" y="0"/>
                    <a:pt x="5" y="0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5"/>
                    <a:pt x="2" y="45"/>
                  </a:cubicBezTo>
                  <a:cubicBezTo>
                    <a:pt x="12" y="46"/>
                    <a:pt x="22" y="37"/>
                    <a:pt x="23" y="25"/>
                  </a:cubicBezTo>
                  <a:cubicBezTo>
                    <a:pt x="25" y="12"/>
                    <a:pt x="18" y="2"/>
                    <a:pt x="8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11"/>
            <p:cNvSpPr>
              <a:spLocks/>
            </p:cNvSpPr>
            <p:nvPr userDrawn="1"/>
          </p:nvSpPr>
          <p:spPr bwMode="auto">
            <a:xfrm>
              <a:off x="10505768" y="403556"/>
              <a:ext cx="54554" cy="124828"/>
            </a:xfrm>
            <a:custGeom>
              <a:avLst/>
              <a:gdLst>
                <a:gd name="T0" fmla="*/ 20 w 27"/>
                <a:gd name="T1" fmla="*/ 1 h 62"/>
                <a:gd name="T2" fmla="*/ 15 w 27"/>
                <a:gd name="T3" fmla="*/ 1 h 62"/>
                <a:gd name="T4" fmla="*/ 7 w 27"/>
                <a:gd name="T5" fmla="*/ 7 h 62"/>
                <a:gd name="T6" fmla="*/ 1 w 27"/>
                <a:gd name="T7" fmla="*/ 53 h 62"/>
                <a:gd name="T8" fmla="*/ 7 w 27"/>
                <a:gd name="T9" fmla="*/ 61 h 62"/>
                <a:gd name="T10" fmla="*/ 12 w 27"/>
                <a:gd name="T11" fmla="*/ 62 h 62"/>
                <a:gd name="T12" fmla="*/ 21 w 27"/>
                <a:gd name="T13" fmla="*/ 56 h 62"/>
                <a:gd name="T14" fmla="*/ 27 w 27"/>
                <a:gd name="T15" fmla="*/ 10 h 62"/>
                <a:gd name="T16" fmla="*/ 20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20" y="1"/>
                  </a:moveTo>
                  <a:cubicBezTo>
                    <a:pt x="15" y="1"/>
                    <a:pt x="15" y="1"/>
                    <a:pt x="15" y="1"/>
                  </a:cubicBezTo>
                  <a:cubicBezTo>
                    <a:pt x="11" y="0"/>
                    <a:pt x="7" y="3"/>
                    <a:pt x="7" y="7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7"/>
                    <a:pt x="3" y="61"/>
                    <a:pt x="7" y="61"/>
                  </a:cubicBezTo>
                  <a:cubicBezTo>
                    <a:pt x="12" y="62"/>
                    <a:pt x="12" y="62"/>
                    <a:pt x="12" y="62"/>
                  </a:cubicBezTo>
                  <a:cubicBezTo>
                    <a:pt x="16" y="62"/>
                    <a:pt x="20" y="60"/>
                    <a:pt x="21" y="56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6"/>
                    <a:pt x="24" y="2"/>
                    <a:pt x="20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12"/>
            <p:cNvSpPr>
              <a:spLocks/>
            </p:cNvSpPr>
            <p:nvPr userDrawn="1"/>
          </p:nvSpPr>
          <p:spPr bwMode="auto">
            <a:xfrm>
              <a:off x="10271831" y="212153"/>
              <a:ext cx="312531" cy="247806"/>
            </a:xfrm>
            <a:custGeom>
              <a:avLst/>
              <a:gdLst>
                <a:gd name="T0" fmla="*/ 152 w 155"/>
                <a:gd name="T1" fmla="*/ 94 h 123"/>
                <a:gd name="T2" fmla="*/ 152 w 155"/>
                <a:gd name="T3" fmla="*/ 94 h 123"/>
                <a:gd name="T4" fmla="*/ 3 w 155"/>
                <a:gd name="T5" fmla="*/ 94 h 123"/>
                <a:gd name="T6" fmla="*/ 3 w 155"/>
                <a:gd name="T7" fmla="*/ 94 h 123"/>
                <a:gd name="T8" fmla="*/ 1 w 155"/>
                <a:gd name="T9" fmla="*/ 96 h 123"/>
                <a:gd name="T10" fmla="*/ 4 w 155"/>
                <a:gd name="T11" fmla="*/ 121 h 123"/>
                <a:gd name="T12" fmla="*/ 7 w 155"/>
                <a:gd name="T13" fmla="*/ 123 h 123"/>
                <a:gd name="T14" fmla="*/ 11 w 155"/>
                <a:gd name="T15" fmla="*/ 122 h 123"/>
                <a:gd name="T16" fmla="*/ 13 w 155"/>
                <a:gd name="T17" fmla="*/ 119 h 123"/>
                <a:gd name="T18" fmla="*/ 10 w 155"/>
                <a:gd name="T19" fmla="*/ 95 h 123"/>
                <a:gd name="T20" fmla="*/ 8 w 155"/>
                <a:gd name="T21" fmla="*/ 93 h 123"/>
                <a:gd name="T22" fmla="*/ 147 w 155"/>
                <a:gd name="T23" fmla="*/ 93 h 123"/>
                <a:gd name="T24" fmla="*/ 145 w 155"/>
                <a:gd name="T25" fmla="*/ 95 h 123"/>
                <a:gd name="T26" fmla="*/ 142 w 155"/>
                <a:gd name="T27" fmla="*/ 119 h 123"/>
                <a:gd name="T28" fmla="*/ 144 w 155"/>
                <a:gd name="T29" fmla="*/ 122 h 123"/>
                <a:gd name="T30" fmla="*/ 149 w 155"/>
                <a:gd name="T31" fmla="*/ 123 h 123"/>
                <a:gd name="T32" fmla="*/ 151 w 155"/>
                <a:gd name="T33" fmla="*/ 121 h 123"/>
                <a:gd name="T34" fmla="*/ 154 w 155"/>
                <a:gd name="T35" fmla="*/ 96 h 123"/>
                <a:gd name="T36" fmla="*/ 152 w 155"/>
                <a:gd name="T37" fmla="*/ 94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23">
                  <a:moveTo>
                    <a:pt x="152" y="94"/>
                  </a:moveTo>
                  <a:cubicBezTo>
                    <a:pt x="152" y="94"/>
                    <a:pt x="152" y="94"/>
                    <a:pt x="152" y="94"/>
                  </a:cubicBezTo>
                  <a:cubicBezTo>
                    <a:pt x="150" y="1"/>
                    <a:pt x="3" y="0"/>
                    <a:pt x="3" y="94"/>
                  </a:cubicBezTo>
                  <a:cubicBezTo>
                    <a:pt x="3" y="94"/>
                    <a:pt x="3" y="94"/>
                    <a:pt x="3" y="94"/>
                  </a:cubicBezTo>
                  <a:cubicBezTo>
                    <a:pt x="1" y="94"/>
                    <a:pt x="0" y="95"/>
                    <a:pt x="1" y="96"/>
                  </a:cubicBezTo>
                  <a:cubicBezTo>
                    <a:pt x="4" y="121"/>
                    <a:pt x="4" y="121"/>
                    <a:pt x="4" y="121"/>
                  </a:cubicBezTo>
                  <a:cubicBezTo>
                    <a:pt x="4" y="122"/>
                    <a:pt x="5" y="123"/>
                    <a:pt x="7" y="123"/>
                  </a:cubicBezTo>
                  <a:cubicBezTo>
                    <a:pt x="11" y="122"/>
                    <a:pt x="11" y="122"/>
                    <a:pt x="11" y="122"/>
                  </a:cubicBezTo>
                  <a:cubicBezTo>
                    <a:pt x="12" y="122"/>
                    <a:pt x="13" y="121"/>
                    <a:pt x="13" y="119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10" y="94"/>
                    <a:pt x="9" y="93"/>
                    <a:pt x="8" y="93"/>
                  </a:cubicBezTo>
                  <a:cubicBezTo>
                    <a:pt x="8" y="5"/>
                    <a:pt x="147" y="6"/>
                    <a:pt x="147" y="93"/>
                  </a:cubicBezTo>
                  <a:cubicBezTo>
                    <a:pt x="146" y="93"/>
                    <a:pt x="145" y="94"/>
                    <a:pt x="145" y="95"/>
                  </a:cubicBezTo>
                  <a:cubicBezTo>
                    <a:pt x="142" y="119"/>
                    <a:pt x="142" y="119"/>
                    <a:pt x="142" y="119"/>
                  </a:cubicBezTo>
                  <a:cubicBezTo>
                    <a:pt x="142" y="121"/>
                    <a:pt x="143" y="122"/>
                    <a:pt x="144" y="122"/>
                  </a:cubicBezTo>
                  <a:cubicBezTo>
                    <a:pt x="149" y="123"/>
                    <a:pt x="149" y="123"/>
                    <a:pt x="149" y="123"/>
                  </a:cubicBezTo>
                  <a:cubicBezTo>
                    <a:pt x="150" y="123"/>
                    <a:pt x="151" y="122"/>
                    <a:pt x="151" y="121"/>
                  </a:cubicBezTo>
                  <a:cubicBezTo>
                    <a:pt x="154" y="96"/>
                    <a:pt x="154" y="96"/>
                    <a:pt x="154" y="96"/>
                  </a:cubicBezTo>
                  <a:cubicBezTo>
                    <a:pt x="155" y="95"/>
                    <a:pt x="154" y="94"/>
                    <a:pt x="152" y="9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13"/>
            <p:cNvSpPr>
              <a:spLocks/>
            </p:cNvSpPr>
            <p:nvPr userDrawn="1"/>
          </p:nvSpPr>
          <p:spPr bwMode="auto">
            <a:xfrm>
              <a:off x="10264434" y="422974"/>
              <a:ext cx="49931" cy="93390"/>
            </a:xfrm>
            <a:custGeom>
              <a:avLst/>
              <a:gdLst>
                <a:gd name="T0" fmla="*/ 17 w 25"/>
                <a:gd name="T1" fmla="*/ 0 h 46"/>
                <a:gd name="T2" fmla="*/ 20 w 25"/>
                <a:gd name="T3" fmla="*/ 0 h 46"/>
                <a:gd name="T4" fmla="*/ 25 w 25"/>
                <a:gd name="T5" fmla="*/ 44 h 46"/>
                <a:gd name="T6" fmla="*/ 23 w 25"/>
                <a:gd name="T7" fmla="*/ 45 h 46"/>
                <a:gd name="T8" fmla="*/ 2 w 25"/>
                <a:gd name="T9" fmla="*/ 25 h 46"/>
                <a:gd name="T10" fmla="*/ 17 w 25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46">
                  <a:moveTo>
                    <a:pt x="17" y="0"/>
                  </a:moveTo>
                  <a:cubicBezTo>
                    <a:pt x="18" y="0"/>
                    <a:pt x="19" y="0"/>
                    <a:pt x="20" y="0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5"/>
                    <a:pt x="24" y="45"/>
                    <a:pt x="23" y="45"/>
                  </a:cubicBezTo>
                  <a:cubicBezTo>
                    <a:pt x="13" y="46"/>
                    <a:pt x="3" y="37"/>
                    <a:pt x="2" y="25"/>
                  </a:cubicBezTo>
                  <a:cubicBezTo>
                    <a:pt x="0" y="12"/>
                    <a:pt x="7" y="2"/>
                    <a:pt x="17" y="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14"/>
            <p:cNvSpPr>
              <a:spLocks/>
            </p:cNvSpPr>
            <p:nvPr userDrawn="1"/>
          </p:nvSpPr>
          <p:spPr bwMode="auto">
            <a:xfrm>
              <a:off x="10298646" y="403556"/>
              <a:ext cx="54554" cy="124828"/>
            </a:xfrm>
            <a:custGeom>
              <a:avLst/>
              <a:gdLst>
                <a:gd name="T0" fmla="*/ 7 w 27"/>
                <a:gd name="T1" fmla="*/ 1 h 62"/>
                <a:gd name="T2" fmla="*/ 12 w 27"/>
                <a:gd name="T3" fmla="*/ 1 h 62"/>
                <a:gd name="T4" fmla="*/ 20 w 27"/>
                <a:gd name="T5" fmla="*/ 7 h 62"/>
                <a:gd name="T6" fmla="*/ 26 w 27"/>
                <a:gd name="T7" fmla="*/ 53 h 62"/>
                <a:gd name="T8" fmla="*/ 20 w 27"/>
                <a:gd name="T9" fmla="*/ 61 h 62"/>
                <a:gd name="T10" fmla="*/ 15 w 27"/>
                <a:gd name="T11" fmla="*/ 62 h 62"/>
                <a:gd name="T12" fmla="*/ 6 w 27"/>
                <a:gd name="T13" fmla="*/ 56 h 62"/>
                <a:gd name="T14" fmla="*/ 0 w 27"/>
                <a:gd name="T15" fmla="*/ 10 h 62"/>
                <a:gd name="T16" fmla="*/ 7 w 27"/>
                <a:gd name="T17" fmla="*/ 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62">
                  <a:moveTo>
                    <a:pt x="7" y="1"/>
                  </a:moveTo>
                  <a:cubicBezTo>
                    <a:pt x="12" y="1"/>
                    <a:pt x="12" y="1"/>
                    <a:pt x="12" y="1"/>
                  </a:cubicBezTo>
                  <a:cubicBezTo>
                    <a:pt x="16" y="0"/>
                    <a:pt x="20" y="3"/>
                    <a:pt x="20" y="7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7" y="57"/>
                    <a:pt x="24" y="61"/>
                    <a:pt x="20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1" y="62"/>
                    <a:pt x="7" y="60"/>
                    <a:pt x="6" y="5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6"/>
                    <a:pt x="3" y="2"/>
                    <a:pt x="7" y="1"/>
                  </a:cubicBezTo>
                  <a:close/>
                </a:path>
              </a:pathLst>
            </a:custGeom>
            <a:solidFill>
              <a:srgbClr val="49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15"/>
            <p:cNvSpPr>
              <a:spLocks/>
            </p:cNvSpPr>
            <p:nvPr userDrawn="1"/>
          </p:nvSpPr>
          <p:spPr bwMode="auto">
            <a:xfrm>
              <a:off x="10266283" y="484000"/>
              <a:ext cx="162738" cy="80445"/>
            </a:xfrm>
            <a:custGeom>
              <a:avLst/>
              <a:gdLst>
                <a:gd name="T0" fmla="*/ 2 w 81"/>
                <a:gd name="T1" fmla="*/ 0 h 40"/>
                <a:gd name="T2" fmla="*/ 57 w 81"/>
                <a:gd name="T3" fmla="*/ 36 h 40"/>
                <a:gd name="T4" fmla="*/ 69 w 81"/>
                <a:gd name="T5" fmla="*/ 40 h 40"/>
                <a:gd name="T6" fmla="*/ 81 w 81"/>
                <a:gd name="T7" fmla="*/ 35 h 40"/>
                <a:gd name="T8" fmla="*/ 69 w 81"/>
                <a:gd name="T9" fmla="*/ 29 h 40"/>
                <a:gd name="T10" fmla="*/ 57 w 81"/>
                <a:gd name="T11" fmla="*/ 34 h 40"/>
                <a:gd name="T12" fmla="*/ 12 w 81"/>
                <a:gd name="T13" fmla="*/ 24 h 40"/>
                <a:gd name="T14" fmla="*/ 5 w 81"/>
                <a:gd name="T15" fmla="*/ 5 h 40"/>
                <a:gd name="T16" fmla="*/ 2 w 81"/>
                <a:gd name="T1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1" h="40">
                  <a:moveTo>
                    <a:pt x="2" y="0"/>
                  </a:moveTo>
                  <a:cubicBezTo>
                    <a:pt x="0" y="34"/>
                    <a:pt x="31" y="37"/>
                    <a:pt x="57" y="36"/>
                  </a:cubicBezTo>
                  <a:cubicBezTo>
                    <a:pt x="59" y="39"/>
                    <a:pt x="64" y="40"/>
                    <a:pt x="69" y="40"/>
                  </a:cubicBezTo>
                  <a:cubicBezTo>
                    <a:pt x="76" y="40"/>
                    <a:pt x="81" y="38"/>
                    <a:pt x="81" y="35"/>
                  </a:cubicBezTo>
                  <a:cubicBezTo>
                    <a:pt x="81" y="31"/>
                    <a:pt x="76" y="29"/>
                    <a:pt x="69" y="29"/>
                  </a:cubicBezTo>
                  <a:cubicBezTo>
                    <a:pt x="63" y="29"/>
                    <a:pt x="58" y="31"/>
                    <a:pt x="57" y="34"/>
                  </a:cubicBezTo>
                  <a:cubicBezTo>
                    <a:pt x="41" y="34"/>
                    <a:pt x="21" y="33"/>
                    <a:pt x="12" y="24"/>
                  </a:cubicBezTo>
                  <a:cubicBezTo>
                    <a:pt x="7" y="19"/>
                    <a:pt x="5" y="12"/>
                    <a:pt x="5" y="5"/>
                  </a:cubicBezTo>
                  <a:cubicBezTo>
                    <a:pt x="4" y="4"/>
                    <a:pt x="3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9" name="椭圆 38"/>
          <p:cNvSpPr/>
          <p:nvPr userDrawn="1"/>
        </p:nvSpPr>
        <p:spPr>
          <a:xfrm>
            <a:off x="11013958" y="706106"/>
            <a:ext cx="167991" cy="167991"/>
          </a:xfrm>
          <a:prstGeom prst="ellipse">
            <a:avLst/>
          </a:prstGeom>
          <a:solidFill>
            <a:srgbClr val="2A6F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1" name="组合 40"/>
          <p:cNvGrpSpPr/>
          <p:nvPr userDrawn="1"/>
        </p:nvGrpSpPr>
        <p:grpSpPr>
          <a:xfrm>
            <a:off x="11403547" y="193153"/>
            <a:ext cx="428697" cy="453914"/>
            <a:chOff x="6122988" y="1643062"/>
            <a:chExt cx="369888" cy="371476"/>
          </a:xfrm>
          <a:solidFill>
            <a:srgbClr val="3A98BC"/>
          </a:solidFill>
        </p:grpSpPr>
        <p:sp>
          <p:nvSpPr>
            <p:cNvPr id="42" name="Freeform 64"/>
            <p:cNvSpPr>
              <a:spLocks/>
            </p:cNvSpPr>
            <p:nvPr/>
          </p:nvSpPr>
          <p:spPr bwMode="auto">
            <a:xfrm>
              <a:off x="6122988" y="1643062"/>
              <a:ext cx="369888" cy="371476"/>
            </a:xfrm>
            <a:custGeom>
              <a:avLst/>
              <a:gdLst>
                <a:gd name="T0" fmla="*/ 60 w 1018"/>
                <a:gd name="T1" fmla="*/ 2 h 1023"/>
                <a:gd name="T2" fmla="*/ 0 w 1018"/>
                <a:gd name="T3" fmla="*/ 60 h 1023"/>
                <a:gd name="T4" fmla="*/ 0 w 1018"/>
                <a:gd name="T5" fmla="*/ 137 h 1023"/>
                <a:gd name="T6" fmla="*/ 60 w 1018"/>
                <a:gd name="T7" fmla="*/ 198 h 1023"/>
                <a:gd name="T8" fmla="*/ 820 w 1018"/>
                <a:gd name="T9" fmla="*/ 963 h 1023"/>
                <a:gd name="T10" fmla="*/ 882 w 1018"/>
                <a:gd name="T11" fmla="*/ 1023 h 1023"/>
                <a:gd name="T12" fmla="*/ 958 w 1018"/>
                <a:gd name="T13" fmla="*/ 1023 h 1023"/>
                <a:gd name="T14" fmla="*/ 1016 w 1018"/>
                <a:gd name="T15" fmla="*/ 963 h 1023"/>
                <a:gd name="T16" fmla="*/ 60 w 1018"/>
                <a:gd name="T17" fmla="*/ 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8" h="1023">
                  <a:moveTo>
                    <a:pt x="60" y="2"/>
                  </a:moveTo>
                  <a:cubicBezTo>
                    <a:pt x="27" y="0"/>
                    <a:pt x="0" y="27"/>
                    <a:pt x="0" y="6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198"/>
                  </a:cubicBezTo>
                  <a:cubicBezTo>
                    <a:pt x="466" y="228"/>
                    <a:pt x="791" y="555"/>
                    <a:pt x="820" y="963"/>
                  </a:cubicBezTo>
                  <a:cubicBezTo>
                    <a:pt x="822" y="996"/>
                    <a:pt x="849" y="1023"/>
                    <a:pt x="882" y="1023"/>
                  </a:cubicBezTo>
                  <a:cubicBezTo>
                    <a:pt x="958" y="1023"/>
                    <a:pt x="958" y="1023"/>
                    <a:pt x="958" y="1023"/>
                  </a:cubicBezTo>
                  <a:cubicBezTo>
                    <a:pt x="991" y="1023"/>
                    <a:pt x="1018" y="996"/>
                    <a:pt x="1016" y="963"/>
                  </a:cubicBezTo>
                  <a:cubicBezTo>
                    <a:pt x="986" y="447"/>
                    <a:pt x="574" y="32"/>
                    <a:pt x="60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65"/>
            <p:cNvSpPr>
              <a:spLocks noChangeArrowheads="1"/>
            </p:cNvSpPr>
            <p:nvPr/>
          </p:nvSpPr>
          <p:spPr bwMode="auto">
            <a:xfrm>
              <a:off x="6122988" y="1916113"/>
              <a:ext cx="98425" cy="984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66"/>
            <p:cNvSpPr>
              <a:spLocks/>
            </p:cNvSpPr>
            <p:nvPr/>
          </p:nvSpPr>
          <p:spPr bwMode="auto">
            <a:xfrm>
              <a:off x="6122988" y="1770063"/>
              <a:ext cx="244475" cy="244475"/>
            </a:xfrm>
            <a:custGeom>
              <a:avLst/>
              <a:gdLst>
                <a:gd name="T0" fmla="*/ 60 w 672"/>
                <a:gd name="T1" fmla="*/ 3 h 675"/>
                <a:gd name="T2" fmla="*/ 0 w 672"/>
                <a:gd name="T3" fmla="*/ 61 h 675"/>
                <a:gd name="T4" fmla="*/ 0 w 672"/>
                <a:gd name="T5" fmla="*/ 137 h 675"/>
                <a:gd name="T6" fmla="*/ 60 w 672"/>
                <a:gd name="T7" fmla="*/ 200 h 675"/>
                <a:gd name="T8" fmla="*/ 336 w 672"/>
                <a:gd name="T9" fmla="*/ 337 h 675"/>
                <a:gd name="T10" fmla="*/ 472 w 672"/>
                <a:gd name="T11" fmla="*/ 616 h 675"/>
                <a:gd name="T12" fmla="*/ 536 w 672"/>
                <a:gd name="T13" fmla="*/ 675 h 675"/>
                <a:gd name="T14" fmla="*/ 612 w 672"/>
                <a:gd name="T15" fmla="*/ 675 h 675"/>
                <a:gd name="T16" fmla="*/ 669 w 672"/>
                <a:gd name="T17" fmla="*/ 616 h 675"/>
                <a:gd name="T18" fmla="*/ 60 w 672"/>
                <a:gd name="T19" fmla="*/ 3 h 6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72" h="675">
                  <a:moveTo>
                    <a:pt x="60" y="3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0" y="170"/>
                    <a:pt x="27" y="196"/>
                    <a:pt x="60" y="200"/>
                  </a:cubicBezTo>
                  <a:cubicBezTo>
                    <a:pt x="164" y="213"/>
                    <a:pt x="261" y="261"/>
                    <a:pt x="336" y="337"/>
                  </a:cubicBezTo>
                  <a:cubicBezTo>
                    <a:pt x="412" y="413"/>
                    <a:pt x="459" y="510"/>
                    <a:pt x="472" y="616"/>
                  </a:cubicBezTo>
                  <a:cubicBezTo>
                    <a:pt x="476" y="649"/>
                    <a:pt x="503" y="675"/>
                    <a:pt x="536" y="675"/>
                  </a:cubicBezTo>
                  <a:cubicBezTo>
                    <a:pt x="612" y="675"/>
                    <a:pt x="612" y="675"/>
                    <a:pt x="612" y="675"/>
                  </a:cubicBezTo>
                  <a:cubicBezTo>
                    <a:pt x="645" y="675"/>
                    <a:pt x="672" y="649"/>
                    <a:pt x="669" y="616"/>
                  </a:cubicBezTo>
                  <a:cubicBezTo>
                    <a:pt x="641" y="291"/>
                    <a:pt x="383" y="32"/>
                    <a:pt x="6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61533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24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536575" algn="l" defTabSz="91424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4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0" indent="-228560" algn="l" defTabSz="91424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0" algn="l" defTabSz="91424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2" Type="http://schemas.openxmlformats.org/officeDocument/2006/relationships/tags" Target="../tags/tag2.xml"/><Relationship Id="rId16" Type="http://schemas.openxmlformats.org/officeDocument/2006/relationships/image" Target="../media/image1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slide" Target="slide2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908337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详情页视觉营销设计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990812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  <a:endParaRPr lang="en-US" altLang="zh-CN" sz="2000" dirty="0">
              <a:solidFill>
                <a:schemeClr val="accent1"/>
              </a:solidFill>
              <a:latin typeface="Verdana" pitchFamily="34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995" y="2410378"/>
            <a:ext cx="1705242" cy="55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800" dirty="0">
                <a:solidFill>
                  <a:srgbClr val="3A98BC"/>
                </a:solidFill>
                <a:latin typeface="Verdana" pitchFamily="34" charset="0"/>
              </a:rPr>
              <a:t>项目 七</a:t>
            </a:r>
            <a:endParaRPr lang="en-US" altLang="zh-CN" sz="2800" dirty="0">
              <a:solidFill>
                <a:srgbClr val="3A98BC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11" grpId="0" animBg="1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latin typeface="寰蒋闆呴粦"/>
              </a:rPr>
              <a:t>家具类目细节图</a:t>
            </a:r>
            <a:endParaRPr lang="zh-CN" altLang="en-US" sz="2800" b="1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1917" y="1734240"/>
            <a:ext cx="5498496" cy="42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61F7ADE3-924D-42FD-8659-C78992796C65}"/>
              </a:ext>
            </a:extLst>
          </p:cNvPr>
          <p:cNvSpPr/>
          <p:nvPr/>
        </p:nvSpPr>
        <p:spPr>
          <a:xfrm>
            <a:off x="151036" y="1734240"/>
            <a:ext cx="7020729" cy="390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家具类目细节图展示包括但不限于以下内容：</a:t>
            </a:r>
            <a:endParaRPr lang="en-US" altLang="zh-CN" dirty="0">
              <a:latin typeface="寰蒋闆呴粦"/>
            </a:endParaRPr>
          </a:p>
          <a:p>
            <a:endParaRPr lang="zh-CN" altLang="en-US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建材细节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木料、纹理、防腐性、耐热性、防潮性等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油漆细节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打磨、底色、擦色、磨砂、面油等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工艺细节：</a:t>
            </a:r>
            <a:r>
              <a:rPr lang="zh-CN" altLang="en-US" dirty="0">
                <a:latin typeface="寰蒋闆呴粦"/>
              </a:rPr>
              <a:t>手工打磨、纹理清晰、弧度、拼贴等</a:t>
            </a:r>
            <a:br>
              <a:rPr lang="zh-CN" altLang="en-US" dirty="0">
                <a:latin typeface="寰蒋闆呴粦"/>
              </a:rPr>
            </a:br>
            <a:r>
              <a:rPr lang="zh-CN" altLang="en-US" dirty="0">
                <a:latin typeface="寰蒋闆呴粦"/>
              </a:rPr>
              <a:t>          </a:t>
            </a:r>
            <a:endParaRPr lang="en-US" altLang="zh-CN" dirty="0">
              <a:latin typeface="寰蒋闆呴粦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寰蒋闆呴粦"/>
              </a:rPr>
              <a:t>         以上细节包括但不限于以上内容，卖家可根据商品本身的卖点和优势进行细节展示。</a:t>
            </a:r>
            <a:endParaRPr lang="zh-CN" altLang="en-US" b="0" i="0" dirty="0">
              <a:effectLst/>
              <a:latin typeface="寰蒋闆呴粦"/>
            </a:endParaRPr>
          </a:p>
        </p:txBody>
      </p:sp>
    </p:spTree>
    <p:extLst>
      <p:ext uri="{BB962C8B-B14F-4D97-AF65-F5344CB8AC3E}">
        <p14:creationId xmlns:p14="http://schemas.microsoft.com/office/powerpoint/2010/main" val="89583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latin typeface="寰蒋闆呴粦"/>
              </a:rPr>
              <a:t>家电类目细节图</a:t>
            </a:r>
            <a:endParaRPr lang="zh-CN" altLang="en-US" sz="2800" b="1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2886C89-96B0-46EF-A16D-FCFCB777DCB2}"/>
              </a:ext>
            </a:extLst>
          </p:cNvPr>
          <p:cNvSpPr/>
          <p:nvPr/>
        </p:nvSpPr>
        <p:spPr>
          <a:xfrm>
            <a:off x="151036" y="1734240"/>
            <a:ext cx="7020729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家电类目细节图展示包括但不限于以下内容：</a:t>
            </a:r>
            <a:endParaRPr lang="en-US" altLang="zh-CN" dirty="0">
              <a:latin typeface="寰蒋闆呴粦"/>
            </a:endParaRPr>
          </a:p>
          <a:p>
            <a:endParaRPr lang="zh-CN" altLang="en-US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外观细节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材质、纹理、功能等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内部细节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电机、容量等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工艺细节：</a:t>
            </a:r>
            <a:r>
              <a:rPr lang="zh-CN" altLang="en-US" dirty="0">
                <a:latin typeface="寰蒋闆呴粦"/>
              </a:rPr>
              <a:t>纹理、弧度、拼贴等</a:t>
            </a:r>
            <a:br>
              <a:rPr lang="zh-CN" altLang="en-US" dirty="0">
                <a:latin typeface="寰蒋闆呴粦"/>
              </a:rPr>
            </a:br>
            <a:r>
              <a:rPr lang="zh-CN" altLang="en-US" dirty="0">
                <a:latin typeface="寰蒋闆呴粦"/>
              </a:rPr>
              <a:t>          </a:t>
            </a:r>
            <a:endParaRPr lang="en-US" altLang="zh-CN" dirty="0">
              <a:latin typeface="寰蒋闆呴粦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寰蒋闆呴粦"/>
              </a:rPr>
              <a:t>         以上细节包括但不限于以上内容，卖家可根据商品本身的卖点和优势进行细节展示。</a:t>
            </a:r>
            <a:endParaRPr lang="zh-CN" altLang="en-US" b="0" i="0" dirty="0">
              <a:effectLst/>
              <a:latin typeface="寰蒋闆呴粦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AA65A6D-4197-4166-A19F-CC5393639E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05" y="102654"/>
            <a:ext cx="4903471" cy="336103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01D7FC0-1851-4276-B203-CE0649C9D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05" y="3388796"/>
            <a:ext cx="4898569" cy="3439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5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7.5.2  </a:t>
            </a:r>
            <a:r>
              <a:rPr lang="zh-CN" altLang="en-US" dirty="0"/>
              <a:t>细节图的设计与制作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5" y="2699572"/>
            <a:ext cx="5399329" cy="242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229" y="2709603"/>
            <a:ext cx="6279472" cy="241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组合 10"/>
          <p:cNvGrpSpPr/>
          <p:nvPr/>
        </p:nvGrpSpPr>
        <p:grpSpPr>
          <a:xfrm>
            <a:off x="125385" y="2396037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2584056" y="2437962"/>
            <a:ext cx="489746" cy="523220"/>
            <a:chOff x="922697" y="1749289"/>
            <a:chExt cx="489746" cy="523220"/>
          </a:xfrm>
        </p:grpSpPr>
        <p:sp>
          <p:nvSpPr>
            <p:cNvPr id="19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528594" y="2504080"/>
            <a:ext cx="468053" cy="523220"/>
            <a:chOff x="946634" y="2721906"/>
            <a:chExt cx="468053" cy="523220"/>
          </a:xfrm>
        </p:grpSpPr>
        <p:sp>
          <p:nvSpPr>
            <p:cNvPr id="2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66092" y="2504080"/>
            <a:ext cx="489746" cy="523220"/>
            <a:chOff x="922697" y="1749289"/>
            <a:chExt cx="489746" cy="523220"/>
          </a:xfrm>
        </p:grpSpPr>
        <p:sp>
          <p:nvSpPr>
            <p:cNvPr id="17" name="Round Same Side Corner Rectangle 48"/>
            <p:cNvSpPr/>
            <p:nvPr/>
          </p:nvSpPr>
          <p:spPr>
            <a:xfrm rot="5400000">
              <a:off x="913265" y="1780427"/>
              <a:ext cx="477130" cy="458266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49456" y="1749289"/>
              <a:ext cx="46298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4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2175" y="132912"/>
            <a:ext cx="18954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3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7.5.2  </a:t>
            </a:r>
            <a:r>
              <a:rPr lang="zh-CN" altLang="en-US" dirty="0"/>
              <a:t>细节图的设计与制作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2068485" y="990600"/>
            <a:ext cx="468053" cy="523220"/>
            <a:chOff x="946634" y="2721906"/>
            <a:chExt cx="468053" cy="523220"/>
          </a:xfrm>
        </p:grpSpPr>
        <p:sp>
          <p:nvSpPr>
            <p:cNvPr id="12" name="Round Same Side Corner Rectangle 48"/>
            <p:cNvSpPr/>
            <p:nvPr/>
          </p:nvSpPr>
          <p:spPr>
            <a:xfrm rot="5400000">
              <a:off x="931628" y="2761989"/>
              <a:ext cx="493605" cy="455833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sz="16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946634" y="2721906"/>
              <a:ext cx="46805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+mj-lt"/>
                </a:rPr>
                <a:t>5</a:t>
              </a:r>
              <a:endParaRPr lang="zh-CN" altLang="en-US" sz="28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990600"/>
            <a:ext cx="5697593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97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7.5.3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90" name="表格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5661266"/>
              </p:ext>
            </p:extLst>
          </p:nvPr>
        </p:nvGraphicFramePr>
        <p:xfrm>
          <a:off x="1204071" y="2784724"/>
          <a:ext cx="10378329" cy="2747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52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1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014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 dirty="0"/>
                        <a:t>序号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任务描述</a:t>
                      </a:r>
                      <a:endParaRPr lang="zh-CN" altLang="en-US" sz="20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000" b="0"/>
                        <a:t>任务要求</a:t>
                      </a:r>
                      <a:endParaRPr lang="zh-CN" altLang="en-US" sz="2000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252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1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制作“女鞋”细节图，要求在其中体现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女鞋材质、款式等细节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掌握女鞋细节图的制作方法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34747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/>
                        <a:t>2</a:t>
                      </a:r>
                      <a:endParaRPr lang="zh-CN" altLang="en-US" sz="2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制作“饮水机”细节图，要求体现饮水</a:t>
                      </a:r>
                    </a:p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机的材质与接口部分细节	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20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掌握饮水机细节图的制作方法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7.5.3  </a:t>
            </a:r>
            <a:r>
              <a:rPr lang="zh-CN" altLang="en-US" dirty="0"/>
              <a:t>任务实训及考核</a:t>
            </a:r>
          </a:p>
        </p:txBody>
      </p:sp>
      <p:grpSp>
        <p:nvGrpSpPr>
          <p:cNvPr id="35" name="组合 34"/>
          <p:cNvGrpSpPr/>
          <p:nvPr/>
        </p:nvGrpSpPr>
        <p:grpSpPr>
          <a:xfrm>
            <a:off x="5705247" y="1816067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36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7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8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39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40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587316" y="1749671"/>
            <a:ext cx="678211" cy="672746"/>
            <a:chOff x="1977747" y="1270594"/>
            <a:chExt cx="899446" cy="892198"/>
          </a:xfrm>
        </p:grpSpPr>
        <p:sp>
          <p:nvSpPr>
            <p:cNvPr id="42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165643" y="1521784"/>
            <a:ext cx="787586" cy="781239"/>
            <a:chOff x="925975" y="1270594"/>
            <a:chExt cx="899446" cy="892198"/>
          </a:xfrm>
        </p:grpSpPr>
        <p:sp>
          <p:nvSpPr>
            <p:cNvPr id="50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10139338" y="1409883"/>
            <a:ext cx="692718" cy="687136"/>
            <a:chOff x="6195714" y="1270594"/>
            <a:chExt cx="899446" cy="892198"/>
          </a:xfrm>
        </p:grpSpPr>
        <p:sp>
          <p:nvSpPr>
            <p:cNvPr id="56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784049" y="1950841"/>
            <a:ext cx="639849" cy="634693"/>
            <a:chOff x="3033145" y="1270594"/>
            <a:chExt cx="899446" cy="892198"/>
          </a:xfrm>
        </p:grpSpPr>
        <p:sp>
          <p:nvSpPr>
            <p:cNvPr id="62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97805" y="1766704"/>
            <a:ext cx="686708" cy="683953"/>
            <a:chOff x="4084917" y="2315118"/>
            <a:chExt cx="903073" cy="899451"/>
          </a:xfrm>
        </p:grpSpPr>
        <p:sp>
          <p:nvSpPr>
            <p:cNvPr id="74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2508374" y="1896659"/>
            <a:ext cx="634690" cy="634694"/>
            <a:chOff x="3033145" y="2315118"/>
            <a:chExt cx="899446" cy="899451"/>
          </a:xfrm>
        </p:grpSpPr>
        <p:sp>
          <p:nvSpPr>
            <p:cNvPr id="80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91" name="任意多边形 9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任意多边形 9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89" name="表格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008338"/>
              </p:ext>
            </p:extLst>
          </p:nvPr>
        </p:nvGraphicFramePr>
        <p:xfrm>
          <a:off x="1182117" y="3179695"/>
          <a:ext cx="9942300" cy="1738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3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45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6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7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98037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序号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任务描述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分值（</a:t>
                      </a:r>
                      <a:r>
                        <a:rPr lang="en-US" altLang="zh-CN" sz="2400" b="0" dirty="0"/>
                        <a:t>100</a:t>
                      </a:r>
                      <a:r>
                        <a:rPr lang="zh-CN" altLang="en-US" sz="2400" b="0" dirty="0"/>
                        <a:t>分）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zh-CN" altLang="en-US" sz="2400" b="0" dirty="0"/>
                        <a:t>说明</a:t>
                      </a:r>
                    </a:p>
                  </a:txBody>
                  <a:tcPr anchor="ctr">
                    <a:solidFill>
                      <a:srgbClr val="912D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66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1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简述细节图的展现方法 	</a:t>
                      </a:r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4304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altLang="zh-CN" sz="2000" dirty="0">
                          <a:latin typeface="+mj-lt"/>
                        </a:rPr>
                        <a:t>2</a:t>
                      </a:r>
                      <a:endParaRPr lang="zh-CN" altLang="en-US" sz="2000" dirty="0">
                        <a:latin typeface="+mj-lt"/>
                      </a:endParaRP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zh-CN" altLang="en-US" sz="2000" dirty="0"/>
                        <a:t>简述细节图的制作方法</a:t>
                      </a:r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endParaRPr lang="zh-CN" altLang="en-US" sz="2000" dirty="0"/>
                    </a:p>
                  </a:txBody>
                  <a:tcPr anchor="ctr">
                    <a:solidFill>
                      <a:srgbClr val="FEEC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0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E5C7D9A-FD6C-410F-AED4-5A2774C21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" y="598573"/>
            <a:ext cx="5758113" cy="5758418"/>
          </a:xfrm>
          <a:prstGeom prst="rect">
            <a:avLst/>
          </a:prstGeom>
          <a:solidFill>
            <a:srgbClr val="E5450F"/>
          </a:solidFill>
        </p:spPr>
      </p:pic>
      <p:sp>
        <p:nvSpPr>
          <p:cNvPr id="8" name="TextBox 5">
            <a:extLst>
              <a:ext uri="{FF2B5EF4-FFF2-40B4-BE49-F238E27FC236}">
                <a16:creationId xmlns:a16="http://schemas.microsoft.com/office/drawing/2014/main" id="{19F3AA45-06B0-4652-BCE8-5E0076A15ED9}"/>
              </a:ext>
            </a:extLst>
          </p:cNvPr>
          <p:cNvSpPr txBox="1"/>
          <p:nvPr/>
        </p:nvSpPr>
        <p:spPr>
          <a:xfrm>
            <a:off x="5698659" y="2519558"/>
            <a:ext cx="5866754" cy="903603"/>
          </a:xfrm>
          <a:prstGeom prst="rect">
            <a:avLst/>
          </a:prstGeom>
          <a:noFill/>
        </p:spPr>
        <p:txBody>
          <a:bodyPr wrap="square" lIns="91396" tIns="45699" rIns="91396" bIns="45699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48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lear Sans Light" pitchFamily="34" charset="0"/>
              </a:rPr>
              <a:t>祝：学有所成！</a:t>
            </a:r>
            <a:endParaRPr lang="id-ID" altLang="zh-CN" sz="48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lear Sans Light" pitchFamily="34" charset="0"/>
            </a:endParaRPr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4E58954-E77E-4840-B190-515D356F6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6971" y="3620998"/>
            <a:ext cx="5710129" cy="430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1899" tIns="60949" rIns="121899" bIns="60949">
            <a:spAutoFit/>
          </a:bodyPr>
          <a:lstStyle>
            <a:lvl1pPr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5pPr>
            <a:lvl6pPr marL="25146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6pPr>
            <a:lvl7pPr marL="29718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7pPr>
            <a:lvl8pPr marL="34290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8pPr>
            <a:lvl9pPr marL="3886200" indent="-228600" algn="ctr" eaLnBrk="0" fontAlgn="ctr" hangingPunct="0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ct val="70000"/>
              <a:buFont typeface="Arial" charset="0"/>
              <a:defRPr sz="140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defRPr>
            </a:lvl9pPr>
          </a:lstStyle>
          <a:p>
            <a:pPr fontAlgn="base"/>
            <a:r>
              <a:rPr lang="zh-CN" altLang="en-US" sz="2000" dirty="0">
                <a:solidFill>
                  <a:schemeClr val="accent1"/>
                </a:solidFill>
                <a:latin typeface="Verdana" pitchFamily="34" charset="0"/>
              </a:rPr>
              <a:t>视觉营销从入门到精通（微课版）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17997EC-20B3-482C-9A6E-9B5319EB6219}"/>
              </a:ext>
            </a:extLst>
          </p:cNvPr>
          <p:cNvSpPr/>
          <p:nvPr/>
        </p:nvSpPr>
        <p:spPr>
          <a:xfrm>
            <a:off x="1881" y="1060"/>
            <a:ext cx="191260" cy="56841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A3A4F36-5E4E-4517-9AFD-9F7915653BEF}"/>
              </a:ext>
            </a:extLst>
          </p:cNvPr>
          <p:cNvSpPr/>
          <p:nvPr/>
        </p:nvSpPr>
        <p:spPr>
          <a:xfrm>
            <a:off x="11997274" y="3189861"/>
            <a:ext cx="178586" cy="3656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88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25"/>
          <p:cNvSpPr/>
          <p:nvPr/>
        </p:nvSpPr>
        <p:spPr>
          <a:xfrm flipH="1">
            <a:off x="9499852" y="742533"/>
            <a:ext cx="2688681" cy="52298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square" lIns="91396" tIns="45699" rIns="91396" bIns="45699" rtlCol="0" anchor="t">
            <a:spAutoFit/>
          </a:bodyPr>
          <a:lstStyle/>
          <a:p>
            <a:pPr lvl="0" algn="ctr"/>
            <a:r>
              <a: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CONTENTS</a:t>
            </a:r>
          </a:p>
        </p:txBody>
      </p:sp>
      <p:sp>
        <p:nvSpPr>
          <p:cNvPr id="5" name="TextBox 25"/>
          <p:cNvSpPr txBox="1"/>
          <p:nvPr/>
        </p:nvSpPr>
        <p:spPr>
          <a:xfrm flipH="1">
            <a:off x="8974264" y="1318376"/>
            <a:ext cx="959686" cy="461431"/>
          </a:xfrm>
          <a:prstGeom prst="rect">
            <a:avLst/>
          </a:prstGeom>
          <a:noFill/>
        </p:spPr>
        <p:txBody>
          <a:bodyPr wrap="square" lIns="91396" tIns="45699" rIns="91396" bIns="45699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r" fontAlgn="base"/>
            <a:r>
              <a:rPr lang="zh-CN" altLang="en-US" b="1" noProof="1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目 录 </a:t>
            </a:r>
          </a:p>
        </p:txBody>
      </p:sp>
      <p:sp>
        <p:nvSpPr>
          <p:cNvPr id="6" name="MH_Entry_1">
            <a:hlinkClick r:id="" action="ppaction://noaction"/>
          </p:cNvPr>
          <p:cNvSpPr txBox="1"/>
          <p:nvPr>
            <p:custDataLst>
              <p:tags r:id="rId1"/>
            </p:custDataLst>
          </p:nvPr>
        </p:nvSpPr>
        <p:spPr>
          <a:xfrm>
            <a:off x="1090246" y="154909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详情页的设计与营销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MH_Number_1">
            <a:hlinkClick r:id="" action="ppaction://noaction"/>
          </p:cNvPr>
          <p:cNvSpPr/>
          <p:nvPr>
            <p:custDataLst>
              <p:tags r:id="rId2"/>
            </p:custDataLst>
          </p:nvPr>
        </p:nvSpPr>
        <p:spPr>
          <a:xfrm>
            <a:off x="4973994" y="148057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7.1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MH_Entry_2">
            <a:hlinkClick r:id="" action="ppaction://noaction"/>
          </p:cNvPr>
          <p:cNvSpPr txBox="1"/>
          <p:nvPr>
            <p:custDataLst>
              <p:tags r:id="rId3"/>
            </p:custDataLst>
          </p:nvPr>
        </p:nvSpPr>
        <p:spPr>
          <a:xfrm>
            <a:off x="1090246" y="2309335"/>
            <a:ext cx="3884076" cy="541237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制作焦点图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MH_Entry_3">
            <a:hlinkClick r:id="rId15" action="ppaction://hlinksldjump"/>
          </p:cNvPr>
          <p:cNvSpPr txBox="1"/>
          <p:nvPr>
            <p:custDataLst>
              <p:tags r:id="rId4"/>
            </p:custDataLst>
          </p:nvPr>
        </p:nvSpPr>
        <p:spPr>
          <a:xfrm>
            <a:off x="1090246" y="3166813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制作商品卖点图</a:t>
            </a:r>
            <a:endParaRPr lang="zh-CN" altLang="en-US" dirty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MH_Entry_4">
            <a:hlinkClick r:id="" action="ppaction://noaction"/>
          </p:cNvPr>
          <p:cNvSpPr txBox="1"/>
          <p:nvPr>
            <p:custDataLst>
              <p:tags r:id="rId5"/>
            </p:custDataLst>
          </p:nvPr>
        </p:nvSpPr>
        <p:spPr>
          <a:xfrm>
            <a:off x="1090246" y="3927057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制作商品信息展示图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MH_Number_1">
            <a:hlinkClick r:id="" action="ppaction://noaction"/>
          </p:cNvPr>
          <p:cNvSpPr/>
          <p:nvPr>
            <p:custDataLst>
              <p:tags r:id="rId6"/>
            </p:custDataLst>
          </p:nvPr>
        </p:nvSpPr>
        <p:spPr>
          <a:xfrm>
            <a:off x="4973994" y="2317238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7.2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5" name="MH_Number_1">
            <a:hlinkClick r:id="" action="ppaction://noaction"/>
          </p:cNvPr>
          <p:cNvSpPr/>
          <p:nvPr>
            <p:custDataLst>
              <p:tags r:id="rId7"/>
            </p:custDataLst>
          </p:nvPr>
        </p:nvSpPr>
        <p:spPr>
          <a:xfrm>
            <a:off x="4973994" y="3077762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75000"/>
                <a:lumOff val="25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7.3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MH_Number_1">
            <a:hlinkClick r:id="" action="ppaction://noaction"/>
          </p:cNvPr>
          <p:cNvSpPr/>
          <p:nvPr>
            <p:custDataLst>
              <p:tags r:id="rId8"/>
            </p:custDataLst>
          </p:nvPr>
        </p:nvSpPr>
        <p:spPr>
          <a:xfrm>
            <a:off x="4973994" y="384971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bg2">
                <a:lumMod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bg2">
                    <a:lumMod val="50000"/>
                  </a:schemeClr>
                </a:solidFill>
                <a:cs typeface="Times New Roman" panose="02020603050405020304" pitchFamily="18" charset="0"/>
              </a:rPr>
              <a:t>7.4</a:t>
            </a:r>
            <a:endParaRPr lang="zh-CN" altLang="en-US" dirty="0">
              <a:solidFill>
                <a:schemeClr val="bg2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01D74D2C-CD83-4058-8615-28E5C38F1A9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019" y="1918909"/>
            <a:ext cx="4677706" cy="4677954"/>
          </a:xfrm>
          <a:prstGeom prst="rect">
            <a:avLst/>
          </a:prstGeom>
        </p:spPr>
      </p:pic>
      <p:sp>
        <p:nvSpPr>
          <p:cNvPr id="13" name="MH_Entry_4">
            <a:hlinkClick r:id="" action="ppaction://noaction"/>
          </p:cNvPr>
          <p:cNvSpPr txBox="1"/>
          <p:nvPr>
            <p:custDataLst>
              <p:tags r:id="rId9"/>
            </p:custDataLst>
          </p:nvPr>
        </p:nvSpPr>
        <p:spPr>
          <a:xfrm>
            <a:off x="1090246" y="4687301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制作商品细节图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MH_Number_1">
            <a:hlinkClick r:id="" action="ppaction://noaction"/>
          </p:cNvPr>
          <p:cNvSpPr/>
          <p:nvPr>
            <p:custDataLst>
              <p:tags r:id="rId10"/>
            </p:custDataLst>
          </p:nvPr>
        </p:nvSpPr>
        <p:spPr>
          <a:xfrm>
            <a:off x="4973994" y="4612351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accent1"/>
                </a:solidFill>
                <a:cs typeface="Times New Roman" panose="02020603050405020304" pitchFamily="18" charset="0"/>
              </a:rPr>
              <a:t>7.5</a:t>
            </a:r>
            <a:endParaRPr lang="zh-CN" altLang="en-US" dirty="0">
              <a:solidFill>
                <a:schemeClr val="accent1"/>
              </a:solidFill>
              <a:cs typeface="Times New Roman" panose="02020603050405020304" pitchFamily="18" charset="0"/>
            </a:endParaRPr>
          </a:p>
        </p:txBody>
      </p:sp>
      <p:sp>
        <p:nvSpPr>
          <p:cNvPr id="19" name="MH_Entry_4">
            <a:hlinkClick r:id="" action="ppaction://noaction"/>
          </p:cNvPr>
          <p:cNvSpPr txBox="1"/>
          <p:nvPr>
            <p:custDataLst>
              <p:tags r:id="rId11"/>
            </p:custDataLst>
          </p:nvPr>
        </p:nvSpPr>
        <p:spPr>
          <a:xfrm>
            <a:off x="1090246" y="5447546"/>
            <a:ext cx="3884076" cy="444003"/>
          </a:xfrm>
          <a:custGeom>
            <a:avLst/>
            <a:gdLst>
              <a:gd name="connsiteX0" fmla="*/ 0 w 2773194"/>
              <a:gd name="connsiteY0" fmla="*/ 0 h 253350"/>
              <a:gd name="connsiteX1" fmla="*/ 2508325 w 2773194"/>
              <a:gd name="connsiteY1" fmla="*/ 0 h 253350"/>
              <a:gd name="connsiteX2" fmla="*/ 2773194 w 2773194"/>
              <a:gd name="connsiteY2" fmla="*/ 253350 h 253350"/>
              <a:gd name="connsiteX3" fmla="*/ 0 w 2773194"/>
              <a:gd name="connsiteY3" fmla="*/ 253350 h 25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73194" h="253350">
                <a:moveTo>
                  <a:pt x="0" y="0"/>
                </a:moveTo>
                <a:lnTo>
                  <a:pt x="2508325" y="0"/>
                </a:lnTo>
                <a:lnTo>
                  <a:pt x="2773194" y="253350"/>
                </a:lnTo>
                <a:lnTo>
                  <a:pt x="0" y="25335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lIns="71966" tIns="0" rIns="287860" bIns="0" anchor="ctr">
            <a:normAutofit/>
          </a:bodyPr>
          <a:lstStyle/>
          <a:p>
            <a:pPr lvl="0" algn="ctr"/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制作快递与售后图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Number_1">
            <a:hlinkClick r:id="" action="ppaction://noaction"/>
          </p:cNvPr>
          <p:cNvSpPr/>
          <p:nvPr>
            <p:custDataLst>
              <p:tags r:id="rId12"/>
            </p:custDataLst>
          </p:nvPr>
        </p:nvSpPr>
        <p:spPr>
          <a:xfrm>
            <a:off x="4973994" y="5380066"/>
            <a:ext cx="1493144" cy="512523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0 w 2520280"/>
              <a:gd name="connsiteY7" fmla="*/ 0 h 1872208"/>
              <a:gd name="connsiteX0" fmla="*/ 0 w 2520280"/>
              <a:gd name="connsiteY0" fmla="*/ 1872208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0 h 1872208"/>
              <a:gd name="connsiteX5" fmla="*/ 2520280 w 2520280"/>
              <a:gd name="connsiteY5" fmla="*/ 0 h 1872208"/>
              <a:gd name="connsiteX6" fmla="*/ 0 w 2520280"/>
              <a:gd name="connsiteY6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2520280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34255 w 2520280"/>
              <a:gd name="connsiteY4" fmla="*/ 0 h 1872208"/>
              <a:gd name="connsiteX5" fmla="*/ 0 w 2520280"/>
              <a:gd name="connsiteY5" fmla="*/ 0 h 1872208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7 w 2520280"/>
              <a:gd name="connsiteY4" fmla="*/ 6036 h 1872208"/>
              <a:gd name="connsiteX5" fmla="*/ 0 w 2520280"/>
              <a:gd name="connsiteY5" fmla="*/ 0 h 1872208"/>
              <a:gd name="connsiteX0" fmla="*/ 0 w 2520280"/>
              <a:gd name="connsiteY0" fmla="*/ 1890314 h 1890314"/>
              <a:gd name="connsiteX1" fmla="*/ 2520280 w 2520280"/>
              <a:gd name="connsiteY1" fmla="*/ 1890314 h 1890314"/>
              <a:gd name="connsiteX2" fmla="*/ 0 w 2520280"/>
              <a:gd name="connsiteY2" fmla="*/ 1890314 h 1890314"/>
              <a:gd name="connsiteX3" fmla="*/ 0 w 2520280"/>
              <a:gd name="connsiteY3" fmla="*/ 18106 h 1890314"/>
              <a:gd name="connsiteX4" fmla="*/ 53304 w 2520280"/>
              <a:gd name="connsiteY4" fmla="*/ 0 h 1890314"/>
              <a:gd name="connsiteX5" fmla="*/ 0 w 2520280"/>
              <a:gd name="connsiteY5" fmla="*/ 18106 h 1890314"/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9525" cap="sq">
            <a:solidFill>
              <a:schemeClr val="tx1">
                <a:lumMod val="50000"/>
                <a:lumOff val="50000"/>
              </a:schemeClr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699" rIns="0" bIns="4569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pitchFamily="18" charset="0"/>
              </a:rPr>
              <a:t>7.6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233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重点、难点</a:t>
            </a:r>
          </a:p>
        </p:txBody>
      </p:sp>
      <p:sp>
        <p:nvSpPr>
          <p:cNvPr id="5" name="矩形 4"/>
          <p:cNvSpPr/>
          <p:nvPr/>
        </p:nvSpPr>
        <p:spPr>
          <a:xfrm>
            <a:off x="1777578" y="2219866"/>
            <a:ext cx="7721264" cy="255454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zh-CN" dirty="0"/>
              <a:t>教学重点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掌握商品细节图的制作方法</a:t>
            </a:r>
            <a:endParaRPr lang="en-US" altLang="zh-CN" sz="2000" dirty="0"/>
          </a:p>
          <a:p>
            <a:pPr lvl="1"/>
            <a:endParaRPr lang="en-US" altLang="zh-CN" sz="2000" dirty="0"/>
          </a:p>
          <a:p>
            <a:pPr marL="0" lvl="1"/>
            <a:r>
              <a:rPr lang="zh-CN" altLang="zh-CN" dirty="0"/>
              <a:t>教学难点</a:t>
            </a:r>
            <a:endParaRPr lang="en-US" altLang="zh-CN" dirty="0"/>
          </a:p>
          <a:p>
            <a:endParaRPr lang="en-US" altLang="zh-CN" dirty="0"/>
          </a:p>
          <a:p>
            <a:pPr marL="952393" lvl="1" indent="-342900">
              <a:buFont typeface="Wingdings" panose="05000000000000000000" pitchFamily="2" charset="2"/>
              <a:buChar char="Ø"/>
            </a:pPr>
            <a:r>
              <a:rPr lang="zh-CN" altLang="zh-CN" sz="2000" dirty="0"/>
              <a:t>如何使制作的商品细节图更加符合需求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23226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 10"/>
          <p:cNvSpPr/>
          <p:nvPr/>
        </p:nvSpPr>
        <p:spPr>
          <a:xfrm>
            <a:off x="-106680" y="1620222"/>
            <a:ext cx="12725400" cy="51824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任意多边形 11"/>
          <p:cNvSpPr/>
          <p:nvPr/>
        </p:nvSpPr>
        <p:spPr>
          <a:xfrm flipH="1">
            <a:off x="-384493" y="1520624"/>
            <a:ext cx="12725400" cy="1125986"/>
          </a:xfrm>
          <a:custGeom>
            <a:avLst/>
            <a:gdLst>
              <a:gd name="connsiteX0" fmla="*/ 0 w 12725400"/>
              <a:gd name="connsiteY0" fmla="*/ 518246 h 518246"/>
              <a:gd name="connsiteX1" fmla="*/ 1356360 w 12725400"/>
              <a:gd name="connsiteY1" fmla="*/ 106766 h 518246"/>
              <a:gd name="connsiteX2" fmla="*/ 2971800 w 12725400"/>
              <a:gd name="connsiteY2" fmla="*/ 259166 h 518246"/>
              <a:gd name="connsiteX3" fmla="*/ 4663440 w 12725400"/>
              <a:gd name="connsiteY3" fmla="*/ 86 h 518246"/>
              <a:gd name="connsiteX4" fmla="*/ 6492240 w 12725400"/>
              <a:gd name="connsiteY4" fmla="*/ 228686 h 518246"/>
              <a:gd name="connsiteX5" fmla="*/ 8915400 w 12725400"/>
              <a:gd name="connsiteY5" fmla="*/ 76286 h 518246"/>
              <a:gd name="connsiteX6" fmla="*/ 10637520 w 12725400"/>
              <a:gd name="connsiteY6" fmla="*/ 320126 h 518246"/>
              <a:gd name="connsiteX7" fmla="*/ 12725400 w 12725400"/>
              <a:gd name="connsiteY7" fmla="*/ 61046 h 518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725400" h="518246">
                <a:moveTo>
                  <a:pt x="0" y="518246"/>
                </a:moveTo>
                <a:cubicBezTo>
                  <a:pt x="430530" y="334096"/>
                  <a:pt x="861060" y="149946"/>
                  <a:pt x="1356360" y="106766"/>
                </a:cubicBezTo>
                <a:cubicBezTo>
                  <a:pt x="1851660" y="63586"/>
                  <a:pt x="2420620" y="276946"/>
                  <a:pt x="2971800" y="259166"/>
                </a:cubicBezTo>
                <a:cubicBezTo>
                  <a:pt x="3522980" y="241386"/>
                  <a:pt x="4076700" y="5166"/>
                  <a:pt x="4663440" y="86"/>
                </a:cubicBezTo>
                <a:cubicBezTo>
                  <a:pt x="5250180" y="-4994"/>
                  <a:pt x="5783580" y="215986"/>
                  <a:pt x="6492240" y="228686"/>
                </a:cubicBezTo>
                <a:cubicBezTo>
                  <a:pt x="7200900" y="241386"/>
                  <a:pt x="8224520" y="61046"/>
                  <a:pt x="8915400" y="76286"/>
                </a:cubicBezTo>
                <a:cubicBezTo>
                  <a:pt x="9606280" y="91526"/>
                  <a:pt x="10002520" y="322666"/>
                  <a:pt x="10637520" y="320126"/>
                </a:cubicBezTo>
                <a:cubicBezTo>
                  <a:pt x="11272520" y="317586"/>
                  <a:pt x="11998960" y="189316"/>
                  <a:pt x="12725400" y="61046"/>
                </a:cubicBezTo>
              </a:path>
            </a:pathLst>
          </a:custGeom>
          <a:ln w="95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7" name="组合 16"/>
          <p:cNvGrpSpPr/>
          <p:nvPr/>
        </p:nvGrpSpPr>
        <p:grpSpPr>
          <a:xfrm>
            <a:off x="5978207" y="1652291"/>
            <a:ext cx="555626" cy="555626"/>
            <a:chOff x="1539875" y="3062288"/>
            <a:chExt cx="811213" cy="811213"/>
          </a:xfrm>
          <a:solidFill>
            <a:srgbClr val="E5450F"/>
          </a:solidFill>
        </p:grpSpPr>
        <p:sp>
          <p:nvSpPr>
            <p:cNvPr id="18" name="Freeform 47"/>
            <p:cNvSpPr>
              <a:spLocks noEditPoints="1"/>
            </p:cNvSpPr>
            <p:nvPr/>
          </p:nvSpPr>
          <p:spPr bwMode="auto">
            <a:xfrm>
              <a:off x="1795463" y="3062288"/>
              <a:ext cx="300038" cy="811213"/>
            </a:xfrm>
            <a:custGeom>
              <a:avLst/>
              <a:gdLst>
                <a:gd name="T0" fmla="*/ 40 w 80"/>
                <a:gd name="T1" fmla="*/ 199 h 216"/>
                <a:gd name="T2" fmla="*/ 10 w 80"/>
                <a:gd name="T3" fmla="*/ 180 h 216"/>
                <a:gd name="T4" fmla="*/ 70 w 80"/>
                <a:gd name="T5" fmla="*/ 180 h 216"/>
                <a:gd name="T6" fmla="*/ 77 w 80"/>
                <a:gd name="T7" fmla="*/ 145 h 216"/>
                <a:gd name="T8" fmla="*/ 65 w 80"/>
                <a:gd name="T9" fmla="*/ 168 h 216"/>
                <a:gd name="T10" fmla="*/ 77 w 80"/>
                <a:gd name="T11" fmla="*/ 145 h 216"/>
                <a:gd name="T12" fmla="*/ 8 w 80"/>
                <a:gd name="T13" fmla="*/ 172 h 216"/>
                <a:gd name="T14" fmla="*/ 10 w 80"/>
                <a:gd name="T15" fmla="*/ 146 h 216"/>
                <a:gd name="T16" fmla="*/ 79 w 80"/>
                <a:gd name="T17" fmla="*/ 124 h 216"/>
                <a:gd name="T18" fmla="*/ 71 w 80"/>
                <a:gd name="T19" fmla="*/ 139 h 216"/>
                <a:gd name="T20" fmla="*/ 79 w 80"/>
                <a:gd name="T21" fmla="*/ 124 h 216"/>
                <a:gd name="T22" fmla="*/ 2 w 80"/>
                <a:gd name="T23" fmla="*/ 138 h 216"/>
                <a:gd name="T24" fmla="*/ 8 w 80"/>
                <a:gd name="T25" fmla="*/ 132 h 216"/>
                <a:gd name="T26" fmla="*/ 7 w 80"/>
                <a:gd name="T27" fmla="*/ 94 h 216"/>
                <a:gd name="T28" fmla="*/ 0 w 80"/>
                <a:gd name="T29" fmla="*/ 108 h 216"/>
                <a:gd name="T30" fmla="*/ 7 w 80"/>
                <a:gd name="T31" fmla="*/ 122 h 216"/>
                <a:gd name="T32" fmla="*/ 7 w 80"/>
                <a:gd name="T33" fmla="*/ 94 h 216"/>
                <a:gd name="T34" fmla="*/ 73 w 80"/>
                <a:gd name="T35" fmla="*/ 108 h 216"/>
                <a:gd name="T36" fmla="*/ 80 w 80"/>
                <a:gd name="T37" fmla="*/ 114 h 216"/>
                <a:gd name="T38" fmla="*/ 80 w 80"/>
                <a:gd name="T39" fmla="*/ 102 h 216"/>
                <a:gd name="T40" fmla="*/ 71 w 80"/>
                <a:gd name="T41" fmla="*/ 77 h 216"/>
                <a:gd name="T42" fmla="*/ 79 w 80"/>
                <a:gd name="T43" fmla="*/ 92 h 216"/>
                <a:gd name="T44" fmla="*/ 71 w 80"/>
                <a:gd name="T45" fmla="*/ 77 h 216"/>
                <a:gd name="T46" fmla="*/ 2 w 80"/>
                <a:gd name="T47" fmla="*/ 78 h 216"/>
                <a:gd name="T48" fmla="*/ 8 w 80"/>
                <a:gd name="T49" fmla="*/ 84 h 216"/>
                <a:gd name="T50" fmla="*/ 72 w 80"/>
                <a:gd name="T51" fmla="*/ 44 h 216"/>
                <a:gd name="T52" fmla="*/ 70 w 80"/>
                <a:gd name="T53" fmla="*/ 70 h 216"/>
                <a:gd name="T54" fmla="*/ 72 w 80"/>
                <a:gd name="T55" fmla="*/ 44 h 216"/>
                <a:gd name="T56" fmla="*/ 2 w 80"/>
                <a:gd name="T57" fmla="*/ 71 h 216"/>
                <a:gd name="T58" fmla="*/ 15 w 80"/>
                <a:gd name="T59" fmla="*/ 48 h 216"/>
                <a:gd name="T60" fmla="*/ 40 w 80"/>
                <a:gd name="T61" fmla="*/ 0 h 216"/>
                <a:gd name="T62" fmla="*/ 18 w 80"/>
                <a:gd name="T63" fmla="*/ 40 h 216"/>
                <a:gd name="T64" fmla="*/ 62 w 80"/>
                <a:gd name="T65" fmla="*/ 40 h 216"/>
                <a:gd name="T66" fmla="*/ 40 w 80"/>
                <a:gd name="T67" fmla="*/ 0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0" h="216">
                  <a:moveTo>
                    <a:pt x="62" y="176"/>
                  </a:moveTo>
                  <a:cubicBezTo>
                    <a:pt x="56" y="190"/>
                    <a:pt x="48" y="199"/>
                    <a:pt x="40" y="199"/>
                  </a:cubicBezTo>
                  <a:cubicBezTo>
                    <a:pt x="31" y="199"/>
                    <a:pt x="24" y="190"/>
                    <a:pt x="18" y="176"/>
                  </a:cubicBezTo>
                  <a:cubicBezTo>
                    <a:pt x="15" y="177"/>
                    <a:pt x="13" y="179"/>
                    <a:pt x="10" y="180"/>
                  </a:cubicBezTo>
                  <a:cubicBezTo>
                    <a:pt x="17" y="202"/>
                    <a:pt x="28" y="216"/>
                    <a:pt x="40" y="216"/>
                  </a:cubicBezTo>
                  <a:cubicBezTo>
                    <a:pt x="52" y="216"/>
                    <a:pt x="62" y="202"/>
                    <a:pt x="70" y="180"/>
                  </a:cubicBezTo>
                  <a:cubicBezTo>
                    <a:pt x="67" y="179"/>
                    <a:pt x="65" y="177"/>
                    <a:pt x="62" y="176"/>
                  </a:cubicBezTo>
                  <a:moveTo>
                    <a:pt x="77" y="145"/>
                  </a:moveTo>
                  <a:cubicBezTo>
                    <a:pt x="75" y="146"/>
                    <a:pt x="73" y="146"/>
                    <a:pt x="70" y="146"/>
                  </a:cubicBezTo>
                  <a:cubicBezTo>
                    <a:pt x="69" y="154"/>
                    <a:pt x="67" y="162"/>
                    <a:pt x="65" y="168"/>
                  </a:cubicBezTo>
                  <a:cubicBezTo>
                    <a:pt x="67" y="170"/>
                    <a:pt x="70" y="171"/>
                    <a:pt x="72" y="172"/>
                  </a:cubicBezTo>
                  <a:cubicBezTo>
                    <a:pt x="74" y="164"/>
                    <a:pt x="76" y="155"/>
                    <a:pt x="77" y="145"/>
                  </a:cubicBezTo>
                  <a:moveTo>
                    <a:pt x="2" y="145"/>
                  </a:moveTo>
                  <a:cubicBezTo>
                    <a:pt x="4" y="155"/>
                    <a:pt x="5" y="164"/>
                    <a:pt x="8" y="172"/>
                  </a:cubicBezTo>
                  <a:cubicBezTo>
                    <a:pt x="10" y="171"/>
                    <a:pt x="12" y="170"/>
                    <a:pt x="15" y="168"/>
                  </a:cubicBezTo>
                  <a:cubicBezTo>
                    <a:pt x="13" y="162"/>
                    <a:pt x="11" y="154"/>
                    <a:pt x="10" y="146"/>
                  </a:cubicBezTo>
                  <a:cubicBezTo>
                    <a:pt x="7" y="146"/>
                    <a:pt x="5" y="146"/>
                    <a:pt x="2" y="145"/>
                  </a:cubicBezTo>
                  <a:moveTo>
                    <a:pt x="79" y="124"/>
                  </a:moveTo>
                  <a:cubicBezTo>
                    <a:pt x="77" y="127"/>
                    <a:pt x="75" y="130"/>
                    <a:pt x="72" y="132"/>
                  </a:cubicBezTo>
                  <a:cubicBezTo>
                    <a:pt x="72" y="135"/>
                    <a:pt x="72" y="137"/>
                    <a:pt x="71" y="139"/>
                  </a:cubicBezTo>
                  <a:cubicBezTo>
                    <a:pt x="74" y="139"/>
                    <a:pt x="76" y="139"/>
                    <a:pt x="78" y="138"/>
                  </a:cubicBezTo>
                  <a:cubicBezTo>
                    <a:pt x="79" y="134"/>
                    <a:pt x="79" y="129"/>
                    <a:pt x="79" y="124"/>
                  </a:cubicBezTo>
                  <a:moveTo>
                    <a:pt x="0" y="124"/>
                  </a:moveTo>
                  <a:cubicBezTo>
                    <a:pt x="1" y="129"/>
                    <a:pt x="1" y="134"/>
                    <a:pt x="2" y="138"/>
                  </a:cubicBezTo>
                  <a:cubicBezTo>
                    <a:pt x="4" y="139"/>
                    <a:pt x="6" y="139"/>
                    <a:pt x="9" y="139"/>
                  </a:cubicBezTo>
                  <a:cubicBezTo>
                    <a:pt x="8" y="137"/>
                    <a:pt x="8" y="135"/>
                    <a:pt x="8" y="132"/>
                  </a:cubicBezTo>
                  <a:cubicBezTo>
                    <a:pt x="5" y="130"/>
                    <a:pt x="3" y="127"/>
                    <a:pt x="0" y="124"/>
                  </a:cubicBezTo>
                  <a:moveTo>
                    <a:pt x="7" y="94"/>
                  </a:moveTo>
                  <a:cubicBezTo>
                    <a:pt x="5" y="97"/>
                    <a:pt x="2" y="100"/>
                    <a:pt x="0" y="102"/>
                  </a:cubicBezTo>
                  <a:cubicBezTo>
                    <a:pt x="0" y="104"/>
                    <a:pt x="0" y="106"/>
                    <a:pt x="0" y="108"/>
                  </a:cubicBezTo>
                  <a:cubicBezTo>
                    <a:pt x="0" y="110"/>
                    <a:pt x="0" y="112"/>
                    <a:pt x="0" y="114"/>
                  </a:cubicBezTo>
                  <a:cubicBezTo>
                    <a:pt x="2" y="116"/>
                    <a:pt x="5" y="119"/>
                    <a:pt x="7" y="122"/>
                  </a:cubicBezTo>
                  <a:cubicBezTo>
                    <a:pt x="7" y="117"/>
                    <a:pt x="7" y="113"/>
                    <a:pt x="7" y="108"/>
                  </a:cubicBezTo>
                  <a:cubicBezTo>
                    <a:pt x="7" y="103"/>
                    <a:pt x="7" y="99"/>
                    <a:pt x="7" y="94"/>
                  </a:cubicBezTo>
                  <a:moveTo>
                    <a:pt x="73" y="94"/>
                  </a:moveTo>
                  <a:cubicBezTo>
                    <a:pt x="73" y="99"/>
                    <a:pt x="73" y="103"/>
                    <a:pt x="73" y="108"/>
                  </a:cubicBezTo>
                  <a:cubicBezTo>
                    <a:pt x="73" y="113"/>
                    <a:pt x="73" y="117"/>
                    <a:pt x="73" y="122"/>
                  </a:cubicBezTo>
                  <a:cubicBezTo>
                    <a:pt x="75" y="119"/>
                    <a:pt x="78" y="116"/>
                    <a:pt x="80" y="114"/>
                  </a:cubicBezTo>
                  <a:cubicBezTo>
                    <a:pt x="80" y="112"/>
                    <a:pt x="80" y="110"/>
                    <a:pt x="80" y="108"/>
                  </a:cubicBezTo>
                  <a:cubicBezTo>
                    <a:pt x="80" y="106"/>
                    <a:pt x="80" y="104"/>
                    <a:pt x="80" y="102"/>
                  </a:cubicBezTo>
                  <a:cubicBezTo>
                    <a:pt x="78" y="100"/>
                    <a:pt x="75" y="97"/>
                    <a:pt x="73" y="94"/>
                  </a:cubicBezTo>
                  <a:moveTo>
                    <a:pt x="71" y="77"/>
                  </a:moveTo>
                  <a:cubicBezTo>
                    <a:pt x="72" y="79"/>
                    <a:pt x="72" y="81"/>
                    <a:pt x="72" y="84"/>
                  </a:cubicBezTo>
                  <a:cubicBezTo>
                    <a:pt x="75" y="86"/>
                    <a:pt x="77" y="89"/>
                    <a:pt x="79" y="92"/>
                  </a:cubicBezTo>
                  <a:cubicBezTo>
                    <a:pt x="79" y="87"/>
                    <a:pt x="79" y="82"/>
                    <a:pt x="78" y="78"/>
                  </a:cubicBezTo>
                  <a:cubicBezTo>
                    <a:pt x="76" y="77"/>
                    <a:pt x="74" y="77"/>
                    <a:pt x="71" y="77"/>
                  </a:cubicBezTo>
                  <a:moveTo>
                    <a:pt x="9" y="77"/>
                  </a:moveTo>
                  <a:cubicBezTo>
                    <a:pt x="6" y="77"/>
                    <a:pt x="4" y="77"/>
                    <a:pt x="2" y="78"/>
                  </a:cubicBezTo>
                  <a:cubicBezTo>
                    <a:pt x="1" y="82"/>
                    <a:pt x="1" y="87"/>
                    <a:pt x="0" y="92"/>
                  </a:cubicBezTo>
                  <a:cubicBezTo>
                    <a:pt x="3" y="89"/>
                    <a:pt x="5" y="86"/>
                    <a:pt x="8" y="84"/>
                  </a:cubicBezTo>
                  <a:cubicBezTo>
                    <a:pt x="8" y="81"/>
                    <a:pt x="8" y="79"/>
                    <a:pt x="9" y="77"/>
                  </a:cubicBezTo>
                  <a:moveTo>
                    <a:pt x="72" y="44"/>
                  </a:moveTo>
                  <a:cubicBezTo>
                    <a:pt x="70" y="45"/>
                    <a:pt x="67" y="46"/>
                    <a:pt x="65" y="48"/>
                  </a:cubicBezTo>
                  <a:cubicBezTo>
                    <a:pt x="67" y="54"/>
                    <a:pt x="69" y="62"/>
                    <a:pt x="70" y="70"/>
                  </a:cubicBezTo>
                  <a:cubicBezTo>
                    <a:pt x="73" y="70"/>
                    <a:pt x="75" y="70"/>
                    <a:pt x="77" y="71"/>
                  </a:cubicBezTo>
                  <a:cubicBezTo>
                    <a:pt x="76" y="61"/>
                    <a:pt x="74" y="52"/>
                    <a:pt x="72" y="44"/>
                  </a:cubicBezTo>
                  <a:moveTo>
                    <a:pt x="8" y="44"/>
                  </a:moveTo>
                  <a:cubicBezTo>
                    <a:pt x="5" y="52"/>
                    <a:pt x="4" y="61"/>
                    <a:pt x="2" y="71"/>
                  </a:cubicBezTo>
                  <a:cubicBezTo>
                    <a:pt x="5" y="70"/>
                    <a:pt x="7" y="70"/>
                    <a:pt x="10" y="70"/>
                  </a:cubicBezTo>
                  <a:cubicBezTo>
                    <a:pt x="11" y="62"/>
                    <a:pt x="13" y="54"/>
                    <a:pt x="15" y="48"/>
                  </a:cubicBezTo>
                  <a:cubicBezTo>
                    <a:pt x="12" y="46"/>
                    <a:pt x="10" y="45"/>
                    <a:pt x="8" y="44"/>
                  </a:cubicBezTo>
                  <a:moveTo>
                    <a:pt x="40" y="0"/>
                  </a:moveTo>
                  <a:cubicBezTo>
                    <a:pt x="28" y="0"/>
                    <a:pt x="17" y="14"/>
                    <a:pt x="10" y="36"/>
                  </a:cubicBezTo>
                  <a:cubicBezTo>
                    <a:pt x="13" y="37"/>
                    <a:pt x="15" y="39"/>
                    <a:pt x="18" y="40"/>
                  </a:cubicBezTo>
                  <a:cubicBezTo>
                    <a:pt x="24" y="26"/>
                    <a:pt x="31" y="17"/>
                    <a:pt x="40" y="17"/>
                  </a:cubicBezTo>
                  <a:cubicBezTo>
                    <a:pt x="48" y="17"/>
                    <a:pt x="56" y="26"/>
                    <a:pt x="62" y="40"/>
                  </a:cubicBezTo>
                  <a:cubicBezTo>
                    <a:pt x="65" y="39"/>
                    <a:pt x="67" y="37"/>
                    <a:pt x="70" y="36"/>
                  </a:cubicBezTo>
                  <a:cubicBezTo>
                    <a:pt x="62" y="14"/>
                    <a:pt x="52" y="0"/>
                    <a:pt x="40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19" name="Freeform 48"/>
            <p:cNvSpPr>
              <a:spLocks noEditPoints="1"/>
            </p:cNvSpPr>
            <p:nvPr/>
          </p:nvSpPr>
          <p:spPr bwMode="auto">
            <a:xfrm>
              <a:off x="1539875" y="3317875"/>
              <a:ext cx="811213" cy="300038"/>
            </a:xfrm>
            <a:custGeom>
              <a:avLst/>
              <a:gdLst>
                <a:gd name="T0" fmla="*/ 108 w 216"/>
                <a:gd name="T1" fmla="*/ 73 h 80"/>
                <a:gd name="T2" fmla="*/ 102 w 216"/>
                <a:gd name="T3" fmla="*/ 80 h 80"/>
                <a:gd name="T4" fmla="*/ 114 w 216"/>
                <a:gd name="T5" fmla="*/ 80 h 80"/>
                <a:gd name="T6" fmla="*/ 48 w 216"/>
                <a:gd name="T7" fmla="*/ 65 h 80"/>
                <a:gd name="T8" fmla="*/ 70 w 216"/>
                <a:gd name="T9" fmla="*/ 77 h 80"/>
                <a:gd name="T10" fmla="*/ 92 w 216"/>
                <a:gd name="T11" fmla="*/ 79 h 80"/>
                <a:gd name="T12" fmla="*/ 77 w 216"/>
                <a:gd name="T13" fmla="*/ 71 h 80"/>
                <a:gd name="T14" fmla="*/ 48 w 216"/>
                <a:gd name="T15" fmla="*/ 65 h 80"/>
                <a:gd name="T16" fmla="*/ 146 w 216"/>
                <a:gd name="T17" fmla="*/ 70 h 80"/>
                <a:gd name="T18" fmla="*/ 132 w 216"/>
                <a:gd name="T19" fmla="*/ 72 h 80"/>
                <a:gd name="T20" fmla="*/ 138 w 216"/>
                <a:gd name="T21" fmla="*/ 78 h 80"/>
                <a:gd name="T22" fmla="*/ 172 w 216"/>
                <a:gd name="T23" fmla="*/ 72 h 80"/>
                <a:gd name="T24" fmla="*/ 180 w 216"/>
                <a:gd name="T25" fmla="*/ 10 h 80"/>
                <a:gd name="T26" fmla="*/ 199 w 216"/>
                <a:gd name="T27" fmla="*/ 40 h 80"/>
                <a:gd name="T28" fmla="*/ 180 w 216"/>
                <a:gd name="T29" fmla="*/ 70 h 80"/>
                <a:gd name="T30" fmla="*/ 180 w 216"/>
                <a:gd name="T31" fmla="*/ 10 h 80"/>
                <a:gd name="T32" fmla="*/ 0 w 216"/>
                <a:gd name="T33" fmla="*/ 40 h 80"/>
                <a:gd name="T34" fmla="*/ 40 w 216"/>
                <a:gd name="T35" fmla="*/ 62 h 80"/>
                <a:gd name="T36" fmla="*/ 40 w 216"/>
                <a:gd name="T37" fmla="*/ 18 h 80"/>
                <a:gd name="T38" fmla="*/ 124 w 216"/>
                <a:gd name="T39" fmla="*/ 1 h 80"/>
                <a:gd name="T40" fmla="*/ 139 w 216"/>
                <a:gd name="T41" fmla="*/ 9 h 80"/>
                <a:gd name="T42" fmla="*/ 168 w 216"/>
                <a:gd name="T43" fmla="*/ 15 h 80"/>
                <a:gd name="T44" fmla="*/ 145 w 216"/>
                <a:gd name="T45" fmla="*/ 3 h 80"/>
                <a:gd name="T46" fmla="*/ 124 w 216"/>
                <a:gd name="T47" fmla="*/ 1 h 80"/>
                <a:gd name="T48" fmla="*/ 78 w 216"/>
                <a:gd name="T49" fmla="*/ 2 h 80"/>
                <a:gd name="T50" fmla="*/ 44 w 216"/>
                <a:gd name="T51" fmla="*/ 8 h 80"/>
                <a:gd name="T52" fmla="*/ 70 w 216"/>
                <a:gd name="T53" fmla="*/ 10 h 80"/>
                <a:gd name="T54" fmla="*/ 84 w 216"/>
                <a:gd name="T55" fmla="*/ 8 h 80"/>
                <a:gd name="T56" fmla="*/ 108 w 216"/>
                <a:gd name="T57" fmla="*/ 0 h 80"/>
                <a:gd name="T58" fmla="*/ 94 w 216"/>
                <a:gd name="T59" fmla="*/ 7 h 80"/>
                <a:gd name="T60" fmla="*/ 122 w 216"/>
                <a:gd name="T61" fmla="*/ 7 h 80"/>
                <a:gd name="T62" fmla="*/ 108 w 216"/>
                <a:gd name="T6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6" h="80">
                  <a:moveTo>
                    <a:pt x="122" y="73"/>
                  </a:moveTo>
                  <a:cubicBezTo>
                    <a:pt x="117" y="73"/>
                    <a:pt x="113" y="73"/>
                    <a:pt x="108" y="73"/>
                  </a:cubicBezTo>
                  <a:cubicBezTo>
                    <a:pt x="103" y="73"/>
                    <a:pt x="99" y="73"/>
                    <a:pt x="94" y="73"/>
                  </a:cubicBezTo>
                  <a:cubicBezTo>
                    <a:pt x="97" y="75"/>
                    <a:pt x="100" y="78"/>
                    <a:pt x="102" y="80"/>
                  </a:cubicBezTo>
                  <a:cubicBezTo>
                    <a:pt x="104" y="80"/>
                    <a:pt x="106" y="80"/>
                    <a:pt x="108" y="80"/>
                  </a:cubicBezTo>
                  <a:cubicBezTo>
                    <a:pt x="110" y="80"/>
                    <a:pt x="112" y="80"/>
                    <a:pt x="114" y="80"/>
                  </a:cubicBezTo>
                  <a:cubicBezTo>
                    <a:pt x="116" y="78"/>
                    <a:pt x="119" y="75"/>
                    <a:pt x="122" y="73"/>
                  </a:cubicBezTo>
                  <a:moveTo>
                    <a:pt x="48" y="65"/>
                  </a:moveTo>
                  <a:cubicBezTo>
                    <a:pt x="46" y="67"/>
                    <a:pt x="45" y="70"/>
                    <a:pt x="44" y="72"/>
                  </a:cubicBezTo>
                  <a:cubicBezTo>
                    <a:pt x="52" y="74"/>
                    <a:pt x="61" y="76"/>
                    <a:pt x="70" y="77"/>
                  </a:cubicBezTo>
                  <a:cubicBezTo>
                    <a:pt x="73" y="78"/>
                    <a:pt x="75" y="78"/>
                    <a:pt x="78" y="78"/>
                  </a:cubicBezTo>
                  <a:cubicBezTo>
                    <a:pt x="82" y="79"/>
                    <a:pt x="87" y="79"/>
                    <a:pt x="92" y="79"/>
                  </a:cubicBezTo>
                  <a:cubicBezTo>
                    <a:pt x="89" y="77"/>
                    <a:pt x="86" y="75"/>
                    <a:pt x="84" y="72"/>
                  </a:cubicBezTo>
                  <a:cubicBezTo>
                    <a:pt x="81" y="72"/>
                    <a:pt x="79" y="72"/>
                    <a:pt x="77" y="71"/>
                  </a:cubicBezTo>
                  <a:cubicBezTo>
                    <a:pt x="74" y="71"/>
                    <a:pt x="72" y="71"/>
                    <a:pt x="70" y="70"/>
                  </a:cubicBezTo>
                  <a:cubicBezTo>
                    <a:pt x="62" y="69"/>
                    <a:pt x="54" y="67"/>
                    <a:pt x="48" y="65"/>
                  </a:cubicBezTo>
                  <a:moveTo>
                    <a:pt x="168" y="65"/>
                  </a:moveTo>
                  <a:cubicBezTo>
                    <a:pt x="162" y="67"/>
                    <a:pt x="154" y="69"/>
                    <a:pt x="146" y="70"/>
                  </a:cubicBezTo>
                  <a:cubicBezTo>
                    <a:pt x="144" y="71"/>
                    <a:pt x="142" y="71"/>
                    <a:pt x="139" y="71"/>
                  </a:cubicBezTo>
                  <a:cubicBezTo>
                    <a:pt x="137" y="72"/>
                    <a:pt x="135" y="72"/>
                    <a:pt x="132" y="72"/>
                  </a:cubicBezTo>
                  <a:cubicBezTo>
                    <a:pt x="129" y="75"/>
                    <a:pt x="127" y="77"/>
                    <a:pt x="124" y="79"/>
                  </a:cubicBezTo>
                  <a:cubicBezTo>
                    <a:pt x="129" y="79"/>
                    <a:pt x="134" y="79"/>
                    <a:pt x="138" y="78"/>
                  </a:cubicBezTo>
                  <a:cubicBezTo>
                    <a:pt x="141" y="78"/>
                    <a:pt x="143" y="78"/>
                    <a:pt x="145" y="77"/>
                  </a:cubicBezTo>
                  <a:cubicBezTo>
                    <a:pt x="155" y="76"/>
                    <a:pt x="164" y="74"/>
                    <a:pt x="172" y="72"/>
                  </a:cubicBezTo>
                  <a:cubicBezTo>
                    <a:pt x="171" y="70"/>
                    <a:pt x="169" y="67"/>
                    <a:pt x="168" y="65"/>
                  </a:cubicBezTo>
                  <a:moveTo>
                    <a:pt x="180" y="10"/>
                  </a:moveTo>
                  <a:cubicBezTo>
                    <a:pt x="179" y="13"/>
                    <a:pt x="177" y="15"/>
                    <a:pt x="176" y="18"/>
                  </a:cubicBezTo>
                  <a:cubicBezTo>
                    <a:pt x="190" y="24"/>
                    <a:pt x="199" y="31"/>
                    <a:pt x="199" y="40"/>
                  </a:cubicBezTo>
                  <a:cubicBezTo>
                    <a:pt x="199" y="49"/>
                    <a:pt x="190" y="56"/>
                    <a:pt x="176" y="62"/>
                  </a:cubicBezTo>
                  <a:cubicBezTo>
                    <a:pt x="177" y="65"/>
                    <a:pt x="179" y="67"/>
                    <a:pt x="180" y="70"/>
                  </a:cubicBezTo>
                  <a:cubicBezTo>
                    <a:pt x="202" y="63"/>
                    <a:pt x="216" y="52"/>
                    <a:pt x="216" y="40"/>
                  </a:cubicBezTo>
                  <a:cubicBezTo>
                    <a:pt x="216" y="28"/>
                    <a:pt x="202" y="17"/>
                    <a:pt x="180" y="10"/>
                  </a:cubicBezTo>
                  <a:moveTo>
                    <a:pt x="36" y="10"/>
                  </a:moveTo>
                  <a:cubicBezTo>
                    <a:pt x="14" y="17"/>
                    <a:pt x="0" y="28"/>
                    <a:pt x="0" y="40"/>
                  </a:cubicBezTo>
                  <a:cubicBezTo>
                    <a:pt x="0" y="52"/>
                    <a:pt x="14" y="63"/>
                    <a:pt x="36" y="70"/>
                  </a:cubicBezTo>
                  <a:cubicBezTo>
                    <a:pt x="37" y="67"/>
                    <a:pt x="39" y="65"/>
                    <a:pt x="40" y="62"/>
                  </a:cubicBezTo>
                  <a:cubicBezTo>
                    <a:pt x="26" y="56"/>
                    <a:pt x="17" y="49"/>
                    <a:pt x="17" y="40"/>
                  </a:cubicBezTo>
                  <a:cubicBezTo>
                    <a:pt x="17" y="31"/>
                    <a:pt x="26" y="24"/>
                    <a:pt x="40" y="18"/>
                  </a:cubicBezTo>
                  <a:cubicBezTo>
                    <a:pt x="39" y="15"/>
                    <a:pt x="37" y="13"/>
                    <a:pt x="36" y="10"/>
                  </a:cubicBezTo>
                  <a:moveTo>
                    <a:pt x="124" y="1"/>
                  </a:moveTo>
                  <a:cubicBezTo>
                    <a:pt x="127" y="3"/>
                    <a:pt x="129" y="5"/>
                    <a:pt x="132" y="8"/>
                  </a:cubicBezTo>
                  <a:cubicBezTo>
                    <a:pt x="135" y="8"/>
                    <a:pt x="137" y="8"/>
                    <a:pt x="139" y="9"/>
                  </a:cubicBezTo>
                  <a:cubicBezTo>
                    <a:pt x="142" y="9"/>
                    <a:pt x="144" y="9"/>
                    <a:pt x="146" y="10"/>
                  </a:cubicBezTo>
                  <a:cubicBezTo>
                    <a:pt x="154" y="11"/>
                    <a:pt x="162" y="13"/>
                    <a:pt x="168" y="15"/>
                  </a:cubicBezTo>
                  <a:cubicBezTo>
                    <a:pt x="169" y="13"/>
                    <a:pt x="171" y="10"/>
                    <a:pt x="172" y="8"/>
                  </a:cubicBezTo>
                  <a:cubicBezTo>
                    <a:pt x="164" y="6"/>
                    <a:pt x="155" y="4"/>
                    <a:pt x="145" y="3"/>
                  </a:cubicBezTo>
                  <a:cubicBezTo>
                    <a:pt x="143" y="2"/>
                    <a:pt x="141" y="2"/>
                    <a:pt x="138" y="2"/>
                  </a:cubicBezTo>
                  <a:cubicBezTo>
                    <a:pt x="134" y="1"/>
                    <a:pt x="129" y="1"/>
                    <a:pt x="124" y="1"/>
                  </a:cubicBezTo>
                  <a:moveTo>
                    <a:pt x="92" y="1"/>
                  </a:moveTo>
                  <a:cubicBezTo>
                    <a:pt x="87" y="1"/>
                    <a:pt x="82" y="1"/>
                    <a:pt x="78" y="2"/>
                  </a:cubicBezTo>
                  <a:cubicBezTo>
                    <a:pt x="75" y="2"/>
                    <a:pt x="73" y="2"/>
                    <a:pt x="70" y="3"/>
                  </a:cubicBezTo>
                  <a:cubicBezTo>
                    <a:pt x="61" y="4"/>
                    <a:pt x="52" y="6"/>
                    <a:pt x="44" y="8"/>
                  </a:cubicBezTo>
                  <a:cubicBezTo>
                    <a:pt x="45" y="10"/>
                    <a:pt x="46" y="13"/>
                    <a:pt x="48" y="15"/>
                  </a:cubicBezTo>
                  <a:cubicBezTo>
                    <a:pt x="54" y="13"/>
                    <a:pt x="62" y="11"/>
                    <a:pt x="70" y="10"/>
                  </a:cubicBezTo>
                  <a:cubicBezTo>
                    <a:pt x="72" y="9"/>
                    <a:pt x="74" y="9"/>
                    <a:pt x="77" y="9"/>
                  </a:cubicBezTo>
                  <a:cubicBezTo>
                    <a:pt x="79" y="8"/>
                    <a:pt x="81" y="8"/>
                    <a:pt x="84" y="8"/>
                  </a:cubicBezTo>
                  <a:cubicBezTo>
                    <a:pt x="86" y="5"/>
                    <a:pt x="89" y="3"/>
                    <a:pt x="92" y="1"/>
                  </a:cubicBezTo>
                  <a:moveTo>
                    <a:pt x="108" y="0"/>
                  </a:moveTo>
                  <a:cubicBezTo>
                    <a:pt x="106" y="0"/>
                    <a:pt x="104" y="0"/>
                    <a:pt x="102" y="0"/>
                  </a:cubicBezTo>
                  <a:cubicBezTo>
                    <a:pt x="100" y="2"/>
                    <a:pt x="97" y="5"/>
                    <a:pt x="94" y="7"/>
                  </a:cubicBezTo>
                  <a:cubicBezTo>
                    <a:pt x="99" y="7"/>
                    <a:pt x="103" y="7"/>
                    <a:pt x="108" y="7"/>
                  </a:cubicBezTo>
                  <a:cubicBezTo>
                    <a:pt x="113" y="7"/>
                    <a:pt x="117" y="7"/>
                    <a:pt x="122" y="7"/>
                  </a:cubicBezTo>
                  <a:cubicBezTo>
                    <a:pt x="119" y="5"/>
                    <a:pt x="116" y="2"/>
                    <a:pt x="114" y="0"/>
                  </a:cubicBezTo>
                  <a:cubicBezTo>
                    <a:pt x="112" y="0"/>
                    <a:pt x="110" y="0"/>
                    <a:pt x="108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0" name="Freeform 49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17 w 170"/>
                <a:gd name="T1" fmla="*/ 104 h 164"/>
                <a:gd name="T2" fmla="*/ 8 w 170"/>
                <a:gd name="T3" fmla="*/ 159 h 164"/>
                <a:gd name="T4" fmla="*/ 55 w 170"/>
                <a:gd name="T5" fmla="*/ 154 h 164"/>
                <a:gd name="T6" fmla="*/ 85 w 170"/>
                <a:gd name="T7" fmla="*/ 135 h 164"/>
                <a:gd name="T8" fmla="*/ 60 w 170"/>
                <a:gd name="T9" fmla="*/ 142 h 164"/>
                <a:gd name="T10" fmla="*/ 33 w 170"/>
                <a:gd name="T11" fmla="*/ 150 h 164"/>
                <a:gd name="T12" fmla="*/ 21 w 170"/>
                <a:gd name="T13" fmla="*/ 114 h 164"/>
                <a:gd name="T14" fmla="*/ 36 w 170"/>
                <a:gd name="T15" fmla="*/ 88 h 164"/>
                <a:gd name="T16" fmla="*/ 129 w 170"/>
                <a:gd name="T17" fmla="*/ 82 h 164"/>
                <a:gd name="T18" fmla="*/ 118 w 170"/>
                <a:gd name="T19" fmla="*/ 96 h 164"/>
                <a:gd name="T20" fmla="*/ 99 w 170"/>
                <a:gd name="T21" fmla="*/ 115 h 164"/>
                <a:gd name="T22" fmla="*/ 85 w 170"/>
                <a:gd name="T23" fmla="*/ 126 h 164"/>
                <a:gd name="T24" fmla="*/ 101 w 170"/>
                <a:gd name="T25" fmla="*/ 121 h 164"/>
                <a:gd name="T26" fmla="*/ 113 w 170"/>
                <a:gd name="T27" fmla="*/ 110 h 164"/>
                <a:gd name="T28" fmla="*/ 124 w 170"/>
                <a:gd name="T29" fmla="*/ 98 h 164"/>
                <a:gd name="T30" fmla="*/ 129 w 170"/>
                <a:gd name="T31" fmla="*/ 82 h 164"/>
                <a:gd name="T32" fmla="*/ 69 w 170"/>
                <a:gd name="T33" fmla="*/ 43 h 164"/>
                <a:gd name="T34" fmla="*/ 57 w 170"/>
                <a:gd name="T35" fmla="*/ 54 h 164"/>
                <a:gd name="T36" fmla="*/ 45 w 170"/>
                <a:gd name="T37" fmla="*/ 66 h 164"/>
                <a:gd name="T38" fmla="*/ 41 w 170"/>
                <a:gd name="T39" fmla="*/ 82 h 164"/>
                <a:gd name="T40" fmla="*/ 52 w 170"/>
                <a:gd name="T41" fmla="*/ 68 h 164"/>
                <a:gd name="T42" fmla="*/ 71 w 170"/>
                <a:gd name="T43" fmla="*/ 49 h 164"/>
                <a:gd name="T44" fmla="*/ 85 w 170"/>
                <a:gd name="T45" fmla="*/ 38 h 164"/>
                <a:gd name="T46" fmla="*/ 147 w 170"/>
                <a:gd name="T47" fmla="*/ 0 h 164"/>
                <a:gd name="T48" fmla="*/ 107 w 170"/>
                <a:gd name="T49" fmla="*/ 14 h 164"/>
                <a:gd name="T50" fmla="*/ 91 w 170"/>
                <a:gd name="T51" fmla="*/ 33 h 164"/>
                <a:gd name="T52" fmla="*/ 117 w 170"/>
                <a:gd name="T53" fmla="*/ 18 h 164"/>
                <a:gd name="T54" fmla="*/ 149 w 170"/>
                <a:gd name="T55" fmla="*/ 18 h 164"/>
                <a:gd name="T56" fmla="*/ 145 w 170"/>
                <a:gd name="T57" fmla="*/ 57 h 164"/>
                <a:gd name="T58" fmla="*/ 138 w 170"/>
                <a:gd name="T59" fmla="*/ 82 h 164"/>
                <a:gd name="T60" fmla="*/ 157 w 170"/>
                <a:gd name="T61" fmla="*/ 52 h 164"/>
                <a:gd name="T62" fmla="*/ 147 w 170"/>
                <a:gd name="T6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70" h="164">
                  <a:moveTo>
                    <a:pt x="32" y="82"/>
                  </a:moveTo>
                  <a:cubicBezTo>
                    <a:pt x="26" y="90"/>
                    <a:pt x="21" y="97"/>
                    <a:pt x="17" y="104"/>
                  </a:cubicBezTo>
                  <a:cubicBezTo>
                    <a:pt x="16" y="107"/>
                    <a:pt x="14" y="109"/>
                    <a:pt x="13" y="112"/>
                  </a:cubicBezTo>
                  <a:cubicBezTo>
                    <a:pt x="2" y="133"/>
                    <a:pt x="0" y="150"/>
                    <a:pt x="8" y="159"/>
                  </a:cubicBezTo>
                  <a:cubicBezTo>
                    <a:pt x="12" y="162"/>
                    <a:pt x="17" y="164"/>
                    <a:pt x="23" y="164"/>
                  </a:cubicBezTo>
                  <a:cubicBezTo>
                    <a:pt x="32" y="164"/>
                    <a:pt x="43" y="160"/>
                    <a:pt x="55" y="154"/>
                  </a:cubicBezTo>
                  <a:cubicBezTo>
                    <a:pt x="58" y="153"/>
                    <a:pt x="60" y="151"/>
                    <a:pt x="63" y="150"/>
                  </a:cubicBezTo>
                  <a:cubicBezTo>
                    <a:pt x="70" y="146"/>
                    <a:pt x="77" y="141"/>
                    <a:pt x="85" y="135"/>
                  </a:cubicBezTo>
                  <a:cubicBezTo>
                    <a:pt x="83" y="134"/>
                    <a:pt x="81" y="132"/>
                    <a:pt x="79" y="131"/>
                  </a:cubicBezTo>
                  <a:cubicBezTo>
                    <a:pt x="73" y="135"/>
                    <a:pt x="66" y="139"/>
                    <a:pt x="60" y="142"/>
                  </a:cubicBezTo>
                  <a:cubicBezTo>
                    <a:pt x="57" y="144"/>
                    <a:pt x="55" y="145"/>
                    <a:pt x="53" y="146"/>
                  </a:cubicBezTo>
                  <a:cubicBezTo>
                    <a:pt x="45" y="149"/>
                    <a:pt x="38" y="150"/>
                    <a:pt x="33" y="150"/>
                  </a:cubicBezTo>
                  <a:cubicBezTo>
                    <a:pt x="28" y="150"/>
                    <a:pt x="24" y="149"/>
                    <a:pt x="21" y="146"/>
                  </a:cubicBezTo>
                  <a:cubicBezTo>
                    <a:pt x="15" y="140"/>
                    <a:pt x="15" y="129"/>
                    <a:pt x="21" y="114"/>
                  </a:cubicBezTo>
                  <a:cubicBezTo>
                    <a:pt x="22" y="112"/>
                    <a:pt x="23" y="109"/>
                    <a:pt x="25" y="107"/>
                  </a:cubicBezTo>
                  <a:cubicBezTo>
                    <a:pt x="28" y="101"/>
                    <a:pt x="32" y="94"/>
                    <a:pt x="36" y="88"/>
                  </a:cubicBezTo>
                  <a:cubicBezTo>
                    <a:pt x="35" y="86"/>
                    <a:pt x="33" y="84"/>
                    <a:pt x="32" y="82"/>
                  </a:cubicBezTo>
                  <a:moveTo>
                    <a:pt x="129" y="82"/>
                  </a:moveTo>
                  <a:cubicBezTo>
                    <a:pt x="128" y="84"/>
                    <a:pt x="126" y="86"/>
                    <a:pt x="125" y="88"/>
                  </a:cubicBezTo>
                  <a:cubicBezTo>
                    <a:pt x="123" y="90"/>
                    <a:pt x="120" y="93"/>
                    <a:pt x="118" y="96"/>
                  </a:cubicBezTo>
                  <a:cubicBezTo>
                    <a:pt x="115" y="99"/>
                    <a:pt x="112" y="102"/>
                    <a:pt x="109" y="106"/>
                  </a:cubicBezTo>
                  <a:cubicBezTo>
                    <a:pt x="105" y="109"/>
                    <a:pt x="102" y="112"/>
                    <a:pt x="99" y="115"/>
                  </a:cubicBezTo>
                  <a:cubicBezTo>
                    <a:pt x="96" y="117"/>
                    <a:pt x="93" y="120"/>
                    <a:pt x="91" y="122"/>
                  </a:cubicBezTo>
                  <a:cubicBezTo>
                    <a:pt x="89" y="123"/>
                    <a:pt x="87" y="125"/>
                    <a:pt x="85" y="126"/>
                  </a:cubicBezTo>
                  <a:cubicBezTo>
                    <a:pt x="87" y="128"/>
                    <a:pt x="89" y="129"/>
                    <a:pt x="91" y="131"/>
                  </a:cubicBezTo>
                  <a:cubicBezTo>
                    <a:pt x="94" y="128"/>
                    <a:pt x="98" y="125"/>
                    <a:pt x="101" y="121"/>
                  </a:cubicBezTo>
                  <a:cubicBezTo>
                    <a:pt x="104" y="119"/>
                    <a:pt x="106" y="117"/>
                    <a:pt x="109" y="114"/>
                  </a:cubicBezTo>
                  <a:cubicBezTo>
                    <a:pt x="110" y="113"/>
                    <a:pt x="112" y="112"/>
                    <a:pt x="113" y="110"/>
                  </a:cubicBezTo>
                  <a:cubicBezTo>
                    <a:pt x="115" y="109"/>
                    <a:pt x="116" y="108"/>
                    <a:pt x="117" y="106"/>
                  </a:cubicBezTo>
                  <a:cubicBezTo>
                    <a:pt x="120" y="104"/>
                    <a:pt x="122" y="101"/>
                    <a:pt x="124" y="98"/>
                  </a:cubicBezTo>
                  <a:cubicBezTo>
                    <a:pt x="128" y="95"/>
                    <a:pt x="131" y="91"/>
                    <a:pt x="133" y="88"/>
                  </a:cubicBezTo>
                  <a:cubicBezTo>
                    <a:pt x="132" y="86"/>
                    <a:pt x="131" y="84"/>
                    <a:pt x="129" y="82"/>
                  </a:cubicBezTo>
                  <a:moveTo>
                    <a:pt x="79" y="33"/>
                  </a:moveTo>
                  <a:cubicBezTo>
                    <a:pt x="76" y="36"/>
                    <a:pt x="72" y="39"/>
                    <a:pt x="69" y="43"/>
                  </a:cubicBezTo>
                  <a:cubicBezTo>
                    <a:pt x="66" y="45"/>
                    <a:pt x="63" y="47"/>
                    <a:pt x="61" y="50"/>
                  </a:cubicBezTo>
                  <a:cubicBezTo>
                    <a:pt x="59" y="51"/>
                    <a:pt x="58" y="52"/>
                    <a:pt x="57" y="54"/>
                  </a:cubicBezTo>
                  <a:cubicBezTo>
                    <a:pt x="55" y="55"/>
                    <a:pt x="54" y="57"/>
                    <a:pt x="53" y="58"/>
                  </a:cubicBezTo>
                  <a:cubicBezTo>
                    <a:pt x="50" y="60"/>
                    <a:pt x="48" y="63"/>
                    <a:pt x="45" y="66"/>
                  </a:cubicBezTo>
                  <a:cubicBezTo>
                    <a:pt x="42" y="69"/>
                    <a:pt x="39" y="73"/>
                    <a:pt x="36" y="76"/>
                  </a:cubicBezTo>
                  <a:cubicBezTo>
                    <a:pt x="38" y="78"/>
                    <a:pt x="39" y="80"/>
                    <a:pt x="41" y="82"/>
                  </a:cubicBezTo>
                  <a:cubicBezTo>
                    <a:pt x="42" y="80"/>
                    <a:pt x="44" y="78"/>
                    <a:pt x="45" y="76"/>
                  </a:cubicBezTo>
                  <a:cubicBezTo>
                    <a:pt x="47" y="74"/>
                    <a:pt x="50" y="71"/>
                    <a:pt x="52" y="68"/>
                  </a:cubicBezTo>
                  <a:cubicBezTo>
                    <a:pt x="55" y="65"/>
                    <a:pt x="58" y="62"/>
                    <a:pt x="61" y="58"/>
                  </a:cubicBezTo>
                  <a:cubicBezTo>
                    <a:pt x="65" y="55"/>
                    <a:pt x="68" y="52"/>
                    <a:pt x="71" y="49"/>
                  </a:cubicBezTo>
                  <a:cubicBezTo>
                    <a:pt x="74" y="47"/>
                    <a:pt x="77" y="44"/>
                    <a:pt x="79" y="42"/>
                  </a:cubicBezTo>
                  <a:cubicBezTo>
                    <a:pt x="81" y="41"/>
                    <a:pt x="83" y="39"/>
                    <a:pt x="85" y="38"/>
                  </a:cubicBezTo>
                  <a:cubicBezTo>
                    <a:pt x="83" y="36"/>
                    <a:pt x="81" y="35"/>
                    <a:pt x="79" y="33"/>
                  </a:cubicBezTo>
                  <a:moveTo>
                    <a:pt x="147" y="0"/>
                  </a:moveTo>
                  <a:cubicBezTo>
                    <a:pt x="138" y="0"/>
                    <a:pt x="127" y="4"/>
                    <a:pt x="115" y="10"/>
                  </a:cubicBezTo>
                  <a:cubicBezTo>
                    <a:pt x="112" y="11"/>
                    <a:pt x="110" y="13"/>
                    <a:pt x="107" y="14"/>
                  </a:cubicBezTo>
                  <a:cubicBezTo>
                    <a:pt x="100" y="18"/>
                    <a:pt x="92" y="23"/>
                    <a:pt x="85" y="29"/>
                  </a:cubicBezTo>
                  <a:cubicBezTo>
                    <a:pt x="87" y="30"/>
                    <a:pt x="89" y="32"/>
                    <a:pt x="91" y="33"/>
                  </a:cubicBezTo>
                  <a:cubicBezTo>
                    <a:pt x="97" y="29"/>
                    <a:pt x="104" y="25"/>
                    <a:pt x="110" y="22"/>
                  </a:cubicBezTo>
                  <a:cubicBezTo>
                    <a:pt x="112" y="20"/>
                    <a:pt x="115" y="19"/>
                    <a:pt x="117" y="18"/>
                  </a:cubicBezTo>
                  <a:cubicBezTo>
                    <a:pt x="125" y="15"/>
                    <a:pt x="131" y="14"/>
                    <a:pt x="137" y="14"/>
                  </a:cubicBezTo>
                  <a:cubicBezTo>
                    <a:pt x="142" y="14"/>
                    <a:pt x="146" y="15"/>
                    <a:pt x="149" y="18"/>
                  </a:cubicBezTo>
                  <a:cubicBezTo>
                    <a:pt x="155" y="24"/>
                    <a:pt x="154" y="35"/>
                    <a:pt x="149" y="50"/>
                  </a:cubicBezTo>
                  <a:cubicBezTo>
                    <a:pt x="148" y="52"/>
                    <a:pt x="146" y="55"/>
                    <a:pt x="145" y="57"/>
                  </a:cubicBezTo>
                  <a:cubicBezTo>
                    <a:pt x="142" y="63"/>
                    <a:pt x="138" y="70"/>
                    <a:pt x="133" y="76"/>
                  </a:cubicBezTo>
                  <a:cubicBezTo>
                    <a:pt x="135" y="78"/>
                    <a:pt x="136" y="80"/>
                    <a:pt x="138" y="82"/>
                  </a:cubicBezTo>
                  <a:cubicBezTo>
                    <a:pt x="144" y="74"/>
                    <a:pt x="149" y="67"/>
                    <a:pt x="153" y="60"/>
                  </a:cubicBezTo>
                  <a:cubicBezTo>
                    <a:pt x="154" y="57"/>
                    <a:pt x="156" y="55"/>
                    <a:pt x="157" y="52"/>
                  </a:cubicBezTo>
                  <a:cubicBezTo>
                    <a:pt x="168" y="31"/>
                    <a:pt x="170" y="14"/>
                    <a:pt x="162" y="5"/>
                  </a:cubicBezTo>
                  <a:cubicBezTo>
                    <a:pt x="158" y="2"/>
                    <a:pt x="153" y="0"/>
                    <a:pt x="147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1" name="Freeform 50"/>
            <p:cNvSpPr>
              <a:spLocks noEditPoints="1"/>
            </p:cNvSpPr>
            <p:nvPr/>
          </p:nvSpPr>
          <p:spPr bwMode="auto">
            <a:xfrm>
              <a:off x="1625600" y="3160713"/>
              <a:ext cx="639763" cy="615950"/>
            </a:xfrm>
            <a:custGeom>
              <a:avLst/>
              <a:gdLst>
                <a:gd name="T0" fmla="*/ 21 w 170"/>
                <a:gd name="T1" fmla="*/ 50 h 164"/>
                <a:gd name="T2" fmla="*/ 21 w 170"/>
                <a:gd name="T3" fmla="*/ 18 h 164"/>
                <a:gd name="T4" fmla="*/ 33 w 170"/>
                <a:gd name="T5" fmla="*/ 14 h 164"/>
                <a:gd name="T6" fmla="*/ 53 w 170"/>
                <a:gd name="T7" fmla="*/ 18 h 164"/>
                <a:gd name="T8" fmla="*/ 60 w 170"/>
                <a:gd name="T9" fmla="*/ 22 h 164"/>
                <a:gd name="T10" fmla="*/ 79 w 170"/>
                <a:gd name="T11" fmla="*/ 33 h 164"/>
                <a:gd name="T12" fmla="*/ 85 w 170"/>
                <a:gd name="T13" fmla="*/ 38 h 164"/>
                <a:gd name="T14" fmla="*/ 91 w 170"/>
                <a:gd name="T15" fmla="*/ 42 h 164"/>
                <a:gd name="T16" fmla="*/ 99 w 170"/>
                <a:gd name="T17" fmla="*/ 49 h 164"/>
                <a:gd name="T18" fmla="*/ 109 w 170"/>
                <a:gd name="T19" fmla="*/ 58 h 164"/>
                <a:gd name="T20" fmla="*/ 118 w 170"/>
                <a:gd name="T21" fmla="*/ 68 h 164"/>
                <a:gd name="T22" fmla="*/ 125 w 170"/>
                <a:gd name="T23" fmla="*/ 76 h 164"/>
                <a:gd name="T24" fmla="*/ 129 w 170"/>
                <a:gd name="T25" fmla="*/ 82 h 164"/>
                <a:gd name="T26" fmla="*/ 133 w 170"/>
                <a:gd name="T27" fmla="*/ 88 h 164"/>
                <a:gd name="T28" fmla="*/ 145 w 170"/>
                <a:gd name="T29" fmla="*/ 107 h 164"/>
                <a:gd name="T30" fmla="*/ 149 w 170"/>
                <a:gd name="T31" fmla="*/ 114 h 164"/>
                <a:gd name="T32" fmla="*/ 149 w 170"/>
                <a:gd name="T33" fmla="*/ 146 h 164"/>
                <a:gd name="T34" fmla="*/ 137 w 170"/>
                <a:gd name="T35" fmla="*/ 150 h 164"/>
                <a:gd name="T36" fmla="*/ 117 w 170"/>
                <a:gd name="T37" fmla="*/ 146 h 164"/>
                <a:gd name="T38" fmla="*/ 110 w 170"/>
                <a:gd name="T39" fmla="*/ 142 h 164"/>
                <a:gd name="T40" fmla="*/ 91 w 170"/>
                <a:gd name="T41" fmla="*/ 131 h 164"/>
                <a:gd name="T42" fmla="*/ 85 w 170"/>
                <a:gd name="T43" fmla="*/ 126 h 164"/>
                <a:gd name="T44" fmla="*/ 79 w 170"/>
                <a:gd name="T45" fmla="*/ 122 h 164"/>
                <a:gd name="T46" fmla="*/ 71 w 170"/>
                <a:gd name="T47" fmla="*/ 115 h 164"/>
                <a:gd name="T48" fmla="*/ 61 w 170"/>
                <a:gd name="T49" fmla="*/ 106 h 164"/>
                <a:gd name="T50" fmla="*/ 52 w 170"/>
                <a:gd name="T51" fmla="*/ 96 h 164"/>
                <a:gd name="T52" fmla="*/ 45 w 170"/>
                <a:gd name="T53" fmla="*/ 88 h 164"/>
                <a:gd name="T54" fmla="*/ 41 w 170"/>
                <a:gd name="T55" fmla="*/ 82 h 164"/>
                <a:gd name="T56" fmla="*/ 36 w 170"/>
                <a:gd name="T57" fmla="*/ 76 h 164"/>
                <a:gd name="T58" fmla="*/ 25 w 170"/>
                <a:gd name="T59" fmla="*/ 57 h 164"/>
                <a:gd name="T60" fmla="*/ 21 w 170"/>
                <a:gd name="T61" fmla="*/ 50 h 164"/>
                <a:gd name="T62" fmla="*/ 23 w 170"/>
                <a:gd name="T63" fmla="*/ 0 h 164"/>
                <a:gd name="T64" fmla="*/ 8 w 170"/>
                <a:gd name="T65" fmla="*/ 5 h 164"/>
                <a:gd name="T66" fmla="*/ 13 w 170"/>
                <a:gd name="T67" fmla="*/ 52 h 164"/>
                <a:gd name="T68" fmla="*/ 17 w 170"/>
                <a:gd name="T69" fmla="*/ 60 h 164"/>
                <a:gd name="T70" fmla="*/ 32 w 170"/>
                <a:gd name="T71" fmla="*/ 82 h 164"/>
                <a:gd name="T72" fmla="*/ 36 w 170"/>
                <a:gd name="T73" fmla="*/ 88 h 164"/>
                <a:gd name="T74" fmla="*/ 45 w 170"/>
                <a:gd name="T75" fmla="*/ 98 h 164"/>
                <a:gd name="T76" fmla="*/ 53 w 170"/>
                <a:gd name="T77" fmla="*/ 106 h 164"/>
                <a:gd name="T78" fmla="*/ 57 w 170"/>
                <a:gd name="T79" fmla="*/ 110 h 164"/>
                <a:gd name="T80" fmla="*/ 61 w 170"/>
                <a:gd name="T81" fmla="*/ 114 h 164"/>
                <a:gd name="T82" fmla="*/ 69 w 170"/>
                <a:gd name="T83" fmla="*/ 121 h 164"/>
                <a:gd name="T84" fmla="*/ 79 w 170"/>
                <a:gd name="T85" fmla="*/ 131 h 164"/>
                <a:gd name="T86" fmla="*/ 85 w 170"/>
                <a:gd name="T87" fmla="*/ 135 h 164"/>
                <a:gd name="T88" fmla="*/ 107 w 170"/>
                <a:gd name="T89" fmla="*/ 150 h 164"/>
                <a:gd name="T90" fmla="*/ 115 w 170"/>
                <a:gd name="T91" fmla="*/ 154 h 164"/>
                <a:gd name="T92" fmla="*/ 147 w 170"/>
                <a:gd name="T93" fmla="*/ 164 h 164"/>
                <a:gd name="T94" fmla="*/ 162 w 170"/>
                <a:gd name="T95" fmla="*/ 159 h 164"/>
                <a:gd name="T96" fmla="*/ 157 w 170"/>
                <a:gd name="T97" fmla="*/ 112 h 164"/>
                <a:gd name="T98" fmla="*/ 153 w 170"/>
                <a:gd name="T99" fmla="*/ 104 h 164"/>
                <a:gd name="T100" fmla="*/ 138 w 170"/>
                <a:gd name="T101" fmla="*/ 82 h 164"/>
                <a:gd name="T102" fmla="*/ 133 w 170"/>
                <a:gd name="T103" fmla="*/ 76 h 164"/>
                <a:gd name="T104" fmla="*/ 124 w 170"/>
                <a:gd name="T105" fmla="*/ 66 h 164"/>
                <a:gd name="T106" fmla="*/ 117 w 170"/>
                <a:gd name="T107" fmla="*/ 58 h 164"/>
                <a:gd name="T108" fmla="*/ 113 w 170"/>
                <a:gd name="T109" fmla="*/ 54 h 164"/>
                <a:gd name="T110" fmla="*/ 109 w 170"/>
                <a:gd name="T111" fmla="*/ 50 h 164"/>
                <a:gd name="T112" fmla="*/ 101 w 170"/>
                <a:gd name="T113" fmla="*/ 43 h 164"/>
                <a:gd name="T114" fmla="*/ 91 w 170"/>
                <a:gd name="T115" fmla="*/ 33 h 164"/>
                <a:gd name="T116" fmla="*/ 85 w 170"/>
                <a:gd name="T117" fmla="*/ 29 h 164"/>
                <a:gd name="T118" fmla="*/ 63 w 170"/>
                <a:gd name="T119" fmla="*/ 14 h 164"/>
                <a:gd name="T120" fmla="*/ 55 w 170"/>
                <a:gd name="T121" fmla="*/ 10 h 164"/>
                <a:gd name="T122" fmla="*/ 23 w 170"/>
                <a:gd name="T123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164">
                  <a:moveTo>
                    <a:pt x="21" y="50"/>
                  </a:moveTo>
                  <a:cubicBezTo>
                    <a:pt x="15" y="35"/>
                    <a:pt x="15" y="24"/>
                    <a:pt x="21" y="18"/>
                  </a:cubicBezTo>
                  <a:cubicBezTo>
                    <a:pt x="24" y="15"/>
                    <a:pt x="28" y="14"/>
                    <a:pt x="33" y="14"/>
                  </a:cubicBezTo>
                  <a:cubicBezTo>
                    <a:pt x="38" y="14"/>
                    <a:pt x="45" y="15"/>
                    <a:pt x="53" y="18"/>
                  </a:cubicBezTo>
                  <a:cubicBezTo>
                    <a:pt x="55" y="19"/>
                    <a:pt x="57" y="20"/>
                    <a:pt x="60" y="22"/>
                  </a:cubicBezTo>
                  <a:cubicBezTo>
                    <a:pt x="66" y="25"/>
                    <a:pt x="73" y="29"/>
                    <a:pt x="79" y="33"/>
                  </a:cubicBezTo>
                  <a:cubicBezTo>
                    <a:pt x="81" y="35"/>
                    <a:pt x="83" y="36"/>
                    <a:pt x="85" y="38"/>
                  </a:cubicBezTo>
                  <a:cubicBezTo>
                    <a:pt x="87" y="39"/>
                    <a:pt x="89" y="41"/>
                    <a:pt x="91" y="42"/>
                  </a:cubicBezTo>
                  <a:cubicBezTo>
                    <a:pt x="93" y="44"/>
                    <a:pt x="96" y="47"/>
                    <a:pt x="99" y="49"/>
                  </a:cubicBezTo>
                  <a:cubicBezTo>
                    <a:pt x="102" y="52"/>
                    <a:pt x="105" y="55"/>
                    <a:pt x="109" y="58"/>
                  </a:cubicBezTo>
                  <a:cubicBezTo>
                    <a:pt x="112" y="62"/>
                    <a:pt x="115" y="65"/>
                    <a:pt x="118" y="68"/>
                  </a:cubicBezTo>
                  <a:cubicBezTo>
                    <a:pt x="120" y="71"/>
                    <a:pt x="123" y="74"/>
                    <a:pt x="125" y="76"/>
                  </a:cubicBezTo>
                  <a:cubicBezTo>
                    <a:pt x="126" y="78"/>
                    <a:pt x="128" y="80"/>
                    <a:pt x="129" y="82"/>
                  </a:cubicBezTo>
                  <a:cubicBezTo>
                    <a:pt x="131" y="84"/>
                    <a:pt x="132" y="86"/>
                    <a:pt x="133" y="88"/>
                  </a:cubicBezTo>
                  <a:cubicBezTo>
                    <a:pt x="138" y="94"/>
                    <a:pt x="142" y="101"/>
                    <a:pt x="145" y="107"/>
                  </a:cubicBezTo>
                  <a:cubicBezTo>
                    <a:pt x="146" y="109"/>
                    <a:pt x="148" y="112"/>
                    <a:pt x="149" y="114"/>
                  </a:cubicBezTo>
                  <a:cubicBezTo>
                    <a:pt x="154" y="129"/>
                    <a:pt x="155" y="140"/>
                    <a:pt x="149" y="146"/>
                  </a:cubicBezTo>
                  <a:cubicBezTo>
                    <a:pt x="146" y="149"/>
                    <a:pt x="142" y="150"/>
                    <a:pt x="137" y="150"/>
                  </a:cubicBezTo>
                  <a:cubicBezTo>
                    <a:pt x="131" y="150"/>
                    <a:pt x="125" y="149"/>
                    <a:pt x="117" y="146"/>
                  </a:cubicBezTo>
                  <a:cubicBezTo>
                    <a:pt x="115" y="145"/>
                    <a:pt x="112" y="144"/>
                    <a:pt x="110" y="142"/>
                  </a:cubicBezTo>
                  <a:cubicBezTo>
                    <a:pt x="104" y="139"/>
                    <a:pt x="97" y="135"/>
                    <a:pt x="91" y="131"/>
                  </a:cubicBezTo>
                  <a:cubicBezTo>
                    <a:pt x="89" y="129"/>
                    <a:pt x="87" y="128"/>
                    <a:pt x="85" y="126"/>
                  </a:cubicBezTo>
                  <a:cubicBezTo>
                    <a:pt x="83" y="125"/>
                    <a:pt x="81" y="123"/>
                    <a:pt x="79" y="122"/>
                  </a:cubicBezTo>
                  <a:cubicBezTo>
                    <a:pt x="77" y="120"/>
                    <a:pt x="74" y="117"/>
                    <a:pt x="71" y="115"/>
                  </a:cubicBezTo>
                  <a:cubicBezTo>
                    <a:pt x="68" y="112"/>
                    <a:pt x="65" y="109"/>
                    <a:pt x="61" y="106"/>
                  </a:cubicBezTo>
                  <a:cubicBezTo>
                    <a:pt x="58" y="102"/>
                    <a:pt x="55" y="99"/>
                    <a:pt x="52" y="96"/>
                  </a:cubicBezTo>
                  <a:cubicBezTo>
                    <a:pt x="50" y="93"/>
                    <a:pt x="47" y="90"/>
                    <a:pt x="45" y="88"/>
                  </a:cubicBezTo>
                  <a:cubicBezTo>
                    <a:pt x="44" y="86"/>
                    <a:pt x="42" y="84"/>
                    <a:pt x="41" y="82"/>
                  </a:cubicBezTo>
                  <a:cubicBezTo>
                    <a:pt x="39" y="80"/>
                    <a:pt x="38" y="78"/>
                    <a:pt x="36" y="76"/>
                  </a:cubicBezTo>
                  <a:cubicBezTo>
                    <a:pt x="32" y="70"/>
                    <a:pt x="28" y="63"/>
                    <a:pt x="25" y="57"/>
                  </a:cubicBezTo>
                  <a:cubicBezTo>
                    <a:pt x="23" y="55"/>
                    <a:pt x="22" y="52"/>
                    <a:pt x="21" y="50"/>
                  </a:cubicBezTo>
                  <a:moveTo>
                    <a:pt x="23" y="0"/>
                  </a:moveTo>
                  <a:cubicBezTo>
                    <a:pt x="17" y="0"/>
                    <a:pt x="12" y="2"/>
                    <a:pt x="8" y="5"/>
                  </a:cubicBezTo>
                  <a:cubicBezTo>
                    <a:pt x="0" y="14"/>
                    <a:pt x="2" y="31"/>
                    <a:pt x="13" y="52"/>
                  </a:cubicBezTo>
                  <a:cubicBezTo>
                    <a:pt x="14" y="55"/>
                    <a:pt x="16" y="57"/>
                    <a:pt x="17" y="60"/>
                  </a:cubicBezTo>
                  <a:cubicBezTo>
                    <a:pt x="21" y="67"/>
                    <a:pt x="26" y="74"/>
                    <a:pt x="32" y="82"/>
                  </a:cubicBezTo>
                  <a:cubicBezTo>
                    <a:pt x="33" y="84"/>
                    <a:pt x="35" y="86"/>
                    <a:pt x="36" y="88"/>
                  </a:cubicBezTo>
                  <a:cubicBezTo>
                    <a:pt x="39" y="91"/>
                    <a:pt x="42" y="95"/>
                    <a:pt x="45" y="98"/>
                  </a:cubicBezTo>
                  <a:cubicBezTo>
                    <a:pt x="48" y="101"/>
                    <a:pt x="50" y="104"/>
                    <a:pt x="53" y="106"/>
                  </a:cubicBezTo>
                  <a:cubicBezTo>
                    <a:pt x="54" y="108"/>
                    <a:pt x="55" y="109"/>
                    <a:pt x="57" y="110"/>
                  </a:cubicBezTo>
                  <a:cubicBezTo>
                    <a:pt x="58" y="112"/>
                    <a:pt x="59" y="113"/>
                    <a:pt x="61" y="114"/>
                  </a:cubicBezTo>
                  <a:cubicBezTo>
                    <a:pt x="63" y="117"/>
                    <a:pt x="66" y="119"/>
                    <a:pt x="69" y="121"/>
                  </a:cubicBezTo>
                  <a:cubicBezTo>
                    <a:pt x="72" y="125"/>
                    <a:pt x="76" y="128"/>
                    <a:pt x="79" y="131"/>
                  </a:cubicBezTo>
                  <a:cubicBezTo>
                    <a:pt x="81" y="132"/>
                    <a:pt x="83" y="134"/>
                    <a:pt x="85" y="135"/>
                  </a:cubicBezTo>
                  <a:cubicBezTo>
                    <a:pt x="92" y="141"/>
                    <a:pt x="100" y="146"/>
                    <a:pt x="107" y="150"/>
                  </a:cubicBezTo>
                  <a:cubicBezTo>
                    <a:pt x="110" y="151"/>
                    <a:pt x="112" y="153"/>
                    <a:pt x="115" y="154"/>
                  </a:cubicBezTo>
                  <a:cubicBezTo>
                    <a:pt x="127" y="160"/>
                    <a:pt x="138" y="164"/>
                    <a:pt x="147" y="164"/>
                  </a:cubicBezTo>
                  <a:cubicBezTo>
                    <a:pt x="153" y="164"/>
                    <a:pt x="158" y="162"/>
                    <a:pt x="162" y="159"/>
                  </a:cubicBezTo>
                  <a:cubicBezTo>
                    <a:pt x="170" y="150"/>
                    <a:pt x="168" y="133"/>
                    <a:pt x="157" y="112"/>
                  </a:cubicBezTo>
                  <a:cubicBezTo>
                    <a:pt x="156" y="109"/>
                    <a:pt x="154" y="107"/>
                    <a:pt x="153" y="104"/>
                  </a:cubicBezTo>
                  <a:cubicBezTo>
                    <a:pt x="149" y="97"/>
                    <a:pt x="144" y="90"/>
                    <a:pt x="138" y="82"/>
                  </a:cubicBezTo>
                  <a:cubicBezTo>
                    <a:pt x="136" y="80"/>
                    <a:pt x="135" y="78"/>
                    <a:pt x="133" y="76"/>
                  </a:cubicBezTo>
                  <a:cubicBezTo>
                    <a:pt x="131" y="73"/>
                    <a:pt x="128" y="69"/>
                    <a:pt x="124" y="66"/>
                  </a:cubicBezTo>
                  <a:cubicBezTo>
                    <a:pt x="122" y="63"/>
                    <a:pt x="120" y="60"/>
                    <a:pt x="117" y="58"/>
                  </a:cubicBezTo>
                  <a:cubicBezTo>
                    <a:pt x="116" y="57"/>
                    <a:pt x="115" y="55"/>
                    <a:pt x="113" y="54"/>
                  </a:cubicBezTo>
                  <a:cubicBezTo>
                    <a:pt x="112" y="52"/>
                    <a:pt x="110" y="51"/>
                    <a:pt x="109" y="50"/>
                  </a:cubicBezTo>
                  <a:cubicBezTo>
                    <a:pt x="106" y="47"/>
                    <a:pt x="104" y="45"/>
                    <a:pt x="101" y="43"/>
                  </a:cubicBezTo>
                  <a:cubicBezTo>
                    <a:pt x="98" y="39"/>
                    <a:pt x="94" y="36"/>
                    <a:pt x="91" y="33"/>
                  </a:cubicBezTo>
                  <a:cubicBezTo>
                    <a:pt x="89" y="32"/>
                    <a:pt x="87" y="30"/>
                    <a:pt x="85" y="29"/>
                  </a:cubicBezTo>
                  <a:cubicBezTo>
                    <a:pt x="77" y="23"/>
                    <a:pt x="70" y="18"/>
                    <a:pt x="63" y="14"/>
                  </a:cubicBezTo>
                  <a:cubicBezTo>
                    <a:pt x="60" y="13"/>
                    <a:pt x="58" y="11"/>
                    <a:pt x="55" y="10"/>
                  </a:cubicBezTo>
                  <a:cubicBezTo>
                    <a:pt x="43" y="4"/>
                    <a:pt x="32" y="0"/>
                    <a:pt x="23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  <p:sp>
          <p:nvSpPr>
            <p:cNvPr id="22" name="Oval 51"/>
            <p:cNvSpPr>
              <a:spLocks noChangeArrowheads="1"/>
            </p:cNvSpPr>
            <p:nvPr/>
          </p:nvSpPr>
          <p:spPr bwMode="auto">
            <a:xfrm>
              <a:off x="1881188" y="3403600"/>
              <a:ext cx="128588" cy="128588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srgbClr val="FF0000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860276" y="1585895"/>
            <a:ext cx="678211" cy="672746"/>
            <a:chOff x="1977747" y="1270594"/>
            <a:chExt cx="899446" cy="892198"/>
          </a:xfrm>
        </p:grpSpPr>
        <p:sp>
          <p:nvSpPr>
            <p:cNvPr id="30" name="Oval 107"/>
            <p:cNvSpPr>
              <a:spLocks noChangeArrowheads="1"/>
            </p:cNvSpPr>
            <p:nvPr/>
          </p:nvSpPr>
          <p:spPr bwMode="auto">
            <a:xfrm>
              <a:off x="1977747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Oval 108"/>
            <p:cNvSpPr>
              <a:spLocks noChangeArrowheads="1"/>
            </p:cNvSpPr>
            <p:nvPr/>
          </p:nvSpPr>
          <p:spPr bwMode="auto">
            <a:xfrm>
              <a:off x="2028522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109"/>
            <p:cNvSpPr>
              <a:spLocks/>
            </p:cNvSpPr>
            <p:nvPr/>
          </p:nvSpPr>
          <p:spPr bwMode="auto">
            <a:xfrm>
              <a:off x="2014015" y="1470069"/>
              <a:ext cx="718106" cy="667335"/>
            </a:xfrm>
            <a:custGeom>
              <a:avLst/>
              <a:gdLst>
                <a:gd name="T0" fmla="*/ 47 w 198"/>
                <a:gd name="T1" fmla="*/ 4 h 184"/>
                <a:gd name="T2" fmla="*/ 0 w 198"/>
                <a:gd name="T3" fmla="*/ 52 h 184"/>
                <a:gd name="T4" fmla="*/ 4 w 198"/>
                <a:gd name="T5" fmla="*/ 111 h 184"/>
                <a:gd name="T6" fmla="*/ 56 w 198"/>
                <a:gd name="T7" fmla="*/ 172 h 184"/>
                <a:gd name="T8" fmla="*/ 123 w 198"/>
                <a:gd name="T9" fmla="*/ 184 h 184"/>
                <a:gd name="T10" fmla="*/ 149 w 198"/>
                <a:gd name="T11" fmla="*/ 174 h 184"/>
                <a:gd name="T12" fmla="*/ 191 w 198"/>
                <a:gd name="T13" fmla="*/ 132 h 184"/>
                <a:gd name="T14" fmla="*/ 198 w 198"/>
                <a:gd name="T15" fmla="*/ 122 h 184"/>
                <a:gd name="T16" fmla="*/ 196 w 198"/>
                <a:gd name="T17" fmla="*/ 113 h 184"/>
                <a:gd name="T18" fmla="*/ 165 w 198"/>
                <a:gd name="T19" fmla="*/ 87 h 184"/>
                <a:gd name="T20" fmla="*/ 175 w 198"/>
                <a:gd name="T21" fmla="*/ 78 h 184"/>
                <a:gd name="T22" fmla="*/ 170 w 198"/>
                <a:gd name="T23" fmla="*/ 2 h 184"/>
                <a:gd name="T24" fmla="*/ 59 w 198"/>
                <a:gd name="T25" fmla="*/ 0 h 184"/>
                <a:gd name="T26" fmla="*/ 47 w 198"/>
                <a:gd name="T27" fmla="*/ 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8" h="184">
                  <a:moveTo>
                    <a:pt x="47" y="4"/>
                  </a:moveTo>
                  <a:lnTo>
                    <a:pt x="0" y="52"/>
                  </a:lnTo>
                  <a:lnTo>
                    <a:pt x="4" y="111"/>
                  </a:lnTo>
                  <a:lnTo>
                    <a:pt x="56" y="172"/>
                  </a:lnTo>
                  <a:lnTo>
                    <a:pt x="123" y="184"/>
                  </a:lnTo>
                  <a:lnTo>
                    <a:pt x="149" y="174"/>
                  </a:lnTo>
                  <a:lnTo>
                    <a:pt x="191" y="132"/>
                  </a:lnTo>
                  <a:lnTo>
                    <a:pt x="198" y="122"/>
                  </a:lnTo>
                  <a:lnTo>
                    <a:pt x="196" y="113"/>
                  </a:lnTo>
                  <a:lnTo>
                    <a:pt x="165" y="87"/>
                  </a:lnTo>
                  <a:lnTo>
                    <a:pt x="175" y="78"/>
                  </a:lnTo>
                  <a:lnTo>
                    <a:pt x="170" y="2"/>
                  </a:lnTo>
                  <a:lnTo>
                    <a:pt x="59" y="0"/>
                  </a:lnTo>
                  <a:lnTo>
                    <a:pt x="47" y="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110"/>
            <p:cNvSpPr>
              <a:spLocks noEditPoints="1"/>
            </p:cNvSpPr>
            <p:nvPr/>
          </p:nvSpPr>
          <p:spPr bwMode="auto">
            <a:xfrm>
              <a:off x="2184474" y="1459188"/>
              <a:ext cx="471484" cy="301026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111"/>
            <p:cNvSpPr>
              <a:spLocks noEditPoints="1"/>
            </p:cNvSpPr>
            <p:nvPr/>
          </p:nvSpPr>
          <p:spPr bwMode="auto">
            <a:xfrm>
              <a:off x="2108311" y="1778348"/>
              <a:ext cx="623809" cy="170461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112"/>
            <p:cNvSpPr>
              <a:spLocks noEditPoints="1"/>
            </p:cNvSpPr>
            <p:nvPr/>
          </p:nvSpPr>
          <p:spPr bwMode="auto">
            <a:xfrm>
              <a:off x="2191728" y="1451935"/>
              <a:ext cx="482364" cy="301026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113"/>
            <p:cNvSpPr>
              <a:spLocks noEditPoints="1"/>
            </p:cNvSpPr>
            <p:nvPr/>
          </p:nvSpPr>
          <p:spPr bwMode="auto">
            <a:xfrm>
              <a:off x="2115565" y="1767468"/>
              <a:ext cx="627436" cy="16320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4438603" y="1358008"/>
            <a:ext cx="787586" cy="781239"/>
            <a:chOff x="925975" y="1270594"/>
            <a:chExt cx="899446" cy="892198"/>
          </a:xfrm>
        </p:grpSpPr>
        <p:sp>
          <p:nvSpPr>
            <p:cNvPr id="38" name="Oval 114"/>
            <p:cNvSpPr>
              <a:spLocks noChangeArrowheads="1"/>
            </p:cNvSpPr>
            <p:nvPr/>
          </p:nvSpPr>
          <p:spPr bwMode="auto">
            <a:xfrm>
              <a:off x="925975" y="1270594"/>
              <a:ext cx="899446" cy="892198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Oval 115"/>
            <p:cNvSpPr>
              <a:spLocks noChangeArrowheads="1"/>
            </p:cNvSpPr>
            <p:nvPr/>
          </p:nvSpPr>
          <p:spPr bwMode="auto">
            <a:xfrm>
              <a:off x="976750" y="1314115"/>
              <a:ext cx="797896" cy="79790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116"/>
            <p:cNvSpPr>
              <a:spLocks/>
            </p:cNvSpPr>
            <p:nvPr/>
          </p:nvSpPr>
          <p:spPr bwMode="auto">
            <a:xfrm>
              <a:off x="951363" y="1459188"/>
              <a:ext cx="605675" cy="703603"/>
            </a:xfrm>
            <a:custGeom>
              <a:avLst/>
              <a:gdLst>
                <a:gd name="T0" fmla="*/ 71 w 167"/>
                <a:gd name="T1" fmla="*/ 0 h 194"/>
                <a:gd name="T2" fmla="*/ 0 w 167"/>
                <a:gd name="T3" fmla="*/ 73 h 194"/>
                <a:gd name="T4" fmla="*/ 12 w 167"/>
                <a:gd name="T5" fmla="*/ 111 h 194"/>
                <a:gd name="T6" fmla="*/ 28 w 167"/>
                <a:gd name="T7" fmla="*/ 149 h 194"/>
                <a:gd name="T8" fmla="*/ 52 w 167"/>
                <a:gd name="T9" fmla="*/ 170 h 194"/>
                <a:gd name="T10" fmla="*/ 116 w 167"/>
                <a:gd name="T11" fmla="*/ 194 h 194"/>
                <a:gd name="T12" fmla="*/ 167 w 167"/>
                <a:gd name="T13" fmla="*/ 142 h 194"/>
                <a:gd name="T14" fmla="*/ 165 w 167"/>
                <a:gd name="T15" fmla="*/ 5 h 194"/>
                <a:gd name="T16" fmla="*/ 71 w 167"/>
                <a:gd name="T17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7" h="194">
                  <a:moveTo>
                    <a:pt x="71" y="0"/>
                  </a:moveTo>
                  <a:lnTo>
                    <a:pt x="0" y="73"/>
                  </a:lnTo>
                  <a:lnTo>
                    <a:pt x="12" y="111"/>
                  </a:lnTo>
                  <a:lnTo>
                    <a:pt x="28" y="149"/>
                  </a:lnTo>
                  <a:lnTo>
                    <a:pt x="52" y="170"/>
                  </a:lnTo>
                  <a:lnTo>
                    <a:pt x="116" y="194"/>
                  </a:lnTo>
                  <a:lnTo>
                    <a:pt x="167" y="142"/>
                  </a:lnTo>
                  <a:lnTo>
                    <a:pt x="165" y="5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117"/>
            <p:cNvSpPr>
              <a:spLocks noEditPoints="1"/>
            </p:cNvSpPr>
            <p:nvPr/>
          </p:nvSpPr>
          <p:spPr bwMode="auto">
            <a:xfrm>
              <a:off x="1190731" y="1433801"/>
              <a:ext cx="377187" cy="583918"/>
            </a:xfrm>
            <a:custGeom>
              <a:avLst/>
              <a:gdLst>
                <a:gd name="T0" fmla="*/ 35 w 44"/>
                <a:gd name="T1" fmla="*/ 0 h 68"/>
                <a:gd name="T2" fmla="*/ 9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9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2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2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4" y="68"/>
                    <a:pt x="9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4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4" y="57"/>
                    <a:pt x="26" y="59"/>
                    <a:pt x="26" y="61"/>
                  </a:cubicBezTo>
                  <a:cubicBezTo>
                    <a:pt x="26" y="64"/>
                    <a:pt x="24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2"/>
                    <a:pt x="36" y="55"/>
                    <a:pt x="32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2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6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118"/>
            <p:cNvSpPr>
              <a:spLocks noEditPoints="1"/>
            </p:cNvSpPr>
            <p:nvPr/>
          </p:nvSpPr>
          <p:spPr bwMode="auto">
            <a:xfrm>
              <a:off x="1197985" y="1426547"/>
              <a:ext cx="377187" cy="580291"/>
            </a:xfrm>
            <a:custGeom>
              <a:avLst/>
              <a:gdLst>
                <a:gd name="T0" fmla="*/ 35 w 44"/>
                <a:gd name="T1" fmla="*/ 0 h 68"/>
                <a:gd name="T2" fmla="*/ 10 w 44"/>
                <a:gd name="T3" fmla="*/ 0 h 68"/>
                <a:gd name="T4" fmla="*/ 0 w 44"/>
                <a:gd name="T5" fmla="*/ 9 h 68"/>
                <a:gd name="T6" fmla="*/ 0 w 44"/>
                <a:gd name="T7" fmla="*/ 59 h 68"/>
                <a:gd name="T8" fmla="*/ 10 w 44"/>
                <a:gd name="T9" fmla="*/ 68 h 68"/>
                <a:gd name="T10" fmla="*/ 35 w 44"/>
                <a:gd name="T11" fmla="*/ 68 h 68"/>
                <a:gd name="T12" fmla="*/ 44 w 44"/>
                <a:gd name="T13" fmla="*/ 59 h 68"/>
                <a:gd name="T14" fmla="*/ 44 w 44"/>
                <a:gd name="T15" fmla="*/ 9 h 68"/>
                <a:gd name="T16" fmla="*/ 35 w 44"/>
                <a:gd name="T17" fmla="*/ 0 h 68"/>
                <a:gd name="T18" fmla="*/ 22 w 44"/>
                <a:gd name="T19" fmla="*/ 65 h 68"/>
                <a:gd name="T20" fmla="*/ 18 w 44"/>
                <a:gd name="T21" fmla="*/ 61 h 68"/>
                <a:gd name="T22" fmla="*/ 22 w 44"/>
                <a:gd name="T23" fmla="*/ 57 h 68"/>
                <a:gd name="T24" fmla="*/ 26 w 44"/>
                <a:gd name="T25" fmla="*/ 61 h 68"/>
                <a:gd name="T26" fmla="*/ 22 w 44"/>
                <a:gd name="T27" fmla="*/ 65 h 68"/>
                <a:gd name="T28" fmla="*/ 40 w 44"/>
                <a:gd name="T29" fmla="*/ 48 h 68"/>
                <a:gd name="T30" fmla="*/ 33 w 44"/>
                <a:gd name="T31" fmla="*/ 55 h 68"/>
                <a:gd name="T32" fmla="*/ 12 w 44"/>
                <a:gd name="T33" fmla="*/ 55 h 68"/>
                <a:gd name="T34" fmla="*/ 5 w 44"/>
                <a:gd name="T35" fmla="*/ 48 h 68"/>
                <a:gd name="T36" fmla="*/ 5 w 44"/>
                <a:gd name="T37" fmla="*/ 13 h 68"/>
                <a:gd name="T38" fmla="*/ 12 w 44"/>
                <a:gd name="T39" fmla="*/ 6 h 68"/>
                <a:gd name="T40" fmla="*/ 33 w 44"/>
                <a:gd name="T41" fmla="*/ 6 h 68"/>
                <a:gd name="T42" fmla="*/ 40 w 44"/>
                <a:gd name="T43" fmla="*/ 13 h 68"/>
                <a:gd name="T44" fmla="*/ 40 w 44"/>
                <a:gd name="T45" fmla="*/ 4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4" h="68">
                  <a:moveTo>
                    <a:pt x="35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64"/>
                    <a:pt x="5" y="68"/>
                    <a:pt x="10" y="68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40" y="68"/>
                    <a:pt x="44" y="64"/>
                    <a:pt x="44" y="59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4"/>
                    <a:pt x="40" y="0"/>
                    <a:pt x="35" y="0"/>
                  </a:cubicBezTo>
                  <a:close/>
                  <a:moveTo>
                    <a:pt x="22" y="65"/>
                  </a:moveTo>
                  <a:cubicBezTo>
                    <a:pt x="20" y="65"/>
                    <a:pt x="18" y="63"/>
                    <a:pt x="18" y="61"/>
                  </a:cubicBezTo>
                  <a:cubicBezTo>
                    <a:pt x="18" y="59"/>
                    <a:pt x="20" y="57"/>
                    <a:pt x="22" y="57"/>
                  </a:cubicBezTo>
                  <a:cubicBezTo>
                    <a:pt x="25" y="57"/>
                    <a:pt x="26" y="59"/>
                    <a:pt x="26" y="61"/>
                  </a:cubicBezTo>
                  <a:cubicBezTo>
                    <a:pt x="26" y="63"/>
                    <a:pt x="25" y="65"/>
                    <a:pt x="22" y="65"/>
                  </a:cubicBezTo>
                  <a:close/>
                  <a:moveTo>
                    <a:pt x="40" y="48"/>
                  </a:moveTo>
                  <a:cubicBezTo>
                    <a:pt x="40" y="51"/>
                    <a:pt x="37" y="55"/>
                    <a:pt x="33" y="55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5"/>
                    <a:pt x="5" y="51"/>
                    <a:pt x="5" y="48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9"/>
                    <a:pt x="8" y="6"/>
                    <a:pt x="12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7" y="6"/>
                    <a:pt x="40" y="9"/>
                    <a:pt x="40" y="13"/>
                  </a:cubicBezTo>
                  <a:lnTo>
                    <a:pt x="40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10412298" y="1246107"/>
            <a:ext cx="692718" cy="687136"/>
            <a:chOff x="6195714" y="1270594"/>
            <a:chExt cx="899446" cy="892198"/>
          </a:xfrm>
        </p:grpSpPr>
        <p:sp>
          <p:nvSpPr>
            <p:cNvPr id="44" name="Oval 119"/>
            <p:cNvSpPr>
              <a:spLocks noChangeArrowheads="1"/>
            </p:cNvSpPr>
            <p:nvPr/>
          </p:nvSpPr>
          <p:spPr bwMode="auto">
            <a:xfrm>
              <a:off x="6195714" y="1270594"/>
              <a:ext cx="899446" cy="892198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Oval 120"/>
            <p:cNvSpPr>
              <a:spLocks noChangeArrowheads="1"/>
            </p:cNvSpPr>
            <p:nvPr/>
          </p:nvSpPr>
          <p:spPr bwMode="auto">
            <a:xfrm>
              <a:off x="6246489" y="1314115"/>
              <a:ext cx="797896" cy="797900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121"/>
            <p:cNvSpPr>
              <a:spLocks/>
            </p:cNvSpPr>
            <p:nvPr/>
          </p:nvSpPr>
          <p:spPr bwMode="auto">
            <a:xfrm>
              <a:off x="6210221" y="1564366"/>
              <a:ext cx="678211" cy="598425"/>
            </a:xfrm>
            <a:custGeom>
              <a:avLst/>
              <a:gdLst>
                <a:gd name="T0" fmla="*/ 50 w 187"/>
                <a:gd name="T1" fmla="*/ 0 h 165"/>
                <a:gd name="T2" fmla="*/ 0 w 187"/>
                <a:gd name="T3" fmla="*/ 49 h 165"/>
                <a:gd name="T4" fmla="*/ 34 w 187"/>
                <a:gd name="T5" fmla="*/ 125 h 165"/>
                <a:gd name="T6" fmla="*/ 85 w 187"/>
                <a:gd name="T7" fmla="*/ 153 h 165"/>
                <a:gd name="T8" fmla="*/ 109 w 187"/>
                <a:gd name="T9" fmla="*/ 165 h 165"/>
                <a:gd name="T10" fmla="*/ 182 w 187"/>
                <a:gd name="T11" fmla="*/ 92 h 165"/>
                <a:gd name="T12" fmla="*/ 180 w 187"/>
                <a:gd name="T13" fmla="*/ 89 h 165"/>
                <a:gd name="T14" fmla="*/ 187 w 187"/>
                <a:gd name="T15" fmla="*/ 82 h 165"/>
                <a:gd name="T16" fmla="*/ 187 w 187"/>
                <a:gd name="T17" fmla="*/ 14 h 165"/>
                <a:gd name="T18" fmla="*/ 180 w 187"/>
                <a:gd name="T19" fmla="*/ 0 h 165"/>
                <a:gd name="T20" fmla="*/ 50 w 187"/>
                <a:gd name="T2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7" h="165">
                  <a:moveTo>
                    <a:pt x="50" y="0"/>
                  </a:moveTo>
                  <a:lnTo>
                    <a:pt x="0" y="49"/>
                  </a:lnTo>
                  <a:lnTo>
                    <a:pt x="34" y="125"/>
                  </a:lnTo>
                  <a:lnTo>
                    <a:pt x="85" y="153"/>
                  </a:lnTo>
                  <a:lnTo>
                    <a:pt x="109" y="165"/>
                  </a:lnTo>
                  <a:lnTo>
                    <a:pt x="182" y="92"/>
                  </a:lnTo>
                  <a:lnTo>
                    <a:pt x="180" y="89"/>
                  </a:lnTo>
                  <a:lnTo>
                    <a:pt x="187" y="82"/>
                  </a:lnTo>
                  <a:lnTo>
                    <a:pt x="187" y="14"/>
                  </a:lnTo>
                  <a:lnTo>
                    <a:pt x="180" y="0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122"/>
            <p:cNvSpPr>
              <a:spLocks noEditPoints="1"/>
            </p:cNvSpPr>
            <p:nvPr/>
          </p:nvSpPr>
          <p:spPr bwMode="auto">
            <a:xfrm>
              <a:off x="6373427" y="1564366"/>
              <a:ext cx="515005" cy="333667"/>
            </a:xfrm>
            <a:custGeom>
              <a:avLst/>
              <a:gdLst>
                <a:gd name="T0" fmla="*/ 0 w 60"/>
                <a:gd name="T1" fmla="*/ 4 h 39"/>
                <a:gd name="T2" fmla="*/ 0 w 60"/>
                <a:gd name="T3" fmla="*/ 4 h 39"/>
                <a:gd name="T4" fmla="*/ 0 w 60"/>
                <a:gd name="T5" fmla="*/ 34 h 39"/>
                <a:gd name="T6" fmla="*/ 0 w 60"/>
                <a:gd name="T7" fmla="*/ 34 h 39"/>
                <a:gd name="T8" fmla="*/ 16 w 60"/>
                <a:gd name="T9" fmla="*/ 19 h 39"/>
                <a:gd name="T10" fmla="*/ 0 w 60"/>
                <a:gd name="T11" fmla="*/ 4 h 39"/>
                <a:gd name="T12" fmla="*/ 19 w 60"/>
                <a:gd name="T13" fmla="*/ 16 h 39"/>
                <a:gd name="T14" fmla="*/ 22 w 60"/>
                <a:gd name="T15" fmla="*/ 19 h 39"/>
                <a:gd name="T16" fmla="*/ 25 w 60"/>
                <a:gd name="T17" fmla="*/ 22 h 39"/>
                <a:gd name="T18" fmla="*/ 30 w 60"/>
                <a:gd name="T19" fmla="*/ 24 h 39"/>
                <a:gd name="T20" fmla="*/ 35 w 60"/>
                <a:gd name="T21" fmla="*/ 22 h 39"/>
                <a:gd name="T22" fmla="*/ 38 w 60"/>
                <a:gd name="T23" fmla="*/ 20 h 39"/>
                <a:gd name="T24" fmla="*/ 41 w 60"/>
                <a:gd name="T25" fmla="*/ 17 h 39"/>
                <a:gd name="T26" fmla="*/ 57 w 60"/>
                <a:gd name="T27" fmla="*/ 1 h 39"/>
                <a:gd name="T28" fmla="*/ 59 w 60"/>
                <a:gd name="T29" fmla="*/ 0 h 39"/>
                <a:gd name="T30" fmla="*/ 2 w 60"/>
                <a:gd name="T31" fmla="*/ 0 h 39"/>
                <a:gd name="T32" fmla="*/ 3 w 60"/>
                <a:gd name="T33" fmla="*/ 1 h 39"/>
                <a:gd name="T34" fmla="*/ 19 w 60"/>
                <a:gd name="T35" fmla="*/ 16 h 39"/>
                <a:gd name="T36" fmla="*/ 41 w 60"/>
                <a:gd name="T37" fmla="*/ 23 h 39"/>
                <a:gd name="T38" fmla="*/ 38 w 60"/>
                <a:gd name="T39" fmla="*/ 26 h 39"/>
                <a:gd name="T40" fmla="*/ 30 w 60"/>
                <a:gd name="T41" fmla="*/ 29 h 39"/>
                <a:gd name="T42" fmla="*/ 23 w 60"/>
                <a:gd name="T43" fmla="*/ 26 h 39"/>
                <a:gd name="T44" fmla="*/ 19 w 60"/>
                <a:gd name="T45" fmla="*/ 22 h 39"/>
                <a:gd name="T46" fmla="*/ 3 w 60"/>
                <a:gd name="T47" fmla="*/ 38 h 39"/>
                <a:gd name="T48" fmla="*/ 2 w 60"/>
                <a:gd name="T49" fmla="*/ 39 h 39"/>
                <a:gd name="T50" fmla="*/ 58 w 60"/>
                <a:gd name="T51" fmla="*/ 39 h 39"/>
                <a:gd name="T52" fmla="*/ 57 w 60"/>
                <a:gd name="T53" fmla="*/ 38 h 39"/>
                <a:gd name="T54" fmla="*/ 41 w 60"/>
                <a:gd name="T55" fmla="*/ 23 h 39"/>
                <a:gd name="T56" fmla="*/ 60 w 60"/>
                <a:gd name="T57" fmla="*/ 5 h 39"/>
                <a:gd name="T58" fmla="*/ 45 w 60"/>
                <a:gd name="T59" fmla="*/ 20 h 39"/>
                <a:gd name="T60" fmla="*/ 60 w 60"/>
                <a:gd name="T61" fmla="*/ 35 h 39"/>
                <a:gd name="T62" fmla="*/ 60 w 60"/>
                <a:gd name="T63" fmla="*/ 35 h 39"/>
                <a:gd name="T64" fmla="*/ 60 w 60"/>
                <a:gd name="T65" fmla="*/ 5 h 39"/>
                <a:gd name="T66" fmla="*/ 60 w 60"/>
                <a:gd name="T67" fmla="*/ 5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0" h="39">
                  <a:moveTo>
                    <a:pt x="0" y="4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6" y="19"/>
                    <a:pt x="16" y="19"/>
                    <a:pt x="16" y="19"/>
                  </a:cubicBezTo>
                  <a:lnTo>
                    <a:pt x="0" y="4"/>
                  </a:lnTo>
                  <a:close/>
                  <a:moveTo>
                    <a:pt x="19" y="16"/>
                  </a:moveTo>
                  <a:cubicBezTo>
                    <a:pt x="22" y="19"/>
                    <a:pt x="22" y="19"/>
                    <a:pt x="22" y="19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9" y="24"/>
                    <a:pt x="30" y="24"/>
                  </a:cubicBezTo>
                  <a:cubicBezTo>
                    <a:pt x="32" y="24"/>
                    <a:pt x="34" y="24"/>
                    <a:pt x="35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58" y="0"/>
                    <a:pt x="58" y="0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3" y="1"/>
                  </a:cubicBezTo>
                  <a:lnTo>
                    <a:pt x="19" y="16"/>
                  </a:lnTo>
                  <a:close/>
                  <a:moveTo>
                    <a:pt x="41" y="23"/>
                  </a:moveTo>
                  <a:cubicBezTo>
                    <a:pt x="38" y="26"/>
                    <a:pt x="38" y="26"/>
                    <a:pt x="38" y="26"/>
                  </a:cubicBezTo>
                  <a:cubicBezTo>
                    <a:pt x="36" y="28"/>
                    <a:pt x="33" y="29"/>
                    <a:pt x="30" y="29"/>
                  </a:cubicBezTo>
                  <a:cubicBezTo>
                    <a:pt x="28" y="29"/>
                    <a:pt x="25" y="28"/>
                    <a:pt x="23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9"/>
                    <a:pt x="2" y="39"/>
                  </a:cubicBezTo>
                  <a:cubicBezTo>
                    <a:pt x="58" y="39"/>
                    <a:pt x="58" y="39"/>
                    <a:pt x="58" y="39"/>
                  </a:cubicBezTo>
                  <a:cubicBezTo>
                    <a:pt x="58" y="39"/>
                    <a:pt x="58" y="39"/>
                    <a:pt x="57" y="38"/>
                  </a:cubicBezTo>
                  <a:lnTo>
                    <a:pt x="41" y="23"/>
                  </a:lnTo>
                  <a:close/>
                  <a:moveTo>
                    <a:pt x="60" y="5"/>
                  </a:moveTo>
                  <a:cubicBezTo>
                    <a:pt x="45" y="20"/>
                    <a:pt x="45" y="20"/>
                    <a:pt x="45" y="20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60" y="5"/>
                    <a:pt x="60" y="5"/>
                    <a:pt x="60" y="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123"/>
            <p:cNvSpPr>
              <a:spLocks noEditPoints="1"/>
            </p:cNvSpPr>
            <p:nvPr/>
          </p:nvSpPr>
          <p:spPr bwMode="auto">
            <a:xfrm>
              <a:off x="6384308" y="1546232"/>
              <a:ext cx="522259" cy="340921"/>
            </a:xfrm>
            <a:custGeom>
              <a:avLst/>
              <a:gdLst>
                <a:gd name="T0" fmla="*/ 0 w 61"/>
                <a:gd name="T1" fmla="*/ 5 h 40"/>
                <a:gd name="T2" fmla="*/ 0 w 61"/>
                <a:gd name="T3" fmla="*/ 5 h 40"/>
                <a:gd name="T4" fmla="*/ 0 w 61"/>
                <a:gd name="T5" fmla="*/ 35 h 40"/>
                <a:gd name="T6" fmla="*/ 0 w 61"/>
                <a:gd name="T7" fmla="*/ 35 h 40"/>
                <a:gd name="T8" fmla="*/ 16 w 61"/>
                <a:gd name="T9" fmla="*/ 20 h 40"/>
                <a:gd name="T10" fmla="*/ 0 w 61"/>
                <a:gd name="T11" fmla="*/ 5 h 40"/>
                <a:gd name="T12" fmla="*/ 19 w 61"/>
                <a:gd name="T13" fmla="*/ 17 h 40"/>
                <a:gd name="T14" fmla="*/ 22 w 61"/>
                <a:gd name="T15" fmla="*/ 20 h 40"/>
                <a:gd name="T16" fmla="*/ 26 w 61"/>
                <a:gd name="T17" fmla="*/ 23 h 40"/>
                <a:gd name="T18" fmla="*/ 31 w 61"/>
                <a:gd name="T19" fmla="*/ 25 h 40"/>
                <a:gd name="T20" fmla="*/ 36 w 61"/>
                <a:gd name="T21" fmla="*/ 23 h 40"/>
                <a:gd name="T22" fmla="*/ 38 w 61"/>
                <a:gd name="T23" fmla="*/ 21 h 40"/>
                <a:gd name="T24" fmla="*/ 42 w 61"/>
                <a:gd name="T25" fmla="*/ 17 h 40"/>
                <a:gd name="T26" fmla="*/ 58 w 61"/>
                <a:gd name="T27" fmla="*/ 2 h 40"/>
                <a:gd name="T28" fmla="*/ 59 w 61"/>
                <a:gd name="T29" fmla="*/ 0 h 40"/>
                <a:gd name="T30" fmla="*/ 2 w 61"/>
                <a:gd name="T31" fmla="*/ 0 h 40"/>
                <a:gd name="T32" fmla="*/ 3 w 61"/>
                <a:gd name="T33" fmla="*/ 1 h 40"/>
                <a:gd name="T34" fmla="*/ 19 w 61"/>
                <a:gd name="T35" fmla="*/ 17 h 40"/>
                <a:gd name="T36" fmla="*/ 42 w 61"/>
                <a:gd name="T37" fmla="*/ 24 h 40"/>
                <a:gd name="T38" fmla="*/ 38 w 61"/>
                <a:gd name="T39" fmla="*/ 27 h 40"/>
                <a:gd name="T40" fmla="*/ 31 w 61"/>
                <a:gd name="T41" fmla="*/ 30 h 40"/>
                <a:gd name="T42" fmla="*/ 23 w 61"/>
                <a:gd name="T43" fmla="*/ 27 h 40"/>
                <a:gd name="T44" fmla="*/ 19 w 61"/>
                <a:gd name="T45" fmla="*/ 23 h 40"/>
                <a:gd name="T46" fmla="*/ 3 w 61"/>
                <a:gd name="T47" fmla="*/ 39 h 40"/>
                <a:gd name="T48" fmla="*/ 2 w 61"/>
                <a:gd name="T49" fmla="*/ 40 h 40"/>
                <a:gd name="T50" fmla="*/ 59 w 61"/>
                <a:gd name="T51" fmla="*/ 40 h 40"/>
                <a:gd name="T52" fmla="*/ 58 w 61"/>
                <a:gd name="T53" fmla="*/ 39 h 40"/>
                <a:gd name="T54" fmla="*/ 42 w 61"/>
                <a:gd name="T55" fmla="*/ 24 h 40"/>
                <a:gd name="T56" fmla="*/ 60 w 61"/>
                <a:gd name="T57" fmla="*/ 6 h 40"/>
                <a:gd name="T58" fmla="*/ 45 w 61"/>
                <a:gd name="T59" fmla="*/ 21 h 40"/>
                <a:gd name="T60" fmla="*/ 60 w 61"/>
                <a:gd name="T61" fmla="*/ 36 h 40"/>
                <a:gd name="T62" fmla="*/ 61 w 61"/>
                <a:gd name="T63" fmla="*/ 36 h 40"/>
                <a:gd name="T64" fmla="*/ 61 w 61"/>
                <a:gd name="T65" fmla="*/ 5 h 40"/>
                <a:gd name="T66" fmla="*/ 60 w 61"/>
                <a:gd name="T6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1" h="40"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6" y="20"/>
                    <a:pt x="16" y="20"/>
                    <a:pt x="16" y="20"/>
                  </a:cubicBezTo>
                  <a:lnTo>
                    <a:pt x="0" y="5"/>
                  </a:lnTo>
                  <a:close/>
                  <a:moveTo>
                    <a:pt x="19" y="17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7" y="24"/>
                    <a:pt x="29" y="25"/>
                    <a:pt x="31" y="25"/>
                  </a:cubicBezTo>
                  <a:cubicBezTo>
                    <a:pt x="32" y="25"/>
                    <a:pt x="34" y="24"/>
                    <a:pt x="36" y="23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8" y="1"/>
                    <a:pt x="59" y="1"/>
                    <a:pt x="5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3" y="1"/>
                    <a:pt x="3" y="1"/>
                  </a:cubicBezTo>
                  <a:lnTo>
                    <a:pt x="19" y="17"/>
                  </a:lnTo>
                  <a:close/>
                  <a:moveTo>
                    <a:pt x="42" y="24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3" y="30"/>
                    <a:pt x="31" y="30"/>
                  </a:cubicBezTo>
                  <a:cubicBezTo>
                    <a:pt x="28" y="30"/>
                    <a:pt x="25" y="29"/>
                    <a:pt x="23" y="27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8" y="40"/>
                    <a:pt x="58" y="40"/>
                    <a:pt x="58" y="39"/>
                  </a:cubicBezTo>
                  <a:lnTo>
                    <a:pt x="42" y="24"/>
                  </a:lnTo>
                  <a:close/>
                  <a:moveTo>
                    <a:pt x="60" y="6"/>
                  </a:moveTo>
                  <a:cubicBezTo>
                    <a:pt x="45" y="21"/>
                    <a:pt x="45" y="21"/>
                    <a:pt x="45" y="21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0" y="36"/>
                    <a:pt x="60" y="36"/>
                    <a:pt x="61" y="36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0" y="5"/>
                    <a:pt x="60" y="5"/>
                    <a:pt x="60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57009" y="1787065"/>
            <a:ext cx="639849" cy="634693"/>
            <a:chOff x="3033145" y="1270594"/>
            <a:chExt cx="899446" cy="892198"/>
          </a:xfrm>
        </p:grpSpPr>
        <p:sp>
          <p:nvSpPr>
            <p:cNvPr id="50" name="Oval 136"/>
            <p:cNvSpPr>
              <a:spLocks noChangeArrowheads="1"/>
            </p:cNvSpPr>
            <p:nvPr/>
          </p:nvSpPr>
          <p:spPr bwMode="auto">
            <a:xfrm>
              <a:off x="3033145" y="1270594"/>
              <a:ext cx="899446" cy="892198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Oval 137"/>
            <p:cNvSpPr>
              <a:spLocks noChangeArrowheads="1"/>
            </p:cNvSpPr>
            <p:nvPr/>
          </p:nvSpPr>
          <p:spPr bwMode="auto">
            <a:xfrm>
              <a:off x="3083920" y="1314115"/>
              <a:ext cx="797896" cy="797900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138"/>
            <p:cNvSpPr>
              <a:spLocks/>
            </p:cNvSpPr>
            <p:nvPr/>
          </p:nvSpPr>
          <p:spPr bwMode="auto">
            <a:xfrm>
              <a:off x="3083920" y="1502710"/>
              <a:ext cx="703599" cy="616559"/>
            </a:xfrm>
            <a:custGeom>
              <a:avLst/>
              <a:gdLst>
                <a:gd name="T0" fmla="*/ 52 w 82"/>
                <a:gd name="T1" fmla="*/ 55 h 72"/>
                <a:gd name="T2" fmla="*/ 55 w 82"/>
                <a:gd name="T3" fmla="*/ 43 h 72"/>
                <a:gd name="T4" fmla="*/ 62 w 82"/>
                <a:gd name="T5" fmla="*/ 36 h 72"/>
                <a:gd name="T6" fmla="*/ 64 w 82"/>
                <a:gd name="T7" fmla="*/ 34 h 72"/>
                <a:gd name="T8" fmla="*/ 71 w 82"/>
                <a:gd name="T9" fmla="*/ 27 h 72"/>
                <a:gd name="T10" fmla="*/ 73 w 82"/>
                <a:gd name="T11" fmla="*/ 24 h 72"/>
                <a:gd name="T12" fmla="*/ 82 w 82"/>
                <a:gd name="T13" fmla="*/ 17 h 72"/>
                <a:gd name="T14" fmla="*/ 62 w 82"/>
                <a:gd name="T15" fmla="*/ 3 h 72"/>
                <a:gd name="T16" fmla="*/ 50 w 82"/>
                <a:gd name="T17" fmla="*/ 0 h 72"/>
                <a:gd name="T18" fmla="*/ 26 w 82"/>
                <a:gd name="T19" fmla="*/ 5 h 72"/>
                <a:gd name="T20" fmla="*/ 9 w 82"/>
                <a:gd name="T21" fmla="*/ 12 h 72"/>
                <a:gd name="T22" fmla="*/ 0 w 82"/>
                <a:gd name="T23" fmla="*/ 21 h 72"/>
                <a:gd name="T24" fmla="*/ 0 w 82"/>
                <a:gd name="T25" fmla="*/ 25 h 72"/>
                <a:gd name="T26" fmla="*/ 34 w 82"/>
                <a:gd name="T27" fmla="*/ 72 h 72"/>
                <a:gd name="T28" fmla="*/ 52 w 82"/>
                <a:gd name="T29" fmla="*/ 5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2" h="72">
                  <a:moveTo>
                    <a:pt x="52" y="55"/>
                  </a:moveTo>
                  <a:cubicBezTo>
                    <a:pt x="55" y="43"/>
                    <a:pt x="55" y="43"/>
                    <a:pt x="55" y="43"/>
                  </a:cubicBezTo>
                  <a:cubicBezTo>
                    <a:pt x="62" y="36"/>
                    <a:pt x="62" y="36"/>
                    <a:pt x="62" y="36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3" y="24"/>
                    <a:pt x="73" y="24"/>
                    <a:pt x="73" y="24"/>
                  </a:cubicBezTo>
                  <a:cubicBezTo>
                    <a:pt x="82" y="17"/>
                    <a:pt x="82" y="17"/>
                    <a:pt x="82" y="17"/>
                  </a:cubicBezTo>
                  <a:cubicBezTo>
                    <a:pt x="82" y="17"/>
                    <a:pt x="63" y="3"/>
                    <a:pt x="62" y="3"/>
                  </a:cubicBezTo>
                  <a:cubicBezTo>
                    <a:pt x="61" y="3"/>
                    <a:pt x="50" y="0"/>
                    <a:pt x="50" y="0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49"/>
                    <a:pt x="16" y="72"/>
                    <a:pt x="34" y="72"/>
                  </a:cubicBezTo>
                  <a:lnTo>
                    <a:pt x="52" y="5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139"/>
            <p:cNvSpPr>
              <a:spLocks/>
            </p:cNvSpPr>
            <p:nvPr/>
          </p:nvSpPr>
          <p:spPr bwMode="auto">
            <a:xfrm>
              <a:off x="3323289" y="1698558"/>
              <a:ext cx="301024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140"/>
            <p:cNvSpPr>
              <a:spLocks/>
            </p:cNvSpPr>
            <p:nvPr/>
          </p:nvSpPr>
          <p:spPr bwMode="auto">
            <a:xfrm>
              <a:off x="3392198" y="1836378"/>
              <a:ext cx="163206" cy="163207"/>
            </a:xfrm>
            <a:custGeom>
              <a:avLst/>
              <a:gdLst>
                <a:gd name="T0" fmla="*/ 3 w 19"/>
                <a:gd name="T1" fmla="*/ 16 h 19"/>
                <a:gd name="T2" fmla="*/ 3 w 19"/>
                <a:gd name="T3" fmla="*/ 3 h 19"/>
                <a:gd name="T4" fmla="*/ 16 w 19"/>
                <a:gd name="T5" fmla="*/ 3 h 19"/>
                <a:gd name="T6" fmla="*/ 16 w 19"/>
                <a:gd name="T7" fmla="*/ 16 h 19"/>
                <a:gd name="T8" fmla="*/ 3 w 19"/>
                <a:gd name="T9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9">
                  <a:moveTo>
                    <a:pt x="3" y="16"/>
                  </a:moveTo>
                  <a:cubicBezTo>
                    <a:pt x="0" y="12"/>
                    <a:pt x="0" y="7"/>
                    <a:pt x="3" y="3"/>
                  </a:cubicBezTo>
                  <a:cubicBezTo>
                    <a:pt x="7" y="0"/>
                    <a:pt x="12" y="0"/>
                    <a:pt x="16" y="3"/>
                  </a:cubicBezTo>
                  <a:cubicBezTo>
                    <a:pt x="19" y="7"/>
                    <a:pt x="19" y="12"/>
                    <a:pt x="16" y="16"/>
                  </a:cubicBezTo>
                  <a:cubicBezTo>
                    <a:pt x="12" y="19"/>
                    <a:pt x="7" y="19"/>
                    <a:pt x="3" y="16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141"/>
            <p:cNvSpPr>
              <a:spLocks/>
            </p:cNvSpPr>
            <p:nvPr/>
          </p:nvSpPr>
          <p:spPr bwMode="auto">
            <a:xfrm>
              <a:off x="3239873" y="1571620"/>
              <a:ext cx="471484" cy="170461"/>
            </a:xfrm>
            <a:custGeom>
              <a:avLst/>
              <a:gdLst>
                <a:gd name="T0" fmla="*/ 49 w 55"/>
                <a:gd name="T1" fmla="*/ 18 h 20"/>
                <a:gd name="T2" fmla="*/ 5 w 55"/>
                <a:gd name="T3" fmla="*/ 18 h 20"/>
                <a:gd name="T4" fmla="*/ 5 w 55"/>
                <a:gd name="T5" fmla="*/ 18 h 20"/>
                <a:gd name="T6" fmla="*/ 1 w 55"/>
                <a:gd name="T7" fmla="*/ 18 h 20"/>
                <a:gd name="T8" fmla="*/ 1 w 55"/>
                <a:gd name="T9" fmla="*/ 18 h 20"/>
                <a:gd name="T10" fmla="*/ 1 w 55"/>
                <a:gd name="T11" fmla="*/ 14 h 20"/>
                <a:gd name="T12" fmla="*/ 1 w 55"/>
                <a:gd name="T13" fmla="*/ 14 h 20"/>
                <a:gd name="T14" fmla="*/ 54 w 55"/>
                <a:gd name="T15" fmla="*/ 14 h 20"/>
                <a:gd name="T16" fmla="*/ 54 w 55"/>
                <a:gd name="T17" fmla="*/ 14 h 20"/>
                <a:gd name="T18" fmla="*/ 54 w 55"/>
                <a:gd name="T19" fmla="*/ 18 h 20"/>
                <a:gd name="T20" fmla="*/ 54 w 55"/>
                <a:gd name="T21" fmla="*/ 18 h 20"/>
                <a:gd name="T22" fmla="*/ 49 w 55"/>
                <a:gd name="T2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49" y="18"/>
                  </a:moveTo>
                  <a:cubicBezTo>
                    <a:pt x="37" y="6"/>
                    <a:pt x="18" y="6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4" y="20"/>
                    <a:pt x="2" y="20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6" y="0"/>
                    <a:pt x="39" y="0"/>
                    <a:pt x="54" y="14"/>
                  </a:cubicBezTo>
                  <a:cubicBezTo>
                    <a:pt x="54" y="14"/>
                    <a:pt x="54" y="14"/>
                    <a:pt x="54" y="14"/>
                  </a:cubicBezTo>
                  <a:cubicBezTo>
                    <a:pt x="55" y="15"/>
                    <a:pt x="55" y="17"/>
                    <a:pt x="54" y="18"/>
                  </a:cubicBezTo>
                  <a:cubicBezTo>
                    <a:pt x="54" y="18"/>
                    <a:pt x="54" y="18"/>
                    <a:pt x="54" y="18"/>
                  </a:cubicBezTo>
                  <a:cubicBezTo>
                    <a:pt x="53" y="20"/>
                    <a:pt x="51" y="20"/>
                    <a:pt x="49" y="1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142"/>
            <p:cNvSpPr>
              <a:spLocks/>
            </p:cNvSpPr>
            <p:nvPr/>
          </p:nvSpPr>
          <p:spPr bwMode="auto">
            <a:xfrm>
              <a:off x="3152830" y="1433801"/>
              <a:ext cx="641943" cy="224863"/>
            </a:xfrm>
            <a:custGeom>
              <a:avLst/>
              <a:gdLst>
                <a:gd name="T0" fmla="*/ 69 w 75"/>
                <a:gd name="T1" fmla="*/ 25 h 26"/>
                <a:gd name="T2" fmla="*/ 6 w 75"/>
                <a:gd name="T3" fmla="*/ 25 h 26"/>
                <a:gd name="T4" fmla="*/ 6 w 75"/>
                <a:gd name="T5" fmla="*/ 25 h 26"/>
                <a:gd name="T6" fmla="*/ 1 w 75"/>
                <a:gd name="T7" fmla="*/ 25 h 26"/>
                <a:gd name="T8" fmla="*/ 1 w 75"/>
                <a:gd name="T9" fmla="*/ 25 h 26"/>
                <a:gd name="T10" fmla="*/ 1 w 75"/>
                <a:gd name="T11" fmla="*/ 20 h 26"/>
                <a:gd name="T12" fmla="*/ 1 w 75"/>
                <a:gd name="T13" fmla="*/ 20 h 26"/>
                <a:gd name="T14" fmla="*/ 74 w 75"/>
                <a:gd name="T15" fmla="*/ 20 h 26"/>
                <a:gd name="T16" fmla="*/ 74 w 75"/>
                <a:gd name="T17" fmla="*/ 20 h 26"/>
                <a:gd name="T18" fmla="*/ 74 w 75"/>
                <a:gd name="T19" fmla="*/ 25 h 26"/>
                <a:gd name="T20" fmla="*/ 74 w 75"/>
                <a:gd name="T21" fmla="*/ 25 h 26"/>
                <a:gd name="T22" fmla="*/ 69 w 75"/>
                <a:gd name="T23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6">
                  <a:moveTo>
                    <a:pt x="69" y="25"/>
                  </a:moveTo>
                  <a:cubicBezTo>
                    <a:pt x="52" y="7"/>
                    <a:pt x="23" y="7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4" y="26"/>
                    <a:pt x="2" y="26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3"/>
                    <a:pt x="0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5"/>
                  </a:cubicBezTo>
                  <a:cubicBezTo>
                    <a:pt x="74" y="25"/>
                    <a:pt x="74" y="25"/>
                    <a:pt x="74" y="25"/>
                  </a:cubicBezTo>
                  <a:cubicBezTo>
                    <a:pt x="72" y="26"/>
                    <a:pt x="70" y="26"/>
                    <a:pt x="69" y="25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143"/>
            <p:cNvSpPr>
              <a:spLocks/>
            </p:cNvSpPr>
            <p:nvPr/>
          </p:nvSpPr>
          <p:spPr bwMode="auto">
            <a:xfrm>
              <a:off x="3334170" y="1691305"/>
              <a:ext cx="297398" cy="119685"/>
            </a:xfrm>
            <a:custGeom>
              <a:avLst/>
              <a:gdLst>
                <a:gd name="T0" fmla="*/ 30 w 35"/>
                <a:gd name="T1" fmla="*/ 13 h 14"/>
                <a:gd name="T2" fmla="*/ 5 w 35"/>
                <a:gd name="T3" fmla="*/ 13 h 14"/>
                <a:gd name="T4" fmla="*/ 5 w 35"/>
                <a:gd name="T5" fmla="*/ 13 h 14"/>
                <a:gd name="T6" fmla="*/ 1 w 35"/>
                <a:gd name="T7" fmla="*/ 13 h 14"/>
                <a:gd name="T8" fmla="*/ 1 w 35"/>
                <a:gd name="T9" fmla="*/ 13 h 14"/>
                <a:gd name="T10" fmla="*/ 1 w 35"/>
                <a:gd name="T11" fmla="*/ 9 h 14"/>
                <a:gd name="T12" fmla="*/ 1 w 35"/>
                <a:gd name="T13" fmla="*/ 9 h 14"/>
                <a:gd name="T14" fmla="*/ 34 w 35"/>
                <a:gd name="T15" fmla="*/ 9 h 14"/>
                <a:gd name="T16" fmla="*/ 34 w 35"/>
                <a:gd name="T17" fmla="*/ 9 h 14"/>
                <a:gd name="T18" fmla="*/ 34 w 35"/>
                <a:gd name="T19" fmla="*/ 13 h 14"/>
                <a:gd name="T20" fmla="*/ 34 w 35"/>
                <a:gd name="T21" fmla="*/ 13 h 14"/>
                <a:gd name="T22" fmla="*/ 30 w 35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14">
                  <a:moveTo>
                    <a:pt x="30" y="13"/>
                  </a:moveTo>
                  <a:cubicBezTo>
                    <a:pt x="23" y="6"/>
                    <a:pt x="12" y="6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2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0" y="0"/>
                    <a:pt x="25" y="0"/>
                    <a:pt x="34" y="9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5" y="10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3" y="14"/>
                    <a:pt x="31" y="14"/>
                    <a:pt x="30" y="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144"/>
            <p:cNvSpPr>
              <a:spLocks/>
            </p:cNvSpPr>
            <p:nvPr/>
          </p:nvSpPr>
          <p:spPr bwMode="auto">
            <a:xfrm>
              <a:off x="3399452" y="1818244"/>
              <a:ext cx="174086" cy="174087"/>
            </a:xfrm>
            <a:custGeom>
              <a:avLst/>
              <a:gdLst>
                <a:gd name="T0" fmla="*/ 3 w 20"/>
                <a:gd name="T1" fmla="*/ 17 h 20"/>
                <a:gd name="T2" fmla="*/ 3 w 20"/>
                <a:gd name="T3" fmla="*/ 4 h 20"/>
                <a:gd name="T4" fmla="*/ 16 w 20"/>
                <a:gd name="T5" fmla="*/ 4 h 20"/>
                <a:gd name="T6" fmla="*/ 16 w 20"/>
                <a:gd name="T7" fmla="*/ 17 h 20"/>
                <a:gd name="T8" fmla="*/ 3 w 20"/>
                <a:gd name="T9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3" y="17"/>
                  </a:moveTo>
                  <a:cubicBezTo>
                    <a:pt x="0" y="13"/>
                    <a:pt x="0" y="7"/>
                    <a:pt x="3" y="4"/>
                  </a:cubicBezTo>
                  <a:cubicBezTo>
                    <a:pt x="7" y="0"/>
                    <a:pt x="12" y="0"/>
                    <a:pt x="16" y="4"/>
                  </a:cubicBezTo>
                  <a:cubicBezTo>
                    <a:pt x="20" y="7"/>
                    <a:pt x="20" y="13"/>
                    <a:pt x="16" y="17"/>
                  </a:cubicBezTo>
                  <a:cubicBezTo>
                    <a:pt x="12" y="20"/>
                    <a:pt x="7" y="20"/>
                    <a:pt x="3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145"/>
            <p:cNvSpPr>
              <a:spLocks/>
            </p:cNvSpPr>
            <p:nvPr/>
          </p:nvSpPr>
          <p:spPr bwMode="auto">
            <a:xfrm>
              <a:off x="3247126" y="1553486"/>
              <a:ext cx="471484" cy="170461"/>
            </a:xfrm>
            <a:custGeom>
              <a:avLst/>
              <a:gdLst>
                <a:gd name="T0" fmla="*/ 50 w 55"/>
                <a:gd name="T1" fmla="*/ 19 h 20"/>
                <a:gd name="T2" fmla="*/ 6 w 55"/>
                <a:gd name="T3" fmla="*/ 19 h 20"/>
                <a:gd name="T4" fmla="*/ 6 w 55"/>
                <a:gd name="T5" fmla="*/ 19 h 20"/>
                <a:gd name="T6" fmla="*/ 1 w 55"/>
                <a:gd name="T7" fmla="*/ 19 h 20"/>
                <a:gd name="T8" fmla="*/ 1 w 55"/>
                <a:gd name="T9" fmla="*/ 19 h 20"/>
                <a:gd name="T10" fmla="*/ 1 w 55"/>
                <a:gd name="T11" fmla="*/ 15 h 20"/>
                <a:gd name="T12" fmla="*/ 1 w 55"/>
                <a:gd name="T13" fmla="*/ 15 h 20"/>
                <a:gd name="T14" fmla="*/ 54 w 55"/>
                <a:gd name="T15" fmla="*/ 15 h 20"/>
                <a:gd name="T16" fmla="*/ 54 w 55"/>
                <a:gd name="T17" fmla="*/ 15 h 20"/>
                <a:gd name="T18" fmla="*/ 54 w 55"/>
                <a:gd name="T19" fmla="*/ 19 h 20"/>
                <a:gd name="T20" fmla="*/ 54 w 55"/>
                <a:gd name="T21" fmla="*/ 19 h 20"/>
                <a:gd name="T22" fmla="*/ 50 w 55"/>
                <a:gd name="T2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5" h="20">
                  <a:moveTo>
                    <a:pt x="50" y="19"/>
                  </a:moveTo>
                  <a:cubicBezTo>
                    <a:pt x="37" y="7"/>
                    <a:pt x="18" y="7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4" y="20"/>
                    <a:pt x="2" y="20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8"/>
                    <a:pt x="0" y="16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6" y="0"/>
                    <a:pt x="39" y="0"/>
                    <a:pt x="54" y="15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55" y="16"/>
                    <a:pt x="55" y="18"/>
                    <a:pt x="54" y="19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3" y="20"/>
                    <a:pt x="51" y="20"/>
                    <a:pt x="50" y="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146"/>
            <p:cNvSpPr>
              <a:spLocks/>
            </p:cNvSpPr>
            <p:nvPr/>
          </p:nvSpPr>
          <p:spPr bwMode="auto">
            <a:xfrm>
              <a:off x="3160083" y="1426547"/>
              <a:ext cx="645570" cy="213982"/>
            </a:xfrm>
            <a:custGeom>
              <a:avLst/>
              <a:gdLst>
                <a:gd name="T0" fmla="*/ 70 w 75"/>
                <a:gd name="T1" fmla="*/ 24 h 25"/>
                <a:gd name="T2" fmla="*/ 6 w 75"/>
                <a:gd name="T3" fmla="*/ 24 h 25"/>
                <a:gd name="T4" fmla="*/ 6 w 75"/>
                <a:gd name="T5" fmla="*/ 24 h 25"/>
                <a:gd name="T6" fmla="*/ 2 w 75"/>
                <a:gd name="T7" fmla="*/ 24 h 25"/>
                <a:gd name="T8" fmla="*/ 2 w 75"/>
                <a:gd name="T9" fmla="*/ 24 h 25"/>
                <a:gd name="T10" fmla="*/ 2 w 75"/>
                <a:gd name="T11" fmla="*/ 20 h 25"/>
                <a:gd name="T12" fmla="*/ 2 w 75"/>
                <a:gd name="T13" fmla="*/ 20 h 25"/>
                <a:gd name="T14" fmla="*/ 74 w 75"/>
                <a:gd name="T15" fmla="*/ 20 h 25"/>
                <a:gd name="T16" fmla="*/ 74 w 75"/>
                <a:gd name="T17" fmla="*/ 20 h 25"/>
                <a:gd name="T18" fmla="*/ 74 w 75"/>
                <a:gd name="T19" fmla="*/ 24 h 25"/>
                <a:gd name="T20" fmla="*/ 74 w 75"/>
                <a:gd name="T21" fmla="*/ 24 h 25"/>
                <a:gd name="T22" fmla="*/ 70 w 75"/>
                <a:gd name="T2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5" h="25">
                  <a:moveTo>
                    <a:pt x="70" y="24"/>
                  </a:moveTo>
                  <a:cubicBezTo>
                    <a:pt x="52" y="7"/>
                    <a:pt x="23" y="7"/>
                    <a:pt x="6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5" y="25"/>
                    <a:pt x="3" y="25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0" y="23"/>
                    <a:pt x="0" y="21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1" y="0"/>
                    <a:pt x="54" y="0"/>
                    <a:pt x="74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5" y="21"/>
                    <a:pt x="75" y="23"/>
                    <a:pt x="74" y="24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73" y="25"/>
                    <a:pt x="71" y="25"/>
                    <a:pt x="70" y="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6970765" y="1602928"/>
            <a:ext cx="686708" cy="683953"/>
            <a:chOff x="4084917" y="2315118"/>
            <a:chExt cx="903073" cy="899451"/>
          </a:xfrm>
        </p:grpSpPr>
        <p:sp>
          <p:nvSpPr>
            <p:cNvPr id="62" name="Oval 187"/>
            <p:cNvSpPr>
              <a:spLocks noChangeArrowheads="1"/>
            </p:cNvSpPr>
            <p:nvPr/>
          </p:nvSpPr>
          <p:spPr bwMode="auto">
            <a:xfrm>
              <a:off x="4084917" y="2315118"/>
              <a:ext cx="903073" cy="899451"/>
            </a:xfrm>
            <a:prstGeom prst="ellipse">
              <a:avLst/>
            </a:pr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Oval 188"/>
            <p:cNvSpPr>
              <a:spLocks noChangeArrowheads="1"/>
            </p:cNvSpPr>
            <p:nvPr/>
          </p:nvSpPr>
          <p:spPr bwMode="auto">
            <a:xfrm>
              <a:off x="4139319" y="2369520"/>
              <a:ext cx="794269" cy="794274"/>
            </a:xfrm>
            <a:prstGeom prst="ellipse">
              <a:avLst/>
            </a:prstGeom>
            <a:solidFill>
              <a:srgbClr val="3A98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189"/>
            <p:cNvSpPr>
              <a:spLocks/>
            </p:cNvSpPr>
            <p:nvPr/>
          </p:nvSpPr>
          <p:spPr bwMode="auto">
            <a:xfrm>
              <a:off x="4121185" y="2478325"/>
              <a:ext cx="692719" cy="721737"/>
            </a:xfrm>
            <a:custGeom>
              <a:avLst/>
              <a:gdLst>
                <a:gd name="T0" fmla="*/ 0 w 81"/>
                <a:gd name="T1" fmla="*/ 35 h 84"/>
                <a:gd name="T2" fmla="*/ 6 w 81"/>
                <a:gd name="T3" fmla="*/ 53 h 84"/>
                <a:gd name="T4" fmla="*/ 16 w 81"/>
                <a:gd name="T5" fmla="*/ 71 h 84"/>
                <a:gd name="T6" fmla="*/ 45 w 81"/>
                <a:gd name="T7" fmla="*/ 84 h 84"/>
                <a:gd name="T8" fmla="*/ 73 w 81"/>
                <a:gd name="T9" fmla="*/ 56 h 84"/>
                <a:gd name="T10" fmla="*/ 81 w 81"/>
                <a:gd name="T11" fmla="*/ 36 h 84"/>
                <a:gd name="T12" fmla="*/ 81 w 81"/>
                <a:gd name="T13" fmla="*/ 31 h 84"/>
                <a:gd name="T14" fmla="*/ 73 w 81"/>
                <a:gd name="T15" fmla="*/ 13 h 84"/>
                <a:gd name="T16" fmla="*/ 71 w 81"/>
                <a:gd name="T17" fmla="*/ 10 h 84"/>
                <a:gd name="T18" fmla="*/ 56 w 81"/>
                <a:gd name="T19" fmla="*/ 2 h 84"/>
                <a:gd name="T20" fmla="*/ 47 w 81"/>
                <a:gd name="T21" fmla="*/ 0 h 84"/>
                <a:gd name="T22" fmla="*/ 24 w 81"/>
                <a:gd name="T23" fmla="*/ 10 h 84"/>
                <a:gd name="T24" fmla="*/ 0 w 81"/>
                <a:gd name="T25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84">
                  <a:moveTo>
                    <a:pt x="0" y="35"/>
                  </a:moveTo>
                  <a:cubicBezTo>
                    <a:pt x="6" y="53"/>
                    <a:pt x="6" y="53"/>
                    <a:pt x="6" y="53"/>
                  </a:cubicBezTo>
                  <a:cubicBezTo>
                    <a:pt x="16" y="71"/>
                    <a:pt x="16" y="71"/>
                    <a:pt x="16" y="71"/>
                  </a:cubicBezTo>
                  <a:cubicBezTo>
                    <a:pt x="16" y="71"/>
                    <a:pt x="44" y="84"/>
                    <a:pt x="45" y="84"/>
                  </a:cubicBezTo>
                  <a:cubicBezTo>
                    <a:pt x="46" y="84"/>
                    <a:pt x="73" y="56"/>
                    <a:pt x="73" y="5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56" y="2"/>
                    <a:pt x="56" y="2"/>
                    <a:pt x="56" y="2"/>
                  </a:cubicBezTo>
                  <a:cubicBezTo>
                    <a:pt x="56" y="2"/>
                    <a:pt x="51" y="0"/>
                    <a:pt x="47" y="0"/>
                  </a:cubicBezTo>
                  <a:cubicBezTo>
                    <a:pt x="42" y="0"/>
                    <a:pt x="24" y="10"/>
                    <a:pt x="24" y="10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2A6F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Freeform 190"/>
            <p:cNvSpPr>
              <a:spLocks noEditPoints="1"/>
            </p:cNvSpPr>
            <p:nvPr/>
          </p:nvSpPr>
          <p:spPr bwMode="auto">
            <a:xfrm>
              <a:off x="4240869" y="2489205"/>
              <a:ext cx="573034" cy="573038"/>
            </a:xfrm>
            <a:custGeom>
              <a:avLst/>
              <a:gdLst>
                <a:gd name="T0" fmla="*/ 67 w 67"/>
                <a:gd name="T1" fmla="*/ 32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0 w 67"/>
                <a:gd name="T29" fmla="*/ 56 h 67"/>
                <a:gd name="T30" fmla="*/ 46 w 67"/>
                <a:gd name="T31" fmla="*/ 5 h 67"/>
                <a:gd name="T32" fmla="*/ 50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2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2 h 67"/>
                <a:gd name="T48" fmla="*/ 32 w 67"/>
                <a:gd name="T49" fmla="*/ 17 h 67"/>
                <a:gd name="T50" fmla="*/ 14 w 67"/>
                <a:gd name="T51" fmla="*/ 32 h 67"/>
                <a:gd name="T52" fmla="*/ 8 w 67"/>
                <a:gd name="T53" fmla="*/ 12 h 67"/>
                <a:gd name="T54" fmla="*/ 10 w 67"/>
                <a:gd name="T55" fmla="*/ 32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4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6" y="32"/>
                  </a:moveTo>
                  <a:cubicBezTo>
                    <a:pt x="67" y="32"/>
                    <a:pt x="67" y="32"/>
                    <a:pt x="67" y="32"/>
                  </a:cubicBezTo>
                  <a:cubicBezTo>
                    <a:pt x="66" y="24"/>
                    <a:pt x="64" y="17"/>
                    <a:pt x="59" y="12"/>
                  </a:cubicBezTo>
                  <a:cubicBezTo>
                    <a:pt x="57" y="13"/>
                    <a:pt x="54" y="14"/>
                    <a:pt x="52" y="14"/>
                  </a:cubicBezTo>
                  <a:cubicBezTo>
                    <a:pt x="55" y="20"/>
                    <a:pt x="56" y="25"/>
                    <a:pt x="56" y="32"/>
                  </a:cubicBezTo>
                  <a:close/>
                  <a:moveTo>
                    <a:pt x="35" y="50"/>
                  </a:moveTo>
                  <a:cubicBezTo>
                    <a:pt x="40" y="50"/>
                    <a:pt x="44" y="51"/>
                    <a:pt x="49" y="52"/>
                  </a:cubicBezTo>
                  <a:cubicBezTo>
                    <a:pt x="51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3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9" y="14"/>
                    <a:pt x="43" y="13"/>
                    <a:pt x="47" y="12"/>
                  </a:cubicBezTo>
                  <a:cubicBezTo>
                    <a:pt x="46" y="10"/>
                    <a:pt x="45" y="9"/>
                    <a:pt x="43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4"/>
                    <a:pt x="35" y="54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3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6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4" y="54"/>
                    <a:pt x="57" y="54"/>
                    <a:pt x="59" y="55"/>
                  </a:cubicBezTo>
                  <a:cubicBezTo>
                    <a:pt x="64" y="50"/>
                    <a:pt x="67" y="43"/>
                    <a:pt x="67" y="35"/>
                  </a:cubicBezTo>
                  <a:lnTo>
                    <a:pt x="56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4"/>
                    <a:pt x="43" y="65"/>
                    <a:pt x="42" y="66"/>
                  </a:cubicBezTo>
                  <a:cubicBezTo>
                    <a:pt x="47" y="65"/>
                    <a:pt x="52" y="62"/>
                    <a:pt x="57" y="58"/>
                  </a:cubicBezTo>
                  <a:cubicBezTo>
                    <a:pt x="55" y="57"/>
                    <a:pt x="53" y="56"/>
                    <a:pt x="50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0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2" y="5"/>
                    <a:pt x="47" y="3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lose/>
                  <a:moveTo>
                    <a:pt x="49" y="15"/>
                  </a:moveTo>
                  <a:cubicBezTo>
                    <a:pt x="44" y="16"/>
                    <a:pt x="40" y="17"/>
                    <a:pt x="35" y="17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3" y="26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3" y="13"/>
                    <a:pt x="27" y="14"/>
                    <a:pt x="32" y="1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2"/>
                  </a:moveTo>
                  <a:cubicBezTo>
                    <a:pt x="32" y="32"/>
                    <a:pt x="32" y="32"/>
                    <a:pt x="32" y="32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2" y="16"/>
                    <a:pt x="18" y="15"/>
                  </a:cubicBezTo>
                  <a:cubicBezTo>
                    <a:pt x="15" y="20"/>
                    <a:pt x="14" y="26"/>
                    <a:pt x="14" y="32"/>
                  </a:cubicBezTo>
                  <a:close/>
                  <a:moveTo>
                    <a:pt x="15" y="14"/>
                  </a:moveTo>
                  <a:cubicBezTo>
                    <a:pt x="12" y="14"/>
                    <a:pt x="10" y="13"/>
                    <a:pt x="8" y="12"/>
                  </a:cubicBezTo>
                  <a:cubicBezTo>
                    <a:pt x="3" y="17"/>
                    <a:pt x="0" y="24"/>
                    <a:pt x="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1" y="25"/>
                    <a:pt x="12" y="20"/>
                    <a:pt x="15" y="14"/>
                  </a:cubicBezTo>
                  <a:close/>
                  <a:moveTo>
                    <a:pt x="21" y="5"/>
                  </a:moveTo>
                  <a:cubicBezTo>
                    <a:pt x="22" y="4"/>
                    <a:pt x="23" y="2"/>
                    <a:pt x="25" y="1"/>
                  </a:cubicBezTo>
                  <a:cubicBezTo>
                    <a:pt x="19" y="3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7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3"/>
                    <a:pt x="3" y="50"/>
                    <a:pt x="8" y="55"/>
                  </a:cubicBezTo>
                  <a:cubicBezTo>
                    <a:pt x="10" y="54"/>
                    <a:pt x="12" y="54"/>
                    <a:pt x="15" y="53"/>
                  </a:cubicBezTo>
                  <a:cubicBezTo>
                    <a:pt x="12" y="47"/>
                    <a:pt x="10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7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5"/>
                    <a:pt x="25" y="66"/>
                  </a:cubicBezTo>
                  <a:cubicBezTo>
                    <a:pt x="23" y="65"/>
                    <a:pt x="22" y="64"/>
                    <a:pt x="21" y="62"/>
                  </a:cubicBezTo>
                  <a:close/>
                  <a:moveTo>
                    <a:pt x="18" y="52"/>
                  </a:moveTo>
                  <a:cubicBezTo>
                    <a:pt x="22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5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27" y="54"/>
                    <a:pt x="23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191"/>
            <p:cNvSpPr>
              <a:spLocks noEditPoints="1"/>
            </p:cNvSpPr>
            <p:nvPr/>
          </p:nvSpPr>
          <p:spPr bwMode="auto">
            <a:xfrm>
              <a:off x="4248123" y="2478325"/>
              <a:ext cx="576661" cy="576664"/>
            </a:xfrm>
            <a:custGeom>
              <a:avLst/>
              <a:gdLst>
                <a:gd name="T0" fmla="*/ 67 w 67"/>
                <a:gd name="T1" fmla="*/ 31 h 67"/>
                <a:gd name="T2" fmla="*/ 52 w 67"/>
                <a:gd name="T3" fmla="*/ 14 h 67"/>
                <a:gd name="T4" fmla="*/ 35 w 67"/>
                <a:gd name="T5" fmla="*/ 50 h 67"/>
                <a:gd name="T6" fmla="*/ 53 w 67"/>
                <a:gd name="T7" fmla="*/ 35 h 67"/>
                <a:gd name="T8" fmla="*/ 35 w 67"/>
                <a:gd name="T9" fmla="*/ 50 h 67"/>
                <a:gd name="T10" fmla="*/ 35 w 67"/>
                <a:gd name="T11" fmla="*/ 0 h 67"/>
                <a:gd name="T12" fmla="*/ 47 w 67"/>
                <a:gd name="T13" fmla="*/ 12 h 67"/>
                <a:gd name="T14" fmla="*/ 47 w 67"/>
                <a:gd name="T15" fmla="*/ 55 h 67"/>
                <a:gd name="T16" fmla="*/ 35 w 67"/>
                <a:gd name="T17" fmla="*/ 67 h 67"/>
                <a:gd name="T18" fmla="*/ 47 w 67"/>
                <a:gd name="T19" fmla="*/ 55 h 67"/>
                <a:gd name="T20" fmla="*/ 52 w 67"/>
                <a:gd name="T21" fmla="*/ 53 h 67"/>
                <a:gd name="T22" fmla="*/ 67 w 67"/>
                <a:gd name="T23" fmla="*/ 35 h 67"/>
                <a:gd name="T24" fmla="*/ 46 w 67"/>
                <a:gd name="T25" fmla="*/ 62 h 67"/>
                <a:gd name="T26" fmla="*/ 42 w 67"/>
                <a:gd name="T27" fmla="*/ 66 h 67"/>
                <a:gd name="T28" fmla="*/ 51 w 67"/>
                <a:gd name="T29" fmla="*/ 56 h 67"/>
                <a:gd name="T30" fmla="*/ 46 w 67"/>
                <a:gd name="T31" fmla="*/ 5 h 67"/>
                <a:gd name="T32" fmla="*/ 51 w 67"/>
                <a:gd name="T33" fmla="*/ 11 h 67"/>
                <a:gd name="T34" fmla="*/ 42 w 67"/>
                <a:gd name="T35" fmla="*/ 1 h 67"/>
                <a:gd name="T36" fmla="*/ 49 w 67"/>
                <a:gd name="T37" fmla="*/ 15 h 67"/>
                <a:gd name="T38" fmla="*/ 35 w 67"/>
                <a:gd name="T39" fmla="*/ 31 h 67"/>
                <a:gd name="T40" fmla="*/ 49 w 67"/>
                <a:gd name="T41" fmla="*/ 15 h 67"/>
                <a:gd name="T42" fmla="*/ 20 w 67"/>
                <a:gd name="T43" fmla="*/ 12 h 67"/>
                <a:gd name="T44" fmla="*/ 32 w 67"/>
                <a:gd name="T45" fmla="*/ 0 h 67"/>
                <a:gd name="T46" fmla="*/ 14 w 67"/>
                <a:gd name="T47" fmla="*/ 31 h 67"/>
                <a:gd name="T48" fmla="*/ 32 w 67"/>
                <a:gd name="T49" fmla="*/ 17 h 67"/>
                <a:gd name="T50" fmla="*/ 14 w 67"/>
                <a:gd name="T51" fmla="*/ 31 h 67"/>
                <a:gd name="T52" fmla="*/ 8 w 67"/>
                <a:gd name="T53" fmla="*/ 12 h 67"/>
                <a:gd name="T54" fmla="*/ 11 w 67"/>
                <a:gd name="T55" fmla="*/ 31 h 67"/>
                <a:gd name="T56" fmla="*/ 21 w 67"/>
                <a:gd name="T57" fmla="*/ 5 h 67"/>
                <a:gd name="T58" fmla="*/ 10 w 67"/>
                <a:gd name="T59" fmla="*/ 9 h 67"/>
                <a:gd name="T60" fmla="*/ 21 w 67"/>
                <a:gd name="T61" fmla="*/ 5 h 67"/>
                <a:gd name="T62" fmla="*/ 0 w 67"/>
                <a:gd name="T63" fmla="*/ 35 h 67"/>
                <a:gd name="T64" fmla="*/ 15 w 67"/>
                <a:gd name="T65" fmla="*/ 53 h 67"/>
                <a:gd name="T66" fmla="*/ 21 w 67"/>
                <a:gd name="T67" fmla="*/ 62 h 67"/>
                <a:gd name="T68" fmla="*/ 10 w 67"/>
                <a:gd name="T69" fmla="*/ 58 h 67"/>
                <a:gd name="T70" fmla="*/ 21 w 67"/>
                <a:gd name="T71" fmla="*/ 62 h 67"/>
                <a:gd name="T72" fmla="*/ 32 w 67"/>
                <a:gd name="T73" fmla="*/ 50 h 67"/>
                <a:gd name="T74" fmla="*/ 14 w 67"/>
                <a:gd name="T75" fmla="*/ 35 h 67"/>
                <a:gd name="T76" fmla="*/ 23 w 67"/>
                <a:gd name="T77" fmla="*/ 60 h 67"/>
                <a:gd name="T78" fmla="*/ 32 w 67"/>
                <a:gd name="T79" fmla="*/ 53 h 67"/>
                <a:gd name="T80" fmla="*/ 23 w 67"/>
                <a:gd name="T81" fmla="*/ 6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67" h="67">
                  <a:moveTo>
                    <a:pt x="57" y="31"/>
                  </a:moveTo>
                  <a:cubicBezTo>
                    <a:pt x="67" y="31"/>
                    <a:pt x="67" y="31"/>
                    <a:pt x="67" y="31"/>
                  </a:cubicBezTo>
                  <a:cubicBezTo>
                    <a:pt x="67" y="24"/>
                    <a:pt x="64" y="17"/>
                    <a:pt x="59" y="12"/>
                  </a:cubicBezTo>
                  <a:cubicBezTo>
                    <a:pt x="57" y="13"/>
                    <a:pt x="55" y="13"/>
                    <a:pt x="52" y="14"/>
                  </a:cubicBezTo>
                  <a:cubicBezTo>
                    <a:pt x="55" y="19"/>
                    <a:pt x="56" y="25"/>
                    <a:pt x="57" y="31"/>
                  </a:cubicBezTo>
                  <a:close/>
                  <a:moveTo>
                    <a:pt x="35" y="50"/>
                  </a:moveTo>
                  <a:cubicBezTo>
                    <a:pt x="40" y="50"/>
                    <a:pt x="45" y="51"/>
                    <a:pt x="49" y="52"/>
                  </a:cubicBezTo>
                  <a:cubicBezTo>
                    <a:pt x="52" y="47"/>
                    <a:pt x="53" y="41"/>
                    <a:pt x="53" y="35"/>
                  </a:cubicBezTo>
                  <a:cubicBezTo>
                    <a:pt x="35" y="35"/>
                    <a:pt x="35" y="35"/>
                    <a:pt x="35" y="35"/>
                  </a:cubicBezTo>
                  <a:lnTo>
                    <a:pt x="35" y="50"/>
                  </a:lnTo>
                  <a:close/>
                  <a:moveTo>
                    <a:pt x="44" y="7"/>
                  </a:moveTo>
                  <a:cubicBezTo>
                    <a:pt x="41" y="4"/>
                    <a:pt x="38" y="2"/>
                    <a:pt x="35" y="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9" y="13"/>
                    <a:pt x="43" y="13"/>
                    <a:pt x="47" y="12"/>
                  </a:cubicBezTo>
                  <a:cubicBezTo>
                    <a:pt x="46" y="10"/>
                    <a:pt x="45" y="9"/>
                    <a:pt x="44" y="7"/>
                  </a:cubicBezTo>
                  <a:close/>
                  <a:moveTo>
                    <a:pt x="47" y="55"/>
                  </a:moveTo>
                  <a:cubicBezTo>
                    <a:pt x="43" y="54"/>
                    <a:pt x="39" y="53"/>
                    <a:pt x="35" y="53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8" y="65"/>
                    <a:pt x="41" y="63"/>
                    <a:pt x="44" y="60"/>
                  </a:cubicBezTo>
                  <a:cubicBezTo>
                    <a:pt x="45" y="58"/>
                    <a:pt x="46" y="57"/>
                    <a:pt x="47" y="55"/>
                  </a:cubicBezTo>
                  <a:close/>
                  <a:moveTo>
                    <a:pt x="57" y="35"/>
                  </a:moveTo>
                  <a:cubicBezTo>
                    <a:pt x="56" y="41"/>
                    <a:pt x="55" y="47"/>
                    <a:pt x="52" y="53"/>
                  </a:cubicBezTo>
                  <a:cubicBezTo>
                    <a:pt x="55" y="53"/>
                    <a:pt x="57" y="54"/>
                    <a:pt x="59" y="55"/>
                  </a:cubicBezTo>
                  <a:cubicBezTo>
                    <a:pt x="64" y="50"/>
                    <a:pt x="67" y="42"/>
                    <a:pt x="67" y="35"/>
                  </a:cubicBezTo>
                  <a:lnTo>
                    <a:pt x="57" y="35"/>
                  </a:lnTo>
                  <a:close/>
                  <a:moveTo>
                    <a:pt x="46" y="62"/>
                  </a:moveTo>
                  <a:cubicBezTo>
                    <a:pt x="46" y="62"/>
                    <a:pt x="46" y="62"/>
                    <a:pt x="46" y="62"/>
                  </a:cubicBezTo>
                  <a:cubicBezTo>
                    <a:pt x="45" y="63"/>
                    <a:pt x="44" y="65"/>
                    <a:pt x="42" y="66"/>
                  </a:cubicBezTo>
                  <a:cubicBezTo>
                    <a:pt x="48" y="64"/>
                    <a:pt x="53" y="62"/>
                    <a:pt x="57" y="58"/>
                  </a:cubicBezTo>
                  <a:cubicBezTo>
                    <a:pt x="55" y="57"/>
                    <a:pt x="53" y="56"/>
                    <a:pt x="51" y="56"/>
                  </a:cubicBezTo>
                  <a:cubicBezTo>
                    <a:pt x="49" y="58"/>
                    <a:pt x="48" y="60"/>
                    <a:pt x="46" y="62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8" y="7"/>
                    <a:pt x="49" y="9"/>
                    <a:pt x="51" y="11"/>
                  </a:cubicBezTo>
                  <a:cubicBezTo>
                    <a:pt x="53" y="11"/>
                    <a:pt x="55" y="10"/>
                    <a:pt x="57" y="9"/>
                  </a:cubicBezTo>
                  <a:cubicBezTo>
                    <a:pt x="53" y="5"/>
                    <a:pt x="48" y="2"/>
                    <a:pt x="42" y="1"/>
                  </a:cubicBezTo>
                  <a:cubicBezTo>
                    <a:pt x="44" y="2"/>
                    <a:pt x="45" y="3"/>
                    <a:pt x="46" y="5"/>
                  </a:cubicBezTo>
                  <a:close/>
                  <a:moveTo>
                    <a:pt x="49" y="15"/>
                  </a:moveTo>
                  <a:cubicBezTo>
                    <a:pt x="45" y="16"/>
                    <a:pt x="40" y="17"/>
                    <a:pt x="35" y="17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25"/>
                    <a:pt x="51" y="20"/>
                    <a:pt x="49" y="15"/>
                  </a:cubicBezTo>
                  <a:close/>
                  <a:moveTo>
                    <a:pt x="23" y="7"/>
                  </a:moveTo>
                  <a:cubicBezTo>
                    <a:pt x="22" y="9"/>
                    <a:pt x="21" y="10"/>
                    <a:pt x="20" y="12"/>
                  </a:cubicBezTo>
                  <a:cubicBezTo>
                    <a:pt x="24" y="13"/>
                    <a:pt x="28" y="13"/>
                    <a:pt x="32" y="13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9" y="2"/>
                    <a:pt x="26" y="4"/>
                    <a:pt x="23" y="7"/>
                  </a:cubicBezTo>
                  <a:close/>
                  <a:moveTo>
                    <a:pt x="14" y="31"/>
                  </a:moveTo>
                  <a:cubicBezTo>
                    <a:pt x="32" y="31"/>
                    <a:pt x="32" y="31"/>
                    <a:pt x="32" y="3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27" y="17"/>
                    <a:pt x="23" y="16"/>
                    <a:pt x="18" y="15"/>
                  </a:cubicBezTo>
                  <a:cubicBezTo>
                    <a:pt x="16" y="20"/>
                    <a:pt x="14" y="25"/>
                    <a:pt x="14" y="31"/>
                  </a:cubicBezTo>
                  <a:close/>
                  <a:moveTo>
                    <a:pt x="15" y="14"/>
                  </a:moveTo>
                  <a:cubicBezTo>
                    <a:pt x="12" y="13"/>
                    <a:pt x="10" y="13"/>
                    <a:pt x="8" y="12"/>
                  </a:cubicBezTo>
                  <a:cubicBezTo>
                    <a:pt x="3" y="17"/>
                    <a:pt x="0" y="24"/>
                    <a:pt x="0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25"/>
                    <a:pt x="12" y="19"/>
                    <a:pt x="15" y="14"/>
                  </a:cubicBezTo>
                  <a:close/>
                  <a:moveTo>
                    <a:pt x="21" y="5"/>
                  </a:moveTo>
                  <a:cubicBezTo>
                    <a:pt x="22" y="3"/>
                    <a:pt x="24" y="2"/>
                    <a:pt x="25" y="1"/>
                  </a:cubicBezTo>
                  <a:cubicBezTo>
                    <a:pt x="19" y="2"/>
                    <a:pt x="14" y="5"/>
                    <a:pt x="10" y="9"/>
                  </a:cubicBezTo>
                  <a:cubicBezTo>
                    <a:pt x="12" y="10"/>
                    <a:pt x="14" y="11"/>
                    <a:pt x="16" y="11"/>
                  </a:cubicBezTo>
                  <a:cubicBezTo>
                    <a:pt x="18" y="9"/>
                    <a:pt x="19" y="7"/>
                    <a:pt x="21" y="5"/>
                  </a:cubicBezTo>
                  <a:close/>
                  <a:moveTo>
                    <a:pt x="1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42"/>
                    <a:pt x="3" y="50"/>
                    <a:pt x="8" y="55"/>
                  </a:cubicBezTo>
                  <a:cubicBezTo>
                    <a:pt x="10" y="54"/>
                    <a:pt x="12" y="53"/>
                    <a:pt x="15" y="53"/>
                  </a:cubicBezTo>
                  <a:cubicBezTo>
                    <a:pt x="12" y="47"/>
                    <a:pt x="11" y="41"/>
                    <a:pt x="10" y="35"/>
                  </a:cubicBezTo>
                  <a:close/>
                  <a:moveTo>
                    <a:pt x="21" y="62"/>
                  </a:moveTo>
                  <a:cubicBezTo>
                    <a:pt x="19" y="60"/>
                    <a:pt x="18" y="58"/>
                    <a:pt x="16" y="56"/>
                  </a:cubicBezTo>
                  <a:cubicBezTo>
                    <a:pt x="14" y="56"/>
                    <a:pt x="12" y="57"/>
                    <a:pt x="10" y="58"/>
                  </a:cubicBezTo>
                  <a:cubicBezTo>
                    <a:pt x="14" y="62"/>
                    <a:pt x="19" y="64"/>
                    <a:pt x="25" y="66"/>
                  </a:cubicBezTo>
                  <a:cubicBezTo>
                    <a:pt x="24" y="65"/>
                    <a:pt x="22" y="63"/>
                    <a:pt x="21" y="62"/>
                  </a:cubicBezTo>
                  <a:close/>
                  <a:moveTo>
                    <a:pt x="18" y="52"/>
                  </a:moveTo>
                  <a:cubicBezTo>
                    <a:pt x="23" y="51"/>
                    <a:pt x="27" y="50"/>
                    <a:pt x="32" y="50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41"/>
                    <a:pt x="16" y="47"/>
                    <a:pt x="18" y="52"/>
                  </a:cubicBezTo>
                  <a:close/>
                  <a:moveTo>
                    <a:pt x="23" y="60"/>
                  </a:moveTo>
                  <a:cubicBezTo>
                    <a:pt x="26" y="63"/>
                    <a:pt x="29" y="65"/>
                    <a:pt x="32" y="67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28" y="53"/>
                    <a:pt x="24" y="54"/>
                    <a:pt x="20" y="55"/>
                  </a:cubicBezTo>
                  <a:cubicBezTo>
                    <a:pt x="21" y="57"/>
                    <a:pt x="22" y="58"/>
                    <a:pt x="23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2781334" y="1732883"/>
            <a:ext cx="634690" cy="634694"/>
            <a:chOff x="3033145" y="2315118"/>
            <a:chExt cx="899446" cy="899451"/>
          </a:xfrm>
        </p:grpSpPr>
        <p:sp>
          <p:nvSpPr>
            <p:cNvPr id="68" name="Oval 208"/>
            <p:cNvSpPr>
              <a:spLocks noChangeArrowheads="1"/>
            </p:cNvSpPr>
            <p:nvPr/>
          </p:nvSpPr>
          <p:spPr bwMode="auto">
            <a:xfrm>
              <a:off x="3033145" y="2315118"/>
              <a:ext cx="899446" cy="899451"/>
            </a:xfrm>
            <a:prstGeom prst="ellipse">
              <a:avLst/>
            </a:pr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Oval 209"/>
            <p:cNvSpPr>
              <a:spLocks noChangeArrowheads="1"/>
            </p:cNvSpPr>
            <p:nvPr/>
          </p:nvSpPr>
          <p:spPr bwMode="auto">
            <a:xfrm>
              <a:off x="3083920" y="2369520"/>
              <a:ext cx="797896" cy="794274"/>
            </a:xfrm>
            <a:prstGeom prst="ellipse">
              <a:avLst/>
            </a:prstGeom>
            <a:solidFill>
              <a:srgbClr val="E545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10"/>
            <p:cNvSpPr>
              <a:spLocks/>
            </p:cNvSpPr>
            <p:nvPr/>
          </p:nvSpPr>
          <p:spPr bwMode="auto">
            <a:xfrm>
              <a:off x="3058533" y="2590756"/>
              <a:ext cx="667331" cy="598425"/>
            </a:xfrm>
            <a:custGeom>
              <a:avLst/>
              <a:gdLst>
                <a:gd name="T0" fmla="*/ 33 w 184"/>
                <a:gd name="T1" fmla="*/ 0 h 165"/>
                <a:gd name="T2" fmla="*/ 0 w 184"/>
                <a:gd name="T3" fmla="*/ 35 h 165"/>
                <a:gd name="T4" fmla="*/ 26 w 184"/>
                <a:gd name="T5" fmla="*/ 125 h 165"/>
                <a:gd name="T6" fmla="*/ 90 w 184"/>
                <a:gd name="T7" fmla="*/ 161 h 165"/>
                <a:gd name="T8" fmla="*/ 123 w 184"/>
                <a:gd name="T9" fmla="*/ 165 h 165"/>
                <a:gd name="T10" fmla="*/ 165 w 184"/>
                <a:gd name="T11" fmla="*/ 123 h 165"/>
                <a:gd name="T12" fmla="*/ 156 w 184"/>
                <a:gd name="T13" fmla="*/ 102 h 165"/>
                <a:gd name="T14" fmla="*/ 170 w 184"/>
                <a:gd name="T15" fmla="*/ 87 h 165"/>
                <a:gd name="T16" fmla="*/ 184 w 184"/>
                <a:gd name="T17" fmla="*/ 31 h 165"/>
                <a:gd name="T18" fmla="*/ 83 w 184"/>
                <a:gd name="T19" fmla="*/ 28 h 165"/>
                <a:gd name="T20" fmla="*/ 76 w 184"/>
                <a:gd name="T21" fmla="*/ 5 h 165"/>
                <a:gd name="T22" fmla="*/ 50 w 184"/>
                <a:gd name="T23" fmla="*/ 0 h 165"/>
                <a:gd name="T24" fmla="*/ 33 w 184"/>
                <a:gd name="T2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" h="165">
                  <a:moveTo>
                    <a:pt x="33" y="0"/>
                  </a:moveTo>
                  <a:lnTo>
                    <a:pt x="0" y="35"/>
                  </a:lnTo>
                  <a:lnTo>
                    <a:pt x="26" y="125"/>
                  </a:lnTo>
                  <a:lnTo>
                    <a:pt x="90" y="161"/>
                  </a:lnTo>
                  <a:lnTo>
                    <a:pt x="123" y="165"/>
                  </a:lnTo>
                  <a:lnTo>
                    <a:pt x="165" y="123"/>
                  </a:lnTo>
                  <a:lnTo>
                    <a:pt x="156" y="102"/>
                  </a:lnTo>
                  <a:lnTo>
                    <a:pt x="170" y="87"/>
                  </a:lnTo>
                  <a:lnTo>
                    <a:pt x="184" y="31"/>
                  </a:lnTo>
                  <a:lnTo>
                    <a:pt x="83" y="28"/>
                  </a:lnTo>
                  <a:lnTo>
                    <a:pt x="76" y="5"/>
                  </a:lnTo>
                  <a:lnTo>
                    <a:pt x="5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12D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Oval 211"/>
            <p:cNvSpPr>
              <a:spLocks noChangeArrowheads="1"/>
            </p:cNvSpPr>
            <p:nvPr/>
          </p:nvSpPr>
          <p:spPr bwMode="auto">
            <a:xfrm>
              <a:off x="3392198" y="2949811"/>
              <a:ext cx="101550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Oval 212"/>
            <p:cNvSpPr>
              <a:spLocks noChangeArrowheads="1"/>
            </p:cNvSpPr>
            <p:nvPr/>
          </p:nvSpPr>
          <p:spPr bwMode="auto">
            <a:xfrm>
              <a:off x="3573538" y="2949811"/>
              <a:ext cx="94297" cy="94297"/>
            </a:xfrm>
            <a:prstGeom prst="ellipse">
              <a:avLst/>
            </a:pr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13"/>
            <p:cNvSpPr>
              <a:spLocks noEditPoints="1"/>
            </p:cNvSpPr>
            <p:nvPr/>
          </p:nvSpPr>
          <p:spPr bwMode="auto">
            <a:xfrm>
              <a:off x="3178217" y="2583503"/>
              <a:ext cx="591168" cy="340921"/>
            </a:xfrm>
            <a:custGeom>
              <a:avLst/>
              <a:gdLst>
                <a:gd name="T0" fmla="*/ 66 w 69"/>
                <a:gd name="T1" fmla="*/ 12 h 40"/>
                <a:gd name="T2" fmla="*/ 26 w 69"/>
                <a:gd name="T3" fmla="*/ 12 h 40"/>
                <a:gd name="T4" fmla="*/ 22 w 69"/>
                <a:gd name="T5" fmla="*/ 8 h 40"/>
                <a:gd name="T6" fmla="*/ 21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3 h 40"/>
                <a:gd name="T14" fmla="*/ 4 w 69"/>
                <a:gd name="T15" fmla="*/ 7 h 40"/>
                <a:gd name="T16" fmla="*/ 9 w 69"/>
                <a:gd name="T17" fmla="*/ 7 h 40"/>
                <a:gd name="T18" fmla="*/ 14 w 69"/>
                <a:gd name="T19" fmla="*/ 11 h 40"/>
                <a:gd name="T20" fmla="*/ 24 w 69"/>
                <a:gd name="T21" fmla="*/ 36 h 40"/>
                <a:gd name="T22" fmla="*/ 29 w 69"/>
                <a:gd name="T23" fmla="*/ 40 h 40"/>
                <a:gd name="T24" fmla="*/ 54 w 69"/>
                <a:gd name="T25" fmla="*/ 40 h 40"/>
                <a:gd name="T26" fmla="*/ 60 w 69"/>
                <a:gd name="T27" fmla="*/ 36 h 40"/>
                <a:gd name="T28" fmla="*/ 68 w 69"/>
                <a:gd name="T29" fmla="*/ 16 h 40"/>
                <a:gd name="T30" fmla="*/ 66 w 69"/>
                <a:gd name="T31" fmla="*/ 12 h 40"/>
                <a:gd name="T32" fmla="*/ 53 w 69"/>
                <a:gd name="T33" fmla="*/ 34 h 40"/>
                <a:gd name="T34" fmla="*/ 31 w 69"/>
                <a:gd name="T35" fmla="*/ 34 h 40"/>
                <a:gd name="T36" fmla="*/ 26 w 69"/>
                <a:gd name="T37" fmla="*/ 18 h 40"/>
                <a:gd name="T38" fmla="*/ 59 w 69"/>
                <a:gd name="T39" fmla="*/ 18 h 40"/>
                <a:gd name="T40" fmla="*/ 53 w 69"/>
                <a:gd name="T41" fmla="*/ 3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2"/>
                  </a:moveTo>
                  <a:cubicBezTo>
                    <a:pt x="26" y="12"/>
                    <a:pt x="26" y="12"/>
                    <a:pt x="26" y="12"/>
                  </a:cubicBezTo>
                  <a:cubicBezTo>
                    <a:pt x="24" y="12"/>
                    <a:pt x="22" y="10"/>
                    <a:pt x="22" y="8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"/>
                    <a:pt x="19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1" y="7"/>
                    <a:pt x="4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1" y="7"/>
                    <a:pt x="13" y="9"/>
                    <a:pt x="14" y="11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25" y="38"/>
                    <a:pt x="27" y="40"/>
                    <a:pt x="29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6" y="40"/>
                    <a:pt x="59" y="38"/>
                    <a:pt x="60" y="3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9" y="14"/>
                    <a:pt x="68" y="12"/>
                    <a:pt x="66" y="12"/>
                  </a:cubicBezTo>
                  <a:close/>
                  <a:moveTo>
                    <a:pt x="53" y="34"/>
                  </a:moveTo>
                  <a:cubicBezTo>
                    <a:pt x="31" y="34"/>
                    <a:pt x="31" y="34"/>
                    <a:pt x="31" y="34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59" y="18"/>
                    <a:pt x="59" y="18"/>
                    <a:pt x="59" y="18"/>
                  </a:cubicBezTo>
                  <a:lnTo>
                    <a:pt x="53" y="3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Oval 214"/>
            <p:cNvSpPr>
              <a:spLocks noChangeArrowheads="1"/>
            </p:cNvSpPr>
            <p:nvPr/>
          </p:nvSpPr>
          <p:spPr bwMode="auto">
            <a:xfrm>
              <a:off x="3410332" y="2942558"/>
              <a:ext cx="94297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Oval 215"/>
            <p:cNvSpPr>
              <a:spLocks noChangeArrowheads="1"/>
            </p:cNvSpPr>
            <p:nvPr/>
          </p:nvSpPr>
          <p:spPr bwMode="auto">
            <a:xfrm>
              <a:off x="3580792" y="2942558"/>
              <a:ext cx="101550" cy="9429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16"/>
            <p:cNvSpPr>
              <a:spLocks noEditPoints="1"/>
            </p:cNvSpPr>
            <p:nvPr/>
          </p:nvSpPr>
          <p:spPr bwMode="auto">
            <a:xfrm>
              <a:off x="3185471" y="2565368"/>
              <a:ext cx="591168" cy="340921"/>
            </a:xfrm>
            <a:custGeom>
              <a:avLst/>
              <a:gdLst>
                <a:gd name="T0" fmla="*/ 66 w 69"/>
                <a:gd name="T1" fmla="*/ 13 h 40"/>
                <a:gd name="T2" fmla="*/ 26 w 69"/>
                <a:gd name="T3" fmla="*/ 13 h 40"/>
                <a:gd name="T4" fmla="*/ 22 w 69"/>
                <a:gd name="T5" fmla="*/ 9 h 40"/>
                <a:gd name="T6" fmla="*/ 22 w 69"/>
                <a:gd name="T7" fmla="*/ 4 h 40"/>
                <a:gd name="T8" fmla="*/ 17 w 69"/>
                <a:gd name="T9" fmla="*/ 0 h 40"/>
                <a:gd name="T10" fmla="*/ 4 w 69"/>
                <a:gd name="T11" fmla="*/ 0 h 40"/>
                <a:gd name="T12" fmla="*/ 0 w 69"/>
                <a:gd name="T13" fmla="*/ 4 h 40"/>
                <a:gd name="T14" fmla="*/ 4 w 69"/>
                <a:gd name="T15" fmla="*/ 8 h 40"/>
                <a:gd name="T16" fmla="*/ 9 w 69"/>
                <a:gd name="T17" fmla="*/ 8 h 40"/>
                <a:gd name="T18" fmla="*/ 14 w 69"/>
                <a:gd name="T19" fmla="*/ 12 h 40"/>
                <a:gd name="T20" fmla="*/ 24 w 69"/>
                <a:gd name="T21" fmla="*/ 37 h 40"/>
                <a:gd name="T22" fmla="*/ 30 w 69"/>
                <a:gd name="T23" fmla="*/ 40 h 40"/>
                <a:gd name="T24" fmla="*/ 54 w 69"/>
                <a:gd name="T25" fmla="*/ 40 h 40"/>
                <a:gd name="T26" fmla="*/ 60 w 69"/>
                <a:gd name="T27" fmla="*/ 37 h 40"/>
                <a:gd name="T28" fmla="*/ 68 w 69"/>
                <a:gd name="T29" fmla="*/ 17 h 40"/>
                <a:gd name="T30" fmla="*/ 66 w 69"/>
                <a:gd name="T31" fmla="*/ 13 h 40"/>
                <a:gd name="T32" fmla="*/ 53 w 69"/>
                <a:gd name="T33" fmla="*/ 35 h 40"/>
                <a:gd name="T34" fmla="*/ 32 w 69"/>
                <a:gd name="T35" fmla="*/ 35 h 40"/>
                <a:gd name="T36" fmla="*/ 26 w 69"/>
                <a:gd name="T37" fmla="*/ 19 h 40"/>
                <a:gd name="T38" fmla="*/ 59 w 69"/>
                <a:gd name="T39" fmla="*/ 19 h 40"/>
                <a:gd name="T40" fmla="*/ 53 w 69"/>
                <a:gd name="T41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" h="40">
                  <a:moveTo>
                    <a:pt x="66" y="13"/>
                  </a:moveTo>
                  <a:cubicBezTo>
                    <a:pt x="26" y="13"/>
                    <a:pt x="26" y="13"/>
                    <a:pt x="26" y="13"/>
                  </a:cubicBezTo>
                  <a:cubicBezTo>
                    <a:pt x="24" y="13"/>
                    <a:pt x="22" y="11"/>
                    <a:pt x="22" y="9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2"/>
                    <a:pt x="20" y="0"/>
                    <a:pt x="17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1" y="8"/>
                    <a:pt x="14" y="9"/>
                    <a:pt x="14" y="12"/>
                  </a:cubicBezTo>
                  <a:cubicBezTo>
                    <a:pt x="24" y="37"/>
                    <a:pt x="24" y="37"/>
                    <a:pt x="24" y="37"/>
                  </a:cubicBezTo>
                  <a:cubicBezTo>
                    <a:pt x="25" y="39"/>
                    <a:pt x="27" y="40"/>
                    <a:pt x="30" y="40"/>
                  </a:cubicBezTo>
                  <a:cubicBezTo>
                    <a:pt x="54" y="40"/>
                    <a:pt x="54" y="40"/>
                    <a:pt x="54" y="40"/>
                  </a:cubicBezTo>
                  <a:cubicBezTo>
                    <a:pt x="57" y="40"/>
                    <a:pt x="59" y="39"/>
                    <a:pt x="60" y="3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5"/>
                    <a:pt x="68" y="13"/>
                    <a:pt x="66" y="13"/>
                  </a:cubicBezTo>
                  <a:close/>
                  <a:moveTo>
                    <a:pt x="53" y="35"/>
                  </a:moveTo>
                  <a:cubicBezTo>
                    <a:pt x="32" y="35"/>
                    <a:pt x="32" y="35"/>
                    <a:pt x="32" y="35"/>
                  </a:cubicBezTo>
                  <a:cubicBezTo>
                    <a:pt x="26" y="19"/>
                    <a:pt x="26" y="19"/>
                    <a:pt x="26" y="19"/>
                  </a:cubicBezTo>
                  <a:cubicBezTo>
                    <a:pt x="59" y="19"/>
                    <a:pt x="59" y="19"/>
                    <a:pt x="59" y="19"/>
                  </a:cubicBezTo>
                  <a:lnTo>
                    <a:pt x="53" y="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9" name="内容占位符 2"/>
          <p:cNvSpPr txBox="1">
            <a:spLocks/>
          </p:cNvSpPr>
          <p:nvPr/>
        </p:nvSpPr>
        <p:spPr>
          <a:xfrm>
            <a:off x="838091" y="3395172"/>
            <a:ext cx="10539823" cy="2180127"/>
          </a:xfrm>
          <a:prstGeom prst="rect">
            <a:avLst/>
          </a:prstGeom>
        </p:spPr>
        <p:txBody>
          <a:bodyPr/>
          <a:lstStyle>
            <a:lvl1pPr marL="0" indent="536575" algn="l" defTabSz="914240" rtl="0" eaLnBrk="1" latinLnBrk="0" hangingPunct="1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4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16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8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0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20" indent="-228560" algn="l" defTabSz="91424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/>
              <a:t>商品细节图可将商品的细节部分完整地展现出来，使客户对商品有个基本的认识，并能从商品细节中打消购物顾虑。下面先讲解细节图的展现方法，再对细节图的制作方法进行介绍。</a:t>
            </a:r>
          </a:p>
        </p:txBody>
      </p:sp>
      <p:grpSp>
        <p:nvGrpSpPr>
          <p:cNvPr id="78" name="组合 77"/>
          <p:cNvGrpSpPr/>
          <p:nvPr/>
        </p:nvGrpSpPr>
        <p:grpSpPr>
          <a:xfrm>
            <a:off x="8958725" y="413466"/>
            <a:ext cx="3229808" cy="523178"/>
            <a:chOff x="8958725" y="413466"/>
            <a:chExt cx="3229808" cy="523178"/>
          </a:xfrm>
        </p:grpSpPr>
        <p:sp>
          <p:nvSpPr>
            <p:cNvPr id="80" name="TextBox 25"/>
            <p:cNvSpPr/>
            <p:nvPr/>
          </p:nvSpPr>
          <p:spPr>
            <a:xfrm flipH="1">
              <a:off x="8958725" y="413466"/>
              <a:ext cx="3229808" cy="523178"/>
            </a:xfrm>
            <a:prstGeom prst="rect">
              <a:avLst/>
            </a:prstGeom>
            <a:solidFill>
              <a:schemeClr val="accent1"/>
            </a:solidFill>
            <a:ln w="9525">
              <a:noFill/>
            </a:ln>
          </p:spPr>
          <p:txBody>
            <a:bodyPr wrap="square" lIns="91396" tIns="45699" rIns="91396" bIns="45699" rtlCol="0" anchor="t">
              <a:spAutoFit/>
            </a:bodyPr>
            <a:lstStyle/>
            <a:p>
              <a:pPr lvl="0" algn="ctr"/>
              <a:endParaRPr lang="en-US" altLang="zh-CN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81" name="文本框 5"/>
            <p:cNvSpPr txBox="1">
              <a:spLocks noChangeArrowheads="1"/>
            </p:cNvSpPr>
            <p:nvPr/>
          </p:nvSpPr>
          <p:spPr bwMode="auto">
            <a:xfrm>
              <a:off x="9021625" y="420960"/>
              <a:ext cx="196664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1pPr>
              <a:lvl2pPr marL="742950" indent="-28575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2pPr>
              <a:lvl3pPr marL="11430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3pPr>
              <a:lvl4pPr marL="16002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4pPr>
              <a:lvl5pPr marL="2057400" indent="-228600"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5pPr>
              <a:lvl6pPr marL="25146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6pPr>
              <a:lvl7pPr marL="29718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7pPr>
              <a:lvl8pPr marL="34290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8pPr>
              <a:lvl9pPr marL="3886200" indent="-228600" defTabSz="685800" eaLnBrk="0" fontAlgn="base" hangingPunct="0">
                <a:spcBef>
                  <a:spcPct val="0"/>
                </a:spcBef>
                <a:spcAft>
                  <a:spcPct val="0"/>
                </a:spcAft>
                <a:defRPr sz="1300">
                  <a:solidFill>
                    <a:schemeClr val="tx1"/>
                  </a:solidFill>
                  <a:latin typeface="Calibri Light" panose="020F0302020204030204" pitchFamily="34" charset="0"/>
                  <a:ea typeface="方正宋刻本秀楷简体" panose="02000000000000000000" pitchFamily="2" charset="-122"/>
                </a:defRPr>
              </a:lvl9pPr>
            </a:lstStyle>
            <a:p>
              <a:pPr algn="dist"/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本节导读</a:t>
              </a:r>
              <a:endPara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219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7.5.1  </a:t>
            </a:r>
            <a:r>
              <a:rPr lang="zh-CN" altLang="en-US" dirty="0"/>
              <a:t>细节图的展现方法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08363" y="2070992"/>
            <a:ext cx="11689862" cy="3015523"/>
            <a:chOff x="184638" y="1882904"/>
            <a:chExt cx="12419002" cy="3203612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3FA5754F-9D46-4B8C-A8D4-36CC63534373}"/>
                </a:ext>
              </a:extLst>
            </p:cNvPr>
            <p:cNvGrpSpPr/>
            <p:nvPr/>
          </p:nvGrpSpPr>
          <p:grpSpPr>
            <a:xfrm>
              <a:off x="184638" y="1882904"/>
              <a:ext cx="1954202" cy="3203612"/>
              <a:chOff x="1091444" y="1808820"/>
              <a:chExt cx="2256251" cy="3698776"/>
            </a:xfrm>
          </p:grpSpPr>
          <p:sp>
            <p:nvSpPr>
              <p:cNvPr id="17" name="íṩľíḍè-圆角矩形 61">
                <a:extLst>
                  <a:ext uri="{FF2B5EF4-FFF2-40B4-BE49-F238E27FC236}">
                    <a16:creationId xmlns:a16="http://schemas.microsoft.com/office/drawing/2014/main" id="{BF2DB86E-284A-45D8-BA79-041E8291E119}"/>
                  </a:ext>
                </a:extLst>
              </p:cNvPr>
              <p:cNvSpPr/>
              <p:nvPr/>
            </p:nvSpPr>
            <p:spPr>
              <a:xfrm>
                <a:off x="1091444" y="1808820"/>
                <a:ext cx="2256251" cy="3698776"/>
              </a:xfrm>
              <a:prstGeom prst="roundRect">
                <a:avLst>
                  <a:gd name="adj" fmla="val 348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216000" bIns="216000" anchor="t" anchorCtr="1">
                <a:normAutofit/>
              </a:bodyPr>
              <a:lstStyle/>
              <a:p>
                <a:pPr algn="ctr"/>
                <a:r>
                  <a:rPr lang="zh-CN" altLang="en-US" sz="2000" dirty="0"/>
                  <a:t>服装类目细节图</a:t>
                </a:r>
              </a:p>
            </p:txBody>
          </p:sp>
          <p:sp>
            <p:nvSpPr>
              <p:cNvPr id="18" name="íṩľíḍè-任意多边形 62">
                <a:extLst>
                  <a:ext uri="{FF2B5EF4-FFF2-40B4-BE49-F238E27FC236}">
                    <a16:creationId xmlns:a16="http://schemas.microsoft.com/office/drawing/2014/main" id="{7F013AE0-1B67-454C-86CF-5C022F924034}"/>
                  </a:ext>
                </a:extLst>
              </p:cNvPr>
              <p:cNvSpPr/>
              <p:nvPr/>
            </p:nvSpPr>
            <p:spPr>
              <a:xfrm>
                <a:off x="1091444" y="2733514"/>
                <a:ext cx="2256251" cy="2774082"/>
              </a:xfrm>
              <a:custGeom>
                <a:avLst/>
                <a:gdLst>
                  <a:gd name="connsiteX0" fmla="*/ 0 w 3657600"/>
                  <a:gd name="connsiteY0" fmla="*/ 0 h 5486400"/>
                  <a:gd name="connsiteX1" fmla="*/ 127467 w 3657600"/>
                  <a:gd name="connsiteY1" fmla="*/ 0 h 5486400"/>
                  <a:gd name="connsiteX2" fmla="*/ 1072342 w 3657600"/>
                  <a:gd name="connsiteY2" fmla="*/ 0 h 5486400"/>
                  <a:gd name="connsiteX3" fmla="*/ 1828800 w 3657600"/>
                  <a:gd name="connsiteY3" fmla="*/ 756458 h 5486400"/>
                  <a:gd name="connsiteX4" fmla="*/ 2585258 w 3657600"/>
                  <a:gd name="connsiteY4" fmla="*/ 0 h 5486400"/>
                  <a:gd name="connsiteX5" fmla="*/ 3530133 w 3657600"/>
                  <a:gd name="connsiteY5" fmla="*/ 0 h 5486400"/>
                  <a:gd name="connsiteX6" fmla="*/ 3657600 w 3657600"/>
                  <a:gd name="connsiteY6" fmla="*/ 0 h 5486400"/>
                  <a:gd name="connsiteX7" fmla="*/ 3657600 w 3657600"/>
                  <a:gd name="connsiteY7" fmla="*/ 127467 h 5486400"/>
                  <a:gd name="connsiteX8" fmla="*/ 3657600 w 3657600"/>
                  <a:gd name="connsiteY8" fmla="*/ 914400 h 5486400"/>
                  <a:gd name="connsiteX9" fmla="*/ 3657600 w 3657600"/>
                  <a:gd name="connsiteY9" fmla="*/ 5358933 h 5486400"/>
                  <a:gd name="connsiteX10" fmla="*/ 3530133 w 3657600"/>
                  <a:gd name="connsiteY10" fmla="*/ 5486400 h 5486400"/>
                  <a:gd name="connsiteX11" fmla="*/ 127467 w 3657600"/>
                  <a:gd name="connsiteY11" fmla="*/ 5486400 h 5486400"/>
                  <a:gd name="connsiteX12" fmla="*/ 0 w 3657600"/>
                  <a:gd name="connsiteY12" fmla="*/ 5358933 h 5486400"/>
                  <a:gd name="connsiteX13" fmla="*/ 0 w 3657600"/>
                  <a:gd name="connsiteY13" fmla="*/ 914400 h 5486400"/>
                  <a:gd name="connsiteX14" fmla="*/ 0 w 3657600"/>
                  <a:gd name="connsiteY14" fmla="*/ 127467 h 5486400"/>
                  <a:gd name="connsiteX15" fmla="*/ 0 w 3657600"/>
                  <a:gd name="connsiteY15" fmla="*/ 0 h 548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7600" h="5486400">
                    <a:moveTo>
                      <a:pt x="0" y="0"/>
                    </a:moveTo>
                    <a:lnTo>
                      <a:pt x="127467" y="0"/>
                    </a:lnTo>
                    <a:lnTo>
                      <a:pt x="1072342" y="0"/>
                    </a:lnTo>
                    <a:cubicBezTo>
                      <a:pt x="1072342" y="417780"/>
                      <a:pt x="1411020" y="756458"/>
                      <a:pt x="1828800" y="756458"/>
                    </a:cubicBezTo>
                    <a:cubicBezTo>
                      <a:pt x="2246580" y="756458"/>
                      <a:pt x="2585258" y="417780"/>
                      <a:pt x="2585258" y="0"/>
                    </a:cubicBezTo>
                    <a:lnTo>
                      <a:pt x="3530133" y="0"/>
                    </a:lnTo>
                    <a:lnTo>
                      <a:pt x="3657600" y="0"/>
                    </a:lnTo>
                    <a:lnTo>
                      <a:pt x="3657600" y="127467"/>
                    </a:lnTo>
                    <a:lnTo>
                      <a:pt x="3657600" y="914400"/>
                    </a:lnTo>
                    <a:lnTo>
                      <a:pt x="3657600" y="5358933"/>
                    </a:lnTo>
                    <a:cubicBezTo>
                      <a:pt x="3657600" y="5429331"/>
                      <a:pt x="3600531" y="5486400"/>
                      <a:pt x="3530133" y="5486400"/>
                    </a:cubicBezTo>
                    <a:lnTo>
                      <a:pt x="127467" y="5486400"/>
                    </a:lnTo>
                    <a:cubicBezTo>
                      <a:pt x="57069" y="5486400"/>
                      <a:pt x="0" y="5429331"/>
                      <a:pt x="0" y="5358933"/>
                    </a:cubicBezTo>
                    <a:lnTo>
                      <a:pt x="0" y="914400"/>
                    </a:lnTo>
                    <a:lnTo>
                      <a:pt x="0" y="127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5400" dir="16200000" sx="101000" sy="101000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19" name="íṩľíḍè-文本框 63">
                <a:extLst>
                  <a:ext uri="{FF2B5EF4-FFF2-40B4-BE49-F238E27FC236}">
                    <a16:creationId xmlns:a16="http://schemas.microsoft.com/office/drawing/2014/main" id="{0E4833F3-622D-41B3-9382-DA6279EFE3D9}"/>
                  </a:ext>
                </a:extLst>
              </p:cNvPr>
              <p:cNvSpPr txBox="1"/>
              <p:nvPr/>
            </p:nvSpPr>
            <p:spPr>
              <a:xfrm>
                <a:off x="1841901" y="2453397"/>
                <a:ext cx="755336" cy="707886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3600">
                    <a:solidFill>
                      <a:schemeClr val="bg2"/>
                    </a:solidFill>
                  </a:rPr>
                  <a:t>01</a:t>
                </a:r>
              </a:p>
            </p:txBody>
          </p:sp>
          <p:sp>
            <p:nvSpPr>
              <p:cNvPr id="20" name="íṩľíḍè-任意多边形 65">
                <a:extLst>
                  <a:ext uri="{FF2B5EF4-FFF2-40B4-BE49-F238E27FC236}">
                    <a16:creationId xmlns:a16="http://schemas.microsoft.com/office/drawing/2014/main" id="{A3615366-1481-4267-813B-7509A07DEA54}"/>
                  </a:ext>
                </a:extLst>
              </p:cNvPr>
              <p:cNvSpPr/>
              <p:nvPr/>
            </p:nvSpPr>
            <p:spPr>
              <a:xfrm>
                <a:off x="1947559" y="4714641"/>
                <a:ext cx="544020" cy="527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945"/>
                    </a:moveTo>
                    <a:lnTo>
                      <a:pt x="982" y="2945"/>
                    </a:lnTo>
                    <a:lnTo>
                      <a:pt x="982" y="1964"/>
                    </a:lnTo>
                    <a:lnTo>
                      <a:pt x="20618" y="1964"/>
                    </a:lnTo>
                    <a:cubicBezTo>
                      <a:pt x="20618" y="1964"/>
                      <a:pt x="20618" y="2945"/>
                      <a:pt x="20618" y="2945"/>
                    </a:cubicBezTo>
                    <a:close/>
                    <a:moveTo>
                      <a:pt x="19636" y="15709"/>
                    </a:moveTo>
                    <a:lnTo>
                      <a:pt x="1964" y="15709"/>
                    </a:lnTo>
                    <a:lnTo>
                      <a:pt x="1964" y="3927"/>
                    </a:lnTo>
                    <a:lnTo>
                      <a:pt x="19636" y="3927"/>
                    </a:lnTo>
                    <a:cubicBezTo>
                      <a:pt x="19636" y="3927"/>
                      <a:pt x="19636" y="15709"/>
                      <a:pt x="19636" y="15709"/>
                    </a:cubicBezTo>
                    <a:close/>
                    <a:moveTo>
                      <a:pt x="20618" y="982"/>
                    </a:moveTo>
                    <a:lnTo>
                      <a:pt x="11782" y="982"/>
                    </a:lnTo>
                    <a:cubicBezTo>
                      <a:pt x="11782" y="440"/>
                      <a:pt x="11342" y="0"/>
                      <a:pt x="10800" y="0"/>
                    </a:cubicBezTo>
                    <a:cubicBezTo>
                      <a:pt x="10257" y="0"/>
                      <a:pt x="9818" y="440"/>
                      <a:pt x="9818" y="982"/>
                    </a:cubicBezTo>
                    <a:lnTo>
                      <a:pt x="982" y="982"/>
                    </a:lnTo>
                    <a:cubicBezTo>
                      <a:pt x="439" y="982"/>
                      <a:pt x="0" y="1422"/>
                      <a:pt x="0" y="1964"/>
                    </a:cubicBezTo>
                    <a:lnTo>
                      <a:pt x="0" y="2945"/>
                    </a:lnTo>
                    <a:cubicBezTo>
                      <a:pt x="0" y="3488"/>
                      <a:pt x="439" y="3927"/>
                      <a:pt x="982" y="3927"/>
                    </a:cubicBezTo>
                    <a:lnTo>
                      <a:pt x="982" y="15709"/>
                    </a:lnTo>
                    <a:cubicBezTo>
                      <a:pt x="982" y="16252"/>
                      <a:pt x="1421" y="16691"/>
                      <a:pt x="1964" y="16691"/>
                    </a:cubicBezTo>
                    <a:lnTo>
                      <a:pt x="10309" y="16691"/>
                    </a:lnTo>
                    <a:lnTo>
                      <a:pt x="10309" y="17960"/>
                    </a:lnTo>
                    <a:lnTo>
                      <a:pt x="7507" y="20762"/>
                    </a:lnTo>
                    <a:cubicBezTo>
                      <a:pt x="7419" y="20851"/>
                      <a:pt x="7364" y="20974"/>
                      <a:pt x="7364" y="21109"/>
                    </a:cubicBezTo>
                    <a:cubicBezTo>
                      <a:pt x="7364" y="21380"/>
                      <a:pt x="7583" y="21600"/>
                      <a:pt x="7855" y="21600"/>
                    </a:cubicBezTo>
                    <a:cubicBezTo>
                      <a:pt x="7990" y="21600"/>
                      <a:pt x="8113" y="21545"/>
                      <a:pt x="8202" y="21456"/>
                    </a:cubicBezTo>
                    <a:lnTo>
                      <a:pt x="10800" y="18858"/>
                    </a:lnTo>
                    <a:lnTo>
                      <a:pt x="13398" y="21456"/>
                    </a:lnTo>
                    <a:cubicBezTo>
                      <a:pt x="13488" y="21545"/>
                      <a:pt x="13610" y="21600"/>
                      <a:pt x="13745" y="21600"/>
                    </a:cubicBezTo>
                    <a:cubicBezTo>
                      <a:pt x="14017" y="21600"/>
                      <a:pt x="14236" y="21380"/>
                      <a:pt x="14236" y="21109"/>
                    </a:cubicBezTo>
                    <a:cubicBezTo>
                      <a:pt x="14236" y="20974"/>
                      <a:pt x="14182" y="20851"/>
                      <a:pt x="14093" y="20762"/>
                    </a:cubicBezTo>
                    <a:lnTo>
                      <a:pt x="11291" y="17960"/>
                    </a:lnTo>
                    <a:lnTo>
                      <a:pt x="11291" y="16691"/>
                    </a:lnTo>
                    <a:lnTo>
                      <a:pt x="19636" y="16691"/>
                    </a:lnTo>
                    <a:cubicBezTo>
                      <a:pt x="20178" y="16691"/>
                      <a:pt x="20618" y="16252"/>
                      <a:pt x="20618" y="15709"/>
                    </a:cubicBezTo>
                    <a:lnTo>
                      <a:pt x="20618" y="3927"/>
                    </a:lnTo>
                    <a:cubicBezTo>
                      <a:pt x="21160" y="3927"/>
                      <a:pt x="21600" y="3488"/>
                      <a:pt x="21600" y="2945"/>
                    </a:cubicBezTo>
                    <a:lnTo>
                      <a:pt x="21600" y="1964"/>
                    </a:lnTo>
                    <a:cubicBezTo>
                      <a:pt x="21600" y="1422"/>
                      <a:pt x="21160" y="982"/>
                      <a:pt x="20618" y="982"/>
                    </a:cubicBezTo>
                    <a:moveTo>
                      <a:pt x="16200" y="5891"/>
                    </a:moveTo>
                    <a:cubicBezTo>
                      <a:pt x="16471" y="5891"/>
                      <a:pt x="16691" y="6111"/>
                      <a:pt x="16691" y="6382"/>
                    </a:cubicBezTo>
                    <a:cubicBezTo>
                      <a:pt x="16691" y="6653"/>
                      <a:pt x="16471" y="6873"/>
                      <a:pt x="16200" y="6873"/>
                    </a:cubicBezTo>
                    <a:cubicBezTo>
                      <a:pt x="15929" y="6873"/>
                      <a:pt x="15709" y="6653"/>
                      <a:pt x="15709" y="6382"/>
                    </a:cubicBezTo>
                    <a:cubicBezTo>
                      <a:pt x="15709" y="6111"/>
                      <a:pt x="15929" y="5891"/>
                      <a:pt x="16200" y="5891"/>
                    </a:cubicBezTo>
                    <a:moveTo>
                      <a:pt x="16200" y="7855"/>
                    </a:moveTo>
                    <a:cubicBezTo>
                      <a:pt x="17013" y="7855"/>
                      <a:pt x="17673" y="7196"/>
                      <a:pt x="17673" y="6382"/>
                    </a:cubicBezTo>
                    <a:cubicBezTo>
                      <a:pt x="17673" y="5569"/>
                      <a:pt x="17013" y="4909"/>
                      <a:pt x="16200" y="4909"/>
                    </a:cubicBezTo>
                    <a:cubicBezTo>
                      <a:pt x="15387" y="4909"/>
                      <a:pt x="14727" y="5569"/>
                      <a:pt x="14727" y="6382"/>
                    </a:cubicBezTo>
                    <a:cubicBezTo>
                      <a:pt x="14727" y="7196"/>
                      <a:pt x="15387" y="7855"/>
                      <a:pt x="16200" y="7855"/>
                    </a:cubicBezTo>
                    <a:moveTo>
                      <a:pt x="8422" y="8135"/>
                    </a:moveTo>
                    <a:lnTo>
                      <a:pt x="11926" y="11638"/>
                    </a:lnTo>
                    <a:cubicBezTo>
                      <a:pt x="12015" y="11727"/>
                      <a:pt x="12138" y="11782"/>
                      <a:pt x="12273" y="11782"/>
                    </a:cubicBezTo>
                    <a:cubicBezTo>
                      <a:pt x="12408" y="11782"/>
                      <a:pt x="12531" y="11727"/>
                      <a:pt x="12620" y="11638"/>
                    </a:cubicBezTo>
                    <a:lnTo>
                      <a:pt x="14183" y="10075"/>
                    </a:lnTo>
                    <a:lnTo>
                      <a:pt x="16200" y="12764"/>
                    </a:lnTo>
                    <a:lnTo>
                      <a:pt x="5336" y="12764"/>
                    </a:lnTo>
                    <a:cubicBezTo>
                      <a:pt x="5336" y="12764"/>
                      <a:pt x="8422" y="8135"/>
                      <a:pt x="8422" y="8135"/>
                    </a:cubicBezTo>
                    <a:close/>
                    <a:moveTo>
                      <a:pt x="4418" y="13745"/>
                    </a:moveTo>
                    <a:lnTo>
                      <a:pt x="17182" y="13745"/>
                    </a:lnTo>
                    <a:cubicBezTo>
                      <a:pt x="17453" y="13745"/>
                      <a:pt x="17673" y="13526"/>
                      <a:pt x="17673" y="13255"/>
                    </a:cubicBezTo>
                    <a:cubicBezTo>
                      <a:pt x="17673" y="13144"/>
                      <a:pt x="17630" y="13047"/>
                      <a:pt x="17568" y="12965"/>
                    </a:cubicBezTo>
                    <a:lnTo>
                      <a:pt x="17575" y="12960"/>
                    </a:lnTo>
                    <a:lnTo>
                      <a:pt x="14629" y="9033"/>
                    </a:lnTo>
                    <a:lnTo>
                      <a:pt x="14622" y="9038"/>
                    </a:lnTo>
                    <a:cubicBezTo>
                      <a:pt x="14533" y="8919"/>
                      <a:pt x="14397" y="8836"/>
                      <a:pt x="14236" y="8836"/>
                    </a:cubicBezTo>
                    <a:cubicBezTo>
                      <a:pt x="14101" y="8836"/>
                      <a:pt x="13978" y="8891"/>
                      <a:pt x="13889" y="8980"/>
                    </a:cubicBezTo>
                    <a:lnTo>
                      <a:pt x="12273" y="10597"/>
                    </a:lnTo>
                    <a:lnTo>
                      <a:pt x="8693" y="7017"/>
                    </a:lnTo>
                    <a:cubicBezTo>
                      <a:pt x="8604" y="6928"/>
                      <a:pt x="8481" y="6873"/>
                      <a:pt x="8345" y="6873"/>
                    </a:cubicBezTo>
                    <a:cubicBezTo>
                      <a:pt x="8175" y="6873"/>
                      <a:pt x="8033" y="6965"/>
                      <a:pt x="7945" y="7097"/>
                    </a:cubicBezTo>
                    <a:lnTo>
                      <a:pt x="7937" y="7091"/>
                    </a:lnTo>
                    <a:lnTo>
                      <a:pt x="4010" y="12982"/>
                    </a:lnTo>
                    <a:lnTo>
                      <a:pt x="4017" y="12988"/>
                    </a:lnTo>
                    <a:cubicBezTo>
                      <a:pt x="3965" y="13066"/>
                      <a:pt x="3927" y="13154"/>
                      <a:pt x="3927" y="13255"/>
                    </a:cubicBezTo>
                    <a:cubicBezTo>
                      <a:pt x="3927" y="13526"/>
                      <a:pt x="4147" y="13745"/>
                      <a:pt x="4418" y="13745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87FC6D4D-E342-4191-8658-619E4601CFD9}"/>
                </a:ext>
              </a:extLst>
            </p:cNvPr>
            <p:cNvGrpSpPr/>
            <p:nvPr/>
          </p:nvGrpSpPr>
          <p:grpSpPr>
            <a:xfrm>
              <a:off x="2289819" y="1882904"/>
              <a:ext cx="1954202" cy="3203612"/>
              <a:chOff x="3723736" y="1808820"/>
              <a:chExt cx="2256251" cy="3698776"/>
            </a:xfrm>
          </p:grpSpPr>
          <p:sp>
            <p:nvSpPr>
              <p:cNvPr id="22" name="íṩľíḍè-圆角矩形 56">
                <a:extLst>
                  <a:ext uri="{FF2B5EF4-FFF2-40B4-BE49-F238E27FC236}">
                    <a16:creationId xmlns:a16="http://schemas.microsoft.com/office/drawing/2014/main" id="{85A70669-6066-419A-97B7-8FCD88B42BB9}"/>
                  </a:ext>
                </a:extLst>
              </p:cNvPr>
              <p:cNvSpPr/>
              <p:nvPr/>
            </p:nvSpPr>
            <p:spPr>
              <a:xfrm>
                <a:off x="3723736" y="1808820"/>
                <a:ext cx="2256251" cy="3698776"/>
              </a:xfrm>
              <a:prstGeom prst="roundRect">
                <a:avLst>
                  <a:gd name="adj" fmla="val 348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216000" bIns="216000" anchor="t" anchorCtr="1">
                <a:normAutofit/>
              </a:bodyPr>
              <a:lstStyle/>
              <a:p>
                <a:pPr algn="ctr"/>
                <a:r>
                  <a:rPr lang="zh-CN" altLang="en-US" sz="2000" dirty="0"/>
                  <a:t>箱包类目细节图</a:t>
                </a:r>
              </a:p>
            </p:txBody>
          </p:sp>
          <p:sp>
            <p:nvSpPr>
              <p:cNvPr id="23" name="íślíḋè-任意多边形 57">
                <a:extLst>
                  <a:ext uri="{FF2B5EF4-FFF2-40B4-BE49-F238E27FC236}">
                    <a16:creationId xmlns:a16="http://schemas.microsoft.com/office/drawing/2014/main" id="{4FCAAADB-0F3E-48BA-88F6-2B2B84D381C9}"/>
                  </a:ext>
                </a:extLst>
              </p:cNvPr>
              <p:cNvSpPr/>
              <p:nvPr/>
            </p:nvSpPr>
            <p:spPr>
              <a:xfrm>
                <a:off x="3723736" y="2733514"/>
                <a:ext cx="2256251" cy="2774082"/>
              </a:xfrm>
              <a:custGeom>
                <a:avLst/>
                <a:gdLst>
                  <a:gd name="connsiteX0" fmla="*/ 0 w 3657600"/>
                  <a:gd name="connsiteY0" fmla="*/ 0 h 5486400"/>
                  <a:gd name="connsiteX1" fmla="*/ 127467 w 3657600"/>
                  <a:gd name="connsiteY1" fmla="*/ 0 h 5486400"/>
                  <a:gd name="connsiteX2" fmla="*/ 1072342 w 3657600"/>
                  <a:gd name="connsiteY2" fmla="*/ 0 h 5486400"/>
                  <a:gd name="connsiteX3" fmla="*/ 1828800 w 3657600"/>
                  <a:gd name="connsiteY3" fmla="*/ 756458 h 5486400"/>
                  <a:gd name="connsiteX4" fmla="*/ 2585258 w 3657600"/>
                  <a:gd name="connsiteY4" fmla="*/ 0 h 5486400"/>
                  <a:gd name="connsiteX5" fmla="*/ 3530133 w 3657600"/>
                  <a:gd name="connsiteY5" fmla="*/ 0 h 5486400"/>
                  <a:gd name="connsiteX6" fmla="*/ 3657600 w 3657600"/>
                  <a:gd name="connsiteY6" fmla="*/ 0 h 5486400"/>
                  <a:gd name="connsiteX7" fmla="*/ 3657600 w 3657600"/>
                  <a:gd name="connsiteY7" fmla="*/ 127467 h 5486400"/>
                  <a:gd name="connsiteX8" fmla="*/ 3657600 w 3657600"/>
                  <a:gd name="connsiteY8" fmla="*/ 914400 h 5486400"/>
                  <a:gd name="connsiteX9" fmla="*/ 3657600 w 3657600"/>
                  <a:gd name="connsiteY9" fmla="*/ 5358933 h 5486400"/>
                  <a:gd name="connsiteX10" fmla="*/ 3530133 w 3657600"/>
                  <a:gd name="connsiteY10" fmla="*/ 5486400 h 5486400"/>
                  <a:gd name="connsiteX11" fmla="*/ 127467 w 3657600"/>
                  <a:gd name="connsiteY11" fmla="*/ 5486400 h 5486400"/>
                  <a:gd name="connsiteX12" fmla="*/ 0 w 3657600"/>
                  <a:gd name="connsiteY12" fmla="*/ 5358933 h 5486400"/>
                  <a:gd name="connsiteX13" fmla="*/ 0 w 3657600"/>
                  <a:gd name="connsiteY13" fmla="*/ 914400 h 5486400"/>
                  <a:gd name="connsiteX14" fmla="*/ 0 w 3657600"/>
                  <a:gd name="connsiteY14" fmla="*/ 127467 h 5486400"/>
                  <a:gd name="connsiteX15" fmla="*/ 0 w 3657600"/>
                  <a:gd name="connsiteY15" fmla="*/ 0 h 548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7600" h="5486400">
                    <a:moveTo>
                      <a:pt x="0" y="0"/>
                    </a:moveTo>
                    <a:lnTo>
                      <a:pt x="127467" y="0"/>
                    </a:lnTo>
                    <a:lnTo>
                      <a:pt x="1072342" y="0"/>
                    </a:lnTo>
                    <a:cubicBezTo>
                      <a:pt x="1072342" y="417780"/>
                      <a:pt x="1411020" y="756458"/>
                      <a:pt x="1828800" y="756458"/>
                    </a:cubicBezTo>
                    <a:cubicBezTo>
                      <a:pt x="2246580" y="756458"/>
                      <a:pt x="2585258" y="417780"/>
                      <a:pt x="2585258" y="0"/>
                    </a:cubicBezTo>
                    <a:lnTo>
                      <a:pt x="3530133" y="0"/>
                    </a:lnTo>
                    <a:lnTo>
                      <a:pt x="3657600" y="0"/>
                    </a:lnTo>
                    <a:lnTo>
                      <a:pt x="3657600" y="127467"/>
                    </a:lnTo>
                    <a:lnTo>
                      <a:pt x="3657600" y="914400"/>
                    </a:lnTo>
                    <a:lnTo>
                      <a:pt x="3657600" y="5358933"/>
                    </a:lnTo>
                    <a:cubicBezTo>
                      <a:pt x="3657600" y="5429331"/>
                      <a:pt x="3600531" y="5486400"/>
                      <a:pt x="3530133" y="5486400"/>
                    </a:cubicBezTo>
                    <a:lnTo>
                      <a:pt x="127467" y="5486400"/>
                    </a:lnTo>
                    <a:cubicBezTo>
                      <a:pt x="57069" y="5486400"/>
                      <a:pt x="0" y="5429331"/>
                      <a:pt x="0" y="5358933"/>
                    </a:cubicBezTo>
                    <a:lnTo>
                      <a:pt x="0" y="914400"/>
                    </a:lnTo>
                    <a:lnTo>
                      <a:pt x="0" y="127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5400" dir="16200000" sx="101000" sy="101000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24" name="íślíḋè-文本框 58">
                <a:extLst>
                  <a:ext uri="{FF2B5EF4-FFF2-40B4-BE49-F238E27FC236}">
                    <a16:creationId xmlns:a16="http://schemas.microsoft.com/office/drawing/2014/main" id="{80B1A317-CF97-4BB3-9716-DA7E5AE1B282}"/>
                  </a:ext>
                </a:extLst>
              </p:cNvPr>
              <p:cNvSpPr txBox="1"/>
              <p:nvPr/>
            </p:nvSpPr>
            <p:spPr>
              <a:xfrm>
                <a:off x="4474193" y="2453397"/>
                <a:ext cx="755336" cy="707886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3600">
                    <a:solidFill>
                      <a:schemeClr val="bg2"/>
                    </a:solidFill>
                  </a:rPr>
                  <a:t>02</a:t>
                </a:r>
              </a:p>
            </p:txBody>
          </p:sp>
          <p:sp>
            <p:nvSpPr>
              <p:cNvPr id="25" name="íślíḋè-任意多边形 60">
                <a:extLst>
                  <a:ext uri="{FF2B5EF4-FFF2-40B4-BE49-F238E27FC236}">
                    <a16:creationId xmlns:a16="http://schemas.microsoft.com/office/drawing/2014/main" id="{709F0500-16C8-48F1-96C4-457B4555C2FC}"/>
                  </a:ext>
                </a:extLst>
              </p:cNvPr>
              <p:cNvSpPr/>
              <p:nvPr/>
            </p:nvSpPr>
            <p:spPr>
              <a:xfrm>
                <a:off x="4572389" y="4763195"/>
                <a:ext cx="558945" cy="44351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691" y="20400"/>
                    </a:moveTo>
                    <a:cubicBezTo>
                      <a:pt x="14522" y="20400"/>
                      <a:pt x="12764" y="18251"/>
                      <a:pt x="12764" y="15600"/>
                    </a:cubicBezTo>
                    <a:cubicBezTo>
                      <a:pt x="12764" y="12949"/>
                      <a:pt x="14522" y="10800"/>
                      <a:pt x="16691" y="10800"/>
                    </a:cubicBezTo>
                    <a:cubicBezTo>
                      <a:pt x="18860" y="10800"/>
                      <a:pt x="20618" y="12949"/>
                      <a:pt x="20618" y="15600"/>
                    </a:cubicBezTo>
                    <a:cubicBezTo>
                      <a:pt x="20618" y="18251"/>
                      <a:pt x="18860" y="20400"/>
                      <a:pt x="16691" y="20400"/>
                    </a:cubicBezTo>
                    <a:moveTo>
                      <a:pt x="12762" y="3393"/>
                    </a:moveTo>
                    <a:lnTo>
                      <a:pt x="12781" y="3388"/>
                    </a:lnTo>
                    <a:cubicBezTo>
                      <a:pt x="12870" y="2164"/>
                      <a:pt x="13702" y="1200"/>
                      <a:pt x="14727" y="1200"/>
                    </a:cubicBezTo>
                    <a:cubicBezTo>
                      <a:pt x="15521" y="1200"/>
                      <a:pt x="16202" y="1779"/>
                      <a:pt x="16511" y="2609"/>
                    </a:cubicBezTo>
                    <a:lnTo>
                      <a:pt x="16509" y="2609"/>
                    </a:lnTo>
                    <a:lnTo>
                      <a:pt x="19162" y="10421"/>
                    </a:lnTo>
                    <a:cubicBezTo>
                      <a:pt x="18436" y="9902"/>
                      <a:pt x="17593" y="9600"/>
                      <a:pt x="16691" y="9600"/>
                    </a:cubicBezTo>
                    <a:cubicBezTo>
                      <a:pt x="15082" y="9600"/>
                      <a:pt x="13658" y="10550"/>
                      <a:pt x="12763" y="12012"/>
                    </a:cubicBezTo>
                    <a:cubicBezTo>
                      <a:pt x="12763" y="12012"/>
                      <a:pt x="12762" y="3393"/>
                      <a:pt x="12762" y="3393"/>
                    </a:cubicBezTo>
                    <a:close/>
                    <a:moveTo>
                      <a:pt x="11782" y="13200"/>
                    </a:moveTo>
                    <a:lnTo>
                      <a:pt x="9818" y="13200"/>
                    </a:lnTo>
                    <a:lnTo>
                      <a:pt x="9818" y="4800"/>
                    </a:lnTo>
                    <a:lnTo>
                      <a:pt x="11782" y="4800"/>
                    </a:lnTo>
                    <a:cubicBezTo>
                      <a:pt x="11782" y="4800"/>
                      <a:pt x="11782" y="13200"/>
                      <a:pt x="11782" y="13200"/>
                    </a:cubicBezTo>
                    <a:close/>
                    <a:moveTo>
                      <a:pt x="11782" y="15600"/>
                    </a:moveTo>
                    <a:lnTo>
                      <a:pt x="9818" y="15600"/>
                    </a:lnTo>
                    <a:lnTo>
                      <a:pt x="9818" y="14400"/>
                    </a:lnTo>
                    <a:lnTo>
                      <a:pt x="11782" y="14400"/>
                    </a:lnTo>
                    <a:cubicBezTo>
                      <a:pt x="11782" y="14400"/>
                      <a:pt x="11782" y="15600"/>
                      <a:pt x="11782" y="15600"/>
                    </a:cubicBezTo>
                    <a:close/>
                    <a:moveTo>
                      <a:pt x="8837" y="12012"/>
                    </a:moveTo>
                    <a:cubicBezTo>
                      <a:pt x="7942" y="10550"/>
                      <a:pt x="6518" y="9600"/>
                      <a:pt x="4909" y="9600"/>
                    </a:cubicBezTo>
                    <a:cubicBezTo>
                      <a:pt x="4007" y="9600"/>
                      <a:pt x="3164" y="9902"/>
                      <a:pt x="2438" y="10421"/>
                    </a:cubicBezTo>
                    <a:lnTo>
                      <a:pt x="5091" y="2609"/>
                    </a:lnTo>
                    <a:lnTo>
                      <a:pt x="5089" y="2609"/>
                    </a:lnTo>
                    <a:cubicBezTo>
                      <a:pt x="5398" y="1779"/>
                      <a:pt x="6079" y="1200"/>
                      <a:pt x="6873" y="1200"/>
                    </a:cubicBezTo>
                    <a:cubicBezTo>
                      <a:pt x="7898" y="1200"/>
                      <a:pt x="8730" y="2164"/>
                      <a:pt x="8819" y="3388"/>
                    </a:cubicBezTo>
                    <a:lnTo>
                      <a:pt x="8838" y="3393"/>
                    </a:lnTo>
                    <a:cubicBezTo>
                      <a:pt x="8838" y="3393"/>
                      <a:pt x="8837" y="12012"/>
                      <a:pt x="8837" y="12012"/>
                    </a:cubicBezTo>
                    <a:close/>
                    <a:moveTo>
                      <a:pt x="4909" y="20400"/>
                    </a:moveTo>
                    <a:cubicBezTo>
                      <a:pt x="2740" y="20400"/>
                      <a:pt x="982" y="18251"/>
                      <a:pt x="982" y="15600"/>
                    </a:cubicBezTo>
                    <a:cubicBezTo>
                      <a:pt x="982" y="12949"/>
                      <a:pt x="2740" y="10800"/>
                      <a:pt x="4909" y="10800"/>
                    </a:cubicBezTo>
                    <a:cubicBezTo>
                      <a:pt x="7078" y="10800"/>
                      <a:pt x="8836" y="12949"/>
                      <a:pt x="8836" y="15600"/>
                    </a:cubicBezTo>
                    <a:cubicBezTo>
                      <a:pt x="8836" y="18251"/>
                      <a:pt x="7078" y="20400"/>
                      <a:pt x="4909" y="20400"/>
                    </a:cubicBezTo>
                    <a:moveTo>
                      <a:pt x="21102" y="12980"/>
                    </a:moveTo>
                    <a:lnTo>
                      <a:pt x="17504" y="2400"/>
                    </a:lnTo>
                    <a:lnTo>
                      <a:pt x="17493" y="2402"/>
                    </a:lnTo>
                    <a:cubicBezTo>
                      <a:pt x="17088" y="1006"/>
                      <a:pt x="16009" y="0"/>
                      <a:pt x="14727" y="0"/>
                    </a:cubicBezTo>
                    <a:cubicBezTo>
                      <a:pt x="13101" y="0"/>
                      <a:pt x="11782" y="1612"/>
                      <a:pt x="11782" y="3600"/>
                    </a:cubicBezTo>
                    <a:lnTo>
                      <a:pt x="9818" y="3600"/>
                    </a:lnTo>
                    <a:cubicBezTo>
                      <a:pt x="9818" y="1612"/>
                      <a:pt x="8499" y="0"/>
                      <a:pt x="6873" y="0"/>
                    </a:cubicBezTo>
                    <a:cubicBezTo>
                      <a:pt x="5592" y="0"/>
                      <a:pt x="4512" y="1006"/>
                      <a:pt x="4107" y="2402"/>
                    </a:cubicBezTo>
                    <a:lnTo>
                      <a:pt x="4096" y="2400"/>
                    </a:lnTo>
                    <a:lnTo>
                      <a:pt x="498" y="12980"/>
                    </a:lnTo>
                    <a:cubicBezTo>
                      <a:pt x="182" y="13772"/>
                      <a:pt x="0" y="14659"/>
                      <a:pt x="0" y="15600"/>
                    </a:cubicBezTo>
                    <a:cubicBezTo>
                      <a:pt x="0" y="18914"/>
                      <a:pt x="2198" y="21600"/>
                      <a:pt x="4909" y="21600"/>
                    </a:cubicBezTo>
                    <a:cubicBezTo>
                      <a:pt x="7284" y="21600"/>
                      <a:pt x="9265" y="19539"/>
                      <a:pt x="9719" y="16800"/>
                    </a:cubicBezTo>
                    <a:lnTo>
                      <a:pt x="11881" y="16800"/>
                    </a:lnTo>
                    <a:cubicBezTo>
                      <a:pt x="12335" y="19539"/>
                      <a:pt x="14316" y="21600"/>
                      <a:pt x="16691" y="21600"/>
                    </a:cubicBezTo>
                    <a:cubicBezTo>
                      <a:pt x="19402" y="21600"/>
                      <a:pt x="21600" y="18914"/>
                      <a:pt x="21600" y="15600"/>
                    </a:cubicBezTo>
                    <a:cubicBezTo>
                      <a:pt x="21600" y="14659"/>
                      <a:pt x="21418" y="13772"/>
                      <a:pt x="21102" y="12980"/>
                    </a:cubicBezTo>
                    <a:moveTo>
                      <a:pt x="16691" y="12000"/>
                    </a:moveTo>
                    <a:cubicBezTo>
                      <a:pt x="15064" y="12000"/>
                      <a:pt x="13745" y="13612"/>
                      <a:pt x="13745" y="15600"/>
                    </a:cubicBezTo>
                    <a:cubicBezTo>
                      <a:pt x="13745" y="15932"/>
                      <a:pt x="13965" y="16200"/>
                      <a:pt x="14236" y="16200"/>
                    </a:cubicBezTo>
                    <a:cubicBezTo>
                      <a:pt x="14508" y="16200"/>
                      <a:pt x="14727" y="15932"/>
                      <a:pt x="14727" y="15600"/>
                    </a:cubicBezTo>
                    <a:cubicBezTo>
                      <a:pt x="14727" y="14275"/>
                      <a:pt x="15606" y="13200"/>
                      <a:pt x="16691" y="13200"/>
                    </a:cubicBezTo>
                    <a:cubicBezTo>
                      <a:pt x="16962" y="13200"/>
                      <a:pt x="17182" y="12932"/>
                      <a:pt x="17182" y="12600"/>
                    </a:cubicBezTo>
                    <a:cubicBezTo>
                      <a:pt x="17182" y="12268"/>
                      <a:pt x="16962" y="12000"/>
                      <a:pt x="16691" y="12000"/>
                    </a:cubicBezTo>
                    <a:moveTo>
                      <a:pt x="4909" y="12000"/>
                    </a:moveTo>
                    <a:cubicBezTo>
                      <a:pt x="3282" y="12000"/>
                      <a:pt x="1964" y="13612"/>
                      <a:pt x="1964" y="15600"/>
                    </a:cubicBezTo>
                    <a:cubicBezTo>
                      <a:pt x="1964" y="15932"/>
                      <a:pt x="2183" y="16200"/>
                      <a:pt x="2455" y="16200"/>
                    </a:cubicBezTo>
                    <a:cubicBezTo>
                      <a:pt x="2726" y="16200"/>
                      <a:pt x="2945" y="15932"/>
                      <a:pt x="2945" y="15600"/>
                    </a:cubicBezTo>
                    <a:cubicBezTo>
                      <a:pt x="2945" y="14275"/>
                      <a:pt x="3825" y="13200"/>
                      <a:pt x="4909" y="13200"/>
                    </a:cubicBezTo>
                    <a:cubicBezTo>
                      <a:pt x="5180" y="13200"/>
                      <a:pt x="5400" y="12932"/>
                      <a:pt x="5400" y="12600"/>
                    </a:cubicBezTo>
                    <a:cubicBezTo>
                      <a:pt x="5400" y="12268"/>
                      <a:pt x="5180" y="12000"/>
                      <a:pt x="4909" y="12000"/>
                    </a:cubicBezTo>
                  </a:path>
                </a:pathLst>
              </a:custGeom>
              <a:solidFill>
                <a:schemeClr val="accent2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32329CAC-FF64-4A7D-9CC0-F3DF38BA63D5}"/>
                </a:ext>
              </a:extLst>
            </p:cNvPr>
            <p:cNvGrpSpPr/>
            <p:nvPr/>
          </p:nvGrpSpPr>
          <p:grpSpPr>
            <a:xfrm>
              <a:off x="4407699" y="1882904"/>
              <a:ext cx="1954202" cy="3203612"/>
              <a:chOff x="6356029" y="1808820"/>
              <a:chExt cx="2256251" cy="3698776"/>
            </a:xfrm>
          </p:grpSpPr>
          <p:sp>
            <p:nvSpPr>
              <p:cNvPr id="27" name="íślíḋè-圆角矩形 51">
                <a:extLst>
                  <a:ext uri="{FF2B5EF4-FFF2-40B4-BE49-F238E27FC236}">
                    <a16:creationId xmlns:a16="http://schemas.microsoft.com/office/drawing/2014/main" id="{37EA31D0-A3B9-4F72-A2C7-A11A4326FC57}"/>
                  </a:ext>
                </a:extLst>
              </p:cNvPr>
              <p:cNvSpPr/>
              <p:nvPr/>
            </p:nvSpPr>
            <p:spPr>
              <a:xfrm>
                <a:off x="6356029" y="1808820"/>
                <a:ext cx="2256251" cy="3698776"/>
              </a:xfrm>
              <a:prstGeom prst="roundRect">
                <a:avLst>
                  <a:gd name="adj" fmla="val 348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216000" bIns="216000" anchor="t" anchorCtr="1">
                <a:normAutofit/>
              </a:bodyPr>
              <a:lstStyle/>
              <a:p>
                <a:pPr algn="ctr"/>
                <a:r>
                  <a:rPr lang="zh-CN" altLang="en-US" sz="2000" dirty="0"/>
                  <a:t>鞋类细节图</a:t>
                </a:r>
              </a:p>
            </p:txBody>
          </p:sp>
          <p:sp>
            <p:nvSpPr>
              <p:cNvPr id="28" name="íślíḋè-任意多边形 52">
                <a:extLst>
                  <a:ext uri="{FF2B5EF4-FFF2-40B4-BE49-F238E27FC236}">
                    <a16:creationId xmlns:a16="http://schemas.microsoft.com/office/drawing/2014/main" id="{100D7485-0802-4D2F-AB25-EB355BB89744}"/>
                  </a:ext>
                </a:extLst>
              </p:cNvPr>
              <p:cNvSpPr/>
              <p:nvPr/>
            </p:nvSpPr>
            <p:spPr>
              <a:xfrm>
                <a:off x="6356029" y="2733514"/>
                <a:ext cx="2256251" cy="2774082"/>
              </a:xfrm>
              <a:custGeom>
                <a:avLst/>
                <a:gdLst>
                  <a:gd name="connsiteX0" fmla="*/ 0 w 3657600"/>
                  <a:gd name="connsiteY0" fmla="*/ 0 h 5486400"/>
                  <a:gd name="connsiteX1" fmla="*/ 127467 w 3657600"/>
                  <a:gd name="connsiteY1" fmla="*/ 0 h 5486400"/>
                  <a:gd name="connsiteX2" fmla="*/ 1072342 w 3657600"/>
                  <a:gd name="connsiteY2" fmla="*/ 0 h 5486400"/>
                  <a:gd name="connsiteX3" fmla="*/ 1828800 w 3657600"/>
                  <a:gd name="connsiteY3" fmla="*/ 756458 h 5486400"/>
                  <a:gd name="connsiteX4" fmla="*/ 2585258 w 3657600"/>
                  <a:gd name="connsiteY4" fmla="*/ 0 h 5486400"/>
                  <a:gd name="connsiteX5" fmla="*/ 3530133 w 3657600"/>
                  <a:gd name="connsiteY5" fmla="*/ 0 h 5486400"/>
                  <a:gd name="connsiteX6" fmla="*/ 3657600 w 3657600"/>
                  <a:gd name="connsiteY6" fmla="*/ 0 h 5486400"/>
                  <a:gd name="connsiteX7" fmla="*/ 3657600 w 3657600"/>
                  <a:gd name="connsiteY7" fmla="*/ 127467 h 5486400"/>
                  <a:gd name="connsiteX8" fmla="*/ 3657600 w 3657600"/>
                  <a:gd name="connsiteY8" fmla="*/ 914400 h 5486400"/>
                  <a:gd name="connsiteX9" fmla="*/ 3657600 w 3657600"/>
                  <a:gd name="connsiteY9" fmla="*/ 5358933 h 5486400"/>
                  <a:gd name="connsiteX10" fmla="*/ 3530133 w 3657600"/>
                  <a:gd name="connsiteY10" fmla="*/ 5486400 h 5486400"/>
                  <a:gd name="connsiteX11" fmla="*/ 127467 w 3657600"/>
                  <a:gd name="connsiteY11" fmla="*/ 5486400 h 5486400"/>
                  <a:gd name="connsiteX12" fmla="*/ 0 w 3657600"/>
                  <a:gd name="connsiteY12" fmla="*/ 5358933 h 5486400"/>
                  <a:gd name="connsiteX13" fmla="*/ 0 w 3657600"/>
                  <a:gd name="connsiteY13" fmla="*/ 914400 h 5486400"/>
                  <a:gd name="connsiteX14" fmla="*/ 0 w 3657600"/>
                  <a:gd name="connsiteY14" fmla="*/ 127467 h 5486400"/>
                  <a:gd name="connsiteX15" fmla="*/ 0 w 3657600"/>
                  <a:gd name="connsiteY15" fmla="*/ 0 h 548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7600" h="5486400">
                    <a:moveTo>
                      <a:pt x="0" y="0"/>
                    </a:moveTo>
                    <a:lnTo>
                      <a:pt x="127467" y="0"/>
                    </a:lnTo>
                    <a:lnTo>
                      <a:pt x="1072342" y="0"/>
                    </a:lnTo>
                    <a:cubicBezTo>
                      <a:pt x="1072342" y="417780"/>
                      <a:pt x="1411020" y="756458"/>
                      <a:pt x="1828800" y="756458"/>
                    </a:cubicBezTo>
                    <a:cubicBezTo>
                      <a:pt x="2246580" y="756458"/>
                      <a:pt x="2585258" y="417780"/>
                      <a:pt x="2585258" y="0"/>
                    </a:cubicBezTo>
                    <a:lnTo>
                      <a:pt x="3530133" y="0"/>
                    </a:lnTo>
                    <a:lnTo>
                      <a:pt x="3657600" y="0"/>
                    </a:lnTo>
                    <a:lnTo>
                      <a:pt x="3657600" y="127467"/>
                    </a:lnTo>
                    <a:lnTo>
                      <a:pt x="3657600" y="914400"/>
                    </a:lnTo>
                    <a:lnTo>
                      <a:pt x="3657600" y="5358933"/>
                    </a:lnTo>
                    <a:cubicBezTo>
                      <a:pt x="3657600" y="5429331"/>
                      <a:pt x="3600531" y="5486400"/>
                      <a:pt x="3530133" y="5486400"/>
                    </a:cubicBezTo>
                    <a:lnTo>
                      <a:pt x="127467" y="5486400"/>
                    </a:lnTo>
                    <a:cubicBezTo>
                      <a:pt x="57069" y="5486400"/>
                      <a:pt x="0" y="5429331"/>
                      <a:pt x="0" y="5358933"/>
                    </a:cubicBezTo>
                    <a:lnTo>
                      <a:pt x="0" y="914400"/>
                    </a:lnTo>
                    <a:lnTo>
                      <a:pt x="0" y="127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5400" dir="16200000" sx="101000" sy="101000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30" name="íślíḋè-文本框 53">
                <a:extLst>
                  <a:ext uri="{FF2B5EF4-FFF2-40B4-BE49-F238E27FC236}">
                    <a16:creationId xmlns:a16="http://schemas.microsoft.com/office/drawing/2014/main" id="{751AC6EE-5C84-4CF2-B6DB-FD52ABEB8B1C}"/>
                  </a:ext>
                </a:extLst>
              </p:cNvPr>
              <p:cNvSpPr txBox="1"/>
              <p:nvPr/>
            </p:nvSpPr>
            <p:spPr>
              <a:xfrm>
                <a:off x="7106487" y="2453397"/>
                <a:ext cx="755335" cy="707886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</a:rPr>
                  <a:t>03</a:t>
                </a:r>
              </a:p>
            </p:txBody>
          </p:sp>
          <p:sp>
            <p:nvSpPr>
              <p:cNvPr id="32" name="íślíḋè-任意多边形 55">
                <a:extLst>
                  <a:ext uri="{FF2B5EF4-FFF2-40B4-BE49-F238E27FC236}">
                    <a16:creationId xmlns:a16="http://schemas.microsoft.com/office/drawing/2014/main" id="{722A746E-3714-454F-A007-0159845F8B5B}"/>
                  </a:ext>
                </a:extLst>
              </p:cNvPr>
              <p:cNvSpPr/>
              <p:nvPr/>
            </p:nvSpPr>
            <p:spPr>
              <a:xfrm>
                <a:off x="7254440" y="4762013"/>
                <a:ext cx="459429" cy="445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353" y="11229"/>
                    </a:moveTo>
                    <a:lnTo>
                      <a:pt x="20356" y="11234"/>
                    </a:lnTo>
                    <a:lnTo>
                      <a:pt x="11029" y="16143"/>
                    </a:lnTo>
                    <a:lnTo>
                      <a:pt x="11026" y="16138"/>
                    </a:lnTo>
                    <a:cubicBezTo>
                      <a:pt x="10957" y="16174"/>
                      <a:pt x="10883" y="16200"/>
                      <a:pt x="10800" y="16200"/>
                    </a:cubicBezTo>
                    <a:cubicBezTo>
                      <a:pt x="10717" y="16200"/>
                      <a:pt x="10643" y="16174"/>
                      <a:pt x="10574" y="16138"/>
                    </a:cubicBezTo>
                    <a:lnTo>
                      <a:pt x="10571" y="16143"/>
                    </a:lnTo>
                    <a:lnTo>
                      <a:pt x="1244" y="11234"/>
                    </a:lnTo>
                    <a:lnTo>
                      <a:pt x="1247" y="11229"/>
                    </a:lnTo>
                    <a:cubicBezTo>
                      <a:pt x="1091" y="11147"/>
                      <a:pt x="982" y="10988"/>
                      <a:pt x="982" y="10800"/>
                    </a:cubicBezTo>
                    <a:cubicBezTo>
                      <a:pt x="982" y="10612"/>
                      <a:pt x="1091" y="10453"/>
                      <a:pt x="1247" y="10371"/>
                    </a:cubicBezTo>
                    <a:lnTo>
                      <a:pt x="1244" y="10366"/>
                    </a:lnTo>
                    <a:lnTo>
                      <a:pt x="3562" y="9146"/>
                    </a:lnTo>
                    <a:lnTo>
                      <a:pt x="10113" y="12594"/>
                    </a:lnTo>
                    <a:lnTo>
                      <a:pt x="10117" y="12588"/>
                    </a:lnTo>
                    <a:cubicBezTo>
                      <a:pt x="10322" y="12697"/>
                      <a:pt x="10552" y="12764"/>
                      <a:pt x="10800" y="12764"/>
                    </a:cubicBezTo>
                    <a:cubicBezTo>
                      <a:pt x="11048" y="12764"/>
                      <a:pt x="11278" y="12697"/>
                      <a:pt x="11483" y="12588"/>
                    </a:cubicBezTo>
                    <a:lnTo>
                      <a:pt x="11486" y="12594"/>
                    </a:lnTo>
                    <a:lnTo>
                      <a:pt x="18038" y="9146"/>
                    </a:lnTo>
                    <a:lnTo>
                      <a:pt x="20356" y="10366"/>
                    </a:lnTo>
                    <a:lnTo>
                      <a:pt x="20353" y="10371"/>
                    </a:lnTo>
                    <a:cubicBezTo>
                      <a:pt x="20509" y="10453"/>
                      <a:pt x="20618" y="10612"/>
                      <a:pt x="20618" y="10800"/>
                    </a:cubicBezTo>
                    <a:cubicBezTo>
                      <a:pt x="20618" y="10988"/>
                      <a:pt x="20509" y="11147"/>
                      <a:pt x="20353" y="11229"/>
                    </a:cubicBezTo>
                    <a:moveTo>
                      <a:pt x="20356" y="14784"/>
                    </a:moveTo>
                    <a:lnTo>
                      <a:pt x="20353" y="14790"/>
                    </a:lnTo>
                    <a:cubicBezTo>
                      <a:pt x="20509" y="14872"/>
                      <a:pt x="20618" y="15030"/>
                      <a:pt x="20618" y="15218"/>
                    </a:cubicBezTo>
                    <a:cubicBezTo>
                      <a:pt x="20618" y="15407"/>
                      <a:pt x="20509" y="15565"/>
                      <a:pt x="20353" y="15647"/>
                    </a:cubicBezTo>
                    <a:lnTo>
                      <a:pt x="20356" y="15653"/>
                    </a:lnTo>
                    <a:lnTo>
                      <a:pt x="11029" y="20562"/>
                    </a:lnTo>
                    <a:lnTo>
                      <a:pt x="11026" y="20556"/>
                    </a:lnTo>
                    <a:cubicBezTo>
                      <a:pt x="10957" y="20592"/>
                      <a:pt x="10883" y="20618"/>
                      <a:pt x="10800" y="20618"/>
                    </a:cubicBezTo>
                    <a:cubicBezTo>
                      <a:pt x="10717" y="20618"/>
                      <a:pt x="10643" y="20592"/>
                      <a:pt x="10574" y="20556"/>
                    </a:cubicBezTo>
                    <a:lnTo>
                      <a:pt x="10571" y="20562"/>
                    </a:lnTo>
                    <a:lnTo>
                      <a:pt x="1244" y="15653"/>
                    </a:lnTo>
                    <a:lnTo>
                      <a:pt x="1247" y="15647"/>
                    </a:lnTo>
                    <a:cubicBezTo>
                      <a:pt x="1091" y="15565"/>
                      <a:pt x="982" y="15407"/>
                      <a:pt x="982" y="15218"/>
                    </a:cubicBezTo>
                    <a:cubicBezTo>
                      <a:pt x="982" y="15030"/>
                      <a:pt x="1091" y="14872"/>
                      <a:pt x="1247" y="14790"/>
                    </a:cubicBezTo>
                    <a:lnTo>
                      <a:pt x="1244" y="14784"/>
                    </a:lnTo>
                    <a:lnTo>
                      <a:pt x="3562" y="13564"/>
                    </a:lnTo>
                    <a:lnTo>
                      <a:pt x="10113" y="17012"/>
                    </a:lnTo>
                    <a:lnTo>
                      <a:pt x="10117" y="17006"/>
                    </a:lnTo>
                    <a:cubicBezTo>
                      <a:pt x="10322" y="17115"/>
                      <a:pt x="10552" y="17182"/>
                      <a:pt x="10800" y="17182"/>
                    </a:cubicBezTo>
                    <a:cubicBezTo>
                      <a:pt x="11048" y="17182"/>
                      <a:pt x="11278" y="17115"/>
                      <a:pt x="11483" y="17006"/>
                    </a:cubicBezTo>
                    <a:lnTo>
                      <a:pt x="11486" y="17012"/>
                    </a:lnTo>
                    <a:lnTo>
                      <a:pt x="18038" y="13564"/>
                    </a:lnTo>
                    <a:cubicBezTo>
                      <a:pt x="18038" y="13564"/>
                      <a:pt x="20356" y="14784"/>
                      <a:pt x="20356" y="14784"/>
                    </a:cubicBezTo>
                    <a:close/>
                    <a:moveTo>
                      <a:pt x="1244" y="6816"/>
                    </a:moveTo>
                    <a:lnTo>
                      <a:pt x="1247" y="6811"/>
                    </a:lnTo>
                    <a:cubicBezTo>
                      <a:pt x="1091" y="6728"/>
                      <a:pt x="982" y="6570"/>
                      <a:pt x="982" y="6382"/>
                    </a:cubicBezTo>
                    <a:cubicBezTo>
                      <a:pt x="982" y="6194"/>
                      <a:pt x="1091" y="6035"/>
                      <a:pt x="1247" y="5953"/>
                    </a:cubicBezTo>
                    <a:lnTo>
                      <a:pt x="1244" y="5947"/>
                    </a:lnTo>
                    <a:lnTo>
                      <a:pt x="10571" y="1038"/>
                    </a:lnTo>
                    <a:lnTo>
                      <a:pt x="10574" y="1044"/>
                    </a:lnTo>
                    <a:cubicBezTo>
                      <a:pt x="10643" y="1008"/>
                      <a:pt x="10717" y="982"/>
                      <a:pt x="10800" y="982"/>
                    </a:cubicBezTo>
                    <a:cubicBezTo>
                      <a:pt x="10883" y="982"/>
                      <a:pt x="10957" y="1008"/>
                      <a:pt x="11026" y="1044"/>
                    </a:cubicBezTo>
                    <a:lnTo>
                      <a:pt x="11029" y="1038"/>
                    </a:lnTo>
                    <a:lnTo>
                      <a:pt x="20356" y="5947"/>
                    </a:lnTo>
                    <a:lnTo>
                      <a:pt x="20353" y="5953"/>
                    </a:lnTo>
                    <a:cubicBezTo>
                      <a:pt x="20509" y="6035"/>
                      <a:pt x="20618" y="6194"/>
                      <a:pt x="20618" y="6382"/>
                    </a:cubicBezTo>
                    <a:cubicBezTo>
                      <a:pt x="20618" y="6570"/>
                      <a:pt x="20509" y="6728"/>
                      <a:pt x="20353" y="6811"/>
                    </a:cubicBezTo>
                    <a:lnTo>
                      <a:pt x="20356" y="6816"/>
                    </a:lnTo>
                    <a:lnTo>
                      <a:pt x="11029" y="11725"/>
                    </a:lnTo>
                    <a:lnTo>
                      <a:pt x="11026" y="11720"/>
                    </a:lnTo>
                    <a:cubicBezTo>
                      <a:pt x="10957" y="11756"/>
                      <a:pt x="10883" y="11782"/>
                      <a:pt x="10800" y="11782"/>
                    </a:cubicBezTo>
                    <a:cubicBezTo>
                      <a:pt x="10717" y="11782"/>
                      <a:pt x="10643" y="11756"/>
                      <a:pt x="10574" y="11720"/>
                    </a:cubicBezTo>
                    <a:lnTo>
                      <a:pt x="10571" y="11725"/>
                    </a:lnTo>
                    <a:cubicBezTo>
                      <a:pt x="10571" y="11725"/>
                      <a:pt x="1244" y="6816"/>
                      <a:pt x="1244" y="6816"/>
                    </a:cubicBezTo>
                    <a:close/>
                    <a:moveTo>
                      <a:pt x="21600" y="10800"/>
                    </a:moveTo>
                    <a:cubicBezTo>
                      <a:pt x="21600" y="10234"/>
                      <a:pt x="21278" y="9749"/>
                      <a:pt x="20810" y="9503"/>
                    </a:cubicBezTo>
                    <a:lnTo>
                      <a:pt x="20813" y="9497"/>
                    </a:lnTo>
                    <a:lnTo>
                      <a:pt x="19092" y="8591"/>
                    </a:lnTo>
                    <a:lnTo>
                      <a:pt x="20813" y="7685"/>
                    </a:lnTo>
                    <a:lnTo>
                      <a:pt x="20810" y="7679"/>
                    </a:lnTo>
                    <a:cubicBezTo>
                      <a:pt x="21278" y="7433"/>
                      <a:pt x="21600" y="6948"/>
                      <a:pt x="21600" y="6382"/>
                    </a:cubicBezTo>
                    <a:cubicBezTo>
                      <a:pt x="21600" y="5816"/>
                      <a:pt x="21278" y="5331"/>
                      <a:pt x="20810" y="5085"/>
                    </a:cubicBezTo>
                    <a:lnTo>
                      <a:pt x="20813" y="5079"/>
                    </a:lnTo>
                    <a:lnTo>
                      <a:pt x="11486" y="170"/>
                    </a:lnTo>
                    <a:lnTo>
                      <a:pt x="11483" y="175"/>
                    </a:lnTo>
                    <a:cubicBezTo>
                      <a:pt x="11278" y="67"/>
                      <a:pt x="11048" y="0"/>
                      <a:pt x="10800" y="0"/>
                    </a:cubicBezTo>
                    <a:cubicBezTo>
                      <a:pt x="10552" y="0"/>
                      <a:pt x="10322" y="67"/>
                      <a:pt x="10117" y="175"/>
                    </a:cubicBezTo>
                    <a:lnTo>
                      <a:pt x="10113" y="170"/>
                    </a:lnTo>
                    <a:lnTo>
                      <a:pt x="786" y="5079"/>
                    </a:lnTo>
                    <a:lnTo>
                      <a:pt x="790" y="5085"/>
                    </a:lnTo>
                    <a:cubicBezTo>
                      <a:pt x="322" y="5331"/>
                      <a:pt x="0" y="5816"/>
                      <a:pt x="0" y="6382"/>
                    </a:cubicBezTo>
                    <a:cubicBezTo>
                      <a:pt x="0" y="6948"/>
                      <a:pt x="322" y="7433"/>
                      <a:pt x="790" y="7679"/>
                    </a:cubicBezTo>
                    <a:lnTo>
                      <a:pt x="786" y="7685"/>
                    </a:lnTo>
                    <a:lnTo>
                      <a:pt x="2508" y="8591"/>
                    </a:lnTo>
                    <a:lnTo>
                      <a:pt x="786" y="9497"/>
                    </a:lnTo>
                    <a:lnTo>
                      <a:pt x="790" y="9503"/>
                    </a:lnTo>
                    <a:cubicBezTo>
                      <a:pt x="322" y="9749"/>
                      <a:pt x="0" y="10234"/>
                      <a:pt x="0" y="10800"/>
                    </a:cubicBezTo>
                    <a:cubicBezTo>
                      <a:pt x="0" y="11366"/>
                      <a:pt x="322" y="11851"/>
                      <a:pt x="790" y="12097"/>
                    </a:cubicBezTo>
                    <a:lnTo>
                      <a:pt x="786" y="12103"/>
                    </a:lnTo>
                    <a:lnTo>
                      <a:pt x="2508" y="13009"/>
                    </a:lnTo>
                    <a:lnTo>
                      <a:pt x="786" y="13915"/>
                    </a:lnTo>
                    <a:lnTo>
                      <a:pt x="790" y="13921"/>
                    </a:lnTo>
                    <a:cubicBezTo>
                      <a:pt x="322" y="14167"/>
                      <a:pt x="0" y="14652"/>
                      <a:pt x="0" y="15218"/>
                    </a:cubicBezTo>
                    <a:cubicBezTo>
                      <a:pt x="0" y="15784"/>
                      <a:pt x="322" y="16269"/>
                      <a:pt x="790" y="16515"/>
                    </a:cubicBezTo>
                    <a:lnTo>
                      <a:pt x="786" y="16521"/>
                    </a:lnTo>
                    <a:lnTo>
                      <a:pt x="10113" y="21430"/>
                    </a:lnTo>
                    <a:lnTo>
                      <a:pt x="10117" y="21425"/>
                    </a:lnTo>
                    <a:cubicBezTo>
                      <a:pt x="10322" y="21533"/>
                      <a:pt x="10552" y="21600"/>
                      <a:pt x="10800" y="21600"/>
                    </a:cubicBezTo>
                    <a:cubicBezTo>
                      <a:pt x="11048" y="21600"/>
                      <a:pt x="11278" y="21533"/>
                      <a:pt x="11483" y="21425"/>
                    </a:cubicBezTo>
                    <a:lnTo>
                      <a:pt x="11486" y="21430"/>
                    </a:lnTo>
                    <a:lnTo>
                      <a:pt x="20813" y="16521"/>
                    </a:lnTo>
                    <a:lnTo>
                      <a:pt x="20810" y="16515"/>
                    </a:lnTo>
                    <a:cubicBezTo>
                      <a:pt x="21278" y="16269"/>
                      <a:pt x="21600" y="15784"/>
                      <a:pt x="21600" y="15218"/>
                    </a:cubicBezTo>
                    <a:cubicBezTo>
                      <a:pt x="21600" y="14652"/>
                      <a:pt x="21278" y="14167"/>
                      <a:pt x="20810" y="13921"/>
                    </a:cubicBezTo>
                    <a:lnTo>
                      <a:pt x="20813" y="13915"/>
                    </a:lnTo>
                    <a:lnTo>
                      <a:pt x="19092" y="13009"/>
                    </a:lnTo>
                    <a:lnTo>
                      <a:pt x="20813" y="12103"/>
                    </a:lnTo>
                    <a:lnTo>
                      <a:pt x="20810" y="12097"/>
                    </a:lnTo>
                    <a:cubicBezTo>
                      <a:pt x="21278" y="11851"/>
                      <a:pt x="21600" y="11366"/>
                      <a:pt x="21600" y="10800"/>
                    </a:cubicBezTo>
                  </a:path>
                </a:pathLst>
              </a:custGeom>
              <a:solidFill>
                <a:schemeClr val="accent3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9B77297A-A6E4-4DDA-AEF5-9E91203E19BA}"/>
                </a:ext>
              </a:extLst>
            </p:cNvPr>
            <p:cNvGrpSpPr/>
            <p:nvPr/>
          </p:nvGrpSpPr>
          <p:grpSpPr>
            <a:xfrm>
              <a:off x="6525580" y="1882904"/>
              <a:ext cx="1954202" cy="3203612"/>
              <a:chOff x="8988321" y="1808820"/>
              <a:chExt cx="2256251" cy="3698776"/>
            </a:xfrm>
          </p:grpSpPr>
          <p:sp>
            <p:nvSpPr>
              <p:cNvPr id="42" name="íślíḋè-圆角矩形 46">
                <a:extLst>
                  <a:ext uri="{FF2B5EF4-FFF2-40B4-BE49-F238E27FC236}">
                    <a16:creationId xmlns:a16="http://schemas.microsoft.com/office/drawing/2014/main" id="{C1E2CD5C-9B88-4071-BD36-CBDA36EAC5D8}"/>
                  </a:ext>
                </a:extLst>
              </p:cNvPr>
              <p:cNvSpPr/>
              <p:nvPr/>
            </p:nvSpPr>
            <p:spPr>
              <a:xfrm>
                <a:off x="8988321" y="1808820"/>
                <a:ext cx="2256251" cy="3698776"/>
              </a:xfrm>
              <a:prstGeom prst="roundRect">
                <a:avLst>
                  <a:gd name="adj" fmla="val 348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216000" bIns="216000" anchor="t" anchorCtr="1">
                <a:normAutofit/>
              </a:bodyPr>
              <a:lstStyle/>
              <a:p>
                <a:pPr algn="ctr"/>
                <a:r>
                  <a:rPr lang="zh-CN" altLang="en-US" sz="2000" dirty="0"/>
                  <a:t>灯具类细节图</a:t>
                </a:r>
              </a:p>
            </p:txBody>
          </p:sp>
          <p:sp>
            <p:nvSpPr>
              <p:cNvPr id="43" name="íślíḋè-任意多边形 47">
                <a:extLst>
                  <a:ext uri="{FF2B5EF4-FFF2-40B4-BE49-F238E27FC236}">
                    <a16:creationId xmlns:a16="http://schemas.microsoft.com/office/drawing/2014/main" id="{23DBE12F-CC3E-43AA-BF37-F5E542412772}"/>
                  </a:ext>
                </a:extLst>
              </p:cNvPr>
              <p:cNvSpPr/>
              <p:nvPr/>
            </p:nvSpPr>
            <p:spPr>
              <a:xfrm>
                <a:off x="8988321" y="2733514"/>
                <a:ext cx="2256251" cy="2774082"/>
              </a:xfrm>
              <a:custGeom>
                <a:avLst/>
                <a:gdLst>
                  <a:gd name="connsiteX0" fmla="*/ 0 w 3657600"/>
                  <a:gd name="connsiteY0" fmla="*/ 0 h 5486400"/>
                  <a:gd name="connsiteX1" fmla="*/ 127467 w 3657600"/>
                  <a:gd name="connsiteY1" fmla="*/ 0 h 5486400"/>
                  <a:gd name="connsiteX2" fmla="*/ 1072342 w 3657600"/>
                  <a:gd name="connsiteY2" fmla="*/ 0 h 5486400"/>
                  <a:gd name="connsiteX3" fmla="*/ 1828800 w 3657600"/>
                  <a:gd name="connsiteY3" fmla="*/ 756458 h 5486400"/>
                  <a:gd name="connsiteX4" fmla="*/ 2585258 w 3657600"/>
                  <a:gd name="connsiteY4" fmla="*/ 0 h 5486400"/>
                  <a:gd name="connsiteX5" fmla="*/ 3530133 w 3657600"/>
                  <a:gd name="connsiteY5" fmla="*/ 0 h 5486400"/>
                  <a:gd name="connsiteX6" fmla="*/ 3657600 w 3657600"/>
                  <a:gd name="connsiteY6" fmla="*/ 0 h 5486400"/>
                  <a:gd name="connsiteX7" fmla="*/ 3657600 w 3657600"/>
                  <a:gd name="connsiteY7" fmla="*/ 127467 h 5486400"/>
                  <a:gd name="connsiteX8" fmla="*/ 3657600 w 3657600"/>
                  <a:gd name="connsiteY8" fmla="*/ 914400 h 5486400"/>
                  <a:gd name="connsiteX9" fmla="*/ 3657600 w 3657600"/>
                  <a:gd name="connsiteY9" fmla="*/ 5358933 h 5486400"/>
                  <a:gd name="connsiteX10" fmla="*/ 3530133 w 3657600"/>
                  <a:gd name="connsiteY10" fmla="*/ 5486400 h 5486400"/>
                  <a:gd name="connsiteX11" fmla="*/ 127467 w 3657600"/>
                  <a:gd name="connsiteY11" fmla="*/ 5486400 h 5486400"/>
                  <a:gd name="connsiteX12" fmla="*/ 0 w 3657600"/>
                  <a:gd name="connsiteY12" fmla="*/ 5358933 h 5486400"/>
                  <a:gd name="connsiteX13" fmla="*/ 0 w 3657600"/>
                  <a:gd name="connsiteY13" fmla="*/ 914400 h 5486400"/>
                  <a:gd name="connsiteX14" fmla="*/ 0 w 3657600"/>
                  <a:gd name="connsiteY14" fmla="*/ 127467 h 5486400"/>
                  <a:gd name="connsiteX15" fmla="*/ 0 w 3657600"/>
                  <a:gd name="connsiteY15" fmla="*/ 0 h 548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7600" h="5486400">
                    <a:moveTo>
                      <a:pt x="0" y="0"/>
                    </a:moveTo>
                    <a:lnTo>
                      <a:pt x="127467" y="0"/>
                    </a:lnTo>
                    <a:lnTo>
                      <a:pt x="1072342" y="0"/>
                    </a:lnTo>
                    <a:cubicBezTo>
                      <a:pt x="1072342" y="417780"/>
                      <a:pt x="1411020" y="756458"/>
                      <a:pt x="1828800" y="756458"/>
                    </a:cubicBezTo>
                    <a:cubicBezTo>
                      <a:pt x="2246580" y="756458"/>
                      <a:pt x="2585258" y="417780"/>
                      <a:pt x="2585258" y="0"/>
                    </a:cubicBezTo>
                    <a:lnTo>
                      <a:pt x="3530133" y="0"/>
                    </a:lnTo>
                    <a:lnTo>
                      <a:pt x="3657600" y="0"/>
                    </a:lnTo>
                    <a:lnTo>
                      <a:pt x="3657600" y="127467"/>
                    </a:lnTo>
                    <a:lnTo>
                      <a:pt x="3657600" y="914400"/>
                    </a:lnTo>
                    <a:lnTo>
                      <a:pt x="3657600" y="5358933"/>
                    </a:lnTo>
                    <a:cubicBezTo>
                      <a:pt x="3657600" y="5429331"/>
                      <a:pt x="3600531" y="5486400"/>
                      <a:pt x="3530133" y="5486400"/>
                    </a:cubicBezTo>
                    <a:lnTo>
                      <a:pt x="127467" y="5486400"/>
                    </a:lnTo>
                    <a:cubicBezTo>
                      <a:pt x="57069" y="5486400"/>
                      <a:pt x="0" y="5429331"/>
                      <a:pt x="0" y="5358933"/>
                    </a:cubicBezTo>
                    <a:lnTo>
                      <a:pt x="0" y="914400"/>
                    </a:lnTo>
                    <a:lnTo>
                      <a:pt x="0" y="127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5400" dir="16200000" sx="101000" sy="101000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4" name="íślíḋè-文本框 48">
                <a:extLst>
                  <a:ext uri="{FF2B5EF4-FFF2-40B4-BE49-F238E27FC236}">
                    <a16:creationId xmlns:a16="http://schemas.microsoft.com/office/drawing/2014/main" id="{9720D646-BC03-4FC0-BCDD-494EB51400E8}"/>
                  </a:ext>
                </a:extLst>
              </p:cNvPr>
              <p:cNvSpPr txBox="1"/>
              <p:nvPr/>
            </p:nvSpPr>
            <p:spPr>
              <a:xfrm>
                <a:off x="9738779" y="2453397"/>
                <a:ext cx="755335" cy="707886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3600">
                    <a:solidFill>
                      <a:schemeClr val="bg2"/>
                    </a:solidFill>
                  </a:rPr>
                  <a:t>04</a:t>
                </a:r>
              </a:p>
            </p:txBody>
          </p:sp>
          <p:sp>
            <p:nvSpPr>
              <p:cNvPr id="45" name="íślíḋè-任意多边形 50">
                <a:extLst>
                  <a:ext uri="{FF2B5EF4-FFF2-40B4-BE49-F238E27FC236}">
                    <a16:creationId xmlns:a16="http://schemas.microsoft.com/office/drawing/2014/main" id="{2A8BDB48-70D3-4FA9-B9C6-BF3300587CD4}"/>
                  </a:ext>
                </a:extLst>
              </p:cNvPr>
              <p:cNvSpPr/>
              <p:nvPr/>
            </p:nvSpPr>
            <p:spPr>
              <a:xfrm>
                <a:off x="9886885" y="4761148"/>
                <a:ext cx="459123" cy="4455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86" h="21600" extrusionOk="0">
                    <a:moveTo>
                      <a:pt x="11502" y="10309"/>
                    </a:moveTo>
                    <a:cubicBezTo>
                      <a:pt x="11767" y="10309"/>
                      <a:pt x="11981" y="10090"/>
                      <a:pt x="11981" y="9818"/>
                    </a:cubicBezTo>
                    <a:cubicBezTo>
                      <a:pt x="11981" y="9547"/>
                      <a:pt x="11767" y="9327"/>
                      <a:pt x="11502" y="9327"/>
                    </a:cubicBezTo>
                    <a:cubicBezTo>
                      <a:pt x="11237" y="9327"/>
                      <a:pt x="11022" y="9547"/>
                      <a:pt x="11022" y="9818"/>
                    </a:cubicBezTo>
                    <a:cubicBezTo>
                      <a:pt x="11022" y="10090"/>
                      <a:pt x="11237" y="10309"/>
                      <a:pt x="11502" y="10309"/>
                    </a:cubicBezTo>
                    <a:moveTo>
                      <a:pt x="15818" y="4909"/>
                    </a:moveTo>
                    <a:cubicBezTo>
                      <a:pt x="16083" y="4909"/>
                      <a:pt x="16297" y="5129"/>
                      <a:pt x="16297" y="5400"/>
                    </a:cubicBezTo>
                    <a:cubicBezTo>
                      <a:pt x="16297" y="5672"/>
                      <a:pt x="16083" y="5891"/>
                      <a:pt x="15818" y="5891"/>
                    </a:cubicBezTo>
                    <a:cubicBezTo>
                      <a:pt x="15553" y="5891"/>
                      <a:pt x="15338" y="5672"/>
                      <a:pt x="15338" y="5400"/>
                    </a:cubicBezTo>
                    <a:cubicBezTo>
                      <a:pt x="15338" y="5129"/>
                      <a:pt x="15553" y="4909"/>
                      <a:pt x="15818" y="4909"/>
                    </a:cubicBezTo>
                    <a:moveTo>
                      <a:pt x="15818" y="6873"/>
                    </a:moveTo>
                    <a:cubicBezTo>
                      <a:pt x="16612" y="6873"/>
                      <a:pt x="17256" y="6213"/>
                      <a:pt x="17256" y="5400"/>
                    </a:cubicBezTo>
                    <a:cubicBezTo>
                      <a:pt x="17256" y="4587"/>
                      <a:pt x="16612" y="3928"/>
                      <a:pt x="15818" y="3928"/>
                    </a:cubicBezTo>
                    <a:cubicBezTo>
                      <a:pt x="15023" y="3928"/>
                      <a:pt x="14379" y="4587"/>
                      <a:pt x="14379" y="5400"/>
                    </a:cubicBezTo>
                    <a:cubicBezTo>
                      <a:pt x="14379" y="6213"/>
                      <a:pt x="15023" y="6873"/>
                      <a:pt x="15818" y="6873"/>
                    </a:cubicBezTo>
                    <a:moveTo>
                      <a:pt x="12941" y="11782"/>
                    </a:moveTo>
                    <a:cubicBezTo>
                      <a:pt x="13206" y="11782"/>
                      <a:pt x="13420" y="11562"/>
                      <a:pt x="13420" y="11291"/>
                    </a:cubicBezTo>
                    <a:cubicBezTo>
                      <a:pt x="13420" y="11020"/>
                      <a:pt x="13206" y="10800"/>
                      <a:pt x="12941" y="10800"/>
                    </a:cubicBezTo>
                    <a:cubicBezTo>
                      <a:pt x="12675" y="10800"/>
                      <a:pt x="12461" y="11020"/>
                      <a:pt x="12461" y="11291"/>
                    </a:cubicBezTo>
                    <a:cubicBezTo>
                      <a:pt x="12461" y="11562"/>
                      <a:pt x="12675" y="11782"/>
                      <a:pt x="12941" y="11782"/>
                    </a:cubicBezTo>
                    <a:moveTo>
                      <a:pt x="10063" y="7855"/>
                    </a:moveTo>
                    <a:cubicBezTo>
                      <a:pt x="9798" y="7855"/>
                      <a:pt x="9584" y="8074"/>
                      <a:pt x="9584" y="8346"/>
                    </a:cubicBezTo>
                    <a:cubicBezTo>
                      <a:pt x="9584" y="8617"/>
                      <a:pt x="9798" y="8836"/>
                      <a:pt x="10063" y="8836"/>
                    </a:cubicBezTo>
                    <a:cubicBezTo>
                      <a:pt x="10328" y="8836"/>
                      <a:pt x="10543" y="8617"/>
                      <a:pt x="10543" y="8346"/>
                    </a:cubicBezTo>
                    <a:cubicBezTo>
                      <a:pt x="10543" y="8074"/>
                      <a:pt x="10328" y="7855"/>
                      <a:pt x="10063" y="7855"/>
                    </a:cubicBezTo>
                    <a:moveTo>
                      <a:pt x="1718" y="19842"/>
                    </a:moveTo>
                    <a:lnTo>
                      <a:pt x="3451" y="15392"/>
                    </a:lnTo>
                    <a:cubicBezTo>
                      <a:pt x="3684" y="15834"/>
                      <a:pt x="3973" y="16253"/>
                      <a:pt x="4312" y="16642"/>
                    </a:cubicBezTo>
                    <a:cubicBezTo>
                      <a:pt x="4824" y="17230"/>
                      <a:pt x="5418" y="17711"/>
                      <a:pt x="6061" y="18068"/>
                    </a:cubicBezTo>
                    <a:cubicBezTo>
                      <a:pt x="6061" y="18068"/>
                      <a:pt x="1718" y="19842"/>
                      <a:pt x="1718" y="19842"/>
                    </a:cubicBezTo>
                    <a:close/>
                    <a:moveTo>
                      <a:pt x="3717" y="12060"/>
                    </a:moveTo>
                    <a:lnTo>
                      <a:pt x="0" y="21600"/>
                    </a:lnTo>
                    <a:lnTo>
                      <a:pt x="9319" y="17795"/>
                    </a:lnTo>
                    <a:cubicBezTo>
                      <a:pt x="9153" y="17815"/>
                      <a:pt x="8987" y="17824"/>
                      <a:pt x="8822" y="17824"/>
                    </a:cubicBezTo>
                    <a:cubicBezTo>
                      <a:pt x="5971" y="17824"/>
                      <a:pt x="3389" y="15002"/>
                      <a:pt x="3717" y="12060"/>
                    </a:cubicBezTo>
                    <a:moveTo>
                      <a:pt x="16115" y="10657"/>
                    </a:moveTo>
                    <a:cubicBezTo>
                      <a:pt x="15925" y="10851"/>
                      <a:pt x="15627" y="11171"/>
                      <a:pt x="15280" y="11542"/>
                    </a:cubicBezTo>
                    <a:cubicBezTo>
                      <a:pt x="14662" y="12204"/>
                      <a:pt x="13712" y="13221"/>
                      <a:pt x="13147" y="13753"/>
                    </a:cubicBezTo>
                    <a:lnTo>
                      <a:pt x="7665" y="8141"/>
                    </a:lnTo>
                    <a:cubicBezTo>
                      <a:pt x="8185" y="7563"/>
                      <a:pt x="9179" y="6590"/>
                      <a:pt x="9825" y="5958"/>
                    </a:cubicBezTo>
                    <a:cubicBezTo>
                      <a:pt x="10188" y="5603"/>
                      <a:pt x="10500" y="5298"/>
                      <a:pt x="10690" y="5103"/>
                    </a:cubicBezTo>
                    <a:cubicBezTo>
                      <a:pt x="13284" y="2447"/>
                      <a:pt x="18271" y="993"/>
                      <a:pt x="20136" y="982"/>
                    </a:cubicBezTo>
                    <a:cubicBezTo>
                      <a:pt x="20132" y="2572"/>
                      <a:pt x="18824" y="7884"/>
                      <a:pt x="16115" y="10657"/>
                    </a:cubicBezTo>
                    <a:moveTo>
                      <a:pt x="12477" y="14563"/>
                    </a:moveTo>
                    <a:cubicBezTo>
                      <a:pt x="12127" y="15873"/>
                      <a:pt x="11665" y="17072"/>
                      <a:pt x="11154" y="18035"/>
                    </a:cubicBezTo>
                    <a:cubicBezTo>
                      <a:pt x="10943" y="17454"/>
                      <a:pt x="10642" y="16798"/>
                      <a:pt x="10214" y="16110"/>
                    </a:cubicBezTo>
                    <a:cubicBezTo>
                      <a:pt x="10035" y="15823"/>
                      <a:pt x="9728" y="15656"/>
                      <a:pt x="9405" y="15656"/>
                    </a:cubicBezTo>
                    <a:cubicBezTo>
                      <a:pt x="9329" y="15656"/>
                      <a:pt x="9252" y="15665"/>
                      <a:pt x="9176" y="15684"/>
                    </a:cubicBezTo>
                    <a:cubicBezTo>
                      <a:pt x="8990" y="15731"/>
                      <a:pt x="8799" y="15755"/>
                      <a:pt x="8610" y="15755"/>
                    </a:cubicBezTo>
                    <a:cubicBezTo>
                      <a:pt x="7905" y="15755"/>
                      <a:pt x="7217" y="15432"/>
                      <a:pt x="6621" y="14822"/>
                    </a:cubicBezTo>
                    <a:cubicBezTo>
                      <a:pt x="5861" y="14044"/>
                      <a:pt x="5561" y="13114"/>
                      <a:pt x="5779" y="12206"/>
                    </a:cubicBezTo>
                    <a:cubicBezTo>
                      <a:pt x="5877" y="11797"/>
                      <a:pt x="5709" y="11370"/>
                      <a:pt x="5363" y="11144"/>
                    </a:cubicBezTo>
                    <a:cubicBezTo>
                      <a:pt x="4690" y="10706"/>
                      <a:pt x="4050" y="10398"/>
                      <a:pt x="3482" y="10183"/>
                    </a:cubicBezTo>
                    <a:cubicBezTo>
                      <a:pt x="4423" y="9658"/>
                      <a:pt x="5594" y="9186"/>
                      <a:pt x="6874" y="8827"/>
                    </a:cubicBezTo>
                    <a:cubicBezTo>
                      <a:pt x="6900" y="8820"/>
                      <a:pt x="6921" y="8803"/>
                      <a:pt x="6946" y="8793"/>
                    </a:cubicBezTo>
                    <a:lnTo>
                      <a:pt x="12510" y="14490"/>
                    </a:lnTo>
                    <a:cubicBezTo>
                      <a:pt x="12501" y="14515"/>
                      <a:pt x="12484" y="14536"/>
                      <a:pt x="12477" y="14563"/>
                    </a:cubicBezTo>
                    <a:moveTo>
                      <a:pt x="20922" y="167"/>
                    </a:moveTo>
                    <a:cubicBezTo>
                      <a:pt x="20813" y="55"/>
                      <a:pt x="20545" y="0"/>
                      <a:pt x="20157" y="0"/>
                    </a:cubicBezTo>
                    <a:cubicBezTo>
                      <a:pt x="18131" y="0"/>
                      <a:pt x="12842" y="1511"/>
                      <a:pt x="10012" y="4409"/>
                    </a:cubicBezTo>
                    <a:cubicBezTo>
                      <a:pt x="9345" y="5092"/>
                      <a:pt x="7134" y="7175"/>
                      <a:pt x="6621" y="7880"/>
                    </a:cubicBezTo>
                    <a:cubicBezTo>
                      <a:pt x="4961" y="8346"/>
                      <a:pt x="2544" y="9277"/>
                      <a:pt x="1196" y="10657"/>
                    </a:cubicBezTo>
                    <a:cubicBezTo>
                      <a:pt x="1196" y="10657"/>
                      <a:pt x="2841" y="10663"/>
                      <a:pt x="4848" y="11972"/>
                    </a:cubicBezTo>
                    <a:cubicBezTo>
                      <a:pt x="4556" y="13190"/>
                      <a:pt x="4926" y="14475"/>
                      <a:pt x="5943" y="15516"/>
                    </a:cubicBezTo>
                    <a:cubicBezTo>
                      <a:pt x="6735" y="16327"/>
                      <a:pt x="7672" y="16737"/>
                      <a:pt x="8610" y="16737"/>
                    </a:cubicBezTo>
                    <a:cubicBezTo>
                      <a:pt x="8876" y="16737"/>
                      <a:pt x="9142" y="16704"/>
                      <a:pt x="9405" y="16637"/>
                    </a:cubicBezTo>
                    <a:cubicBezTo>
                      <a:pt x="10683" y="18692"/>
                      <a:pt x="10690" y="20376"/>
                      <a:pt x="10690" y="20376"/>
                    </a:cubicBezTo>
                    <a:cubicBezTo>
                      <a:pt x="12038" y="18996"/>
                      <a:pt x="12948" y="16521"/>
                      <a:pt x="13402" y="14822"/>
                    </a:cubicBezTo>
                    <a:cubicBezTo>
                      <a:pt x="14091" y="14297"/>
                      <a:pt x="16126" y="12034"/>
                      <a:pt x="16793" y="11351"/>
                    </a:cubicBezTo>
                    <a:cubicBezTo>
                      <a:pt x="20164" y="7900"/>
                      <a:pt x="21600" y="861"/>
                      <a:pt x="20922" y="167"/>
                    </a:cubicBezTo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9760AF6-912D-475E-8048-6CDCC481D161}"/>
                </a:ext>
              </a:extLst>
            </p:cNvPr>
            <p:cNvGrpSpPr/>
            <p:nvPr/>
          </p:nvGrpSpPr>
          <p:grpSpPr>
            <a:xfrm>
              <a:off x="8605360" y="1882904"/>
              <a:ext cx="1954202" cy="3203612"/>
              <a:chOff x="8988321" y="1808820"/>
              <a:chExt cx="2256251" cy="3698776"/>
            </a:xfrm>
          </p:grpSpPr>
          <p:sp>
            <p:nvSpPr>
              <p:cNvPr id="47" name="íślíḋè-圆角矩形 41">
                <a:extLst>
                  <a:ext uri="{FF2B5EF4-FFF2-40B4-BE49-F238E27FC236}">
                    <a16:creationId xmlns:a16="http://schemas.microsoft.com/office/drawing/2014/main" id="{B48D8D4A-9EE3-4B58-BA1F-A6F99A0E5ECE}"/>
                  </a:ext>
                </a:extLst>
              </p:cNvPr>
              <p:cNvSpPr/>
              <p:nvPr/>
            </p:nvSpPr>
            <p:spPr>
              <a:xfrm>
                <a:off x="8988321" y="1808820"/>
                <a:ext cx="2256251" cy="3698776"/>
              </a:xfrm>
              <a:prstGeom prst="roundRect">
                <a:avLst>
                  <a:gd name="adj" fmla="val 3485"/>
                </a:avLst>
              </a:prstGeom>
              <a:solidFill>
                <a:schemeClr val="accent5">
                  <a:lumMod val="10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216000" bIns="216000" anchor="t" anchorCtr="1">
                <a:normAutofit/>
              </a:bodyPr>
              <a:lstStyle/>
              <a:p>
                <a:pPr algn="ctr"/>
                <a:r>
                  <a:rPr lang="zh-CN" altLang="en-US" sz="2000" dirty="0"/>
                  <a:t>家具类细节图</a:t>
                </a:r>
              </a:p>
            </p:txBody>
          </p:sp>
          <p:sp>
            <p:nvSpPr>
              <p:cNvPr id="48" name="íślíḋè-任意多边形 42">
                <a:extLst>
                  <a:ext uri="{FF2B5EF4-FFF2-40B4-BE49-F238E27FC236}">
                    <a16:creationId xmlns:a16="http://schemas.microsoft.com/office/drawing/2014/main" id="{73B2FE58-CF33-45E9-B3DF-436E0852BFD9}"/>
                  </a:ext>
                </a:extLst>
              </p:cNvPr>
              <p:cNvSpPr/>
              <p:nvPr/>
            </p:nvSpPr>
            <p:spPr>
              <a:xfrm>
                <a:off x="8988321" y="2733514"/>
                <a:ext cx="2256251" cy="2774082"/>
              </a:xfrm>
              <a:custGeom>
                <a:avLst/>
                <a:gdLst>
                  <a:gd name="connsiteX0" fmla="*/ 0 w 3657600"/>
                  <a:gd name="connsiteY0" fmla="*/ 0 h 5486400"/>
                  <a:gd name="connsiteX1" fmla="*/ 127467 w 3657600"/>
                  <a:gd name="connsiteY1" fmla="*/ 0 h 5486400"/>
                  <a:gd name="connsiteX2" fmla="*/ 1072342 w 3657600"/>
                  <a:gd name="connsiteY2" fmla="*/ 0 h 5486400"/>
                  <a:gd name="connsiteX3" fmla="*/ 1828800 w 3657600"/>
                  <a:gd name="connsiteY3" fmla="*/ 756458 h 5486400"/>
                  <a:gd name="connsiteX4" fmla="*/ 2585258 w 3657600"/>
                  <a:gd name="connsiteY4" fmla="*/ 0 h 5486400"/>
                  <a:gd name="connsiteX5" fmla="*/ 3530133 w 3657600"/>
                  <a:gd name="connsiteY5" fmla="*/ 0 h 5486400"/>
                  <a:gd name="connsiteX6" fmla="*/ 3657600 w 3657600"/>
                  <a:gd name="connsiteY6" fmla="*/ 0 h 5486400"/>
                  <a:gd name="connsiteX7" fmla="*/ 3657600 w 3657600"/>
                  <a:gd name="connsiteY7" fmla="*/ 127467 h 5486400"/>
                  <a:gd name="connsiteX8" fmla="*/ 3657600 w 3657600"/>
                  <a:gd name="connsiteY8" fmla="*/ 914400 h 5486400"/>
                  <a:gd name="connsiteX9" fmla="*/ 3657600 w 3657600"/>
                  <a:gd name="connsiteY9" fmla="*/ 5358933 h 5486400"/>
                  <a:gd name="connsiteX10" fmla="*/ 3530133 w 3657600"/>
                  <a:gd name="connsiteY10" fmla="*/ 5486400 h 5486400"/>
                  <a:gd name="connsiteX11" fmla="*/ 127467 w 3657600"/>
                  <a:gd name="connsiteY11" fmla="*/ 5486400 h 5486400"/>
                  <a:gd name="connsiteX12" fmla="*/ 0 w 3657600"/>
                  <a:gd name="connsiteY12" fmla="*/ 5358933 h 5486400"/>
                  <a:gd name="connsiteX13" fmla="*/ 0 w 3657600"/>
                  <a:gd name="connsiteY13" fmla="*/ 914400 h 5486400"/>
                  <a:gd name="connsiteX14" fmla="*/ 0 w 3657600"/>
                  <a:gd name="connsiteY14" fmla="*/ 127467 h 5486400"/>
                  <a:gd name="connsiteX15" fmla="*/ 0 w 3657600"/>
                  <a:gd name="connsiteY15" fmla="*/ 0 h 548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7600" h="5486400">
                    <a:moveTo>
                      <a:pt x="0" y="0"/>
                    </a:moveTo>
                    <a:lnTo>
                      <a:pt x="127467" y="0"/>
                    </a:lnTo>
                    <a:lnTo>
                      <a:pt x="1072342" y="0"/>
                    </a:lnTo>
                    <a:cubicBezTo>
                      <a:pt x="1072342" y="417780"/>
                      <a:pt x="1411020" y="756458"/>
                      <a:pt x="1828800" y="756458"/>
                    </a:cubicBezTo>
                    <a:cubicBezTo>
                      <a:pt x="2246580" y="756458"/>
                      <a:pt x="2585258" y="417780"/>
                      <a:pt x="2585258" y="0"/>
                    </a:cubicBezTo>
                    <a:lnTo>
                      <a:pt x="3530133" y="0"/>
                    </a:lnTo>
                    <a:lnTo>
                      <a:pt x="3657600" y="0"/>
                    </a:lnTo>
                    <a:lnTo>
                      <a:pt x="3657600" y="127467"/>
                    </a:lnTo>
                    <a:lnTo>
                      <a:pt x="3657600" y="914400"/>
                    </a:lnTo>
                    <a:lnTo>
                      <a:pt x="3657600" y="5358933"/>
                    </a:lnTo>
                    <a:cubicBezTo>
                      <a:pt x="3657600" y="5429331"/>
                      <a:pt x="3600531" y="5486400"/>
                      <a:pt x="3530133" y="5486400"/>
                    </a:cubicBezTo>
                    <a:lnTo>
                      <a:pt x="127467" y="5486400"/>
                    </a:lnTo>
                    <a:cubicBezTo>
                      <a:pt x="57069" y="5486400"/>
                      <a:pt x="0" y="5429331"/>
                      <a:pt x="0" y="5358933"/>
                    </a:cubicBezTo>
                    <a:lnTo>
                      <a:pt x="0" y="914400"/>
                    </a:lnTo>
                    <a:lnTo>
                      <a:pt x="0" y="127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5400" dir="16200000" sx="101000" sy="101000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49" name="íślíḋè-文本框 43">
                <a:extLst>
                  <a:ext uri="{FF2B5EF4-FFF2-40B4-BE49-F238E27FC236}">
                    <a16:creationId xmlns:a16="http://schemas.microsoft.com/office/drawing/2014/main" id="{7B5CFC85-426F-46AB-B873-CFD7B892F035}"/>
                  </a:ext>
                </a:extLst>
              </p:cNvPr>
              <p:cNvSpPr txBox="1"/>
              <p:nvPr/>
            </p:nvSpPr>
            <p:spPr>
              <a:xfrm>
                <a:off x="9738779" y="2453397"/>
                <a:ext cx="755335" cy="707886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3600">
                    <a:solidFill>
                      <a:schemeClr val="bg2"/>
                    </a:solidFill>
                  </a:rPr>
                  <a:t>05</a:t>
                </a:r>
                <a:endParaRPr lang="en-US" sz="3600" dirty="0">
                  <a:solidFill>
                    <a:schemeClr val="bg2"/>
                  </a:solidFill>
                </a:endParaRPr>
              </a:p>
            </p:txBody>
          </p:sp>
          <p:sp>
            <p:nvSpPr>
              <p:cNvPr id="50" name="íślíḋè-任意多边形 45">
                <a:extLst>
                  <a:ext uri="{FF2B5EF4-FFF2-40B4-BE49-F238E27FC236}">
                    <a16:creationId xmlns:a16="http://schemas.microsoft.com/office/drawing/2014/main" id="{8C7124ED-F75A-4E9C-A09F-78E079CACAB5}"/>
                  </a:ext>
                </a:extLst>
              </p:cNvPr>
              <p:cNvSpPr/>
              <p:nvPr/>
            </p:nvSpPr>
            <p:spPr>
              <a:xfrm>
                <a:off x="9886885" y="4755468"/>
                <a:ext cx="459123" cy="456925"/>
              </a:xfrm>
              <a:custGeom>
                <a:avLst/>
                <a:gdLst>
                  <a:gd name="connsiteX0" fmla="*/ 173038 w 331788"/>
                  <a:gd name="connsiteY0" fmla="*/ 204788 h 330200"/>
                  <a:gd name="connsiteX1" fmla="*/ 185738 w 331788"/>
                  <a:gd name="connsiteY1" fmla="*/ 215901 h 330200"/>
                  <a:gd name="connsiteX2" fmla="*/ 173038 w 331788"/>
                  <a:gd name="connsiteY2" fmla="*/ 227014 h 330200"/>
                  <a:gd name="connsiteX3" fmla="*/ 160338 w 331788"/>
                  <a:gd name="connsiteY3" fmla="*/ 215901 h 330200"/>
                  <a:gd name="connsiteX4" fmla="*/ 173038 w 331788"/>
                  <a:gd name="connsiteY4" fmla="*/ 204788 h 330200"/>
                  <a:gd name="connsiteX5" fmla="*/ 169690 w 331788"/>
                  <a:gd name="connsiteY5" fmla="*/ 184150 h 330200"/>
                  <a:gd name="connsiteX6" fmla="*/ 165860 w 331788"/>
                  <a:gd name="connsiteY6" fmla="*/ 188084 h 330200"/>
                  <a:gd name="connsiteX7" fmla="*/ 165860 w 331788"/>
                  <a:gd name="connsiteY7" fmla="*/ 192019 h 330200"/>
                  <a:gd name="connsiteX8" fmla="*/ 160752 w 331788"/>
                  <a:gd name="connsiteY8" fmla="*/ 194642 h 330200"/>
                  <a:gd name="connsiteX9" fmla="*/ 158198 w 331788"/>
                  <a:gd name="connsiteY9" fmla="*/ 192019 h 330200"/>
                  <a:gd name="connsiteX10" fmla="*/ 154367 w 331788"/>
                  <a:gd name="connsiteY10" fmla="*/ 192019 h 330200"/>
                  <a:gd name="connsiteX11" fmla="*/ 149260 w 331788"/>
                  <a:gd name="connsiteY11" fmla="*/ 197264 h 330200"/>
                  <a:gd name="connsiteX12" fmla="*/ 149260 w 331788"/>
                  <a:gd name="connsiteY12" fmla="*/ 201199 h 330200"/>
                  <a:gd name="connsiteX13" fmla="*/ 153091 w 331788"/>
                  <a:gd name="connsiteY13" fmla="*/ 203821 h 330200"/>
                  <a:gd name="connsiteX14" fmla="*/ 150537 w 331788"/>
                  <a:gd name="connsiteY14" fmla="*/ 211690 h 330200"/>
                  <a:gd name="connsiteX15" fmla="*/ 145429 w 331788"/>
                  <a:gd name="connsiteY15" fmla="*/ 211690 h 330200"/>
                  <a:gd name="connsiteX16" fmla="*/ 142875 w 331788"/>
                  <a:gd name="connsiteY16" fmla="*/ 211690 h 330200"/>
                  <a:gd name="connsiteX17" fmla="*/ 142875 w 331788"/>
                  <a:gd name="connsiteY17" fmla="*/ 219558 h 330200"/>
                  <a:gd name="connsiteX18" fmla="*/ 145429 w 331788"/>
                  <a:gd name="connsiteY18" fmla="*/ 222181 h 330200"/>
                  <a:gd name="connsiteX19" fmla="*/ 150537 w 331788"/>
                  <a:gd name="connsiteY19" fmla="*/ 222181 h 330200"/>
                  <a:gd name="connsiteX20" fmla="*/ 153091 w 331788"/>
                  <a:gd name="connsiteY20" fmla="*/ 227427 h 330200"/>
                  <a:gd name="connsiteX21" fmla="*/ 149260 w 331788"/>
                  <a:gd name="connsiteY21" fmla="*/ 231361 h 330200"/>
                  <a:gd name="connsiteX22" fmla="*/ 149260 w 331788"/>
                  <a:gd name="connsiteY22" fmla="*/ 235295 h 330200"/>
                  <a:gd name="connsiteX23" fmla="*/ 154367 w 331788"/>
                  <a:gd name="connsiteY23" fmla="*/ 239230 h 330200"/>
                  <a:gd name="connsiteX24" fmla="*/ 158198 w 331788"/>
                  <a:gd name="connsiteY24" fmla="*/ 239230 h 330200"/>
                  <a:gd name="connsiteX25" fmla="*/ 160752 w 331788"/>
                  <a:gd name="connsiteY25" fmla="*/ 236607 h 330200"/>
                  <a:gd name="connsiteX26" fmla="*/ 165860 w 331788"/>
                  <a:gd name="connsiteY26" fmla="*/ 239230 h 330200"/>
                  <a:gd name="connsiteX27" fmla="*/ 165860 w 331788"/>
                  <a:gd name="connsiteY27" fmla="*/ 243164 h 330200"/>
                  <a:gd name="connsiteX28" fmla="*/ 169690 w 331788"/>
                  <a:gd name="connsiteY28" fmla="*/ 244475 h 330200"/>
                  <a:gd name="connsiteX29" fmla="*/ 176075 w 331788"/>
                  <a:gd name="connsiteY29" fmla="*/ 244475 h 330200"/>
                  <a:gd name="connsiteX30" fmla="*/ 178629 w 331788"/>
                  <a:gd name="connsiteY30" fmla="*/ 243164 h 330200"/>
                  <a:gd name="connsiteX31" fmla="*/ 178629 w 331788"/>
                  <a:gd name="connsiteY31" fmla="*/ 239230 h 330200"/>
                  <a:gd name="connsiteX32" fmla="*/ 185013 w 331788"/>
                  <a:gd name="connsiteY32" fmla="*/ 236607 h 330200"/>
                  <a:gd name="connsiteX33" fmla="*/ 187567 w 331788"/>
                  <a:gd name="connsiteY33" fmla="*/ 239230 h 330200"/>
                  <a:gd name="connsiteX34" fmla="*/ 191398 w 331788"/>
                  <a:gd name="connsiteY34" fmla="*/ 239230 h 330200"/>
                  <a:gd name="connsiteX35" fmla="*/ 196506 w 331788"/>
                  <a:gd name="connsiteY35" fmla="*/ 233984 h 330200"/>
                  <a:gd name="connsiteX36" fmla="*/ 196506 w 331788"/>
                  <a:gd name="connsiteY36" fmla="*/ 231361 h 330200"/>
                  <a:gd name="connsiteX37" fmla="*/ 192675 w 331788"/>
                  <a:gd name="connsiteY37" fmla="*/ 227427 h 330200"/>
                  <a:gd name="connsiteX38" fmla="*/ 195229 w 331788"/>
                  <a:gd name="connsiteY38" fmla="*/ 222181 h 330200"/>
                  <a:gd name="connsiteX39" fmla="*/ 200336 w 331788"/>
                  <a:gd name="connsiteY39" fmla="*/ 222181 h 330200"/>
                  <a:gd name="connsiteX40" fmla="*/ 201613 w 331788"/>
                  <a:gd name="connsiteY40" fmla="*/ 219558 h 330200"/>
                  <a:gd name="connsiteX41" fmla="*/ 201613 w 331788"/>
                  <a:gd name="connsiteY41" fmla="*/ 211690 h 330200"/>
                  <a:gd name="connsiteX42" fmla="*/ 200336 w 331788"/>
                  <a:gd name="connsiteY42" fmla="*/ 211690 h 330200"/>
                  <a:gd name="connsiteX43" fmla="*/ 195229 w 331788"/>
                  <a:gd name="connsiteY43" fmla="*/ 211690 h 330200"/>
                  <a:gd name="connsiteX44" fmla="*/ 192675 w 331788"/>
                  <a:gd name="connsiteY44" fmla="*/ 203821 h 330200"/>
                  <a:gd name="connsiteX45" fmla="*/ 196506 w 331788"/>
                  <a:gd name="connsiteY45" fmla="*/ 199887 h 330200"/>
                  <a:gd name="connsiteX46" fmla="*/ 196506 w 331788"/>
                  <a:gd name="connsiteY46" fmla="*/ 197264 h 330200"/>
                  <a:gd name="connsiteX47" fmla="*/ 191398 w 331788"/>
                  <a:gd name="connsiteY47" fmla="*/ 192019 h 330200"/>
                  <a:gd name="connsiteX48" fmla="*/ 187567 w 331788"/>
                  <a:gd name="connsiteY48" fmla="*/ 192019 h 330200"/>
                  <a:gd name="connsiteX49" fmla="*/ 185013 w 331788"/>
                  <a:gd name="connsiteY49" fmla="*/ 194642 h 330200"/>
                  <a:gd name="connsiteX50" fmla="*/ 178629 w 331788"/>
                  <a:gd name="connsiteY50" fmla="*/ 192019 h 330200"/>
                  <a:gd name="connsiteX51" fmla="*/ 178629 w 331788"/>
                  <a:gd name="connsiteY51" fmla="*/ 188084 h 330200"/>
                  <a:gd name="connsiteX52" fmla="*/ 176075 w 331788"/>
                  <a:gd name="connsiteY52" fmla="*/ 184150 h 330200"/>
                  <a:gd name="connsiteX53" fmla="*/ 169690 w 331788"/>
                  <a:gd name="connsiteY53" fmla="*/ 184150 h 330200"/>
                  <a:gd name="connsiteX54" fmla="*/ 123825 w 331788"/>
                  <a:gd name="connsiteY54" fmla="*/ 165100 h 330200"/>
                  <a:gd name="connsiteX55" fmla="*/ 123825 w 331788"/>
                  <a:gd name="connsiteY55" fmla="*/ 176213 h 330200"/>
                  <a:gd name="connsiteX56" fmla="*/ 223838 w 331788"/>
                  <a:gd name="connsiteY56" fmla="*/ 176213 h 330200"/>
                  <a:gd name="connsiteX57" fmla="*/ 223838 w 331788"/>
                  <a:gd name="connsiteY57" fmla="*/ 165100 h 330200"/>
                  <a:gd name="connsiteX58" fmla="*/ 123825 w 331788"/>
                  <a:gd name="connsiteY58" fmla="*/ 146050 h 330200"/>
                  <a:gd name="connsiteX59" fmla="*/ 123825 w 331788"/>
                  <a:gd name="connsiteY59" fmla="*/ 155575 h 330200"/>
                  <a:gd name="connsiteX60" fmla="*/ 223838 w 331788"/>
                  <a:gd name="connsiteY60" fmla="*/ 155575 h 330200"/>
                  <a:gd name="connsiteX61" fmla="*/ 223838 w 331788"/>
                  <a:gd name="connsiteY61" fmla="*/ 146050 h 330200"/>
                  <a:gd name="connsiteX62" fmla="*/ 123825 w 331788"/>
                  <a:gd name="connsiteY62" fmla="*/ 131763 h 330200"/>
                  <a:gd name="connsiteX63" fmla="*/ 123825 w 331788"/>
                  <a:gd name="connsiteY63" fmla="*/ 139701 h 330200"/>
                  <a:gd name="connsiteX64" fmla="*/ 166688 w 331788"/>
                  <a:gd name="connsiteY64" fmla="*/ 139701 h 330200"/>
                  <a:gd name="connsiteX65" fmla="*/ 166688 w 331788"/>
                  <a:gd name="connsiteY65" fmla="*/ 131763 h 330200"/>
                  <a:gd name="connsiteX66" fmla="*/ 123825 w 331788"/>
                  <a:gd name="connsiteY66" fmla="*/ 115888 h 330200"/>
                  <a:gd name="connsiteX67" fmla="*/ 123825 w 331788"/>
                  <a:gd name="connsiteY67" fmla="*/ 122238 h 330200"/>
                  <a:gd name="connsiteX68" fmla="*/ 166688 w 331788"/>
                  <a:gd name="connsiteY68" fmla="*/ 122238 h 330200"/>
                  <a:gd name="connsiteX69" fmla="*/ 166688 w 331788"/>
                  <a:gd name="connsiteY69" fmla="*/ 115888 h 330200"/>
                  <a:gd name="connsiteX70" fmla="*/ 179388 w 331788"/>
                  <a:gd name="connsiteY70" fmla="*/ 100013 h 330200"/>
                  <a:gd name="connsiteX71" fmla="*/ 179388 w 331788"/>
                  <a:gd name="connsiteY71" fmla="*/ 139701 h 330200"/>
                  <a:gd name="connsiteX72" fmla="*/ 223838 w 331788"/>
                  <a:gd name="connsiteY72" fmla="*/ 139701 h 330200"/>
                  <a:gd name="connsiteX73" fmla="*/ 223838 w 331788"/>
                  <a:gd name="connsiteY73" fmla="*/ 100013 h 330200"/>
                  <a:gd name="connsiteX74" fmla="*/ 123825 w 331788"/>
                  <a:gd name="connsiteY74" fmla="*/ 100013 h 330200"/>
                  <a:gd name="connsiteX75" fmla="*/ 123825 w 331788"/>
                  <a:gd name="connsiteY75" fmla="*/ 106363 h 330200"/>
                  <a:gd name="connsiteX76" fmla="*/ 166688 w 331788"/>
                  <a:gd name="connsiteY76" fmla="*/ 106363 h 330200"/>
                  <a:gd name="connsiteX77" fmla="*/ 166688 w 331788"/>
                  <a:gd name="connsiteY77" fmla="*/ 100013 h 330200"/>
                  <a:gd name="connsiteX78" fmla="*/ 106363 w 331788"/>
                  <a:gd name="connsiteY78" fmla="*/ 76200 h 330200"/>
                  <a:gd name="connsiteX79" fmla="*/ 238126 w 331788"/>
                  <a:gd name="connsiteY79" fmla="*/ 76200 h 330200"/>
                  <a:gd name="connsiteX80" fmla="*/ 238126 w 331788"/>
                  <a:gd name="connsiteY80" fmla="*/ 254000 h 330200"/>
                  <a:gd name="connsiteX81" fmla="*/ 106363 w 331788"/>
                  <a:gd name="connsiteY81" fmla="*/ 254000 h 330200"/>
                  <a:gd name="connsiteX82" fmla="*/ 103296 w 331788"/>
                  <a:gd name="connsiteY82" fmla="*/ 65088 h 330200"/>
                  <a:gd name="connsiteX83" fmla="*/ 96838 w 331788"/>
                  <a:gd name="connsiteY83" fmla="*/ 71583 h 330200"/>
                  <a:gd name="connsiteX84" fmla="*/ 96838 w 331788"/>
                  <a:gd name="connsiteY84" fmla="*/ 258619 h 330200"/>
                  <a:gd name="connsiteX85" fmla="*/ 103296 w 331788"/>
                  <a:gd name="connsiteY85" fmla="*/ 265113 h 330200"/>
                  <a:gd name="connsiteX86" fmla="*/ 242781 w 331788"/>
                  <a:gd name="connsiteY86" fmla="*/ 265113 h 330200"/>
                  <a:gd name="connsiteX87" fmla="*/ 246655 w 331788"/>
                  <a:gd name="connsiteY87" fmla="*/ 263814 h 330200"/>
                  <a:gd name="connsiteX88" fmla="*/ 247947 w 331788"/>
                  <a:gd name="connsiteY88" fmla="*/ 263814 h 330200"/>
                  <a:gd name="connsiteX89" fmla="*/ 247947 w 331788"/>
                  <a:gd name="connsiteY89" fmla="*/ 262516 h 330200"/>
                  <a:gd name="connsiteX90" fmla="*/ 249238 w 331788"/>
                  <a:gd name="connsiteY90" fmla="*/ 258619 h 330200"/>
                  <a:gd name="connsiteX91" fmla="*/ 249238 w 331788"/>
                  <a:gd name="connsiteY91" fmla="*/ 71583 h 330200"/>
                  <a:gd name="connsiteX92" fmla="*/ 242781 w 331788"/>
                  <a:gd name="connsiteY92" fmla="*/ 65088 h 330200"/>
                  <a:gd name="connsiteX93" fmla="*/ 103296 w 331788"/>
                  <a:gd name="connsiteY93" fmla="*/ 65088 h 330200"/>
                  <a:gd name="connsiteX94" fmla="*/ 165894 w 331788"/>
                  <a:gd name="connsiteY94" fmla="*/ 0 h 330200"/>
                  <a:gd name="connsiteX95" fmla="*/ 331788 w 331788"/>
                  <a:gd name="connsiteY95" fmla="*/ 165100 h 330200"/>
                  <a:gd name="connsiteX96" fmla="*/ 165894 w 331788"/>
                  <a:gd name="connsiteY96" fmla="*/ 330200 h 330200"/>
                  <a:gd name="connsiteX97" fmla="*/ 0 w 331788"/>
                  <a:gd name="connsiteY97" fmla="*/ 165100 h 330200"/>
                  <a:gd name="connsiteX98" fmla="*/ 165894 w 331788"/>
                  <a:gd name="connsiteY98" fmla="*/ 0 h 33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</a:cxnLst>
                <a:rect l="l" t="t" r="r" b="b"/>
                <a:pathLst>
                  <a:path w="331788" h="330200">
                    <a:moveTo>
                      <a:pt x="173038" y="204788"/>
                    </a:moveTo>
                    <a:cubicBezTo>
                      <a:pt x="180052" y="204788"/>
                      <a:pt x="185738" y="209763"/>
                      <a:pt x="185738" y="215901"/>
                    </a:cubicBezTo>
                    <a:cubicBezTo>
                      <a:pt x="185738" y="222039"/>
                      <a:pt x="180052" y="227014"/>
                      <a:pt x="173038" y="227014"/>
                    </a:cubicBezTo>
                    <a:cubicBezTo>
                      <a:pt x="166024" y="227014"/>
                      <a:pt x="160338" y="222039"/>
                      <a:pt x="160338" y="215901"/>
                    </a:cubicBezTo>
                    <a:cubicBezTo>
                      <a:pt x="160338" y="209763"/>
                      <a:pt x="166024" y="204788"/>
                      <a:pt x="173038" y="204788"/>
                    </a:cubicBezTo>
                    <a:close/>
                    <a:moveTo>
                      <a:pt x="169690" y="184150"/>
                    </a:moveTo>
                    <a:cubicBezTo>
                      <a:pt x="168414" y="184150"/>
                      <a:pt x="165860" y="186773"/>
                      <a:pt x="165860" y="188084"/>
                    </a:cubicBezTo>
                    <a:cubicBezTo>
                      <a:pt x="165860" y="188084"/>
                      <a:pt x="165860" y="188084"/>
                      <a:pt x="165860" y="192019"/>
                    </a:cubicBezTo>
                    <a:cubicBezTo>
                      <a:pt x="165860" y="193330"/>
                      <a:pt x="162029" y="193330"/>
                      <a:pt x="160752" y="194642"/>
                    </a:cubicBezTo>
                    <a:cubicBezTo>
                      <a:pt x="160752" y="194642"/>
                      <a:pt x="160752" y="194642"/>
                      <a:pt x="158198" y="192019"/>
                    </a:cubicBezTo>
                    <a:cubicBezTo>
                      <a:pt x="156921" y="190707"/>
                      <a:pt x="155644" y="190707"/>
                      <a:pt x="154367" y="192019"/>
                    </a:cubicBezTo>
                    <a:cubicBezTo>
                      <a:pt x="154367" y="192019"/>
                      <a:pt x="154367" y="192019"/>
                      <a:pt x="149260" y="197264"/>
                    </a:cubicBezTo>
                    <a:cubicBezTo>
                      <a:pt x="149260" y="198576"/>
                      <a:pt x="149260" y="199887"/>
                      <a:pt x="149260" y="201199"/>
                    </a:cubicBezTo>
                    <a:cubicBezTo>
                      <a:pt x="149260" y="201199"/>
                      <a:pt x="149260" y="201199"/>
                      <a:pt x="153091" y="203821"/>
                    </a:cubicBezTo>
                    <a:cubicBezTo>
                      <a:pt x="151814" y="206444"/>
                      <a:pt x="150537" y="207756"/>
                      <a:pt x="150537" y="211690"/>
                    </a:cubicBezTo>
                    <a:cubicBezTo>
                      <a:pt x="150537" y="211690"/>
                      <a:pt x="150537" y="211690"/>
                      <a:pt x="145429" y="211690"/>
                    </a:cubicBezTo>
                    <a:cubicBezTo>
                      <a:pt x="144152" y="211690"/>
                      <a:pt x="142875" y="210379"/>
                      <a:pt x="142875" y="211690"/>
                    </a:cubicBezTo>
                    <a:cubicBezTo>
                      <a:pt x="142875" y="211690"/>
                      <a:pt x="142875" y="211690"/>
                      <a:pt x="142875" y="219558"/>
                    </a:cubicBezTo>
                    <a:cubicBezTo>
                      <a:pt x="142875" y="220870"/>
                      <a:pt x="144152" y="222181"/>
                      <a:pt x="145429" y="222181"/>
                    </a:cubicBezTo>
                    <a:cubicBezTo>
                      <a:pt x="145429" y="222181"/>
                      <a:pt x="145429" y="222181"/>
                      <a:pt x="150537" y="222181"/>
                    </a:cubicBezTo>
                    <a:cubicBezTo>
                      <a:pt x="150537" y="224804"/>
                      <a:pt x="151814" y="226115"/>
                      <a:pt x="153091" y="227427"/>
                    </a:cubicBezTo>
                    <a:cubicBezTo>
                      <a:pt x="153091" y="227427"/>
                      <a:pt x="153091" y="227427"/>
                      <a:pt x="149260" y="231361"/>
                    </a:cubicBezTo>
                    <a:cubicBezTo>
                      <a:pt x="147983" y="232673"/>
                      <a:pt x="147983" y="233984"/>
                      <a:pt x="149260" y="235295"/>
                    </a:cubicBezTo>
                    <a:cubicBezTo>
                      <a:pt x="149260" y="235295"/>
                      <a:pt x="149260" y="235295"/>
                      <a:pt x="154367" y="239230"/>
                    </a:cubicBezTo>
                    <a:cubicBezTo>
                      <a:pt x="155644" y="240541"/>
                      <a:pt x="156921" y="240541"/>
                      <a:pt x="158198" y="239230"/>
                    </a:cubicBezTo>
                    <a:cubicBezTo>
                      <a:pt x="158198" y="239230"/>
                      <a:pt x="158198" y="239230"/>
                      <a:pt x="160752" y="236607"/>
                    </a:cubicBezTo>
                    <a:cubicBezTo>
                      <a:pt x="162029" y="237918"/>
                      <a:pt x="165860" y="239230"/>
                      <a:pt x="165860" y="239230"/>
                    </a:cubicBezTo>
                    <a:cubicBezTo>
                      <a:pt x="165860" y="239230"/>
                      <a:pt x="165860" y="239230"/>
                      <a:pt x="165860" y="243164"/>
                    </a:cubicBezTo>
                    <a:cubicBezTo>
                      <a:pt x="165860" y="244475"/>
                      <a:pt x="168414" y="244475"/>
                      <a:pt x="169690" y="244475"/>
                    </a:cubicBezTo>
                    <a:cubicBezTo>
                      <a:pt x="169690" y="244475"/>
                      <a:pt x="169690" y="244475"/>
                      <a:pt x="176075" y="244475"/>
                    </a:cubicBezTo>
                    <a:cubicBezTo>
                      <a:pt x="177352" y="244475"/>
                      <a:pt x="178629" y="244475"/>
                      <a:pt x="178629" y="243164"/>
                    </a:cubicBezTo>
                    <a:cubicBezTo>
                      <a:pt x="178629" y="243164"/>
                      <a:pt x="178629" y="243164"/>
                      <a:pt x="178629" y="239230"/>
                    </a:cubicBezTo>
                    <a:cubicBezTo>
                      <a:pt x="182460" y="239230"/>
                      <a:pt x="182460" y="237918"/>
                      <a:pt x="185013" y="236607"/>
                    </a:cubicBezTo>
                    <a:cubicBezTo>
                      <a:pt x="185013" y="236607"/>
                      <a:pt x="185013" y="236607"/>
                      <a:pt x="187567" y="239230"/>
                    </a:cubicBezTo>
                    <a:cubicBezTo>
                      <a:pt x="188844" y="240541"/>
                      <a:pt x="190121" y="240541"/>
                      <a:pt x="191398" y="239230"/>
                    </a:cubicBezTo>
                    <a:cubicBezTo>
                      <a:pt x="191398" y="239230"/>
                      <a:pt x="191398" y="239230"/>
                      <a:pt x="196506" y="233984"/>
                    </a:cubicBezTo>
                    <a:cubicBezTo>
                      <a:pt x="196506" y="233984"/>
                      <a:pt x="196506" y="232673"/>
                      <a:pt x="196506" y="231361"/>
                    </a:cubicBezTo>
                    <a:cubicBezTo>
                      <a:pt x="196506" y="231361"/>
                      <a:pt x="196506" y="231361"/>
                      <a:pt x="192675" y="227427"/>
                    </a:cubicBezTo>
                    <a:cubicBezTo>
                      <a:pt x="193952" y="226115"/>
                      <a:pt x="195229" y="224804"/>
                      <a:pt x="195229" y="222181"/>
                    </a:cubicBezTo>
                    <a:cubicBezTo>
                      <a:pt x="195229" y="222181"/>
                      <a:pt x="195229" y="222181"/>
                      <a:pt x="200336" y="222181"/>
                    </a:cubicBezTo>
                    <a:cubicBezTo>
                      <a:pt x="201613" y="222181"/>
                      <a:pt x="201613" y="220870"/>
                      <a:pt x="201613" y="219558"/>
                    </a:cubicBezTo>
                    <a:lnTo>
                      <a:pt x="201613" y="211690"/>
                    </a:lnTo>
                    <a:cubicBezTo>
                      <a:pt x="201613" y="210379"/>
                      <a:pt x="201613" y="211690"/>
                      <a:pt x="200336" y="211690"/>
                    </a:cubicBezTo>
                    <a:cubicBezTo>
                      <a:pt x="200336" y="211690"/>
                      <a:pt x="200336" y="211690"/>
                      <a:pt x="195229" y="211690"/>
                    </a:cubicBezTo>
                    <a:cubicBezTo>
                      <a:pt x="195229" y="207756"/>
                      <a:pt x="193952" y="206444"/>
                      <a:pt x="192675" y="203821"/>
                    </a:cubicBezTo>
                    <a:cubicBezTo>
                      <a:pt x="192675" y="203821"/>
                      <a:pt x="192675" y="203821"/>
                      <a:pt x="196506" y="199887"/>
                    </a:cubicBezTo>
                    <a:cubicBezTo>
                      <a:pt x="196506" y="199887"/>
                      <a:pt x="196506" y="198576"/>
                      <a:pt x="196506" y="197264"/>
                    </a:cubicBezTo>
                    <a:cubicBezTo>
                      <a:pt x="196506" y="197264"/>
                      <a:pt x="196506" y="197264"/>
                      <a:pt x="191398" y="192019"/>
                    </a:cubicBezTo>
                    <a:cubicBezTo>
                      <a:pt x="190121" y="190707"/>
                      <a:pt x="188844" y="190707"/>
                      <a:pt x="187567" y="192019"/>
                    </a:cubicBezTo>
                    <a:cubicBezTo>
                      <a:pt x="187567" y="192019"/>
                      <a:pt x="187567" y="192019"/>
                      <a:pt x="185013" y="194642"/>
                    </a:cubicBezTo>
                    <a:cubicBezTo>
                      <a:pt x="182460" y="193330"/>
                      <a:pt x="182460" y="193330"/>
                      <a:pt x="178629" y="192019"/>
                    </a:cubicBezTo>
                    <a:cubicBezTo>
                      <a:pt x="178629" y="192019"/>
                      <a:pt x="178629" y="192019"/>
                      <a:pt x="178629" y="188084"/>
                    </a:cubicBezTo>
                    <a:cubicBezTo>
                      <a:pt x="178629" y="186773"/>
                      <a:pt x="177352" y="184150"/>
                      <a:pt x="176075" y="184150"/>
                    </a:cubicBezTo>
                    <a:cubicBezTo>
                      <a:pt x="176075" y="184150"/>
                      <a:pt x="176075" y="184150"/>
                      <a:pt x="169690" y="184150"/>
                    </a:cubicBezTo>
                    <a:close/>
                    <a:moveTo>
                      <a:pt x="123825" y="165100"/>
                    </a:moveTo>
                    <a:lnTo>
                      <a:pt x="123825" y="176213"/>
                    </a:lnTo>
                    <a:lnTo>
                      <a:pt x="223838" y="176213"/>
                    </a:lnTo>
                    <a:lnTo>
                      <a:pt x="223838" y="165100"/>
                    </a:lnTo>
                    <a:close/>
                    <a:moveTo>
                      <a:pt x="123825" y="146050"/>
                    </a:moveTo>
                    <a:lnTo>
                      <a:pt x="123825" y="155575"/>
                    </a:lnTo>
                    <a:lnTo>
                      <a:pt x="223838" y="155575"/>
                    </a:lnTo>
                    <a:lnTo>
                      <a:pt x="223838" y="146050"/>
                    </a:lnTo>
                    <a:close/>
                    <a:moveTo>
                      <a:pt x="123825" y="131763"/>
                    </a:moveTo>
                    <a:lnTo>
                      <a:pt x="123825" y="139701"/>
                    </a:lnTo>
                    <a:lnTo>
                      <a:pt x="166688" y="139701"/>
                    </a:lnTo>
                    <a:lnTo>
                      <a:pt x="166688" y="131763"/>
                    </a:lnTo>
                    <a:close/>
                    <a:moveTo>
                      <a:pt x="123825" y="115888"/>
                    </a:moveTo>
                    <a:lnTo>
                      <a:pt x="123825" y="122238"/>
                    </a:lnTo>
                    <a:lnTo>
                      <a:pt x="166688" y="122238"/>
                    </a:lnTo>
                    <a:lnTo>
                      <a:pt x="166688" y="115888"/>
                    </a:lnTo>
                    <a:close/>
                    <a:moveTo>
                      <a:pt x="179388" y="100013"/>
                    </a:moveTo>
                    <a:lnTo>
                      <a:pt x="179388" y="139701"/>
                    </a:lnTo>
                    <a:lnTo>
                      <a:pt x="223838" y="139701"/>
                    </a:lnTo>
                    <a:lnTo>
                      <a:pt x="223838" y="100013"/>
                    </a:lnTo>
                    <a:close/>
                    <a:moveTo>
                      <a:pt x="123825" y="100013"/>
                    </a:moveTo>
                    <a:lnTo>
                      <a:pt x="123825" y="106363"/>
                    </a:lnTo>
                    <a:lnTo>
                      <a:pt x="166688" y="106363"/>
                    </a:lnTo>
                    <a:lnTo>
                      <a:pt x="166688" y="100013"/>
                    </a:lnTo>
                    <a:close/>
                    <a:moveTo>
                      <a:pt x="106363" y="76200"/>
                    </a:moveTo>
                    <a:lnTo>
                      <a:pt x="238126" y="76200"/>
                    </a:lnTo>
                    <a:lnTo>
                      <a:pt x="238126" y="254000"/>
                    </a:lnTo>
                    <a:lnTo>
                      <a:pt x="106363" y="254000"/>
                    </a:lnTo>
                    <a:close/>
                    <a:moveTo>
                      <a:pt x="103296" y="65088"/>
                    </a:moveTo>
                    <a:cubicBezTo>
                      <a:pt x="99421" y="65088"/>
                      <a:pt x="96838" y="67686"/>
                      <a:pt x="96838" y="71583"/>
                    </a:cubicBezTo>
                    <a:cubicBezTo>
                      <a:pt x="96838" y="71583"/>
                      <a:pt x="96838" y="71583"/>
                      <a:pt x="96838" y="258619"/>
                    </a:cubicBezTo>
                    <a:cubicBezTo>
                      <a:pt x="96838" y="262516"/>
                      <a:pt x="99421" y="265113"/>
                      <a:pt x="103296" y="265113"/>
                    </a:cubicBezTo>
                    <a:cubicBezTo>
                      <a:pt x="103296" y="265113"/>
                      <a:pt x="103296" y="265113"/>
                      <a:pt x="242781" y="265113"/>
                    </a:cubicBezTo>
                    <a:cubicBezTo>
                      <a:pt x="245364" y="265113"/>
                      <a:pt x="246655" y="263814"/>
                      <a:pt x="246655" y="263814"/>
                    </a:cubicBezTo>
                    <a:cubicBezTo>
                      <a:pt x="246655" y="263814"/>
                      <a:pt x="247947" y="263814"/>
                      <a:pt x="247947" y="263814"/>
                    </a:cubicBezTo>
                    <a:cubicBezTo>
                      <a:pt x="247947" y="262516"/>
                      <a:pt x="247947" y="262516"/>
                      <a:pt x="247947" y="262516"/>
                    </a:cubicBezTo>
                    <a:cubicBezTo>
                      <a:pt x="247947" y="262516"/>
                      <a:pt x="249238" y="261217"/>
                      <a:pt x="249238" y="258619"/>
                    </a:cubicBezTo>
                    <a:lnTo>
                      <a:pt x="249238" y="71583"/>
                    </a:lnTo>
                    <a:cubicBezTo>
                      <a:pt x="249238" y="67686"/>
                      <a:pt x="246655" y="65088"/>
                      <a:pt x="242781" y="65088"/>
                    </a:cubicBezTo>
                    <a:cubicBezTo>
                      <a:pt x="242781" y="65088"/>
                      <a:pt x="242781" y="65088"/>
                      <a:pt x="103296" y="65088"/>
                    </a:cubicBezTo>
                    <a:close/>
                    <a:moveTo>
                      <a:pt x="165894" y="0"/>
                    </a:moveTo>
                    <a:cubicBezTo>
                      <a:pt x="257515" y="0"/>
                      <a:pt x="331788" y="73918"/>
                      <a:pt x="331788" y="165100"/>
                    </a:cubicBezTo>
                    <a:cubicBezTo>
                      <a:pt x="331788" y="256282"/>
                      <a:pt x="257515" y="330200"/>
                      <a:pt x="165894" y="330200"/>
                    </a:cubicBezTo>
                    <a:cubicBezTo>
                      <a:pt x="74273" y="330200"/>
                      <a:pt x="0" y="256282"/>
                      <a:pt x="0" y="165100"/>
                    </a:cubicBezTo>
                    <a:cubicBezTo>
                      <a:pt x="0" y="73918"/>
                      <a:pt x="74273" y="0"/>
                      <a:pt x="16589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3FA5754F-9D46-4B8C-A8D4-36CC63534373}"/>
                </a:ext>
              </a:extLst>
            </p:cNvPr>
            <p:cNvGrpSpPr/>
            <p:nvPr/>
          </p:nvGrpSpPr>
          <p:grpSpPr>
            <a:xfrm>
              <a:off x="10649438" y="1882904"/>
              <a:ext cx="1954202" cy="3203612"/>
              <a:chOff x="1091444" y="1808820"/>
              <a:chExt cx="2256251" cy="3698776"/>
            </a:xfrm>
          </p:grpSpPr>
          <p:sp>
            <p:nvSpPr>
              <p:cNvPr id="52" name="íṩľíḍè-圆角矩形 61">
                <a:extLst>
                  <a:ext uri="{FF2B5EF4-FFF2-40B4-BE49-F238E27FC236}">
                    <a16:creationId xmlns:a16="http://schemas.microsoft.com/office/drawing/2014/main" id="{BF2DB86E-284A-45D8-BA79-041E8291E119}"/>
                  </a:ext>
                </a:extLst>
              </p:cNvPr>
              <p:cNvSpPr/>
              <p:nvPr/>
            </p:nvSpPr>
            <p:spPr>
              <a:xfrm>
                <a:off x="1091444" y="1808820"/>
                <a:ext cx="2256251" cy="3698776"/>
              </a:xfrm>
              <a:prstGeom prst="roundRect">
                <a:avLst>
                  <a:gd name="adj" fmla="val 3485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tIns="216000" bIns="216000" anchor="t" anchorCtr="1">
                <a:normAutofit/>
              </a:bodyPr>
              <a:lstStyle/>
              <a:p>
                <a:pPr algn="ctr"/>
                <a:r>
                  <a:rPr lang="zh-CN" altLang="en-US" sz="2000" dirty="0"/>
                  <a:t>家电类细节图</a:t>
                </a:r>
              </a:p>
            </p:txBody>
          </p:sp>
          <p:sp>
            <p:nvSpPr>
              <p:cNvPr id="53" name="íṩľíḍè-任意多边形 62">
                <a:extLst>
                  <a:ext uri="{FF2B5EF4-FFF2-40B4-BE49-F238E27FC236}">
                    <a16:creationId xmlns:a16="http://schemas.microsoft.com/office/drawing/2014/main" id="{7F013AE0-1B67-454C-86CF-5C022F924034}"/>
                  </a:ext>
                </a:extLst>
              </p:cNvPr>
              <p:cNvSpPr/>
              <p:nvPr/>
            </p:nvSpPr>
            <p:spPr>
              <a:xfrm>
                <a:off x="1091444" y="2733514"/>
                <a:ext cx="2256251" cy="2774082"/>
              </a:xfrm>
              <a:custGeom>
                <a:avLst/>
                <a:gdLst>
                  <a:gd name="connsiteX0" fmla="*/ 0 w 3657600"/>
                  <a:gd name="connsiteY0" fmla="*/ 0 h 5486400"/>
                  <a:gd name="connsiteX1" fmla="*/ 127467 w 3657600"/>
                  <a:gd name="connsiteY1" fmla="*/ 0 h 5486400"/>
                  <a:gd name="connsiteX2" fmla="*/ 1072342 w 3657600"/>
                  <a:gd name="connsiteY2" fmla="*/ 0 h 5486400"/>
                  <a:gd name="connsiteX3" fmla="*/ 1828800 w 3657600"/>
                  <a:gd name="connsiteY3" fmla="*/ 756458 h 5486400"/>
                  <a:gd name="connsiteX4" fmla="*/ 2585258 w 3657600"/>
                  <a:gd name="connsiteY4" fmla="*/ 0 h 5486400"/>
                  <a:gd name="connsiteX5" fmla="*/ 3530133 w 3657600"/>
                  <a:gd name="connsiteY5" fmla="*/ 0 h 5486400"/>
                  <a:gd name="connsiteX6" fmla="*/ 3657600 w 3657600"/>
                  <a:gd name="connsiteY6" fmla="*/ 0 h 5486400"/>
                  <a:gd name="connsiteX7" fmla="*/ 3657600 w 3657600"/>
                  <a:gd name="connsiteY7" fmla="*/ 127467 h 5486400"/>
                  <a:gd name="connsiteX8" fmla="*/ 3657600 w 3657600"/>
                  <a:gd name="connsiteY8" fmla="*/ 914400 h 5486400"/>
                  <a:gd name="connsiteX9" fmla="*/ 3657600 w 3657600"/>
                  <a:gd name="connsiteY9" fmla="*/ 5358933 h 5486400"/>
                  <a:gd name="connsiteX10" fmla="*/ 3530133 w 3657600"/>
                  <a:gd name="connsiteY10" fmla="*/ 5486400 h 5486400"/>
                  <a:gd name="connsiteX11" fmla="*/ 127467 w 3657600"/>
                  <a:gd name="connsiteY11" fmla="*/ 5486400 h 5486400"/>
                  <a:gd name="connsiteX12" fmla="*/ 0 w 3657600"/>
                  <a:gd name="connsiteY12" fmla="*/ 5358933 h 5486400"/>
                  <a:gd name="connsiteX13" fmla="*/ 0 w 3657600"/>
                  <a:gd name="connsiteY13" fmla="*/ 914400 h 5486400"/>
                  <a:gd name="connsiteX14" fmla="*/ 0 w 3657600"/>
                  <a:gd name="connsiteY14" fmla="*/ 127467 h 5486400"/>
                  <a:gd name="connsiteX15" fmla="*/ 0 w 3657600"/>
                  <a:gd name="connsiteY15" fmla="*/ 0 h 548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657600" h="5486400">
                    <a:moveTo>
                      <a:pt x="0" y="0"/>
                    </a:moveTo>
                    <a:lnTo>
                      <a:pt x="127467" y="0"/>
                    </a:lnTo>
                    <a:lnTo>
                      <a:pt x="1072342" y="0"/>
                    </a:lnTo>
                    <a:cubicBezTo>
                      <a:pt x="1072342" y="417780"/>
                      <a:pt x="1411020" y="756458"/>
                      <a:pt x="1828800" y="756458"/>
                    </a:cubicBezTo>
                    <a:cubicBezTo>
                      <a:pt x="2246580" y="756458"/>
                      <a:pt x="2585258" y="417780"/>
                      <a:pt x="2585258" y="0"/>
                    </a:cubicBezTo>
                    <a:lnTo>
                      <a:pt x="3530133" y="0"/>
                    </a:lnTo>
                    <a:lnTo>
                      <a:pt x="3657600" y="0"/>
                    </a:lnTo>
                    <a:lnTo>
                      <a:pt x="3657600" y="127467"/>
                    </a:lnTo>
                    <a:lnTo>
                      <a:pt x="3657600" y="914400"/>
                    </a:lnTo>
                    <a:lnTo>
                      <a:pt x="3657600" y="5358933"/>
                    </a:lnTo>
                    <a:cubicBezTo>
                      <a:pt x="3657600" y="5429331"/>
                      <a:pt x="3600531" y="5486400"/>
                      <a:pt x="3530133" y="5486400"/>
                    </a:cubicBezTo>
                    <a:lnTo>
                      <a:pt x="127467" y="5486400"/>
                    </a:lnTo>
                    <a:cubicBezTo>
                      <a:pt x="57069" y="5486400"/>
                      <a:pt x="0" y="5429331"/>
                      <a:pt x="0" y="5358933"/>
                    </a:cubicBezTo>
                    <a:lnTo>
                      <a:pt x="0" y="914400"/>
                    </a:lnTo>
                    <a:lnTo>
                      <a:pt x="0" y="12746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dist="25400" dir="16200000" sx="101000" sy="101000" rotWithShape="0">
                  <a:prstClr val="black">
                    <a:alpha val="14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2000"/>
              </a:p>
            </p:txBody>
          </p:sp>
          <p:sp>
            <p:nvSpPr>
              <p:cNvPr id="54" name="íṩľíḍè-文本框 63">
                <a:extLst>
                  <a:ext uri="{FF2B5EF4-FFF2-40B4-BE49-F238E27FC236}">
                    <a16:creationId xmlns:a16="http://schemas.microsoft.com/office/drawing/2014/main" id="{0E4833F3-622D-41B3-9382-DA6279EFE3D9}"/>
                  </a:ext>
                </a:extLst>
              </p:cNvPr>
              <p:cNvSpPr txBox="1"/>
              <p:nvPr/>
            </p:nvSpPr>
            <p:spPr>
              <a:xfrm>
                <a:off x="1841901" y="2453397"/>
                <a:ext cx="755336" cy="707886"/>
              </a:xfrm>
              <a:prstGeom prst="rect">
                <a:avLst/>
              </a:prstGeom>
              <a:noFill/>
            </p:spPr>
            <p:txBody>
              <a:bodyPr wrap="none">
                <a:normAutofit fontScale="92500" lnSpcReduction="10000"/>
              </a:bodyPr>
              <a:lstStyle/>
              <a:p>
                <a:pPr algn="ctr"/>
                <a:r>
                  <a:rPr lang="en-US" sz="3600" dirty="0">
                    <a:solidFill>
                      <a:schemeClr val="bg2"/>
                    </a:solidFill>
                  </a:rPr>
                  <a:t>06</a:t>
                </a:r>
              </a:p>
            </p:txBody>
          </p:sp>
          <p:sp>
            <p:nvSpPr>
              <p:cNvPr id="55" name="íṩľíḍè-任意多边形 65">
                <a:extLst>
                  <a:ext uri="{FF2B5EF4-FFF2-40B4-BE49-F238E27FC236}">
                    <a16:creationId xmlns:a16="http://schemas.microsoft.com/office/drawing/2014/main" id="{A3615366-1481-4267-813B-7509A07DEA54}"/>
                  </a:ext>
                </a:extLst>
              </p:cNvPr>
              <p:cNvSpPr/>
              <p:nvPr/>
            </p:nvSpPr>
            <p:spPr>
              <a:xfrm>
                <a:off x="1947559" y="4714641"/>
                <a:ext cx="544020" cy="52760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618" y="2945"/>
                    </a:moveTo>
                    <a:lnTo>
                      <a:pt x="982" y="2945"/>
                    </a:lnTo>
                    <a:lnTo>
                      <a:pt x="982" y="1964"/>
                    </a:lnTo>
                    <a:lnTo>
                      <a:pt x="20618" y="1964"/>
                    </a:lnTo>
                    <a:cubicBezTo>
                      <a:pt x="20618" y="1964"/>
                      <a:pt x="20618" y="2945"/>
                      <a:pt x="20618" y="2945"/>
                    </a:cubicBezTo>
                    <a:close/>
                    <a:moveTo>
                      <a:pt x="19636" y="15709"/>
                    </a:moveTo>
                    <a:lnTo>
                      <a:pt x="1964" y="15709"/>
                    </a:lnTo>
                    <a:lnTo>
                      <a:pt x="1964" y="3927"/>
                    </a:lnTo>
                    <a:lnTo>
                      <a:pt x="19636" y="3927"/>
                    </a:lnTo>
                    <a:cubicBezTo>
                      <a:pt x="19636" y="3927"/>
                      <a:pt x="19636" y="15709"/>
                      <a:pt x="19636" y="15709"/>
                    </a:cubicBezTo>
                    <a:close/>
                    <a:moveTo>
                      <a:pt x="20618" y="982"/>
                    </a:moveTo>
                    <a:lnTo>
                      <a:pt x="11782" y="982"/>
                    </a:lnTo>
                    <a:cubicBezTo>
                      <a:pt x="11782" y="440"/>
                      <a:pt x="11342" y="0"/>
                      <a:pt x="10800" y="0"/>
                    </a:cubicBezTo>
                    <a:cubicBezTo>
                      <a:pt x="10257" y="0"/>
                      <a:pt x="9818" y="440"/>
                      <a:pt x="9818" y="982"/>
                    </a:cubicBezTo>
                    <a:lnTo>
                      <a:pt x="982" y="982"/>
                    </a:lnTo>
                    <a:cubicBezTo>
                      <a:pt x="439" y="982"/>
                      <a:pt x="0" y="1422"/>
                      <a:pt x="0" y="1964"/>
                    </a:cubicBezTo>
                    <a:lnTo>
                      <a:pt x="0" y="2945"/>
                    </a:lnTo>
                    <a:cubicBezTo>
                      <a:pt x="0" y="3488"/>
                      <a:pt x="439" y="3927"/>
                      <a:pt x="982" y="3927"/>
                    </a:cubicBezTo>
                    <a:lnTo>
                      <a:pt x="982" y="15709"/>
                    </a:lnTo>
                    <a:cubicBezTo>
                      <a:pt x="982" y="16252"/>
                      <a:pt x="1421" y="16691"/>
                      <a:pt x="1964" y="16691"/>
                    </a:cubicBezTo>
                    <a:lnTo>
                      <a:pt x="10309" y="16691"/>
                    </a:lnTo>
                    <a:lnTo>
                      <a:pt x="10309" y="17960"/>
                    </a:lnTo>
                    <a:lnTo>
                      <a:pt x="7507" y="20762"/>
                    </a:lnTo>
                    <a:cubicBezTo>
                      <a:pt x="7419" y="20851"/>
                      <a:pt x="7364" y="20974"/>
                      <a:pt x="7364" y="21109"/>
                    </a:cubicBezTo>
                    <a:cubicBezTo>
                      <a:pt x="7364" y="21380"/>
                      <a:pt x="7583" y="21600"/>
                      <a:pt x="7855" y="21600"/>
                    </a:cubicBezTo>
                    <a:cubicBezTo>
                      <a:pt x="7990" y="21600"/>
                      <a:pt x="8113" y="21545"/>
                      <a:pt x="8202" y="21456"/>
                    </a:cubicBezTo>
                    <a:lnTo>
                      <a:pt x="10800" y="18858"/>
                    </a:lnTo>
                    <a:lnTo>
                      <a:pt x="13398" y="21456"/>
                    </a:lnTo>
                    <a:cubicBezTo>
                      <a:pt x="13488" y="21545"/>
                      <a:pt x="13610" y="21600"/>
                      <a:pt x="13745" y="21600"/>
                    </a:cubicBezTo>
                    <a:cubicBezTo>
                      <a:pt x="14017" y="21600"/>
                      <a:pt x="14236" y="21380"/>
                      <a:pt x="14236" y="21109"/>
                    </a:cubicBezTo>
                    <a:cubicBezTo>
                      <a:pt x="14236" y="20974"/>
                      <a:pt x="14182" y="20851"/>
                      <a:pt x="14093" y="20762"/>
                    </a:cubicBezTo>
                    <a:lnTo>
                      <a:pt x="11291" y="17960"/>
                    </a:lnTo>
                    <a:lnTo>
                      <a:pt x="11291" y="16691"/>
                    </a:lnTo>
                    <a:lnTo>
                      <a:pt x="19636" y="16691"/>
                    </a:lnTo>
                    <a:cubicBezTo>
                      <a:pt x="20178" y="16691"/>
                      <a:pt x="20618" y="16252"/>
                      <a:pt x="20618" y="15709"/>
                    </a:cubicBezTo>
                    <a:lnTo>
                      <a:pt x="20618" y="3927"/>
                    </a:lnTo>
                    <a:cubicBezTo>
                      <a:pt x="21160" y="3927"/>
                      <a:pt x="21600" y="3488"/>
                      <a:pt x="21600" y="2945"/>
                    </a:cubicBezTo>
                    <a:lnTo>
                      <a:pt x="21600" y="1964"/>
                    </a:lnTo>
                    <a:cubicBezTo>
                      <a:pt x="21600" y="1422"/>
                      <a:pt x="21160" y="982"/>
                      <a:pt x="20618" y="982"/>
                    </a:cubicBezTo>
                    <a:moveTo>
                      <a:pt x="16200" y="5891"/>
                    </a:moveTo>
                    <a:cubicBezTo>
                      <a:pt x="16471" y="5891"/>
                      <a:pt x="16691" y="6111"/>
                      <a:pt x="16691" y="6382"/>
                    </a:cubicBezTo>
                    <a:cubicBezTo>
                      <a:pt x="16691" y="6653"/>
                      <a:pt x="16471" y="6873"/>
                      <a:pt x="16200" y="6873"/>
                    </a:cubicBezTo>
                    <a:cubicBezTo>
                      <a:pt x="15929" y="6873"/>
                      <a:pt x="15709" y="6653"/>
                      <a:pt x="15709" y="6382"/>
                    </a:cubicBezTo>
                    <a:cubicBezTo>
                      <a:pt x="15709" y="6111"/>
                      <a:pt x="15929" y="5891"/>
                      <a:pt x="16200" y="5891"/>
                    </a:cubicBezTo>
                    <a:moveTo>
                      <a:pt x="16200" y="7855"/>
                    </a:moveTo>
                    <a:cubicBezTo>
                      <a:pt x="17013" y="7855"/>
                      <a:pt x="17673" y="7196"/>
                      <a:pt x="17673" y="6382"/>
                    </a:cubicBezTo>
                    <a:cubicBezTo>
                      <a:pt x="17673" y="5569"/>
                      <a:pt x="17013" y="4909"/>
                      <a:pt x="16200" y="4909"/>
                    </a:cubicBezTo>
                    <a:cubicBezTo>
                      <a:pt x="15387" y="4909"/>
                      <a:pt x="14727" y="5569"/>
                      <a:pt x="14727" y="6382"/>
                    </a:cubicBezTo>
                    <a:cubicBezTo>
                      <a:pt x="14727" y="7196"/>
                      <a:pt x="15387" y="7855"/>
                      <a:pt x="16200" y="7855"/>
                    </a:cubicBezTo>
                    <a:moveTo>
                      <a:pt x="8422" y="8135"/>
                    </a:moveTo>
                    <a:lnTo>
                      <a:pt x="11926" y="11638"/>
                    </a:lnTo>
                    <a:cubicBezTo>
                      <a:pt x="12015" y="11727"/>
                      <a:pt x="12138" y="11782"/>
                      <a:pt x="12273" y="11782"/>
                    </a:cubicBezTo>
                    <a:cubicBezTo>
                      <a:pt x="12408" y="11782"/>
                      <a:pt x="12531" y="11727"/>
                      <a:pt x="12620" y="11638"/>
                    </a:cubicBezTo>
                    <a:lnTo>
                      <a:pt x="14183" y="10075"/>
                    </a:lnTo>
                    <a:lnTo>
                      <a:pt x="16200" y="12764"/>
                    </a:lnTo>
                    <a:lnTo>
                      <a:pt x="5336" y="12764"/>
                    </a:lnTo>
                    <a:cubicBezTo>
                      <a:pt x="5336" y="12764"/>
                      <a:pt x="8422" y="8135"/>
                      <a:pt x="8422" y="8135"/>
                    </a:cubicBezTo>
                    <a:close/>
                    <a:moveTo>
                      <a:pt x="4418" y="13745"/>
                    </a:moveTo>
                    <a:lnTo>
                      <a:pt x="17182" y="13745"/>
                    </a:lnTo>
                    <a:cubicBezTo>
                      <a:pt x="17453" y="13745"/>
                      <a:pt x="17673" y="13526"/>
                      <a:pt x="17673" y="13255"/>
                    </a:cubicBezTo>
                    <a:cubicBezTo>
                      <a:pt x="17673" y="13144"/>
                      <a:pt x="17630" y="13047"/>
                      <a:pt x="17568" y="12965"/>
                    </a:cubicBezTo>
                    <a:lnTo>
                      <a:pt x="17575" y="12960"/>
                    </a:lnTo>
                    <a:lnTo>
                      <a:pt x="14629" y="9033"/>
                    </a:lnTo>
                    <a:lnTo>
                      <a:pt x="14622" y="9038"/>
                    </a:lnTo>
                    <a:cubicBezTo>
                      <a:pt x="14533" y="8919"/>
                      <a:pt x="14397" y="8836"/>
                      <a:pt x="14236" y="8836"/>
                    </a:cubicBezTo>
                    <a:cubicBezTo>
                      <a:pt x="14101" y="8836"/>
                      <a:pt x="13978" y="8891"/>
                      <a:pt x="13889" y="8980"/>
                    </a:cubicBezTo>
                    <a:lnTo>
                      <a:pt x="12273" y="10597"/>
                    </a:lnTo>
                    <a:lnTo>
                      <a:pt x="8693" y="7017"/>
                    </a:lnTo>
                    <a:cubicBezTo>
                      <a:pt x="8604" y="6928"/>
                      <a:pt x="8481" y="6873"/>
                      <a:pt x="8345" y="6873"/>
                    </a:cubicBezTo>
                    <a:cubicBezTo>
                      <a:pt x="8175" y="6873"/>
                      <a:pt x="8033" y="6965"/>
                      <a:pt x="7945" y="7097"/>
                    </a:cubicBezTo>
                    <a:lnTo>
                      <a:pt x="7937" y="7091"/>
                    </a:lnTo>
                    <a:lnTo>
                      <a:pt x="4010" y="12982"/>
                    </a:lnTo>
                    <a:lnTo>
                      <a:pt x="4017" y="12988"/>
                    </a:lnTo>
                    <a:cubicBezTo>
                      <a:pt x="3965" y="13066"/>
                      <a:pt x="3927" y="13154"/>
                      <a:pt x="3927" y="13255"/>
                    </a:cubicBezTo>
                    <a:cubicBezTo>
                      <a:pt x="3927" y="13526"/>
                      <a:pt x="4147" y="13745"/>
                      <a:pt x="4418" y="13745"/>
                    </a:cubicBezTo>
                  </a:path>
                </a:pathLst>
              </a:custGeom>
              <a:solidFill>
                <a:schemeClr val="accent1"/>
              </a:solidFill>
              <a:ln w="12700"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sz="20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2929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服装类目细节图</a:t>
            </a: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794" y="2517732"/>
            <a:ext cx="4847619" cy="38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C6DEF796-A247-4A19-B964-401FBD570114}"/>
              </a:ext>
            </a:extLst>
          </p:cNvPr>
          <p:cNvSpPr txBox="1"/>
          <p:nvPr/>
        </p:nvSpPr>
        <p:spPr>
          <a:xfrm>
            <a:off x="1039906" y="21336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306BF77A-440A-4E00-ABE1-166C376F7D77}"/>
              </a:ext>
            </a:extLst>
          </p:cNvPr>
          <p:cNvSpPr/>
          <p:nvPr/>
        </p:nvSpPr>
        <p:spPr>
          <a:xfrm>
            <a:off x="186601" y="2441515"/>
            <a:ext cx="7156193" cy="390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细节展示包括但不限于以下内容：</a:t>
            </a:r>
            <a:endParaRPr lang="en-US" altLang="zh-CN" dirty="0">
              <a:latin typeface="寰蒋闆呴粦"/>
            </a:endParaRPr>
          </a:p>
          <a:p>
            <a:endParaRPr lang="zh-CN" altLang="en-US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款式细节</a:t>
            </a:r>
            <a:r>
              <a:rPr lang="zh-CN" altLang="en-US" dirty="0">
                <a:latin typeface="寰蒋闆呴粦"/>
              </a:rPr>
              <a:t>：设计特别的要素，如领口、袖口、裙        摆、褶皱、腰带、帽子、门襟等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做工细节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走线、针距、线粗、内衬锁边、里料、褶皱、裁剪方式、熨烫平整等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面料细节</a:t>
            </a:r>
            <a:r>
              <a:rPr lang="zh-CN" altLang="en-US" dirty="0">
                <a:latin typeface="寰蒋闆呴粦"/>
              </a:rPr>
              <a:t>：微距拍摄面料材质、颜色、面料纹路、面料花纹等</a:t>
            </a: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辅料细节</a:t>
            </a:r>
            <a:r>
              <a:rPr lang="zh-CN" altLang="en-US" dirty="0">
                <a:latin typeface="寰蒋闆呴粦"/>
              </a:rPr>
              <a:t>：拉链、纽扣、订珠、蕾丝、里料等等</a:t>
            </a:r>
            <a:endParaRPr lang="zh-CN" altLang="en-US" b="0" i="0" dirty="0">
              <a:effectLst/>
              <a:latin typeface="寰蒋闆呴粦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97D5A42-8FC0-46B3-8C86-BD2EFAB6327B}"/>
              </a:ext>
            </a:extLst>
          </p:cNvPr>
          <p:cNvSpPr/>
          <p:nvPr/>
        </p:nvSpPr>
        <p:spPr>
          <a:xfrm>
            <a:off x="186601" y="1227794"/>
            <a:ext cx="104813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         细节图特指该件商品的款式设计细节、做工细节、材质纹理细节、辅料细节等。卖家可根据商品本身的卖点和优势进行细节展示。</a:t>
            </a:r>
          </a:p>
        </p:txBody>
      </p:sp>
    </p:spTree>
    <p:extLst>
      <p:ext uri="{BB962C8B-B14F-4D97-AF65-F5344CB8AC3E}">
        <p14:creationId xmlns:p14="http://schemas.microsoft.com/office/powerpoint/2010/main" val="13783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/>
              <a:t>箱包类目细节图</a:t>
            </a: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698" y="1687513"/>
            <a:ext cx="500415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BFB623F-ACE6-48BD-AB3B-C3F528818AE2}"/>
              </a:ext>
            </a:extLst>
          </p:cNvPr>
          <p:cNvSpPr/>
          <p:nvPr/>
        </p:nvSpPr>
        <p:spPr>
          <a:xfrm>
            <a:off x="466165" y="1596609"/>
            <a:ext cx="6863533" cy="478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箱包类目细节展示包括但不限于以下内容：</a:t>
            </a:r>
            <a:endParaRPr lang="en-US" altLang="zh-CN" dirty="0">
              <a:latin typeface="寰蒋闆呴粦"/>
            </a:endParaRPr>
          </a:p>
          <a:p>
            <a:endParaRPr lang="zh-CN" altLang="en-US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款式细节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设计特别的要素，如袋口、包扣、拉链、褶皱等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做工细节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走线、铆钉、滚边等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材质细节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微距拍摄面料、颜色、面料纹路、厚薄，以及里料展示等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配件细节：</a:t>
            </a:r>
            <a:r>
              <a:rPr lang="zh-CN" altLang="en-US" dirty="0">
                <a:latin typeface="寰蒋闆呴粦"/>
              </a:rPr>
              <a:t>拉链、包扣、肩带、质感五金等</a:t>
            </a:r>
            <a:br>
              <a:rPr lang="zh-CN" altLang="en-US" dirty="0">
                <a:latin typeface="寰蒋闆呴粦"/>
              </a:rPr>
            </a:br>
            <a:r>
              <a:rPr lang="zh-CN" altLang="en-US" dirty="0">
                <a:latin typeface="寰蒋闆呴粦"/>
              </a:rPr>
              <a:t>          </a:t>
            </a:r>
            <a:endParaRPr lang="en-US" altLang="zh-CN" dirty="0">
              <a:latin typeface="寰蒋闆呴粦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寰蒋闆呴粦"/>
              </a:rPr>
              <a:t>         以上细节包括但不限于以上内容，卖家可根据商品本身的卖点和优势进行细节展示。</a:t>
            </a:r>
            <a:endParaRPr lang="zh-CN" altLang="en-US" b="0" i="0" dirty="0">
              <a:effectLst/>
              <a:latin typeface="寰蒋闆呴粦"/>
            </a:endParaRPr>
          </a:p>
        </p:txBody>
      </p:sp>
    </p:spTree>
    <p:extLst>
      <p:ext uri="{BB962C8B-B14F-4D97-AF65-F5344CB8AC3E}">
        <p14:creationId xmlns:p14="http://schemas.microsoft.com/office/powerpoint/2010/main" val="387832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latin typeface="寰蒋闆呴粦"/>
              </a:rPr>
              <a:t>鞋类目细节图</a:t>
            </a:r>
            <a:endParaRPr lang="zh-CN" altLang="en-US" sz="2800" b="1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733" y="1223254"/>
            <a:ext cx="6460680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3DD1CFD-CF3F-4E1B-B57E-4936E1A4B384}"/>
              </a:ext>
            </a:extLst>
          </p:cNvPr>
          <p:cNvSpPr/>
          <p:nvPr/>
        </p:nvSpPr>
        <p:spPr>
          <a:xfrm>
            <a:off x="151036" y="1734240"/>
            <a:ext cx="6863533" cy="3902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鞋类目细节图展示包括但不限于以下内容：</a:t>
            </a:r>
            <a:endParaRPr lang="en-US" altLang="zh-CN" dirty="0">
              <a:latin typeface="寰蒋闆呴粦"/>
            </a:endParaRPr>
          </a:p>
          <a:p>
            <a:endParaRPr lang="zh-CN" altLang="en-US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款式细节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全貌、帮面、后帮、鞋跟、鞋底等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做工细节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走线、铆钉、滚边等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材质细节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材质、纹路、花色等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辅料细节：</a:t>
            </a:r>
            <a:r>
              <a:rPr lang="zh-CN" altLang="en-US" dirty="0">
                <a:latin typeface="寰蒋闆呴粦"/>
              </a:rPr>
              <a:t>拉链、配件、流行元素等</a:t>
            </a:r>
            <a:br>
              <a:rPr lang="zh-CN" altLang="en-US" dirty="0">
                <a:latin typeface="寰蒋闆呴粦"/>
              </a:rPr>
            </a:br>
            <a:r>
              <a:rPr lang="zh-CN" altLang="en-US" dirty="0">
                <a:latin typeface="寰蒋闆呴粦"/>
              </a:rPr>
              <a:t>          </a:t>
            </a:r>
            <a:endParaRPr lang="en-US" altLang="zh-CN" dirty="0">
              <a:latin typeface="寰蒋闆呴粦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寰蒋闆呴粦"/>
              </a:rPr>
              <a:t>         以上细节包括但不限于以上内容，卖家可根据商品本身的卖点和优势进行细节展示。</a:t>
            </a:r>
            <a:endParaRPr lang="zh-CN" altLang="en-US" b="0" i="0" dirty="0">
              <a:effectLst/>
              <a:latin typeface="寰蒋闆呴粦"/>
            </a:endParaRPr>
          </a:p>
        </p:txBody>
      </p:sp>
    </p:spTree>
    <p:extLst>
      <p:ext uri="{BB962C8B-B14F-4D97-AF65-F5344CB8AC3E}">
        <p14:creationId xmlns:p14="http://schemas.microsoft.com/office/powerpoint/2010/main" val="287309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b="1" dirty="0">
                <a:latin typeface="寰蒋闆呴粦"/>
              </a:rPr>
              <a:t>灯具类目细节图</a:t>
            </a:r>
            <a:endParaRPr lang="zh-CN" altLang="en-US" sz="2800" b="1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740" y="3041662"/>
            <a:ext cx="4767637" cy="259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91CF16B9-56D4-4BD7-B69F-891933F74A1D}"/>
              </a:ext>
            </a:extLst>
          </p:cNvPr>
          <p:cNvSpPr/>
          <p:nvPr/>
        </p:nvSpPr>
        <p:spPr>
          <a:xfrm>
            <a:off x="151036" y="1734240"/>
            <a:ext cx="6863533" cy="345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latin typeface="寰蒋闆呴粦"/>
              </a:rPr>
              <a:t>灯具类目细节图展示包括但不限于以下内容：</a:t>
            </a:r>
            <a:endParaRPr lang="en-US" altLang="zh-CN" dirty="0">
              <a:latin typeface="寰蒋闆呴粦"/>
            </a:endParaRPr>
          </a:p>
          <a:p>
            <a:endParaRPr lang="zh-CN" altLang="en-US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工艺细节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材质、工艺、透光度、着色度等</a:t>
            </a:r>
            <a:endParaRPr lang="en-US" altLang="zh-CN" dirty="0">
              <a:latin typeface="寰蒋闆呴粦"/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u"/>
            </a:pPr>
            <a:r>
              <a:rPr lang="zh-CN" altLang="en-US" b="1" dirty="0">
                <a:solidFill>
                  <a:schemeClr val="accent1"/>
                </a:solidFill>
                <a:latin typeface="寰蒋闆呴粦"/>
              </a:rPr>
              <a:t>光源细节</a:t>
            </a:r>
            <a:r>
              <a:rPr lang="zh-CN" altLang="en-US" dirty="0">
                <a:solidFill>
                  <a:schemeClr val="accent1"/>
                </a:solidFill>
                <a:latin typeface="寰蒋闆呴粦"/>
              </a:rPr>
              <a:t>：</a:t>
            </a:r>
            <a:r>
              <a:rPr lang="zh-CN" altLang="en-US" dirty="0">
                <a:latin typeface="寰蒋闆呴粦"/>
              </a:rPr>
              <a:t>灯泡材质、开关方便度、替换灯泡的方便性、灯泡寿命等</a:t>
            </a:r>
            <a:br>
              <a:rPr lang="zh-CN" altLang="en-US" dirty="0">
                <a:latin typeface="寰蒋闆呴粦"/>
              </a:rPr>
            </a:br>
            <a:r>
              <a:rPr lang="zh-CN" altLang="en-US" dirty="0">
                <a:latin typeface="寰蒋闆呴粦"/>
              </a:rPr>
              <a:t>          </a:t>
            </a:r>
            <a:endParaRPr lang="en-US" altLang="zh-CN" dirty="0">
              <a:latin typeface="寰蒋闆呴粦"/>
            </a:endParaRPr>
          </a:p>
          <a:p>
            <a:pPr>
              <a:lnSpc>
                <a:spcPct val="120000"/>
              </a:lnSpc>
            </a:pPr>
            <a:r>
              <a:rPr lang="zh-CN" altLang="en-US" dirty="0">
                <a:latin typeface="寰蒋闆呴粦"/>
              </a:rPr>
              <a:t>         以上细节包括但不限于以上内容，卖家可根据商品本身的卖点和优势进行细节展示。</a:t>
            </a:r>
            <a:endParaRPr lang="zh-CN" altLang="en-US" b="0" i="0" dirty="0">
              <a:effectLst/>
              <a:latin typeface="寰蒋闆呴粦"/>
            </a:endParaRPr>
          </a:p>
        </p:txBody>
      </p:sp>
    </p:spTree>
    <p:extLst>
      <p:ext uri="{BB962C8B-B14F-4D97-AF65-F5344CB8AC3E}">
        <p14:creationId xmlns:p14="http://schemas.microsoft.com/office/powerpoint/2010/main" val="136128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NUMBER"/>
  <p:tag name="ID" val="545818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427150712"/>
  <p:tag name="MH_LIBRARY" val="CONTENTS"/>
  <p:tag name="MH_TYPE" val="ENTRY"/>
  <p:tag name="ID" val="545818"/>
  <p:tag name="MH_ORDER" val="4"/>
</p:tagLst>
</file>

<file path=ppt/theme/theme1.xml><?xml version="1.0" encoding="utf-8"?>
<a:theme xmlns:a="http://schemas.openxmlformats.org/drawingml/2006/main" name="Office 主题​​">
  <a:themeElements>
    <a:clrScheme name="自定义 64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A98BC"/>
      </a:accent1>
      <a:accent2>
        <a:srgbClr val="E6460C"/>
      </a:accent2>
      <a:accent3>
        <a:srgbClr val="3A98BC"/>
      </a:accent3>
      <a:accent4>
        <a:srgbClr val="E6460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">
      <a:majorFont>
        <a:latin typeface="Arial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</TotalTime>
  <Words>1106</Words>
  <Application>Microsoft Office PowerPoint</Application>
  <PresentationFormat>自定义</PresentationFormat>
  <Paragraphs>138</Paragraphs>
  <Slides>16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寰蒋闆呴粦</vt:lpstr>
      <vt:lpstr>微软雅黑</vt:lpstr>
      <vt:lpstr>Arial</vt:lpstr>
      <vt:lpstr>Times New Roman</vt:lpstr>
      <vt:lpstr>Verdana</vt:lpstr>
      <vt:lpstr>Wingdings</vt:lpstr>
      <vt:lpstr>Office 主题​​</vt:lpstr>
      <vt:lpstr>PowerPoint 演示文稿</vt:lpstr>
      <vt:lpstr>PowerPoint 演示文稿</vt:lpstr>
      <vt:lpstr>重点、难点</vt:lpstr>
      <vt:lpstr>PowerPoint 演示文稿</vt:lpstr>
      <vt:lpstr>7.5.1  细节图的展现方法</vt:lpstr>
      <vt:lpstr>服装类目细节图</vt:lpstr>
      <vt:lpstr>箱包类目细节图</vt:lpstr>
      <vt:lpstr>鞋类目细节图</vt:lpstr>
      <vt:lpstr>灯具类目细节图</vt:lpstr>
      <vt:lpstr>家具类目细节图</vt:lpstr>
      <vt:lpstr>家电类目细节图</vt:lpstr>
      <vt:lpstr>7.5.2  细节图的设计与制作</vt:lpstr>
      <vt:lpstr>7.5.2  细节图的设计与制作</vt:lpstr>
      <vt:lpstr>7.5.3  任务实训及考核</vt:lpstr>
      <vt:lpstr>7.5.3  任务实训及考核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wang</cp:lastModifiedBy>
  <cp:revision>107</cp:revision>
  <dcterms:created xsi:type="dcterms:W3CDTF">2017-06-21T11:05:56Z</dcterms:created>
  <dcterms:modified xsi:type="dcterms:W3CDTF">2020-05-22T00:53:05Z</dcterms:modified>
</cp:coreProperties>
</file>