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7" r:id="rId2"/>
    <p:sldId id="365" r:id="rId3"/>
    <p:sldId id="401" r:id="rId4"/>
    <p:sldId id="366" r:id="rId5"/>
    <p:sldId id="403" r:id="rId6"/>
    <p:sldId id="402" r:id="rId7"/>
    <p:sldId id="367" r:id="rId8"/>
    <p:sldId id="368" r:id="rId9"/>
    <p:sldId id="369" r:id="rId10"/>
    <p:sldId id="370" r:id="rId11"/>
    <p:sldId id="371" r:id="rId12"/>
    <p:sldId id="399" r:id="rId13"/>
    <p:sldId id="400" r:id="rId14"/>
    <p:sldId id="395" r:id="rId15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商品图片的处理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项目四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4.2.4  </a:t>
            </a:r>
            <a:r>
              <a:rPr lang="zh-CN" altLang="en-US" dirty="0"/>
              <a:t>让玻璃制品更加剔透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3" y="2791288"/>
            <a:ext cx="3519505" cy="23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9" y="2791284"/>
            <a:ext cx="3533080" cy="23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4" y="2791285"/>
            <a:ext cx="3592512" cy="238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88929" y="2529678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62032" y="2551384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97441" y="2551384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609" y="182315"/>
            <a:ext cx="18478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4.2.5  </a:t>
            </a:r>
            <a:r>
              <a:rPr lang="zh-CN" altLang="en-US" dirty="0"/>
              <a:t>让金属制品更具有金属感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2" y="2343149"/>
            <a:ext cx="3500439" cy="23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59" y="2343148"/>
            <a:ext cx="3508775" cy="233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13" y="2343148"/>
            <a:ext cx="3480408" cy="23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55496" y="2106809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04774" y="2128515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83033" y="2128515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17" y="57148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6279"/>
              </p:ext>
            </p:extLst>
          </p:nvPr>
        </p:nvGraphicFramePr>
        <p:xfrm>
          <a:off x="1204071" y="2749883"/>
          <a:ext cx="10378329" cy="355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处理香水图片，要求将香水瓶的通透和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玻璃的质感体现出来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掌握调整水晶质感的方法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处理女装图片，要求展现女装的细节，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并使光线显示正常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掌握恢复商品真实颜色的方法，并进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行颜色的调整</a:t>
                      </a:r>
                      <a:r>
                        <a:rPr lang="zh-CN" altLang="en-US" sz="900" b="0" i="0" u="none" strike="noStrike" baseline="0" dirty="0">
                          <a:solidFill>
                            <a:srgbClr val="221E1F"/>
                          </a:solidFill>
                          <a:latin typeface="方正兰亭纤黑简体"/>
                          <a:ea typeface="方正兰亭纤黑简体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处理水果图片，要求体现水果的色彩，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使其展现的更有食欲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掌握调整色彩饱和度、对比度和亮度的方法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4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09755"/>
              </p:ext>
            </p:extLst>
          </p:nvPr>
        </p:nvGraphicFramePr>
        <p:xfrm>
          <a:off x="1182117" y="2808220"/>
          <a:ext cx="9942300" cy="32404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/>
                        <a:t>序号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/>
                        <a:t>任务描述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/>
                        <a:t>分值（</a:t>
                      </a:r>
                      <a:r>
                        <a:rPr lang="en-US" altLang="zh-CN" sz="2400" dirty="0"/>
                        <a:t>100</a:t>
                      </a:r>
                      <a:r>
                        <a:rPr lang="zh-CN" altLang="en-US" sz="2400" dirty="0"/>
                        <a:t>分）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/>
                        <a:t>说明</a:t>
                      </a:r>
                      <a:endParaRPr lang="zh-CN" alt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u="none" strike="noStrike" kern="1200" baseline="0" dirty="0"/>
                        <a:t>简述如何让商品图片摆脱沉闷灰色	</a:t>
                      </a:r>
                      <a:endParaRPr lang="zh-CN" alt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kern="1200" dirty="0"/>
                        <a:t>2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/>
                        <a:t>列举如何让商品图片效果更加温馨	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简述如何让水晶制品更加晶莹剔透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简述如何使金属制品更具有金属感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简述如何恢复商品的真实颜色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9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779808"/>
            <a:ext cx="3884076" cy="77089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裁剪视觉效果不完整的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80146"/>
            <a:ext cx="3884076" cy="71870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 lnSpcReduction="100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调整图片颜色与质感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增强视觉感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705225"/>
            <a:ext cx="3884076" cy="80197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精细处理图片体现商品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真实感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14875"/>
            <a:ext cx="3884076" cy="78009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抠取图片中所需要的</a:t>
            </a:r>
          </a:p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5761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4.2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9911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9834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7367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丰富商品图片内容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6692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掌握让玻璃制品更加剔透的方法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掌握让金属制品更有金属感的方法</a:t>
            </a:r>
            <a:endParaRPr lang="en-US" altLang="zh-CN" sz="48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如何调整图片颜色与增强视觉感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78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拍摄的商品图片不能保证光线和位置的完美，有些商品图片存在太暗、模糊、有瑕疵、颜色不准确等问题，需要依次对这些问题进行处理，保证图片更加接近真实效果。本小节将针对商品图片的一系列问题，以恢复真实颜色、摆脱沉闷灰色、温馨感受打造、玻璃制品和金属制品的调整为例，具体讲解商品图片色彩与质感的调整方法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0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1A693-2E1A-4F87-A380-1A3359BA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DCAE6A-1754-437D-96C9-D80D66731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/>
              <a:t>知识目标</a:t>
            </a:r>
            <a:r>
              <a:rPr lang="en-US" altLang="zh-CN" sz="2000" b="1" dirty="0"/>
              <a:t>:</a:t>
            </a:r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掌握色相</a:t>
            </a:r>
            <a:r>
              <a:rPr lang="en-US" altLang="zh-CN" sz="2000" dirty="0"/>
              <a:t>\</a:t>
            </a:r>
            <a:r>
              <a:rPr lang="zh-CN" altLang="en-US" sz="2000" dirty="0"/>
              <a:t>饱和度、替换颜色等图像调整命令的使用方法；</a:t>
            </a:r>
            <a:endParaRPr lang="en-US" altLang="zh-CN" sz="2000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掌握让玻璃品更加晶莹剔透的方法；</a:t>
            </a:r>
            <a:endParaRPr lang="en-US" altLang="zh-CN" sz="2000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掌握让金属制品更加有金属感的方法。</a:t>
            </a:r>
            <a:endParaRPr lang="en-US" altLang="zh-CN" sz="2000" dirty="0"/>
          </a:p>
          <a:p>
            <a:r>
              <a:rPr lang="zh-CN" altLang="en-US" sz="2000" b="1" dirty="0"/>
              <a:t>能力目标</a:t>
            </a:r>
            <a:r>
              <a:rPr lang="en-US" altLang="zh-CN" sz="2000" b="1" dirty="0"/>
              <a:t>:</a:t>
            </a:r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能利用所学知识</a:t>
            </a:r>
            <a:r>
              <a:rPr lang="en-US" altLang="zh-CN" sz="2000" dirty="0"/>
              <a:t>,</a:t>
            </a:r>
            <a:r>
              <a:rPr lang="zh-CN" altLang="en-US" sz="2000" dirty="0"/>
              <a:t>处理图片</a:t>
            </a:r>
            <a:r>
              <a:rPr lang="en-US" altLang="zh-CN" sz="2000" dirty="0"/>
              <a:t>,</a:t>
            </a:r>
            <a:r>
              <a:rPr lang="zh-CN" altLang="en-US" sz="2000" dirty="0"/>
              <a:t>使其恢复真实颜色；</a:t>
            </a:r>
            <a:endParaRPr lang="en-US" altLang="zh-CN" sz="2000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能利用所学知识</a:t>
            </a:r>
            <a:r>
              <a:rPr lang="en-US" altLang="zh-CN" sz="2000" dirty="0"/>
              <a:t>,</a:t>
            </a:r>
            <a:r>
              <a:rPr lang="zh-CN" altLang="en-US" sz="2000" dirty="0"/>
              <a:t>处理玻璃制品图片</a:t>
            </a:r>
            <a:r>
              <a:rPr lang="en-US" altLang="zh-CN" sz="2000" dirty="0"/>
              <a:t>,</a:t>
            </a:r>
            <a:r>
              <a:rPr lang="zh-CN" altLang="en-US" sz="2000" dirty="0"/>
              <a:t>使其更加晶莹剔透；</a:t>
            </a:r>
            <a:endParaRPr lang="en-US" altLang="zh-CN" sz="2000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能利用所学知识</a:t>
            </a:r>
            <a:r>
              <a:rPr lang="en-US" altLang="zh-CN" sz="2000" dirty="0"/>
              <a:t>,</a:t>
            </a:r>
            <a:r>
              <a:rPr lang="zh-CN" altLang="en-US" sz="2000" dirty="0"/>
              <a:t>处理金属制品图片</a:t>
            </a:r>
            <a:r>
              <a:rPr lang="en-US" altLang="zh-CN" sz="2000" dirty="0"/>
              <a:t>,</a:t>
            </a:r>
            <a:r>
              <a:rPr lang="zh-CN" altLang="en-US" sz="2000" dirty="0"/>
              <a:t>使其有金属感。</a:t>
            </a:r>
            <a:endParaRPr lang="en-US" altLang="zh-CN" sz="2000" dirty="0"/>
          </a:p>
          <a:p>
            <a:r>
              <a:rPr lang="zh-CN" altLang="en-US" sz="2000" b="1" dirty="0"/>
              <a:t>素质目标：</a:t>
            </a:r>
            <a:endParaRPr lang="en-US" altLang="zh-CN" sz="2000" b="1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 能够利用各种渠道自我学习</a:t>
            </a:r>
            <a:endParaRPr lang="en-US" altLang="zh-CN" sz="2000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15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B0851-773F-4FE6-A7A5-A7D3EDF0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重点难点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E51EC-22CE-4573-AF1E-63D0017F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/>
              <a:t>重点</a:t>
            </a:r>
            <a:endParaRPr lang="en-US" altLang="zh-CN" sz="2000" b="1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根据不同图片要求，选择合适命令调节；</a:t>
            </a:r>
            <a:endParaRPr lang="en-US" altLang="zh-CN" sz="2000" dirty="0"/>
          </a:p>
          <a:p>
            <a:r>
              <a:rPr lang="zh-CN" altLang="en-US" sz="2000" b="1" dirty="0"/>
              <a:t>难点</a:t>
            </a:r>
            <a:endParaRPr lang="en-US" altLang="zh-CN" sz="2000" b="1" dirty="0"/>
          </a:p>
          <a:p>
            <a:pPr marL="1028580" lvl="1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能够灵活利用所学命令，调整图片使其符合要求；</a:t>
            </a:r>
          </a:p>
        </p:txBody>
      </p:sp>
    </p:spTree>
    <p:extLst>
      <p:ext uri="{BB962C8B-B14F-4D97-AF65-F5344CB8AC3E}">
        <p14:creationId xmlns:p14="http://schemas.microsoft.com/office/powerpoint/2010/main" val="13534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4.2.1  </a:t>
            </a:r>
            <a:r>
              <a:rPr lang="zh-CN" altLang="en-US" dirty="0"/>
              <a:t>让商品图片恢复真实颜色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9" y="2309974"/>
            <a:ext cx="3280495" cy="32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9" y="2308995"/>
            <a:ext cx="3306811" cy="32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309973"/>
            <a:ext cx="3322637" cy="32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78833" y="2115581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12562" y="211558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70258" y="2091197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56" y="70431"/>
            <a:ext cx="1603333" cy="206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4.2.2  </a:t>
            </a:r>
            <a:r>
              <a:rPr lang="zh-CN" altLang="en-US" dirty="0"/>
              <a:t>让商品图片摆脱沉闷灰色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6" y="3044485"/>
            <a:ext cx="2521173" cy="2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1" y="3054611"/>
            <a:ext cx="2538038" cy="23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70" y="3070146"/>
            <a:ext cx="2545771" cy="23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04" y="3095807"/>
            <a:ext cx="2508466" cy="23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78833" y="2834197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69194" y="2809813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8197" y="2834197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132177" y="2855903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245" y="628352"/>
            <a:ext cx="18764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4.2.3  </a:t>
            </a:r>
            <a:r>
              <a:rPr lang="zh-CN" altLang="en-US" dirty="0"/>
              <a:t>让商品图片效果更加温馨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4" y="2079356"/>
            <a:ext cx="2654319" cy="3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6" y="2079357"/>
            <a:ext cx="2509307" cy="3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98" y="2079357"/>
            <a:ext cx="2288882" cy="3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78" y="2079357"/>
            <a:ext cx="2659062" cy="3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60860" y="1933474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33929" y="1933474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45365" y="1909090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14651" y="1884706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97" y="101547"/>
            <a:ext cx="19335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529</Words>
  <Application>Microsoft Office PowerPoint</Application>
  <PresentationFormat>自定义</PresentationFormat>
  <Paragraphs>102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方正兰亭纤黑简体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教学目标</vt:lpstr>
      <vt:lpstr>重点难点</vt:lpstr>
      <vt:lpstr>4.2.1  让商品图片恢复真实颜色</vt:lpstr>
      <vt:lpstr>4.2.2  让商品图片摆脱沉闷灰色</vt:lpstr>
      <vt:lpstr>4.2.3  让商品图片效果更加温馨</vt:lpstr>
      <vt:lpstr>4.2.4  让玻璃制品更加剔透</vt:lpstr>
      <vt:lpstr>4.2.5  让金属制品更具有金属感</vt:lpstr>
      <vt:lpstr>4.2.6  任务实训及考核</vt:lpstr>
      <vt:lpstr>4.2.6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84</cp:revision>
  <dcterms:created xsi:type="dcterms:W3CDTF">2017-06-21T11:05:56Z</dcterms:created>
  <dcterms:modified xsi:type="dcterms:W3CDTF">2020-03-09T01:49:05Z</dcterms:modified>
</cp:coreProperties>
</file>