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57" r:id="rId2"/>
    <p:sldId id="258" r:id="rId3"/>
    <p:sldId id="399" r:id="rId4"/>
    <p:sldId id="299" r:id="rId5"/>
    <p:sldId id="300" r:id="rId6"/>
    <p:sldId id="361" r:id="rId7"/>
    <p:sldId id="362" r:id="rId8"/>
    <p:sldId id="402" r:id="rId9"/>
    <p:sldId id="400" r:id="rId10"/>
    <p:sldId id="401" r:id="rId11"/>
    <p:sldId id="403" r:id="rId12"/>
    <p:sldId id="404" r:id="rId13"/>
    <p:sldId id="405" r:id="rId14"/>
    <p:sldId id="397" r:id="rId15"/>
    <p:sldId id="398" r:id="rId16"/>
    <p:sldId id="395" r:id="rId17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商品图片的处理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项目四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724002-226C-46A2-B64E-2623EFD5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透视裁剪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062936A-87EE-4716-A4AE-A1AF6F6D1C20}"/>
              </a:ext>
            </a:extLst>
          </p:cNvPr>
          <p:cNvSpPr/>
          <p:nvPr/>
        </p:nvSpPr>
        <p:spPr>
          <a:xfrm>
            <a:off x="1357460" y="1278332"/>
            <a:ext cx="89527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透视裁剪工具有一个神奇的功能便是通过裁剪纠正透视效果，得到符合正常视觉习惯的照片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831D94F-4EB0-46C7-8B92-B30750F80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514" y="2495697"/>
            <a:ext cx="1438095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006865-7630-4596-AA0D-FF305589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照片批处理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8B415C-F9E4-48FE-9D05-51D86C50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030" y="1562432"/>
            <a:ext cx="10378549" cy="5172554"/>
          </a:xfrm>
        </p:spPr>
        <p:txBody>
          <a:bodyPr/>
          <a:lstStyle/>
          <a:p>
            <a:r>
              <a:rPr lang="zh-CN" altLang="en-US" dirty="0"/>
              <a:t>窗口</a:t>
            </a:r>
            <a:r>
              <a:rPr lang="en-US" altLang="zh-CN" dirty="0"/>
              <a:t>-</a:t>
            </a:r>
            <a:r>
              <a:rPr lang="zh-CN" altLang="en-US" dirty="0"/>
              <a:t>动作</a:t>
            </a:r>
            <a:endParaRPr lang="en-US" altLang="zh-CN" dirty="0"/>
          </a:p>
          <a:p>
            <a:r>
              <a:rPr lang="zh-CN" altLang="en-US" dirty="0"/>
              <a:t>文件</a:t>
            </a:r>
            <a:r>
              <a:rPr lang="en-US" altLang="zh-CN" dirty="0"/>
              <a:t>-</a:t>
            </a:r>
            <a:r>
              <a:rPr lang="zh-CN" altLang="en-US" dirty="0"/>
              <a:t>自动</a:t>
            </a:r>
            <a:r>
              <a:rPr lang="en-US" altLang="zh-CN" dirty="0"/>
              <a:t>-</a:t>
            </a:r>
            <a:r>
              <a:rPr lang="zh-CN" altLang="en-US" dirty="0"/>
              <a:t>批处理</a:t>
            </a:r>
            <a:endParaRPr lang="en-US" altLang="zh-CN" dirty="0"/>
          </a:p>
          <a:p>
            <a:r>
              <a:rPr lang="zh-CN" altLang="en-US" dirty="0"/>
              <a:t>文件</a:t>
            </a:r>
            <a:r>
              <a:rPr lang="en-US" altLang="zh-CN" dirty="0"/>
              <a:t>-</a:t>
            </a:r>
            <a:r>
              <a:rPr lang="zh-CN" altLang="en-US" dirty="0"/>
              <a:t>脚本</a:t>
            </a:r>
            <a:r>
              <a:rPr lang="en-US" altLang="zh-CN" dirty="0"/>
              <a:t>-</a:t>
            </a:r>
            <a:r>
              <a:rPr lang="zh-CN" altLang="en-US" dirty="0"/>
              <a:t>处理器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9EA665-CC0D-4EA9-AE24-3B8DC7A1A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304" y="1139685"/>
            <a:ext cx="4893569" cy="52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6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0A3884-0731-486F-A98E-E373D74D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自动生成全景照片</a:t>
            </a:r>
            <a:r>
              <a:rPr lang="en-US" altLang="zh-CN" dirty="0"/>
              <a:t>/</a:t>
            </a:r>
            <a:r>
              <a:rPr lang="zh-CN" altLang="en-US" dirty="0"/>
              <a:t>堆叠照片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3594F0-1AFD-46BE-B431-F17BBF38A00B}"/>
              </a:ext>
            </a:extLst>
          </p:cNvPr>
          <p:cNvSpPr txBox="1"/>
          <p:nvPr/>
        </p:nvSpPr>
        <p:spPr>
          <a:xfrm>
            <a:off x="1152939" y="2146852"/>
            <a:ext cx="3775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文件</a:t>
            </a:r>
            <a:r>
              <a:rPr lang="en-US" altLang="zh-CN" dirty="0"/>
              <a:t>-</a:t>
            </a:r>
            <a:r>
              <a:rPr lang="zh-CN" altLang="en-US" dirty="0"/>
              <a:t>脚本</a:t>
            </a:r>
            <a:r>
              <a:rPr lang="en-US" altLang="zh-CN" dirty="0"/>
              <a:t>-</a:t>
            </a:r>
            <a:r>
              <a:rPr lang="zh-CN" altLang="en-US" dirty="0"/>
              <a:t>将文件导入堆栈</a:t>
            </a:r>
            <a:endParaRPr lang="en-US" altLang="zh-CN" dirty="0"/>
          </a:p>
          <a:p>
            <a:r>
              <a:rPr lang="zh-CN" altLang="en-US" dirty="0"/>
              <a:t>编辑</a:t>
            </a:r>
            <a:r>
              <a:rPr lang="en-US" altLang="zh-CN" dirty="0"/>
              <a:t>-</a:t>
            </a:r>
            <a:r>
              <a:rPr lang="zh-CN" altLang="en-US" dirty="0"/>
              <a:t>自动混合图层</a:t>
            </a:r>
          </a:p>
        </p:txBody>
      </p:sp>
    </p:spTree>
    <p:extLst>
      <p:ext uri="{BB962C8B-B14F-4D97-AF65-F5344CB8AC3E}">
        <p14:creationId xmlns:p14="http://schemas.microsoft.com/office/powerpoint/2010/main" val="40487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6F5BD-350C-42FB-B401-FD281385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04DB229-75DE-43A0-9FDA-07A018D27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95" y="2030936"/>
            <a:ext cx="1571429" cy="1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96694"/>
              </p:ext>
            </p:extLst>
          </p:nvPr>
        </p:nvGraphicFramePr>
        <p:xfrm>
          <a:off x="1204071" y="2717984"/>
          <a:ext cx="10378329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使用裁剪工具裁剪人物图片上半部分，重点表现人物面部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掌握裁剪工具的使用方法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调整倾斜的商品图片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掌握调整倾斜图片的方法</a:t>
                      </a:r>
                      <a:r>
                        <a:rPr lang="zh-CN" altLang="en-US" sz="900" b="0" i="0" u="none" strike="noStrike" baseline="0" dirty="0">
                          <a:solidFill>
                            <a:srgbClr val="221E1F"/>
                          </a:solidFill>
                          <a:latin typeface="方正兰亭纤黑简体"/>
                          <a:ea typeface="方正兰亭纤黑简体"/>
                        </a:rPr>
                        <a:t>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3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22199"/>
              </p:ext>
            </p:extLst>
          </p:nvPr>
        </p:nvGraphicFramePr>
        <p:xfrm>
          <a:off x="1182117" y="3179695"/>
          <a:ext cx="9942300" cy="2186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简述淘宝中常见的图片大小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简述怎么裁剪商品图片	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简述如何调整倾斜的商品图片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00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779808"/>
            <a:ext cx="3884076" cy="77089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裁剪视觉效果不完整的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商品图片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038179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4.1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780146"/>
            <a:ext cx="3884076" cy="718704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 lnSpcReduction="10000"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调整图片颜色与质感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增强视觉感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705225"/>
            <a:ext cx="3884076" cy="80197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精细处理图片体现商品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真实感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4714875"/>
            <a:ext cx="3884076" cy="78009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抠取图片中所需要的</a:t>
            </a:r>
          </a:p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95761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9911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49834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5736765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丰富商品图片内容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5669285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4.5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掌握裁剪</a:t>
            </a:r>
            <a:r>
              <a:rPr lang="zh-CN" altLang="en-US" sz="2000" dirty="0"/>
              <a:t>图片</a:t>
            </a:r>
            <a:r>
              <a:rPr lang="zh-CN" altLang="zh-CN" sz="2000" dirty="0"/>
              <a:t>场景中不需要部分的方法。</a:t>
            </a:r>
            <a:endParaRPr lang="en-US" altLang="zh-CN" sz="20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如何根据要求裁剪不完整的商品图片</a:t>
            </a:r>
            <a:r>
              <a:rPr lang="zh-CN" altLang="en-US" sz="2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111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裁剪是处理图片的第一步，裁剪掉不需要的部分，并对图片的大小进行修正， 能让图片视觉效果更加美观，便于后期的操作。本小节将先介绍网店图片的常见尺寸，再对裁剪图片和和矫正图片的方法进行详细讲解。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02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4.1.1  </a:t>
            </a:r>
            <a:r>
              <a:rPr lang="zh-CN" altLang="en-US" dirty="0"/>
              <a:t>认识网店图片的常见尺寸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94951" y="971550"/>
            <a:ext cx="7746207" cy="5489094"/>
            <a:chOff x="2559843" y="1638300"/>
            <a:chExt cx="6761163" cy="47910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563" y="3429000"/>
              <a:ext cx="6656387" cy="30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"/>
            <a:stretch/>
          </p:blipFill>
          <p:spPr bwMode="auto">
            <a:xfrm>
              <a:off x="2559843" y="1638300"/>
              <a:ext cx="6761163" cy="1816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158" y="4192364"/>
            <a:ext cx="1743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6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4.1.2  </a:t>
            </a:r>
            <a:r>
              <a:rPr lang="zh-CN" altLang="en-US" dirty="0"/>
              <a:t>裁剪人物场景中不需要的部分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412635"/>
            <a:ext cx="8183562" cy="33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81888" y="2172731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77225" y="2195468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91988" y="2216665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531" y="4418714"/>
            <a:ext cx="1743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7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13" y="1216540"/>
            <a:ext cx="2431887" cy="242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02" y="1216540"/>
            <a:ext cx="2481292" cy="238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65" y="1216540"/>
            <a:ext cx="2383910" cy="238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4.1.3  </a:t>
            </a:r>
            <a:r>
              <a:rPr lang="zh-CN" altLang="en-US" dirty="0"/>
              <a:t>矫正水平线让商品端正展示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10313" y="1172606"/>
            <a:ext cx="489746" cy="523220"/>
            <a:chOff x="922697" y="1749289"/>
            <a:chExt cx="489746" cy="523220"/>
          </a:xfrm>
        </p:grpSpPr>
        <p:sp>
          <p:nvSpPr>
            <p:cNvPr id="10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34275" y="1119143"/>
            <a:ext cx="468053" cy="523220"/>
            <a:chOff x="946634" y="2721906"/>
            <a:chExt cx="468053" cy="523220"/>
          </a:xfrm>
        </p:grpSpPr>
        <p:sp>
          <p:nvSpPr>
            <p:cNvPr id="11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44338" y="1140340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3" y="1227698"/>
            <a:ext cx="1790863" cy="241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8620125" y="1110725"/>
            <a:ext cx="468053" cy="523220"/>
            <a:chOff x="946634" y="2721906"/>
            <a:chExt cx="468053" cy="523220"/>
          </a:xfrm>
        </p:grpSpPr>
        <p:sp>
          <p:nvSpPr>
            <p:cNvPr id="20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93" y="3943349"/>
            <a:ext cx="809759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组合 30"/>
          <p:cNvGrpSpPr/>
          <p:nvPr/>
        </p:nvGrpSpPr>
        <p:grpSpPr>
          <a:xfrm>
            <a:off x="450343" y="3735202"/>
            <a:ext cx="489746" cy="523220"/>
            <a:chOff x="922697" y="1749289"/>
            <a:chExt cx="489746" cy="523220"/>
          </a:xfrm>
        </p:grpSpPr>
        <p:sp>
          <p:nvSpPr>
            <p:cNvPr id="32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174305" y="3681739"/>
            <a:ext cx="468053" cy="523220"/>
            <a:chOff x="946634" y="2721906"/>
            <a:chExt cx="468053" cy="523220"/>
          </a:xfrm>
        </p:grpSpPr>
        <p:sp>
          <p:nvSpPr>
            <p:cNvPr id="35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984368" y="3702936"/>
            <a:ext cx="489746" cy="523220"/>
            <a:chOff x="922697" y="1749289"/>
            <a:chExt cx="489746" cy="523220"/>
          </a:xfrm>
        </p:grpSpPr>
        <p:sp>
          <p:nvSpPr>
            <p:cNvPr id="38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21" y="3850606"/>
            <a:ext cx="2162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7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5BFC68-95B9-4124-9A33-ABB85C6B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裁剪命令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7CB22C-3A17-49B2-AC92-8309947366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9" y="1118264"/>
            <a:ext cx="60960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C8301F5-90A9-4B43-B760-12F674E00C99}"/>
              </a:ext>
            </a:extLst>
          </p:cNvPr>
          <p:cNvSpPr/>
          <p:nvPr/>
        </p:nvSpPr>
        <p:spPr>
          <a:xfrm>
            <a:off x="544940" y="3220276"/>
            <a:ext cx="11100531" cy="3482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Bef>
                <a:spcPts val="1950"/>
              </a:spcBef>
              <a:spcAft>
                <a:spcPts val="0"/>
              </a:spcAft>
            </a:pPr>
            <a:r>
              <a:rPr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提供一些裁剪的模式，比如不受约束，就是没有比例的限制，可以自由的裁剪想要的大小，又比如原始比例，就是按画面原始的比例进行裁剪</a:t>
            </a:r>
            <a:r>
              <a:rPr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还可以选择已经设置好的比例，直接来用就行。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1650"/>
              </a:spcBef>
              <a:spcAft>
                <a:spcPts val="0"/>
              </a:spcAft>
            </a:pPr>
            <a:r>
              <a:rPr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宽度、高度，就是我们可输入固定的数值，来直接完成图像的裁切。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1650"/>
              </a:spcBef>
              <a:spcAft>
                <a:spcPts val="0"/>
              </a:spcAft>
            </a:pPr>
            <a:r>
              <a:rPr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纵向与横向旋转裁剪框，就是纵向与横向的大小相互转换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1650"/>
              </a:spcBef>
              <a:spcAft>
                <a:spcPts val="0"/>
              </a:spcAft>
            </a:pPr>
            <a:r>
              <a:rPr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拉直功能，就是特殊的旋转裁剪区域，可以把原先的斜线转变为直线。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1650"/>
              </a:spcBef>
              <a:spcAft>
                <a:spcPts val="0"/>
              </a:spcAft>
            </a:pPr>
            <a:r>
              <a:rPr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E.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视图，主要根据自己图形的现状进行设置就好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1650"/>
              </a:spcBef>
              <a:spcAft>
                <a:spcPts val="0"/>
              </a:spcAft>
            </a:pPr>
            <a:r>
              <a:rPr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F.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小齿轮，里面有更多细节的设置，大家平时有用到的话，直接设置就好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Bef>
                <a:spcPts val="1650"/>
              </a:spcBef>
              <a:spcAft>
                <a:spcPts val="0"/>
              </a:spcAft>
            </a:pPr>
            <a:r>
              <a:rPr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G.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删除裁剪的像素，不勾选</a:t>
            </a:r>
            <a:r>
              <a:rPr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删除裁剪的像素</a:t>
            </a:r>
            <a:r>
              <a:rPr lang="en-US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，裁剪操作是不会影响到图层的像素的。如果勾选它时候，是会影响到图层的，一般情况上是不勾选的。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EF5EF-6C08-4C50-B62B-2B923594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A8B727F-D4CB-4EAD-9E97-5916F78C3BC0}"/>
              </a:ext>
            </a:extLst>
          </p:cNvPr>
          <p:cNvSpPr/>
          <p:nvPr/>
        </p:nvSpPr>
        <p:spPr>
          <a:xfrm>
            <a:off x="1208885" y="1297311"/>
            <a:ext cx="1422184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800"/>
              </a:lnSpc>
              <a:spcBef>
                <a:spcPts val="1650"/>
              </a:spcBef>
              <a:spcAft>
                <a:spcPts val="0"/>
              </a:spcAft>
            </a:pPr>
            <a:r>
              <a:rPr lang="zh-CN" altLang="zh-CN" b="1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裁切命令</a:t>
            </a:r>
            <a:endParaRPr lang="zh-CN" altLang="zh-CN" sz="1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7ED4101-1A56-4025-ADF6-D5D2DC20A656}"/>
              </a:ext>
            </a:extLst>
          </p:cNvPr>
          <p:cNvSpPr/>
          <p:nvPr/>
        </p:nvSpPr>
        <p:spPr>
          <a:xfrm>
            <a:off x="1728614" y="1638045"/>
            <a:ext cx="8733183" cy="875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950"/>
              </a:spcBef>
              <a:spcAft>
                <a:spcPts val="0"/>
              </a:spcAft>
            </a:pPr>
            <a:r>
              <a:rPr lang="en-US" altLang="zh-CN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</a:t>
            </a:r>
            <a:r>
              <a:rPr lang="zh-CN" altLang="zh-CN" sz="2000" kern="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裁剪命令主要就是根据边框自动裁切画布，比如可以根据基于透明像素、左上角像素颜色、右下角像素颜色进行裁剪。</a:t>
            </a:r>
            <a:endParaRPr lang="zh-CN" altLang="zh-CN" sz="20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509D3E3-D262-4FE1-BA97-A0F4DD4F8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11" y="3069162"/>
            <a:ext cx="2866667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</TotalTime>
  <Words>593</Words>
  <Application>Microsoft Office PowerPoint</Application>
  <PresentationFormat>自定义</PresentationFormat>
  <Paragraphs>84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方正兰亭纤黑简体</vt:lpstr>
      <vt:lpstr>微软雅黑</vt:lpstr>
      <vt:lpstr>Arial</vt:lpstr>
      <vt:lpstr>Calibri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4.1.1  认识网店图片的常见尺寸</vt:lpstr>
      <vt:lpstr>4.1.2  裁剪人物场景中不需要的部分</vt:lpstr>
      <vt:lpstr>4.1.3  矫正水平线让商品端正展示</vt:lpstr>
      <vt:lpstr>裁剪命令</vt:lpstr>
      <vt:lpstr>PowerPoint 演示文稿</vt:lpstr>
      <vt:lpstr>透视裁剪</vt:lpstr>
      <vt:lpstr>照片批处理</vt:lpstr>
      <vt:lpstr>自动生成全景照片/堆叠照片</vt:lpstr>
      <vt:lpstr>PowerPoint 演示文稿</vt:lpstr>
      <vt:lpstr>4.1.4  任务实训及考核</vt:lpstr>
      <vt:lpstr>4.1.4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88</cp:revision>
  <dcterms:created xsi:type="dcterms:W3CDTF">2017-06-21T11:05:56Z</dcterms:created>
  <dcterms:modified xsi:type="dcterms:W3CDTF">2020-03-05T08:18:05Z</dcterms:modified>
</cp:coreProperties>
</file>