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6"/>
  </p:notesMasterIdLst>
  <p:sldIdLst>
    <p:sldId id="257" r:id="rId2"/>
    <p:sldId id="406" r:id="rId3"/>
    <p:sldId id="438" r:id="rId4"/>
    <p:sldId id="407" r:id="rId5"/>
    <p:sldId id="362" r:id="rId6"/>
    <p:sldId id="434" r:id="rId7"/>
    <p:sldId id="435" r:id="rId8"/>
    <p:sldId id="436" r:id="rId9"/>
    <p:sldId id="437" r:id="rId10"/>
    <p:sldId id="409" r:id="rId11"/>
    <p:sldId id="410" r:id="rId12"/>
    <p:sldId id="411" r:id="rId13"/>
    <p:sldId id="412" r:id="rId14"/>
    <p:sldId id="413" r:id="rId15"/>
    <p:sldId id="414" r:id="rId16"/>
    <p:sldId id="415" r:id="rId17"/>
    <p:sldId id="416" r:id="rId18"/>
    <p:sldId id="417" r:id="rId19"/>
    <p:sldId id="418" r:id="rId20"/>
    <p:sldId id="419" r:id="rId21"/>
    <p:sldId id="432" r:id="rId22"/>
    <p:sldId id="433" r:id="rId23"/>
    <p:sldId id="427" r:id="rId24"/>
    <p:sldId id="428" r:id="rId25"/>
  </p:sldIdLst>
  <p:sldSz cx="12190413" cy="6859588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6F8A"/>
    <a:srgbClr val="3A98BC"/>
    <a:srgbClr val="E5450F"/>
    <a:srgbClr val="FEECE6"/>
    <a:srgbClr val="912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2" autoAdjust="0"/>
    <p:restoredTop sz="98343" autoAdjust="0"/>
  </p:normalViewPr>
  <p:slideViewPr>
    <p:cSldViewPr snapToGrid="0">
      <p:cViewPr>
        <p:scale>
          <a:sx n="75" d="100"/>
          <a:sy n="75" d="100"/>
        </p:scale>
        <p:origin x="-414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9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6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B4C-497A-AD3E-1D86AC4E0AF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B4C-497A-AD3E-1D86AC4E0AF7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B4C-497A-AD3E-1D86AC4E0A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B4C-497A-AD3E-1D86AC4E0AF7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5</c:v>
                </c:pt>
                <c:pt idx="2">
                  <c:v>7</c:v>
                </c:pt>
                <c:pt idx="3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B4C-497A-AD3E-1D86AC4E0A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7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E8E9-A2CF-4517-9F55-BCB03E20C730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A2B24-06B0-4A43-98BF-776478D7BE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4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289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1.640*3680px 72dpi</a:t>
            </a:r>
            <a:r>
              <a:rPr lang="en-US" altLang="zh-CN" baseline="0" dirty="0" smtClean="0"/>
              <a:t>  </a:t>
            </a:r>
            <a:r>
              <a:rPr lang="zh-CN" altLang="en-US" baseline="0" dirty="0" smtClean="0"/>
              <a:t>矩形工具在图像最下方绘制</a:t>
            </a:r>
            <a:r>
              <a:rPr lang="en-US" altLang="zh-CN" baseline="0" dirty="0" smtClean="0"/>
              <a:t>640</a:t>
            </a:r>
            <a:r>
              <a:rPr lang="zh-CN" altLang="en-US" baseline="0" dirty="0" smtClean="0"/>
              <a:t>*</a:t>
            </a:r>
            <a:r>
              <a:rPr lang="en-US" altLang="zh-CN" baseline="0" dirty="0" smtClean="0"/>
              <a:t>130px </a:t>
            </a:r>
            <a:r>
              <a:rPr lang="zh-CN" altLang="en-US" baseline="0" dirty="0" smtClean="0"/>
              <a:t>矩形   “</a:t>
            </a:r>
            <a:r>
              <a:rPr lang="en-US" altLang="zh-CN" baseline="0" dirty="0" smtClean="0"/>
              <a:t>#98b651</a:t>
            </a:r>
            <a:r>
              <a:rPr lang="zh-CN" altLang="en-US" baseline="0" dirty="0" smtClean="0"/>
              <a:t>” </a:t>
            </a:r>
            <a:r>
              <a:rPr lang="en-US" altLang="zh-CN" baseline="0" dirty="0" smtClean="0"/>
              <a:t>“</a:t>
            </a:r>
            <a:r>
              <a:rPr lang="zh-CN" altLang="en-US" baseline="0" dirty="0" smtClean="0"/>
              <a:t>思源黑体</a:t>
            </a:r>
            <a:r>
              <a:rPr lang="en-US" altLang="zh-CN" baseline="0" dirty="0" smtClean="0"/>
              <a:t>CN”  </a:t>
            </a:r>
            <a:r>
              <a:rPr lang="zh-CN" altLang="en-US" baseline="0" dirty="0" smtClean="0"/>
              <a:t>英文字体“</a:t>
            </a:r>
            <a:r>
              <a:rPr lang="en-US" altLang="zh-CN" baseline="0" dirty="0" smtClean="0"/>
              <a:t>Aldine721 </a:t>
            </a:r>
            <a:r>
              <a:rPr lang="en-US" altLang="zh-CN" baseline="0" dirty="0" err="1" smtClean="0"/>
              <a:t>bt</a:t>
            </a:r>
            <a:r>
              <a:rPr lang="zh-CN" altLang="en-US" baseline="0" dirty="0" smtClean="0"/>
              <a:t>”调字体大小和位置</a:t>
            </a:r>
            <a:endParaRPr lang="en-US" altLang="zh-CN" baseline="0" dirty="0" smtClean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2. </a:t>
            </a:r>
            <a:r>
              <a:rPr lang="zh-CN" altLang="en-US" baseline="0" dirty="0" smtClean="0"/>
              <a:t>打开“商品展示区图片</a:t>
            </a:r>
            <a:r>
              <a:rPr lang="en-US" altLang="zh-CN" baseline="0" dirty="0" smtClean="0"/>
              <a:t>.</a:t>
            </a:r>
            <a:r>
              <a:rPr lang="en-US" altLang="zh-CN" baseline="0" dirty="0" err="1" smtClean="0"/>
              <a:t>psd</a:t>
            </a:r>
            <a:r>
              <a:rPr lang="zh-CN" altLang="en-US" baseline="0" dirty="0" smtClean="0"/>
              <a:t>” 图像文件，将素材拖动到图像中，调大小和位置</a:t>
            </a:r>
            <a:endParaRPr lang="en-US" altLang="zh-CN" baseline="0" dirty="0" smtClean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  </a:t>
            </a:r>
            <a:r>
              <a:rPr lang="zh-CN" altLang="en-US" baseline="0" dirty="0" smtClean="0"/>
              <a:t>矩形工具   在图片下方绘制两个颜色为 “</a:t>
            </a:r>
            <a:r>
              <a:rPr lang="en-US" altLang="zh-CN" baseline="0" dirty="0" smtClean="0"/>
              <a:t>#98b651</a:t>
            </a:r>
            <a:r>
              <a:rPr lang="zh-CN" altLang="en-US" baseline="0" dirty="0" smtClean="0"/>
              <a:t>”      ，大小为</a:t>
            </a:r>
            <a:r>
              <a:rPr lang="en-US" altLang="zh-CN" baseline="0" dirty="0" smtClean="0"/>
              <a:t>600</a:t>
            </a:r>
            <a:r>
              <a:rPr lang="zh-CN" altLang="en-US" baseline="0" dirty="0" smtClean="0"/>
              <a:t>*</a:t>
            </a:r>
            <a:r>
              <a:rPr lang="en-US" altLang="zh-CN" baseline="0" dirty="0" smtClean="0"/>
              <a:t>145px</a:t>
            </a:r>
            <a:r>
              <a:rPr lang="zh-CN" altLang="en-US" baseline="0" dirty="0" smtClean="0"/>
              <a:t>像素的矩形。然后输入“美式全</a:t>
            </a:r>
            <a:r>
              <a:rPr lang="en-US" altLang="zh-CN" baseline="0" dirty="0" smtClean="0"/>
              <a:t>……</a:t>
            </a:r>
            <a:r>
              <a:rPr lang="zh-CN" altLang="en-US" baseline="0" dirty="0" smtClean="0"/>
              <a:t>”“”</a:t>
            </a:r>
            <a:endParaRPr lang="en-US" altLang="zh-CN" baseline="0" dirty="0" smtClean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3.</a:t>
            </a:r>
            <a:r>
              <a:rPr lang="zh-CN" altLang="en-US" baseline="0" dirty="0" smtClean="0"/>
              <a:t>使用促销展示区 中的方法制作“自选家居”页头</a:t>
            </a:r>
            <a:endParaRPr lang="en-US" altLang="zh-CN" baseline="0" dirty="0" smtClean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  </a:t>
            </a:r>
            <a:r>
              <a:rPr lang="zh-CN" altLang="en-US" baseline="0" dirty="0" smtClean="0"/>
              <a:t>将“商品展示区图片</a:t>
            </a:r>
            <a:r>
              <a:rPr lang="en-US" altLang="zh-CN" baseline="0" dirty="0" smtClean="0"/>
              <a:t>.</a:t>
            </a:r>
            <a:r>
              <a:rPr lang="en-US" altLang="zh-CN" baseline="0" dirty="0" err="1" smtClean="0"/>
              <a:t>psd</a:t>
            </a:r>
            <a:r>
              <a:rPr lang="zh-CN" altLang="en-US" baseline="0" dirty="0" smtClean="0"/>
              <a:t>”中 素材一次拖入，调大小和位置</a:t>
            </a:r>
            <a:endParaRPr lang="en-US" altLang="zh-CN" baseline="0" dirty="0" smtClean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  </a:t>
            </a:r>
            <a:r>
              <a:rPr lang="zh-CN" altLang="en-US" baseline="0" dirty="0" smtClean="0"/>
              <a:t>矩形工具，绘制</a:t>
            </a:r>
            <a:r>
              <a:rPr lang="en-US" altLang="zh-CN" baseline="0" dirty="0" smtClean="0"/>
              <a:t>5</a:t>
            </a:r>
            <a:r>
              <a:rPr lang="zh-CN" altLang="en-US" baseline="0" dirty="0" smtClean="0"/>
              <a:t>个颜色“</a:t>
            </a:r>
            <a:r>
              <a:rPr lang="en-US" altLang="zh-CN" baseline="0" dirty="0" smtClean="0"/>
              <a:t>#98b651</a:t>
            </a:r>
            <a:r>
              <a:rPr lang="zh-CN" altLang="en-US" baseline="0" dirty="0" smtClean="0"/>
              <a:t>” ，</a:t>
            </a:r>
            <a:r>
              <a:rPr lang="en-US" altLang="zh-CN" baseline="0" dirty="0" smtClean="0"/>
              <a:t>292</a:t>
            </a:r>
            <a:r>
              <a:rPr lang="zh-CN" altLang="en-US" baseline="0" dirty="0" smtClean="0"/>
              <a:t>*</a:t>
            </a:r>
            <a:r>
              <a:rPr lang="en-US" altLang="zh-CN" baseline="0" dirty="0" smtClean="0"/>
              <a:t>55px </a:t>
            </a:r>
            <a:r>
              <a:rPr lang="zh-CN" altLang="en-US" baseline="0" dirty="0" smtClean="0"/>
              <a:t>矩形</a:t>
            </a:r>
            <a:endParaRPr lang="en-US" altLang="zh-CN" baseline="0" dirty="0" smtClean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4.</a:t>
            </a:r>
            <a:r>
              <a:rPr lang="zh-CN" altLang="en-US" baseline="0" dirty="0" smtClean="0"/>
              <a:t>“思源黑体</a:t>
            </a:r>
            <a:r>
              <a:rPr lang="en-US" altLang="zh-CN" baseline="0" dirty="0" smtClean="0"/>
              <a:t>CN</a:t>
            </a:r>
            <a:r>
              <a:rPr lang="zh-CN" altLang="en-US" baseline="0" dirty="0" smtClean="0"/>
              <a:t>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254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5.</a:t>
            </a:r>
            <a:r>
              <a:rPr lang="zh-CN" altLang="en-US" dirty="0" smtClean="0"/>
              <a:t>矩形工具</a:t>
            </a:r>
            <a:r>
              <a:rPr lang="zh-CN" altLang="en-US" baseline="0" dirty="0" smtClean="0"/>
              <a:t> 在最下方绘制“</a:t>
            </a:r>
            <a:r>
              <a:rPr lang="en-US" altLang="zh-CN" baseline="0" dirty="0" smtClean="0"/>
              <a:t>#98b651</a:t>
            </a:r>
            <a:r>
              <a:rPr lang="zh-CN" altLang="en-US" baseline="0" dirty="0" smtClean="0"/>
              <a:t>” ，</a:t>
            </a:r>
            <a:r>
              <a:rPr lang="en-US" altLang="zh-CN" baseline="0" dirty="0" smtClean="0"/>
              <a:t>640</a:t>
            </a:r>
            <a:r>
              <a:rPr lang="zh-CN" altLang="en-US" baseline="0" dirty="0" smtClean="0"/>
              <a:t>*</a:t>
            </a:r>
            <a:r>
              <a:rPr lang="en-US" altLang="zh-CN" baseline="0" dirty="0" smtClean="0"/>
              <a:t>680px</a:t>
            </a:r>
            <a:r>
              <a:rPr lang="zh-CN" altLang="en-US" baseline="0" dirty="0" smtClean="0"/>
              <a:t>的矩形  ，</a:t>
            </a:r>
            <a:r>
              <a:rPr lang="zh-CN" altLang="en-US" dirty="0" smtClean="0"/>
              <a:t>   </a:t>
            </a:r>
            <a:endParaRPr lang="en-US" altLang="zh-CN" dirty="0" smtClean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aseline="0" dirty="0" smtClean="0"/>
              <a:t>  打开“商品展示区图片</a:t>
            </a:r>
            <a:r>
              <a:rPr lang="en-US" altLang="zh-CN" baseline="0" dirty="0" smtClean="0"/>
              <a:t>.</a:t>
            </a:r>
            <a:r>
              <a:rPr lang="en-US" altLang="zh-CN" baseline="0" dirty="0" err="1" smtClean="0"/>
              <a:t>psd</a:t>
            </a:r>
            <a:r>
              <a:rPr lang="zh-CN" altLang="en-US" baseline="0" dirty="0" smtClean="0"/>
              <a:t>” 图像文件，将素材拖动到图像中，调大小和位置</a:t>
            </a:r>
            <a:endParaRPr lang="en-US" altLang="zh-CN" baseline="0" dirty="0" smtClean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aseline="0" dirty="0" smtClean="0"/>
              <a:t>  矩形工具   在图片下方绘制</a:t>
            </a:r>
            <a:r>
              <a:rPr lang="en-US" altLang="zh-CN" baseline="0" dirty="0" smtClean="0"/>
              <a:t>196</a:t>
            </a:r>
            <a:r>
              <a:rPr lang="zh-CN" altLang="en-US" baseline="0" dirty="0" smtClean="0"/>
              <a:t>*</a:t>
            </a:r>
            <a:r>
              <a:rPr lang="en-US" altLang="zh-CN" baseline="0" dirty="0" smtClean="0"/>
              <a:t>65px   152*28px  </a:t>
            </a:r>
            <a:r>
              <a:rPr lang="zh-CN" altLang="en-US" baseline="0" dirty="0" smtClean="0"/>
              <a:t>矩形  “”“</a:t>
            </a:r>
            <a:r>
              <a:rPr lang="en-US" altLang="zh-CN" baseline="0" dirty="0" smtClean="0"/>
              <a:t>#</a:t>
            </a:r>
            <a:r>
              <a:rPr lang="en-US" altLang="zh-CN" baseline="0" dirty="0" err="1" smtClean="0"/>
              <a:t>ffffff</a:t>
            </a:r>
            <a:r>
              <a:rPr lang="zh-CN" altLang="en-US" baseline="0" dirty="0" smtClean="0"/>
              <a:t>”</a:t>
            </a:r>
            <a:endParaRPr lang="en-US" altLang="zh-CN" baseline="0" dirty="0" smtClean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6.</a:t>
            </a:r>
            <a:r>
              <a:rPr lang="zh-CN" altLang="en-US" baseline="0" dirty="0" smtClean="0"/>
              <a:t>“思源黑体</a:t>
            </a:r>
            <a:r>
              <a:rPr lang="en-US" altLang="zh-CN" baseline="0" dirty="0" smtClean="0"/>
              <a:t>CN</a:t>
            </a:r>
            <a:r>
              <a:rPr lang="zh-CN" altLang="en-US" baseline="0" dirty="0" smtClean="0"/>
              <a:t>”输入文字  调大小</a:t>
            </a:r>
            <a:endParaRPr lang="en-US" altLang="zh-CN" baseline="0" dirty="0" smtClean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   </a:t>
            </a:r>
            <a:r>
              <a:rPr lang="zh-CN" altLang="en-US" baseline="0" dirty="0" smtClean="0"/>
              <a:t>圆角矩形工具  在文字下方绘制</a:t>
            </a:r>
            <a:r>
              <a:rPr lang="en-US" altLang="zh-CN" baseline="0" dirty="0" smtClean="0"/>
              <a:t>3</a:t>
            </a:r>
            <a:r>
              <a:rPr lang="zh-CN" altLang="en-US" baseline="0" dirty="0" smtClean="0"/>
              <a:t>个颜色为“</a:t>
            </a:r>
            <a:r>
              <a:rPr lang="en-US" altLang="zh-CN" baseline="0" dirty="0" smtClean="0"/>
              <a:t>#98b651</a:t>
            </a:r>
            <a:r>
              <a:rPr lang="zh-CN" altLang="en-US" baseline="0" dirty="0" smtClean="0"/>
              <a:t>” </a:t>
            </a:r>
            <a:r>
              <a:rPr lang="en-US" altLang="zh-CN" baseline="0" dirty="0" smtClean="0"/>
              <a:t>152*68px </a:t>
            </a:r>
            <a:r>
              <a:rPr lang="zh-CN" altLang="en-US" baseline="0" smtClean="0"/>
              <a:t>的圆角矩形，并在其上输入参数</a:t>
            </a:r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27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28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226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1.750*580px</a:t>
            </a:r>
            <a:r>
              <a:rPr lang="en-US" altLang="zh-CN" baseline="0" dirty="0" smtClean="0"/>
              <a:t>   dpi  72   </a:t>
            </a:r>
          </a:p>
          <a:p>
            <a:r>
              <a:rPr lang="en-US" altLang="zh-CN" baseline="0" dirty="0" smtClean="0"/>
              <a:t>  </a:t>
            </a:r>
            <a:r>
              <a:rPr lang="zh-CN" altLang="en-US" baseline="0" dirty="0" smtClean="0"/>
              <a:t>店招图片</a:t>
            </a:r>
            <a:r>
              <a:rPr lang="en-US" altLang="zh-CN" baseline="0" dirty="0" smtClean="0"/>
              <a:t>.jpg    </a:t>
            </a:r>
            <a:r>
              <a:rPr lang="zh-CN" altLang="en-US" baseline="0" dirty="0" smtClean="0"/>
              <a:t>拖入，调大小和位置</a:t>
            </a:r>
            <a:endParaRPr lang="en-US" altLang="zh-CN" baseline="0" dirty="0" smtClean="0"/>
          </a:p>
          <a:p>
            <a:r>
              <a:rPr lang="en-US" altLang="zh-CN" baseline="0" dirty="0" smtClean="0"/>
              <a:t> </a:t>
            </a:r>
            <a:r>
              <a:rPr lang="zh-CN" altLang="en-US" baseline="0" dirty="0" smtClean="0"/>
              <a:t>矩形工具  </a:t>
            </a:r>
            <a:r>
              <a:rPr lang="en-US" altLang="zh-CN" baseline="0" dirty="0" smtClean="0"/>
              <a:t>750</a:t>
            </a:r>
            <a:r>
              <a:rPr lang="zh-CN" altLang="en-US" baseline="0" dirty="0" smtClean="0"/>
              <a:t>*</a:t>
            </a:r>
            <a:r>
              <a:rPr lang="en-US" altLang="zh-CN" baseline="0" dirty="0" smtClean="0"/>
              <a:t>90px “#</a:t>
            </a:r>
            <a:r>
              <a:rPr lang="en-US" altLang="zh-CN" baseline="0" dirty="0" err="1" smtClean="0"/>
              <a:t>ffffff</a:t>
            </a:r>
            <a:r>
              <a:rPr lang="en-US" altLang="zh-CN" baseline="0" dirty="0" smtClean="0"/>
              <a:t>” </a:t>
            </a:r>
            <a:r>
              <a:rPr lang="zh-CN" altLang="en-US" baseline="0" dirty="0" smtClean="0"/>
              <a:t>不透明度“</a:t>
            </a:r>
            <a:r>
              <a:rPr lang="en-US" altLang="zh-CN" baseline="0" dirty="0" smtClean="0"/>
              <a:t>70</a:t>
            </a:r>
            <a:r>
              <a:rPr lang="zh-CN" altLang="en-US" baseline="0" dirty="0" smtClean="0"/>
              <a:t>”</a:t>
            </a:r>
            <a:endParaRPr lang="en-US" altLang="zh-CN" baseline="0" dirty="0" smtClean="0"/>
          </a:p>
          <a:p>
            <a:endParaRPr lang="en-US" altLang="zh-CN" baseline="0" dirty="0" smtClean="0"/>
          </a:p>
          <a:p>
            <a:r>
              <a:rPr lang="en-US" altLang="zh-CN" dirty="0" smtClean="0"/>
              <a:t>2.</a:t>
            </a:r>
          </a:p>
          <a:p>
            <a:r>
              <a:rPr lang="zh-CN" altLang="en-US" dirty="0" smtClean="0"/>
              <a:t>输入文字，</a:t>
            </a:r>
            <a:r>
              <a:rPr lang="en-US" altLang="zh-CN" dirty="0" smtClean="0"/>
              <a:t>“</a:t>
            </a:r>
            <a:r>
              <a:rPr lang="zh-CN" altLang="en-US" dirty="0" smtClean="0"/>
              <a:t>汉仪尚魏手书</a:t>
            </a:r>
            <a:r>
              <a:rPr lang="en-US" altLang="zh-CN" dirty="0" smtClean="0"/>
              <a:t>”  </a:t>
            </a:r>
            <a:r>
              <a:rPr lang="zh-CN" altLang="en-US" dirty="0" smtClean="0"/>
              <a:t>调大小和位置 ；图层样式   投影 “</a:t>
            </a:r>
            <a:r>
              <a:rPr lang="en-US" altLang="zh-CN" dirty="0" smtClean="0"/>
              <a:t>#827c7c</a:t>
            </a:r>
            <a:r>
              <a:rPr lang="zh-CN" altLang="en-US" dirty="0" smtClean="0"/>
              <a:t>”  距离 </a:t>
            </a:r>
            <a:r>
              <a:rPr lang="en-US" altLang="zh-CN" dirty="0" smtClean="0"/>
              <a:t>5   </a:t>
            </a:r>
            <a:r>
              <a:rPr lang="zh-CN" altLang="en-US" dirty="0" smtClean="0"/>
              <a:t>大小  </a:t>
            </a:r>
            <a:r>
              <a:rPr lang="en-US" altLang="zh-CN" dirty="0" smtClean="0"/>
              <a:t>5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561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。</a:t>
            </a:r>
            <a:r>
              <a:rPr lang="en-US" altLang="zh-CN" dirty="0" smtClean="0"/>
              <a:t>640*480px</a:t>
            </a:r>
            <a:r>
              <a:rPr lang="en-US" altLang="zh-CN" baseline="0" dirty="0" smtClean="0"/>
              <a:t>   72dpi  </a:t>
            </a:r>
          </a:p>
          <a:p>
            <a:r>
              <a:rPr lang="en-US" altLang="zh-CN" baseline="0" dirty="0" smtClean="0"/>
              <a:t>   </a:t>
            </a:r>
            <a:r>
              <a:rPr lang="zh-CN" altLang="en-US" baseline="0" dirty="0" smtClean="0"/>
              <a:t>打开“焦点图背景</a:t>
            </a:r>
            <a:r>
              <a:rPr lang="en-US" altLang="zh-CN" baseline="0" dirty="0" smtClean="0"/>
              <a:t>.jpg</a:t>
            </a:r>
            <a:r>
              <a:rPr lang="zh-CN" altLang="en-US" baseline="0" dirty="0" smtClean="0"/>
              <a:t>”  拖入，调位置和大小</a:t>
            </a:r>
            <a:endParaRPr lang="en-US" altLang="zh-CN" baseline="0" dirty="0" smtClean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   </a:t>
            </a:r>
            <a:r>
              <a:rPr lang="zh-CN" altLang="en-US" baseline="0" dirty="0" smtClean="0"/>
              <a:t>“方正兰亭刊黑</a:t>
            </a:r>
            <a:r>
              <a:rPr lang="en-US" altLang="zh-CN" baseline="0" dirty="0" smtClean="0"/>
              <a:t>_GBK</a:t>
            </a:r>
            <a:r>
              <a:rPr lang="zh-CN" altLang="en-US" baseline="0" dirty="0" smtClean="0"/>
              <a:t>”  </a:t>
            </a:r>
            <a:r>
              <a:rPr lang="en-US" altLang="zh-CN" baseline="0" dirty="0" smtClean="0"/>
              <a:t>“#7b8ea0”</a:t>
            </a:r>
            <a:r>
              <a:rPr lang="zh-CN" altLang="en-US" baseline="0" dirty="0" smtClean="0"/>
              <a:t>“</a:t>
            </a:r>
            <a:r>
              <a:rPr lang="en-US" altLang="zh-CN" baseline="0" dirty="0" smtClean="0"/>
              <a:t>#be96a</a:t>
            </a:r>
            <a:r>
              <a:rPr lang="zh-CN" altLang="en-US" baseline="0" dirty="0" smtClean="0"/>
              <a:t>”调位置和大小</a:t>
            </a:r>
            <a:endParaRPr lang="en-US" altLang="zh-CN" baseline="0" dirty="0" smtClean="0"/>
          </a:p>
          <a:p>
            <a:endParaRPr lang="en-US" altLang="zh-CN" baseline="0" dirty="0" smtClean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选择“悠”图层，复制图层，右击 栅格化   载入选区  填充颜色“</a:t>
            </a:r>
            <a:r>
              <a:rPr lang="en-US" altLang="zh-CN" dirty="0" smtClean="0"/>
              <a:t>#</a:t>
            </a:r>
            <a:r>
              <a:rPr lang="en-US" altLang="zh-CN" dirty="0" err="1" smtClean="0"/>
              <a:t>ffffff</a:t>
            </a:r>
            <a:r>
              <a:rPr lang="zh-CN" altLang="en-US" dirty="0" smtClean="0"/>
              <a:t>”</a:t>
            </a:r>
            <a:endParaRPr lang="en-US" altLang="zh-CN" dirty="0" smtClean="0"/>
          </a:p>
          <a:p>
            <a:r>
              <a:rPr lang="en-US" altLang="zh-CN" dirty="0" smtClean="0"/>
              <a:t>  </a:t>
            </a:r>
            <a:r>
              <a:rPr lang="zh-CN" altLang="en-US" dirty="0" smtClean="0"/>
              <a:t>编辑</a:t>
            </a:r>
            <a:r>
              <a:rPr lang="en-US" altLang="zh-CN" dirty="0" smtClean="0"/>
              <a:t>-</a:t>
            </a:r>
            <a:r>
              <a:rPr lang="zh-CN" altLang="en-US" dirty="0" smtClean="0"/>
              <a:t>描边   “</a:t>
            </a:r>
            <a:r>
              <a:rPr lang="en-US" altLang="zh-CN" dirty="0" smtClean="0"/>
              <a:t>#98b64f</a:t>
            </a:r>
            <a:r>
              <a:rPr lang="zh-CN" altLang="en-US" dirty="0" smtClean="0"/>
              <a:t>”  宽度</a:t>
            </a:r>
            <a:r>
              <a:rPr lang="en-US" altLang="zh-CN" dirty="0" smtClean="0"/>
              <a:t>1px  </a:t>
            </a:r>
            <a:r>
              <a:rPr lang="zh-CN" altLang="en-US" dirty="0" smtClean="0"/>
              <a:t>取消选区  </a:t>
            </a:r>
            <a:endParaRPr lang="en-US" altLang="zh-CN" dirty="0" smtClean="0"/>
          </a:p>
          <a:p>
            <a:r>
              <a:rPr lang="en-US" altLang="zh-CN" dirty="0" smtClean="0"/>
              <a:t>  </a:t>
            </a:r>
            <a:r>
              <a:rPr lang="zh-CN" altLang="en-US" dirty="0" smtClean="0"/>
              <a:t>将描边后的图层，放于“悠”图层下方，并错开显示</a:t>
            </a:r>
            <a:endParaRPr lang="en-US" altLang="zh-CN" dirty="0" smtClean="0"/>
          </a:p>
          <a:p>
            <a:r>
              <a:rPr lang="zh-CN" altLang="en-US" dirty="0" smtClean="0"/>
              <a:t>  使用相同的方法，为“然”“时”图层添加对应颜色的描边效果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93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4.</a:t>
            </a:r>
          </a:p>
          <a:p>
            <a:r>
              <a:rPr lang="zh-CN" altLang="en-US" baseline="0" dirty="0" smtClean="0"/>
              <a:t> 打开“焦点素材</a:t>
            </a:r>
            <a:r>
              <a:rPr lang="en-US" altLang="zh-CN" baseline="0" dirty="0" smtClean="0"/>
              <a:t>.</a:t>
            </a:r>
            <a:r>
              <a:rPr lang="en-US" altLang="zh-CN" baseline="0" dirty="0" err="1" smtClean="0"/>
              <a:t>psd</a:t>
            </a:r>
            <a:r>
              <a:rPr lang="zh-CN" altLang="en-US" baseline="0" dirty="0" smtClean="0"/>
              <a:t>”  拖入，调位置和大小 </a:t>
            </a:r>
            <a:endParaRPr lang="en-US" altLang="zh-CN" baseline="0" dirty="0" smtClean="0"/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5.</a:t>
            </a:r>
            <a:r>
              <a:rPr lang="zh-CN" altLang="en-US" baseline="0" dirty="0" smtClean="0"/>
              <a:t>选择自定义形状工具  “</a:t>
            </a:r>
            <a:r>
              <a:rPr lang="en-US" altLang="zh-CN" baseline="0" dirty="0" smtClean="0"/>
              <a:t>#98b64f</a:t>
            </a:r>
            <a:r>
              <a:rPr lang="zh-CN" altLang="en-US" baseline="0" dirty="0" smtClean="0"/>
              <a:t>” 设置形状为“波浪” 在“然”字下绘制</a:t>
            </a:r>
            <a:endParaRPr lang="en-US" altLang="zh-CN" baseline="0" dirty="0" smtClean="0"/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6.</a:t>
            </a:r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  “</a:t>
            </a:r>
            <a:r>
              <a:rPr lang="zh-CN" altLang="en-US" baseline="0" dirty="0" smtClean="0"/>
              <a:t>“方正兰亭刊黑</a:t>
            </a:r>
            <a:r>
              <a:rPr lang="en-US" altLang="zh-CN" baseline="0" dirty="0" smtClean="0"/>
              <a:t>_GBK</a:t>
            </a:r>
            <a:r>
              <a:rPr lang="zh-CN" altLang="en-US" baseline="0" dirty="0" smtClean="0"/>
              <a:t>”  </a:t>
            </a:r>
            <a:r>
              <a:rPr lang="en-US" altLang="zh-CN" baseline="0" dirty="0" smtClean="0"/>
              <a:t>“#3e4750”</a:t>
            </a:r>
            <a:r>
              <a:rPr lang="zh-CN" altLang="en-US" baseline="0" dirty="0" smtClean="0"/>
              <a:t> 调位置和大小</a:t>
            </a:r>
            <a:endParaRPr lang="en-US" altLang="zh-CN" baseline="0" dirty="0" smtClean="0"/>
          </a:p>
          <a:p>
            <a:r>
              <a:rPr lang="en-US" altLang="zh-CN" dirty="0" smtClean="0"/>
              <a:t>”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635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baseline="0" dirty="0" smtClean="0"/>
              <a:t>640*480px   72dpi  “#819a4f”</a:t>
            </a:r>
          </a:p>
          <a:p>
            <a:pPr marL="0" indent="0">
              <a:buNone/>
            </a:pPr>
            <a:r>
              <a:rPr lang="en-US" altLang="zh-CN" baseline="0" dirty="0" smtClean="0"/>
              <a:t>   </a:t>
            </a:r>
            <a:r>
              <a:rPr lang="zh-CN" altLang="en-US" baseline="0" dirty="0" smtClean="0"/>
              <a:t>设置参考线，将图像分割为</a:t>
            </a:r>
            <a:r>
              <a:rPr lang="en-US" altLang="zh-CN" baseline="0" dirty="0" smtClean="0"/>
              <a:t>6</a:t>
            </a:r>
            <a:r>
              <a:rPr lang="zh-CN" altLang="en-US" baseline="0" dirty="0" smtClean="0"/>
              <a:t>个板块，并设置左侧版块间的间距为</a:t>
            </a:r>
            <a:r>
              <a:rPr lang="en-US" altLang="zh-CN" baseline="0" dirty="0" smtClean="0"/>
              <a:t>160px,</a:t>
            </a:r>
            <a:r>
              <a:rPr lang="zh-CN" altLang="en-US" baseline="0" dirty="0" smtClean="0"/>
              <a:t>右侧板块间的间距为</a:t>
            </a:r>
            <a:r>
              <a:rPr lang="en-US" altLang="zh-CN" baseline="0" dirty="0" smtClean="0"/>
              <a:t>240px</a:t>
            </a:r>
          </a:p>
          <a:p>
            <a:pPr marL="0" indent="0">
              <a:buNone/>
            </a:pPr>
            <a:r>
              <a:rPr lang="en-US" altLang="zh-CN" baseline="0" dirty="0" smtClean="0"/>
              <a:t>   </a:t>
            </a:r>
            <a:r>
              <a:rPr lang="zh-CN" altLang="en-US" baseline="0" dirty="0" smtClean="0"/>
              <a:t>圆角矩形工具</a:t>
            </a:r>
            <a:r>
              <a:rPr lang="en-US" altLang="zh-CN" baseline="0" dirty="0" smtClean="0"/>
              <a:t>130</a:t>
            </a:r>
            <a:r>
              <a:rPr lang="zh-CN" altLang="en-US" baseline="0" dirty="0" smtClean="0"/>
              <a:t>*</a:t>
            </a:r>
            <a:r>
              <a:rPr lang="en-US" altLang="zh-CN" baseline="0" dirty="0" smtClean="0"/>
              <a:t>450px  “#98b64f”</a:t>
            </a:r>
          </a:p>
          <a:p>
            <a:pPr marL="0" indent="0">
              <a:buNone/>
            </a:pPr>
            <a:r>
              <a:rPr lang="en-US" altLang="zh-CN" baseline="0" dirty="0" smtClean="0"/>
              <a:t>   “</a:t>
            </a:r>
            <a:r>
              <a:rPr lang="zh-CN" altLang="en-US" baseline="0" dirty="0" smtClean="0"/>
              <a:t>思源黑体</a:t>
            </a:r>
            <a:r>
              <a:rPr lang="en-US" altLang="zh-CN" baseline="0" dirty="0" smtClean="0"/>
              <a:t>CN” </a:t>
            </a:r>
            <a:r>
              <a:rPr lang="zh-CN" altLang="en-US" baseline="0" dirty="0" smtClean="0"/>
              <a:t>，调整字体大小和位置</a:t>
            </a:r>
            <a:endParaRPr lang="en-US" altLang="zh-CN" baseline="0" dirty="0" smtClean="0"/>
          </a:p>
          <a:p>
            <a:pPr marL="0" indent="0">
              <a:buNone/>
            </a:pPr>
            <a:endParaRPr lang="en-US" altLang="zh-CN" baseline="0" dirty="0" smtClean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2.</a:t>
            </a:r>
            <a:r>
              <a:rPr lang="zh-CN" altLang="en-US" baseline="0" dirty="0" smtClean="0"/>
              <a:t>选择“</a:t>
            </a:r>
            <a:r>
              <a:rPr lang="en-US" altLang="zh-CN" baseline="0" dirty="0" smtClean="0"/>
              <a:t>6.18</a:t>
            </a:r>
            <a:r>
              <a:rPr lang="zh-CN" altLang="en-US" baseline="0" dirty="0" smtClean="0"/>
              <a:t>”，图层样式 “投影”  “</a:t>
            </a:r>
            <a:r>
              <a:rPr lang="en-US" altLang="zh-CN" baseline="0" dirty="0" smtClean="0"/>
              <a:t>#29472e</a:t>
            </a:r>
            <a:r>
              <a:rPr lang="zh-CN" altLang="en-US" baseline="0" dirty="0" smtClean="0"/>
              <a:t>”  不透明度“</a:t>
            </a:r>
            <a:r>
              <a:rPr lang="en-US" altLang="zh-CN" baseline="0" dirty="0" smtClean="0"/>
              <a:t>60</a:t>
            </a:r>
            <a:r>
              <a:rPr lang="zh-CN" altLang="en-US" baseline="0" dirty="0" smtClean="0"/>
              <a:t>”</a:t>
            </a:r>
            <a:endParaRPr lang="en-US" altLang="zh-CN" baseline="0" dirty="0" smtClean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  </a:t>
            </a:r>
            <a:r>
              <a:rPr lang="zh-CN" altLang="en-US" baseline="0" dirty="0" smtClean="0"/>
              <a:t>圆角矩形工具     </a:t>
            </a:r>
            <a:r>
              <a:rPr lang="en-US" altLang="zh-CN" baseline="0" dirty="0" smtClean="0"/>
              <a:t>220</a:t>
            </a:r>
            <a:r>
              <a:rPr lang="zh-CN" altLang="en-US" baseline="0" dirty="0" smtClean="0"/>
              <a:t>*</a:t>
            </a:r>
            <a:r>
              <a:rPr lang="en-US" altLang="zh-CN" baseline="0" dirty="0" smtClean="0"/>
              <a:t>220px  “#98b64f”</a:t>
            </a:r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  </a:t>
            </a:r>
            <a:r>
              <a:rPr lang="en-US" altLang="zh-CN" baseline="0" dirty="0" smtClean="0"/>
              <a:t>“</a:t>
            </a:r>
            <a:r>
              <a:rPr lang="zh-CN" altLang="en-US" baseline="0" dirty="0" smtClean="0"/>
              <a:t>思源黑体</a:t>
            </a:r>
            <a:r>
              <a:rPr lang="en-US" altLang="zh-CN" baseline="0" dirty="0" smtClean="0"/>
              <a:t>CN” </a:t>
            </a:r>
            <a:r>
              <a:rPr lang="zh-CN" altLang="en-US" baseline="0" dirty="0" smtClean="0"/>
              <a:t>，调整字体大小和位置；直线工具绘制直线</a:t>
            </a:r>
            <a:endParaRPr lang="en-US" altLang="zh-CN" baseline="0" dirty="0" smtClean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3. </a:t>
            </a:r>
            <a:r>
              <a:rPr lang="zh-CN" altLang="en-US" baseline="0" dirty="0" smtClean="0"/>
              <a:t>圆角矩形工具 </a:t>
            </a:r>
            <a:r>
              <a:rPr lang="en-US" altLang="zh-CN" baseline="0" dirty="0" smtClean="0"/>
              <a:t>“#7e9645” </a:t>
            </a:r>
            <a:r>
              <a:rPr lang="zh-CN" altLang="en-US" baseline="0" dirty="0" smtClean="0"/>
              <a:t>“投影”  默认设置</a:t>
            </a:r>
            <a:endParaRPr lang="en-US" altLang="zh-CN" baseline="0" dirty="0" smtClean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   </a:t>
            </a:r>
            <a:r>
              <a:rPr lang="zh-CN" altLang="en-US" baseline="0" dirty="0" smtClean="0"/>
              <a:t>新建组，命名为“优惠券</a:t>
            </a:r>
            <a:r>
              <a:rPr lang="en-US" altLang="zh-CN" baseline="0" dirty="0" smtClean="0"/>
              <a:t>1</a:t>
            </a:r>
            <a:r>
              <a:rPr lang="zh-CN" altLang="en-US" baseline="0" dirty="0" smtClean="0"/>
              <a:t>” 依次将图层拖动到组中</a:t>
            </a:r>
            <a:endParaRPr lang="en-US" altLang="zh-CN" baseline="0" dirty="0" smtClean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4.</a:t>
            </a:r>
            <a:r>
              <a:rPr lang="zh-CN" altLang="en-US" baseline="0" dirty="0" smtClean="0"/>
              <a:t>复制优惠券，修改位置，完成后修改图像中的金额</a:t>
            </a:r>
            <a:endParaRPr lang="en-US" altLang="zh-CN" baseline="0" dirty="0" smtClean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3743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 smtClean="0"/>
              <a:t>640*1450px  72dpi   </a:t>
            </a:r>
          </a:p>
          <a:p>
            <a:pPr marL="0" indent="0">
              <a:buNone/>
            </a:pPr>
            <a:r>
              <a:rPr lang="en-US" altLang="zh-CN" dirty="0" smtClean="0"/>
              <a:t>   </a:t>
            </a:r>
            <a:r>
              <a:rPr lang="zh-CN" altLang="en-US" dirty="0" smtClean="0"/>
              <a:t>打开“商品分类图片</a:t>
            </a:r>
            <a:r>
              <a:rPr lang="en-US" altLang="zh-CN" dirty="0" smtClean="0"/>
              <a:t>.</a:t>
            </a:r>
            <a:r>
              <a:rPr lang="en-US" altLang="zh-CN" dirty="0" err="1" smtClean="0"/>
              <a:t>psd</a:t>
            </a:r>
            <a:r>
              <a:rPr lang="zh-CN" altLang="en-US" dirty="0" smtClean="0"/>
              <a:t>”，将素材拖入，调大小和位置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 </a:t>
            </a:r>
            <a:r>
              <a:rPr lang="zh-CN" altLang="en-US" dirty="0" smtClean="0"/>
              <a:t>新建图层，在上方第一张图片下方和第二张图片左侧的空白处绘制矩形选框，并填充</a:t>
            </a:r>
            <a:r>
              <a:rPr lang="en-US" altLang="zh-CN" dirty="0" smtClean="0"/>
              <a:t>   </a:t>
            </a:r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   </a:t>
            </a:r>
            <a:r>
              <a:rPr lang="zh-CN" altLang="en-US" dirty="0" smtClean="0"/>
              <a:t>使用相同的方法，新建两个图层，在图像中部和左下部图片间的空白区域绘制矩形选框填色“</a:t>
            </a:r>
            <a:r>
              <a:rPr lang="en-US" altLang="zh-CN" dirty="0" smtClean="0"/>
              <a:t>#e2bc69</a:t>
            </a:r>
            <a:r>
              <a:rPr lang="zh-CN" altLang="en-US" dirty="0" smtClean="0"/>
              <a:t>” “</a:t>
            </a:r>
            <a:r>
              <a:rPr lang="en-US" altLang="zh-CN" dirty="0" smtClean="0"/>
              <a:t>#a1b668</a:t>
            </a:r>
            <a:r>
              <a:rPr lang="zh-CN" altLang="en-US" dirty="0" smtClean="0"/>
              <a:t>”</a:t>
            </a:r>
            <a:endParaRPr lang="en-US" altLang="zh-CN" dirty="0" smtClean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2.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“思源黑体</a:t>
            </a:r>
            <a:r>
              <a:rPr lang="en-US" altLang="zh-CN" baseline="0" dirty="0" smtClean="0"/>
              <a:t>CN</a:t>
            </a:r>
            <a:r>
              <a:rPr lang="zh-CN" altLang="en-US" baseline="0" dirty="0" smtClean="0"/>
              <a:t>”  调大小和位置  </a:t>
            </a:r>
            <a:r>
              <a:rPr lang="zh-CN" altLang="en-US" dirty="0" smtClean="0"/>
              <a:t>“</a:t>
            </a:r>
            <a:r>
              <a:rPr lang="en-US" altLang="zh-CN" dirty="0" smtClean="0"/>
              <a:t>#9e9591</a:t>
            </a:r>
            <a:r>
              <a:rPr lang="zh-CN" altLang="en-US" dirty="0" smtClean="0"/>
              <a:t>”</a:t>
            </a:r>
            <a:endParaRPr lang="en-US" altLang="zh-CN" dirty="0" smtClean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4350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1.640*2400px   72dpi   “</a:t>
            </a:r>
            <a:r>
              <a:rPr lang="zh-CN" altLang="en-US" dirty="0" smtClean="0"/>
              <a:t>造字工房悦圆演示版</a:t>
            </a:r>
            <a:r>
              <a:rPr lang="en-US" altLang="zh-CN" dirty="0" smtClean="0"/>
              <a:t>”  </a:t>
            </a:r>
            <a:r>
              <a:rPr lang="zh-CN" altLang="en-US" dirty="0" smtClean="0"/>
              <a:t>英文字体“</a:t>
            </a:r>
            <a:r>
              <a:rPr lang="en-US" altLang="zh-CN" dirty="0" smtClean="0"/>
              <a:t>Algerian</a:t>
            </a:r>
            <a:r>
              <a:rPr lang="zh-CN" altLang="en-US" dirty="0" smtClean="0"/>
              <a:t>” 调大小和位置， “</a:t>
            </a:r>
            <a:r>
              <a:rPr lang="en-US" altLang="zh-CN" dirty="0" smtClean="0"/>
              <a:t>#c4aa90</a:t>
            </a:r>
            <a:r>
              <a:rPr lang="zh-CN" altLang="en-US" dirty="0" smtClean="0"/>
              <a:t>” “</a:t>
            </a:r>
            <a:r>
              <a:rPr lang="en-US" altLang="zh-CN" dirty="0" smtClean="0"/>
              <a:t>#bfc98c</a:t>
            </a:r>
            <a:r>
              <a:rPr lang="zh-CN" altLang="en-US" dirty="0" smtClean="0"/>
              <a:t>” “</a:t>
            </a:r>
            <a:r>
              <a:rPr lang="en-US" altLang="zh-CN" dirty="0" smtClean="0"/>
              <a:t>#6a6557</a:t>
            </a:r>
            <a:r>
              <a:rPr lang="zh-CN" altLang="en-US" dirty="0" smtClean="0"/>
              <a:t>”</a:t>
            </a:r>
            <a:endParaRPr lang="en-US" altLang="zh-CN" dirty="0" smtClean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椭圆工具  “</a:t>
            </a:r>
            <a:r>
              <a:rPr lang="en-US" altLang="zh-CN" dirty="0" smtClean="0"/>
              <a:t>#dfba8b</a:t>
            </a:r>
            <a:r>
              <a:rPr lang="zh-CN" altLang="en-US" dirty="0" smtClean="0"/>
              <a:t>”正圆，字体颜色修改位“</a:t>
            </a:r>
            <a:r>
              <a:rPr lang="en-US" altLang="zh-CN" dirty="0" smtClean="0"/>
              <a:t>#</a:t>
            </a:r>
            <a:r>
              <a:rPr lang="en-US" altLang="zh-CN" dirty="0" err="1" smtClean="0"/>
              <a:t>ffffff</a:t>
            </a:r>
            <a:r>
              <a:rPr lang="zh-CN" altLang="en-US" dirty="0" smtClean="0"/>
              <a:t>”，直线工具，在文字下方绘制颜色为“</a:t>
            </a:r>
            <a:r>
              <a:rPr lang="en-US" altLang="zh-CN" dirty="0" smtClean="0"/>
              <a:t>#6a6557</a:t>
            </a:r>
            <a:r>
              <a:rPr lang="zh-CN" altLang="en-US" dirty="0" smtClean="0"/>
              <a:t>”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3.</a:t>
            </a:r>
            <a:r>
              <a:rPr lang="zh-CN" altLang="en-US" dirty="0" smtClean="0"/>
              <a:t> </a:t>
            </a:r>
            <a:r>
              <a:rPr lang="en-US" altLang="zh-CN" dirty="0" smtClean="0"/>
              <a:t>480</a:t>
            </a:r>
            <a:r>
              <a:rPr lang="zh-CN" altLang="en-US" dirty="0" smtClean="0"/>
              <a:t>*</a:t>
            </a:r>
            <a:r>
              <a:rPr lang="en-US" altLang="zh-CN" dirty="0" smtClean="0"/>
              <a:t>480px   </a:t>
            </a:r>
            <a:r>
              <a:rPr lang="zh-CN" altLang="en-US" dirty="0" smtClean="0"/>
              <a:t>“</a:t>
            </a:r>
            <a:r>
              <a:rPr lang="en-US" altLang="zh-CN" dirty="0" smtClean="0"/>
              <a:t>#f2e4c1</a:t>
            </a:r>
            <a:r>
              <a:rPr lang="zh-CN" altLang="en-US" dirty="0" smtClean="0"/>
              <a:t>”  正圆；使用相同的的方法，在圆的上方绘制</a:t>
            </a:r>
            <a:r>
              <a:rPr lang="en-US" altLang="zh-CN" dirty="0" smtClean="0"/>
              <a:t>460</a:t>
            </a:r>
            <a:r>
              <a:rPr lang="zh-CN" altLang="en-US" dirty="0" smtClean="0"/>
              <a:t>*</a:t>
            </a:r>
            <a:r>
              <a:rPr lang="en-US" altLang="zh-CN" dirty="0" smtClean="0"/>
              <a:t>460px ,</a:t>
            </a:r>
            <a:r>
              <a:rPr lang="zh-CN" altLang="en-US" dirty="0" smtClean="0"/>
              <a:t>“</a:t>
            </a:r>
            <a:r>
              <a:rPr lang="en-US" altLang="zh-CN" dirty="0" smtClean="0"/>
              <a:t>#a1b668</a:t>
            </a:r>
            <a:r>
              <a:rPr lang="zh-CN" altLang="en-US" dirty="0" smtClean="0"/>
              <a:t>”正圆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4.</a:t>
            </a:r>
            <a:r>
              <a:rPr lang="zh-CN" altLang="en-US" dirty="0" smtClean="0"/>
              <a:t>打开“展示区图片</a:t>
            </a:r>
            <a:r>
              <a:rPr lang="en-US" altLang="zh-CN" dirty="0" smtClean="0"/>
              <a:t>.</a:t>
            </a:r>
            <a:r>
              <a:rPr lang="en-US" altLang="zh-CN" dirty="0" err="1" smtClean="0"/>
              <a:t>psd</a:t>
            </a:r>
            <a:r>
              <a:rPr lang="zh-CN" altLang="en-US" dirty="0" smtClean="0"/>
              <a:t>”，将黄色座椅素材拖入，调大小和位置，创建剪贴模板；“思源黑体</a:t>
            </a:r>
            <a:r>
              <a:rPr lang="en-US" altLang="zh-CN" dirty="0" smtClean="0"/>
              <a:t>CN</a:t>
            </a:r>
            <a:r>
              <a:rPr lang="zh-CN" altLang="en-US" dirty="0" smtClean="0"/>
              <a:t>”  调大小和位置   “</a:t>
            </a:r>
            <a:r>
              <a:rPr lang="en-US" altLang="zh-CN" dirty="0" smtClean="0"/>
              <a:t>#d4ac8c</a:t>
            </a:r>
            <a:r>
              <a:rPr lang="zh-CN" altLang="en-US" dirty="0" smtClean="0"/>
              <a:t>”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5.</a:t>
            </a:r>
            <a:r>
              <a:rPr lang="zh-CN" altLang="en-US" dirty="0" smtClean="0"/>
              <a:t>椭圆工具，“</a:t>
            </a:r>
            <a:r>
              <a:rPr lang="en-US" altLang="zh-CN" dirty="0" smtClean="0"/>
              <a:t>#a1b668</a:t>
            </a:r>
            <a:r>
              <a:rPr lang="zh-CN" altLang="en-US" dirty="0" smtClean="0"/>
              <a:t>” 在图片左右两边分别绘制大小</a:t>
            </a:r>
            <a:r>
              <a:rPr lang="en-US" altLang="zh-CN" dirty="0" smtClean="0"/>
              <a:t>40</a:t>
            </a:r>
            <a:r>
              <a:rPr lang="zh-CN" altLang="en-US" dirty="0" smtClean="0"/>
              <a:t>*</a:t>
            </a:r>
            <a:r>
              <a:rPr lang="en-US" altLang="zh-CN" dirty="0" smtClean="0"/>
              <a:t>40</a:t>
            </a:r>
            <a:r>
              <a:rPr lang="zh-CN" altLang="en-US" dirty="0" smtClean="0"/>
              <a:t>像素的正圆</a:t>
            </a:r>
            <a:endParaRPr lang="en-US" altLang="zh-CN" dirty="0" smtClean="0"/>
          </a:p>
          <a:p>
            <a:r>
              <a:rPr lang="en-US" altLang="zh-CN" dirty="0" smtClean="0"/>
              <a:t>  </a:t>
            </a:r>
            <a:r>
              <a:rPr lang="zh-CN" altLang="en-US" dirty="0" smtClean="0"/>
              <a:t>自定义形状工具   箭头</a:t>
            </a:r>
            <a:r>
              <a:rPr lang="en-US" altLang="zh-CN" dirty="0" smtClean="0"/>
              <a:t>2   </a:t>
            </a:r>
            <a:r>
              <a:rPr lang="zh-CN" altLang="en-US" dirty="0" smtClean="0"/>
              <a:t>绘制  </a:t>
            </a:r>
            <a:endParaRPr lang="en-US" altLang="zh-CN" dirty="0" smtClean="0"/>
          </a:p>
          <a:p>
            <a:r>
              <a:rPr lang="zh-CN" altLang="en-US" dirty="0" smtClean="0"/>
              <a:t>  椭圆工具   </a:t>
            </a:r>
            <a:r>
              <a:rPr lang="en-US" altLang="zh-CN" dirty="0" smtClean="0"/>
              <a:t>3</a:t>
            </a:r>
            <a:r>
              <a:rPr lang="zh-CN" altLang="en-US" dirty="0" smtClean="0"/>
              <a:t>个   “</a:t>
            </a:r>
            <a:r>
              <a:rPr lang="en-US" altLang="zh-CN" dirty="0" smtClean="0"/>
              <a:t>#ed7236</a:t>
            </a:r>
            <a:r>
              <a:rPr lang="zh-CN" altLang="en-US" dirty="0" smtClean="0"/>
              <a:t>”圆</a:t>
            </a:r>
            <a:endParaRPr lang="en-US" altLang="zh-CN" dirty="0" smtClean="0"/>
          </a:p>
          <a:p>
            <a:r>
              <a:rPr lang="en-US" altLang="zh-CN" dirty="0" smtClean="0"/>
              <a:t>6.</a:t>
            </a:r>
            <a:r>
              <a:rPr lang="zh-CN" altLang="en-US" dirty="0" smtClean="0"/>
              <a:t>矩形工具绘制  </a:t>
            </a:r>
            <a:r>
              <a:rPr lang="en-US" altLang="zh-CN" dirty="0" smtClean="0"/>
              <a:t>640</a:t>
            </a:r>
            <a:r>
              <a:rPr lang="zh-CN" altLang="en-US" dirty="0" smtClean="0"/>
              <a:t>*</a:t>
            </a:r>
            <a:r>
              <a:rPr lang="en-US" altLang="zh-CN" dirty="0" smtClean="0"/>
              <a:t>140px   </a:t>
            </a:r>
            <a:r>
              <a:rPr lang="zh-CN" altLang="en-US" dirty="0" smtClean="0"/>
              <a:t>，“</a:t>
            </a:r>
            <a:r>
              <a:rPr lang="en-US" altLang="zh-CN" dirty="0" smtClean="0"/>
              <a:t>#98b650</a:t>
            </a:r>
            <a:r>
              <a:rPr lang="zh-CN" altLang="en-US" dirty="0" smtClean="0"/>
              <a:t>”，打开 “展示区图片</a:t>
            </a:r>
            <a:r>
              <a:rPr lang="en-US" altLang="zh-CN" dirty="0" smtClean="0"/>
              <a:t>.</a:t>
            </a:r>
            <a:r>
              <a:rPr lang="en-US" altLang="zh-CN" dirty="0" err="1" smtClean="0"/>
              <a:t>psd</a:t>
            </a:r>
            <a:r>
              <a:rPr lang="zh-CN" altLang="en-US" dirty="0" smtClean="0"/>
              <a:t>”，将素材拖入，调大小和位置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 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847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8.</a:t>
            </a:r>
            <a:r>
              <a:rPr lang="en-US" altLang="zh-CN" baseline="0" dirty="0" smtClean="0"/>
              <a:t> “</a:t>
            </a:r>
            <a:r>
              <a:rPr lang="zh-CN" altLang="en-US" baseline="0" dirty="0" smtClean="0"/>
              <a:t>思源黑体</a:t>
            </a:r>
            <a:r>
              <a:rPr lang="en-US" altLang="zh-CN" baseline="0" dirty="0" smtClean="0"/>
              <a:t>CN” </a:t>
            </a:r>
            <a:r>
              <a:rPr lang="zh-CN" altLang="en-US" baseline="0" dirty="0" smtClean="0"/>
              <a:t>调大小和位置 </a:t>
            </a:r>
            <a:endParaRPr lang="en-US" altLang="zh-CN" baseline="0" dirty="0" smtClean="0"/>
          </a:p>
          <a:p>
            <a:r>
              <a:rPr lang="en-US" altLang="zh-CN" baseline="0" dirty="0" smtClean="0"/>
              <a:t>    </a:t>
            </a:r>
            <a:r>
              <a:rPr lang="zh-CN" altLang="en-US" baseline="0" dirty="0" smtClean="0"/>
              <a:t>圆角矩形工具  “</a:t>
            </a:r>
            <a:r>
              <a:rPr lang="en-US" altLang="zh-CN" baseline="0" dirty="0" smtClean="0"/>
              <a:t>#a1b668</a:t>
            </a:r>
            <a:r>
              <a:rPr lang="zh-CN" altLang="en-US" baseline="0" dirty="0" smtClean="0"/>
              <a:t>”</a:t>
            </a:r>
            <a:r>
              <a:rPr lang="en-US" altLang="zh-CN" baseline="0" dirty="0" smtClean="0"/>
              <a:t>,230*50px  </a:t>
            </a:r>
            <a:r>
              <a:rPr lang="zh-CN" altLang="en-US" baseline="0" dirty="0" smtClean="0"/>
              <a:t>圆角矩形，并在其上输入“立即购买”</a:t>
            </a:r>
            <a:endParaRPr lang="en-US" altLang="zh-CN" baseline="0" dirty="0" smtClean="0"/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9.</a:t>
            </a:r>
            <a:r>
              <a:rPr lang="zh-CN" altLang="en-US" baseline="0" dirty="0" smtClean="0"/>
              <a:t>矩形工具  “</a:t>
            </a:r>
            <a:r>
              <a:rPr lang="en-US" altLang="zh-CN" baseline="0" dirty="0" smtClean="0"/>
              <a:t>#98b650</a:t>
            </a:r>
            <a:r>
              <a:rPr lang="zh-CN" altLang="en-US" baseline="0" dirty="0" smtClean="0"/>
              <a:t>” 大小为</a:t>
            </a:r>
            <a:r>
              <a:rPr lang="en-US" altLang="zh-CN" baseline="0" dirty="0" smtClean="0"/>
              <a:t>640</a:t>
            </a:r>
            <a:r>
              <a:rPr lang="zh-CN" altLang="en-US" baseline="0" dirty="0" smtClean="0"/>
              <a:t>*</a:t>
            </a:r>
            <a:r>
              <a:rPr lang="en-US" altLang="zh-CN" baseline="0" dirty="0" smtClean="0"/>
              <a:t>365px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10.  </a:t>
            </a:r>
            <a:r>
              <a:rPr lang="zh-CN" altLang="en-US" baseline="0" dirty="0" smtClean="0"/>
              <a:t>打开“展示区图片</a:t>
            </a:r>
            <a:r>
              <a:rPr lang="en-US" altLang="zh-CN" baseline="0" dirty="0" smtClean="0"/>
              <a:t>.</a:t>
            </a:r>
            <a:r>
              <a:rPr lang="en-US" altLang="zh-CN" baseline="0" dirty="0" err="1" smtClean="0"/>
              <a:t>psd</a:t>
            </a:r>
            <a:r>
              <a:rPr lang="zh-CN" altLang="en-US" baseline="0" dirty="0" smtClean="0"/>
              <a:t>”</a:t>
            </a:r>
            <a:r>
              <a:rPr lang="en-US" altLang="zh-CN" baseline="0" dirty="0" smtClean="0"/>
              <a:t>,</a:t>
            </a:r>
            <a:r>
              <a:rPr lang="zh-CN" altLang="en-US" baseline="0" dirty="0" smtClean="0"/>
              <a:t>将素材拖入，调大小和位置   </a:t>
            </a:r>
            <a:endParaRPr lang="en-US" altLang="zh-CN" baseline="0" dirty="0" smtClean="0"/>
          </a:p>
          <a:p>
            <a:r>
              <a:rPr lang="zh-CN" altLang="en-US" baseline="0" dirty="0" smtClean="0"/>
              <a:t>    “思源黑体</a:t>
            </a:r>
            <a:r>
              <a:rPr lang="en-US" altLang="zh-CN" baseline="0" dirty="0" smtClean="0"/>
              <a:t>CN</a:t>
            </a:r>
            <a:r>
              <a:rPr lang="zh-CN" altLang="en-US" baseline="0" dirty="0" smtClean="0"/>
              <a:t>” </a:t>
            </a:r>
            <a:endParaRPr lang="en-US" altLang="zh-CN" baseline="0" dirty="0" smtClean="0"/>
          </a:p>
          <a:p>
            <a:r>
              <a:rPr lang="en-US" altLang="zh-CN" baseline="0" smtClean="0"/>
              <a:t>     </a:t>
            </a:r>
            <a:r>
              <a:rPr lang="zh-CN" altLang="en-US" baseline="0" smtClean="0"/>
              <a:t>直线</a:t>
            </a:r>
            <a:r>
              <a:rPr lang="zh-CN" altLang="en-US" baseline="0" dirty="0" smtClean="0"/>
              <a:t>工具</a:t>
            </a:r>
            <a:endParaRPr lang="en-US" altLang="zh-CN" baseline="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367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011D658E-D5F0-4813-8486-12B72EA43465}"/>
              </a:ext>
            </a:extLst>
          </p:cNvPr>
          <p:cNvSpPr/>
          <p:nvPr userDrawn="1"/>
        </p:nvSpPr>
        <p:spPr>
          <a:xfrm>
            <a:off x="1882" y="1061"/>
            <a:ext cx="12186652" cy="6844822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86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091" y="1005840"/>
            <a:ext cx="10378549" cy="5172554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编辑母版文本</a:t>
            </a:r>
            <a:r>
              <a:rPr lang="zh-CN" altLang="en-US" dirty="0" smtClean="0"/>
              <a:t>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310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4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年度工作概述</a:t>
            </a:r>
          </a:p>
        </p:txBody>
      </p:sp>
    </p:spTree>
    <p:extLst>
      <p:ext uri="{BB962C8B-B14F-4D97-AF65-F5344CB8AC3E}">
        <p14:creationId xmlns:p14="http://schemas.microsoft.com/office/powerpoint/2010/main" val="277158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工作完成情况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24377B8A-C0AB-483D-B5D9-B168F369714F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2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成功项目展示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4CC9E05C-C36B-4898-985B-4E70251A99AD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2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明年工作计划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353093D5-059C-4B24-9A58-533C1EDA6795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1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720" y="217198"/>
            <a:ext cx="10015367" cy="44172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091" y="1210103"/>
            <a:ext cx="10780311" cy="5248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41266" y="739351"/>
            <a:ext cx="10745659" cy="4645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SzPct val="80000"/>
              <a:buFont typeface="Wingdings" pitchFamily="2" charset="2"/>
              <a:buNone/>
              <a:defRPr b="0">
                <a:solidFill>
                  <a:srgbClr val="07836E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613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 userDrawn="1"/>
        </p:nvSpPr>
        <p:spPr>
          <a:xfrm>
            <a:off x="10529" y="765497"/>
            <a:ext cx="93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7460" y="336858"/>
            <a:ext cx="9994862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962406"/>
            <a:ext cx="10514231" cy="5215988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zh-CN" altLang="en-US" dirty="0"/>
              <a:t>编辑母版文本</a:t>
            </a:r>
            <a:r>
              <a:rPr lang="zh-CN" altLang="en-US" dirty="0" smtClean="0"/>
              <a:t>样式</a:t>
            </a:r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36" name="椭圆 35"/>
          <p:cNvSpPr/>
          <p:nvPr userDrawn="1"/>
        </p:nvSpPr>
        <p:spPr>
          <a:xfrm>
            <a:off x="9683093" y="-1481030"/>
            <a:ext cx="2271860" cy="2271860"/>
          </a:xfrm>
          <a:prstGeom prst="ellipse">
            <a:avLst/>
          </a:prstGeom>
          <a:noFill/>
          <a:ln w="19050">
            <a:solidFill>
              <a:srgbClr val="E5450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0785936" y="-1142729"/>
            <a:ext cx="2271860" cy="2271860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 userDrawn="1"/>
        </p:nvGrpSpPr>
        <p:grpSpPr>
          <a:xfrm>
            <a:off x="11245213" y="864448"/>
            <a:ext cx="672834" cy="671094"/>
            <a:chOff x="11038546" y="1045334"/>
            <a:chExt cx="672834" cy="671094"/>
          </a:xfrm>
        </p:grpSpPr>
        <p:sp>
          <p:nvSpPr>
            <p:cNvPr id="11" name="Oval 24"/>
            <p:cNvSpPr>
              <a:spLocks noChangeArrowheads="1"/>
            </p:cNvSpPr>
            <p:nvPr/>
          </p:nvSpPr>
          <p:spPr bwMode="auto">
            <a:xfrm>
              <a:off x="11038546" y="1045334"/>
              <a:ext cx="672834" cy="67109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79"/>
            <p:cNvSpPr>
              <a:spLocks/>
            </p:cNvSpPr>
            <p:nvPr/>
          </p:nvSpPr>
          <p:spPr bwMode="auto">
            <a:xfrm>
              <a:off x="11125588" y="1135858"/>
              <a:ext cx="585792" cy="580570"/>
            </a:xfrm>
            <a:custGeom>
              <a:avLst/>
              <a:gdLst>
                <a:gd name="T0" fmla="*/ 22 w 309"/>
                <a:gd name="T1" fmla="*/ 146 h 306"/>
                <a:gd name="T2" fmla="*/ 25 w 309"/>
                <a:gd name="T3" fmla="*/ 139 h 306"/>
                <a:gd name="T4" fmla="*/ 17 w 309"/>
                <a:gd name="T5" fmla="*/ 131 h 306"/>
                <a:gd name="T6" fmla="*/ 18 w 309"/>
                <a:gd name="T7" fmla="*/ 111 h 306"/>
                <a:gd name="T8" fmla="*/ 22 w 309"/>
                <a:gd name="T9" fmla="*/ 81 h 306"/>
                <a:gd name="T10" fmla="*/ 57 w 309"/>
                <a:gd name="T11" fmla="*/ 29 h 306"/>
                <a:gd name="T12" fmla="*/ 121 w 309"/>
                <a:gd name="T13" fmla="*/ 0 h 306"/>
                <a:gd name="T14" fmla="*/ 167 w 309"/>
                <a:gd name="T15" fmla="*/ 11 h 306"/>
                <a:gd name="T16" fmla="*/ 220 w 309"/>
                <a:gd name="T17" fmla="*/ 38 h 306"/>
                <a:gd name="T18" fmla="*/ 309 w 309"/>
                <a:gd name="T19" fmla="*/ 128 h 306"/>
                <a:gd name="T20" fmla="*/ 309 w 309"/>
                <a:gd name="T21" fmla="*/ 129 h 306"/>
                <a:gd name="T22" fmla="*/ 132 w 309"/>
                <a:gd name="T23" fmla="*/ 306 h 306"/>
                <a:gd name="T24" fmla="*/ 95 w 309"/>
                <a:gd name="T25" fmla="*/ 303 h 306"/>
                <a:gd name="T26" fmla="*/ 10 w 309"/>
                <a:gd name="T27" fmla="*/ 217 h 306"/>
                <a:gd name="T28" fmla="*/ 12 w 309"/>
                <a:gd name="T29" fmla="*/ 215 h 306"/>
                <a:gd name="T30" fmla="*/ 0 w 309"/>
                <a:gd name="T31" fmla="*/ 204 h 306"/>
                <a:gd name="T32" fmla="*/ 1 w 309"/>
                <a:gd name="T33" fmla="*/ 189 h 306"/>
                <a:gd name="T34" fmla="*/ 13 w 309"/>
                <a:gd name="T35" fmla="*/ 200 h 306"/>
                <a:gd name="T36" fmla="*/ 13 w 309"/>
                <a:gd name="T37" fmla="*/ 186 h 306"/>
                <a:gd name="T38" fmla="*/ 0 w 309"/>
                <a:gd name="T39" fmla="*/ 173 h 306"/>
                <a:gd name="T40" fmla="*/ 1 w 309"/>
                <a:gd name="T41" fmla="*/ 157 h 306"/>
                <a:gd name="T42" fmla="*/ 10 w 309"/>
                <a:gd name="T43" fmla="*/ 152 h 306"/>
                <a:gd name="T44" fmla="*/ 12 w 309"/>
                <a:gd name="T45" fmla="*/ 150 h 306"/>
                <a:gd name="T46" fmla="*/ 16 w 309"/>
                <a:gd name="T47" fmla="*/ 139 h 306"/>
                <a:gd name="T48" fmla="*/ 22 w 309"/>
                <a:gd name="T49" fmla="*/ 14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9" h="306">
                  <a:moveTo>
                    <a:pt x="22" y="146"/>
                  </a:moveTo>
                  <a:cubicBezTo>
                    <a:pt x="25" y="139"/>
                    <a:pt x="25" y="139"/>
                    <a:pt x="25" y="139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220" y="38"/>
                    <a:pt x="220" y="38"/>
                    <a:pt x="220" y="38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09" y="128"/>
                    <a:pt x="309" y="129"/>
                    <a:pt x="309" y="129"/>
                  </a:cubicBezTo>
                  <a:cubicBezTo>
                    <a:pt x="309" y="227"/>
                    <a:pt x="229" y="306"/>
                    <a:pt x="132" y="306"/>
                  </a:cubicBezTo>
                  <a:cubicBezTo>
                    <a:pt x="119" y="306"/>
                    <a:pt x="107" y="305"/>
                    <a:pt x="95" y="303"/>
                  </a:cubicBezTo>
                  <a:cubicBezTo>
                    <a:pt x="10" y="217"/>
                    <a:pt x="10" y="217"/>
                    <a:pt x="10" y="217"/>
                  </a:cubicBezTo>
                  <a:cubicBezTo>
                    <a:pt x="12" y="215"/>
                    <a:pt x="12" y="215"/>
                    <a:pt x="12" y="215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13" y="200"/>
                    <a:pt x="13" y="200"/>
                    <a:pt x="13" y="200"/>
                  </a:cubicBezTo>
                  <a:cubicBezTo>
                    <a:pt x="13" y="186"/>
                    <a:pt x="13" y="186"/>
                    <a:pt x="13" y="186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22" y="146"/>
                    <a:pt x="22" y="146"/>
                    <a:pt x="22" y="146"/>
                  </a:cubicBez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Oval 180"/>
            <p:cNvSpPr>
              <a:spLocks noChangeArrowheads="1"/>
            </p:cNvSpPr>
            <p:nvPr/>
          </p:nvSpPr>
          <p:spPr bwMode="auto">
            <a:xfrm>
              <a:off x="11231779" y="1213325"/>
              <a:ext cx="278534" cy="279405"/>
            </a:xfrm>
            <a:prstGeom prst="ellipse">
              <a:avLst/>
            </a:prstGeom>
            <a:solidFill>
              <a:srgbClr val="506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81"/>
            <p:cNvSpPr>
              <a:spLocks noEditPoints="1"/>
            </p:cNvSpPr>
            <p:nvPr/>
          </p:nvSpPr>
          <p:spPr bwMode="auto">
            <a:xfrm>
              <a:off x="11241354" y="1232475"/>
              <a:ext cx="263737" cy="242847"/>
            </a:xfrm>
            <a:custGeom>
              <a:avLst/>
              <a:gdLst>
                <a:gd name="T0" fmla="*/ 133 w 139"/>
                <a:gd name="T1" fmla="*/ 91 h 128"/>
                <a:gd name="T2" fmla="*/ 136 w 139"/>
                <a:gd name="T3" fmla="*/ 39 h 128"/>
                <a:gd name="T4" fmla="*/ 125 w 139"/>
                <a:gd name="T5" fmla="*/ 34 h 128"/>
                <a:gd name="T6" fmla="*/ 134 w 139"/>
                <a:gd name="T7" fmla="*/ 46 h 128"/>
                <a:gd name="T8" fmla="*/ 129 w 139"/>
                <a:gd name="T9" fmla="*/ 51 h 128"/>
                <a:gd name="T10" fmla="*/ 127 w 139"/>
                <a:gd name="T11" fmla="*/ 45 h 128"/>
                <a:gd name="T12" fmla="*/ 123 w 139"/>
                <a:gd name="T13" fmla="*/ 48 h 128"/>
                <a:gd name="T14" fmla="*/ 121 w 139"/>
                <a:gd name="T15" fmla="*/ 70 h 128"/>
                <a:gd name="T16" fmla="*/ 123 w 139"/>
                <a:gd name="T17" fmla="*/ 88 h 128"/>
                <a:gd name="T18" fmla="*/ 127 w 139"/>
                <a:gd name="T19" fmla="*/ 91 h 128"/>
                <a:gd name="T20" fmla="*/ 114 w 139"/>
                <a:gd name="T21" fmla="*/ 78 h 128"/>
                <a:gd name="T22" fmla="*/ 109 w 139"/>
                <a:gd name="T23" fmla="*/ 64 h 128"/>
                <a:gd name="T24" fmla="*/ 105 w 139"/>
                <a:gd name="T25" fmla="*/ 77 h 128"/>
                <a:gd name="T26" fmla="*/ 94 w 139"/>
                <a:gd name="T27" fmla="*/ 61 h 128"/>
                <a:gd name="T28" fmla="*/ 79 w 139"/>
                <a:gd name="T29" fmla="*/ 112 h 128"/>
                <a:gd name="T30" fmla="*/ 69 w 139"/>
                <a:gd name="T31" fmla="*/ 101 h 128"/>
                <a:gd name="T32" fmla="*/ 57 w 139"/>
                <a:gd name="T33" fmla="*/ 48 h 128"/>
                <a:gd name="T34" fmla="*/ 61 w 139"/>
                <a:gd name="T35" fmla="*/ 25 h 128"/>
                <a:gd name="T36" fmla="*/ 66 w 139"/>
                <a:gd name="T37" fmla="*/ 20 h 128"/>
                <a:gd name="T38" fmla="*/ 83 w 139"/>
                <a:gd name="T39" fmla="*/ 14 h 128"/>
                <a:gd name="T40" fmla="*/ 97 w 139"/>
                <a:gd name="T41" fmla="*/ 8 h 128"/>
                <a:gd name="T42" fmla="*/ 139 w 139"/>
                <a:gd name="T43" fmla="*/ 83 h 128"/>
                <a:gd name="T44" fmla="*/ 133 w 139"/>
                <a:gd name="T45" fmla="*/ 83 h 128"/>
                <a:gd name="T46" fmla="*/ 30 w 139"/>
                <a:gd name="T47" fmla="*/ 126 h 128"/>
                <a:gd name="T48" fmla="*/ 19 w 139"/>
                <a:gd name="T49" fmla="*/ 79 h 128"/>
                <a:gd name="T50" fmla="*/ 11 w 139"/>
                <a:gd name="T51" fmla="*/ 67 h 128"/>
                <a:gd name="T52" fmla="*/ 4 w 139"/>
                <a:gd name="T53" fmla="*/ 43 h 128"/>
                <a:gd name="T54" fmla="*/ 11 w 139"/>
                <a:gd name="T55" fmla="*/ 24 h 128"/>
                <a:gd name="T56" fmla="*/ 29 w 139"/>
                <a:gd name="T57" fmla="*/ 16 h 128"/>
                <a:gd name="T58" fmla="*/ 36 w 139"/>
                <a:gd name="T59" fmla="*/ 6 h 128"/>
                <a:gd name="T60" fmla="*/ 61 w 139"/>
                <a:gd name="T61" fmla="*/ 3 h 128"/>
                <a:gd name="T62" fmla="*/ 45 w 139"/>
                <a:gd name="T63" fmla="*/ 9 h 128"/>
                <a:gd name="T64" fmla="*/ 39 w 139"/>
                <a:gd name="T65" fmla="*/ 18 h 128"/>
                <a:gd name="T66" fmla="*/ 36 w 139"/>
                <a:gd name="T67" fmla="*/ 17 h 128"/>
                <a:gd name="T68" fmla="*/ 25 w 139"/>
                <a:gd name="T69" fmla="*/ 28 h 128"/>
                <a:gd name="T70" fmla="*/ 37 w 139"/>
                <a:gd name="T71" fmla="*/ 32 h 128"/>
                <a:gd name="T72" fmla="*/ 24 w 139"/>
                <a:gd name="T73" fmla="*/ 45 h 128"/>
                <a:gd name="T74" fmla="*/ 17 w 139"/>
                <a:gd name="T75" fmla="*/ 53 h 128"/>
                <a:gd name="T76" fmla="*/ 16 w 139"/>
                <a:gd name="T77" fmla="*/ 66 h 128"/>
                <a:gd name="T78" fmla="*/ 41 w 139"/>
                <a:gd name="T79" fmla="*/ 85 h 128"/>
                <a:gd name="T80" fmla="*/ 35 w 139"/>
                <a:gd name="T81" fmla="*/ 116 h 128"/>
                <a:gd name="T82" fmla="*/ 132 w 139"/>
                <a:gd name="T83" fmla="*/ 85 h 128"/>
                <a:gd name="T84" fmla="*/ 126 w 139"/>
                <a:gd name="T85" fmla="*/ 87 h 128"/>
                <a:gd name="T86" fmla="*/ 136 w 139"/>
                <a:gd name="T87" fmla="*/ 83 h 128"/>
                <a:gd name="T88" fmla="*/ 126 w 139"/>
                <a:gd name="T89" fmla="*/ 81 h 128"/>
                <a:gd name="T90" fmla="*/ 58 w 139"/>
                <a:gd name="T91" fmla="*/ 14 h 128"/>
                <a:gd name="T92" fmla="*/ 30 w 139"/>
                <a:gd name="T93" fmla="*/ 68 h 128"/>
                <a:gd name="T94" fmla="*/ 19 w 139"/>
                <a:gd name="T95" fmla="*/ 63 h 128"/>
                <a:gd name="T96" fmla="*/ 26 w 139"/>
                <a:gd name="T97" fmla="*/ 63 h 128"/>
                <a:gd name="T98" fmla="*/ 26 w 139"/>
                <a:gd name="T99" fmla="*/ 63 h 128"/>
                <a:gd name="T100" fmla="*/ 32 w 139"/>
                <a:gd name="T101" fmla="*/ 14 h 128"/>
                <a:gd name="T102" fmla="*/ 72 w 139"/>
                <a:gd name="T103" fmla="*/ 48 h 128"/>
                <a:gd name="T104" fmla="*/ 62 w 139"/>
                <a:gd name="T105" fmla="*/ 43 h 128"/>
                <a:gd name="T106" fmla="*/ 68 w 139"/>
                <a:gd name="T107" fmla="*/ 40 h 128"/>
                <a:gd name="T108" fmla="*/ 74 w 139"/>
                <a:gd name="T109" fmla="*/ 45 h 128"/>
                <a:gd name="T110" fmla="*/ 80 w 139"/>
                <a:gd name="T111" fmla="*/ 47 h 128"/>
                <a:gd name="T112" fmla="*/ 85 w 139"/>
                <a:gd name="T113" fmla="*/ 105 h 128"/>
                <a:gd name="T114" fmla="*/ 128 w 139"/>
                <a:gd name="T115" fmla="*/ 75 h 128"/>
                <a:gd name="T116" fmla="*/ 126 w 139"/>
                <a:gd name="T117" fmla="*/ 74 h 128"/>
                <a:gd name="T118" fmla="*/ 128 w 139"/>
                <a:gd name="T119" fmla="*/ 69 h 128"/>
                <a:gd name="T120" fmla="*/ 126 w 139"/>
                <a:gd name="T121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128">
                  <a:moveTo>
                    <a:pt x="131" y="94"/>
                  </a:moveTo>
                  <a:cubicBezTo>
                    <a:pt x="130" y="95"/>
                    <a:pt x="129" y="93"/>
                    <a:pt x="129" y="94"/>
                  </a:cubicBezTo>
                  <a:cubicBezTo>
                    <a:pt x="127" y="95"/>
                    <a:pt x="126" y="98"/>
                    <a:pt x="125" y="100"/>
                  </a:cubicBezTo>
                  <a:cubicBezTo>
                    <a:pt x="124" y="101"/>
                    <a:pt x="122" y="100"/>
                    <a:pt x="121" y="102"/>
                  </a:cubicBezTo>
                  <a:cubicBezTo>
                    <a:pt x="120" y="106"/>
                    <a:pt x="117" y="113"/>
                    <a:pt x="119" y="115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26" y="109"/>
                    <a:pt x="132" y="102"/>
                    <a:pt x="135" y="94"/>
                  </a:cubicBezTo>
                  <a:cubicBezTo>
                    <a:pt x="135" y="93"/>
                    <a:pt x="135" y="93"/>
                    <a:pt x="134" y="93"/>
                  </a:cubicBezTo>
                  <a:cubicBezTo>
                    <a:pt x="134" y="92"/>
                    <a:pt x="135" y="91"/>
                    <a:pt x="135" y="90"/>
                  </a:cubicBezTo>
                  <a:cubicBezTo>
                    <a:pt x="134" y="90"/>
                    <a:pt x="134" y="91"/>
                    <a:pt x="133" y="91"/>
                  </a:cubicBezTo>
                  <a:cubicBezTo>
                    <a:pt x="132" y="91"/>
                    <a:pt x="131" y="92"/>
                    <a:pt x="131" y="94"/>
                  </a:cubicBezTo>
                  <a:close/>
                  <a:moveTo>
                    <a:pt x="131" y="25"/>
                  </a:moveTo>
                  <a:cubicBezTo>
                    <a:pt x="133" y="28"/>
                    <a:pt x="134" y="31"/>
                    <a:pt x="135" y="34"/>
                  </a:cubicBezTo>
                  <a:cubicBezTo>
                    <a:pt x="135" y="34"/>
                    <a:pt x="134" y="33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3" y="33"/>
                    <a:pt x="133" y="33"/>
                    <a:pt x="133" y="34"/>
                  </a:cubicBezTo>
                  <a:cubicBezTo>
                    <a:pt x="134" y="34"/>
                    <a:pt x="134" y="34"/>
                    <a:pt x="135" y="35"/>
                  </a:cubicBezTo>
                  <a:cubicBezTo>
                    <a:pt x="135" y="35"/>
                    <a:pt x="135" y="36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8"/>
                    <a:pt x="136" y="38"/>
                    <a:pt x="136" y="39"/>
                  </a:cubicBezTo>
                  <a:cubicBezTo>
                    <a:pt x="136" y="40"/>
                    <a:pt x="136" y="40"/>
                    <a:pt x="135" y="40"/>
                  </a:cubicBezTo>
                  <a:cubicBezTo>
                    <a:pt x="134" y="39"/>
                    <a:pt x="134" y="39"/>
                    <a:pt x="134" y="38"/>
                  </a:cubicBezTo>
                  <a:cubicBezTo>
                    <a:pt x="134" y="38"/>
                    <a:pt x="131" y="35"/>
                    <a:pt x="131" y="34"/>
                  </a:cubicBezTo>
                  <a:cubicBezTo>
                    <a:pt x="131" y="32"/>
                    <a:pt x="132" y="33"/>
                    <a:pt x="131" y="32"/>
                  </a:cubicBezTo>
                  <a:cubicBezTo>
                    <a:pt x="131" y="30"/>
                    <a:pt x="130" y="30"/>
                    <a:pt x="129" y="30"/>
                  </a:cubicBezTo>
                  <a:cubicBezTo>
                    <a:pt x="129" y="30"/>
                    <a:pt x="129" y="31"/>
                    <a:pt x="129" y="31"/>
                  </a:cubicBezTo>
                  <a:cubicBezTo>
                    <a:pt x="127" y="32"/>
                    <a:pt x="126" y="30"/>
                    <a:pt x="124" y="30"/>
                  </a:cubicBezTo>
                  <a:cubicBezTo>
                    <a:pt x="124" y="31"/>
                    <a:pt x="124" y="31"/>
                    <a:pt x="124" y="32"/>
                  </a:cubicBezTo>
                  <a:cubicBezTo>
                    <a:pt x="124" y="32"/>
                    <a:pt x="124" y="33"/>
                    <a:pt x="124" y="33"/>
                  </a:cubicBezTo>
                  <a:cubicBezTo>
                    <a:pt x="124" y="34"/>
                    <a:pt x="125" y="34"/>
                    <a:pt x="125" y="34"/>
                  </a:cubicBezTo>
                  <a:cubicBezTo>
                    <a:pt x="126" y="34"/>
                    <a:pt x="126" y="34"/>
                    <a:pt x="127" y="35"/>
                  </a:cubicBezTo>
                  <a:cubicBezTo>
                    <a:pt x="127" y="35"/>
                    <a:pt x="127" y="35"/>
                    <a:pt x="128" y="35"/>
                  </a:cubicBezTo>
                  <a:cubicBezTo>
                    <a:pt x="130" y="37"/>
                    <a:pt x="131" y="40"/>
                    <a:pt x="132" y="43"/>
                  </a:cubicBezTo>
                  <a:cubicBezTo>
                    <a:pt x="132" y="44"/>
                    <a:pt x="133" y="44"/>
                    <a:pt x="133" y="44"/>
                  </a:cubicBezTo>
                  <a:cubicBezTo>
                    <a:pt x="133" y="45"/>
                    <a:pt x="132" y="44"/>
                    <a:pt x="132" y="44"/>
                  </a:cubicBezTo>
                  <a:cubicBezTo>
                    <a:pt x="131" y="44"/>
                    <a:pt x="131" y="45"/>
                    <a:pt x="132" y="46"/>
                  </a:cubicBezTo>
                  <a:cubicBezTo>
                    <a:pt x="132" y="46"/>
                    <a:pt x="133" y="46"/>
                    <a:pt x="133" y="46"/>
                  </a:cubicBezTo>
                  <a:cubicBezTo>
                    <a:pt x="133" y="46"/>
                    <a:pt x="132" y="43"/>
                    <a:pt x="134" y="45"/>
                  </a:cubicBezTo>
                  <a:cubicBezTo>
                    <a:pt x="134" y="45"/>
                    <a:pt x="134" y="45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5" y="46"/>
                    <a:pt x="135" y="47"/>
                  </a:cubicBezTo>
                  <a:cubicBezTo>
                    <a:pt x="135" y="48"/>
                    <a:pt x="134" y="48"/>
                    <a:pt x="134" y="49"/>
                  </a:cubicBezTo>
                  <a:cubicBezTo>
                    <a:pt x="134" y="50"/>
                    <a:pt x="134" y="51"/>
                    <a:pt x="134" y="53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2" y="53"/>
                    <a:pt x="131" y="53"/>
                    <a:pt x="131" y="54"/>
                  </a:cubicBezTo>
                  <a:cubicBezTo>
                    <a:pt x="131" y="54"/>
                    <a:pt x="131" y="55"/>
                    <a:pt x="131" y="55"/>
                  </a:cubicBezTo>
                  <a:cubicBezTo>
                    <a:pt x="131" y="55"/>
                    <a:pt x="131" y="55"/>
                    <a:pt x="130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29" y="54"/>
                    <a:pt x="129" y="52"/>
                    <a:pt x="129" y="51"/>
                  </a:cubicBezTo>
                  <a:cubicBezTo>
                    <a:pt x="130" y="51"/>
                    <a:pt x="131" y="51"/>
                    <a:pt x="131" y="51"/>
                  </a:cubicBezTo>
                  <a:cubicBezTo>
                    <a:pt x="132" y="51"/>
                    <a:pt x="132" y="51"/>
                    <a:pt x="132" y="50"/>
                  </a:cubicBezTo>
                  <a:cubicBezTo>
                    <a:pt x="132" y="50"/>
                    <a:pt x="133" y="50"/>
                    <a:pt x="133" y="50"/>
                  </a:cubicBezTo>
                  <a:cubicBezTo>
                    <a:pt x="133" y="49"/>
                    <a:pt x="133" y="48"/>
                    <a:pt x="132" y="47"/>
                  </a:cubicBezTo>
                  <a:cubicBezTo>
                    <a:pt x="132" y="46"/>
                    <a:pt x="131" y="46"/>
                    <a:pt x="131" y="45"/>
                  </a:cubicBezTo>
                  <a:cubicBezTo>
                    <a:pt x="131" y="44"/>
                    <a:pt x="131" y="43"/>
                    <a:pt x="131" y="43"/>
                  </a:cubicBezTo>
                  <a:cubicBezTo>
                    <a:pt x="131" y="41"/>
                    <a:pt x="130" y="40"/>
                    <a:pt x="129" y="39"/>
                  </a:cubicBezTo>
                  <a:cubicBezTo>
                    <a:pt x="128" y="39"/>
                    <a:pt x="129" y="41"/>
                    <a:pt x="129" y="42"/>
                  </a:cubicBezTo>
                  <a:cubicBezTo>
                    <a:pt x="129" y="43"/>
                    <a:pt x="129" y="44"/>
                    <a:pt x="128" y="45"/>
                  </a:cubicBezTo>
                  <a:cubicBezTo>
                    <a:pt x="128" y="45"/>
                    <a:pt x="127" y="44"/>
                    <a:pt x="127" y="45"/>
                  </a:cubicBezTo>
                  <a:cubicBezTo>
                    <a:pt x="127" y="46"/>
                    <a:pt x="127" y="47"/>
                    <a:pt x="127" y="48"/>
                  </a:cubicBezTo>
                  <a:cubicBezTo>
                    <a:pt x="127" y="48"/>
                    <a:pt x="127" y="48"/>
                    <a:pt x="128" y="49"/>
                  </a:cubicBezTo>
                  <a:cubicBezTo>
                    <a:pt x="129" y="50"/>
                    <a:pt x="129" y="50"/>
                    <a:pt x="129" y="52"/>
                  </a:cubicBezTo>
                  <a:cubicBezTo>
                    <a:pt x="129" y="53"/>
                    <a:pt x="127" y="52"/>
                    <a:pt x="127" y="52"/>
                  </a:cubicBezTo>
                  <a:cubicBezTo>
                    <a:pt x="125" y="48"/>
                    <a:pt x="126" y="50"/>
                    <a:pt x="125" y="47"/>
                  </a:cubicBezTo>
                  <a:cubicBezTo>
                    <a:pt x="125" y="47"/>
                    <a:pt x="124" y="48"/>
                    <a:pt x="124" y="48"/>
                  </a:cubicBezTo>
                  <a:cubicBezTo>
                    <a:pt x="123" y="47"/>
                    <a:pt x="124" y="47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2" y="46"/>
                    <a:pt x="122" y="46"/>
                    <a:pt x="122" y="47"/>
                  </a:cubicBezTo>
                  <a:cubicBezTo>
                    <a:pt x="122" y="47"/>
                    <a:pt x="123" y="48"/>
                    <a:pt x="123" y="48"/>
                  </a:cubicBezTo>
                  <a:cubicBezTo>
                    <a:pt x="125" y="49"/>
                    <a:pt x="124" y="48"/>
                    <a:pt x="124" y="51"/>
                  </a:cubicBezTo>
                  <a:cubicBezTo>
                    <a:pt x="124" y="53"/>
                    <a:pt x="125" y="55"/>
                    <a:pt x="126" y="57"/>
                  </a:cubicBezTo>
                  <a:cubicBezTo>
                    <a:pt x="126" y="57"/>
                    <a:pt x="126" y="58"/>
                    <a:pt x="126" y="58"/>
                  </a:cubicBezTo>
                  <a:cubicBezTo>
                    <a:pt x="126" y="59"/>
                    <a:pt x="125" y="61"/>
                    <a:pt x="124" y="62"/>
                  </a:cubicBezTo>
                  <a:cubicBezTo>
                    <a:pt x="123" y="63"/>
                    <a:pt x="123" y="63"/>
                    <a:pt x="122" y="64"/>
                  </a:cubicBezTo>
                  <a:cubicBezTo>
                    <a:pt x="121" y="64"/>
                    <a:pt x="121" y="63"/>
                    <a:pt x="121" y="63"/>
                  </a:cubicBezTo>
                  <a:cubicBezTo>
                    <a:pt x="120" y="63"/>
                    <a:pt x="119" y="63"/>
                    <a:pt x="119" y="64"/>
                  </a:cubicBezTo>
                  <a:cubicBezTo>
                    <a:pt x="119" y="65"/>
                    <a:pt x="119" y="65"/>
                    <a:pt x="119" y="66"/>
                  </a:cubicBezTo>
                  <a:cubicBezTo>
                    <a:pt x="120" y="67"/>
                    <a:pt x="120" y="67"/>
                    <a:pt x="121" y="67"/>
                  </a:cubicBezTo>
                  <a:cubicBezTo>
                    <a:pt x="121" y="68"/>
                    <a:pt x="121" y="69"/>
                    <a:pt x="121" y="70"/>
                  </a:cubicBezTo>
                  <a:cubicBezTo>
                    <a:pt x="121" y="71"/>
                    <a:pt x="121" y="71"/>
                    <a:pt x="121" y="72"/>
                  </a:cubicBezTo>
                  <a:cubicBezTo>
                    <a:pt x="121" y="73"/>
                    <a:pt x="120" y="74"/>
                    <a:pt x="120" y="74"/>
                  </a:cubicBezTo>
                  <a:cubicBezTo>
                    <a:pt x="119" y="75"/>
                    <a:pt x="119" y="75"/>
                    <a:pt x="118" y="74"/>
                  </a:cubicBezTo>
                  <a:cubicBezTo>
                    <a:pt x="118" y="74"/>
                    <a:pt x="117" y="71"/>
                    <a:pt x="116" y="71"/>
                  </a:cubicBezTo>
                  <a:cubicBezTo>
                    <a:pt x="115" y="71"/>
                    <a:pt x="116" y="73"/>
                    <a:pt x="116" y="74"/>
                  </a:cubicBezTo>
                  <a:cubicBezTo>
                    <a:pt x="117" y="75"/>
                    <a:pt x="118" y="76"/>
                    <a:pt x="118" y="77"/>
                  </a:cubicBezTo>
                  <a:cubicBezTo>
                    <a:pt x="118" y="77"/>
                    <a:pt x="118" y="78"/>
                    <a:pt x="118" y="79"/>
                  </a:cubicBezTo>
                  <a:cubicBezTo>
                    <a:pt x="118" y="80"/>
                    <a:pt x="118" y="82"/>
                    <a:pt x="118" y="83"/>
                  </a:cubicBezTo>
                  <a:cubicBezTo>
                    <a:pt x="118" y="85"/>
                    <a:pt x="119" y="86"/>
                    <a:pt x="119" y="88"/>
                  </a:cubicBezTo>
                  <a:cubicBezTo>
                    <a:pt x="119" y="90"/>
                    <a:pt x="122" y="88"/>
                    <a:pt x="123" y="88"/>
                  </a:cubicBezTo>
                  <a:cubicBezTo>
                    <a:pt x="123" y="89"/>
                    <a:pt x="123" y="90"/>
                    <a:pt x="124" y="90"/>
                  </a:cubicBezTo>
                  <a:cubicBezTo>
                    <a:pt x="125" y="90"/>
                    <a:pt x="126" y="89"/>
                    <a:pt x="127" y="89"/>
                  </a:cubicBezTo>
                  <a:cubicBezTo>
                    <a:pt x="127" y="89"/>
                    <a:pt x="127" y="90"/>
                    <a:pt x="128" y="90"/>
                  </a:cubicBezTo>
                  <a:cubicBezTo>
                    <a:pt x="128" y="90"/>
                    <a:pt x="128" y="90"/>
                    <a:pt x="128" y="90"/>
                  </a:cubicBezTo>
                  <a:cubicBezTo>
                    <a:pt x="129" y="90"/>
                    <a:pt x="129" y="89"/>
                    <a:pt x="129" y="89"/>
                  </a:cubicBezTo>
                  <a:cubicBezTo>
                    <a:pt x="130" y="89"/>
                    <a:pt x="130" y="89"/>
                    <a:pt x="130" y="89"/>
                  </a:cubicBezTo>
                  <a:cubicBezTo>
                    <a:pt x="130" y="89"/>
                    <a:pt x="131" y="89"/>
                    <a:pt x="131" y="90"/>
                  </a:cubicBezTo>
                  <a:cubicBezTo>
                    <a:pt x="130" y="90"/>
                    <a:pt x="128" y="91"/>
                    <a:pt x="128" y="91"/>
                  </a:cubicBezTo>
                  <a:cubicBezTo>
                    <a:pt x="128" y="92"/>
                    <a:pt x="128" y="91"/>
                    <a:pt x="127" y="9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6" y="91"/>
                    <a:pt x="127" y="92"/>
                    <a:pt x="127" y="92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5" y="92"/>
                    <a:pt x="125" y="91"/>
                    <a:pt x="125" y="91"/>
                  </a:cubicBezTo>
                  <a:cubicBezTo>
                    <a:pt x="125" y="91"/>
                    <a:pt x="124" y="91"/>
                    <a:pt x="124" y="91"/>
                  </a:cubicBezTo>
                  <a:cubicBezTo>
                    <a:pt x="122" y="91"/>
                    <a:pt x="121" y="91"/>
                    <a:pt x="119" y="90"/>
                  </a:cubicBezTo>
                  <a:cubicBezTo>
                    <a:pt x="118" y="90"/>
                    <a:pt x="118" y="89"/>
                    <a:pt x="117" y="88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6" y="84"/>
                    <a:pt x="115" y="82"/>
                    <a:pt x="114" y="79"/>
                  </a:cubicBezTo>
                  <a:cubicBezTo>
                    <a:pt x="114" y="79"/>
                    <a:pt x="113" y="78"/>
                    <a:pt x="114" y="78"/>
                  </a:cubicBezTo>
                  <a:cubicBezTo>
                    <a:pt x="114" y="77"/>
                    <a:pt x="114" y="78"/>
                    <a:pt x="114" y="78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115" y="78"/>
                    <a:pt x="116" y="80"/>
                    <a:pt x="116" y="79"/>
                  </a:cubicBezTo>
                  <a:cubicBezTo>
                    <a:pt x="117" y="76"/>
                    <a:pt x="116" y="78"/>
                    <a:pt x="115" y="76"/>
                  </a:cubicBezTo>
                  <a:cubicBezTo>
                    <a:pt x="115" y="73"/>
                    <a:pt x="115" y="70"/>
                    <a:pt x="114" y="68"/>
                  </a:cubicBezTo>
                  <a:cubicBezTo>
                    <a:pt x="114" y="67"/>
                    <a:pt x="113" y="69"/>
                    <a:pt x="112" y="68"/>
                  </a:cubicBezTo>
                  <a:cubicBezTo>
                    <a:pt x="112" y="68"/>
                    <a:pt x="112" y="67"/>
                    <a:pt x="112" y="66"/>
                  </a:cubicBezTo>
                  <a:cubicBezTo>
                    <a:pt x="112" y="65"/>
                    <a:pt x="112" y="65"/>
                    <a:pt x="112" y="64"/>
                  </a:cubicBezTo>
                  <a:cubicBezTo>
                    <a:pt x="112" y="64"/>
                    <a:pt x="111" y="62"/>
                    <a:pt x="111" y="62"/>
                  </a:cubicBezTo>
                  <a:cubicBezTo>
                    <a:pt x="110" y="62"/>
                    <a:pt x="109" y="62"/>
                    <a:pt x="109" y="62"/>
                  </a:cubicBezTo>
                  <a:cubicBezTo>
                    <a:pt x="109" y="63"/>
                    <a:pt x="109" y="64"/>
                    <a:pt x="109" y="64"/>
                  </a:cubicBezTo>
                  <a:cubicBezTo>
                    <a:pt x="109" y="65"/>
                    <a:pt x="108" y="64"/>
                    <a:pt x="108" y="65"/>
                  </a:cubicBezTo>
                  <a:cubicBezTo>
                    <a:pt x="108" y="65"/>
                    <a:pt x="108" y="66"/>
                    <a:pt x="108" y="66"/>
                  </a:cubicBezTo>
                  <a:cubicBezTo>
                    <a:pt x="108" y="66"/>
                    <a:pt x="107" y="66"/>
                    <a:pt x="107" y="66"/>
                  </a:cubicBezTo>
                  <a:cubicBezTo>
                    <a:pt x="107" y="66"/>
                    <a:pt x="107" y="67"/>
                    <a:pt x="106" y="68"/>
                  </a:cubicBezTo>
                  <a:cubicBezTo>
                    <a:pt x="106" y="68"/>
                    <a:pt x="106" y="68"/>
                    <a:pt x="105" y="68"/>
                  </a:cubicBezTo>
                  <a:cubicBezTo>
                    <a:pt x="105" y="69"/>
                    <a:pt x="105" y="70"/>
                    <a:pt x="105" y="72"/>
                  </a:cubicBezTo>
                  <a:cubicBezTo>
                    <a:pt x="105" y="72"/>
                    <a:pt x="105" y="73"/>
                    <a:pt x="105" y="73"/>
                  </a:cubicBezTo>
                  <a:cubicBezTo>
                    <a:pt x="106" y="74"/>
                    <a:pt x="106" y="74"/>
                    <a:pt x="106" y="76"/>
                  </a:cubicBezTo>
                  <a:cubicBezTo>
                    <a:pt x="106" y="76"/>
                    <a:pt x="107" y="77"/>
                    <a:pt x="106" y="77"/>
                  </a:cubicBezTo>
                  <a:cubicBezTo>
                    <a:pt x="106" y="78"/>
                    <a:pt x="105" y="78"/>
                    <a:pt x="105" y="77"/>
                  </a:cubicBezTo>
                  <a:cubicBezTo>
                    <a:pt x="105" y="77"/>
                    <a:pt x="105" y="75"/>
                    <a:pt x="105" y="75"/>
                  </a:cubicBezTo>
                  <a:cubicBezTo>
                    <a:pt x="105" y="74"/>
                    <a:pt x="104" y="76"/>
                    <a:pt x="104" y="76"/>
                  </a:cubicBezTo>
                  <a:cubicBezTo>
                    <a:pt x="103" y="76"/>
                    <a:pt x="103" y="74"/>
                    <a:pt x="103" y="73"/>
                  </a:cubicBezTo>
                  <a:cubicBezTo>
                    <a:pt x="102" y="69"/>
                    <a:pt x="101" y="66"/>
                    <a:pt x="100" y="63"/>
                  </a:cubicBezTo>
                  <a:cubicBezTo>
                    <a:pt x="100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3"/>
                    <a:pt x="99" y="62"/>
                    <a:pt x="99" y="61"/>
                  </a:cubicBezTo>
                  <a:cubicBezTo>
                    <a:pt x="98" y="60"/>
                    <a:pt x="98" y="59"/>
                    <a:pt x="97" y="58"/>
                  </a:cubicBezTo>
                  <a:cubicBezTo>
                    <a:pt x="96" y="58"/>
                    <a:pt x="94" y="58"/>
                    <a:pt x="92" y="58"/>
                  </a:cubicBezTo>
                  <a:cubicBezTo>
                    <a:pt x="92" y="59"/>
                    <a:pt x="94" y="59"/>
                    <a:pt x="94" y="61"/>
                  </a:cubicBezTo>
                  <a:cubicBezTo>
                    <a:pt x="94" y="65"/>
                    <a:pt x="91" y="67"/>
                    <a:pt x="90" y="69"/>
                  </a:cubicBezTo>
                  <a:cubicBezTo>
                    <a:pt x="89" y="71"/>
                    <a:pt x="86" y="69"/>
                    <a:pt x="85" y="72"/>
                  </a:cubicBezTo>
                  <a:cubicBezTo>
                    <a:pt x="85" y="75"/>
                    <a:pt x="89" y="70"/>
                    <a:pt x="90" y="72"/>
                  </a:cubicBezTo>
                  <a:cubicBezTo>
                    <a:pt x="91" y="81"/>
                    <a:pt x="83" y="84"/>
                    <a:pt x="83" y="90"/>
                  </a:cubicBezTo>
                  <a:cubicBezTo>
                    <a:pt x="83" y="91"/>
                    <a:pt x="83" y="92"/>
                    <a:pt x="83" y="93"/>
                  </a:cubicBezTo>
                  <a:cubicBezTo>
                    <a:pt x="83" y="95"/>
                    <a:pt x="84" y="94"/>
                    <a:pt x="84" y="96"/>
                  </a:cubicBezTo>
                  <a:cubicBezTo>
                    <a:pt x="84" y="97"/>
                    <a:pt x="84" y="97"/>
                    <a:pt x="84" y="98"/>
                  </a:cubicBezTo>
                  <a:cubicBezTo>
                    <a:pt x="84" y="101"/>
                    <a:pt x="81" y="103"/>
                    <a:pt x="81" y="105"/>
                  </a:cubicBezTo>
                  <a:cubicBezTo>
                    <a:pt x="80" y="106"/>
                    <a:pt x="81" y="107"/>
                    <a:pt x="81" y="109"/>
                  </a:cubicBezTo>
                  <a:cubicBezTo>
                    <a:pt x="81" y="112"/>
                    <a:pt x="80" y="109"/>
                    <a:pt x="79" y="112"/>
                  </a:cubicBezTo>
                  <a:cubicBezTo>
                    <a:pt x="79" y="112"/>
                    <a:pt x="79" y="116"/>
                    <a:pt x="79" y="116"/>
                  </a:cubicBezTo>
                  <a:cubicBezTo>
                    <a:pt x="78" y="116"/>
                    <a:pt x="78" y="117"/>
                    <a:pt x="78" y="117"/>
                  </a:cubicBezTo>
                  <a:cubicBezTo>
                    <a:pt x="78" y="117"/>
                    <a:pt x="78" y="118"/>
                    <a:pt x="78" y="118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7" y="120"/>
                    <a:pt x="76" y="121"/>
                    <a:pt x="75" y="121"/>
                  </a:cubicBezTo>
                  <a:cubicBezTo>
                    <a:pt x="74" y="121"/>
                    <a:pt x="72" y="122"/>
                    <a:pt x="72" y="121"/>
                  </a:cubicBezTo>
                  <a:cubicBezTo>
                    <a:pt x="70" y="117"/>
                    <a:pt x="70" y="112"/>
                    <a:pt x="70" y="108"/>
                  </a:cubicBezTo>
                  <a:cubicBezTo>
                    <a:pt x="69" y="105"/>
                    <a:pt x="68" y="104"/>
                    <a:pt x="68" y="102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8" y="101"/>
                    <a:pt x="69" y="101"/>
                    <a:pt x="69" y="101"/>
                  </a:cubicBezTo>
                  <a:cubicBezTo>
                    <a:pt x="69" y="95"/>
                    <a:pt x="68" y="90"/>
                    <a:pt x="67" y="85"/>
                  </a:cubicBezTo>
                  <a:cubicBezTo>
                    <a:pt x="67" y="84"/>
                    <a:pt x="67" y="85"/>
                    <a:pt x="67" y="85"/>
                  </a:cubicBezTo>
                  <a:cubicBezTo>
                    <a:pt x="67" y="85"/>
                    <a:pt x="67" y="85"/>
                    <a:pt x="67" y="84"/>
                  </a:cubicBezTo>
                  <a:cubicBezTo>
                    <a:pt x="67" y="82"/>
                    <a:pt x="68" y="79"/>
                    <a:pt x="67" y="79"/>
                  </a:cubicBezTo>
                  <a:cubicBezTo>
                    <a:pt x="63" y="77"/>
                    <a:pt x="65" y="76"/>
                    <a:pt x="63" y="77"/>
                  </a:cubicBezTo>
                  <a:cubicBezTo>
                    <a:pt x="61" y="78"/>
                    <a:pt x="61" y="79"/>
                    <a:pt x="58" y="78"/>
                  </a:cubicBezTo>
                  <a:cubicBezTo>
                    <a:pt x="53" y="78"/>
                    <a:pt x="55" y="73"/>
                    <a:pt x="53" y="71"/>
                  </a:cubicBezTo>
                  <a:cubicBezTo>
                    <a:pt x="52" y="71"/>
                    <a:pt x="53" y="69"/>
                    <a:pt x="53" y="68"/>
                  </a:cubicBezTo>
                  <a:cubicBezTo>
                    <a:pt x="52" y="65"/>
                    <a:pt x="52" y="60"/>
                    <a:pt x="54" y="58"/>
                  </a:cubicBezTo>
                  <a:cubicBezTo>
                    <a:pt x="56" y="56"/>
                    <a:pt x="56" y="50"/>
                    <a:pt x="57" y="48"/>
                  </a:cubicBezTo>
                  <a:cubicBezTo>
                    <a:pt x="57" y="47"/>
                    <a:pt x="59" y="47"/>
                    <a:pt x="59" y="46"/>
                  </a:cubicBezTo>
                  <a:cubicBezTo>
                    <a:pt x="59" y="44"/>
                    <a:pt x="58" y="46"/>
                    <a:pt x="57" y="44"/>
                  </a:cubicBezTo>
                  <a:cubicBezTo>
                    <a:pt x="57" y="42"/>
                    <a:pt x="58" y="39"/>
                    <a:pt x="58" y="37"/>
                  </a:cubicBezTo>
                  <a:cubicBezTo>
                    <a:pt x="58" y="36"/>
                    <a:pt x="59" y="36"/>
                    <a:pt x="59" y="36"/>
                  </a:cubicBezTo>
                  <a:cubicBezTo>
                    <a:pt x="59" y="36"/>
                    <a:pt x="60" y="37"/>
                    <a:pt x="61" y="36"/>
                  </a:cubicBezTo>
                  <a:cubicBezTo>
                    <a:pt x="62" y="35"/>
                    <a:pt x="61" y="33"/>
                    <a:pt x="61" y="31"/>
                  </a:cubicBezTo>
                  <a:cubicBezTo>
                    <a:pt x="61" y="30"/>
                    <a:pt x="60" y="31"/>
                    <a:pt x="61" y="30"/>
                  </a:cubicBezTo>
                  <a:cubicBezTo>
                    <a:pt x="61" y="29"/>
                    <a:pt x="61" y="28"/>
                    <a:pt x="62" y="27"/>
                  </a:cubicBezTo>
                  <a:cubicBezTo>
                    <a:pt x="62" y="26"/>
                    <a:pt x="62" y="26"/>
                    <a:pt x="62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1" y="28"/>
                    <a:pt x="60" y="2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29"/>
                    <a:pt x="58" y="29"/>
                    <a:pt x="58" y="29"/>
                  </a:cubicBezTo>
                  <a:cubicBezTo>
                    <a:pt x="58" y="27"/>
                    <a:pt x="59" y="26"/>
                    <a:pt x="59" y="25"/>
                  </a:cubicBezTo>
                  <a:cubicBezTo>
                    <a:pt x="60" y="24"/>
                    <a:pt x="60" y="25"/>
                    <a:pt x="61" y="24"/>
                  </a:cubicBezTo>
                  <a:cubicBezTo>
                    <a:pt x="61" y="24"/>
                    <a:pt x="61" y="23"/>
                    <a:pt x="61" y="23"/>
                  </a:cubicBezTo>
                  <a:cubicBezTo>
                    <a:pt x="61" y="22"/>
                    <a:pt x="62" y="21"/>
                    <a:pt x="62" y="22"/>
                  </a:cubicBezTo>
                  <a:cubicBezTo>
                    <a:pt x="63" y="24"/>
                    <a:pt x="63" y="27"/>
                    <a:pt x="65" y="28"/>
                  </a:cubicBezTo>
                  <a:cubicBezTo>
                    <a:pt x="69" y="31"/>
                    <a:pt x="66" y="22"/>
                    <a:pt x="66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6" y="17"/>
                    <a:pt x="66" y="17"/>
                    <a:pt x="67" y="16"/>
                  </a:cubicBezTo>
                  <a:cubicBezTo>
                    <a:pt x="67" y="16"/>
                    <a:pt x="68" y="17"/>
                    <a:pt x="68" y="17"/>
                  </a:cubicBezTo>
                  <a:cubicBezTo>
                    <a:pt x="69" y="15"/>
                    <a:pt x="71" y="10"/>
                    <a:pt x="73" y="10"/>
                  </a:cubicBezTo>
                  <a:cubicBezTo>
                    <a:pt x="73" y="10"/>
                    <a:pt x="74" y="10"/>
                    <a:pt x="74" y="10"/>
                  </a:cubicBezTo>
                  <a:cubicBezTo>
                    <a:pt x="76" y="10"/>
                    <a:pt x="76" y="11"/>
                    <a:pt x="78" y="12"/>
                  </a:cubicBezTo>
                  <a:cubicBezTo>
                    <a:pt x="79" y="12"/>
                    <a:pt x="80" y="13"/>
                    <a:pt x="80" y="14"/>
                  </a:cubicBezTo>
                  <a:cubicBezTo>
                    <a:pt x="80" y="14"/>
                    <a:pt x="80" y="15"/>
                    <a:pt x="80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4"/>
                    <a:pt x="81" y="13"/>
                    <a:pt x="81" y="13"/>
                  </a:cubicBezTo>
                  <a:cubicBezTo>
                    <a:pt x="82" y="13"/>
                    <a:pt x="82" y="14"/>
                    <a:pt x="83" y="14"/>
                  </a:cubicBezTo>
                  <a:cubicBezTo>
                    <a:pt x="83" y="14"/>
                    <a:pt x="83" y="14"/>
                    <a:pt x="83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5" y="13"/>
                    <a:pt x="87" y="14"/>
                    <a:pt x="89" y="13"/>
                  </a:cubicBezTo>
                  <a:cubicBezTo>
                    <a:pt x="89" y="13"/>
                    <a:pt x="88" y="11"/>
                    <a:pt x="89" y="11"/>
                  </a:cubicBezTo>
                  <a:cubicBezTo>
                    <a:pt x="89" y="10"/>
                    <a:pt x="89" y="10"/>
                    <a:pt x="90" y="10"/>
                  </a:cubicBezTo>
                  <a:cubicBezTo>
                    <a:pt x="91" y="10"/>
                    <a:pt x="90" y="11"/>
                    <a:pt x="91" y="12"/>
                  </a:cubicBezTo>
                  <a:cubicBezTo>
                    <a:pt x="92" y="12"/>
                    <a:pt x="93" y="10"/>
                    <a:pt x="94" y="10"/>
                  </a:cubicBezTo>
                  <a:cubicBezTo>
                    <a:pt x="94" y="10"/>
                    <a:pt x="94" y="10"/>
                    <a:pt x="95" y="10"/>
                  </a:cubicBezTo>
                  <a:cubicBezTo>
                    <a:pt x="95" y="10"/>
                    <a:pt x="94" y="9"/>
                    <a:pt x="94" y="9"/>
                  </a:cubicBezTo>
                  <a:cubicBezTo>
                    <a:pt x="95" y="9"/>
                    <a:pt x="96" y="9"/>
                    <a:pt x="97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00" y="8"/>
                    <a:pt x="101" y="9"/>
                    <a:pt x="103" y="10"/>
                  </a:cubicBezTo>
                  <a:cubicBezTo>
                    <a:pt x="103" y="10"/>
                    <a:pt x="103" y="12"/>
                    <a:pt x="103" y="12"/>
                  </a:cubicBezTo>
                  <a:cubicBezTo>
                    <a:pt x="106" y="13"/>
                    <a:pt x="108" y="13"/>
                    <a:pt x="110" y="14"/>
                  </a:cubicBezTo>
                  <a:cubicBezTo>
                    <a:pt x="111" y="15"/>
                    <a:pt x="113" y="16"/>
                    <a:pt x="114" y="17"/>
                  </a:cubicBezTo>
                  <a:cubicBezTo>
                    <a:pt x="115" y="17"/>
                    <a:pt x="114" y="16"/>
                    <a:pt x="114" y="16"/>
                  </a:cubicBezTo>
                  <a:cubicBezTo>
                    <a:pt x="118" y="18"/>
                    <a:pt x="122" y="20"/>
                    <a:pt x="126" y="23"/>
                  </a:cubicBezTo>
                  <a:cubicBezTo>
                    <a:pt x="127" y="23"/>
                    <a:pt x="128" y="24"/>
                    <a:pt x="130" y="24"/>
                  </a:cubicBezTo>
                  <a:cubicBezTo>
                    <a:pt x="130" y="25"/>
                    <a:pt x="131" y="25"/>
                    <a:pt x="131" y="25"/>
                  </a:cubicBezTo>
                  <a:close/>
                  <a:moveTo>
                    <a:pt x="139" y="83"/>
                  </a:moveTo>
                  <a:cubicBezTo>
                    <a:pt x="139" y="83"/>
                    <a:pt x="139" y="83"/>
                    <a:pt x="139" y="83"/>
                  </a:cubicBezTo>
                  <a:cubicBezTo>
                    <a:pt x="139" y="83"/>
                    <a:pt x="138" y="83"/>
                    <a:pt x="138" y="84"/>
                  </a:cubicBezTo>
                  <a:cubicBezTo>
                    <a:pt x="138" y="85"/>
                    <a:pt x="138" y="86"/>
                    <a:pt x="138" y="87"/>
                  </a:cubicBezTo>
                  <a:cubicBezTo>
                    <a:pt x="138" y="87"/>
                    <a:pt x="138" y="88"/>
                    <a:pt x="137" y="88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8" y="88"/>
                    <a:pt x="137" y="87"/>
                  </a:cubicBezTo>
                  <a:cubicBezTo>
                    <a:pt x="137" y="87"/>
                    <a:pt x="136" y="88"/>
                    <a:pt x="136" y="88"/>
                  </a:cubicBezTo>
                  <a:cubicBezTo>
                    <a:pt x="136" y="87"/>
                    <a:pt x="137" y="86"/>
                    <a:pt x="137" y="86"/>
                  </a:cubicBezTo>
                  <a:cubicBezTo>
                    <a:pt x="136" y="85"/>
                    <a:pt x="135" y="85"/>
                    <a:pt x="135" y="85"/>
                  </a:cubicBezTo>
                  <a:cubicBezTo>
                    <a:pt x="134" y="85"/>
                    <a:pt x="134" y="84"/>
                    <a:pt x="133" y="83"/>
                  </a:cubicBezTo>
                  <a:cubicBezTo>
                    <a:pt x="133" y="82"/>
                    <a:pt x="133" y="84"/>
                    <a:pt x="133" y="82"/>
                  </a:cubicBezTo>
                  <a:cubicBezTo>
                    <a:pt x="133" y="81"/>
                    <a:pt x="134" y="82"/>
                    <a:pt x="134" y="82"/>
                  </a:cubicBezTo>
                  <a:cubicBezTo>
                    <a:pt x="135" y="81"/>
                    <a:pt x="134" y="82"/>
                    <a:pt x="135" y="83"/>
                  </a:cubicBezTo>
                  <a:cubicBezTo>
                    <a:pt x="135" y="84"/>
                    <a:pt x="136" y="82"/>
                    <a:pt x="136" y="82"/>
                  </a:cubicBezTo>
                  <a:cubicBezTo>
                    <a:pt x="137" y="82"/>
                    <a:pt x="137" y="82"/>
                    <a:pt x="137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9" y="82"/>
                    <a:pt x="139" y="83"/>
                  </a:cubicBezTo>
                  <a:close/>
                  <a:moveTo>
                    <a:pt x="34" y="128"/>
                  </a:moveTo>
                  <a:cubicBezTo>
                    <a:pt x="33" y="127"/>
                    <a:pt x="31" y="127"/>
                    <a:pt x="30" y="126"/>
                  </a:cubicBezTo>
                  <a:cubicBezTo>
                    <a:pt x="30" y="125"/>
                    <a:pt x="30" y="125"/>
                    <a:pt x="30" y="124"/>
                  </a:cubicBezTo>
                  <a:cubicBezTo>
                    <a:pt x="30" y="123"/>
                    <a:pt x="29" y="122"/>
                    <a:pt x="29" y="121"/>
                  </a:cubicBezTo>
                  <a:cubicBezTo>
                    <a:pt x="29" y="121"/>
                    <a:pt x="28" y="120"/>
                    <a:pt x="28" y="120"/>
                  </a:cubicBezTo>
                  <a:cubicBezTo>
                    <a:pt x="28" y="117"/>
                    <a:pt x="27" y="114"/>
                    <a:pt x="27" y="112"/>
                  </a:cubicBezTo>
                  <a:cubicBezTo>
                    <a:pt x="27" y="108"/>
                    <a:pt x="27" y="104"/>
                    <a:pt x="25" y="100"/>
                  </a:cubicBezTo>
                  <a:cubicBezTo>
                    <a:pt x="24" y="95"/>
                    <a:pt x="23" y="98"/>
                    <a:pt x="21" y="92"/>
                  </a:cubicBezTo>
                  <a:cubicBezTo>
                    <a:pt x="21" y="91"/>
                    <a:pt x="20" y="91"/>
                    <a:pt x="20" y="91"/>
                  </a:cubicBezTo>
                  <a:cubicBezTo>
                    <a:pt x="20" y="90"/>
                    <a:pt x="18" y="86"/>
                    <a:pt x="18" y="85"/>
                  </a:cubicBezTo>
                  <a:cubicBezTo>
                    <a:pt x="18" y="84"/>
                    <a:pt x="18" y="83"/>
                    <a:pt x="18" y="82"/>
                  </a:cubicBezTo>
                  <a:cubicBezTo>
                    <a:pt x="17" y="80"/>
                    <a:pt x="18" y="80"/>
                    <a:pt x="19" y="79"/>
                  </a:cubicBezTo>
                  <a:cubicBezTo>
                    <a:pt x="19" y="79"/>
                    <a:pt x="19" y="79"/>
                    <a:pt x="19" y="78"/>
                  </a:cubicBezTo>
                  <a:cubicBezTo>
                    <a:pt x="19" y="78"/>
                    <a:pt x="19" y="78"/>
                    <a:pt x="19" y="77"/>
                  </a:cubicBezTo>
                  <a:cubicBezTo>
                    <a:pt x="19" y="76"/>
                    <a:pt x="19" y="75"/>
                    <a:pt x="19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3"/>
                    <a:pt x="18" y="72"/>
                    <a:pt x="18" y="73"/>
                  </a:cubicBezTo>
                  <a:cubicBezTo>
                    <a:pt x="18" y="73"/>
                    <a:pt x="18" y="74"/>
                    <a:pt x="18" y="74"/>
                  </a:cubicBezTo>
                  <a:cubicBezTo>
                    <a:pt x="18" y="74"/>
                    <a:pt x="17" y="74"/>
                    <a:pt x="17" y="73"/>
                  </a:cubicBezTo>
                  <a:cubicBezTo>
                    <a:pt x="16" y="72"/>
                    <a:pt x="15" y="70"/>
                    <a:pt x="14" y="69"/>
                  </a:cubicBezTo>
                  <a:cubicBezTo>
                    <a:pt x="13" y="68"/>
                    <a:pt x="12" y="68"/>
                    <a:pt x="11" y="67"/>
                  </a:cubicBezTo>
                  <a:cubicBezTo>
                    <a:pt x="11" y="67"/>
                    <a:pt x="11" y="66"/>
                    <a:pt x="11" y="66"/>
                  </a:cubicBezTo>
                  <a:cubicBezTo>
                    <a:pt x="8" y="66"/>
                    <a:pt x="6" y="67"/>
                    <a:pt x="5" y="64"/>
                  </a:cubicBezTo>
                  <a:cubicBezTo>
                    <a:pt x="4" y="60"/>
                    <a:pt x="4" y="61"/>
                    <a:pt x="3" y="59"/>
                  </a:cubicBezTo>
                  <a:cubicBezTo>
                    <a:pt x="3" y="58"/>
                    <a:pt x="4" y="58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9"/>
                    <a:pt x="4" y="60"/>
                    <a:pt x="3" y="61"/>
                  </a:cubicBezTo>
                  <a:cubicBezTo>
                    <a:pt x="2" y="62"/>
                    <a:pt x="2" y="59"/>
                    <a:pt x="2" y="56"/>
                  </a:cubicBezTo>
                  <a:cubicBezTo>
                    <a:pt x="2" y="55"/>
                    <a:pt x="2" y="54"/>
                    <a:pt x="1" y="54"/>
                  </a:cubicBezTo>
                  <a:cubicBezTo>
                    <a:pt x="0" y="52"/>
                    <a:pt x="0" y="52"/>
                    <a:pt x="0" y="50"/>
                  </a:cubicBezTo>
                  <a:cubicBezTo>
                    <a:pt x="0" y="49"/>
                    <a:pt x="3" y="44"/>
                    <a:pt x="4" y="43"/>
                  </a:cubicBezTo>
                  <a:cubicBezTo>
                    <a:pt x="4" y="42"/>
                    <a:pt x="3" y="41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4" y="39"/>
                    <a:pt x="5" y="39"/>
                  </a:cubicBezTo>
                  <a:cubicBezTo>
                    <a:pt x="5" y="39"/>
                    <a:pt x="5" y="38"/>
                    <a:pt x="5" y="37"/>
                  </a:cubicBezTo>
                  <a:cubicBezTo>
                    <a:pt x="5" y="37"/>
                    <a:pt x="4" y="38"/>
                    <a:pt x="4" y="38"/>
                  </a:cubicBezTo>
                  <a:cubicBezTo>
                    <a:pt x="4" y="37"/>
                    <a:pt x="4" y="37"/>
                    <a:pt x="5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3" y="36"/>
                    <a:pt x="1" y="37"/>
                    <a:pt x="0" y="38"/>
                  </a:cubicBezTo>
                  <a:cubicBezTo>
                    <a:pt x="1" y="36"/>
                    <a:pt x="2" y="33"/>
                    <a:pt x="3" y="31"/>
                  </a:cubicBezTo>
                  <a:cubicBezTo>
                    <a:pt x="5" y="28"/>
                    <a:pt x="6" y="27"/>
                    <a:pt x="11" y="24"/>
                  </a:cubicBezTo>
                  <a:cubicBezTo>
                    <a:pt x="14" y="22"/>
                    <a:pt x="15" y="22"/>
                    <a:pt x="19" y="20"/>
                  </a:cubicBezTo>
                  <a:cubicBezTo>
                    <a:pt x="20" y="19"/>
                    <a:pt x="20" y="20"/>
                    <a:pt x="21" y="20"/>
                  </a:cubicBezTo>
                  <a:cubicBezTo>
                    <a:pt x="21" y="20"/>
                    <a:pt x="21" y="19"/>
                    <a:pt x="21" y="19"/>
                  </a:cubicBezTo>
                  <a:cubicBezTo>
                    <a:pt x="21" y="19"/>
                    <a:pt x="20" y="20"/>
                    <a:pt x="20" y="19"/>
                  </a:cubicBezTo>
                  <a:cubicBezTo>
                    <a:pt x="19" y="18"/>
                    <a:pt x="22" y="15"/>
                    <a:pt x="23" y="15"/>
                  </a:cubicBezTo>
                  <a:cubicBezTo>
                    <a:pt x="24" y="14"/>
                    <a:pt x="24" y="15"/>
                    <a:pt x="26" y="15"/>
                  </a:cubicBezTo>
                  <a:cubicBezTo>
                    <a:pt x="26" y="15"/>
                    <a:pt x="27" y="14"/>
                    <a:pt x="28" y="14"/>
                  </a:cubicBezTo>
                  <a:cubicBezTo>
                    <a:pt x="28" y="14"/>
                    <a:pt x="28" y="16"/>
                    <a:pt x="27" y="17"/>
                  </a:cubicBezTo>
                  <a:cubicBezTo>
                    <a:pt x="27" y="17"/>
                    <a:pt x="26" y="19"/>
                    <a:pt x="26" y="18"/>
                  </a:cubicBezTo>
                  <a:cubicBezTo>
                    <a:pt x="27" y="18"/>
                    <a:pt x="28" y="17"/>
                    <a:pt x="29" y="16"/>
                  </a:cubicBezTo>
                  <a:cubicBezTo>
                    <a:pt x="29" y="15"/>
                    <a:pt x="28" y="15"/>
                    <a:pt x="28" y="14"/>
                  </a:cubicBezTo>
                  <a:cubicBezTo>
                    <a:pt x="29" y="12"/>
                    <a:pt x="31" y="12"/>
                    <a:pt x="32" y="12"/>
                  </a:cubicBezTo>
                  <a:cubicBezTo>
                    <a:pt x="32" y="12"/>
                    <a:pt x="32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4" y="12"/>
                    <a:pt x="34" y="12"/>
                  </a:cubicBezTo>
                  <a:cubicBezTo>
                    <a:pt x="34" y="11"/>
                    <a:pt x="34" y="9"/>
                    <a:pt x="34" y="9"/>
                  </a:cubicBezTo>
                  <a:cubicBezTo>
                    <a:pt x="35" y="9"/>
                    <a:pt x="35" y="10"/>
                    <a:pt x="36" y="9"/>
                  </a:cubicBezTo>
                  <a:cubicBezTo>
                    <a:pt x="36" y="9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5" y="7"/>
                    <a:pt x="35" y="7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8" y="5"/>
                    <a:pt x="38" y="5"/>
                  </a:cubicBezTo>
                  <a:cubicBezTo>
                    <a:pt x="38" y="5"/>
                    <a:pt x="38" y="7"/>
                    <a:pt x="38" y="7"/>
                  </a:cubicBezTo>
                  <a:cubicBezTo>
                    <a:pt x="40" y="4"/>
                    <a:pt x="43" y="2"/>
                    <a:pt x="46" y="2"/>
                  </a:cubicBezTo>
                  <a:cubicBezTo>
                    <a:pt x="46" y="2"/>
                    <a:pt x="46" y="3"/>
                    <a:pt x="46" y="3"/>
                  </a:cubicBezTo>
                  <a:cubicBezTo>
                    <a:pt x="48" y="3"/>
                    <a:pt x="50" y="3"/>
                    <a:pt x="51" y="2"/>
                  </a:cubicBezTo>
                  <a:cubicBezTo>
                    <a:pt x="52" y="2"/>
                    <a:pt x="54" y="1"/>
                    <a:pt x="56" y="0"/>
                  </a:cubicBezTo>
                  <a:cubicBezTo>
                    <a:pt x="56" y="0"/>
                    <a:pt x="57" y="1"/>
                    <a:pt x="58" y="1"/>
                  </a:cubicBezTo>
                  <a:cubicBezTo>
                    <a:pt x="59" y="0"/>
                    <a:pt x="59" y="1"/>
                    <a:pt x="61" y="1"/>
                  </a:cubicBezTo>
                  <a:cubicBezTo>
                    <a:pt x="61" y="1"/>
                    <a:pt x="61" y="3"/>
                    <a:pt x="61" y="3"/>
                  </a:cubicBezTo>
                  <a:cubicBezTo>
                    <a:pt x="57" y="4"/>
                    <a:pt x="60" y="6"/>
                    <a:pt x="56" y="9"/>
                  </a:cubicBezTo>
                  <a:cubicBezTo>
                    <a:pt x="56" y="9"/>
                    <a:pt x="57" y="10"/>
                    <a:pt x="57" y="11"/>
                  </a:cubicBezTo>
                  <a:cubicBezTo>
                    <a:pt x="57" y="12"/>
                    <a:pt x="56" y="12"/>
                    <a:pt x="56" y="13"/>
                  </a:cubicBezTo>
                  <a:cubicBezTo>
                    <a:pt x="52" y="13"/>
                    <a:pt x="52" y="15"/>
                    <a:pt x="50" y="16"/>
                  </a:cubicBezTo>
                  <a:cubicBezTo>
                    <a:pt x="46" y="19"/>
                    <a:pt x="48" y="22"/>
                    <a:pt x="45" y="22"/>
                  </a:cubicBezTo>
                  <a:cubicBezTo>
                    <a:pt x="44" y="22"/>
                    <a:pt x="43" y="21"/>
                    <a:pt x="43" y="18"/>
                  </a:cubicBezTo>
                  <a:cubicBezTo>
                    <a:pt x="43" y="18"/>
                    <a:pt x="44" y="17"/>
                    <a:pt x="44" y="17"/>
                  </a:cubicBezTo>
                  <a:cubicBezTo>
                    <a:pt x="44" y="14"/>
                    <a:pt x="45" y="15"/>
                    <a:pt x="45" y="13"/>
                  </a:cubicBezTo>
                  <a:cubicBezTo>
                    <a:pt x="45" y="12"/>
                    <a:pt x="45" y="11"/>
                    <a:pt x="45" y="10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8"/>
                    <a:pt x="45" y="8"/>
                  </a:cubicBezTo>
                  <a:cubicBezTo>
                    <a:pt x="44" y="8"/>
                    <a:pt x="43" y="8"/>
                    <a:pt x="42" y="8"/>
                  </a:cubicBezTo>
                  <a:cubicBezTo>
                    <a:pt x="42" y="8"/>
                    <a:pt x="42" y="6"/>
                    <a:pt x="42" y="6"/>
                  </a:cubicBezTo>
                  <a:cubicBezTo>
                    <a:pt x="40" y="7"/>
                    <a:pt x="38" y="9"/>
                    <a:pt x="37" y="11"/>
                  </a:cubicBezTo>
                  <a:cubicBezTo>
                    <a:pt x="36" y="12"/>
                    <a:pt x="38" y="11"/>
                    <a:pt x="38" y="11"/>
                  </a:cubicBezTo>
                  <a:cubicBezTo>
                    <a:pt x="38" y="12"/>
                    <a:pt x="38" y="13"/>
                    <a:pt x="38" y="13"/>
                  </a:cubicBezTo>
                  <a:cubicBezTo>
                    <a:pt x="38" y="13"/>
                    <a:pt x="39" y="13"/>
                    <a:pt x="39" y="13"/>
                  </a:cubicBezTo>
                  <a:cubicBezTo>
                    <a:pt x="40" y="13"/>
                    <a:pt x="40" y="14"/>
                    <a:pt x="40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7"/>
                    <a:pt x="40" y="18"/>
                    <a:pt x="39" y="18"/>
                  </a:cubicBezTo>
                  <a:cubicBezTo>
                    <a:pt x="39" y="18"/>
                    <a:pt x="39" y="17"/>
                    <a:pt x="38" y="18"/>
                  </a:cubicBezTo>
                  <a:cubicBezTo>
                    <a:pt x="38" y="18"/>
                    <a:pt x="38" y="19"/>
                    <a:pt x="38" y="20"/>
                  </a:cubicBezTo>
                  <a:cubicBezTo>
                    <a:pt x="38" y="21"/>
                    <a:pt x="37" y="20"/>
                    <a:pt x="37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2"/>
                    <a:pt x="36" y="22"/>
                    <a:pt x="35" y="22"/>
                  </a:cubicBezTo>
                  <a:cubicBezTo>
                    <a:pt x="35" y="22"/>
                    <a:pt x="35" y="21"/>
                    <a:pt x="35" y="20"/>
                  </a:cubicBezTo>
                  <a:cubicBezTo>
                    <a:pt x="34" y="19"/>
                    <a:pt x="35" y="20"/>
                    <a:pt x="34" y="20"/>
                  </a:cubicBezTo>
                  <a:cubicBezTo>
                    <a:pt x="34" y="20"/>
                    <a:pt x="33" y="21"/>
                    <a:pt x="33" y="20"/>
                  </a:cubicBezTo>
                  <a:cubicBezTo>
                    <a:pt x="33" y="18"/>
                    <a:pt x="33" y="19"/>
                    <a:pt x="35" y="18"/>
                  </a:cubicBezTo>
                  <a:cubicBezTo>
                    <a:pt x="36" y="18"/>
                    <a:pt x="36" y="17"/>
                    <a:pt x="36" y="17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4" y="15"/>
                    <a:pt x="34" y="15"/>
                  </a:cubicBezTo>
                  <a:cubicBezTo>
                    <a:pt x="33" y="16"/>
                    <a:pt x="33" y="17"/>
                    <a:pt x="33" y="18"/>
                  </a:cubicBezTo>
                  <a:cubicBezTo>
                    <a:pt x="32" y="19"/>
                    <a:pt x="32" y="18"/>
                    <a:pt x="32" y="19"/>
                  </a:cubicBezTo>
                  <a:cubicBezTo>
                    <a:pt x="31" y="20"/>
                    <a:pt x="32" y="21"/>
                    <a:pt x="32" y="21"/>
                  </a:cubicBezTo>
                  <a:cubicBezTo>
                    <a:pt x="31" y="22"/>
                    <a:pt x="30" y="21"/>
                    <a:pt x="29" y="22"/>
                  </a:cubicBezTo>
                  <a:cubicBezTo>
                    <a:pt x="28" y="22"/>
                    <a:pt x="28" y="22"/>
                    <a:pt x="27" y="22"/>
                  </a:cubicBezTo>
                  <a:cubicBezTo>
                    <a:pt x="26" y="23"/>
                    <a:pt x="25" y="25"/>
                    <a:pt x="24" y="26"/>
                  </a:cubicBezTo>
                  <a:cubicBezTo>
                    <a:pt x="24" y="26"/>
                    <a:pt x="24" y="27"/>
                    <a:pt x="24" y="27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9"/>
                    <a:pt x="27" y="30"/>
                    <a:pt x="27" y="31"/>
                  </a:cubicBezTo>
                  <a:cubicBezTo>
                    <a:pt x="27" y="32"/>
                    <a:pt x="27" y="32"/>
                    <a:pt x="27" y="31"/>
                  </a:cubicBezTo>
                  <a:cubicBezTo>
                    <a:pt x="28" y="28"/>
                    <a:pt x="30" y="28"/>
                    <a:pt x="31" y="22"/>
                  </a:cubicBezTo>
                  <a:cubicBezTo>
                    <a:pt x="32" y="22"/>
                    <a:pt x="32" y="21"/>
                    <a:pt x="32" y="21"/>
                  </a:cubicBezTo>
                  <a:cubicBezTo>
                    <a:pt x="34" y="21"/>
                    <a:pt x="34" y="21"/>
                    <a:pt x="35" y="24"/>
                  </a:cubicBezTo>
                  <a:cubicBezTo>
                    <a:pt x="35" y="25"/>
                    <a:pt x="36" y="22"/>
                    <a:pt x="37" y="22"/>
                  </a:cubicBezTo>
                  <a:cubicBezTo>
                    <a:pt x="37" y="23"/>
                    <a:pt x="37" y="25"/>
                    <a:pt x="37" y="26"/>
                  </a:cubicBezTo>
                  <a:cubicBezTo>
                    <a:pt x="37" y="27"/>
                    <a:pt x="38" y="27"/>
                    <a:pt x="38" y="28"/>
                  </a:cubicBezTo>
                  <a:cubicBezTo>
                    <a:pt x="38" y="29"/>
                    <a:pt x="37" y="31"/>
                    <a:pt x="37" y="32"/>
                  </a:cubicBezTo>
                  <a:cubicBezTo>
                    <a:pt x="37" y="33"/>
                    <a:pt x="38" y="32"/>
                    <a:pt x="38" y="32"/>
                  </a:cubicBezTo>
                  <a:cubicBezTo>
                    <a:pt x="39" y="33"/>
                    <a:pt x="39" y="34"/>
                    <a:pt x="38" y="34"/>
                  </a:cubicBezTo>
                  <a:cubicBezTo>
                    <a:pt x="37" y="35"/>
                    <a:pt x="36" y="36"/>
                    <a:pt x="35" y="35"/>
                  </a:cubicBezTo>
                  <a:cubicBezTo>
                    <a:pt x="34" y="34"/>
                    <a:pt x="36" y="33"/>
                    <a:pt x="36" y="32"/>
                  </a:cubicBezTo>
                  <a:cubicBezTo>
                    <a:pt x="35" y="31"/>
                    <a:pt x="34" y="31"/>
                    <a:pt x="33" y="32"/>
                  </a:cubicBezTo>
                  <a:cubicBezTo>
                    <a:pt x="32" y="33"/>
                    <a:pt x="32" y="35"/>
                    <a:pt x="32" y="36"/>
                  </a:cubicBezTo>
                  <a:cubicBezTo>
                    <a:pt x="33" y="36"/>
                    <a:pt x="34" y="35"/>
                    <a:pt x="34" y="36"/>
                  </a:cubicBezTo>
                  <a:cubicBezTo>
                    <a:pt x="34" y="39"/>
                    <a:pt x="32" y="39"/>
                    <a:pt x="31" y="39"/>
                  </a:cubicBezTo>
                  <a:cubicBezTo>
                    <a:pt x="31" y="39"/>
                    <a:pt x="30" y="38"/>
                    <a:pt x="30" y="39"/>
                  </a:cubicBezTo>
                  <a:cubicBezTo>
                    <a:pt x="28" y="41"/>
                    <a:pt x="26" y="43"/>
                    <a:pt x="24" y="45"/>
                  </a:cubicBezTo>
                  <a:cubicBezTo>
                    <a:pt x="24" y="45"/>
                    <a:pt x="24" y="46"/>
                    <a:pt x="23" y="48"/>
                  </a:cubicBezTo>
                  <a:cubicBezTo>
                    <a:pt x="23" y="49"/>
                    <a:pt x="22" y="49"/>
                    <a:pt x="22" y="49"/>
                  </a:cubicBezTo>
                  <a:cubicBezTo>
                    <a:pt x="21" y="51"/>
                    <a:pt x="21" y="51"/>
                    <a:pt x="20" y="53"/>
                  </a:cubicBezTo>
                  <a:cubicBezTo>
                    <a:pt x="19" y="54"/>
                    <a:pt x="19" y="55"/>
                    <a:pt x="20" y="55"/>
                  </a:cubicBezTo>
                  <a:cubicBezTo>
                    <a:pt x="20" y="56"/>
                    <a:pt x="21" y="55"/>
                    <a:pt x="22" y="55"/>
                  </a:cubicBezTo>
                  <a:cubicBezTo>
                    <a:pt x="22" y="56"/>
                    <a:pt x="21" y="58"/>
                    <a:pt x="21" y="58"/>
                  </a:cubicBezTo>
                  <a:cubicBezTo>
                    <a:pt x="21" y="59"/>
                    <a:pt x="20" y="59"/>
                    <a:pt x="20" y="59"/>
                  </a:cubicBezTo>
                  <a:cubicBezTo>
                    <a:pt x="20" y="58"/>
                    <a:pt x="20" y="57"/>
                    <a:pt x="20" y="56"/>
                  </a:cubicBezTo>
                  <a:cubicBezTo>
                    <a:pt x="20" y="56"/>
                    <a:pt x="20" y="57"/>
                    <a:pt x="19" y="57"/>
                  </a:cubicBezTo>
                  <a:cubicBezTo>
                    <a:pt x="16" y="58"/>
                    <a:pt x="20" y="55"/>
                    <a:pt x="17" y="53"/>
                  </a:cubicBezTo>
                  <a:cubicBezTo>
                    <a:pt x="16" y="53"/>
                    <a:pt x="16" y="53"/>
                    <a:pt x="15" y="53"/>
                  </a:cubicBezTo>
                  <a:cubicBezTo>
                    <a:pt x="15" y="54"/>
                    <a:pt x="16" y="54"/>
                    <a:pt x="15" y="54"/>
                  </a:cubicBezTo>
                  <a:cubicBezTo>
                    <a:pt x="12" y="55"/>
                    <a:pt x="10" y="55"/>
                    <a:pt x="10" y="62"/>
                  </a:cubicBezTo>
                  <a:cubicBezTo>
                    <a:pt x="10" y="63"/>
                    <a:pt x="11" y="64"/>
                    <a:pt x="12" y="64"/>
                  </a:cubicBezTo>
                  <a:cubicBezTo>
                    <a:pt x="12" y="64"/>
                    <a:pt x="13" y="63"/>
                    <a:pt x="13" y="62"/>
                  </a:cubicBezTo>
                  <a:cubicBezTo>
                    <a:pt x="14" y="62"/>
                    <a:pt x="13" y="61"/>
                    <a:pt x="14" y="61"/>
                  </a:cubicBezTo>
                  <a:cubicBezTo>
                    <a:pt x="15" y="61"/>
                    <a:pt x="15" y="60"/>
                    <a:pt x="15" y="61"/>
                  </a:cubicBezTo>
                  <a:cubicBezTo>
                    <a:pt x="15" y="61"/>
                    <a:pt x="15" y="62"/>
                    <a:pt x="15" y="62"/>
                  </a:cubicBezTo>
                  <a:cubicBezTo>
                    <a:pt x="15" y="64"/>
                    <a:pt x="14" y="64"/>
                    <a:pt x="14" y="66"/>
                  </a:cubicBezTo>
                  <a:cubicBezTo>
                    <a:pt x="15" y="66"/>
                    <a:pt x="15" y="66"/>
                    <a:pt x="16" y="66"/>
                  </a:cubicBezTo>
                  <a:cubicBezTo>
                    <a:pt x="17" y="66"/>
                    <a:pt x="16" y="68"/>
                    <a:pt x="16" y="69"/>
                  </a:cubicBezTo>
                  <a:cubicBezTo>
                    <a:pt x="16" y="70"/>
                    <a:pt x="16" y="71"/>
                    <a:pt x="17" y="72"/>
                  </a:cubicBezTo>
                  <a:cubicBezTo>
                    <a:pt x="19" y="72"/>
                    <a:pt x="20" y="68"/>
                    <a:pt x="22" y="70"/>
                  </a:cubicBezTo>
                  <a:cubicBezTo>
                    <a:pt x="24" y="71"/>
                    <a:pt x="26" y="71"/>
                    <a:pt x="28" y="70"/>
                  </a:cubicBezTo>
                  <a:cubicBezTo>
                    <a:pt x="29" y="70"/>
                    <a:pt x="29" y="68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9"/>
                    <a:pt x="28" y="71"/>
                    <a:pt x="29" y="73"/>
                  </a:cubicBezTo>
                  <a:cubicBezTo>
                    <a:pt x="29" y="74"/>
                    <a:pt x="30" y="75"/>
                    <a:pt x="31" y="76"/>
                  </a:cubicBezTo>
                  <a:cubicBezTo>
                    <a:pt x="32" y="76"/>
                    <a:pt x="33" y="76"/>
                    <a:pt x="34" y="76"/>
                  </a:cubicBezTo>
                  <a:cubicBezTo>
                    <a:pt x="38" y="79"/>
                    <a:pt x="36" y="81"/>
                    <a:pt x="41" y="85"/>
                  </a:cubicBezTo>
                  <a:cubicBezTo>
                    <a:pt x="43" y="86"/>
                    <a:pt x="43" y="87"/>
                    <a:pt x="43" y="89"/>
                  </a:cubicBezTo>
                  <a:cubicBezTo>
                    <a:pt x="43" y="90"/>
                    <a:pt x="43" y="90"/>
                    <a:pt x="43" y="91"/>
                  </a:cubicBezTo>
                  <a:cubicBezTo>
                    <a:pt x="43" y="93"/>
                    <a:pt x="43" y="93"/>
                    <a:pt x="43" y="94"/>
                  </a:cubicBezTo>
                  <a:cubicBezTo>
                    <a:pt x="42" y="94"/>
                    <a:pt x="42" y="94"/>
                    <a:pt x="42" y="95"/>
                  </a:cubicBezTo>
                  <a:cubicBezTo>
                    <a:pt x="41" y="98"/>
                    <a:pt x="43" y="102"/>
                    <a:pt x="41" y="106"/>
                  </a:cubicBezTo>
                  <a:cubicBezTo>
                    <a:pt x="40" y="107"/>
                    <a:pt x="39" y="106"/>
                    <a:pt x="38" y="107"/>
                  </a:cubicBezTo>
                  <a:cubicBezTo>
                    <a:pt x="38" y="108"/>
                    <a:pt x="38" y="109"/>
                    <a:pt x="38" y="110"/>
                  </a:cubicBezTo>
                  <a:cubicBezTo>
                    <a:pt x="38" y="112"/>
                    <a:pt x="37" y="114"/>
                    <a:pt x="37" y="115"/>
                  </a:cubicBezTo>
                  <a:cubicBezTo>
                    <a:pt x="37" y="116"/>
                    <a:pt x="37" y="117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7"/>
                    <a:pt x="35" y="117"/>
                    <a:pt x="35" y="118"/>
                  </a:cubicBezTo>
                  <a:cubicBezTo>
                    <a:pt x="35" y="119"/>
                    <a:pt x="36" y="119"/>
                    <a:pt x="36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20"/>
                    <a:pt x="34" y="119"/>
                    <a:pt x="34" y="120"/>
                  </a:cubicBezTo>
                  <a:cubicBezTo>
                    <a:pt x="33" y="120"/>
                    <a:pt x="34" y="121"/>
                    <a:pt x="34" y="122"/>
                  </a:cubicBezTo>
                  <a:cubicBezTo>
                    <a:pt x="34" y="122"/>
                    <a:pt x="33" y="122"/>
                    <a:pt x="33" y="122"/>
                  </a:cubicBezTo>
                  <a:cubicBezTo>
                    <a:pt x="33" y="123"/>
                    <a:pt x="33" y="125"/>
                    <a:pt x="34" y="126"/>
                  </a:cubicBezTo>
                  <a:cubicBezTo>
                    <a:pt x="34" y="127"/>
                    <a:pt x="34" y="128"/>
                    <a:pt x="34" y="128"/>
                  </a:cubicBezTo>
                  <a:close/>
                  <a:moveTo>
                    <a:pt x="132" y="85"/>
                  </a:moveTo>
                  <a:cubicBezTo>
                    <a:pt x="132" y="85"/>
                    <a:pt x="132" y="85"/>
                    <a:pt x="132" y="85"/>
                  </a:cubicBezTo>
                  <a:cubicBezTo>
                    <a:pt x="133" y="85"/>
                    <a:pt x="133" y="84"/>
                    <a:pt x="132" y="84"/>
                  </a:cubicBezTo>
                  <a:cubicBezTo>
                    <a:pt x="132" y="83"/>
                    <a:pt x="131" y="83"/>
                    <a:pt x="131" y="84"/>
                  </a:cubicBezTo>
                  <a:cubicBezTo>
                    <a:pt x="131" y="85"/>
                    <a:pt x="131" y="85"/>
                    <a:pt x="132" y="85"/>
                  </a:cubicBezTo>
                  <a:close/>
                  <a:moveTo>
                    <a:pt x="131" y="81"/>
                  </a:moveTo>
                  <a:cubicBezTo>
                    <a:pt x="131" y="81"/>
                    <a:pt x="130" y="82"/>
                    <a:pt x="131" y="82"/>
                  </a:cubicBezTo>
                  <a:cubicBezTo>
                    <a:pt x="131" y="82"/>
                    <a:pt x="132" y="82"/>
                    <a:pt x="132" y="82"/>
                  </a:cubicBezTo>
                  <a:cubicBezTo>
                    <a:pt x="132" y="81"/>
                    <a:pt x="133" y="79"/>
                    <a:pt x="132" y="79"/>
                  </a:cubicBezTo>
                  <a:cubicBezTo>
                    <a:pt x="131" y="78"/>
                    <a:pt x="131" y="79"/>
                    <a:pt x="131" y="81"/>
                  </a:cubicBezTo>
                  <a:close/>
                  <a:moveTo>
                    <a:pt x="126" y="84"/>
                  </a:moveTo>
                  <a:cubicBezTo>
                    <a:pt x="126" y="85"/>
                    <a:pt x="126" y="86"/>
                    <a:pt x="126" y="87"/>
                  </a:cubicBezTo>
                  <a:cubicBezTo>
                    <a:pt x="126" y="88"/>
                    <a:pt x="126" y="87"/>
                    <a:pt x="127" y="87"/>
                  </a:cubicBezTo>
                  <a:cubicBezTo>
                    <a:pt x="127" y="87"/>
                    <a:pt x="128" y="87"/>
                    <a:pt x="128" y="87"/>
                  </a:cubicBezTo>
                  <a:cubicBezTo>
                    <a:pt x="129" y="85"/>
                    <a:pt x="128" y="84"/>
                    <a:pt x="129" y="82"/>
                  </a:cubicBezTo>
                  <a:cubicBezTo>
                    <a:pt x="129" y="82"/>
                    <a:pt x="129" y="83"/>
                    <a:pt x="129" y="83"/>
                  </a:cubicBezTo>
                  <a:cubicBezTo>
                    <a:pt x="129" y="82"/>
                    <a:pt x="130" y="81"/>
                    <a:pt x="130" y="80"/>
                  </a:cubicBezTo>
                  <a:cubicBezTo>
                    <a:pt x="129" y="80"/>
                    <a:pt x="128" y="80"/>
                    <a:pt x="127" y="81"/>
                  </a:cubicBezTo>
                  <a:cubicBezTo>
                    <a:pt x="126" y="81"/>
                    <a:pt x="126" y="83"/>
                    <a:pt x="126" y="84"/>
                  </a:cubicBezTo>
                  <a:close/>
                  <a:moveTo>
                    <a:pt x="136" y="83"/>
                  </a:moveTo>
                  <a:cubicBezTo>
                    <a:pt x="137" y="82"/>
                    <a:pt x="138" y="83"/>
                    <a:pt x="137" y="85"/>
                  </a:cubicBezTo>
                  <a:cubicBezTo>
                    <a:pt x="135" y="86"/>
                    <a:pt x="135" y="84"/>
                    <a:pt x="136" y="83"/>
                  </a:cubicBezTo>
                  <a:close/>
                  <a:moveTo>
                    <a:pt x="122" y="85"/>
                  </a:moveTo>
                  <a:cubicBezTo>
                    <a:pt x="122" y="85"/>
                    <a:pt x="122" y="84"/>
                    <a:pt x="122" y="84"/>
                  </a:cubicBezTo>
                  <a:cubicBezTo>
                    <a:pt x="122" y="82"/>
                    <a:pt x="122" y="81"/>
                    <a:pt x="123" y="81"/>
                  </a:cubicBezTo>
                  <a:cubicBezTo>
                    <a:pt x="124" y="82"/>
                    <a:pt x="124" y="84"/>
                    <a:pt x="123" y="84"/>
                  </a:cubicBezTo>
                  <a:cubicBezTo>
                    <a:pt x="123" y="85"/>
                    <a:pt x="122" y="85"/>
                    <a:pt x="122" y="85"/>
                  </a:cubicBezTo>
                  <a:close/>
                  <a:moveTo>
                    <a:pt x="123" y="79"/>
                  </a:moveTo>
                  <a:cubicBezTo>
                    <a:pt x="122" y="80"/>
                    <a:pt x="121" y="80"/>
                    <a:pt x="121" y="81"/>
                  </a:cubicBezTo>
                  <a:cubicBezTo>
                    <a:pt x="120" y="84"/>
                    <a:pt x="121" y="85"/>
                    <a:pt x="122" y="86"/>
                  </a:cubicBezTo>
                  <a:cubicBezTo>
                    <a:pt x="123" y="86"/>
                    <a:pt x="124" y="87"/>
                    <a:pt x="124" y="86"/>
                  </a:cubicBezTo>
                  <a:cubicBezTo>
                    <a:pt x="125" y="86"/>
                    <a:pt x="126" y="82"/>
                    <a:pt x="126" y="81"/>
                  </a:cubicBezTo>
                  <a:cubicBezTo>
                    <a:pt x="126" y="79"/>
                    <a:pt x="126" y="81"/>
                    <a:pt x="126" y="80"/>
                  </a:cubicBezTo>
                  <a:cubicBezTo>
                    <a:pt x="126" y="79"/>
                    <a:pt x="127" y="78"/>
                    <a:pt x="127" y="78"/>
                  </a:cubicBezTo>
                  <a:cubicBezTo>
                    <a:pt x="127" y="77"/>
                    <a:pt x="126" y="76"/>
                    <a:pt x="126" y="76"/>
                  </a:cubicBezTo>
                  <a:cubicBezTo>
                    <a:pt x="126" y="75"/>
                    <a:pt x="125" y="75"/>
                    <a:pt x="125" y="76"/>
                  </a:cubicBezTo>
                  <a:cubicBezTo>
                    <a:pt x="124" y="77"/>
                    <a:pt x="124" y="78"/>
                    <a:pt x="123" y="79"/>
                  </a:cubicBezTo>
                  <a:cubicBezTo>
                    <a:pt x="123" y="79"/>
                    <a:pt x="123" y="79"/>
                    <a:pt x="123" y="79"/>
                  </a:cubicBezTo>
                  <a:close/>
                  <a:moveTo>
                    <a:pt x="55" y="18"/>
                  </a:moveTo>
                  <a:cubicBezTo>
                    <a:pt x="55" y="19"/>
                    <a:pt x="56" y="18"/>
                    <a:pt x="57" y="18"/>
                  </a:cubicBezTo>
                  <a:cubicBezTo>
                    <a:pt x="57" y="18"/>
                    <a:pt x="59" y="17"/>
                    <a:pt x="59" y="16"/>
                  </a:cubicBezTo>
                  <a:cubicBezTo>
                    <a:pt x="59" y="15"/>
                    <a:pt x="59" y="14"/>
                    <a:pt x="58" y="14"/>
                  </a:cubicBezTo>
                  <a:cubicBezTo>
                    <a:pt x="58" y="15"/>
                    <a:pt x="57" y="15"/>
                    <a:pt x="57" y="15"/>
                  </a:cubicBezTo>
                  <a:cubicBezTo>
                    <a:pt x="56" y="15"/>
                    <a:pt x="55" y="15"/>
                    <a:pt x="55" y="18"/>
                  </a:cubicBezTo>
                  <a:close/>
                  <a:moveTo>
                    <a:pt x="24" y="17"/>
                  </a:moveTo>
                  <a:cubicBezTo>
                    <a:pt x="24" y="16"/>
                    <a:pt x="25" y="16"/>
                    <a:pt x="26" y="16"/>
                  </a:cubicBezTo>
                  <a:cubicBezTo>
                    <a:pt x="26" y="16"/>
                    <a:pt x="26" y="17"/>
                    <a:pt x="25" y="18"/>
                  </a:cubicBezTo>
                  <a:cubicBezTo>
                    <a:pt x="25" y="19"/>
                    <a:pt x="24" y="20"/>
                    <a:pt x="23" y="20"/>
                  </a:cubicBezTo>
                  <a:cubicBezTo>
                    <a:pt x="23" y="19"/>
                    <a:pt x="23" y="18"/>
                    <a:pt x="24" y="17"/>
                  </a:cubicBezTo>
                  <a:close/>
                  <a:moveTo>
                    <a:pt x="30" y="69"/>
                  </a:moveTo>
                  <a:cubicBezTo>
                    <a:pt x="30" y="70"/>
                    <a:pt x="30" y="70"/>
                    <a:pt x="30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9" y="68"/>
                    <a:pt x="29" y="69"/>
                    <a:pt x="30" y="69"/>
                  </a:cubicBezTo>
                  <a:close/>
                  <a:moveTo>
                    <a:pt x="22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58"/>
                    <a:pt x="22" y="58"/>
                    <a:pt x="22" y="57"/>
                  </a:cubicBezTo>
                  <a:cubicBezTo>
                    <a:pt x="22" y="57"/>
                    <a:pt x="22" y="57"/>
                    <a:pt x="21" y="57"/>
                  </a:cubicBezTo>
                  <a:cubicBezTo>
                    <a:pt x="21" y="58"/>
                    <a:pt x="21" y="59"/>
                    <a:pt x="21" y="59"/>
                  </a:cubicBezTo>
                  <a:cubicBezTo>
                    <a:pt x="22" y="60"/>
                    <a:pt x="22" y="60"/>
                    <a:pt x="22" y="59"/>
                  </a:cubicBezTo>
                  <a:close/>
                  <a:moveTo>
                    <a:pt x="21" y="65"/>
                  </a:moveTo>
                  <a:cubicBezTo>
                    <a:pt x="22" y="63"/>
                    <a:pt x="20" y="61"/>
                    <a:pt x="19" y="63"/>
                  </a:cubicBezTo>
                  <a:cubicBezTo>
                    <a:pt x="18" y="65"/>
                    <a:pt x="20" y="66"/>
                    <a:pt x="21" y="65"/>
                  </a:cubicBezTo>
                  <a:close/>
                  <a:moveTo>
                    <a:pt x="29" y="67"/>
                  </a:moveTo>
                  <a:cubicBezTo>
                    <a:pt x="29" y="67"/>
                    <a:pt x="29" y="67"/>
                    <a:pt x="29" y="67"/>
                  </a:cubicBezTo>
                  <a:cubicBezTo>
                    <a:pt x="29" y="66"/>
                    <a:pt x="29" y="65"/>
                    <a:pt x="29" y="64"/>
                  </a:cubicBezTo>
                  <a:cubicBezTo>
                    <a:pt x="29" y="63"/>
                    <a:pt x="28" y="64"/>
                    <a:pt x="28" y="64"/>
                  </a:cubicBezTo>
                  <a:cubicBezTo>
                    <a:pt x="28" y="64"/>
                    <a:pt x="28" y="63"/>
                    <a:pt x="28" y="63"/>
                  </a:cubicBezTo>
                  <a:cubicBezTo>
                    <a:pt x="28" y="63"/>
                    <a:pt x="27" y="62"/>
                    <a:pt x="27" y="63"/>
                  </a:cubicBezTo>
                  <a:cubicBezTo>
                    <a:pt x="27" y="63"/>
                    <a:pt x="27" y="64"/>
                    <a:pt x="27" y="65"/>
                  </a:cubicBezTo>
                  <a:cubicBezTo>
                    <a:pt x="28" y="66"/>
                    <a:pt x="28" y="66"/>
                    <a:pt x="29" y="67"/>
                  </a:cubicBezTo>
                  <a:close/>
                  <a:moveTo>
                    <a:pt x="26" y="63"/>
                  </a:moveTo>
                  <a:cubicBezTo>
                    <a:pt x="25" y="63"/>
                    <a:pt x="25" y="62"/>
                    <a:pt x="24" y="62"/>
                  </a:cubicBezTo>
                  <a:cubicBezTo>
                    <a:pt x="24" y="62"/>
                    <a:pt x="24" y="62"/>
                    <a:pt x="23" y="62"/>
                  </a:cubicBezTo>
                  <a:cubicBezTo>
                    <a:pt x="23" y="62"/>
                    <a:pt x="23" y="62"/>
                    <a:pt x="22" y="62"/>
                  </a:cubicBezTo>
                  <a:cubicBezTo>
                    <a:pt x="22" y="62"/>
                    <a:pt x="23" y="63"/>
                    <a:pt x="22" y="63"/>
                  </a:cubicBezTo>
                  <a:cubicBezTo>
                    <a:pt x="22" y="63"/>
                    <a:pt x="22" y="63"/>
                    <a:pt x="21" y="63"/>
                  </a:cubicBezTo>
                  <a:cubicBezTo>
                    <a:pt x="21" y="63"/>
                    <a:pt x="21" y="64"/>
                    <a:pt x="21" y="64"/>
                  </a:cubicBezTo>
                  <a:cubicBezTo>
                    <a:pt x="22" y="64"/>
                    <a:pt x="23" y="64"/>
                    <a:pt x="24" y="64"/>
                  </a:cubicBezTo>
                  <a:cubicBezTo>
                    <a:pt x="25" y="64"/>
                    <a:pt x="26" y="65"/>
                    <a:pt x="27" y="64"/>
                  </a:cubicBezTo>
                  <a:cubicBezTo>
                    <a:pt x="27" y="64"/>
                    <a:pt x="27" y="63"/>
                    <a:pt x="27" y="63"/>
                  </a:cubicBezTo>
                  <a:cubicBezTo>
                    <a:pt x="26" y="62"/>
                    <a:pt x="26" y="63"/>
                    <a:pt x="26" y="63"/>
                  </a:cubicBezTo>
                  <a:close/>
                  <a:moveTo>
                    <a:pt x="22" y="60"/>
                  </a:moveTo>
                  <a:cubicBezTo>
                    <a:pt x="22" y="60"/>
                    <a:pt x="23" y="60"/>
                    <a:pt x="22" y="60"/>
                  </a:cubicBezTo>
                  <a:cubicBezTo>
                    <a:pt x="21" y="60"/>
                    <a:pt x="22" y="60"/>
                    <a:pt x="21" y="61"/>
                  </a:cubicBezTo>
                  <a:cubicBezTo>
                    <a:pt x="21" y="61"/>
                    <a:pt x="20" y="59"/>
                    <a:pt x="18" y="59"/>
                  </a:cubicBezTo>
                  <a:cubicBezTo>
                    <a:pt x="17" y="59"/>
                    <a:pt x="17" y="59"/>
                    <a:pt x="16" y="60"/>
                  </a:cubicBezTo>
                  <a:cubicBezTo>
                    <a:pt x="16" y="60"/>
                    <a:pt x="16" y="61"/>
                    <a:pt x="16" y="61"/>
                  </a:cubicBezTo>
                  <a:cubicBezTo>
                    <a:pt x="17" y="61"/>
                    <a:pt x="17" y="61"/>
                    <a:pt x="18" y="61"/>
                  </a:cubicBezTo>
                  <a:cubicBezTo>
                    <a:pt x="19" y="61"/>
                    <a:pt x="19" y="62"/>
                    <a:pt x="21" y="62"/>
                  </a:cubicBezTo>
                  <a:cubicBezTo>
                    <a:pt x="22" y="62"/>
                    <a:pt x="22" y="61"/>
                    <a:pt x="22" y="60"/>
                  </a:cubicBezTo>
                  <a:close/>
                  <a:moveTo>
                    <a:pt x="32" y="14"/>
                  </a:move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5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5"/>
                    <a:pt x="31" y="15"/>
                  </a:cubicBezTo>
                  <a:cubicBezTo>
                    <a:pt x="31" y="14"/>
                    <a:pt x="31" y="14"/>
                    <a:pt x="32" y="14"/>
                  </a:cubicBezTo>
                  <a:close/>
                  <a:moveTo>
                    <a:pt x="80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50"/>
                    <a:pt x="80" y="50"/>
                    <a:pt x="79" y="50"/>
                  </a:cubicBezTo>
                  <a:cubicBezTo>
                    <a:pt x="77" y="50"/>
                    <a:pt x="75" y="48"/>
                    <a:pt x="72" y="48"/>
                  </a:cubicBezTo>
                  <a:cubicBezTo>
                    <a:pt x="72" y="48"/>
                    <a:pt x="73" y="50"/>
                    <a:pt x="72" y="50"/>
                  </a:cubicBezTo>
                  <a:cubicBezTo>
                    <a:pt x="72" y="51"/>
                    <a:pt x="71" y="50"/>
                    <a:pt x="71" y="50"/>
                  </a:cubicBezTo>
                  <a:cubicBezTo>
                    <a:pt x="70" y="49"/>
                    <a:pt x="69" y="48"/>
                    <a:pt x="68" y="47"/>
                  </a:cubicBezTo>
                  <a:cubicBezTo>
                    <a:pt x="68" y="46"/>
                    <a:pt x="69" y="45"/>
                    <a:pt x="68" y="44"/>
                  </a:cubicBezTo>
                  <a:cubicBezTo>
                    <a:pt x="66" y="44"/>
                    <a:pt x="64" y="44"/>
                    <a:pt x="62" y="44"/>
                  </a:cubicBezTo>
                  <a:cubicBezTo>
                    <a:pt x="62" y="44"/>
                    <a:pt x="62" y="46"/>
                    <a:pt x="62" y="46"/>
                  </a:cubicBezTo>
                  <a:cubicBezTo>
                    <a:pt x="61" y="46"/>
                    <a:pt x="60" y="46"/>
                    <a:pt x="60" y="45"/>
                  </a:cubicBezTo>
                  <a:cubicBezTo>
                    <a:pt x="60" y="45"/>
                    <a:pt x="60" y="45"/>
                    <a:pt x="61" y="45"/>
                  </a:cubicBezTo>
                  <a:cubicBezTo>
                    <a:pt x="61" y="45"/>
                    <a:pt x="62" y="45"/>
                    <a:pt x="62" y="45"/>
                  </a:cubicBezTo>
                  <a:cubicBezTo>
                    <a:pt x="62" y="44"/>
                    <a:pt x="62" y="44"/>
                    <a:pt x="62" y="43"/>
                  </a:cubicBezTo>
                  <a:cubicBezTo>
                    <a:pt x="63" y="43"/>
                    <a:pt x="62" y="42"/>
                    <a:pt x="62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4" y="40"/>
                    <a:pt x="64" y="39"/>
                    <a:pt x="64" y="38"/>
                  </a:cubicBezTo>
                  <a:cubicBezTo>
                    <a:pt x="65" y="37"/>
                    <a:pt x="65" y="38"/>
                    <a:pt x="65" y="38"/>
                  </a:cubicBezTo>
                  <a:cubicBezTo>
                    <a:pt x="66" y="38"/>
                    <a:pt x="67" y="37"/>
                    <a:pt x="67" y="38"/>
                  </a:cubicBezTo>
                  <a:cubicBezTo>
                    <a:pt x="67" y="39"/>
                    <a:pt x="67" y="40"/>
                    <a:pt x="67" y="41"/>
                  </a:cubicBezTo>
                  <a:cubicBezTo>
                    <a:pt x="67" y="41"/>
                    <a:pt x="66" y="42"/>
                    <a:pt x="67" y="43"/>
                  </a:cubicBezTo>
                  <a:cubicBezTo>
                    <a:pt x="67" y="43"/>
                    <a:pt x="67" y="43"/>
                    <a:pt x="68" y="43"/>
                  </a:cubicBezTo>
                  <a:cubicBezTo>
                    <a:pt x="68" y="42"/>
                    <a:pt x="68" y="41"/>
                    <a:pt x="68" y="40"/>
                  </a:cubicBezTo>
                  <a:cubicBezTo>
                    <a:pt x="68" y="40"/>
                    <a:pt x="68" y="39"/>
                    <a:pt x="68" y="38"/>
                  </a:cubicBezTo>
                  <a:cubicBezTo>
                    <a:pt x="68" y="38"/>
                    <a:pt x="68" y="39"/>
                    <a:pt x="68" y="39"/>
                  </a:cubicBezTo>
                  <a:cubicBezTo>
                    <a:pt x="69" y="40"/>
                    <a:pt x="69" y="40"/>
                    <a:pt x="70" y="41"/>
                  </a:cubicBezTo>
                  <a:cubicBezTo>
                    <a:pt x="70" y="41"/>
                    <a:pt x="70" y="42"/>
                    <a:pt x="70" y="43"/>
                  </a:cubicBezTo>
                  <a:cubicBezTo>
                    <a:pt x="70" y="43"/>
                    <a:pt x="70" y="44"/>
                    <a:pt x="70" y="44"/>
                  </a:cubicBezTo>
                  <a:cubicBezTo>
                    <a:pt x="71" y="44"/>
                    <a:pt x="72" y="42"/>
                    <a:pt x="71" y="40"/>
                  </a:cubicBezTo>
                  <a:cubicBezTo>
                    <a:pt x="70" y="39"/>
                    <a:pt x="70" y="40"/>
                    <a:pt x="70" y="38"/>
                  </a:cubicBezTo>
                  <a:cubicBezTo>
                    <a:pt x="70" y="37"/>
                    <a:pt x="71" y="38"/>
                    <a:pt x="72" y="39"/>
                  </a:cubicBezTo>
                  <a:cubicBezTo>
                    <a:pt x="72" y="39"/>
                    <a:pt x="71" y="39"/>
                    <a:pt x="72" y="40"/>
                  </a:cubicBezTo>
                  <a:cubicBezTo>
                    <a:pt x="72" y="42"/>
                    <a:pt x="72" y="46"/>
                    <a:pt x="74" y="45"/>
                  </a:cubicBezTo>
                  <a:cubicBezTo>
                    <a:pt x="75" y="45"/>
                    <a:pt x="74" y="44"/>
                    <a:pt x="74" y="43"/>
                  </a:cubicBezTo>
                  <a:cubicBezTo>
                    <a:pt x="75" y="41"/>
                    <a:pt x="75" y="41"/>
                    <a:pt x="75" y="42"/>
                  </a:cubicBezTo>
                  <a:cubicBezTo>
                    <a:pt x="76" y="43"/>
                    <a:pt x="77" y="45"/>
                    <a:pt x="76" y="46"/>
                  </a:cubicBezTo>
                  <a:cubicBezTo>
                    <a:pt x="76" y="47"/>
                    <a:pt x="75" y="45"/>
                    <a:pt x="74" y="46"/>
                  </a:cubicBezTo>
                  <a:cubicBezTo>
                    <a:pt x="74" y="46"/>
                    <a:pt x="74" y="47"/>
                    <a:pt x="74" y="47"/>
                  </a:cubicBezTo>
                  <a:cubicBezTo>
                    <a:pt x="74" y="47"/>
                    <a:pt x="75" y="47"/>
                    <a:pt x="75" y="47"/>
                  </a:cubicBezTo>
                  <a:cubicBezTo>
                    <a:pt x="77" y="47"/>
                    <a:pt x="76" y="46"/>
                    <a:pt x="78" y="46"/>
                  </a:cubicBezTo>
                  <a:cubicBezTo>
                    <a:pt x="78" y="46"/>
                    <a:pt x="78" y="46"/>
                    <a:pt x="79" y="46"/>
                  </a:cubicBezTo>
                  <a:cubicBezTo>
                    <a:pt x="79" y="46"/>
                    <a:pt x="78" y="47"/>
                    <a:pt x="79" y="47"/>
                  </a:cubicBezTo>
                  <a:cubicBezTo>
                    <a:pt x="79" y="47"/>
                    <a:pt x="80" y="47"/>
                    <a:pt x="80" y="47"/>
                  </a:cubicBezTo>
                  <a:close/>
                  <a:moveTo>
                    <a:pt x="91" y="58"/>
                  </a:moveTo>
                  <a:cubicBezTo>
                    <a:pt x="91" y="58"/>
                    <a:pt x="91" y="58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7"/>
                    <a:pt x="90" y="57"/>
                  </a:cubicBezTo>
                  <a:cubicBezTo>
                    <a:pt x="89" y="55"/>
                    <a:pt x="87" y="54"/>
                    <a:pt x="88" y="53"/>
                  </a:cubicBezTo>
                  <a:cubicBezTo>
                    <a:pt x="89" y="51"/>
                    <a:pt x="89" y="56"/>
                    <a:pt x="91" y="57"/>
                  </a:cubicBezTo>
                  <a:cubicBezTo>
                    <a:pt x="91" y="57"/>
                    <a:pt x="91" y="57"/>
                    <a:pt x="91" y="58"/>
                  </a:cubicBezTo>
                  <a:close/>
                  <a:moveTo>
                    <a:pt x="87" y="98"/>
                  </a:moveTo>
                  <a:cubicBezTo>
                    <a:pt x="86" y="99"/>
                    <a:pt x="85" y="99"/>
                    <a:pt x="85" y="101"/>
                  </a:cubicBezTo>
                  <a:cubicBezTo>
                    <a:pt x="85" y="102"/>
                    <a:pt x="85" y="103"/>
                    <a:pt x="85" y="105"/>
                  </a:cubicBezTo>
                  <a:cubicBezTo>
                    <a:pt x="85" y="105"/>
                    <a:pt x="85" y="105"/>
                    <a:pt x="85" y="106"/>
                  </a:cubicBezTo>
                  <a:cubicBezTo>
                    <a:pt x="85" y="107"/>
                    <a:pt x="84" y="109"/>
                    <a:pt x="84" y="111"/>
                  </a:cubicBezTo>
                  <a:cubicBezTo>
                    <a:pt x="85" y="111"/>
                    <a:pt x="86" y="112"/>
                    <a:pt x="86" y="111"/>
                  </a:cubicBezTo>
                  <a:cubicBezTo>
                    <a:pt x="87" y="110"/>
                    <a:pt x="87" y="108"/>
                    <a:pt x="88" y="106"/>
                  </a:cubicBezTo>
                  <a:cubicBezTo>
                    <a:pt x="88" y="103"/>
                    <a:pt x="89" y="102"/>
                    <a:pt x="89" y="99"/>
                  </a:cubicBezTo>
                  <a:cubicBezTo>
                    <a:pt x="89" y="97"/>
                    <a:pt x="89" y="97"/>
                    <a:pt x="88" y="96"/>
                  </a:cubicBezTo>
                  <a:cubicBezTo>
                    <a:pt x="88" y="96"/>
                    <a:pt x="87" y="98"/>
                    <a:pt x="87" y="98"/>
                  </a:cubicBezTo>
                  <a:close/>
                  <a:moveTo>
                    <a:pt x="130" y="73"/>
                  </a:moveTo>
                  <a:cubicBezTo>
                    <a:pt x="129" y="73"/>
                    <a:pt x="129" y="73"/>
                    <a:pt x="129" y="73"/>
                  </a:cubicBezTo>
                  <a:cubicBezTo>
                    <a:pt x="129" y="73"/>
                    <a:pt x="129" y="75"/>
                    <a:pt x="128" y="75"/>
                  </a:cubicBezTo>
                  <a:cubicBezTo>
                    <a:pt x="128" y="75"/>
                    <a:pt x="128" y="73"/>
                    <a:pt x="128" y="73"/>
                  </a:cubicBezTo>
                  <a:cubicBezTo>
                    <a:pt x="128" y="74"/>
                    <a:pt x="128" y="75"/>
                    <a:pt x="128" y="76"/>
                  </a:cubicBezTo>
                  <a:cubicBezTo>
                    <a:pt x="128" y="76"/>
                    <a:pt x="129" y="76"/>
                    <a:pt x="129" y="76"/>
                  </a:cubicBezTo>
                  <a:cubicBezTo>
                    <a:pt x="129" y="76"/>
                    <a:pt x="129" y="77"/>
                    <a:pt x="129" y="77"/>
                  </a:cubicBezTo>
                  <a:cubicBezTo>
                    <a:pt x="129" y="77"/>
                    <a:pt x="130" y="77"/>
                    <a:pt x="130" y="77"/>
                  </a:cubicBezTo>
                  <a:cubicBezTo>
                    <a:pt x="132" y="77"/>
                    <a:pt x="131" y="73"/>
                    <a:pt x="130" y="73"/>
                  </a:cubicBezTo>
                  <a:cubicBezTo>
                    <a:pt x="130" y="73"/>
                    <a:pt x="130" y="73"/>
                    <a:pt x="130" y="73"/>
                  </a:cubicBezTo>
                  <a:close/>
                  <a:moveTo>
                    <a:pt x="125" y="75"/>
                  </a:moveTo>
                  <a:cubicBezTo>
                    <a:pt x="125" y="75"/>
                    <a:pt x="126" y="75"/>
                    <a:pt x="126" y="75"/>
                  </a:cubicBezTo>
                  <a:cubicBezTo>
                    <a:pt x="127" y="74"/>
                    <a:pt x="126" y="74"/>
                    <a:pt x="126" y="74"/>
                  </a:cubicBezTo>
                  <a:cubicBezTo>
                    <a:pt x="127" y="73"/>
                    <a:pt x="127" y="74"/>
                    <a:pt x="127" y="74"/>
                  </a:cubicBezTo>
                  <a:cubicBezTo>
                    <a:pt x="127" y="73"/>
                    <a:pt x="127" y="73"/>
                    <a:pt x="128" y="73"/>
                  </a:cubicBezTo>
                  <a:cubicBezTo>
                    <a:pt x="128" y="73"/>
                    <a:pt x="128" y="72"/>
                    <a:pt x="128" y="72"/>
                  </a:cubicBezTo>
                  <a:cubicBezTo>
                    <a:pt x="128" y="71"/>
                    <a:pt x="129" y="71"/>
                    <a:pt x="129" y="72"/>
                  </a:cubicBezTo>
                  <a:cubicBezTo>
                    <a:pt x="129" y="72"/>
                    <a:pt x="128" y="73"/>
                    <a:pt x="128" y="73"/>
                  </a:cubicBezTo>
                  <a:cubicBezTo>
                    <a:pt x="129" y="73"/>
                    <a:pt x="129" y="72"/>
                    <a:pt x="129" y="72"/>
                  </a:cubicBezTo>
                  <a:cubicBezTo>
                    <a:pt x="130" y="72"/>
                    <a:pt x="130" y="71"/>
                    <a:pt x="130" y="71"/>
                  </a:cubicBezTo>
                  <a:cubicBezTo>
                    <a:pt x="130" y="71"/>
                    <a:pt x="129" y="71"/>
                    <a:pt x="129" y="71"/>
                  </a:cubicBezTo>
                  <a:cubicBezTo>
                    <a:pt x="129" y="71"/>
                    <a:pt x="129" y="70"/>
                    <a:pt x="129" y="69"/>
                  </a:cubicBezTo>
                  <a:cubicBezTo>
                    <a:pt x="129" y="69"/>
                    <a:pt x="128" y="70"/>
                    <a:pt x="128" y="69"/>
                  </a:cubicBezTo>
                  <a:cubicBezTo>
                    <a:pt x="128" y="68"/>
                    <a:pt x="128" y="67"/>
                    <a:pt x="128" y="66"/>
                  </a:cubicBezTo>
                  <a:cubicBezTo>
                    <a:pt x="128" y="65"/>
                    <a:pt x="127" y="65"/>
                    <a:pt x="127" y="66"/>
                  </a:cubicBezTo>
                  <a:cubicBezTo>
                    <a:pt x="126" y="68"/>
                    <a:pt x="126" y="67"/>
                    <a:pt x="126" y="69"/>
                  </a:cubicBezTo>
                  <a:cubicBezTo>
                    <a:pt x="126" y="69"/>
                    <a:pt x="127" y="72"/>
                    <a:pt x="127" y="72"/>
                  </a:cubicBezTo>
                  <a:cubicBezTo>
                    <a:pt x="126" y="73"/>
                    <a:pt x="125" y="72"/>
                    <a:pt x="125" y="75"/>
                  </a:cubicBezTo>
                  <a:close/>
                  <a:moveTo>
                    <a:pt x="127" y="60"/>
                  </a:moveTo>
                  <a:cubicBezTo>
                    <a:pt x="127" y="60"/>
                    <a:pt x="127" y="60"/>
                    <a:pt x="127" y="59"/>
                  </a:cubicBezTo>
                  <a:cubicBezTo>
                    <a:pt x="127" y="59"/>
                    <a:pt x="126" y="59"/>
                    <a:pt x="126" y="59"/>
                  </a:cubicBezTo>
                  <a:cubicBezTo>
                    <a:pt x="126" y="60"/>
                    <a:pt x="126" y="61"/>
                    <a:pt x="126" y="61"/>
                  </a:cubicBezTo>
                  <a:cubicBezTo>
                    <a:pt x="126" y="62"/>
                    <a:pt x="125" y="62"/>
                    <a:pt x="126" y="63"/>
                  </a:cubicBezTo>
                  <a:cubicBezTo>
                    <a:pt x="126" y="63"/>
                    <a:pt x="127" y="63"/>
                    <a:pt x="127" y="63"/>
                  </a:cubicBezTo>
                  <a:cubicBezTo>
                    <a:pt x="127" y="63"/>
                    <a:pt x="127" y="62"/>
                    <a:pt x="127" y="61"/>
                  </a:cubicBezTo>
                  <a:cubicBezTo>
                    <a:pt x="127" y="61"/>
                    <a:pt x="127" y="61"/>
                    <a:pt x="127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82"/>
            <p:cNvSpPr>
              <a:spLocks/>
            </p:cNvSpPr>
            <p:nvPr/>
          </p:nvSpPr>
          <p:spPr bwMode="auto">
            <a:xfrm>
              <a:off x="11421531" y="1504046"/>
              <a:ext cx="85301" cy="141879"/>
            </a:xfrm>
            <a:custGeom>
              <a:avLst/>
              <a:gdLst>
                <a:gd name="T0" fmla="*/ 4 w 45"/>
                <a:gd name="T1" fmla="*/ 46 h 75"/>
                <a:gd name="T2" fmla="*/ 4 w 45"/>
                <a:gd name="T3" fmla="*/ 40 h 75"/>
                <a:gd name="T4" fmla="*/ 9 w 45"/>
                <a:gd name="T5" fmla="*/ 40 h 75"/>
                <a:gd name="T6" fmla="*/ 6 w 45"/>
                <a:gd name="T7" fmla="*/ 30 h 75"/>
                <a:gd name="T8" fmla="*/ 12 w 45"/>
                <a:gd name="T9" fmla="*/ 11 h 75"/>
                <a:gd name="T10" fmla="*/ 45 w 45"/>
                <a:gd name="T11" fmla="*/ 11 h 75"/>
                <a:gd name="T12" fmla="*/ 41 w 45"/>
                <a:gd name="T13" fmla="*/ 19 h 75"/>
                <a:gd name="T14" fmla="*/ 27 w 45"/>
                <a:gd name="T15" fmla="*/ 13 h 75"/>
                <a:gd name="T16" fmla="*/ 15 w 45"/>
                <a:gd name="T17" fmla="*/ 29 h 75"/>
                <a:gd name="T18" fmla="*/ 18 w 45"/>
                <a:gd name="T19" fmla="*/ 39 h 75"/>
                <a:gd name="T20" fmla="*/ 19 w 45"/>
                <a:gd name="T21" fmla="*/ 40 h 75"/>
                <a:gd name="T22" fmla="*/ 31 w 45"/>
                <a:gd name="T23" fmla="*/ 40 h 75"/>
                <a:gd name="T24" fmla="*/ 31 w 45"/>
                <a:gd name="T25" fmla="*/ 46 h 75"/>
                <a:gd name="T26" fmla="*/ 21 w 45"/>
                <a:gd name="T27" fmla="*/ 46 h 75"/>
                <a:gd name="T28" fmla="*/ 23 w 45"/>
                <a:gd name="T29" fmla="*/ 51 h 75"/>
                <a:gd name="T30" fmla="*/ 17 w 45"/>
                <a:gd name="T31" fmla="*/ 69 h 75"/>
                <a:gd name="T32" fmla="*/ 38 w 45"/>
                <a:gd name="T33" fmla="*/ 69 h 75"/>
                <a:gd name="T34" fmla="*/ 38 w 45"/>
                <a:gd name="T35" fmla="*/ 75 h 75"/>
                <a:gd name="T36" fmla="*/ 0 w 45"/>
                <a:gd name="T37" fmla="*/ 75 h 75"/>
                <a:gd name="T38" fmla="*/ 0 w 45"/>
                <a:gd name="T39" fmla="*/ 69 h 75"/>
                <a:gd name="T40" fmla="*/ 3 w 45"/>
                <a:gd name="T41" fmla="*/ 69 h 75"/>
                <a:gd name="T42" fmla="*/ 14 w 45"/>
                <a:gd name="T43" fmla="*/ 53 h 75"/>
                <a:gd name="T44" fmla="*/ 12 w 45"/>
                <a:gd name="T45" fmla="*/ 46 h 75"/>
                <a:gd name="T46" fmla="*/ 4 w 45"/>
                <a:gd name="T47" fmla="*/ 4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75">
                  <a:moveTo>
                    <a:pt x="4" y="46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7" y="37"/>
                    <a:pt x="6" y="34"/>
                    <a:pt x="6" y="30"/>
                  </a:cubicBezTo>
                  <a:cubicBezTo>
                    <a:pt x="5" y="23"/>
                    <a:pt x="7" y="16"/>
                    <a:pt x="12" y="11"/>
                  </a:cubicBezTo>
                  <a:cubicBezTo>
                    <a:pt x="22" y="0"/>
                    <a:pt x="39" y="5"/>
                    <a:pt x="45" y="11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37" y="14"/>
                    <a:pt x="34" y="13"/>
                    <a:pt x="27" y="13"/>
                  </a:cubicBezTo>
                  <a:cubicBezTo>
                    <a:pt x="19" y="13"/>
                    <a:pt x="14" y="19"/>
                    <a:pt x="15" y="29"/>
                  </a:cubicBezTo>
                  <a:cubicBezTo>
                    <a:pt x="15" y="32"/>
                    <a:pt x="17" y="36"/>
                    <a:pt x="18" y="39"/>
                  </a:cubicBezTo>
                  <a:cubicBezTo>
                    <a:pt x="18" y="39"/>
                    <a:pt x="18" y="40"/>
                    <a:pt x="1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8"/>
                    <a:pt x="22" y="49"/>
                    <a:pt x="23" y="51"/>
                  </a:cubicBezTo>
                  <a:cubicBezTo>
                    <a:pt x="24" y="57"/>
                    <a:pt x="22" y="65"/>
                    <a:pt x="17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0" y="66"/>
                    <a:pt x="16" y="62"/>
                    <a:pt x="14" y="53"/>
                  </a:cubicBezTo>
                  <a:cubicBezTo>
                    <a:pt x="14" y="51"/>
                    <a:pt x="13" y="49"/>
                    <a:pt x="12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83"/>
            <p:cNvSpPr>
              <a:spLocks/>
            </p:cNvSpPr>
            <p:nvPr/>
          </p:nvSpPr>
          <p:spPr bwMode="auto">
            <a:xfrm>
              <a:off x="11527722" y="1430060"/>
              <a:ext cx="120988" cy="132304"/>
            </a:xfrm>
            <a:custGeom>
              <a:avLst/>
              <a:gdLst>
                <a:gd name="T0" fmla="*/ 59 w 139"/>
                <a:gd name="T1" fmla="*/ 152 h 152"/>
                <a:gd name="T2" fmla="*/ 59 w 139"/>
                <a:gd name="T3" fmla="*/ 104 h 152"/>
                <a:gd name="T4" fmla="*/ 26 w 139"/>
                <a:gd name="T5" fmla="*/ 104 h 152"/>
                <a:gd name="T6" fmla="*/ 26 w 139"/>
                <a:gd name="T7" fmla="*/ 89 h 152"/>
                <a:gd name="T8" fmla="*/ 59 w 139"/>
                <a:gd name="T9" fmla="*/ 89 h 152"/>
                <a:gd name="T10" fmla="*/ 59 w 139"/>
                <a:gd name="T11" fmla="*/ 78 h 152"/>
                <a:gd name="T12" fmla="*/ 26 w 139"/>
                <a:gd name="T13" fmla="*/ 78 h 152"/>
                <a:gd name="T14" fmla="*/ 26 w 139"/>
                <a:gd name="T15" fmla="*/ 65 h 152"/>
                <a:gd name="T16" fmla="*/ 56 w 139"/>
                <a:gd name="T17" fmla="*/ 65 h 152"/>
                <a:gd name="T18" fmla="*/ 0 w 139"/>
                <a:gd name="T19" fmla="*/ 0 h 152"/>
                <a:gd name="T20" fmla="*/ 24 w 139"/>
                <a:gd name="T21" fmla="*/ 0 h 152"/>
                <a:gd name="T22" fmla="*/ 69 w 139"/>
                <a:gd name="T23" fmla="*/ 50 h 152"/>
                <a:gd name="T24" fmla="*/ 115 w 139"/>
                <a:gd name="T25" fmla="*/ 0 h 152"/>
                <a:gd name="T26" fmla="*/ 139 w 139"/>
                <a:gd name="T27" fmla="*/ 0 h 152"/>
                <a:gd name="T28" fmla="*/ 80 w 139"/>
                <a:gd name="T29" fmla="*/ 65 h 152"/>
                <a:gd name="T30" fmla="*/ 113 w 139"/>
                <a:gd name="T31" fmla="*/ 65 h 152"/>
                <a:gd name="T32" fmla="*/ 113 w 139"/>
                <a:gd name="T33" fmla="*/ 78 h 152"/>
                <a:gd name="T34" fmla="*/ 78 w 139"/>
                <a:gd name="T35" fmla="*/ 78 h 152"/>
                <a:gd name="T36" fmla="*/ 78 w 139"/>
                <a:gd name="T37" fmla="*/ 89 h 152"/>
                <a:gd name="T38" fmla="*/ 113 w 139"/>
                <a:gd name="T39" fmla="*/ 89 h 152"/>
                <a:gd name="T40" fmla="*/ 113 w 139"/>
                <a:gd name="T41" fmla="*/ 104 h 152"/>
                <a:gd name="T42" fmla="*/ 78 w 139"/>
                <a:gd name="T43" fmla="*/ 104 h 152"/>
                <a:gd name="T44" fmla="*/ 78 w 139"/>
                <a:gd name="T45" fmla="*/ 152 h 152"/>
                <a:gd name="T46" fmla="*/ 59 w 139"/>
                <a:gd name="T47" fmla="*/ 152 h 152"/>
                <a:gd name="T48" fmla="*/ 59 w 139"/>
                <a:gd name="T4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52">
                  <a:moveTo>
                    <a:pt x="59" y="152"/>
                  </a:moveTo>
                  <a:lnTo>
                    <a:pt x="59" y="104"/>
                  </a:lnTo>
                  <a:lnTo>
                    <a:pt x="26" y="104"/>
                  </a:lnTo>
                  <a:lnTo>
                    <a:pt x="26" y="89"/>
                  </a:lnTo>
                  <a:lnTo>
                    <a:pt x="59" y="89"/>
                  </a:lnTo>
                  <a:lnTo>
                    <a:pt x="59" y="78"/>
                  </a:lnTo>
                  <a:lnTo>
                    <a:pt x="26" y="78"/>
                  </a:lnTo>
                  <a:lnTo>
                    <a:pt x="26" y="65"/>
                  </a:lnTo>
                  <a:lnTo>
                    <a:pt x="56" y="6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9" y="50"/>
                  </a:lnTo>
                  <a:lnTo>
                    <a:pt x="115" y="0"/>
                  </a:lnTo>
                  <a:lnTo>
                    <a:pt x="139" y="0"/>
                  </a:lnTo>
                  <a:lnTo>
                    <a:pt x="80" y="65"/>
                  </a:lnTo>
                  <a:lnTo>
                    <a:pt x="113" y="65"/>
                  </a:lnTo>
                  <a:lnTo>
                    <a:pt x="113" y="78"/>
                  </a:lnTo>
                  <a:lnTo>
                    <a:pt x="78" y="78"/>
                  </a:lnTo>
                  <a:lnTo>
                    <a:pt x="78" y="89"/>
                  </a:lnTo>
                  <a:lnTo>
                    <a:pt x="113" y="89"/>
                  </a:lnTo>
                  <a:lnTo>
                    <a:pt x="113" y="104"/>
                  </a:lnTo>
                  <a:lnTo>
                    <a:pt x="78" y="104"/>
                  </a:lnTo>
                  <a:lnTo>
                    <a:pt x="78" y="152"/>
                  </a:lnTo>
                  <a:lnTo>
                    <a:pt x="59" y="152"/>
                  </a:lnTo>
                  <a:lnTo>
                    <a:pt x="5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84"/>
            <p:cNvSpPr>
              <a:spLocks/>
            </p:cNvSpPr>
            <p:nvPr/>
          </p:nvSpPr>
          <p:spPr bwMode="auto">
            <a:xfrm>
              <a:off x="11121236" y="1130635"/>
              <a:ext cx="498750" cy="254163"/>
            </a:xfrm>
            <a:custGeom>
              <a:avLst/>
              <a:gdLst>
                <a:gd name="T0" fmla="*/ 263 w 263"/>
                <a:gd name="T1" fmla="*/ 107 h 134"/>
                <a:gd name="T2" fmla="*/ 244 w 263"/>
                <a:gd name="T3" fmla="*/ 134 h 134"/>
                <a:gd name="T4" fmla="*/ 225 w 263"/>
                <a:gd name="T5" fmla="*/ 107 h 134"/>
                <a:gd name="T6" fmla="*/ 238 w 263"/>
                <a:gd name="T7" fmla="*/ 107 h 134"/>
                <a:gd name="T8" fmla="*/ 132 w 263"/>
                <a:gd name="T9" fmla="*/ 12 h 134"/>
                <a:gd name="T10" fmla="*/ 25 w 263"/>
                <a:gd name="T11" fmla="*/ 107 h 134"/>
                <a:gd name="T12" fmla="*/ 38 w 263"/>
                <a:gd name="T13" fmla="*/ 107 h 134"/>
                <a:gd name="T14" fmla="*/ 19 w 263"/>
                <a:gd name="T15" fmla="*/ 134 h 134"/>
                <a:gd name="T16" fmla="*/ 0 w 263"/>
                <a:gd name="T17" fmla="*/ 107 h 134"/>
                <a:gd name="T18" fmla="*/ 13 w 263"/>
                <a:gd name="T19" fmla="*/ 107 h 134"/>
                <a:gd name="T20" fmla="*/ 132 w 263"/>
                <a:gd name="T21" fmla="*/ 0 h 134"/>
                <a:gd name="T22" fmla="*/ 250 w 263"/>
                <a:gd name="T23" fmla="*/ 107 h 134"/>
                <a:gd name="T24" fmla="*/ 263 w 263"/>
                <a:gd name="T25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134">
                  <a:moveTo>
                    <a:pt x="263" y="107"/>
                  </a:moveTo>
                  <a:cubicBezTo>
                    <a:pt x="244" y="134"/>
                    <a:pt x="244" y="134"/>
                    <a:pt x="244" y="134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32" y="53"/>
                    <a:pt x="187" y="12"/>
                    <a:pt x="132" y="12"/>
                  </a:cubicBezTo>
                  <a:cubicBezTo>
                    <a:pt x="76" y="12"/>
                    <a:pt x="31" y="53"/>
                    <a:pt x="25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20" y="47"/>
                    <a:pt x="70" y="0"/>
                    <a:pt x="132" y="0"/>
                  </a:cubicBezTo>
                  <a:cubicBezTo>
                    <a:pt x="193" y="0"/>
                    <a:pt x="243" y="47"/>
                    <a:pt x="250" y="107"/>
                  </a:cubicBezTo>
                  <a:cubicBezTo>
                    <a:pt x="263" y="107"/>
                    <a:pt x="263" y="107"/>
                    <a:pt x="263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85"/>
            <p:cNvSpPr>
              <a:spLocks/>
            </p:cNvSpPr>
            <p:nvPr/>
          </p:nvSpPr>
          <p:spPr bwMode="auto">
            <a:xfrm>
              <a:off x="11241354" y="1509268"/>
              <a:ext cx="130563" cy="136656"/>
            </a:xfrm>
            <a:custGeom>
              <a:avLst/>
              <a:gdLst>
                <a:gd name="T0" fmla="*/ 58 w 69"/>
                <a:gd name="T1" fmla="*/ 45 h 72"/>
                <a:gd name="T2" fmla="*/ 69 w 69"/>
                <a:gd name="T3" fmla="*/ 47 h 72"/>
                <a:gd name="T4" fmla="*/ 60 w 69"/>
                <a:gd name="T5" fmla="*/ 66 h 72"/>
                <a:gd name="T6" fmla="*/ 40 w 69"/>
                <a:gd name="T7" fmla="*/ 72 h 72"/>
                <a:gd name="T8" fmla="*/ 17 w 69"/>
                <a:gd name="T9" fmla="*/ 63 h 72"/>
                <a:gd name="T10" fmla="*/ 10 w 69"/>
                <a:gd name="T11" fmla="*/ 47 h 72"/>
                <a:gd name="T12" fmla="*/ 0 w 69"/>
                <a:gd name="T13" fmla="*/ 47 h 72"/>
                <a:gd name="T14" fmla="*/ 0 w 69"/>
                <a:gd name="T15" fmla="*/ 40 h 72"/>
                <a:gd name="T16" fmla="*/ 9 w 69"/>
                <a:gd name="T17" fmla="*/ 40 h 72"/>
                <a:gd name="T18" fmla="*/ 9 w 69"/>
                <a:gd name="T19" fmla="*/ 36 h 72"/>
                <a:gd name="T20" fmla="*/ 9 w 69"/>
                <a:gd name="T21" fmla="*/ 35 h 72"/>
                <a:gd name="T22" fmla="*/ 0 w 69"/>
                <a:gd name="T23" fmla="*/ 35 h 72"/>
                <a:gd name="T24" fmla="*/ 0 w 69"/>
                <a:gd name="T25" fmla="*/ 29 h 72"/>
                <a:gd name="T26" fmla="*/ 9 w 69"/>
                <a:gd name="T27" fmla="*/ 29 h 72"/>
                <a:gd name="T28" fmla="*/ 18 w 69"/>
                <a:gd name="T29" fmla="*/ 9 h 72"/>
                <a:gd name="T30" fmla="*/ 40 w 69"/>
                <a:gd name="T31" fmla="*/ 0 h 72"/>
                <a:gd name="T32" fmla="*/ 68 w 69"/>
                <a:gd name="T33" fmla="*/ 22 h 72"/>
                <a:gd name="T34" fmla="*/ 57 w 69"/>
                <a:gd name="T35" fmla="*/ 24 h 72"/>
                <a:gd name="T36" fmla="*/ 41 w 69"/>
                <a:gd name="T37" fmla="*/ 9 h 72"/>
                <a:gd name="T38" fmla="*/ 21 w 69"/>
                <a:gd name="T39" fmla="*/ 29 h 72"/>
                <a:gd name="T40" fmla="*/ 50 w 69"/>
                <a:gd name="T41" fmla="*/ 29 h 72"/>
                <a:gd name="T42" fmla="*/ 50 w 69"/>
                <a:gd name="T43" fmla="*/ 35 h 72"/>
                <a:gd name="T44" fmla="*/ 21 w 69"/>
                <a:gd name="T45" fmla="*/ 35 h 72"/>
                <a:gd name="T46" fmla="*/ 21 w 69"/>
                <a:gd name="T47" fmla="*/ 36 h 72"/>
                <a:gd name="T48" fmla="*/ 21 w 69"/>
                <a:gd name="T49" fmla="*/ 40 h 72"/>
                <a:gd name="T50" fmla="*/ 50 w 69"/>
                <a:gd name="T51" fmla="*/ 40 h 72"/>
                <a:gd name="T52" fmla="*/ 50 w 69"/>
                <a:gd name="T53" fmla="*/ 47 h 72"/>
                <a:gd name="T54" fmla="*/ 22 w 69"/>
                <a:gd name="T55" fmla="*/ 47 h 72"/>
                <a:gd name="T56" fmla="*/ 40 w 69"/>
                <a:gd name="T57" fmla="*/ 63 h 72"/>
                <a:gd name="T58" fmla="*/ 58 w 69"/>
                <a:gd name="T59" fmla="*/ 4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" h="72">
                  <a:moveTo>
                    <a:pt x="58" y="45"/>
                  </a:moveTo>
                  <a:cubicBezTo>
                    <a:pt x="69" y="47"/>
                    <a:pt x="69" y="47"/>
                    <a:pt x="69" y="47"/>
                  </a:cubicBezTo>
                  <a:cubicBezTo>
                    <a:pt x="68" y="55"/>
                    <a:pt x="65" y="61"/>
                    <a:pt x="60" y="66"/>
                  </a:cubicBezTo>
                  <a:cubicBezTo>
                    <a:pt x="55" y="70"/>
                    <a:pt x="48" y="72"/>
                    <a:pt x="40" y="72"/>
                  </a:cubicBezTo>
                  <a:cubicBezTo>
                    <a:pt x="30" y="72"/>
                    <a:pt x="23" y="69"/>
                    <a:pt x="17" y="63"/>
                  </a:cubicBezTo>
                  <a:cubicBezTo>
                    <a:pt x="13" y="59"/>
                    <a:pt x="11" y="53"/>
                    <a:pt x="1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8"/>
                    <a:pt x="9" y="36"/>
                  </a:cubicBezTo>
                  <a:cubicBezTo>
                    <a:pt x="9" y="36"/>
                    <a:pt x="9" y="36"/>
                    <a:pt x="9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0"/>
                    <a:pt x="13" y="13"/>
                    <a:pt x="18" y="9"/>
                  </a:cubicBezTo>
                  <a:cubicBezTo>
                    <a:pt x="24" y="3"/>
                    <a:pt x="31" y="0"/>
                    <a:pt x="40" y="0"/>
                  </a:cubicBezTo>
                  <a:cubicBezTo>
                    <a:pt x="56" y="0"/>
                    <a:pt x="65" y="7"/>
                    <a:pt x="68" y="22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14"/>
                    <a:pt x="49" y="9"/>
                    <a:pt x="41" y="9"/>
                  </a:cubicBezTo>
                  <a:cubicBezTo>
                    <a:pt x="30" y="9"/>
                    <a:pt x="23" y="16"/>
                    <a:pt x="21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9"/>
                    <a:pt x="21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4" y="57"/>
                    <a:pt x="30" y="63"/>
                    <a:pt x="40" y="63"/>
                  </a:cubicBezTo>
                  <a:cubicBezTo>
                    <a:pt x="50" y="63"/>
                    <a:pt x="56" y="57"/>
                    <a:pt x="58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86"/>
            <p:cNvSpPr>
              <a:spLocks noEditPoints="1"/>
            </p:cNvSpPr>
            <p:nvPr/>
          </p:nvSpPr>
          <p:spPr bwMode="auto">
            <a:xfrm>
              <a:off x="11114273" y="1399595"/>
              <a:ext cx="92264" cy="147971"/>
            </a:xfrm>
            <a:custGeom>
              <a:avLst/>
              <a:gdLst>
                <a:gd name="T0" fmla="*/ 0 w 49"/>
                <a:gd name="T1" fmla="*/ 50 h 78"/>
                <a:gd name="T2" fmla="*/ 7 w 49"/>
                <a:gd name="T3" fmla="*/ 50 h 78"/>
                <a:gd name="T4" fmla="*/ 13 w 49"/>
                <a:gd name="T5" fmla="*/ 60 h 78"/>
                <a:gd name="T6" fmla="*/ 16 w 49"/>
                <a:gd name="T7" fmla="*/ 62 h 78"/>
                <a:gd name="T8" fmla="*/ 16 w 49"/>
                <a:gd name="T9" fmla="*/ 40 h 78"/>
                <a:gd name="T10" fmla="*/ 6 w 49"/>
                <a:gd name="T11" fmla="*/ 35 h 78"/>
                <a:gd name="T12" fmla="*/ 2 w 49"/>
                <a:gd name="T13" fmla="*/ 25 h 78"/>
                <a:gd name="T14" fmla="*/ 8 w 49"/>
                <a:gd name="T15" fmla="*/ 12 h 78"/>
                <a:gd name="T16" fmla="*/ 16 w 49"/>
                <a:gd name="T17" fmla="*/ 9 h 78"/>
                <a:gd name="T18" fmla="*/ 16 w 49"/>
                <a:gd name="T19" fmla="*/ 0 h 78"/>
                <a:gd name="T20" fmla="*/ 22 w 49"/>
                <a:gd name="T21" fmla="*/ 0 h 78"/>
                <a:gd name="T22" fmla="*/ 22 w 49"/>
                <a:gd name="T23" fmla="*/ 8 h 78"/>
                <a:gd name="T24" fmla="*/ 24 w 49"/>
                <a:gd name="T25" fmla="*/ 8 h 78"/>
                <a:gd name="T26" fmla="*/ 26 w 49"/>
                <a:gd name="T27" fmla="*/ 8 h 78"/>
                <a:gd name="T28" fmla="*/ 26 w 49"/>
                <a:gd name="T29" fmla="*/ 0 h 78"/>
                <a:gd name="T30" fmla="*/ 31 w 49"/>
                <a:gd name="T31" fmla="*/ 0 h 78"/>
                <a:gd name="T32" fmla="*/ 31 w 49"/>
                <a:gd name="T33" fmla="*/ 8 h 78"/>
                <a:gd name="T34" fmla="*/ 41 w 49"/>
                <a:gd name="T35" fmla="*/ 13 h 78"/>
                <a:gd name="T36" fmla="*/ 47 w 49"/>
                <a:gd name="T37" fmla="*/ 26 h 78"/>
                <a:gd name="T38" fmla="*/ 39 w 49"/>
                <a:gd name="T39" fmla="*/ 27 h 78"/>
                <a:gd name="T40" fmla="*/ 31 w 49"/>
                <a:gd name="T41" fmla="*/ 16 h 78"/>
                <a:gd name="T42" fmla="*/ 31 w 49"/>
                <a:gd name="T43" fmla="*/ 36 h 78"/>
                <a:gd name="T44" fmla="*/ 38 w 49"/>
                <a:gd name="T45" fmla="*/ 38 h 78"/>
                <a:gd name="T46" fmla="*/ 46 w 49"/>
                <a:gd name="T47" fmla="*/ 43 h 78"/>
                <a:gd name="T48" fmla="*/ 49 w 49"/>
                <a:gd name="T49" fmla="*/ 53 h 78"/>
                <a:gd name="T50" fmla="*/ 42 w 49"/>
                <a:gd name="T51" fmla="*/ 66 h 78"/>
                <a:gd name="T52" fmla="*/ 31 w 49"/>
                <a:gd name="T53" fmla="*/ 71 h 78"/>
                <a:gd name="T54" fmla="*/ 31 w 49"/>
                <a:gd name="T55" fmla="*/ 78 h 78"/>
                <a:gd name="T56" fmla="*/ 26 w 49"/>
                <a:gd name="T57" fmla="*/ 78 h 78"/>
                <a:gd name="T58" fmla="*/ 26 w 49"/>
                <a:gd name="T59" fmla="*/ 71 h 78"/>
                <a:gd name="T60" fmla="*/ 22 w 49"/>
                <a:gd name="T61" fmla="*/ 71 h 78"/>
                <a:gd name="T62" fmla="*/ 22 w 49"/>
                <a:gd name="T63" fmla="*/ 78 h 78"/>
                <a:gd name="T64" fmla="*/ 16 w 49"/>
                <a:gd name="T65" fmla="*/ 78 h 78"/>
                <a:gd name="T66" fmla="*/ 16 w 49"/>
                <a:gd name="T67" fmla="*/ 70 h 78"/>
                <a:gd name="T68" fmla="*/ 7 w 49"/>
                <a:gd name="T69" fmla="*/ 65 h 78"/>
                <a:gd name="T70" fmla="*/ 0 w 49"/>
                <a:gd name="T71" fmla="*/ 50 h 78"/>
                <a:gd name="T72" fmla="*/ 22 w 49"/>
                <a:gd name="T73" fmla="*/ 64 h 78"/>
                <a:gd name="T74" fmla="*/ 26 w 49"/>
                <a:gd name="T75" fmla="*/ 64 h 78"/>
                <a:gd name="T76" fmla="*/ 26 w 49"/>
                <a:gd name="T77" fmla="*/ 42 h 78"/>
                <a:gd name="T78" fmla="*/ 22 w 49"/>
                <a:gd name="T79" fmla="*/ 42 h 78"/>
                <a:gd name="T80" fmla="*/ 22 w 49"/>
                <a:gd name="T81" fmla="*/ 42 h 78"/>
                <a:gd name="T82" fmla="*/ 22 w 49"/>
                <a:gd name="T83" fmla="*/ 64 h 78"/>
                <a:gd name="T84" fmla="*/ 31 w 49"/>
                <a:gd name="T85" fmla="*/ 63 h 78"/>
                <a:gd name="T86" fmla="*/ 37 w 49"/>
                <a:gd name="T87" fmla="*/ 61 h 78"/>
                <a:gd name="T88" fmla="*/ 41 w 49"/>
                <a:gd name="T89" fmla="*/ 53 h 78"/>
                <a:gd name="T90" fmla="*/ 37 w 49"/>
                <a:gd name="T91" fmla="*/ 47 h 78"/>
                <a:gd name="T92" fmla="*/ 31 w 49"/>
                <a:gd name="T93" fmla="*/ 44 h 78"/>
                <a:gd name="T94" fmla="*/ 31 w 49"/>
                <a:gd name="T95" fmla="*/ 63 h 78"/>
                <a:gd name="T96" fmla="*/ 26 w 49"/>
                <a:gd name="T97" fmla="*/ 15 h 78"/>
                <a:gd name="T98" fmla="*/ 24 w 49"/>
                <a:gd name="T99" fmla="*/ 15 h 78"/>
                <a:gd name="T100" fmla="*/ 22 w 49"/>
                <a:gd name="T101" fmla="*/ 15 h 78"/>
                <a:gd name="T102" fmla="*/ 22 w 49"/>
                <a:gd name="T103" fmla="*/ 33 h 78"/>
                <a:gd name="T104" fmla="*/ 25 w 49"/>
                <a:gd name="T105" fmla="*/ 34 h 78"/>
                <a:gd name="T106" fmla="*/ 26 w 49"/>
                <a:gd name="T107" fmla="*/ 34 h 78"/>
                <a:gd name="T108" fmla="*/ 26 w 49"/>
                <a:gd name="T109" fmla="*/ 15 h 78"/>
                <a:gd name="T110" fmla="*/ 16 w 49"/>
                <a:gd name="T111" fmla="*/ 16 h 78"/>
                <a:gd name="T112" fmla="*/ 10 w 49"/>
                <a:gd name="T113" fmla="*/ 24 h 78"/>
                <a:gd name="T114" fmla="*/ 13 w 49"/>
                <a:gd name="T115" fmla="*/ 30 h 78"/>
                <a:gd name="T116" fmla="*/ 16 w 49"/>
                <a:gd name="T117" fmla="*/ 31 h 78"/>
                <a:gd name="T118" fmla="*/ 16 w 49"/>
                <a:gd name="T119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" h="78">
                  <a:moveTo>
                    <a:pt x="0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8" y="55"/>
                    <a:pt x="10" y="58"/>
                    <a:pt x="13" y="60"/>
                  </a:cubicBezTo>
                  <a:cubicBezTo>
                    <a:pt x="14" y="61"/>
                    <a:pt x="15" y="61"/>
                    <a:pt x="16" y="62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1" y="38"/>
                    <a:pt x="8" y="37"/>
                    <a:pt x="6" y="35"/>
                  </a:cubicBezTo>
                  <a:cubicBezTo>
                    <a:pt x="4" y="32"/>
                    <a:pt x="2" y="28"/>
                    <a:pt x="2" y="25"/>
                  </a:cubicBezTo>
                  <a:cubicBezTo>
                    <a:pt x="2" y="19"/>
                    <a:pt x="4" y="15"/>
                    <a:pt x="8" y="12"/>
                  </a:cubicBezTo>
                  <a:cubicBezTo>
                    <a:pt x="11" y="11"/>
                    <a:pt x="13" y="9"/>
                    <a:pt x="16" y="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3" y="8"/>
                    <a:pt x="24" y="8"/>
                  </a:cubicBezTo>
                  <a:cubicBezTo>
                    <a:pt x="24" y="8"/>
                    <a:pt x="25" y="8"/>
                    <a:pt x="26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5" y="9"/>
                    <a:pt x="38" y="11"/>
                    <a:pt x="41" y="13"/>
                  </a:cubicBezTo>
                  <a:cubicBezTo>
                    <a:pt x="45" y="16"/>
                    <a:pt x="47" y="21"/>
                    <a:pt x="47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1"/>
                    <a:pt x="36" y="18"/>
                    <a:pt x="31" y="1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4" y="36"/>
                    <a:pt x="36" y="37"/>
                    <a:pt x="38" y="38"/>
                  </a:cubicBezTo>
                  <a:cubicBezTo>
                    <a:pt x="41" y="39"/>
                    <a:pt x="43" y="41"/>
                    <a:pt x="46" y="43"/>
                  </a:cubicBezTo>
                  <a:cubicBezTo>
                    <a:pt x="48" y="46"/>
                    <a:pt x="49" y="49"/>
                    <a:pt x="49" y="53"/>
                  </a:cubicBezTo>
                  <a:cubicBezTo>
                    <a:pt x="49" y="59"/>
                    <a:pt x="46" y="63"/>
                    <a:pt x="42" y="66"/>
                  </a:cubicBezTo>
                  <a:cubicBezTo>
                    <a:pt x="39" y="69"/>
                    <a:pt x="35" y="70"/>
                    <a:pt x="31" y="71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4" y="71"/>
                    <a:pt x="23" y="71"/>
                    <a:pt x="22" y="71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2" y="69"/>
                    <a:pt x="9" y="67"/>
                    <a:pt x="7" y="65"/>
                  </a:cubicBezTo>
                  <a:cubicBezTo>
                    <a:pt x="2" y="61"/>
                    <a:pt x="0" y="56"/>
                    <a:pt x="0" y="50"/>
                  </a:cubicBezTo>
                  <a:close/>
                  <a:moveTo>
                    <a:pt x="22" y="64"/>
                  </a:moveTo>
                  <a:cubicBezTo>
                    <a:pt x="23" y="64"/>
                    <a:pt x="24" y="64"/>
                    <a:pt x="26" y="6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4" y="42"/>
                    <a:pt x="23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64"/>
                    <a:pt x="22" y="64"/>
                    <a:pt x="22" y="64"/>
                  </a:cubicBezTo>
                  <a:close/>
                  <a:moveTo>
                    <a:pt x="31" y="63"/>
                  </a:moveTo>
                  <a:cubicBezTo>
                    <a:pt x="34" y="63"/>
                    <a:pt x="36" y="62"/>
                    <a:pt x="37" y="61"/>
                  </a:cubicBezTo>
                  <a:cubicBezTo>
                    <a:pt x="40" y="59"/>
                    <a:pt x="41" y="56"/>
                    <a:pt x="41" y="53"/>
                  </a:cubicBezTo>
                  <a:cubicBezTo>
                    <a:pt x="41" y="51"/>
                    <a:pt x="40" y="48"/>
                    <a:pt x="37" y="47"/>
                  </a:cubicBezTo>
                  <a:cubicBezTo>
                    <a:pt x="36" y="46"/>
                    <a:pt x="34" y="45"/>
                    <a:pt x="31" y="44"/>
                  </a:cubicBezTo>
                  <a:cubicBezTo>
                    <a:pt x="31" y="63"/>
                    <a:pt x="31" y="63"/>
                    <a:pt x="31" y="63"/>
                  </a:cubicBezTo>
                  <a:close/>
                  <a:moveTo>
                    <a:pt x="26" y="15"/>
                  </a:moveTo>
                  <a:cubicBezTo>
                    <a:pt x="25" y="15"/>
                    <a:pt x="25" y="15"/>
                    <a:pt x="24" y="15"/>
                  </a:cubicBezTo>
                  <a:cubicBezTo>
                    <a:pt x="23" y="15"/>
                    <a:pt x="22" y="15"/>
                    <a:pt x="22" y="15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4" y="34"/>
                    <a:pt x="25" y="34"/>
                  </a:cubicBezTo>
                  <a:cubicBezTo>
                    <a:pt x="25" y="34"/>
                    <a:pt x="25" y="34"/>
                    <a:pt x="26" y="34"/>
                  </a:cubicBezTo>
                  <a:cubicBezTo>
                    <a:pt x="26" y="15"/>
                    <a:pt x="26" y="15"/>
                    <a:pt x="26" y="15"/>
                  </a:cubicBezTo>
                  <a:close/>
                  <a:moveTo>
                    <a:pt x="16" y="16"/>
                  </a:moveTo>
                  <a:cubicBezTo>
                    <a:pt x="12" y="17"/>
                    <a:pt x="10" y="20"/>
                    <a:pt x="10" y="24"/>
                  </a:cubicBezTo>
                  <a:cubicBezTo>
                    <a:pt x="10" y="27"/>
                    <a:pt x="11" y="28"/>
                    <a:pt x="13" y="30"/>
                  </a:cubicBezTo>
                  <a:cubicBezTo>
                    <a:pt x="14" y="30"/>
                    <a:pt x="15" y="31"/>
                    <a:pt x="16" y="31"/>
                  </a:cubicBezTo>
                  <a:cubicBezTo>
                    <a:pt x="16" y="16"/>
                    <a:pt x="16" y="16"/>
                    <a:pt x="1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 userDrawn="1"/>
        </p:nvGrpSpPr>
        <p:grpSpPr>
          <a:xfrm>
            <a:off x="9779919" y="106281"/>
            <a:ext cx="712904" cy="712905"/>
            <a:chOff x="10073032" y="165921"/>
            <a:chExt cx="712904" cy="712905"/>
          </a:xfrm>
        </p:grpSpPr>
        <p:sp>
          <p:nvSpPr>
            <p:cNvPr id="21" name="Oval 21"/>
            <p:cNvSpPr>
              <a:spLocks noChangeArrowheads="1"/>
            </p:cNvSpPr>
            <p:nvPr userDrawn="1"/>
          </p:nvSpPr>
          <p:spPr bwMode="auto">
            <a:xfrm>
              <a:off x="10073032" y="165921"/>
              <a:ext cx="712904" cy="712905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2"/>
            <p:cNvSpPr>
              <a:spLocks/>
            </p:cNvSpPr>
            <p:nvPr userDrawn="1"/>
          </p:nvSpPr>
          <p:spPr bwMode="auto">
            <a:xfrm>
              <a:off x="10250565" y="312941"/>
              <a:ext cx="533522" cy="565885"/>
            </a:xfrm>
            <a:custGeom>
              <a:avLst/>
              <a:gdLst>
                <a:gd name="T0" fmla="*/ 137 w 265"/>
                <a:gd name="T1" fmla="*/ 0 h 281"/>
                <a:gd name="T2" fmla="*/ 265 w 265"/>
                <a:gd name="T3" fmla="*/ 128 h 281"/>
                <a:gd name="T4" fmla="*/ 89 w 265"/>
                <a:gd name="T5" fmla="*/ 281 h 281"/>
                <a:gd name="T6" fmla="*/ 39 w 265"/>
                <a:gd name="T7" fmla="*/ 274 h 281"/>
                <a:gd name="T8" fmla="*/ 0 w 265"/>
                <a:gd name="T9" fmla="*/ 235 h 281"/>
                <a:gd name="T10" fmla="*/ 83 w 265"/>
                <a:gd name="T11" fmla="*/ 164 h 281"/>
                <a:gd name="T12" fmla="*/ 75 w 265"/>
                <a:gd name="T13" fmla="*/ 42 h 281"/>
                <a:gd name="T14" fmla="*/ 137 w 265"/>
                <a:gd name="T1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" h="281">
                  <a:moveTo>
                    <a:pt x="137" y="0"/>
                  </a:moveTo>
                  <a:cubicBezTo>
                    <a:pt x="265" y="128"/>
                    <a:pt x="265" y="128"/>
                    <a:pt x="265" y="128"/>
                  </a:cubicBezTo>
                  <a:cubicBezTo>
                    <a:pt x="253" y="214"/>
                    <a:pt x="179" y="281"/>
                    <a:pt x="89" y="281"/>
                  </a:cubicBezTo>
                  <a:cubicBezTo>
                    <a:pt x="72" y="281"/>
                    <a:pt x="55" y="279"/>
                    <a:pt x="39" y="274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83" y="164"/>
                    <a:pt x="83" y="164"/>
                    <a:pt x="83" y="164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13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3"/>
            <p:cNvSpPr>
              <a:spLocks/>
            </p:cNvSpPr>
            <p:nvPr userDrawn="1"/>
          </p:nvSpPr>
          <p:spPr bwMode="auto">
            <a:xfrm>
              <a:off x="10235770" y="568144"/>
              <a:ext cx="387428" cy="218217"/>
            </a:xfrm>
            <a:custGeom>
              <a:avLst/>
              <a:gdLst>
                <a:gd name="T0" fmla="*/ 7 w 192"/>
                <a:gd name="T1" fmla="*/ 108 h 108"/>
                <a:gd name="T2" fmla="*/ 77 w 192"/>
                <a:gd name="T3" fmla="*/ 29 h 108"/>
                <a:gd name="T4" fmla="*/ 77 w 192"/>
                <a:gd name="T5" fmla="*/ 0 h 108"/>
                <a:gd name="T6" fmla="*/ 96 w 192"/>
                <a:gd name="T7" fmla="*/ 0 h 108"/>
                <a:gd name="T8" fmla="*/ 97 w 192"/>
                <a:gd name="T9" fmla="*/ 0 h 108"/>
                <a:gd name="T10" fmla="*/ 116 w 192"/>
                <a:gd name="T11" fmla="*/ 0 h 108"/>
                <a:gd name="T12" fmla="*/ 116 w 192"/>
                <a:gd name="T13" fmla="*/ 29 h 108"/>
                <a:gd name="T14" fmla="*/ 186 w 192"/>
                <a:gd name="T15" fmla="*/ 108 h 108"/>
                <a:gd name="T16" fmla="*/ 7 w 192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08">
                  <a:moveTo>
                    <a:pt x="7" y="108"/>
                  </a:moveTo>
                  <a:cubicBezTo>
                    <a:pt x="7" y="72"/>
                    <a:pt x="0" y="35"/>
                    <a:pt x="77" y="29"/>
                  </a:cubicBezTo>
                  <a:cubicBezTo>
                    <a:pt x="77" y="26"/>
                    <a:pt x="77" y="3"/>
                    <a:pt x="77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3"/>
                    <a:pt x="116" y="26"/>
                    <a:pt x="116" y="29"/>
                  </a:cubicBezTo>
                  <a:cubicBezTo>
                    <a:pt x="192" y="35"/>
                    <a:pt x="185" y="72"/>
                    <a:pt x="186" y="108"/>
                  </a:cubicBezTo>
                  <a:cubicBezTo>
                    <a:pt x="7" y="108"/>
                    <a:pt x="7" y="108"/>
                    <a:pt x="7" y="108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04"/>
            <p:cNvSpPr>
              <a:spLocks/>
            </p:cNvSpPr>
            <p:nvPr userDrawn="1"/>
          </p:nvSpPr>
          <p:spPr bwMode="auto">
            <a:xfrm>
              <a:off x="10389262" y="569993"/>
              <a:ext cx="80444" cy="32363"/>
            </a:xfrm>
            <a:custGeom>
              <a:avLst/>
              <a:gdLst>
                <a:gd name="T0" fmla="*/ 40 w 40"/>
                <a:gd name="T1" fmla="*/ 0 h 16"/>
                <a:gd name="T2" fmla="*/ 0 w 40"/>
                <a:gd name="T3" fmla="*/ 0 h 16"/>
                <a:gd name="T4" fmla="*/ 40 w 4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6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6"/>
                    <a:pt x="36" y="16"/>
                    <a:pt x="40" y="0"/>
                  </a:cubicBezTo>
                  <a:close/>
                </a:path>
              </a:pathLst>
            </a:custGeom>
            <a:solidFill>
              <a:srgbClr val="7B4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06"/>
            <p:cNvSpPr>
              <a:spLocks/>
            </p:cNvSpPr>
            <p:nvPr userDrawn="1"/>
          </p:nvSpPr>
          <p:spPr bwMode="auto">
            <a:xfrm>
              <a:off x="10304194" y="290749"/>
              <a:ext cx="250580" cy="292189"/>
            </a:xfrm>
            <a:custGeom>
              <a:avLst/>
              <a:gdLst>
                <a:gd name="T0" fmla="*/ 7 w 124"/>
                <a:gd name="T1" fmla="*/ 69 h 145"/>
                <a:gd name="T2" fmla="*/ 13 w 124"/>
                <a:gd name="T3" fmla="*/ 108 h 145"/>
                <a:gd name="T4" fmla="*/ 62 w 124"/>
                <a:gd name="T5" fmla="*/ 145 h 145"/>
                <a:gd name="T6" fmla="*/ 112 w 124"/>
                <a:gd name="T7" fmla="*/ 108 h 145"/>
                <a:gd name="T8" fmla="*/ 117 w 124"/>
                <a:gd name="T9" fmla="*/ 69 h 145"/>
                <a:gd name="T10" fmla="*/ 62 w 124"/>
                <a:gd name="T11" fmla="*/ 0 h 145"/>
                <a:gd name="T12" fmla="*/ 7 w 124"/>
                <a:gd name="T13" fmla="*/ 6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45">
                  <a:moveTo>
                    <a:pt x="7" y="69"/>
                  </a:moveTo>
                  <a:cubicBezTo>
                    <a:pt x="0" y="68"/>
                    <a:pt x="1" y="108"/>
                    <a:pt x="13" y="108"/>
                  </a:cubicBezTo>
                  <a:cubicBezTo>
                    <a:pt x="22" y="128"/>
                    <a:pt x="38" y="145"/>
                    <a:pt x="62" y="145"/>
                  </a:cubicBezTo>
                  <a:cubicBezTo>
                    <a:pt x="86" y="145"/>
                    <a:pt x="103" y="128"/>
                    <a:pt x="112" y="108"/>
                  </a:cubicBezTo>
                  <a:cubicBezTo>
                    <a:pt x="122" y="108"/>
                    <a:pt x="124" y="68"/>
                    <a:pt x="117" y="69"/>
                  </a:cubicBezTo>
                  <a:cubicBezTo>
                    <a:pt x="120" y="26"/>
                    <a:pt x="118" y="0"/>
                    <a:pt x="62" y="0"/>
                  </a:cubicBezTo>
                  <a:cubicBezTo>
                    <a:pt x="7" y="0"/>
                    <a:pt x="4" y="25"/>
                    <a:pt x="7" y="69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07"/>
            <p:cNvSpPr>
              <a:spLocks/>
            </p:cNvSpPr>
            <p:nvPr userDrawn="1"/>
          </p:nvSpPr>
          <p:spPr bwMode="auto">
            <a:xfrm>
              <a:off x="10235770" y="626396"/>
              <a:ext cx="387428" cy="159965"/>
            </a:xfrm>
            <a:custGeom>
              <a:avLst/>
              <a:gdLst>
                <a:gd name="T0" fmla="*/ 7 w 192"/>
                <a:gd name="T1" fmla="*/ 79 h 79"/>
                <a:gd name="T2" fmla="*/ 77 w 192"/>
                <a:gd name="T3" fmla="*/ 0 h 79"/>
                <a:gd name="T4" fmla="*/ 116 w 192"/>
                <a:gd name="T5" fmla="*/ 0 h 79"/>
                <a:gd name="T6" fmla="*/ 186 w 192"/>
                <a:gd name="T7" fmla="*/ 79 h 79"/>
                <a:gd name="T8" fmla="*/ 7 w 19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79">
                  <a:moveTo>
                    <a:pt x="7" y="79"/>
                  </a:moveTo>
                  <a:cubicBezTo>
                    <a:pt x="7" y="43"/>
                    <a:pt x="0" y="6"/>
                    <a:pt x="77" y="0"/>
                  </a:cubicBezTo>
                  <a:cubicBezTo>
                    <a:pt x="89" y="7"/>
                    <a:pt x="102" y="7"/>
                    <a:pt x="116" y="0"/>
                  </a:cubicBezTo>
                  <a:cubicBezTo>
                    <a:pt x="192" y="6"/>
                    <a:pt x="185" y="43"/>
                    <a:pt x="186" y="79"/>
                  </a:cubicBezTo>
                  <a:cubicBezTo>
                    <a:pt x="7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08"/>
            <p:cNvSpPr>
              <a:spLocks/>
            </p:cNvSpPr>
            <p:nvPr userDrawn="1"/>
          </p:nvSpPr>
          <p:spPr bwMode="auto">
            <a:xfrm>
              <a:off x="10302345" y="253763"/>
              <a:ext cx="282018" cy="206197"/>
            </a:xfrm>
            <a:custGeom>
              <a:avLst/>
              <a:gdLst>
                <a:gd name="T0" fmla="*/ 108 w 140"/>
                <a:gd name="T1" fmla="*/ 102 h 102"/>
                <a:gd name="T2" fmla="*/ 118 w 140"/>
                <a:gd name="T3" fmla="*/ 87 h 102"/>
                <a:gd name="T4" fmla="*/ 28 w 140"/>
                <a:gd name="T5" fmla="*/ 23 h 102"/>
                <a:gd name="T6" fmla="*/ 8 w 140"/>
                <a:gd name="T7" fmla="*/ 87 h 102"/>
                <a:gd name="T8" fmla="*/ 19 w 140"/>
                <a:gd name="T9" fmla="*/ 102 h 102"/>
                <a:gd name="T10" fmla="*/ 28 w 140"/>
                <a:gd name="T11" fmla="*/ 54 h 102"/>
                <a:gd name="T12" fmla="*/ 53 w 140"/>
                <a:gd name="T13" fmla="*/ 64 h 102"/>
                <a:gd name="T14" fmla="*/ 85 w 140"/>
                <a:gd name="T15" fmla="*/ 68 h 102"/>
                <a:gd name="T16" fmla="*/ 108 w 140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02">
                  <a:moveTo>
                    <a:pt x="108" y="102"/>
                  </a:moveTo>
                  <a:cubicBezTo>
                    <a:pt x="108" y="93"/>
                    <a:pt x="109" y="87"/>
                    <a:pt x="118" y="87"/>
                  </a:cubicBezTo>
                  <a:cubicBezTo>
                    <a:pt x="140" y="6"/>
                    <a:pt x="57" y="0"/>
                    <a:pt x="28" y="23"/>
                  </a:cubicBezTo>
                  <a:cubicBezTo>
                    <a:pt x="2" y="26"/>
                    <a:pt x="0" y="57"/>
                    <a:pt x="8" y="87"/>
                  </a:cubicBezTo>
                  <a:cubicBezTo>
                    <a:pt x="17" y="87"/>
                    <a:pt x="19" y="93"/>
                    <a:pt x="19" y="102"/>
                  </a:cubicBezTo>
                  <a:cubicBezTo>
                    <a:pt x="21" y="84"/>
                    <a:pt x="20" y="65"/>
                    <a:pt x="28" y="54"/>
                  </a:cubicBezTo>
                  <a:cubicBezTo>
                    <a:pt x="36" y="58"/>
                    <a:pt x="44" y="63"/>
                    <a:pt x="53" y="64"/>
                  </a:cubicBezTo>
                  <a:cubicBezTo>
                    <a:pt x="70" y="67"/>
                    <a:pt x="79" y="64"/>
                    <a:pt x="85" y="68"/>
                  </a:cubicBezTo>
                  <a:cubicBezTo>
                    <a:pt x="100" y="77"/>
                    <a:pt x="105" y="83"/>
                    <a:pt x="108" y="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09"/>
            <p:cNvSpPr>
              <a:spLocks/>
            </p:cNvSpPr>
            <p:nvPr userDrawn="1"/>
          </p:nvSpPr>
          <p:spPr bwMode="auto">
            <a:xfrm>
              <a:off x="10404981" y="643040"/>
              <a:ext cx="49006" cy="143321"/>
            </a:xfrm>
            <a:custGeom>
              <a:avLst/>
              <a:gdLst>
                <a:gd name="T0" fmla="*/ 0 w 53"/>
                <a:gd name="T1" fmla="*/ 28 h 155"/>
                <a:gd name="T2" fmla="*/ 16 w 53"/>
                <a:gd name="T3" fmla="*/ 61 h 155"/>
                <a:gd name="T4" fmla="*/ 9 w 53"/>
                <a:gd name="T5" fmla="*/ 155 h 155"/>
                <a:gd name="T6" fmla="*/ 46 w 53"/>
                <a:gd name="T7" fmla="*/ 155 h 155"/>
                <a:gd name="T8" fmla="*/ 37 w 53"/>
                <a:gd name="T9" fmla="*/ 61 h 155"/>
                <a:gd name="T10" fmla="*/ 53 w 53"/>
                <a:gd name="T11" fmla="*/ 28 h 155"/>
                <a:gd name="T12" fmla="*/ 26 w 53"/>
                <a:gd name="T13" fmla="*/ 0 h 155"/>
                <a:gd name="T14" fmla="*/ 0 w 53"/>
                <a:gd name="T15" fmla="*/ 28 h 155"/>
                <a:gd name="T16" fmla="*/ 0 w 53"/>
                <a:gd name="T17" fmla="*/ 2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5">
                  <a:moveTo>
                    <a:pt x="0" y="28"/>
                  </a:moveTo>
                  <a:lnTo>
                    <a:pt x="16" y="61"/>
                  </a:lnTo>
                  <a:lnTo>
                    <a:pt x="9" y="155"/>
                  </a:lnTo>
                  <a:lnTo>
                    <a:pt x="46" y="155"/>
                  </a:lnTo>
                  <a:lnTo>
                    <a:pt x="37" y="61"/>
                  </a:lnTo>
                  <a:lnTo>
                    <a:pt x="53" y="28"/>
                  </a:lnTo>
                  <a:lnTo>
                    <a:pt x="26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44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0"/>
            <p:cNvSpPr>
              <a:spLocks/>
            </p:cNvSpPr>
            <p:nvPr userDrawn="1"/>
          </p:nvSpPr>
          <p:spPr bwMode="auto">
            <a:xfrm>
              <a:off x="10544603" y="422974"/>
              <a:ext cx="49931" cy="93390"/>
            </a:xfrm>
            <a:custGeom>
              <a:avLst/>
              <a:gdLst>
                <a:gd name="T0" fmla="*/ 8 w 25"/>
                <a:gd name="T1" fmla="*/ 0 h 46"/>
                <a:gd name="T2" fmla="*/ 5 w 25"/>
                <a:gd name="T3" fmla="*/ 0 h 46"/>
                <a:gd name="T4" fmla="*/ 0 w 25"/>
                <a:gd name="T5" fmla="*/ 44 h 46"/>
                <a:gd name="T6" fmla="*/ 2 w 25"/>
                <a:gd name="T7" fmla="*/ 45 h 46"/>
                <a:gd name="T8" fmla="*/ 23 w 25"/>
                <a:gd name="T9" fmla="*/ 25 h 46"/>
                <a:gd name="T10" fmla="*/ 8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12" y="46"/>
                    <a:pt x="22" y="37"/>
                    <a:pt x="23" y="25"/>
                  </a:cubicBezTo>
                  <a:cubicBezTo>
                    <a:pt x="25" y="12"/>
                    <a:pt x="18" y="2"/>
                    <a:pt x="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1"/>
            <p:cNvSpPr>
              <a:spLocks/>
            </p:cNvSpPr>
            <p:nvPr userDrawn="1"/>
          </p:nvSpPr>
          <p:spPr bwMode="auto">
            <a:xfrm>
              <a:off x="10505768" y="403556"/>
              <a:ext cx="54554" cy="124828"/>
            </a:xfrm>
            <a:custGeom>
              <a:avLst/>
              <a:gdLst>
                <a:gd name="T0" fmla="*/ 20 w 27"/>
                <a:gd name="T1" fmla="*/ 1 h 62"/>
                <a:gd name="T2" fmla="*/ 15 w 27"/>
                <a:gd name="T3" fmla="*/ 1 h 62"/>
                <a:gd name="T4" fmla="*/ 7 w 27"/>
                <a:gd name="T5" fmla="*/ 7 h 62"/>
                <a:gd name="T6" fmla="*/ 1 w 27"/>
                <a:gd name="T7" fmla="*/ 53 h 62"/>
                <a:gd name="T8" fmla="*/ 7 w 27"/>
                <a:gd name="T9" fmla="*/ 61 h 62"/>
                <a:gd name="T10" fmla="*/ 12 w 27"/>
                <a:gd name="T11" fmla="*/ 62 h 62"/>
                <a:gd name="T12" fmla="*/ 21 w 27"/>
                <a:gd name="T13" fmla="*/ 56 h 62"/>
                <a:gd name="T14" fmla="*/ 27 w 27"/>
                <a:gd name="T15" fmla="*/ 10 h 62"/>
                <a:gd name="T16" fmla="*/ 20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20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7" y="3"/>
                    <a:pt x="7" y="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7"/>
                    <a:pt x="3" y="61"/>
                    <a:pt x="7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6" y="62"/>
                    <a:pt x="20" y="60"/>
                    <a:pt x="21" y="56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6"/>
                    <a:pt x="24" y="2"/>
                    <a:pt x="20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2"/>
            <p:cNvSpPr>
              <a:spLocks/>
            </p:cNvSpPr>
            <p:nvPr userDrawn="1"/>
          </p:nvSpPr>
          <p:spPr bwMode="auto">
            <a:xfrm>
              <a:off x="10271831" y="212153"/>
              <a:ext cx="312531" cy="247806"/>
            </a:xfrm>
            <a:custGeom>
              <a:avLst/>
              <a:gdLst>
                <a:gd name="T0" fmla="*/ 152 w 155"/>
                <a:gd name="T1" fmla="*/ 94 h 123"/>
                <a:gd name="T2" fmla="*/ 152 w 155"/>
                <a:gd name="T3" fmla="*/ 94 h 123"/>
                <a:gd name="T4" fmla="*/ 3 w 155"/>
                <a:gd name="T5" fmla="*/ 94 h 123"/>
                <a:gd name="T6" fmla="*/ 3 w 155"/>
                <a:gd name="T7" fmla="*/ 94 h 123"/>
                <a:gd name="T8" fmla="*/ 1 w 155"/>
                <a:gd name="T9" fmla="*/ 96 h 123"/>
                <a:gd name="T10" fmla="*/ 4 w 155"/>
                <a:gd name="T11" fmla="*/ 121 h 123"/>
                <a:gd name="T12" fmla="*/ 7 w 155"/>
                <a:gd name="T13" fmla="*/ 123 h 123"/>
                <a:gd name="T14" fmla="*/ 11 w 155"/>
                <a:gd name="T15" fmla="*/ 122 h 123"/>
                <a:gd name="T16" fmla="*/ 13 w 155"/>
                <a:gd name="T17" fmla="*/ 119 h 123"/>
                <a:gd name="T18" fmla="*/ 10 w 155"/>
                <a:gd name="T19" fmla="*/ 95 h 123"/>
                <a:gd name="T20" fmla="*/ 8 w 155"/>
                <a:gd name="T21" fmla="*/ 93 h 123"/>
                <a:gd name="T22" fmla="*/ 147 w 155"/>
                <a:gd name="T23" fmla="*/ 93 h 123"/>
                <a:gd name="T24" fmla="*/ 145 w 155"/>
                <a:gd name="T25" fmla="*/ 95 h 123"/>
                <a:gd name="T26" fmla="*/ 142 w 155"/>
                <a:gd name="T27" fmla="*/ 119 h 123"/>
                <a:gd name="T28" fmla="*/ 144 w 155"/>
                <a:gd name="T29" fmla="*/ 122 h 123"/>
                <a:gd name="T30" fmla="*/ 149 w 155"/>
                <a:gd name="T31" fmla="*/ 123 h 123"/>
                <a:gd name="T32" fmla="*/ 151 w 155"/>
                <a:gd name="T33" fmla="*/ 121 h 123"/>
                <a:gd name="T34" fmla="*/ 154 w 155"/>
                <a:gd name="T35" fmla="*/ 96 h 123"/>
                <a:gd name="T36" fmla="*/ 152 w 155"/>
                <a:gd name="T37" fmla="*/ 9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23">
                  <a:moveTo>
                    <a:pt x="152" y="94"/>
                  </a:moveTo>
                  <a:cubicBezTo>
                    <a:pt x="152" y="94"/>
                    <a:pt x="152" y="94"/>
                    <a:pt x="152" y="94"/>
                  </a:cubicBezTo>
                  <a:cubicBezTo>
                    <a:pt x="150" y="1"/>
                    <a:pt x="3" y="0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4" y="122"/>
                    <a:pt x="5" y="123"/>
                    <a:pt x="7" y="123"/>
                  </a:cubicBezTo>
                  <a:cubicBezTo>
                    <a:pt x="11" y="122"/>
                    <a:pt x="11" y="122"/>
                    <a:pt x="11" y="122"/>
                  </a:cubicBezTo>
                  <a:cubicBezTo>
                    <a:pt x="12" y="122"/>
                    <a:pt x="13" y="121"/>
                    <a:pt x="13" y="11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8" y="93"/>
                  </a:cubicBezTo>
                  <a:cubicBezTo>
                    <a:pt x="8" y="5"/>
                    <a:pt x="147" y="6"/>
                    <a:pt x="147" y="93"/>
                  </a:cubicBezTo>
                  <a:cubicBezTo>
                    <a:pt x="146" y="93"/>
                    <a:pt x="145" y="94"/>
                    <a:pt x="145" y="95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42" y="121"/>
                    <a:pt x="143" y="122"/>
                    <a:pt x="144" y="122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1" y="122"/>
                    <a:pt x="151" y="121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5" y="95"/>
                    <a:pt x="154" y="94"/>
                    <a:pt x="152" y="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3"/>
            <p:cNvSpPr>
              <a:spLocks/>
            </p:cNvSpPr>
            <p:nvPr userDrawn="1"/>
          </p:nvSpPr>
          <p:spPr bwMode="auto">
            <a:xfrm>
              <a:off x="10264434" y="422974"/>
              <a:ext cx="49931" cy="93390"/>
            </a:xfrm>
            <a:custGeom>
              <a:avLst/>
              <a:gdLst>
                <a:gd name="T0" fmla="*/ 17 w 25"/>
                <a:gd name="T1" fmla="*/ 0 h 46"/>
                <a:gd name="T2" fmla="*/ 20 w 25"/>
                <a:gd name="T3" fmla="*/ 0 h 46"/>
                <a:gd name="T4" fmla="*/ 25 w 25"/>
                <a:gd name="T5" fmla="*/ 44 h 46"/>
                <a:gd name="T6" fmla="*/ 23 w 25"/>
                <a:gd name="T7" fmla="*/ 45 h 46"/>
                <a:gd name="T8" fmla="*/ 2 w 25"/>
                <a:gd name="T9" fmla="*/ 25 h 46"/>
                <a:gd name="T10" fmla="*/ 17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17" y="0"/>
                  </a:moveTo>
                  <a:cubicBezTo>
                    <a:pt x="18" y="0"/>
                    <a:pt x="19" y="0"/>
                    <a:pt x="20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5"/>
                    <a:pt x="24" y="45"/>
                    <a:pt x="23" y="45"/>
                  </a:cubicBezTo>
                  <a:cubicBezTo>
                    <a:pt x="13" y="46"/>
                    <a:pt x="3" y="37"/>
                    <a:pt x="2" y="25"/>
                  </a:cubicBezTo>
                  <a:cubicBezTo>
                    <a:pt x="0" y="12"/>
                    <a:pt x="7" y="2"/>
                    <a:pt x="17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4"/>
            <p:cNvSpPr>
              <a:spLocks/>
            </p:cNvSpPr>
            <p:nvPr userDrawn="1"/>
          </p:nvSpPr>
          <p:spPr bwMode="auto">
            <a:xfrm>
              <a:off x="10298646" y="403556"/>
              <a:ext cx="54554" cy="124828"/>
            </a:xfrm>
            <a:custGeom>
              <a:avLst/>
              <a:gdLst>
                <a:gd name="T0" fmla="*/ 7 w 27"/>
                <a:gd name="T1" fmla="*/ 1 h 62"/>
                <a:gd name="T2" fmla="*/ 12 w 27"/>
                <a:gd name="T3" fmla="*/ 1 h 62"/>
                <a:gd name="T4" fmla="*/ 20 w 27"/>
                <a:gd name="T5" fmla="*/ 7 h 62"/>
                <a:gd name="T6" fmla="*/ 26 w 27"/>
                <a:gd name="T7" fmla="*/ 53 h 62"/>
                <a:gd name="T8" fmla="*/ 20 w 27"/>
                <a:gd name="T9" fmla="*/ 61 h 62"/>
                <a:gd name="T10" fmla="*/ 15 w 27"/>
                <a:gd name="T11" fmla="*/ 62 h 62"/>
                <a:gd name="T12" fmla="*/ 6 w 27"/>
                <a:gd name="T13" fmla="*/ 56 h 62"/>
                <a:gd name="T14" fmla="*/ 0 w 27"/>
                <a:gd name="T15" fmla="*/ 10 h 62"/>
                <a:gd name="T16" fmla="*/ 7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7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6" y="0"/>
                    <a:pt x="20" y="3"/>
                    <a:pt x="20" y="7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7"/>
                    <a:pt x="24" y="61"/>
                    <a:pt x="20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1" y="62"/>
                    <a:pt x="7" y="60"/>
                    <a:pt x="6" y="5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3" y="2"/>
                    <a:pt x="7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15"/>
            <p:cNvSpPr>
              <a:spLocks/>
            </p:cNvSpPr>
            <p:nvPr userDrawn="1"/>
          </p:nvSpPr>
          <p:spPr bwMode="auto">
            <a:xfrm>
              <a:off x="10266283" y="484000"/>
              <a:ext cx="162738" cy="80445"/>
            </a:xfrm>
            <a:custGeom>
              <a:avLst/>
              <a:gdLst>
                <a:gd name="T0" fmla="*/ 2 w 81"/>
                <a:gd name="T1" fmla="*/ 0 h 40"/>
                <a:gd name="T2" fmla="*/ 57 w 81"/>
                <a:gd name="T3" fmla="*/ 36 h 40"/>
                <a:gd name="T4" fmla="*/ 69 w 81"/>
                <a:gd name="T5" fmla="*/ 40 h 40"/>
                <a:gd name="T6" fmla="*/ 81 w 81"/>
                <a:gd name="T7" fmla="*/ 35 h 40"/>
                <a:gd name="T8" fmla="*/ 69 w 81"/>
                <a:gd name="T9" fmla="*/ 29 h 40"/>
                <a:gd name="T10" fmla="*/ 57 w 81"/>
                <a:gd name="T11" fmla="*/ 34 h 40"/>
                <a:gd name="T12" fmla="*/ 12 w 81"/>
                <a:gd name="T13" fmla="*/ 24 h 40"/>
                <a:gd name="T14" fmla="*/ 5 w 81"/>
                <a:gd name="T15" fmla="*/ 5 h 40"/>
                <a:gd name="T16" fmla="*/ 2 w 81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40">
                  <a:moveTo>
                    <a:pt x="2" y="0"/>
                  </a:moveTo>
                  <a:cubicBezTo>
                    <a:pt x="0" y="34"/>
                    <a:pt x="31" y="37"/>
                    <a:pt x="57" y="36"/>
                  </a:cubicBezTo>
                  <a:cubicBezTo>
                    <a:pt x="59" y="39"/>
                    <a:pt x="64" y="40"/>
                    <a:pt x="69" y="40"/>
                  </a:cubicBezTo>
                  <a:cubicBezTo>
                    <a:pt x="76" y="40"/>
                    <a:pt x="81" y="38"/>
                    <a:pt x="81" y="35"/>
                  </a:cubicBezTo>
                  <a:cubicBezTo>
                    <a:pt x="81" y="31"/>
                    <a:pt x="76" y="29"/>
                    <a:pt x="69" y="29"/>
                  </a:cubicBezTo>
                  <a:cubicBezTo>
                    <a:pt x="63" y="29"/>
                    <a:pt x="58" y="31"/>
                    <a:pt x="57" y="34"/>
                  </a:cubicBezTo>
                  <a:cubicBezTo>
                    <a:pt x="41" y="34"/>
                    <a:pt x="21" y="33"/>
                    <a:pt x="12" y="24"/>
                  </a:cubicBezTo>
                  <a:cubicBezTo>
                    <a:pt x="7" y="19"/>
                    <a:pt x="5" y="12"/>
                    <a:pt x="5" y="5"/>
                  </a:cubicBezTo>
                  <a:cubicBezTo>
                    <a:pt x="4" y="4"/>
                    <a:pt x="3" y="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9" name="椭圆 38"/>
          <p:cNvSpPr/>
          <p:nvPr userDrawn="1"/>
        </p:nvSpPr>
        <p:spPr>
          <a:xfrm>
            <a:off x="11013958" y="706106"/>
            <a:ext cx="167991" cy="167991"/>
          </a:xfrm>
          <a:prstGeom prst="ellipse">
            <a:avLst/>
          </a:prstGeom>
          <a:solidFill>
            <a:srgbClr val="2A6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11403547" y="193153"/>
            <a:ext cx="428697" cy="453914"/>
            <a:chOff x="6122988" y="1643062"/>
            <a:chExt cx="369888" cy="371476"/>
          </a:xfrm>
          <a:solidFill>
            <a:srgbClr val="3A98BC"/>
          </a:solidFill>
        </p:grpSpPr>
        <p:sp>
          <p:nvSpPr>
            <p:cNvPr id="42" name="Freeform 64"/>
            <p:cNvSpPr>
              <a:spLocks/>
            </p:cNvSpPr>
            <p:nvPr/>
          </p:nvSpPr>
          <p:spPr bwMode="auto">
            <a:xfrm>
              <a:off x="6122988" y="1643062"/>
              <a:ext cx="369888" cy="371476"/>
            </a:xfrm>
            <a:custGeom>
              <a:avLst/>
              <a:gdLst>
                <a:gd name="T0" fmla="*/ 60 w 1018"/>
                <a:gd name="T1" fmla="*/ 2 h 1023"/>
                <a:gd name="T2" fmla="*/ 0 w 1018"/>
                <a:gd name="T3" fmla="*/ 60 h 1023"/>
                <a:gd name="T4" fmla="*/ 0 w 1018"/>
                <a:gd name="T5" fmla="*/ 137 h 1023"/>
                <a:gd name="T6" fmla="*/ 60 w 1018"/>
                <a:gd name="T7" fmla="*/ 198 h 1023"/>
                <a:gd name="T8" fmla="*/ 820 w 1018"/>
                <a:gd name="T9" fmla="*/ 963 h 1023"/>
                <a:gd name="T10" fmla="*/ 882 w 1018"/>
                <a:gd name="T11" fmla="*/ 1023 h 1023"/>
                <a:gd name="T12" fmla="*/ 958 w 1018"/>
                <a:gd name="T13" fmla="*/ 1023 h 1023"/>
                <a:gd name="T14" fmla="*/ 1016 w 1018"/>
                <a:gd name="T15" fmla="*/ 963 h 1023"/>
                <a:gd name="T16" fmla="*/ 60 w 1018"/>
                <a:gd name="T17" fmla="*/ 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8" h="1023">
                  <a:moveTo>
                    <a:pt x="60" y="2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198"/>
                  </a:cubicBezTo>
                  <a:cubicBezTo>
                    <a:pt x="466" y="228"/>
                    <a:pt x="791" y="555"/>
                    <a:pt x="820" y="963"/>
                  </a:cubicBezTo>
                  <a:cubicBezTo>
                    <a:pt x="822" y="996"/>
                    <a:pt x="849" y="1023"/>
                    <a:pt x="882" y="1023"/>
                  </a:cubicBezTo>
                  <a:cubicBezTo>
                    <a:pt x="958" y="1023"/>
                    <a:pt x="958" y="1023"/>
                    <a:pt x="958" y="1023"/>
                  </a:cubicBezTo>
                  <a:cubicBezTo>
                    <a:pt x="991" y="1023"/>
                    <a:pt x="1018" y="996"/>
                    <a:pt x="1016" y="963"/>
                  </a:cubicBezTo>
                  <a:cubicBezTo>
                    <a:pt x="986" y="447"/>
                    <a:pt x="574" y="32"/>
                    <a:pt x="6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65"/>
            <p:cNvSpPr>
              <a:spLocks noChangeArrowheads="1"/>
            </p:cNvSpPr>
            <p:nvPr/>
          </p:nvSpPr>
          <p:spPr bwMode="auto">
            <a:xfrm>
              <a:off x="6122988" y="1916113"/>
              <a:ext cx="9842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66"/>
            <p:cNvSpPr>
              <a:spLocks/>
            </p:cNvSpPr>
            <p:nvPr/>
          </p:nvSpPr>
          <p:spPr bwMode="auto">
            <a:xfrm>
              <a:off x="6122988" y="1770063"/>
              <a:ext cx="244475" cy="244475"/>
            </a:xfrm>
            <a:custGeom>
              <a:avLst/>
              <a:gdLst>
                <a:gd name="T0" fmla="*/ 60 w 672"/>
                <a:gd name="T1" fmla="*/ 3 h 675"/>
                <a:gd name="T2" fmla="*/ 0 w 672"/>
                <a:gd name="T3" fmla="*/ 61 h 675"/>
                <a:gd name="T4" fmla="*/ 0 w 672"/>
                <a:gd name="T5" fmla="*/ 137 h 675"/>
                <a:gd name="T6" fmla="*/ 60 w 672"/>
                <a:gd name="T7" fmla="*/ 200 h 675"/>
                <a:gd name="T8" fmla="*/ 336 w 672"/>
                <a:gd name="T9" fmla="*/ 337 h 675"/>
                <a:gd name="T10" fmla="*/ 472 w 672"/>
                <a:gd name="T11" fmla="*/ 616 h 675"/>
                <a:gd name="T12" fmla="*/ 536 w 672"/>
                <a:gd name="T13" fmla="*/ 675 h 675"/>
                <a:gd name="T14" fmla="*/ 612 w 672"/>
                <a:gd name="T15" fmla="*/ 675 h 675"/>
                <a:gd name="T16" fmla="*/ 669 w 672"/>
                <a:gd name="T17" fmla="*/ 616 h 675"/>
                <a:gd name="T18" fmla="*/ 60 w 672"/>
                <a:gd name="T19" fmla="*/ 3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2" h="675">
                  <a:moveTo>
                    <a:pt x="60" y="3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200"/>
                  </a:cubicBezTo>
                  <a:cubicBezTo>
                    <a:pt x="164" y="213"/>
                    <a:pt x="261" y="261"/>
                    <a:pt x="336" y="337"/>
                  </a:cubicBezTo>
                  <a:cubicBezTo>
                    <a:pt x="412" y="413"/>
                    <a:pt x="459" y="510"/>
                    <a:pt x="472" y="616"/>
                  </a:cubicBezTo>
                  <a:cubicBezTo>
                    <a:pt x="476" y="649"/>
                    <a:pt x="503" y="675"/>
                    <a:pt x="536" y="675"/>
                  </a:cubicBezTo>
                  <a:cubicBezTo>
                    <a:pt x="612" y="675"/>
                    <a:pt x="612" y="675"/>
                    <a:pt x="612" y="675"/>
                  </a:cubicBezTo>
                  <a:cubicBezTo>
                    <a:pt x="645" y="675"/>
                    <a:pt x="672" y="649"/>
                    <a:pt x="669" y="616"/>
                  </a:cubicBezTo>
                  <a:cubicBezTo>
                    <a:pt x="641" y="291"/>
                    <a:pt x="383" y="32"/>
                    <a:pt x="6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153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24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536575" algn="l" defTabSz="91424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4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1.jpg"/><Relationship Id="rId4" Type="http://schemas.openxmlformats.org/officeDocument/2006/relationships/tags" Target="../tags/tag4.xml"/><Relationship Id="rId9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="" xmlns:a16="http://schemas.microsoft.com/office/drawing/2014/main" id="{19F3AA45-06B0-4652-BCE8-5E0076A15ED9}"/>
              </a:ext>
            </a:extLst>
          </p:cNvPr>
          <p:cNvSpPr txBox="1"/>
          <p:nvPr/>
        </p:nvSpPr>
        <p:spPr>
          <a:xfrm>
            <a:off x="5698659" y="2247937"/>
            <a:ext cx="5866754" cy="1789999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移动端店铺的视觉营销</a:t>
            </a:r>
            <a:r>
              <a:rPr lang="zh-CN" altLang="en-US" sz="4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设计</a:t>
            </a:r>
            <a:endParaRPr lang="zh-CN" altLang="en-US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=""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71" y="3990812"/>
            <a:ext cx="5710129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itchFamily="34" charset="0"/>
              </a:rPr>
              <a:t>视觉营销从入门到精通（微课版）</a:t>
            </a:r>
            <a:endParaRPr lang="en-US" altLang="zh-CN" sz="2000" dirty="0">
              <a:solidFill>
                <a:schemeClr val="accent1"/>
              </a:solidFill>
              <a:latin typeface="Verdana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6">
            <a:extLst>
              <a:ext uri="{FF2B5EF4-FFF2-40B4-BE49-F238E27FC236}">
                <a16:creationId xmlns=""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995" y="1749978"/>
            <a:ext cx="1705242" cy="55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800" dirty="0" smtClean="0">
                <a:solidFill>
                  <a:srgbClr val="3A98BC"/>
                </a:solidFill>
                <a:latin typeface="Verdana" pitchFamily="34" charset="0"/>
              </a:rPr>
              <a:t>项目</a:t>
            </a:r>
            <a:r>
              <a:rPr lang="zh-CN" altLang="en-US" sz="2800" dirty="0">
                <a:solidFill>
                  <a:srgbClr val="3A98BC"/>
                </a:solidFill>
                <a:latin typeface="Verdana" pitchFamily="34" charset="0"/>
              </a:rPr>
              <a:t>八</a:t>
            </a:r>
            <a:endParaRPr lang="en-US" altLang="zh-CN" sz="2800" dirty="0">
              <a:solidFill>
                <a:srgbClr val="3A98BC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5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8.2.2  </a:t>
            </a:r>
            <a:r>
              <a:rPr lang="zh-CN" altLang="en-US" dirty="0" smtClean="0"/>
              <a:t>移动</a:t>
            </a:r>
            <a:r>
              <a:rPr lang="zh-CN" altLang="en-US" dirty="0"/>
              <a:t>端首页装修的注意事项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190626" y="2405115"/>
            <a:ext cx="2384192" cy="78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06" tIns="22853" rIns="45706" bIns="22853">
            <a:spAutoFit/>
          </a:bodyPr>
          <a:lstStyle/>
          <a:p>
            <a:r>
              <a:rPr lang="zh-CN" altLang="en-US" dirty="0"/>
              <a:t>注重感官的习惯性与舒适性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613045" y="5139698"/>
            <a:ext cx="2063939" cy="78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06" tIns="22853" rIns="45706" bIns="22853">
            <a:spAutoFit/>
          </a:bodyPr>
          <a:lstStyle/>
          <a:p>
            <a:r>
              <a:rPr lang="zh-CN" altLang="en-US" dirty="0"/>
              <a:t>合理控制页面的长度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8649401" y="2348231"/>
            <a:ext cx="2063939" cy="78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06" tIns="22853" rIns="45706" bIns="22853">
            <a:spAutoFit/>
          </a:bodyPr>
          <a:lstStyle/>
          <a:p>
            <a:r>
              <a:rPr lang="zh-CN" altLang="en-US" dirty="0"/>
              <a:t>页面整体内容的把握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649400" y="4782245"/>
            <a:ext cx="2063939" cy="78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06" tIns="22853" rIns="45706" bIns="22853">
            <a:spAutoFit/>
          </a:bodyPr>
          <a:lstStyle/>
          <a:p>
            <a:r>
              <a:rPr lang="zh-CN" altLang="en-US" dirty="0"/>
              <a:t>与电脑端的视觉统一</a:t>
            </a:r>
          </a:p>
        </p:txBody>
      </p:sp>
      <p:grpSp>
        <p:nvGrpSpPr>
          <p:cNvPr id="8" name="组合 2"/>
          <p:cNvGrpSpPr/>
          <p:nvPr/>
        </p:nvGrpSpPr>
        <p:grpSpPr>
          <a:xfrm>
            <a:off x="4238217" y="2442530"/>
            <a:ext cx="3580295" cy="2667001"/>
            <a:chOff x="4692692" y="2532274"/>
            <a:chExt cx="3581400" cy="2667000"/>
          </a:xfrm>
        </p:grpSpPr>
        <p:graphicFrame>
          <p:nvGraphicFramePr>
            <p:cNvPr id="9" name="Chart 2"/>
            <p:cNvGraphicFramePr/>
            <p:nvPr>
              <p:extLst/>
            </p:nvPr>
          </p:nvGraphicFramePr>
          <p:xfrm>
            <a:off x="4692692" y="2676048"/>
            <a:ext cx="3581400" cy="2387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Oval 3"/>
            <p:cNvSpPr/>
            <p:nvPr/>
          </p:nvSpPr>
          <p:spPr>
            <a:xfrm>
              <a:off x="5149892" y="2532274"/>
              <a:ext cx="2667000" cy="2667000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>
                <a:solidFill>
                  <a:prstClr val="white"/>
                </a:solidFill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020687" y="3527229"/>
              <a:ext cx="935028" cy="677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0941" tIns="30471" rIns="60941" bIns="30471">
              <a:spAutoFit/>
            </a:bodyPr>
            <a:lstStyle/>
            <a:p>
              <a:pPr algn="ctr" defTabSz="1087878"/>
              <a:r>
                <a:rPr lang="zh-CN" altLang="en-US" sz="2000" dirty="0"/>
                <a:t>注意事项</a:t>
              </a:r>
              <a:endParaRPr lang="en-US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Open Sans" pitchFamily="34" charset="0"/>
              </a:endParaRPr>
            </a:p>
          </p:txBody>
        </p:sp>
      </p:grpSp>
      <p:grpSp>
        <p:nvGrpSpPr>
          <p:cNvPr id="12" name="组合 3"/>
          <p:cNvGrpSpPr/>
          <p:nvPr/>
        </p:nvGrpSpPr>
        <p:grpSpPr>
          <a:xfrm>
            <a:off x="3676984" y="2179905"/>
            <a:ext cx="1386463" cy="1328784"/>
            <a:chOff x="4131285" y="2269648"/>
            <a:chExt cx="1386891" cy="1328785"/>
          </a:xfrm>
        </p:grpSpPr>
        <p:sp>
          <p:nvSpPr>
            <p:cNvPr id="13" name="Oval 4"/>
            <p:cNvSpPr/>
            <p:nvPr/>
          </p:nvSpPr>
          <p:spPr>
            <a:xfrm>
              <a:off x="4923526" y="3031361"/>
              <a:ext cx="586024" cy="567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9">
                <a:solidFill>
                  <a:prstClr val="white"/>
                </a:solidFill>
              </a:endParaRPr>
            </a:p>
          </p:txBody>
        </p:sp>
        <p:sp>
          <p:nvSpPr>
            <p:cNvPr id="14" name="Oval 9"/>
            <p:cNvSpPr/>
            <p:nvPr/>
          </p:nvSpPr>
          <p:spPr>
            <a:xfrm>
              <a:off x="4131285" y="2269648"/>
              <a:ext cx="594227" cy="597637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9">
                <a:solidFill>
                  <a:prstClr val="white"/>
                </a:solidFill>
              </a:endParaRPr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4239552" y="2398666"/>
              <a:ext cx="381854" cy="310725"/>
              <a:chOff x="1550139" y="1314466"/>
              <a:chExt cx="509139" cy="414300"/>
            </a:xfrm>
            <a:solidFill>
              <a:schemeClr val="bg1"/>
            </a:solidFill>
          </p:grpSpPr>
          <p:sp>
            <p:nvSpPr>
              <p:cNvPr id="18" name="Freeform 5"/>
              <p:cNvSpPr>
                <a:spLocks noEditPoints="1"/>
              </p:cNvSpPr>
              <p:nvPr/>
            </p:nvSpPr>
            <p:spPr bwMode="auto">
              <a:xfrm>
                <a:off x="1550139" y="1314466"/>
                <a:ext cx="509139" cy="414300"/>
              </a:xfrm>
              <a:custGeom>
                <a:avLst/>
                <a:gdLst>
                  <a:gd name="T0" fmla="*/ 78 w 153"/>
                  <a:gd name="T1" fmla="*/ 0 h 125"/>
                  <a:gd name="T2" fmla="*/ 0 w 153"/>
                  <a:gd name="T3" fmla="*/ 69 h 125"/>
                  <a:gd name="T4" fmla="*/ 15 w 153"/>
                  <a:gd name="T5" fmla="*/ 69 h 125"/>
                  <a:gd name="T6" fmla="*/ 21 w 153"/>
                  <a:gd name="T7" fmla="*/ 64 h 125"/>
                  <a:gd name="T8" fmla="*/ 21 w 153"/>
                  <a:gd name="T9" fmla="*/ 121 h 125"/>
                  <a:gd name="T10" fmla="*/ 24 w 153"/>
                  <a:gd name="T11" fmla="*/ 125 h 125"/>
                  <a:gd name="T12" fmla="*/ 62 w 153"/>
                  <a:gd name="T13" fmla="*/ 125 h 125"/>
                  <a:gd name="T14" fmla="*/ 63 w 153"/>
                  <a:gd name="T15" fmla="*/ 93 h 125"/>
                  <a:gd name="T16" fmla="*/ 67 w 153"/>
                  <a:gd name="T17" fmla="*/ 88 h 125"/>
                  <a:gd name="T18" fmla="*/ 83 w 153"/>
                  <a:gd name="T19" fmla="*/ 88 h 125"/>
                  <a:gd name="T20" fmla="*/ 89 w 153"/>
                  <a:gd name="T21" fmla="*/ 93 h 125"/>
                  <a:gd name="T22" fmla="*/ 89 w 153"/>
                  <a:gd name="T23" fmla="*/ 125 h 125"/>
                  <a:gd name="T24" fmla="*/ 126 w 153"/>
                  <a:gd name="T25" fmla="*/ 125 h 125"/>
                  <a:gd name="T26" fmla="*/ 130 w 153"/>
                  <a:gd name="T27" fmla="*/ 120 h 125"/>
                  <a:gd name="T28" fmla="*/ 130 w 153"/>
                  <a:gd name="T29" fmla="*/ 63 h 125"/>
                  <a:gd name="T30" fmla="*/ 136 w 153"/>
                  <a:gd name="T31" fmla="*/ 69 h 125"/>
                  <a:gd name="T32" fmla="*/ 153 w 153"/>
                  <a:gd name="T33" fmla="*/ 69 h 125"/>
                  <a:gd name="T34" fmla="*/ 78 w 153"/>
                  <a:gd name="T35" fmla="*/ 0 h 125"/>
                  <a:gd name="T36" fmla="*/ 76 w 153"/>
                  <a:gd name="T37" fmla="*/ 76 h 125"/>
                  <a:gd name="T38" fmla="*/ 60 w 153"/>
                  <a:gd name="T39" fmla="*/ 60 h 125"/>
                  <a:gd name="T40" fmla="*/ 76 w 153"/>
                  <a:gd name="T41" fmla="*/ 43 h 125"/>
                  <a:gd name="T42" fmla="*/ 92 w 153"/>
                  <a:gd name="T43" fmla="*/ 60 h 125"/>
                  <a:gd name="T44" fmla="*/ 76 w 153"/>
                  <a:gd name="T45" fmla="*/ 7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125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99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6"/>
              <p:cNvSpPr>
                <a:spLocks/>
              </p:cNvSpPr>
              <p:nvPr/>
            </p:nvSpPr>
            <p:spPr bwMode="auto">
              <a:xfrm>
                <a:off x="1949464" y="1366877"/>
                <a:ext cx="49916" cy="102328"/>
              </a:xfrm>
              <a:custGeom>
                <a:avLst/>
                <a:gdLst>
                  <a:gd name="T0" fmla="*/ 20 w 20"/>
                  <a:gd name="T1" fmla="*/ 41 h 41"/>
                  <a:gd name="T2" fmla="*/ 20 w 20"/>
                  <a:gd name="T3" fmla="*/ 0 h 41"/>
                  <a:gd name="T4" fmla="*/ 0 w 20"/>
                  <a:gd name="T5" fmla="*/ 0 h 41"/>
                  <a:gd name="T6" fmla="*/ 0 w 20"/>
                  <a:gd name="T7" fmla="*/ 24 h 41"/>
                  <a:gd name="T8" fmla="*/ 20 w 20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1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99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Oval 7"/>
              <p:cNvSpPr>
                <a:spLocks noChangeArrowheads="1"/>
              </p:cNvSpPr>
              <p:nvPr/>
            </p:nvSpPr>
            <p:spPr bwMode="auto">
              <a:xfrm>
                <a:off x="1777255" y="1484179"/>
                <a:ext cx="52412" cy="5490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99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4932152" y="3154995"/>
              <a:ext cx="586024" cy="307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0941" tIns="30471" rIns="60941" bIns="30471">
              <a:spAutoFit/>
            </a:bodyPr>
            <a:lstStyle/>
            <a:p>
              <a:pPr algn="ctr" defTabSz="1087878"/>
              <a:endParaRPr lang="en-US" sz="1599" b="1" dirty="0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17" name="Straight Arrow Connector 55"/>
            <p:cNvCxnSpPr>
              <a:stCxn id="13" idx="1"/>
              <a:endCxn id="14" idx="5"/>
            </p:cNvCxnSpPr>
            <p:nvPr/>
          </p:nvCxnSpPr>
          <p:spPr>
            <a:xfrm flipH="1" flipV="1">
              <a:off x="4638489" y="2779763"/>
              <a:ext cx="370858" cy="334644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6"/>
          <p:cNvGrpSpPr/>
          <p:nvPr/>
        </p:nvGrpSpPr>
        <p:grpSpPr>
          <a:xfrm>
            <a:off x="6754276" y="2379987"/>
            <a:ext cx="1609401" cy="795331"/>
            <a:chOff x="7209526" y="2469728"/>
            <a:chExt cx="1609897" cy="795330"/>
          </a:xfrm>
        </p:grpSpPr>
        <p:sp>
          <p:nvSpPr>
            <p:cNvPr id="22" name="Oval 5"/>
            <p:cNvSpPr/>
            <p:nvPr/>
          </p:nvSpPr>
          <p:spPr>
            <a:xfrm>
              <a:off x="7209526" y="2697986"/>
              <a:ext cx="586024" cy="5670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9">
                <a:solidFill>
                  <a:prstClr val="white"/>
                </a:solidFill>
              </a:endParaRPr>
            </a:p>
          </p:txBody>
        </p:sp>
        <p:sp>
          <p:nvSpPr>
            <p:cNvPr id="23" name="Oval 21"/>
            <p:cNvSpPr/>
            <p:nvPr/>
          </p:nvSpPr>
          <p:spPr>
            <a:xfrm>
              <a:off x="8225196" y="2469728"/>
              <a:ext cx="594227" cy="597637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9">
                <a:solidFill>
                  <a:prstClr val="white"/>
                </a:solidFill>
              </a:endParaRPr>
            </a:p>
          </p:txBody>
        </p:sp>
        <p:grpSp>
          <p:nvGrpSpPr>
            <p:cNvPr id="24" name="Group 22"/>
            <p:cNvGrpSpPr/>
            <p:nvPr/>
          </p:nvGrpSpPr>
          <p:grpSpPr>
            <a:xfrm>
              <a:off x="8346345" y="2631940"/>
              <a:ext cx="353172" cy="262091"/>
              <a:chOff x="5129089" y="3156352"/>
              <a:chExt cx="474198" cy="351905"/>
            </a:xfrm>
            <a:solidFill>
              <a:schemeClr val="bg1"/>
            </a:solidFill>
          </p:grpSpPr>
          <p:sp>
            <p:nvSpPr>
              <p:cNvPr id="27" name="Freeform 66"/>
              <p:cNvSpPr>
                <a:spLocks noEditPoints="1"/>
              </p:cNvSpPr>
              <p:nvPr/>
            </p:nvSpPr>
            <p:spPr bwMode="auto">
              <a:xfrm>
                <a:off x="5139073" y="3156352"/>
                <a:ext cx="459224" cy="279527"/>
              </a:xfrm>
              <a:custGeom>
                <a:avLst/>
                <a:gdLst>
                  <a:gd name="T0" fmla="*/ 184 w 184"/>
                  <a:gd name="T1" fmla="*/ 0 h 112"/>
                  <a:gd name="T2" fmla="*/ 0 w 184"/>
                  <a:gd name="T3" fmla="*/ 0 h 112"/>
                  <a:gd name="T4" fmla="*/ 0 w 184"/>
                  <a:gd name="T5" fmla="*/ 112 h 112"/>
                  <a:gd name="T6" fmla="*/ 184 w 184"/>
                  <a:gd name="T7" fmla="*/ 112 h 112"/>
                  <a:gd name="T8" fmla="*/ 184 w 184"/>
                  <a:gd name="T9" fmla="*/ 0 h 112"/>
                  <a:gd name="T10" fmla="*/ 176 w 184"/>
                  <a:gd name="T11" fmla="*/ 102 h 112"/>
                  <a:gd name="T12" fmla="*/ 8 w 184"/>
                  <a:gd name="T13" fmla="*/ 102 h 112"/>
                  <a:gd name="T14" fmla="*/ 8 w 184"/>
                  <a:gd name="T15" fmla="*/ 8 h 112"/>
                  <a:gd name="T16" fmla="*/ 176 w 184"/>
                  <a:gd name="T17" fmla="*/ 8 h 112"/>
                  <a:gd name="T18" fmla="*/ 176 w 184"/>
                  <a:gd name="T19" fmla="*/ 10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4" h="112">
                    <a:moveTo>
                      <a:pt x="184" y="0"/>
                    </a:moveTo>
                    <a:lnTo>
                      <a:pt x="0" y="0"/>
                    </a:lnTo>
                    <a:lnTo>
                      <a:pt x="0" y="112"/>
                    </a:lnTo>
                    <a:lnTo>
                      <a:pt x="184" y="112"/>
                    </a:lnTo>
                    <a:lnTo>
                      <a:pt x="184" y="0"/>
                    </a:lnTo>
                    <a:close/>
                    <a:moveTo>
                      <a:pt x="176" y="102"/>
                    </a:moveTo>
                    <a:lnTo>
                      <a:pt x="8" y="102"/>
                    </a:lnTo>
                    <a:lnTo>
                      <a:pt x="8" y="8"/>
                    </a:lnTo>
                    <a:lnTo>
                      <a:pt x="176" y="8"/>
                    </a:lnTo>
                    <a:lnTo>
                      <a:pt x="176" y="10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99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67"/>
              <p:cNvSpPr>
                <a:spLocks/>
              </p:cNvSpPr>
              <p:nvPr/>
            </p:nvSpPr>
            <p:spPr bwMode="auto">
              <a:xfrm>
                <a:off x="5129089" y="3448358"/>
                <a:ext cx="474198" cy="59899"/>
              </a:xfrm>
              <a:custGeom>
                <a:avLst/>
                <a:gdLst>
                  <a:gd name="T0" fmla="*/ 190 w 190"/>
                  <a:gd name="T1" fmla="*/ 16 h 24"/>
                  <a:gd name="T2" fmla="*/ 188 w 190"/>
                  <a:gd name="T3" fmla="*/ 0 h 24"/>
                  <a:gd name="T4" fmla="*/ 3 w 190"/>
                  <a:gd name="T5" fmla="*/ 0 h 24"/>
                  <a:gd name="T6" fmla="*/ 0 w 190"/>
                  <a:gd name="T7" fmla="*/ 16 h 24"/>
                  <a:gd name="T8" fmla="*/ 0 w 190"/>
                  <a:gd name="T9" fmla="*/ 16 h 24"/>
                  <a:gd name="T10" fmla="*/ 0 w 190"/>
                  <a:gd name="T11" fmla="*/ 24 h 24"/>
                  <a:gd name="T12" fmla="*/ 190 w 190"/>
                  <a:gd name="T13" fmla="*/ 24 h 24"/>
                  <a:gd name="T14" fmla="*/ 190 w 190"/>
                  <a:gd name="T15" fmla="*/ 16 h 24"/>
                  <a:gd name="T16" fmla="*/ 190 w 190"/>
                  <a:gd name="T17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" h="24">
                    <a:moveTo>
                      <a:pt x="190" y="16"/>
                    </a:moveTo>
                    <a:lnTo>
                      <a:pt x="188" y="0"/>
                    </a:lnTo>
                    <a:lnTo>
                      <a:pt x="3" y="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190" y="24"/>
                    </a:lnTo>
                    <a:lnTo>
                      <a:pt x="190" y="16"/>
                    </a:lnTo>
                    <a:lnTo>
                      <a:pt x="190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99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7226778" y="2810978"/>
              <a:ext cx="586024" cy="307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0941" tIns="30471" rIns="60941" bIns="30471">
              <a:spAutoFit/>
            </a:bodyPr>
            <a:lstStyle/>
            <a:p>
              <a:pPr algn="ctr" defTabSz="1087878"/>
              <a:endParaRPr lang="en-US" sz="1599" b="1" dirty="0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26" name="Straight Arrow Connector 58"/>
            <p:cNvCxnSpPr>
              <a:endCxn id="23" idx="2"/>
            </p:cNvCxnSpPr>
            <p:nvPr/>
          </p:nvCxnSpPr>
          <p:spPr>
            <a:xfrm flipV="1">
              <a:off x="7740692" y="2768547"/>
              <a:ext cx="484504" cy="183726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5"/>
          <p:cNvGrpSpPr/>
          <p:nvPr/>
        </p:nvGrpSpPr>
        <p:grpSpPr>
          <a:xfrm>
            <a:off x="6909587" y="4252069"/>
            <a:ext cx="1375631" cy="1152993"/>
            <a:chOff x="7364886" y="4341813"/>
            <a:chExt cx="1376056" cy="1152994"/>
          </a:xfrm>
        </p:grpSpPr>
        <p:sp>
          <p:nvSpPr>
            <p:cNvPr id="30" name="Oval 7"/>
            <p:cNvSpPr/>
            <p:nvPr/>
          </p:nvSpPr>
          <p:spPr>
            <a:xfrm>
              <a:off x="7365388" y="4341813"/>
              <a:ext cx="586024" cy="5670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9">
                <a:solidFill>
                  <a:prstClr val="white"/>
                </a:solidFill>
              </a:endParaRPr>
            </a:p>
          </p:txBody>
        </p:sp>
        <p:sp>
          <p:nvSpPr>
            <p:cNvPr id="31" name="Oval 26"/>
            <p:cNvSpPr/>
            <p:nvPr/>
          </p:nvSpPr>
          <p:spPr>
            <a:xfrm>
              <a:off x="8146715" y="4897170"/>
              <a:ext cx="594227" cy="597637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9">
                <a:solidFill>
                  <a:prstClr val="white"/>
                </a:solidFill>
              </a:endParaRPr>
            </a:p>
          </p:txBody>
        </p:sp>
        <p:grpSp>
          <p:nvGrpSpPr>
            <p:cNvPr id="32" name="Group 34"/>
            <p:cNvGrpSpPr/>
            <p:nvPr/>
          </p:nvGrpSpPr>
          <p:grpSpPr>
            <a:xfrm>
              <a:off x="8268361" y="5040081"/>
              <a:ext cx="385440" cy="269394"/>
              <a:chOff x="7999238" y="1399322"/>
              <a:chExt cx="464215" cy="324452"/>
            </a:xfrm>
            <a:solidFill>
              <a:schemeClr val="bg1"/>
            </a:solidFill>
          </p:grpSpPr>
          <p:sp>
            <p:nvSpPr>
              <p:cNvPr id="35" name="Freeform 57"/>
              <p:cNvSpPr>
                <a:spLocks noEditPoints="1"/>
              </p:cNvSpPr>
              <p:nvPr/>
            </p:nvSpPr>
            <p:spPr bwMode="auto">
              <a:xfrm>
                <a:off x="7999238" y="1399322"/>
                <a:ext cx="331940" cy="324452"/>
              </a:xfrm>
              <a:custGeom>
                <a:avLst/>
                <a:gdLst>
                  <a:gd name="T0" fmla="*/ 86 w 100"/>
                  <a:gd name="T1" fmla="*/ 60 h 97"/>
                  <a:gd name="T2" fmla="*/ 100 w 100"/>
                  <a:gd name="T3" fmla="*/ 54 h 97"/>
                  <a:gd name="T4" fmla="*/ 100 w 100"/>
                  <a:gd name="T5" fmla="*/ 43 h 97"/>
                  <a:gd name="T6" fmla="*/ 86 w 100"/>
                  <a:gd name="T7" fmla="*/ 38 h 97"/>
                  <a:gd name="T8" fmla="*/ 83 w 100"/>
                  <a:gd name="T9" fmla="*/ 32 h 97"/>
                  <a:gd name="T10" fmla="*/ 89 w 100"/>
                  <a:gd name="T11" fmla="*/ 18 h 97"/>
                  <a:gd name="T12" fmla="*/ 81 w 100"/>
                  <a:gd name="T13" fmla="*/ 11 h 97"/>
                  <a:gd name="T14" fmla="*/ 67 w 100"/>
                  <a:gd name="T15" fmla="*/ 16 h 97"/>
                  <a:gd name="T16" fmla="*/ 61 w 100"/>
                  <a:gd name="T17" fmla="*/ 14 h 97"/>
                  <a:gd name="T18" fmla="*/ 55 w 100"/>
                  <a:gd name="T19" fmla="*/ 0 h 97"/>
                  <a:gd name="T20" fmla="*/ 44 w 100"/>
                  <a:gd name="T21" fmla="*/ 0 h 97"/>
                  <a:gd name="T22" fmla="*/ 39 w 100"/>
                  <a:gd name="T23" fmla="*/ 14 h 97"/>
                  <a:gd name="T24" fmla="*/ 33 w 100"/>
                  <a:gd name="T25" fmla="*/ 16 h 97"/>
                  <a:gd name="T26" fmla="*/ 19 w 100"/>
                  <a:gd name="T27" fmla="*/ 11 h 97"/>
                  <a:gd name="T28" fmla="*/ 11 w 100"/>
                  <a:gd name="T29" fmla="*/ 19 h 97"/>
                  <a:gd name="T30" fmla="*/ 17 w 100"/>
                  <a:gd name="T31" fmla="*/ 32 h 97"/>
                  <a:gd name="T32" fmla="*/ 14 w 100"/>
                  <a:gd name="T33" fmla="*/ 38 h 97"/>
                  <a:gd name="T34" fmla="*/ 0 w 100"/>
                  <a:gd name="T35" fmla="*/ 44 h 97"/>
                  <a:gd name="T36" fmla="*/ 0 w 100"/>
                  <a:gd name="T37" fmla="*/ 54 h 97"/>
                  <a:gd name="T38" fmla="*/ 14 w 100"/>
                  <a:gd name="T39" fmla="*/ 60 h 97"/>
                  <a:gd name="T40" fmla="*/ 17 w 100"/>
                  <a:gd name="T41" fmla="*/ 66 h 97"/>
                  <a:gd name="T42" fmla="*/ 11 w 100"/>
                  <a:gd name="T43" fmla="*/ 80 h 97"/>
                  <a:gd name="T44" fmla="*/ 19 w 100"/>
                  <a:gd name="T45" fmla="*/ 87 h 97"/>
                  <a:gd name="T46" fmla="*/ 33 w 100"/>
                  <a:gd name="T47" fmla="*/ 82 h 97"/>
                  <a:gd name="T48" fmla="*/ 39 w 100"/>
                  <a:gd name="T49" fmla="*/ 84 h 97"/>
                  <a:gd name="T50" fmla="*/ 45 w 100"/>
                  <a:gd name="T51" fmla="*/ 97 h 97"/>
                  <a:gd name="T52" fmla="*/ 56 w 100"/>
                  <a:gd name="T53" fmla="*/ 97 h 97"/>
                  <a:gd name="T54" fmla="*/ 61 w 100"/>
                  <a:gd name="T55" fmla="*/ 84 h 97"/>
                  <a:gd name="T56" fmla="*/ 67 w 100"/>
                  <a:gd name="T57" fmla="*/ 82 h 97"/>
                  <a:gd name="T58" fmla="*/ 81 w 100"/>
                  <a:gd name="T59" fmla="*/ 87 h 97"/>
                  <a:gd name="T60" fmla="*/ 89 w 100"/>
                  <a:gd name="T61" fmla="*/ 79 h 97"/>
                  <a:gd name="T62" fmla="*/ 83 w 100"/>
                  <a:gd name="T63" fmla="*/ 66 h 97"/>
                  <a:gd name="T64" fmla="*/ 86 w 100"/>
                  <a:gd name="T65" fmla="*/ 60 h 97"/>
                  <a:gd name="T66" fmla="*/ 50 w 100"/>
                  <a:gd name="T67" fmla="*/ 64 h 97"/>
                  <a:gd name="T68" fmla="*/ 34 w 100"/>
                  <a:gd name="T69" fmla="*/ 49 h 97"/>
                  <a:gd name="T70" fmla="*/ 50 w 100"/>
                  <a:gd name="T71" fmla="*/ 33 h 97"/>
                  <a:gd name="T72" fmla="*/ 66 w 100"/>
                  <a:gd name="T73" fmla="*/ 49 h 97"/>
                  <a:gd name="T74" fmla="*/ 50 w 100"/>
                  <a:gd name="T75" fmla="*/ 6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0" h="97">
                    <a:moveTo>
                      <a:pt x="86" y="60"/>
                    </a:moveTo>
                    <a:cubicBezTo>
                      <a:pt x="86" y="60"/>
                      <a:pt x="100" y="55"/>
                      <a:pt x="100" y="54"/>
                    </a:cubicBezTo>
                    <a:cubicBezTo>
                      <a:pt x="100" y="43"/>
                      <a:pt x="100" y="43"/>
                      <a:pt x="100" y="43"/>
                    </a:cubicBezTo>
                    <a:cubicBezTo>
                      <a:pt x="100" y="43"/>
                      <a:pt x="86" y="38"/>
                      <a:pt x="86" y="38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3" y="32"/>
                      <a:pt x="89" y="19"/>
                      <a:pt x="89" y="18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0" y="10"/>
                      <a:pt x="67" y="16"/>
                      <a:pt x="67" y="16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1" y="14"/>
                      <a:pt x="56" y="0"/>
                      <a:pt x="55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39" y="14"/>
                      <a:pt x="39" y="14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19" y="10"/>
                      <a:pt x="19" y="11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0" y="19"/>
                      <a:pt x="17" y="32"/>
                      <a:pt x="17" y="32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4" y="38"/>
                      <a:pt x="0" y="43"/>
                      <a:pt x="0" y="4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5"/>
                      <a:pt x="14" y="60"/>
                      <a:pt x="14" y="60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1" y="79"/>
                      <a:pt x="11" y="80"/>
                    </a:cubicBezTo>
                    <a:cubicBezTo>
                      <a:pt x="19" y="87"/>
                      <a:pt x="19" y="87"/>
                      <a:pt x="19" y="87"/>
                    </a:cubicBezTo>
                    <a:cubicBezTo>
                      <a:pt x="20" y="88"/>
                      <a:pt x="33" y="82"/>
                      <a:pt x="33" y="82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39" y="84"/>
                      <a:pt x="44" y="97"/>
                      <a:pt x="45" y="97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56" y="97"/>
                      <a:pt x="61" y="84"/>
                      <a:pt x="61" y="84"/>
                    </a:cubicBezTo>
                    <a:cubicBezTo>
                      <a:pt x="67" y="82"/>
                      <a:pt x="67" y="82"/>
                      <a:pt x="67" y="82"/>
                    </a:cubicBezTo>
                    <a:cubicBezTo>
                      <a:pt x="67" y="82"/>
                      <a:pt x="81" y="87"/>
                      <a:pt x="81" y="87"/>
                    </a:cubicBezTo>
                    <a:cubicBezTo>
                      <a:pt x="89" y="79"/>
                      <a:pt x="89" y="79"/>
                      <a:pt x="89" y="79"/>
                    </a:cubicBezTo>
                    <a:cubicBezTo>
                      <a:pt x="90" y="79"/>
                      <a:pt x="83" y="66"/>
                      <a:pt x="83" y="66"/>
                    </a:cubicBezTo>
                    <a:lnTo>
                      <a:pt x="86" y="60"/>
                    </a:lnTo>
                    <a:close/>
                    <a:moveTo>
                      <a:pt x="50" y="64"/>
                    </a:moveTo>
                    <a:cubicBezTo>
                      <a:pt x="41" y="64"/>
                      <a:pt x="34" y="57"/>
                      <a:pt x="34" y="49"/>
                    </a:cubicBezTo>
                    <a:cubicBezTo>
                      <a:pt x="34" y="40"/>
                      <a:pt x="41" y="33"/>
                      <a:pt x="50" y="33"/>
                    </a:cubicBezTo>
                    <a:cubicBezTo>
                      <a:pt x="59" y="33"/>
                      <a:pt x="66" y="40"/>
                      <a:pt x="66" y="49"/>
                    </a:cubicBezTo>
                    <a:cubicBezTo>
                      <a:pt x="66" y="57"/>
                      <a:pt x="59" y="64"/>
                      <a:pt x="50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99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58"/>
              <p:cNvSpPr>
                <a:spLocks noEditPoints="1"/>
              </p:cNvSpPr>
              <p:nvPr/>
            </p:nvSpPr>
            <p:spPr bwMode="auto">
              <a:xfrm>
                <a:off x="8308715" y="1564044"/>
                <a:ext cx="154738" cy="154738"/>
              </a:xfrm>
              <a:custGeom>
                <a:avLst/>
                <a:gdLst>
                  <a:gd name="T0" fmla="*/ 41 w 47"/>
                  <a:gd name="T1" fmla="*/ 22 h 47"/>
                  <a:gd name="T2" fmla="*/ 41 w 47"/>
                  <a:gd name="T3" fmla="*/ 19 h 47"/>
                  <a:gd name="T4" fmla="*/ 45 w 47"/>
                  <a:gd name="T5" fmla="*/ 13 h 47"/>
                  <a:gd name="T6" fmla="*/ 42 w 47"/>
                  <a:gd name="T7" fmla="*/ 9 h 47"/>
                  <a:gd name="T8" fmla="*/ 35 w 47"/>
                  <a:gd name="T9" fmla="*/ 10 h 47"/>
                  <a:gd name="T10" fmla="*/ 33 w 47"/>
                  <a:gd name="T11" fmla="*/ 8 h 47"/>
                  <a:gd name="T12" fmla="*/ 32 w 47"/>
                  <a:gd name="T13" fmla="*/ 1 h 47"/>
                  <a:gd name="T14" fmla="*/ 27 w 47"/>
                  <a:gd name="T15" fmla="*/ 0 h 47"/>
                  <a:gd name="T16" fmla="*/ 23 w 47"/>
                  <a:gd name="T17" fmla="*/ 6 h 47"/>
                  <a:gd name="T18" fmla="*/ 20 w 47"/>
                  <a:gd name="T19" fmla="*/ 6 h 47"/>
                  <a:gd name="T20" fmla="*/ 14 w 47"/>
                  <a:gd name="T21" fmla="*/ 2 h 47"/>
                  <a:gd name="T22" fmla="*/ 9 w 47"/>
                  <a:gd name="T23" fmla="*/ 5 h 47"/>
                  <a:gd name="T24" fmla="*/ 10 w 47"/>
                  <a:gd name="T25" fmla="*/ 12 h 47"/>
                  <a:gd name="T26" fmla="*/ 9 w 47"/>
                  <a:gd name="T27" fmla="*/ 14 h 47"/>
                  <a:gd name="T28" fmla="*/ 2 w 47"/>
                  <a:gd name="T29" fmla="*/ 16 h 47"/>
                  <a:gd name="T30" fmla="*/ 1 w 47"/>
                  <a:gd name="T31" fmla="*/ 21 h 47"/>
                  <a:gd name="T32" fmla="*/ 6 w 47"/>
                  <a:gd name="T33" fmla="*/ 25 h 47"/>
                  <a:gd name="T34" fmla="*/ 7 w 47"/>
                  <a:gd name="T35" fmla="*/ 28 h 47"/>
                  <a:gd name="T36" fmla="*/ 3 w 47"/>
                  <a:gd name="T37" fmla="*/ 34 h 47"/>
                  <a:gd name="T38" fmla="*/ 5 w 47"/>
                  <a:gd name="T39" fmla="*/ 38 h 47"/>
                  <a:gd name="T40" fmla="*/ 12 w 47"/>
                  <a:gd name="T41" fmla="*/ 37 h 47"/>
                  <a:gd name="T42" fmla="*/ 14 w 47"/>
                  <a:gd name="T43" fmla="*/ 39 h 47"/>
                  <a:gd name="T44" fmla="*/ 16 w 47"/>
                  <a:gd name="T45" fmla="*/ 46 h 47"/>
                  <a:gd name="T46" fmla="*/ 21 w 47"/>
                  <a:gd name="T47" fmla="*/ 47 h 47"/>
                  <a:gd name="T48" fmla="*/ 25 w 47"/>
                  <a:gd name="T49" fmla="*/ 41 h 47"/>
                  <a:gd name="T50" fmla="*/ 28 w 47"/>
                  <a:gd name="T51" fmla="*/ 41 h 47"/>
                  <a:gd name="T52" fmla="*/ 33 w 47"/>
                  <a:gd name="T53" fmla="*/ 45 h 47"/>
                  <a:gd name="T54" fmla="*/ 38 w 47"/>
                  <a:gd name="T55" fmla="*/ 42 h 47"/>
                  <a:gd name="T56" fmla="*/ 37 w 47"/>
                  <a:gd name="T57" fmla="*/ 35 h 47"/>
                  <a:gd name="T58" fmla="*/ 39 w 47"/>
                  <a:gd name="T59" fmla="*/ 33 h 47"/>
                  <a:gd name="T60" fmla="*/ 46 w 47"/>
                  <a:gd name="T61" fmla="*/ 31 h 47"/>
                  <a:gd name="T62" fmla="*/ 47 w 47"/>
                  <a:gd name="T63" fmla="*/ 26 h 47"/>
                  <a:gd name="T64" fmla="*/ 41 w 47"/>
                  <a:gd name="T65" fmla="*/ 22 h 47"/>
                  <a:gd name="T66" fmla="*/ 31 w 47"/>
                  <a:gd name="T67" fmla="*/ 25 h 47"/>
                  <a:gd name="T68" fmla="*/ 22 w 47"/>
                  <a:gd name="T69" fmla="*/ 31 h 47"/>
                  <a:gd name="T70" fmla="*/ 16 w 47"/>
                  <a:gd name="T71" fmla="*/ 22 h 47"/>
                  <a:gd name="T72" fmla="*/ 25 w 47"/>
                  <a:gd name="T73" fmla="*/ 16 h 47"/>
                  <a:gd name="T74" fmla="*/ 31 w 47"/>
                  <a:gd name="T75" fmla="*/ 2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7" h="47">
                    <a:moveTo>
                      <a:pt x="41" y="22"/>
                    </a:move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19"/>
                      <a:pt x="45" y="14"/>
                      <a:pt x="45" y="13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9"/>
                      <a:pt x="35" y="10"/>
                      <a:pt x="35" y="10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1"/>
                      <a:pt x="32" y="1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3" y="6"/>
                      <a:pt x="23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14" y="2"/>
                      <a:pt x="14" y="2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2" y="15"/>
                      <a:pt x="2" y="16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21"/>
                      <a:pt x="6" y="25"/>
                      <a:pt x="6" y="25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2" y="33"/>
                      <a:pt x="3" y="34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5" y="38"/>
                      <a:pt x="12" y="37"/>
                      <a:pt x="12" y="37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5" y="46"/>
                      <a:pt x="16" y="46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7"/>
                      <a:pt x="25" y="41"/>
                      <a:pt x="25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1"/>
                      <a:pt x="33" y="45"/>
                      <a:pt x="33" y="45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42"/>
                      <a:pt x="37" y="35"/>
                      <a:pt x="37" y="35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45" y="32"/>
                      <a:pt x="46" y="31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7" y="26"/>
                      <a:pt x="41" y="22"/>
                      <a:pt x="41" y="22"/>
                    </a:cubicBezTo>
                    <a:close/>
                    <a:moveTo>
                      <a:pt x="31" y="25"/>
                    </a:moveTo>
                    <a:cubicBezTo>
                      <a:pt x="30" y="29"/>
                      <a:pt x="26" y="32"/>
                      <a:pt x="22" y="31"/>
                    </a:cubicBezTo>
                    <a:cubicBezTo>
                      <a:pt x="18" y="30"/>
                      <a:pt x="15" y="26"/>
                      <a:pt x="16" y="22"/>
                    </a:cubicBezTo>
                    <a:cubicBezTo>
                      <a:pt x="17" y="18"/>
                      <a:pt x="22" y="15"/>
                      <a:pt x="25" y="16"/>
                    </a:cubicBezTo>
                    <a:cubicBezTo>
                      <a:pt x="29" y="17"/>
                      <a:pt x="32" y="21"/>
                      <a:pt x="31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99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3" name="Text Box 10"/>
            <p:cNvSpPr txBox="1">
              <a:spLocks noChangeArrowheads="1"/>
            </p:cNvSpPr>
            <p:nvPr/>
          </p:nvSpPr>
          <p:spPr bwMode="auto">
            <a:xfrm>
              <a:off x="7364886" y="4468590"/>
              <a:ext cx="586023" cy="307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0941" tIns="30471" rIns="60941" bIns="30471">
              <a:spAutoFit/>
            </a:bodyPr>
            <a:lstStyle/>
            <a:p>
              <a:pPr algn="ctr" defTabSz="1087878"/>
              <a:endParaRPr lang="en-US" sz="1599" b="1" dirty="0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34" name="Straight Arrow Connector 60"/>
            <p:cNvCxnSpPr>
              <a:stCxn id="30" idx="5"/>
              <a:endCxn id="31" idx="1"/>
            </p:cNvCxnSpPr>
            <p:nvPr/>
          </p:nvCxnSpPr>
          <p:spPr>
            <a:xfrm>
              <a:off x="7865591" y="4825839"/>
              <a:ext cx="368147" cy="158853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4"/>
          <p:cNvGrpSpPr/>
          <p:nvPr/>
        </p:nvGrpSpPr>
        <p:grpSpPr>
          <a:xfrm>
            <a:off x="3726960" y="4846622"/>
            <a:ext cx="2356247" cy="734070"/>
            <a:chOff x="4181276" y="4936361"/>
            <a:chExt cx="2356974" cy="734069"/>
          </a:xfrm>
        </p:grpSpPr>
        <p:sp>
          <p:nvSpPr>
            <p:cNvPr id="38" name="Oval 6"/>
            <p:cNvSpPr/>
            <p:nvPr/>
          </p:nvSpPr>
          <p:spPr>
            <a:xfrm>
              <a:off x="5952226" y="4936361"/>
              <a:ext cx="586024" cy="5670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9">
                <a:solidFill>
                  <a:prstClr val="white"/>
                </a:solidFill>
              </a:endParaRPr>
            </a:p>
          </p:txBody>
        </p:sp>
        <p:sp>
          <p:nvSpPr>
            <p:cNvPr id="39" name="Oval 15"/>
            <p:cNvSpPr/>
            <p:nvPr/>
          </p:nvSpPr>
          <p:spPr>
            <a:xfrm>
              <a:off x="4181276" y="5072793"/>
              <a:ext cx="594227" cy="597637"/>
            </a:xfrm>
            <a:prstGeom prst="ellipse">
              <a:avLst/>
            </a:pr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9">
                <a:solidFill>
                  <a:prstClr val="white"/>
                </a:solidFill>
              </a:endParaRPr>
            </a:p>
          </p:txBody>
        </p:sp>
        <p:grpSp>
          <p:nvGrpSpPr>
            <p:cNvPr id="40" name="Group 30"/>
            <p:cNvGrpSpPr/>
            <p:nvPr/>
          </p:nvGrpSpPr>
          <p:grpSpPr>
            <a:xfrm>
              <a:off x="4315369" y="5231695"/>
              <a:ext cx="341924" cy="312911"/>
              <a:chOff x="6726389" y="1486674"/>
              <a:chExt cx="411805" cy="376863"/>
            </a:xfrm>
            <a:solidFill>
              <a:schemeClr val="bg1"/>
            </a:solidFill>
          </p:grpSpPr>
          <p:sp>
            <p:nvSpPr>
              <p:cNvPr id="43" name="Oval 52"/>
              <p:cNvSpPr>
                <a:spLocks noChangeArrowheads="1"/>
              </p:cNvSpPr>
              <p:nvPr/>
            </p:nvSpPr>
            <p:spPr bwMode="auto">
              <a:xfrm>
                <a:off x="6773808" y="1786168"/>
                <a:ext cx="44924" cy="424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99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Oval 53"/>
              <p:cNvSpPr>
                <a:spLocks noChangeArrowheads="1"/>
              </p:cNvSpPr>
              <p:nvPr/>
            </p:nvSpPr>
            <p:spPr bwMode="auto">
              <a:xfrm>
                <a:off x="6748851" y="1836083"/>
                <a:ext cx="24958" cy="2745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99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54"/>
              <p:cNvSpPr>
                <a:spLocks/>
              </p:cNvSpPr>
              <p:nvPr/>
            </p:nvSpPr>
            <p:spPr bwMode="auto">
              <a:xfrm>
                <a:off x="6726389" y="1486674"/>
                <a:ext cx="411805" cy="292007"/>
              </a:xfrm>
              <a:custGeom>
                <a:avLst/>
                <a:gdLst>
                  <a:gd name="T0" fmla="*/ 124 w 124"/>
                  <a:gd name="T1" fmla="*/ 34 h 88"/>
                  <a:gd name="T2" fmla="*/ 99 w 124"/>
                  <a:gd name="T3" fmla="*/ 9 h 88"/>
                  <a:gd name="T4" fmla="*/ 93 w 124"/>
                  <a:gd name="T5" fmla="*/ 10 h 88"/>
                  <a:gd name="T6" fmla="*/ 74 w 124"/>
                  <a:gd name="T7" fmla="*/ 0 h 88"/>
                  <a:gd name="T8" fmla="*/ 60 w 124"/>
                  <a:gd name="T9" fmla="*/ 5 h 88"/>
                  <a:gd name="T10" fmla="*/ 46 w 124"/>
                  <a:gd name="T11" fmla="*/ 0 h 88"/>
                  <a:gd name="T12" fmla="*/ 31 w 124"/>
                  <a:gd name="T13" fmla="*/ 5 h 88"/>
                  <a:gd name="T14" fmla="*/ 25 w 124"/>
                  <a:gd name="T15" fmla="*/ 5 h 88"/>
                  <a:gd name="T16" fmla="*/ 0 w 124"/>
                  <a:gd name="T17" fmla="*/ 30 h 88"/>
                  <a:gd name="T18" fmla="*/ 3 w 124"/>
                  <a:gd name="T19" fmla="*/ 43 h 88"/>
                  <a:gd name="T20" fmla="*/ 0 w 124"/>
                  <a:gd name="T21" fmla="*/ 55 h 88"/>
                  <a:gd name="T22" fmla="*/ 25 w 124"/>
                  <a:gd name="T23" fmla="*/ 80 h 88"/>
                  <a:gd name="T24" fmla="*/ 28 w 124"/>
                  <a:gd name="T25" fmla="*/ 80 h 88"/>
                  <a:gd name="T26" fmla="*/ 46 w 124"/>
                  <a:gd name="T27" fmla="*/ 88 h 88"/>
                  <a:gd name="T28" fmla="*/ 64 w 124"/>
                  <a:gd name="T29" fmla="*/ 80 h 88"/>
                  <a:gd name="T30" fmla="*/ 79 w 124"/>
                  <a:gd name="T31" fmla="*/ 85 h 88"/>
                  <a:gd name="T32" fmla="*/ 104 w 124"/>
                  <a:gd name="T33" fmla="*/ 60 h 88"/>
                  <a:gd name="T34" fmla="*/ 104 w 124"/>
                  <a:gd name="T35" fmla="*/ 59 h 88"/>
                  <a:gd name="T36" fmla="*/ 124 w 124"/>
                  <a:gd name="T37" fmla="*/ 3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4" h="88">
                    <a:moveTo>
                      <a:pt x="124" y="34"/>
                    </a:moveTo>
                    <a:cubicBezTo>
                      <a:pt x="124" y="21"/>
                      <a:pt x="113" y="9"/>
                      <a:pt x="99" y="9"/>
                    </a:cubicBezTo>
                    <a:cubicBezTo>
                      <a:pt x="97" y="9"/>
                      <a:pt x="95" y="10"/>
                      <a:pt x="93" y="10"/>
                    </a:cubicBezTo>
                    <a:cubicBezTo>
                      <a:pt x="89" y="4"/>
                      <a:pt x="82" y="0"/>
                      <a:pt x="74" y="0"/>
                    </a:cubicBezTo>
                    <a:cubicBezTo>
                      <a:pt x="69" y="0"/>
                      <a:pt x="64" y="2"/>
                      <a:pt x="60" y="5"/>
                    </a:cubicBezTo>
                    <a:cubicBezTo>
                      <a:pt x="56" y="2"/>
                      <a:pt x="51" y="0"/>
                      <a:pt x="46" y="0"/>
                    </a:cubicBezTo>
                    <a:cubicBezTo>
                      <a:pt x="40" y="0"/>
                      <a:pt x="35" y="2"/>
                      <a:pt x="31" y="5"/>
                    </a:cubicBezTo>
                    <a:cubicBezTo>
                      <a:pt x="29" y="5"/>
                      <a:pt x="27" y="5"/>
                      <a:pt x="25" y="5"/>
                    </a:cubicBezTo>
                    <a:cubicBezTo>
                      <a:pt x="11" y="5"/>
                      <a:pt x="0" y="16"/>
                      <a:pt x="0" y="30"/>
                    </a:cubicBezTo>
                    <a:cubicBezTo>
                      <a:pt x="0" y="35"/>
                      <a:pt x="1" y="39"/>
                      <a:pt x="3" y="43"/>
                    </a:cubicBezTo>
                    <a:cubicBezTo>
                      <a:pt x="1" y="46"/>
                      <a:pt x="0" y="51"/>
                      <a:pt x="0" y="55"/>
                    </a:cubicBezTo>
                    <a:cubicBezTo>
                      <a:pt x="0" y="69"/>
                      <a:pt x="11" y="80"/>
                      <a:pt x="25" y="80"/>
                    </a:cubicBezTo>
                    <a:cubicBezTo>
                      <a:pt x="26" y="80"/>
                      <a:pt x="27" y="80"/>
                      <a:pt x="28" y="80"/>
                    </a:cubicBezTo>
                    <a:cubicBezTo>
                      <a:pt x="32" y="85"/>
                      <a:pt x="39" y="88"/>
                      <a:pt x="46" y="88"/>
                    </a:cubicBezTo>
                    <a:cubicBezTo>
                      <a:pt x="53" y="88"/>
                      <a:pt x="59" y="85"/>
                      <a:pt x="64" y="80"/>
                    </a:cubicBezTo>
                    <a:cubicBezTo>
                      <a:pt x="68" y="83"/>
                      <a:pt x="73" y="85"/>
                      <a:pt x="79" y="85"/>
                    </a:cubicBezTo>
                    <a:cubicBezTo>
                      <a:pt x="92" y="85"/>
                      <a:pt x="104" y="74"/>
                      <a:pt x="104" y="60"/>
                    </a:cubicBezTo>
                    <a:cubicBezTo>
                      <a:pt x="104" y="60"/>
                      <a:pt x="104" y="59"/>
                      <a:pt x="104" y="59"/>
                    </a:cubicBezTo>
                    <a:cubicBezTo>
                      <a:pt x="115" y="57"/>
                      <a:pt x="124" y="47"/>
                      <a:pt x="124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99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Text Box 10"/>
            <p:cNvSpPr txBox="1">
              <a:spLocks noChangeArrowheads="1"/>
            </p:cNvSpPr>
            <p:nvPr/>
          </p:nvSpPr>
          <p:spPr bwMode="auto">
            <a:xfrm>
              <a:off x="5960851" y="5055493"/>
              <a:ext cx="573991" cy="307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0941" tIns="30471" rIns="60941" bIns="30471">
              <a:spAutoFit/>
            </a:bodyPr>
            <a:lstStyle/>
            <a:p>
              <a:pPr algn="ctr" defTabSz="1087878"/>
              <a:endParaRPr lang="en-US" sz="1599" b="1" dirty="0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42" name="Straight Arrow Connector 62"/>
            <p:cNvCxnSpPr>
              <a:stCxn id="38" idx="3"/>
              <a:endCxn id="39" idx="6"/>
            </p:cNvCxnSpPr>
            <p:nvPr/>
          </p:nvCxnSpPr>
          <p:spPr>
            <a:xfrm flipH="1" flipV="1">
              <a:off x="4775503" y="5371612"/>
              <a:ext cx="1262544" cy="48775"/>
            </a:xfrm>
            <a:prstGeom prst="straightConnector1">
              <a:avLst/>
            </a:prstGeom>
            <a:ln w="1905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473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8.2.3  </a:t>
            </a:r>
            <a:r>
              <a:rPr lang="zh-CN" altLang="en-US" dirty="0" smtClean="0"/>
              <a:t>移动</a:t>
            </a:r>
            <a:r>
              <a:rPr lang="zh-CN" altLang="en-US" dirty="0"/>
              <a:t>端首页的</a:t>
            </a:r>
            <a:r>
              <a:rPr lang="zh-CN" altLang="en-US" dirty="0" smtClean="0"/>
              <a:t>制作</a:t>
            </a:r>
            <a:endParaRPr lang="zh-CN" altLang="en-US" dirty="0"/>
          </a:p>
        </p:txBody>
      </p:sp>
      <p:sp>
        <p:nvSpPr>
          <p:cNvPr id="24" name="标题 1"/>
          <p:cNvSpPr txBox="1">
            <a:spLocks/>
          </p:cNvSpPr>
          <p:nvPr/>
        </p:nvSpPr>
        <p:spPr>
          <a:xfrm>
            <a:off x="229132" y="1131598"/>
            <a:ext cx="8969233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914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1</a:t>
            </a:r>
            <a:r>
              <a:rPr lang="zh-CN" altLang="en-US" dirty="0"/>
              <a:t>．店招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2" y="2888134"/>
            <a:ext cx="3787220" cy="293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561" y="2888134"/>
            <a:ext cx="3768004" cy="2930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399" y="2888134"/>
            <a:ext cx="3787902" cy="293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26759" y="2626524"/>
            <a:ext cx="489746" cy="523220"/>
            <a:chOff x="922697" y="1749289"/>
            <a:chExt cx="489746" cy="523220"/>
          </a:xfrm>
        </p:grpSpPr>
        <p:sp>
          <p:nvSpPr>
            <p:cNvPr id="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996534" y="2711718"/>
            <a:ext cx="468053" cy="523220"/>
            <a:chOff x="946634" y="2721906"/>
            <a:chExt cx="468053" cy="523220"/>
          </a:xfrm>
        </p:grpSpPr>
        <p:sp>
          <p:nvSpPr>
            <p:cNvPr id="1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019526" y="2708531"/>
            <a:ext cx="489746" cy="523220"/>
            <a:chOff x="922697" y="1749289"/>
            <a:chExt cx="489746" cy="523220"/>
          </a:xfrm>
        </p:grpSpPr>
        <p:sp>
          <p:nvSpPr>
            <p:cNvPr id="1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438" y="314605"/>
            <a:ext cx="20383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82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8.2.3  </a:t>
            </a:r>
            <a:r>
              <a:rPr lang="zh-CN" altLang="en-US" dirty="0"/>
              <a:t>移动端首页的制作</a:t>
            </a:r>
          </a:p>
        </p:txBody>
      </p:sp>
      <p:sp>
        <p:nvSpPr>
          <p:cNvPr id="24" name="标题 1"/>
          <p:cNvSpPr txBox="1">
            <a:spLocks/>
          </p:cNvSpPr>
          <p:nvPr/>
        </p:nvSpPr>
        <p:spPr>
          <a:xfrm>
            <a:off x="229132" y="1131598"/>
            <a:ext cx="8969233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914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2</a:t>
            </a:r>
            <a:r>
              <a:rPr lang="zh-CN" altLang="en-US" dirty="0"/>
              <a:t>．焦点图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24" y="2805575"/>
            <a:ext cx="3308459" cy="245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681" y="2805575"/>
            <a:ext cx="3877790" cy="245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485" y="2805575"/>
            <a:ext cx="4299300" cy="245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80277" y="2614837"/>
            <a:ext cx="489746" cy="523220"/>
            <a:chOff x="922697" y="1749289"/>
            <a:chExt cx="489746" cy="523220"/>
          </a:xfrm>
        </p:grpSpPr>
        <p:sp>
          <p:nvSpPr>
            <p:cNvPr id="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567683" y="2543965"/>
            <a:ext cx="468053" cy="523220"/>
            <a:chOff x="946634" y="2721906"/>
            <a:chExt cx="468053" cy="523220"/>
          </a:xfrm>
        </p:grpSpPr>
        <p:sp>
          <p:nvSpPr>
            <p:cNvPr id="1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590471" y="2565162"/>
            <a:ext cx="489746" cy="523220"/>
            <a:chOff x="922697" y="1749289"/>
            <a:chExt cx="489746" cy="523220"/>
          </a:xfrm>
        </p:grpSpPr>
        <p:sp>
          <p:nvSpPr>
            <p:cNvPr id="1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135" y="373507"/>
            <a:ext cx="19526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03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8.2.3  </a:t>
            </a:r>
            <a:r>
              <a:rPr lang="zh-CN" altLang="en-US" dirty="0"/>
              <a:t>移动端首页的制作</a:t>
            </a:r>
          </a:p>
        </p:txBody>
      </p:sp>
      <p:sp>
        <p:nvSpPr>
          <p:cNvPr id="24" name="标题 1"/>
          <p:cNvSpPr txBox="1">
            <a:spLocks/>
          </p:cNvSpPr>
          <p:nvPr/>
        </p:nvSpPr>
        <p:spPr>
          <a:xfrm>
            <a:off x="229132" y="1131598"/>
            <a:ext cx="8969233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914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2</a:t>
            </a:r>
            <a:r>
              <a:rPr lang="zh-CN" altLang="en-US" dirty="0"/>
              <a:t>．焦点图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36" y="2613064"/>
            <a:ext cx="3740732" cy="278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636" y="2585069"/>
            <a:ext cx="4178048" cy="278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521" y="2570507"/>
            <a:ext cx="3820676" cy="282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22284" y="2416506"/>
            <a:ext cx="489746" cy="523220"/>
            <a:chOff x="922697" y="1749289"/>
            <a:chExt cx="489746" cy="523220"/>
          </a:xfrm>
        </p:grpSpPr>
        <p:sp>
          <p:nvSpPr>
            <p:cNvPr id="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903390" y="2396434"/>
            <a:ext cx="468053" cy="523220"/>
            <a:chOff x="946634" y="2721906"/>
            <a:chExt cx="468053" cy="523220"/>
          </a:xfrm>
        </p:grpSpPr>
        <p:sp>
          <p:nvSpPr>
            <p:cNvPr id="1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5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040478" y="2417631"/>
            <a:ext cx="489746" cy="523220"/>
            <a:chOff x="922697" y="1749289"/>
            <a:chExt cx="489746" cy="523220"/>
          </a:xfrm>
        </p:grpSpPr>
        <p:sp>
          <p:nvSpPr>
            <p:cNvPr id="1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6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441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8.2.3  </a:t>
            </a:r>
            <a:r>
              <a:rPr lang="zh-CN" altLang="en-US" dirty="0"/>
              <a:t>移动端首页的制作</a:t>
            </a:r>
          </a:p>
        </p:txBody>
      </p:sp>
      <p:sp>
        <p:nvSpPr>
          <p:cNvPr id="24" name="标题 1"/>
          <p:cNvSpPr txBox="1">
            <a:spLocks/>
          </p:cNvSpPr>
          <p:nvPr/>
        </p:nvSpPr>
        <p:spPr>
          <a:xfrm>
            <a:off x="229132" y="1131598"/>
            <a:ext cx="8969233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914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3</a:t>
            </a:r>
            <a:r>
              <a:rPr lang="zh-CN" altLang="en-US" dirty="0"/>
              <a:t>．优惠券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79" y="2438399"/>
            <a:ext cx="2949878" cy="2290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460" y="2438400"/>
            <a:ext cx="2809078" cy="2290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258" y="2438400"/>
            <a:ext cx="2794732" cy="2290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127" y="2438401"/>
            <a:ext cx="3087748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35059" y="2123836"/>
            <a:ext cx="489746" cy="523220"/>
            <a:chOff x="922697" y="1749289"/>
            <a:chExt cx="489746" cy="523220"/>
          </a:xfrm>
        </p:grpSpPr>
        <p:sp>
          <p:nvSpPr>
            <p:cNvPr id="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144157" y="2127315"/>
            <a:ext cx="468053" cy="523220"/>
            <a:chOff x="946634" y="2721906"/>
            <a:chExt cx="468053" cy="523220"/>
          </a:xfrm>
        </p:grpSpPr>
        <p:sp>
          <p:nvSpPr>
            <p:cNvPr id="1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051538" y="2176169"/>
            <a:ext cx="489746" cy="523220"/>
            <a:chOff x="922697" y="1749289"/>
            <a:chExt cx="489746" cy="523220"/>
          </a:xfrm>
        </p:grpSpPr>
        <p:sp>
          <p:nvSpPr>
            <p:cNvPr id="1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937990" y="2127315"/>
            <a:ext cx="468053" cy="523220"/>
            <a:chOff x="946634" y="2721906"/>
            <a:chExt cx="468053" cy="523220"/>
          </a:xfrm>
        </p:grpSpPr>
        <p:sp>
          <p:nvSpPr>
            <p:cNvPr id="2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422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8.2.3  </a:t>
            </a:r>
            <a:r>
              <a:rPr lang="zh-CN" altLang="en-US" dirty="0"/>
              <a:t>移动端首页的制作</a:t>
            </a:r>
          </a:p>
        </p:txBody>
      </p:sp>
      <p:sp>
        <p:nvSpPr>
          <p:cNvPr id="24" name="标题 1"/>
          <p:cNvSpPr txBox="1">
            <a:spLocks/>
          </p:cNvSpPr>
          <p:nvPr/>
        </p:nvSpPr>
        <p:spPr>
          <a:xfrm>
            <a:off x="229132" y="1131598"/>
            <a:ext cx="8969233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914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4</a:t>
            </a:r>
            <a:r>
              <a:rPr lang="zh-CN" altLang="en-US" dirty="0"/>
              <a:t>．商品分类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570" y="903288"/>
            <a:ext cx="533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3464059" y="779031"/>
            <a:ext cx="489746" cy="523220"/>
            <a:chOff x="922697" y="1749289"/>
            <a:chExt cx="489746" cy="523220"/>
          </a:xfrm>
        </p:grpSpPr>
        <p:sp>
          <p:nvSpPr>
            <p:cNvPr id="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395357" y="782510"/>
            <a:ext cx="468053" cy="523220"/>
            <a:chOff x="946634" y="2721906"/>
            <a:chExt cx="468053" cy="523220"/>
          </a:xfrm>
        </p:grpSpPr>
        <p:sp>
          <p:nvSpPr>
            <p:cNvPr id="1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763" y="190307"/>
            <a:ext cx="20193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63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8.2.3  </a:t>
            </a:r>
            <a:r>
              <a:rPr lang="zh-CN" altLang="en-US" dirty="0"/>
              <a:t>移动端首页的制作</a:t>
            </a:r>
          </a:p>
        </p:txBody>
      </p:sp>
      <p:sp>
        <p:nvSpPr>
          <p:cNvPr id="24" name="标题 1"/>
          <p:cNvSpPr txBox="1">
            <a:spLocks/>
          </p:cNvSpPr>
          <p:nvPr/>
        </p:nvSpPr>
        <p:spPr>
          <a:xfrm>
            <a:off x="229132" y="1131598"/>
            <a:ext cx="8969233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914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5</a:t>
            </a:r>
            <a:r>
              <a:rPr lang="zh-CN" altLang="en-US" dirty="0"/>
              <a:t>．促销展示区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1" y="1563593"/>
            <a:ext cx="6137275" cy="116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85" y="3035301"/>
            <a:ext cx="6108241" cy="356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680" y="3035301"/>
            <a:ext cx="5006776" cy="356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组合 13"/>
          <p:cNvGrpSpPr/>
          <p:nvPr/>
        </p:nvGrpSpPr>
        <p:grpSpPr>
          <a:xfrm>
            <a:off x="284546" y="1488788"/>
            <a:ext cx="489746" cy="523220"/>
            <a:chOff x="922697" y="1749289"/>
            <a:chExt cx="489746" cy="523220"/>
          </a:xfrm>
        </p:grpSpPr>
        <p:sp>
          <p:nvSpPr>
            <p:cNvPr id="15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215844" y="1492267"/>
            <a:ext cx="468053" cy="523220"/>
            <a:chOff x="946634" y="2721906"/>
            <a:chExt cx="468053" cy="523220"/>
          </a:xfrm>
        </p:grpSpPr>
        <p:sp>
          <p:nvSpPr>
            <p:cNvPr id="18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98734" y="2887231"/>
            <a:ext cx="489746" cy="523220"/>
            <a:chOff x="922697" y="1749289"/>
            <a:chExt cx="489746" cy="523220"/>
          </a:xfrm>
        </p:grpSpPr>
        <p:sp>
          <p:nvSpPr>
            <p:cNvPr id="21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230032" y="2890710"/>
            <a:ext cx="468053" cy="523220"/>
            <a:chOff x="946634" y="2721906"/>
            <a:chExt cx="468053" cy="523220"/>
          </a:xfrm>
        </p:grpSpPr>
        <p:sp>
          <p:nvSpPr>
            <p:cNvPr id="25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623052" y="2816708"/>
            <a:ext cx="489746" cy="523220"/>
            <a:chOff x="922697" y="1749289"/>
            <a:chExt cx="489746" cy="523220"/>
          </a:xfrm>
        </p:grpSpPr>
        <p:sp>
          <p:nvSpPr>
            <p:cNvPr id="28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5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313050" y="2820187"/>
            <a:ext cx="468053" cy="523220"/>
            <a:chOff x="946634" y="2721906"/>
            <a:chExt cx="468053" cy="523220"/>
          </a:xfrm>
        </p:grpSpPr>
        <p:sp>
          <p:nvSpPr>
            <p:cNvPr id="31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6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580" y="410124"/>
            <a:ext cx="19335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59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565" y="2124479"/>
            <a:ext cx="5585435" cy="172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84" y="2035579"/>
            <a:ext cx="5923273" cy="470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8.2.3  </a:t>
            </a:r>
            <a:r>
              <a:rPr lang="zh-CN" altLang="en-US" dirty="0"/>
              <a:t>移动端首页的制作</a:t>
            </a:r>
          </a:p>
        </p:txBody>
      </p:sp>
      <p:sp>
        <p:nvSpPr>
          <p:cNvPr id="24" name="标题 1"/>
          <p:cNvSpPr txBox="1">
            <a:spLocks/>
          </p:cNvSpPr>
          <p:nvPr/>
        </p:nvSpPr>
        <p:spPr>
          <a:xfrm>
            <a:off x="229132" y="1131598"/>
            <a:ext cx="8969233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914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5</a:t>
            </a:r>
            <a:r>
              <a:rPr lang="zh-CN" altLang="en-US" dirty="0"/>
              <a:t>．促销展示区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231031" y="1845831"/>
            <a:ext cx="489746" cy="523220"/>
            <a:chOff x="922697" y="1749289"/>
            <a:chExt cx="489746" cy="523220"/>
          </a:xfrm>
        </p:grpSpPr>
        <p:sp>
          <p:nvSpPr>
            <p:cNvPr id="21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7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162329" y="1849310"/>
            <a:ext cx="468053" cy="523220"/>
            <a:chOff x="946634" y="2721906"/>
            <a:chExt cx="468053" cy="523220"/>
          </a:xfrm>
        </p:grpSpPr>
        <p:sp>
          <p:nvSpPr>
            <p:cNvPr id="25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8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390249" y="1864208"/>
            <a:ext cx="489746" cy="523220"/>
            <a:chOff x="922697" y="1749289"/>
            <a:chExt cx="489746" cy="523220"/>
          </a:xfrm>
        </p:grpSpPr>
        <p:sp>
          <p:nvSpPr>
            <p:cNvPr id="28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9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019506" y="1867687"/>
            <a:ext cx="711453" cy="954107"/>
            <a:chOff x="898904" y="2721906"/>
            <a:chExt cx="559053" cy="954107"/>
          </a:xfrm>
        </p:grpSpPr>
        <p:sp>
          <p:nvSpPr>
            <p:cNvPr id="31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98904" y="2721906"/>
              <a:ext cx="55905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10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005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8.2.3  </a:t>
            </a:r>
            <a:r>
              <a:rPr lang="zh-CN" altLang="en-US" dirty="0"/>
              <a:t>移动端首页的制作</a:t>
            </a:r>
          </a:p>
        </p:txBody>
      </p:sp>
      <p:sp>
        <p:nvSpPr>
          <p:cNvPr id="24" name="标题 1"/>
          <p:cNvSpPr txBox="1">
            <a:spLocks/>
          </p:cNvSpPr>
          <p:nvPr/>
        </p:nvSpPr>
        <p:spPr>
          <a:xfrm>
            <a:off x="229132" y="1131598"/>
            <a:ext cx="8969233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914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5</a:t>
            </a:r>
            <a:r>
              <a:rPr lang="zh-CN" altLang="en-US" dirty="0"/>
              <a:t>．促销展示区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205" y="984250"/>
            <a:ext cx="6271757" cy="581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2774293" y="820896"/>
            <a:ext cx="746869" cy="523220"/>
            <a:chOff x="922697" y="1749289"/>
            <a:chExt cx="489746" cy="523220"/>
          </a:xfrm>
        </p:grpSpPr>
        <p:sp>
          <p:nvSpPr>
            <p:cNvPr id="21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11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705592" y="824375"/>
            <a:ext cx="713787" cy="523220"/>
            <a:chOff x="946634" y="2721906"/>
            <a:chExt cx="468053" cy="523220"/>
          </a:xfrm>
        </p:grpSpPr>
        <p:sp>
          <p:nvSpPr>
            <p:cNvPr id="25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12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55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8" y="2162579"/>
            <a:ext cx="7010402" cy="463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8.2.3  </a:t>
            </a:r>
            <a:r>
              <a:rPr lang="zh-CN" altLang="en-US" dirty="0"/>
              <a:t>移动端首页的制作</a:t>
            </a:r>
          </a:p>
        </p:txBody>
      </p:sp>
      <p:sp>
        <p:nvSpPr>
          <p:cNvPr id="24" name="标题 1"/>
          <p:cNvSpPr txBox="1">
            <a:spLocks/>
          </p:cNvSpPr>
          <p:nvPr/>
        </p:nvSpPr>
        <p:spPr>
          <a:xfrm>
            <a:off x="229132" y="1131598"/>
            <a:ext cx="8969233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914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6</a:t>
            </a:r>
            <a:r>
              <a:rPr lang="zh-CN" altLang="en-US" dirty="0"/>
              <a:t>．商品展示区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2431" y="1972831"/>
            <a:ext cx="489746" cy="523220"/>
            <a:chOff x="922697" y="1749289"/>
            <a:chExt cx="489746" cy="523220"/>
          </a:xfrm>
        </p:grpSpPr>
        <p:sp>
          <p:nvSpPr>
            <p:cNvPr id="21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351" y="2162578"/>
            <a:ext cx="4390926" cy="45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组合 29"/>
          <p:cNvGrpSpPr/>
          <p:nvPr/>
        </p:nvGrpSpPr>
        <p:grpSpPr>
          <a:xfrm>
            <a:off x="9245347" y="1905787"/>
            <a:ext cx="468053" cy="523220"/>
            <a:chOff x="946634" y="2721906"/>
            <a:chExt cx="468053" cy="523220"/>
          </a:xfrm>
        </p:grpSpPr>
        <p:sp>
          <p:nvSpPr>
            <p:cNvPr id="31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136929" y="1976310"/>
            <a:ext cx="468053" cy="523220"/>
            <a:chOff x="946634" y="2721906"/>
            <a:chExt cx="468053" cy="523220"/>
          </a:xfrm>
        </p:grpSpPr>
        <p:sp>
          <p:nvSpPr>
            <p:cNvPr id="25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923649" y="1953108"/>
            <a:ext cx="489746" cy="523220"/>
            <a:chOff x="922697" y="1749289"/>
            <a:chExt cx="489746" cy="523220"/>
          </a:xfrm>
        </p:grpSpPr>
        <p:sp>
          <p:nvSpPr>
            <p:cNvPr id="28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400" y="190307"/>
            <a:ext cx="19240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51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/>
          <p:nvPr/>
        </p:nvSpPr>
        <p:spPr>
          <a:xfrm flipH="1">
            <a:off x="9499852" y="742533"/>
            <a:ext cx="2688681" cy="52298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CONTENTS</a:t>
            </a:r>
          </a:p>
        </p:txBody>
      </p:sp>
      <p:sp>
        <p:nvSpPr>
          <p:cNvPr id="5" name="TextBox 25"/>
          <p:cNvSpPr txBox="1"/>
          <p:nvPr/>
        </p:nvSpPr>
        <p:spPr>
          <a:xfrm flipH="1">
            <a:off x="8974264" y="1318376"/>
            <a:ext cx="959686" cy="461431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r" fontAlgn="base"/>
            <a:r>
              <a:rPr lang="zh-CN" altLang="en-US" b="1" noProof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 录 </a:t>
            </a:r>
          </a:p>
        </p:txBody>
      </p:sp>
      <p:sp>
        <p:nvSpPr>
          <p:cNvPr id="6" name="MH_Entry_1">
            <a:hlinkClick r:id="" action="ppaction://noaction"/>
          </p:cNvPr>
          <p:cNvSpPr txBox="1"/>
          <p:nvPr>
            <p:custDataLst>
              <p:tags r:id="rId1"/>
            </p:custDataLst>
          </p:nvPr>
        </p:nvSpPr>
        <p:spPr>
          <a:xfrm>
            <a:off x="1090246" y="2730191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认识移动端店铺</a:t>
            </a: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营销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MH_Number_1">
            <a:hlinkClick r:id="" action="ppaction://noaction"/>
          </p:cNvPr>
          <p:cNvSpPr/>
          <p:nvPr>
            <p:custDataLst>
              <p:tags r:id="rId2"/>
            </p:custDataLst>
          </p:nvPr>
        </p:nvSpPr>
        <p:spPr>
          <a:xfrm>
            <a:off x="4973994" y="2661672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2">
                <a:lumMod val="60000"/>
                <a:lumOff val="4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8.1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MH_Entry_2">
            <a:hlinkClick r:id="" action="ppaction://noaction"/>
          </p:cNvPr>
          <p:cNvSpPr txBox="1"/>
          <p:nvPr>
            <p:custDataLst>
              <p:tags r:id="rId3"/>
            </p:custDataLst>
          </p:nvPr>
        </p:nvSpPr>
        <p:spPr>
          <a:xfrm>
            <a:off x="1090246" y="3478018"/>
            <a:ext cx="3884076" cy="541237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移动端首页设计</a:t>
            </a: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与制作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MH_Entry_3">
            <a:hlinkClick r:id="rId9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090246" y="4412150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移动端详情页设计</a:t>
            </a: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与制作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MH_Number_1">
            <a:hlinkClick r:id="" action="ppaction://noaction"/>
          </p:cNvPr>
          <p:cNvSpPr/>
          <p:nvPr>
            <p:custDataLst>
              <p:tags r:id="rId5"/>
            </p:custDataLst>
          </p:nvPr>
        </p:nvSpPr>
        <p:spPr>
          <a:xfrm>
            <a:off x="4973994" y="3478018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8.2</a:t>
            </a:r>
            <a:endParaRPr lang="zh-CN" altLang="en-US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MH_Number_1">
            <a:hlinkClick r:id="" action="ppaction://noaction"/>
          </p:cNvPr>
          <p:cNvSpPr/>
          <p:nvPr>
            <p:custDataLst>
              <p:tags r:id="rId6"/>
            </p:custDataLst>
          </p:nvPr>
        </p:nvSpPr>
        <p:spPr>
          <a:xfrm>
            <a:off x="4973994" y="4340142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8.3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01D74D2C-CD83-4058-8615-28E5C38F1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19" y="1918909"/>
            <a:ext cx="4677706" cy="467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8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82" y="1905787"/>
            <a:ext cx="5670217" cy="490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8.2.3  </a:t>
            </a:r>
            <a:r>
              <a:rPr lang="zh-CN" altLang="en-US" dirty="0"/>
              <a:t>移动端首页的制作</a:t>
            </a:r>
          </a:p>
        </p:txBody>
      </p:sp>
      <p:sp>
        <p:nvSpPr>
          <p:cNvPr id="24" name="标题 1"/>
          <p:cNvSpPr txBox="1">
            <a:spLocks/>
          </p:cNvSpPr>
          <p:nvPr/>
        </p:nvSpPr>
        <p:spPr>
          <a:xfrm>
            <a:off x="229132" y="1131598"/>
            <a:ext cx="8969233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914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6</a:t>
            </a:r>
            <a:r>
              <a:rPr lang="zh-CN" altLang="en-US" dirty="0"/>
              <a:t>．商品展示区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2431" y="1972831"/>
            <a:ext cx="489746" cy="523220"/>
            <a:chOff x="922697" y="1749289"/>
            <a:chExt cx="489746" cy="523220"/>
          </a:xfrm>
        </p:grpSpPr>
        <p:sp>
          <p:nvSpPr>
            <p:cNvPr id="21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5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136929" y="1976310"/>
            <a:ext cx="468053" cy="523220"/>
            <a:chOff x="946634" y="2721906"/>
            <a:chExt cx="468053" cy="523220"/>
          </a:xfrm>
        </p:grpSpPr>
        <p:sp>
          <p:nvSpPr>
            <p:cNvPr id="25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6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787" y="965200"/>
            <a:ext cx="3973571" cy="584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组合 26"/>
          <p:cNvGrpSpPr/>
          <p:nvPr/>
        </p:nvGrpSpPr>
        <p:grpSpPr>
          <a:xfrm>
            <a:off x="5686026" y="869988"/>
            <a:ext cx="489746" cy="523220"/>
            <a:chOff x="922697" y="1749289"/>
            <a:chExt cx="489746" cy="523220"/>
          </a:xfrm>
        </p:grpSpPr>
        <p:sp>
          <p:nvSpPr>
            <p:cNvPr id="28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7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060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8.2.4  </a:t>
            </a:r>
            <a:r>
              <a:rPr lang="zh-CN" altLang="en-US" dirty="0" smtClean="0"/>
              <a:t>任务实训及考核</a:t>
            </a:r>
            <a:endParaRPr lang="zh-CN" altLang="en-US" dirty="0"/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9" name="表格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053739"/>
              </p:ext>
            </p:extLst>
          </p:nvPr>
        </p:nvGraphicFramePr>
        <p:xfrm>
          <a:off x="1204071" y="2759324"/>
          <a:ext cx="10378329" cy="2755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279"/>
                <a:gridCol w="4752975"/>
                <a:gridCol w="4791075"/>
              </a:tblGrid>
              <a:tr h="59014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dirty="0" smtClean="0"/>
                        <a:t>序号</a:t>
                      </a:r>
                      <a:endParaRPr lang="zh-CN" alt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smtClean="0"/>
                        <a:t>任务描述</a:t>
                      </a:r>
                      <a:endParaRPr lang="zh-CN" alt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smtClean="0"/>
                        <a:t>任务要求</a:t>
                      </a:r>
                      <a:endParaRPr lang="zh-CN" altLang="en-US" sz="2000" b="0" dirty="0"/>
                    </a:p>
                  </a:txBody>
                  <a:tcPr anchor="ctr"/>
                </a:tc>
              </a:tr>
              <a:tr h="1159027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smtClean="0"/>
                        <a:t>1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制作“女鞋”移动端首页，要求在其中</a:t>
                      </a:r>
                    </a:p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体现店铺的特色和促销信息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掌握女鞋移动端首页的制作方法	</a:t>
                      </a:r>
                    </a:p>
                  </a:txBody>
                  <a:tcPr anchor="ctr"/>
                </a:tc>
              </a:tr>
              <a:tr h="934747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smtClean="0"/>
                        <a:t>2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制作“饮水机”移动端首页，要求展现</a:t>
                      </a:r>
                    </a:p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多种款式的饮水机，并对主推商品进行</a:t>
                      </a:r>
                    </a:p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重点展示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掌握饮水机移动端首页的制作方法	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149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8.2.4  </a:t>
            </a:r>
            <a:r>
              <a:rPr lang="zh-CN" altLang="en-US" dirty="0" smtClean="0"/>
              <a:t>任务实训及考核</a:t>
            </a:r>
            <a:endParaRPr lang="zh-CN" altLang="en-US" dirty="0"/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0" name="表格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874886"/>
              </p:ext>
            </p:extLst>
          </p:nvPr>
        </p:nvGraphicFramePr>
        <p:xfrm>
          <a:off x="1182117" y="3179695"/>
          <a:ext cx="9942300" cy="2265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372"/>
                <a:gridCol w="4745620"/>
                <a:gridCol w="2326511"/>
                <a:gridCol w="1806797"/>
              </a:tblGrid>
              <a:tr h="69803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 smtClean="0"/>
                        <a:t>序号</a:t>
                      </a:r>
                      <a:endParaRPr lang="zh-CN" altLang="en-US" sz="2400" b="0" dirty="0"/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 smtClean="0"/>
                        <a:t>任务描述</a:t>
                      </a:r>
                      <a:endParaRPr lang="zh-CN" altLang="en-US" sz="2400" b="0" dirty="0"/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 smtClean="0"/>
                        <a:t>分值（</a:t>
                      </a:r>
                      <a:r>
                        <a:rPr lang="en-US" altLang="zh-CN" sz="2400" b="0" dirty="0" smtClean="0"/>
                        <a:t>100</a:t>
                      </a:r>
                      <a:r>
                        <a:rPr lang="zh-CN" altLang="en-US" sz="2400" b="0" dirty="0" smtClean="0"/>
                        <a:t>分）</a:t>
                      </a:r>
                      <a:endParaRPr lang="zh-CN" altLang="en-US" sz="2400" b="0" dirty="0"/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 smtClean="0"/>
                        <a:t>说明</a:t>
                      </a:r>
                      <a:endParaRPr lang="zh-CN" altLang="en-US" sz="2400" b="0" dirty="0"/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</a:tr>
              <a:tr h="59166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 smtClean="0">
                          <a:latin typeface="+mj-lt"/>
                        </a:rPr>
                        <a:t>1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 smtClean="0"/>
                        <a:t>简述移动端首页布局</a:t>
                      </a: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 smtClean="0">
                          <a:latin typeface="+mj-lt"/>
                        </a:rPr>
                        <a:t>2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 smtClean="0"/>
                        <a:t>简述移动端首页装修的注意事项</a:t>
                      </a: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 smtClean="0">
                          <a:latin typeface="+mj-lt"/>
                        </a:rPr>
                        <a:t>3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 smtClean="0"/>
                        <a:t>掌握移动端首页的制作方法</a:t>
                      </a: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05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/>
          <p:nvPr/>
        </p:nvSpPr>
        <p:spPr>
          <a:xfrm flipH="1">
            <a:off x="9179169" y="742533"/>
            <a:ext cx="3009364" cy="52298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endParaRPr lang="zh-CN" altLang="en-US" sz="2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4541" y="1401266"/>
            <a:ext cx="6587259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 smtClean="0"/>
              <a:t>（</a:t>
            </a:r>
            <a:r>
              <a:rPr lang="en-US" altLang="zh-CN" sz="2200" smtClean="0"/>
              <a:t>1</a:t>
            </a:r>
            <a:r>
              <a:rPr lang="zh-CN" altLang="en-US" sz="2200" smtClean="0"/>
              <a:t>）</a:t>
            </a:r>
            <a:r>
              <a:rPr lang="zh-CN" altLang="en-US" sz="2200" dirty="0"/>
              <a:t>本练习将利用搜集的</a:t>
            </a:r>
            <a:r>
              <a:rPr lang="zh-CN" altLang="en-US" sz="2200" dirty="0" smtClean="0"/>
              <a:t>素材制作</a:t>
            </a:r>
            <a:r>
              <a:rPr lang="zh-CN" altLang="en-US" sz="2200" dirty="0"/>
              <a:t>毛巾首页，按照店招</a:t>
            </a:r>
            <a:r>
              <a:rPr lang="en-US" altLang="zh-CN" sz="2200" dirty="0"/>
              <a:t>——</a:t>
            </a:r>
            <a:r>
              <a:rPr lang="zh-CN" altLang="en-US" sz="2200" dirty="0"/>
              <a:t>优惠券</a:t>
            </a:r>
            <a:r>
              <a:rPr lang="en-US" altLang="zh-CN" sz="2200" dirty="0"/>
              <a:t>——</a:t>
            </a:r>
            <a:r>
              <a:rPr lang="zh-CN" altLang="en-US" sz="2200" dirty="0"/>
              <a:t>海报</a:t>
            </a:r>
            <a:r>
              <a:rPr lang="en-US" altLang="zh-CN" sz="2200" dirty="0"/>
              <a:t>——</a:t>
            </a:r>
            <a:r>
              <a:rPr lang="zh-CN" altLang="en-US" sz="2200" dirty="0"/>
              <a:t>商品列表的步骤依次进行首页的制作，完成后的</a:t>
            </a:r>
            <a:r>
              <a:rPr lang="zh-CN" altLang="en-US" sz="2200" dirty="0" smtClean="0"/>
              <a:t>效果。</a:t>
            </a:r>
            <a:endParaRPr lang="zh-CN" altLang="en-US" sz="2200" dirty="0"/>
          </a:p>
        </p:txBody>
      </p:sp>
      <p:sp>
        <p:nvSpPr>
          <p:cNvPr id="3" name="矩形 2"/>
          <p:cNvSpPr/>
          <p:nvPr/>
        </p:nvSpPr>
        <p:spPr>
          <a:xfrm>
            <a:off x="6985237" y="803850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b="1" dirty="0" smtClean="0">
                <a:solidFill>
                  <a:srgbClr val="3A98BC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实战</a:t>
            </a:r>
            <a:r>
              <a:rPr lang="zh-CN" altLang="en-US" b="1" dirty="0">
                <a:solidFill>
                  <a:srgbClr val="3A98BC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与提升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631" y="1368616"/>
            <a:ext cx="4537075" cy="533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01D74D2C-CD83-4058-8615-28E5C38F1A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19" y="3177374"/>
            <a:ext cx="3523276" cy="352346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172200" y="3352800"/>
            <a:ext cx="279400" cy="3348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638800" y="4229100"/>
            <a:ext cx="279400" cy="247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105400" y="5026818"/>
            <a:ext cx="279400" cy="1674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372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="" xmlns:a16="http://schemas.microsoft.com/office/drawing/2014/main" id="{19F3AA45-06B0-4652-BCE8-5E0076A15ED9}"/>
              </a:ext>
            </a:extLst>
          </p:cNvPr>
          <p:cNvSpPr txBox="1"/>
          <p:nvPr/>
        </p:nvSpPr>
        <p:spPr>
          <a:xfrm>
            <a:off x="5698659" y="2519558"/>
            <a:ext cx="5866754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祝：学有所成！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=""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71" y="3620998"/>
            <a:ext cx="5710129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itchFamily="34" charset="0"/>
              </a:rPr>
              <a:t>视觉营销从入门到精通（微课版）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903270" y="4289682"/>
            <a:ext cx="4635189" cy="520484"/>
            <a:chOff x="5903270" y="4289682"/>
            <a:chExt cx="4635189" cy="520484"/>
          </a:xfrm>
        </p:grpSpPr>
        <p:sp>
          <p:nvSpPr>
            <p:cNvPr id="7" name="TextBox 4">
              <a:extLst>
                <a:ext uri="{FF2B5EF4-FFF2-40B4-BE49-F238E27FC236}">
                  <a16:creationId xmlns="" xmlns:a16="http://schemas.microsoft.com/office/drawing/2014/main" id="{5BFEA857-588B-43DA-A19C-D12447C6DB12}"/>
                </a:ext>
              </a:extLst>
            </p:cNvPr>
            <p:cNvSpPr txBox="1"/>
            <p:nvPr/>
          </p:nvSpPr>
          <p:spPr>
            <a:xfrm>
              <a:off x="5903270" y="4289682"/>
              <a:ext cx="4635189" cy="520484"/>
            </a:xfrm>
            <a:prstGeom prst="rect">
              <a:avLst/>
            </a:prstGeom>
            <a:solidFill>
              <a:srgbClr val="3A98BC"/>
            </a:solidFill>
            <a:ln>
              <a:solidFill>
                <a:schemeClr val="accent1"/>
              </a:solidFill>
            </a:ln>
          </p:spPr>
          <p:txBody>
            <a:bodyPr wrap="square" lIns="91396" tIns="45699" rIns="91396" bIns="4569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 eaLnBrk="1" hangingPunct="1">
                <a:lnSpc>
                  <a:spcPct val="150000"/>
                </a:lnSpc>
              </a:pPr>
              <a:endParaRPr lang="id-ID" altLang="zh-CN" sz="1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208" y="4379388"/>
              <a:ext cx="1638608" cy="341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688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重点、难点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777578" y="2219866"/>
            <a:ext cx="7721264" cy="310854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zh-CN" dirty="0"/>
              <a:t>教学</a:t>
            </a:r>
            <a:r>
              <a:rPr lang="zh-CN" altLang="zh-CN" dirty="0" smtClean="0"/>
              <a:t>重点</a:t>
            </a:r>
            <a:endParaRPr lang="en-US" altLang="zh-CN" dirty="0" smtClean="0"/>
          </a:p>
          <a:p>
            <a:endParaRPr lang="en-US" altLang="zh-CN" dirty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掌握移动端首页的设计</a:t>
            </a:r>
            <a:r>
              <a:rPr lang="zh-CN" altLang="zh-CN" sz="2000" dirty="0" smtClean="0"/>
              <a:t>要点</a:t>
            </a:r>
            <a:endParaRPr lang="zh-CN" altLang="zh-CN" sz="2000" dirty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 smtClean="0"/>
              <a:t>掌握</a:t>
            </a:r>
            <a:r>
              <a:rPr lang="zh-CN" altLang="zh-CN" sz="2000" dirty="0"/>
              <a:t>移动端首页页及其模板设计与装修的</a:t>
            </a:r>
            <a:r>
              <a:rPr lang="zh-CN" altLang="zh-CN" sz="2000" dirty="0" smtClean="0"/>
              <a:t>方法</a:t>
            </a:r>
            <a:endParaRPr lang="en-US" altLang="zh-CN" sz="2000" dirty="0" smtClean="0"/>
          </a:p>
          <a:p>
            <a:pPr lvl="1"/>
            <a:endParaRPr lang="en-US" altLang="zh-CN" sz="2000" dirty="0"/>
          </a:p>
          <a:p>
            <a:pPr marL="0" lvl="1"/>
            <a:r>
              <a:rPr lang="zh-CN" altLang="zh-CN" dirty="0" smtClean="0"/>
              <a:t>教学难点</a:t>
            </a:r>
            <a:endParaRPr lang="en-US" altLang="zh-CN" dirty="0" smtClean="0"/>
          </a:p>
          <a:p>
            <a:endParaRPr lang="en-US" altLang="zh-CN" dirty="0" smtClean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能够抓住移动端首页设计的要点。</a:t>
            </a:r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 smtClean="0"/>
              <a:t>能够</a:t>
            </a:r>
            <a:r>
              <a:rPr lang="zh-CN" altLang="zh-CN" sz="2000" dirty="0"/>
              <a:t>应用移动端模板和其页面的</a:t>
            </a:r>
            <a:r>
              <a:rPr lang="zh-CN" altLang="zh-CN" sz="2000" dirty="0" smtClean="0"/>
              <a:t>自定义</a:t>
            </a:r>
            <a:r>
              <a:rPr lang="zh-CN" altLang="en-US" sz="2000" dirty="0"/>
              <a:t>模块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1617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5978207" y="1652291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18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9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0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1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2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860276" y="1585895"/>
            <a:ext cx="678211" cy="672746"/>
            <a:chOff x="1977747" y="1270594"/>
            <a:chExt cx="899446" cy="892198"/>
          </a:xfrm>
        </p:grpSpPr>
        <p:sp>
          <p:nvSpPr>
            <p:cNvPr id="30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438603" y="1358008"/>
            <a:ext cx="787586" cy="781239"/>
            <a:chOff x="925975" y="1270594"/>
            <a:chExt cx="899446" cy="892198"/>
          </a:xfrm>
        </p:grpSpPr>
        <p:sp>
          <p:nvSpPr>
            <p:cNvPr id="38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412298" y="1246107"/>
            <a:ext cx="692718" cy="687136"/>
            <a:chOff x="6195714" y="1270594"/>
            <a:chExt cx="899446" cy="892198"/>
          </a:xfrm>
        </p:grpSpPr>
        <p:sp>
          <p:nvSpPr>
            <p:cNvPr id="44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057009" y="1787065"/>
            <a:ext cx="639849" cy="634693"/>
            <a:chOff x="3033145" y="1270594"/>
            <a:chExt cx="899446" cy="892198"/>
          </a:xfrm>
        </p:grpSpPr>
        <p:sp>
          <p:nvSpPr>
            <p:cNvPr id="50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970765" y="1602928"/>
            <a:ext cx="686708" cy="683953"/>
            <a:chOff x="4084917" y="2315118"/>
            <a:chExt cx="903073" cy="899451"/>
          </a:xfrm>
        </p:grpSpPr>
        <p:sp>
          <p:nvSpPr>
            <p:cNvPr id="62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781334" y="1732883"/>
            <a:ext cx="634690" cy="634694"/>
            <a:chOff x="3033145" y="2315118"/>
            <a:chExt cx="899446" cy="899451"/>
          </a:xfrm>
        </p:grpSpPr>
        <p:sp>
          <p:nvSpPr>
            <p:cNvPr id="68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9" name="内容占位符 2"/>
          <p:cNvSpPr txBox="1">
            <a:spLocks/>
          </p:cNvSpPr>
          <p:nvPr/>
        </p:nvSpPr>
        <p:spPr>
          <a:xfrm>
            <a:off x="838090" y="2849072"/>
            <a:ext cx="10539823" cy="2853228"/>
          </a:xfrm>
          <a:prstGeom prst="rect">
            <a:avLst/>
          </a:prstGeom>
        </p:spPr>
        <p:txBody>
          <a:bodyPr/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/>
              <a:t>与电脑端首页设计相比，移动端首页的内容更加集中，需要通过添加具有视觉吸引力的各种模块来吸引客户点击，提升店铺商品的流量。店招、焦点图、分类、商品信息展示等常规模块是首页的基本组成元素，本任务将从移动端首页的布局入手，讲解移动端首页的设计与制作方法。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8958725" y="413466"/>
            <a:ext cx="3229808" cy="523178"/>
            <a:chOff x="8958725" y="413466"/>
            <a:chExt cx="3229808" cy="523178"/>
          </a:xfrm>
        </p:grpSpPr>
        <p:sp>
          <p:nvSpPr>
            <p:cNvPr id="80" name="TextBox 25"/>
            <p:cNvSpPr/>
            <p:nvPr/>
          </p:nvSpPr>
          <p:spPr>
            <a:xfrm flipH="1">
              <a:off x="8958725" y="413466"/>
              <a:ext cx="3229808" cy="523178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square" lIns="91396" tIns="45699" rIns="91396" bIns="45699" rtlCol="0" anchor="t">
              <a:spAutoFit/>
            </a:bodyPr>
            <a:lstStyle/>
            <a:p>
              <a:pPr lvl="0" algn="ctr"/>
              <a:endPara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81" name="文本框 5"/>
            <p:cNvSpPr txBox="1">
              <a:spLocks noChangeArrowheads="1"/>
            </p:cNvSpPr>
            <p:nvPr/>
          </p:nvSpPr>
          <p:spPr bwMode="auto">
            <a:xfrm>
              <a:off x="9021625" y="420960"/>
              <a:ext cx="19666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dist"/>
              <a:r>
                <a:rPr lang="zh-CN" alt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本节导读</a:t>
              </a:r>
              <a:endPara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261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8.2.1  </a:t>
            </a:r>
            <a:r>
              <a:rPr lang="zh-CN" altLang="en-US" dirty="0" smtClean="0"/>
              <a:t>移动</a:t>
            </a:r>
            <a:r>
              <a:rPr lang="zh-CN" altLang="en-US" dirty="0"/>
              <a:t>端首页布局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4" y="1168399"/>
            <a:ext cx="7539080" cy="54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02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店招尺寸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9291" y="1061558"/>
            <a:ext cx="3060809" cy="5172554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/>
              <a:t>最新版的店招尺寸是：</a:t>
            </a:r>
            <a:r>
              <a:rPr lang="en-US" altLang="zh-CN" dirty="0">
                <a:solidFill>
                  <a:srgbClr val="FF0000"/>
                </a:solidFill>
              </a:rPr>
              <a:t>750*580px</a:t>
            </a:r>
            <a:r>
              <a:rPr lang="zh-CN" altLang="en-US" dirty="0">
                <a:solidFill>
                  <a:srgbClr val="FF0000"/>
                </a:solidFill>
              </a:rPr>
              <a:t>！</a:t>
            </a:r>
            <a:r>
              <a:rPr lang="zh-CN" altLang="en-US" dirty="0"/>
              <a:t>当然最新版其他模板中的模块的宽度也都调整成了</a:t>
            </a:r>
            <a:r>
              <a:rPr lang="en-US" altLang="zh-CN" dirty="0"/>
              <a:t>750px</a:t>
            </a:r>
            <a:r>
              <a:rPr lang="zh-CN" altLang="en-US" dirty="0"/>
              <a:t>。另外新版店招可以编辑时候修改店铺</a:t>
            </a:r>
            <a:r>
              <a:rPr lang="en-US" altLang="zh-CN" dirty="0"/>
              <a:t>logo</a:t>
            </a:r>
            <a:r>
              <a:rPr lang="zh-CN" altLang="en-US" dirty="0"/>
              <a:t>，店铺名称等等。店铺</a:t>
            </a:r>
            <a:r>
              <a:rPr lang="en-US" altLang="zh-CN" dirty="0"/>
              <a:t>logo</a:t>
            </a:r>
            <a:r>
              <a:rPr lang="zh-CN" altLang="en-US" dirty="0"/>
              <a:t>这个正方形的图片是非常重要的，因为他会在非常多的地方展示：比如会在旺旺头像展示，搜索店铺会展示到</a:t>
            </a:r>
            <a:r>
              <a:rPr lang="en-US" altLang="zh-CN" dirty="0"/>
              <a:t>logo</a:t>
            </a:r>
            <a:r>
              <a:rPr lang="zh-CN" altLang="en-US" dirty="0"/>
              <a:t>，手机端店铺首页也能看到</a:t>
            </a:r>
            <a:r>
              <a:rPr lang="en-US" altLang="zh-CN" dirty="0"/>
              <a:t>logo</a:t>
            </a:r>
            <a:r>
              <a:rPr lang="zh-CN" altLang="en-US" dirty="0"/>
              <a:t>等等很多地方。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3" y="663573"/>
            <a:ext cx="27432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225" y="765173"/>
            <a:ext cx="2543175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413" y="746123"/>
            <a:ext cx="2847975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61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标题</a:t>
            </a:r>
            <a:r>
              <a:rPr lang="zh-CN" altLang="en-US" dirty="0" smtClean="0"/>
              <a:t>模块</a:t>
            </a:r>
            <a:r>
              <a:rPr lang="zh-CN" altLang="en-US" dirty="0"/>
              <a:t>：</a:t>
            </a:r>
            <a:endParaRPr lang="en-US" altLang="zh-CN" dirty="0" smtClean="0"/>
          </a:p>
          <a:p>
            <a:r>
              <a:rPr lang="zh-CN" altLang="en-US" dirty="0">
                <a:latin typeface="方正仿宋简体" panose="02010601030101010101" pitchFamily="2" charset="-122"/>
                <a:ea typeface="方正仿宋简体" panose="02010601030101010101" pitchFamily="2" charset="-122"/>
              </a:rPr>
              <a:t>主要用来区分商品类别、展示店铺又是，品牌理念，最多支持</a:t>
            </a:r>
            <a:r>
              <a:rPr lang="en-US" altLang="zh-CN" dirty="0">
                <a:latin typeface="方正仿宋简体" panose="02010601030101010101" pitchFamily="2" charset="-122"/>
                <a:ea typeface="方正仿宋简体" panose="02010601030101010101" pitchFamily="2" charset="-122"/>
              </a:rPr>
              <a:t>12</a:t>
            </a:r>
            <a:r>
              <a:rPr lang="zh-CN" altLang="en-US" dirty="0">
                <a:latin typeface="方正仿宋简体" panose="02010601030101010101" pitchFamily="2" charset="-122"/>
                <a:ea typeface="方正仿宋简体" panose="02010601030101010101" pitchFamily="2" charset="-122"/>
              </a:rPr>
              <a:t>个中文字符。</a:t>
            </a:r>
            <a:endParaRPr lang="en-US" altLang="zh-CN" dirty="0">
              <a:latin typeface="方正仿宋简体" panose="02010601030101010101" pitchFamily="2" charset="-122"/>
              <a:ea typeface="方正仿宋简体" panose="02010601030101010101" pitchFamily="2" charset="-122"/>
            </a:endParaRPr>
          </a:p>
          <a:p>
            <a:endParaRPr lang="en-US" altLang="zh-CN" dirty="0" smtClean="0"/>
          </a:p>
          <a:p>
            <a:r>
              <a:rPr lang="zh-CN" altLang="en-US" dirty="0"/>
              <a:t>焦点图模块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r>
              <a:rPr lang="zh-CN" altLang="en-US" dirty="0">
                <a:latin typeface="方正仿宋简体" panose="02010601030101010101" pitchFamily="2" charset="-122"/>
                <a:ea typeface="方正仿宋简体" panose="02010601030101010101" pitchFamily="2" charset="-122"/>
              </a:rPr>
              <a:t>一般用于店铺活动宣传、店铺商品</a:t>
            </a:r>
            <a:r>
              <a:rPr lang="zh-CN" altLang="en-US" dirty="0" smtClean="0">
                <a:latin typeface="方正仿宋简体" panose="02010601030101010101" pitchFamily="2" charset="-122"/>
                <a:ea typeface="方正仿宋简体" panose="02010601030101010101" pitchFamily="2" charset="-122"/>
              </a:rPr>
              <a:t>宣传、店铺形象宣传等。在制作轮播焦点图时，轮播图最多可以添加</a:t>
            </a:r>
            <a:r>
              <a:rPr lang="en-US" altLang="zh-CN" dirty="0" smtClean="0">
                <a:latin typeface="方正仿宋简体" panose="02010601030101010101" pitchFamily="2" charset="-122"/>
                <a:ea typeface="方正仿宋简体" panose="02010601030101010101" pitchFamily="2" charset="-122"/>
              </a:rPr>
              <a:t>4</a:t>
            </a:r>
            <a:r>
              <a:rPr lang="zh-CN" altLang="en-US" dirty="0" smtClean="0">
                <a:latin typeface="方正仿宋简体" panose="02010601030101010101" pitchFamily="2" charset="-122"/>
                <a:ea typeface="方正仿宋简体" panose="02010601030101010101" pitchFamily="2" charset="-122"/>
              </a:rPr>
              <a:t>张。</a:t>
            </a:r>
            <a:endParaRPr lang="en-US" altLang="zh-CN" dirty="0" smtClean="0">
              <a:latin typeface="方正仿宋简体" panose="02010601030101010101" pitchFamily="2" charset="-122"/>
              <a:ea typeface="方正仿宋简体" panose="02010601030101010101" pitchFamily="2" charset="-122"/>
            </a:endParaRPr>
          </a:p>
          <a:p>
            <a:endParaRPr lang="en-US" altLang="zh-CN" dirty="0">
              <a:latin typeface="方正仿宋简体" panose="02010601030101010101" pitchFamily="2" charset="-122"/>
              <a:ea typeface="方正仿宋简体" panose="02010601030101010101" pitchFamily="2" charset="-122"/>
            </a:endParaRPr>
          </a:p>
          <a:p>
            <a:r>
              <a:rPr lang="zh-CN" altLang="en-US" dirty="0"/>
              <a:t>优惠券模块：</a:t>
            </a:r>
            <a:endParaRPr lang="en-US" altLang="zh-CN" dirty="0"/>
          </a:p>
          <a:p>
            <a:r>
              <a:rPr lang="zh-CN" altLang="en-US" dirty="0" smtClean="0">
                <a:latin typeface="方正仿宋简体" panose="02010601030101010101" pitchFamily="2" charset="-122"/>
                <a:ea typeface="方正仿宋简体" panose="02010601030101010101" pitchFamily="2" charset="-122"/>
              </a:rPr>
              <a:t>重点醒目、清晰、互动性强，菊优分割空间活跃页面的效果。可以用多图、左图右文等模块进行制作，在制作时可以表现微淘专享、新品上市等内容。</a:t>
            </a:r>
            <a:endParaRPr lang="zh-CN" altLang="en-US" dirty="0">
              <a:latin typeface="方正仿宋简体" panose="02010601030101010101" pitchFamily="2" charset="-122"/>
              <a:ea typeface="方正仿宋简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957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左图右文模块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r>
              <a:rPr lang="zh-CN" altLang="en-US" dirty="0">
                <a:latin typeface="方正仿宋简体" panose="02010601030101010101" pitchFamily="2" charset="-122"/>
                <a:ea typeface="方正仿宋简体" panose="02010601030101010101" pitchFamily="2" charset="-122"/>
              </a:rPr>
              <a:t>一般用于店铺活动宣传、店铺王牌商品展示、店铺文化介绍等。要求清晰准确，有一些引导按钮引导客户点击。</a:t>
            </a:r>
            <a:endParaRPr lang="en-US" altLang="zh-CN" dirty="0">
              <a:latin typeface="方正仿宋简体" panose="02010601030101010101" pitchFamily="2" charset="-122"/>
              <a:ea typeface="方正仿宋简体" panose="02010601030101010101" pitchFamily="2" charset="-122"/>
            </a:endParaRPr>
          </a:p>
          <a:p>
            <a:endParaRPr lang="en-US" altLang="zh-CN" dirty="0">
              <a:latin typeface="方正仿宋简体" panose="02010601030101010101" pitchFamily="2" charset="-122"/>
              <a:ea typeface="方正仿宋简体" panose="02010601030101010101" pitchFamily="2" charset="-122"/>
            </a:endParaRPr>
          </a:p>
          <a:p>
            <a:r>
              <a:rPr lang="zh-CN" altLang="en-US" dirty="0" smtClean="0"/>
              <a:t>套餐搭配模块：</a:t>
            </a:r>
            <a:endParaRPr lang="en-US" altLang="zh-CN" dirty="0" smtClean="0"/>
          </a:p>
          <a:p>
            <a:r>
              <a:rPr lang="zh-CN" altLang="en-US" dirty="0">
                <a:latin typeface="方正仿宋简体" panose="02010601030101010101" pitchFamily="2" charset="-122"/>
                <a:ea typeface="方正仿宋简体" panose="02010601030101010101" pitchFamily="2" charset="-122"/>
              </a:rPr>
              <a:t>告知客户店铺搭配套餐，以提高成交量。</a:t>
            </a:r>
            <a:endParaRPr lang="en-US" altLang="zh-CN" dirty="0">
              <a:latin typeface="方正仿宋简体" panose="02010601030101010101" pitchFamily="2" charset="-122"/>
              <a:ea typeface="方正仿宋简体" panose="02010601030101010101" pitchFamily="2" charset="-122"/>
            </a:endParaRPr>
          </a:p>
          <a:p>
            <a:endParaRPr lang="en-US" altLang="zh-CN" dirty="0"/>
          </a:p>
          <a:p>
            <a:r>
              <a:rPr lang="zh-CN" altLang="en-US" dirty="0" smtClean="0"/>
              <a:t>商品模块：</a:t>
            </a:r>
            <a:endParaRPr lang="en-US" altLang="zh-CN" dirty="0" smtClean="0"/>
          </a:p>
          <a:p>
            <a:r>
              <a:rPr lang="zh-CN" altLang="en-US" dirty="0">
                <a:latin typeface="方正仿宋简体" panose="02010601030101010101" pitchFamily="2" charset="-122"/>
                <a:ea typeface="方正仿宋简体" panose="02010601030101010101" pitchFamily="2" charset="-122"/>
              </a:rPr>
              <a:t>用于对店铺的商品进行展示，在注意布局的同时应尽量将主营的商品全部覆盖。展示时，应将王牌商品、热销商品进行重点突出展示，可通过色相对比吸引客户眼球，或添加相应元素。</a:t>
            </a:r>
          </a:p>
        </p:txBody>
      </p:sp>
    </p:spTree>
    <p:extLst>
      <p:ext uri="{BB962C8B-B14F-4D97-AF65-F5344CB8AC3E}">
        <p14:creationId xmlns:p14="http://schemas.microsoft.com/office/powerpoint/2010/main" val="102163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自定义导航分类模块：</a:t>
            </a:r>
            <a:endParaRPr lang="en-US" altLang="zh-CN" dirty="0" smtClean="0"/>
          </a:p>
          <a:p>
            <a:r>
              <a:rPr lang="zh-CN" altLang="en-US" dirty="0">
                <a:latin typeface="方正仿宋简体" panose="02010601030101010101" pitchFamily="2" charset="-122"/>
                <a:ea typeface="方正仿宋简体" panose="02010601030101010101" pitchFamily="2" charset="-122"/>
              </a:rPr>
              <a:t>引导分类商品，有效促进客户分流。</a:t>
            </a:r>
            <a:endParaRPr lang="en-US" altLang="zh-CN" dirty="0">
              <a:latin typeface="方正仿宋简体" panose="02010601030101010101" pitchFamily="2" charset="-122"/>
              <a:ea typeface="方正仿宋简体" panose="02010601030101010101" pitchFamily="2" charset="-122"/>
            </a:endParaRPr>
          </a:p>
          <a:p>
            <a:endParaRPr lang="en-US" altLang="zh-CN" dirty="0"/>
          </a:p>
          <a:p>
            <a:r>
              <a:rPr lang="zh-CN" altLang="en-US" dirty="0"/>
              <a:t>微淘：</a:t>
            </a:r>
          </a:p>
        </p:txBody>
      </p:sp>
    </p:spTree>
    <p:extLst>
      <p:ext uri="{BB962C8B-B14F-4D97-AF65-F5344CB8AC3E}">
        <p14:creationId xmlns:p14="http://schemas.microsoft.com/office/powerpoint/2010/main" val="67318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heme/theme1.xml><?xml version="1.0" encoding="utf-8"?>
<a:theme xmlns:a="http://schemas.openxmlformats.org/drawingml/2006/main" name="Office 主题​​">
  <a:themeElements>
    <a:clrScheme name="自定义 64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A98BC"/>
      </a:accent1>
      <a:accent2>
        <a:srgbClr val="E6460C"/>
      </a:accent2>
      <a:accent3>
        <a:srgbClr val="3A98BC"/>
      </a:accent3>
      <a:accent4>
        <a:srgbClr val="E6460C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">
      <a:majorFont>
        <a:latin typeface="Arial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698</TotalTime>
  <Words>1848</Words>
  <Application>Microsoft Office PowerPoint</Application>
  <PresentationFormat>自定义</PresentationFormat>
  <Paragraphs>226</Paragraphs>
  <Slides>24</Slides>
  <Notes>12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主题​​</vt:lpstr>
      <vt:lpstr>PowerPoint 演示文稿</vt:lpstr>
      <vt:lpstr>PowerPoint 演示文稿</vt:lpstr>
      <vt:lpstr>重点、难点</vt:lpstr>
      <vt:lpstr>PowerPoint 演示文稿</vt:lpstr>
      <vt:lpstr>8.2.1  移动端首页布局</vt:lpstr>
      <vt:lpstr>店招尺寸</vt:lpstr>
      <vt:lpstr>PowerPoint 演示文稿</vt:lpstr>
      <vt:lpstr>PowerPoint 演示文稿</vt:lpstr>
      <vt:lpstr>PowerPoint 演示文稿</vt:lpstr>
      <vt:lpstr>8.2.2  移动端首页装修的注意事项</vt:lpstr>
      <vt:lpstr>8.2.3  移动端首页的制作</vt:lpstr>
      <vt:lpstr>8.2.3  移动端首页的制作</vt:lpstr>
      <vt:lpstr>8.2.3  移动端首页的制作</vt:lpstr>
      <vt:lpstr>8.2.3  移动端首页的制作</vt:lpstr>
      <vt:lpstr>8.2.3  移动端首页的制作</vt:lpstr>
      <vt:lpstr>8.2.3  移动端首页的制作</vt:lpstr>
      <vt:lpstr>8.2.3  移动端首页的制作</vt:lpstr>
      <vt:lpstr>8.2.3  移动端首页的制作</vt:lpstr>
      <vt:lpstr>8.2.3  移动端首页的制作</vt:lpstr>
      <vt:lpstr>8.2.3  移动端首页的制作</vt:lpstr>
      <vt:lpstr>8.2.4  任务实训及考核</vt:lpstr>
      <vt:lpstr>8.2.4  任务实训及考核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wang</cp:lastModifiedBy>
  <cp:revision>106</cp:revision>
  <dcterms:created xsi:type="dcterms:W3CDTF">2017-06-21T11:05:56Z</dcterms:created>
  <dcterms:modified xsi:type="dcterms:W3CDTF">2020-02-06T07:40:17Z</dcterms:modified>
</cp:coreProperties>
</file>