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7"/>
  </p:notesMasterIdLst>
  <p:sldIdLst>
    <p:sldId id="257" r:id="rId2"/>
    <p:sldId id="386" r:id="rId3"/>
    <p:sldId id="418" r:id="rId4"/>
    <p:sldId id="387" r:id="rId5"/>
    <p:sldId id="301" r:id="rId6"/>
    <p:sldId id="416" r:id="rId7"/>
    <p:sldId id="415" r:id="rId8"/>
    <p:sldId id="414" r:id="rId9"/>
    <p:sldId id="417" r:id="rId10"/>
    <p:sldId id="388" r:id="rId11"/>
    <p:sldId id="389" r:id="rId12"/>
    <p:sldId id="390" r:id="rId13"/>
    <p:sldId id="411" r:id="rId14"/>
    <p:sldId id="412" r:id="rId15"/>
    <p:sldId id="403" r:id="rId16"/>
  </p:sldIdLst>
  <p:sldSz cx="12190413" cy="6859588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6F8A"/>
    <a:srgbClr val="3A98BC"/>
    <a:srgbClr val="E5450F"/>
    <a:srgbClr val="FEECE6"/>
    <a:srgbClr val="912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2" autoAdjust="0"/>
    <p:restoredTop sz="69613" autoAdjust="0"/>
  </p:normalViewPr>
  <p:slideViewPr>
    <p:cSldViewPr snapToGrid="0">
      <p:cViewPr varScale="1">
        <p:scale>
          <a:sx n="50" d="100"/>
          <a:sy n="50" d="100"/>
        </p:scale>
        <p:origin x="137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9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BB4C-497A-AD3E-1D86AC4E0AF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BB4C-497A-AD3E-1D86AC4E0AF7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BB4C-497A-AD3E-1D86AC4E0A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BB4C-497A-AD3E-1D86AC4E0AF7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5</c:v>
                </c:pt>
                <c:pt idx="2">
                  <c:v>7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4C-497A-AD3E-1D86AC4E0A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7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E8E9-A2CF-4517-9F55-BCB03E20C730}" type="datetimeFigureOut">
              <a:rPr lang="zh-CN" altLang="en-US" smtClean="0"/>
              <a:t>2020/5/18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A2B24-06B0-4A43-98BF-776478D7BE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4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28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226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1.750</a:t>
            </a:r>
            <a:r>
              <a:rPr lang="zh-CN" altLang="en-US" dirty="0"/>
              <a:t>*</a:t>
            </a:r>
            <a:r>
              <a:rPr lang="en-US" altLang="zh-CN" dirty="0"/>
              <a:t>2680 </a:t>
            </a:r>
            <a:r>
              <a:rPr lang="en-US" altLang="zh-CN" dirty="0" err="1"/>
              <a:t>px</a:t>
            </a:r>
            <a:r>
              <a:rPr lang="en-US" altLang="zh-CN" dirty="0"/>
              <a:t>    72dpi   </a:t>
            </a:r>
            <a:r>
              <a:rPr lang="en-US" altLang="zh-CN" dirty="0" err="1"/>
              <a:t>rgb</a:t>
            </a:r>
            <a:r>
              <a:rPr lang="en-US" altLang="zh-CN" baseline="0" dirty="0"/>
              <a:t>  </a:t>
            </a:r>
          </a:p>
          <a:p>
            <a:r>
              <a:rPr lang="en-US" altLang="zh-CN" baseline="0" dirty="0"/>
              <a:t>   </a:t>
            </a:r>
            <a:r>
              <a:rPr lang="zh-CN" altLang="en-US" baseline="0" dirty="0"/>
              <a:t>打开“卖点图</a:t>
            </a:r>
            <a:r>
              <a:rPr lang="en-US" altLang="zh-CN" baseline="0" dirty="0"/>
              <a:t>.</a:t>
            </a:r>
            <a:r>
              <a:rPr lang="en-US" altLang="zh-CN" baseline="0" dirty="0" err="1"/>
              <a:t>psd</a:t>
            </a:r>
            <a:r>
              <a:rPr lang="zh-CN" altLang="en-US" baseline="0" dirty="0"/>
              <a:t>”将其中的“效果展现”文字及周围的形状内容拖动到图像上方，调整其位置并对内容进行修改</a:t>
            </a:r>
            <a:endParaRPr lang="en-US" altLang="zh-CN" baseline="0" dirty="0"/>
          </a:p>
          <a:p>
            <a:r>
              <a:rPr lang="en-US" altLang="zh-CN" baseline="0" dirty="0"/>
              <a:t>   </a:t>
            </a:r>
            <a:r>
              <a:rPr lang="zh-CN" altLang="en-US" baseline="0" dirty="0"/>
              <a:t>选择矩形工具   绘制 </a:t>
            </a:r>
            <a:r>
              <a:rPr lang="en-US" altLang="zh-CN" baseline="0" dirty="0"/>
              <a:t>720</a:t>
            </a:r>
            <a:r>
              <a:rPr lang="zh-CN" altLang="en-US" baseline="0" dirty="0"/>
              <a:t>*</a:t>
            </a:r>
            <a:r>
              <a:rPr lang="en-US" altLang="zh-CN" baseline="0" dirty="0"/>
              <a:t>30px </a:t>
            </a:r>
            <a:r>
              <a:rPr lang="zh-CN" altLang="en-US" baseline="0" dirty="0"/>
              <a:t>大小的巨型，颜色分别为</a:t>
            </a:r>
            <a:r>
              <a:rPr lang="en-US" altLang="zh-CN" baseline="0" dirty="0"/>
              <a:t>  </a:t>
            </a:r>
            <a:r>
              <a:rPr lang="zh-CN" altLang="en-US" baseline="0" dirty="0"/>
              <a:t>“</a:t>
            </a:r>
            <a:r>
              <a:rPr lang="en-US" altLang="zh-CN" baseline="0" dirty="0"/>
              <a:t>#</a:t>
            </a:r>
            <a:r>
              <a:rPr lang="en-US" altLang="zh-CN" baseline="0" dirty="0" err="1"/>
              <a:t>eeeeee</a:t>
            </a:r>
            <a:r>
              <a:rPr lang="zh-CN" altLang="en-US" baseline="0" dirty="0"/>
              <a:t>”</a:t>
            </a:r>
            <a:r>
              <a:rPr lang="en-US" altLang="zh-CN" baseline="0" dirty="0"/>
              <a:t> “#3f3e42”</a:t>
            </a:r>
          </a:p>
          <a:p>
            <a:endParaRPr lang="en-US" altLang="zh-CN" baseline="0" dirty="0"/>
          </a:p>
          <a:p>
            <a:r>
              <a:rPr lang="en-US" altLang="zh-CN" baseline="0" dirty="0"/>
              <a:t>2.</a:t>
            </a:r>
            <a:r>
              <a:rPr lang="zh-CN" altLang="en-US" baseline="0" dirty="0"/>
              <a:t>皮质软硬程度 下方矩形  </a:t>
            </a:r>
            <a:r>
              <a:rPr lang="en-US" altLang="zh-CN" baseline="0" dirty="0"/>
              <a:t>27</a:t>
            </a:r>
            <a:r>
              <a:rPr lang="zh-CN" altLang="en-US" baseline="0" dirty="0"/>
              <a:t>*</a:t>
            </a:r>
            <a:r>
              <a:rPr lang="en-US" altLang="zh-CN" baseline="0" dirty="0"/>
              <a:t>7px    </a:t>
            </a:r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aseline="0" dirty="0"/>
              <a:t>   打开“图片</a:t>
            </a:r>
            <a:r>
              <a:rPr lang="en-US" altLang="zh-CN" baseline="0" dirty="0"/>
              <a:t>11.jpg</a:t>
            </a:r>
            <a:r>
              <a:rPr lang="zh-CN" altLang="en-US" baseline="0" dirty="0"/>
              <a:t>” 拖入，调整大小和位置</a:t>
            </a:r>
            <a:endParaRPr lang="en-US" altLang="zh-CN" baseline="0" dirty="0"/>
          </a:p>
          <a:p>
            <a:r>
              <a:rPr lang="zh-CN" altLang="en-US" baseline="0" dirty="0"/>
              <a:t>   “</a:t>
            </a:r>
            <a:r>
              <a:rPr lang="en-US" altLang="zh-CN" baseline="0" dirty="0"/>
              <a:t>Adobe </a:t>
            </a:r>
            <a:r>
              <a:rPr lang="zh-CN" altLang="en-US" baseline="0" dirty="0"/>
              <a:t>黑体 </a:t>
            </a:r>
            <a:r>
              <a:rPr lang="en-US" altLang="zh-CN" baseline="0" dirty="0" err="1"/>
              <a:t>std</a:t>
            </a:r>
            <a:r>
              <a:rPr lang="zh-CN" altLang="en-US" baseline="0" dirty="0"/>
              <a:t>”  输入文字，调大小和位置，完成后使用直线工具在文字下方绘制一条直线</a:t>
            </a:r>
            <a:endParaRPr lang="en-US" altLang="zh-CN" baseline="0" dirty="0"/>
          </a:p>
          <a:p>
            <a:r>
              <a:rPr lang="en-US" altLang="zh-CN" baseline="0" dirty="0"/>
              <a:t>   </a:t>
            </a:r>
            <a:r>
              <a:rPr lang="zh-CN" altLang="en-US" baseline="0" dirty="0"/>
              <a:t>打开“图片</a:t>
            </a:r>
            <a:r>
              <a:rPr lang="en-US" altLang="zh-CN" baseline="0" dirty="0"/>
              <a:t>12.jpg</a:t>
            </a:r>
            <a:r>
              <a:rPr lang="zh-CN" altLang="en-US" baseline="0" dirty="0"/>
              <a:t>” 拖入</a:t>
            </a:r>
            <a:r>
              <a:rPr lang="en-US" altLang="zh-CN" baseline="0" dirty="0"/>
              <a:t>,</a:t>
            </a:r>
            <a:r>
              <a:rPr lang="zh-CN" altLang="en-US" baseline="0" dirty="0"/>
              <a:t>调整大小和位置</a:t>
            </a:r>
            <a:endParaRPr lang="en-US" altLang="zh-CN" baseline="0" dirty="0"/>
          </a:p>
          <a:p>
            <a:endParaRPr lang="en-US" altLang="zh-CN" baseline="0" dirty="0"/>
          </a:p>
          <a:p>
            <a:r>
              <a:rPr lang="en-US" altLang="zh-CN" baseline="0" dirty="0"/>
              <a:t>3.</a:t>
            </a:r>
            <a:r>
              <a:rPr lang="zh-CN" altLang="en-US" baseline="0" dirty="0"/>
              <a:t>选择“产品参数” 部分的文字和形状，复制，调整位置并修改内容</a:t>
            </a:r>
            <a:endParaRPr lang="en-US" altLang="zh-CN" baseline="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324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4.</a:t>
            </a:r>
            <a:r>
              <a:rPr lang="en-US" altLang="zh-CN" baseline="0" dirty="0"/>
              <a:t> </a:t>
            </a:r>
            <a:r>
              <a:rPr lang="zh-CN" altLang="en-US" baseline="0" dirty="0"/>
              <a:t>打开“图片</a:t>
            </a:r>
            <a:r>
              <a:rPr lang="en-US" altLang="zh-CN" baseline="0" dirty="0"/>
              <a:t>13.jpg</a:t>
            </a:r>
            <a:r>
              <a:rPr lang="zh-CN" altLang="en-US" baseline="0" dirty="0"/>
              <a:t>” 拖入</a:t>
            </a:r>
            <a:r>
              <a:rPr lang="en-US" altLang="zh-CN" baseline="0" dirty="0"/>
              <a:t>,</a:t>
            </a:r>
            <a:r>
              <a:rPr lang="zh-CN" altLang="en-US" baseline="0" dirty="0"/>
              <a:t>调整大小和位置</a:t>
            </a:r>
            <a:endParaRPr lang="en-US" altLang="zh-CN" baseline="0" dirty="0"/>
          </a:p>
          <a:p>
            <a:r>
              <a:rPr lang="en-US" altLang="zh-CN" baseline="0" dirty="0"/>
              <a:t>   </a:t>
            </a:r>
            <a:r>
              <a:rPr lang="zh-CN" altLang="en-US" baseline="0" dirty="0"/>
              <a:t> “方正品尚黑简体”  输入文字，调大小和位置，完成后使用直线工具在文字下方绘制一条直线</a:t>
            </a:r>
            <a:endParaRPr lang="en-US" altLang="zh-CN" baseline="0" dirty="0"/>
          </a:p>
          <a:p>
            <a:endParaRPr lang="en-US" altLang="zh-CN" baseline="0" dirty="0"/>
          </a:p>
          <a:p>
            <a:r>
              <a:rPr lang="zh-CN" altLang="en-US" baseline="0" dirty="0"/>
              <a:t> </a:t>
            </a:r>
            <a:r>
              <a:rPr lang="en-US" altLang="zh-CN" baseline="0" dirty="0"/>
              <a:t>5.</a:t>
            </a:r>
            <a:r>
              <a:rPr lang="zh-CN" altLang="en-US" baseline="0" dirty="0"/>
              <a:t> 选择“产品参数” 部分的文字和形状，复制，调整位置并修改内容</a:t>
            </a:r>
            <a:endParaRPr lang="en-US" altLang="zh-CN" baseline="0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aseline="0" dirty="0"/>
              <a:t>   打开“图片</a:t>
            </a:r>
            <a:r>
              <a:rPr lang="en-US" altLang="zh-CN" baseline="0" dirty="0"/>
              <a:t>14.jpg</a:t>
            </a:r>
            <a:r>
              <a:rPr lang="zh-CN" altLang="en-US" baseline="0" dirty="0"/>
              <a:t>、图片</a:t>
            </a:r>
            <a:r>
              <a:rPr lang="en-US" altLang="zh-CN" baseline="0" dirty="0"/>
              <a:t>15.jpg</a:t>
            </a:r>
            <a:r>
              <a:rPr lang="zh-CN" altLang="en-US" baseline="0" dirty="0"/>
              <a:t>” 拖入</a:t>
            </a:r>
            <a:r>
              <a:rPr lang="en-US" altLang="zh-CN" baseline="0" dirty="0"/>
              <a:t>,</a:t>
            </a:r>
            <a:r>
              <a:rPr lang="zh-CN" altLang="en-US" baseline="0" dirty="0"/>
              <a:t>调整大小和位置</a:t>
            </a:r>
            <a:endParaRPr lang="en-US" altLang="zh-CN" baseline="0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aseline="0" dirty="0"/>
              <a:t>   “方正品尚黑简体”  输入文字，调大小和位置，完成后使用直线工具在文字下方绘制一条直线</a:t>
            </a:r>
            <a:endParaRPr lang="en-US" altLang="zh-CN" baseline="0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79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11D658E-D5F0-4813-8486-12B72EA43465}"/>
              </a:ext>
            </a:extLst>
          </p:cNvPr>
          <p:cNvSpPr/>
          <p:nvPr userDrawn="1"/>
        </p:nvSpPr>
        <p:spPr>
          <a:xfrm>
            <a:off x="1882" y="1061"/>
            <a:ext cx="12186652" cy="6844822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86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091" y="1005840"/>
            <a:ext cx="10378549" cy="5172554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3310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4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年度工作概述</a:t>
            </a:r>
          </a:p>
        </p:txBody>
      </p:sp>
    </p:spTree>
    <p:extLst>
      <p:ext uri="{BB962C8B-B14F-4D97-AF65-F5344CB8AC3E}">
        <p14:creationId xmlns:p14="http://schemas.microsoft.com/office/powerpoint/2010/main" val="277158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工作完成情况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4377B8A-C0AB-483D-B5D9-B168F369714F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2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成功项目展示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CC9E05C-C36B-4898-985B-4E70251A99AD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2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2020/5/18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明年工作计划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53093D5-059C-4B24-9A58-533C1EDA6795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1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720" y="217198"/>
            <a:ext cx="10015367" cy="4417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091" y="1210103"/>
            <a:ext cx="10780311" cy="5248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41266" y="739351"/>
            <a:ext cx="10745659" cy="4645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SzPct val="80000"/>
              <a:buFont typeface="Wingdings" pitchFamily="2" charset="2"/>
              <a:buNone/>
              <a:defRPr b="0">
                <a:solidFill>
                  <a:srgbClr val="07836E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261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 userDrawn="1"/>
        </p:nvSpPr>
        <p:spPr>
          <a:xfrm>
            <a:off x="10529" y="765497"/>
            <a:ext cx="93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7460" y="336858"/>
            <a:ext cx="9994862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962406"/>
            <a:ext cx="10514231" cy="5215988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36" name="椭圆 35"/>
          <p:cNvSpPr/>
          <p:nvPr userDrawn="1"/>
        </p:nvSpPr>
        <p:spPr>
          <a:xfrm>
            <a:off x="9683093" y="-1481030"/>
            <a:ext cx="2271860" cy="2271860"/>
          </a:xfrm>
          <a:prstGeom prst="ellipse">
            <a:avLst/>
          </a:prstGeom>
          <a:noFill/>
          <a:ln w="19050">
            <a:solidFill>
              <a:srgbClr val="E5450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0785936" y="-1142729"/>
            <a:ext cx="2271860" cy="2271860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 userDrawn="1"/>
        </p:nvGrpSpPr>
        <p:grpSpPr>
          <a:xfrm>
            <a:off x="11245213" y="864448"/>
            <a:ext cx="672834" cy="671094"/>
            <a:chOff x="11038546" y="1045334"/>
            <a:chExt cx="672834" cy="671094"/>
          </a:xfrm>
        </p:grpSpPr>
        <p:sp>
          <p:nvSpPr>
            <p:cNvPr id="11" name="Oval 24"/>
            <p:cNvSpPr>
              <a:spLocks noChangeArrowheads="1"/>
            </p:cNvSpPr>
            <p:nvPr/>
          </p:nvSpPr>
          <p:spPr bwMode="auto">
            <a:xfrm>
              <a:off x="11038546" y="1045334"/>
              <a:ext cx="672834" cy="67109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79"/>
            <p:cNvSpPr>
              <a:spLocks/>
            </p:cNvSpPr>
            <p:nvPr/>
          </p:nvSpPr>
          <p:spPr bwMode="auto">
            <a:xfrm>
              <a:off x="11125588" y="1135858"/>
              <a:ext cx="585792" cy="580570"/>
            </a:xfrm>
            <a:custGeom>
              <a:avLst/>
              <a:gdLst>
                <a:gd name="T0" fmla="*/ 22 w 309"/>
                <a:gd name="T1" fmla="*/ 146 h 306"/>
                <a:gd name="T2" fmla="*/ 25 w 309"/>
                <a:gd name="T3" fmla="*/ 139 h 306"/>
                <a:gd name="T4" fmla="*/ 17 w 309"/>
                <a:gd name="T5" fmla="*/ 131 h 306"/>
                <a:gd name="T6" fmla="*/ 18 w 309"/>
                <a:gd name="T7" fmla="*/ 111 h 306"/>
                <a:gd name="T8" fmla="*/ 22 w 309"/>
                <a:gd name="T9" fmla="*/ 81 h 306"/>
                <a:gd name="T10" fmla="*/ 57 w 309"/>
                <a:gd name="T11" fmla="*/ 29 h 306"/>
                <a:gd name="T12" fmla="*/ 121 w 309"/>
                <a:gd name="T13" fmla="*/ 0 h 306"/>
                <a:gd name="T14" fmla="*/ 167 w 309"/>
                <a:gd name="T15" fmla="*/ 11 h 306"/>
                <a:gd name="T16" fmla="*/ 220 w 309"/>
                <a:gd name="T17" fmla="*/ 38 h 306"/>
                <a:gd name="T18" fmla="*/ 309 w 309"/>
                <a:gd name="T19" fmla="*/ 128 h 306"/>
                <a:gd name="T20" fmla="*/ 309 w 309"/>
                <a:gd name="T21" fmla="*/ 129 h 306"/>
                <a:gd name="T22" fmla="*/ 132 w 309"/>
                <a:gd name="T23" fmla="*/ 306 h 306"/>
                <a:gd name="T24" fmla="*/ 95 w 309"/>
                <a:gd name="T25" fmla="*/ 303 h 306"/>
                <a:gd name="T26" fmla="*/ 10 w 309"/>
                <a:gd name="T27" fmla="*/ 217 h 306"/>
                <a:gd name="T28" fmla="*/ 12 w 309"/>
                <a:gd name="T29" fmla="*/ 215 h 306"/>
                <a:gd name="T30" fmla="*/ 0 w 309"/>
                <a:gd name="T31" fmla="*/ 204 h 306"/>
                <a:gd name="T32" fmla="*/ 1 w 309"/>
                <a:gd name="T33" fmla="*/ 189 h 306"/>
                <a:gd name="T34" fmla="*/ 13 w 309"/>
                <a:gd name="T35" fmla="*/ 200 h 306"/>
                <a:gd name="T36" fmla="*/ 13 w 309"/>
                <a:gd name="T37" fmla="*/ 186 h 306"/>
                <a:gd name="T38" fmla="*/ 0 w 309"/>
                <a:gd name="T39" fmla="*/ 173 h 306"/>
                <a:gd name="T40" fmla="*/ 1 w 309"/>
                <a:gd name="T41" fmla="*/ 157 h 306"/>
                <a:gd name="T42" fmla="*/ 10 w 309"/>
                <a:gd name="T43" fmla="*/ 152 h 306"/>
                <a:gd name="T44" fmla="*/ 12 w 309"/>
                <a:gd name="T45" fmla="*/ 150 h 306"/>
                <a:gd name="T46" fmla="*/ 16 w 309"/>
                <a:gd name="T47" fmla="*/ 139 h 306"/>
                <a:gd name="T48" fmla="*/ 22 w 309"/>
                <a:gd name="T49" fmla="*/ 14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9" h="306">
                  <a:moveTo>
                    <a:pt x="22" y="146"/>
                  </a:moveTo>
                  <a:cubicBezTo>
                    <a:pt x="25" y="139"/>
                    <a:pt x="25" y="139"/>
                    <a:pt x="25" y="139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220" y="38"/>
                    <a:pt x="220" y="38"/>
                    <a:pt x="220" y="38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09" y="128"/>
                    <a:pt x="309" y="129"/>
                    <a:pt x="309" y="129"/>
                  </a:cubicBezTo>
                  <a:cubicBezTo>
                    <a:pt x="309" y="227"/>
                    <a:pt x="229" y="306"/>
                    <a:pt x="132" y="306"/>
                  </a:cubicBezTo>
                  <a:cubicBezTo>
                    <a:pt x="119" y="306"/>
                    <a:pt x="107" y="305"/>
                    <a:pt x="95" y="303"/>
                  </a:cubicBezTo>
                  <a:cubicBezTo>
                    <a:pt x="10" y="217"/>
                    <a:pt x="10" y="217"/>
                    <a:pt x="10" y="217"/>
                  </a:cubicBezTo>
                  <a:cubicBezTo>
                    <a:pt x="12" y="215"/>
                    <a:pt x="12" y="215"/>
                    <a:pt x="12" y="215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13" y="200"/>
                    <a:pt x="13" y="200"/>
                    <a:pt x="13" y="200"/>
                  </a:cubicBezTo>
                  <a:cubicBezTo>
                    <a:pt x="13" y="186"/>
                    <a:pt x="13" y="186"/>
                    <a:pt x="13" y="186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22" y="146"/>
                    <a:pt x="22" y="146"/>
                    <a:pt x="22" y="146"/>
                  </a:cubicBez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Oval 180"/>
            <p:cNvSpPr>
              <a:spLocks noChangeArrowheads="1"/>
            </p:cNvSpPr>
            <p:nvPr/>
          </p:nvSpPr>
          <p:spPr bwMode="auto">
            <a:xfrm>
              <a:off x="11231779" y="1213325"/>
              <a:ext cx="278534" cy="279405"/>
            </a:xfrm>
            <a:prstGeom prst="ellipse">
              <a:avLst/>
            </a:prstGeom>
            <a:solidFill>
              <a:srgbClr val="506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81"/>
            <p:cNvSpPr>
              <a:spLocks noEditPoints="1"/>
            </p:cNvSpPr>
            <p:nvPr/>
          </p:nvSpPr>
          <p:spPr bwMode="auto">
            <a:xfrm>
              <a:off x="11241354" y="1232475"/>
              <a:ext cx="263737" cy="242847"/>
            </a:xfrm>
            <a:custGeom>
              <a:avLst/>
              <a:gdLst>
                <a:gd name="T0" fmla="*/ 133 w 139"/>
                <a:gd name="T1" fmla="*/ 91 h 128"/>
                <a:gd name="T2" fmla="*/ 136 w 139"/>
                <a:gd name="T3" fmla="*/ 39 h 128"/>
                <a:gd name="T4" fmla="*/ 125 w 139"/>
                <a:gd name="T5" fmla="*/ 34 h 128"/>
                <a:gd name="T6" fmla="*/ 134 w 139"/>
                <a:gd name="T7" fmla="*/ 46 h 128"/>
                <a:gd name="T8" fmla="*/ 129 w 139"/>
                <a:gd name="T9" fmla="*/ 51 h 128"/>
                <a:gd name="T10" fmla="*/ 127 w 139"/>
                <a:gd name="T11" fmla="*/ 45 h 128"/>
                <a:gd name="T12" fmla="*/ 123 w 139"/>
                <a:gd name="T13" fmla="*/ 48 h 128"/>
                <a:gd name="T14" fmla="*/ 121 w 139"/>
                <a:gd name="T15" fmla="*/ 70 h 128"/>
                <a:gd name="T16" fmla="*/ 123 w 139"/>
                <a:gd name="T17" fmla="*/ 88 h 128"/>
                <a:gd name="T18" fmla="*/ 127 w 139"/>
                <a:gd name="T19" fmla="*/ 91 h 128"/>
                <a:gd name="T20" fmla="*/ 114 w 139"/>
                <a:gd name="T21" fmla="*/ 78 h 128"/>
                <a:gd name="T22" fmla="*/ 109 w 139"/>
                <a:gd name="T23" fmla="*/ 64 h 128"/>
                <a:gd name="T24" fmla="*/ 105 w 139"/>
                <a:gd name="T25" fmla="*/ 77 h 128"/>
                <a:gd name="T26" fmla="*/ 94 w 139"/>
                <a:gd name="T27" fmla="*/ 61 h 128"/>
                <a:gd name="T28" fmla="*/ 79 w 139"/>
                <a:gd name="T29" fmla="*/ 112 h 128"/>
                <a:gd name="T30" fmla="*/ 69 w 139"/>
                <a:gd name="T31" fmla="*/ 101 h 128"/>
                <a:gd name="T32" fmla="*/ 57 w 139"/>
                <a:gd name="T33" fmla="*/ 48 h 128"/>
                <a:gd name="T34" fmla="*/ 61 w 139"/>
                <a:gd name="T35" fmla="*/ 25 h 128"/>
                <a:gd name="T36" fmla="*/ 66 w 139"/>
                <a:gd name="T37" fmla="*/ 20 h 128"/>
                <a:gd name="T38" fmla="*/ 83 w 139"/>
                <a:gd name="T39" fmla="*/ 14 h 128"/>
                <a:gd name="T40" fmla="*/ 97 w 139"/>
                <a:gd name="T41" fmla="*/ 8 h 128"/>
                <a:gd name="T42" fmla="*/ 139 w 139"/>
                <a:gd name="T43" fmla="*/ 83 h 128"/>
                <a:gd name="T44" fmla="*/ 133 w 139"/>
                <a:gd name="T45" fmla="*/ 83 h 128"/>
                <a:gd name="T46" fmla="*/ 30 w 139"/>
                <a:gd name="T47" fmla="*/ 126 h 128"/>
                <a:gd name="T48" fmla="*/ 19 w 139"/>
                <a:gd name="T49" fmla="*/ 79 h 128"/>
                <a:gd name="T50" fmla="*/ 11 w 139"/>
                <a:gd name="T51" fmla="*/ 67 h 128"/>
                <a:gd name="T52" fmla="*/ 4 w 139"/>
                <a:gd name="T53" fmla="*/ 43 h 128"/>
                <a:gd name="T54" fmla="*/ 11 w 139"/>
                <a:gd name="T55" fmla="*/ 24 h 128"/>
                <a:gd name="T56" fmla="*/ 29 w 139"/>
                <a:gd name="T57" fmla="*/ 16 h 128"/>
                <a:gd name="T58" fmla="*/ 36 w 139"/>
                <a:gd name="T59" fmla="*/ 6 h 128"/>
                <a:gd name="T60" fmla="*/ 61 w 139"/>
                <a:gd name="T61" fmla="*/ 3 h 128"/>
                <a:gd name="T62" fmla="*/ 45 w 139"/>
                <a:gd name="T63" fmla="*/ 9 h 128"/>
                <a:gd name="T64" fmla="*/ 39 w 139"/>
                <a:gd name="T65" fmla="*/ 18 h 128"/>
                <a:gd name="T66" fmla="*/ 36 w 139"/>
                <a:gd name="T67" fmla="*/ 17 h 128"/>
                <a:gd name="T68" fmla="*/ 25 w 139"/>
                <a:gd name="T69" fmla="*/ 28 h 128"/>
                <a:gd name="T70" fmla="*/ 37 w 139"/>
                <a:gd name="T71" fmla="*/ 32 h 128"/>
                <a:gd name="T72" fmla="*/ 24 w 139"/>
                <a:gd name="T73" fmla="*/ 45 h 128"/>
                <a:gd name="T74" fmla="*/ 17 w 139"/>
                <a:gd name="T75" fmla="*/ 53 h 128"/>
                <a:gd name="T76" fmla="*/ 16 w 139"/>
                <a:gd name="T77" fmla="*/ 66 h 128"/>
                <a:gd name="T78" fmla="*/ 41 w 139"/>
                <a:gd name="T79" fmla="*/ 85 h 128"/>
                <a:gd name="T80" fmla="*/ 35 w 139"/>
                <a:gd name="T81" fmla="*/ 116 h 128"/>
                <a:gd name="T82" fmla="*/ 132 w 139"/>
                <a:gd name="T83" fmla="*/ 85 h 128"/>
                <a:gd name="T84" fmla="*/ 126 w 139"/>
                <a:gd name="T85" fmla="*/ 87 h 128"/>
                <a:gd name="T86" fmla="*/ 136 w 139"/>
                <a:gd name="T87" fmla="*/ 83 h 128"/>
                <a:gd name="T88" fmla="*/ 126 w 139"/>
                <a:gd name="T89" fmla="*/ 81 h 128"/>
                <a:gd name="T90" fmla="*/ 58 w 139"/>
                <a:gd name="T91" fmla="*/ 14 h 128"/>
                <a:gd name="T92" fmla="*/ 30 w 139"/>
                <a:gd name="T93" fmla="*/ 68 h 128"/>
                <a:gd name="T94" fmla="*/ 19 w 139"/>
                <a:gd name="T95" fmla="*/ 63 h 128"/>
                <a:gd name="T96" fmla="*/ 26 w 139"/>
                <a:gd name="T97" fmla="*/ 63 h 128"/>
                <a:gd name="T98" fmla="*/ 26 w 139"/>
                <a:gd name="T99" fmla="*/ 63 h 128"/>
                <a:gd name="T100" fmla="*/ 32 w 139"/>
                <a:gd name="T101" fmla="*/ 14 h 128"/>
                <a:gd name="T102" fmla="*/ 72 w 139"/>
                <a:gd name="T103" fmla="*/ 48 h 128"/>
                <a:gd name="T104" fmla="*/ 62 w 139"/>
                <a:gd name="T105" fmla="*/ 43 h 128"/>
                <a:gd name="T106" fmla="*/ 68 w 139"/>
                <a:gd name="T107" fmla="*/ 40 h 128"/>
                <a:gd name="T108" fmla="*/ 74 w 139"/>
                <a:gd name="T109" fmla="*/ 45 h 128"/>
                <a:gd name="T110" fmla="*/ 80 w 139"/>
                <a:gd name="T111" fmla="*/ 47 h 128"/>
                <a:gd name="T112" fmla="*/ 85 w 139"/>
                <a:gd name="T113" fmla="*/ 105 h 128"/>
                <a:gd name="T114" fmla="*/ 128 w 139"/>
                <a:gd name="T115" fmla="*/ 75 h 128"/>
                <a:gd name="T116" fmla="*/ 126 w 139"/>
                <a:gd name="T117" fmla="*/ 74 h 128"/>
                <a:gd name="T118" fmla="*/ 128 w 139"/>
                <a:gd name="T119" fmla="*/ 69 h 128"/>
                <a:gd name="T120" fmla="*/ 126 w 139"/>
                <a:gd name="T121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128">
                  <a:moveTo>
                    <a:pt x="131" y="94"/>
                  </a:moveTo>
                  <a:cubicBezTo>
                    <a:pt x="130" y="95"/>
                    <a:pt x="129" y="93"/>
                    <a:pt x="129" y="94"/>
                  </a:cubicBezTo>
                  <a:cubicBezTo>
                    <a:pt x="127" y="95"/>
                    <a:pt x="126" y="98"/>
                    <a:pt x="125" y="100"/>
                  </a:cubicBezTo>
                  <a:cubicBezTo>
                    <a:pt x="124" y="101"/>
                    <a:pt x="122" y="100"/>
                    <a:pt x="121" y="102"/>
                  </a:cubicBezTo>
                  <a:cubicBezTo>
                    <a:pt x="120" y="106"/>
                    <a:pt x="117" y="113"/>
                    <a:pt x="119" y="115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26" y="109"/>
                    <a:pt x="132" y="102"/>
                    <a:pt x="135" y="94"/>
                  </a:cubicBezTo>
                  <a:cubicBezTo>
                    <a:pt x="135" y="93"/>
                    <a:pt x="135" y="93"/>
                    <a:pt x="134" y="93"/>
                  </a:cubicBezTo>
                  <a:cubicBezTo>
                    <a:pt x="134" y="92"/>
                    <a:pt x="135" y="91"/>
                    <a:pt x="135" y="90"/>
                  </a:cubicBezTo>
                  <a:cubicBezTo>
                    <a:pt x="134" y="90"/>
                    <a:pt x="134" y="91"/>
                    <a:pt x="133" y="91"/>
                  </a:cubicBezTo>
                  <a:cubicBezTo>
                    <a:pt x="132" y="91"/>
                    <a:pt x="131" y="92"/>
                    <a:pt x="131" y="94"/>
                  </a:cubicBezTo>
                  <a:close/>
                  <a:moveTo>
                    <a:pt x="131" y="25"/>
                  </a:moveTo>
                  <a:cubicBezTo>
                    <a:pt x="133" y="28"/>
                    <a:pt x="134" y="31"/>
                    <a:pt x="135" y="34"/>
                  </a:cubicBezTo>
                  <a:cubicBezTo>
                    <a:pt x="135" y="34"/>
                    <a:pt x="134" y="33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3" y="33"/>
                    <a:pt x="133" y="33"/>
                    <a:pt x="133" y="34"/>
                  </a:cubicBezTo>
                  <a:cubicBezTo>
                    <a:pt x="134" y="34"/>
                    <a:pt x="134" y="34"/>
                    <a:pt x="135" y="35"/>
                  </a:cubicBezTo>
                  <a:cubicBezTo>
                    <a:pt x="135" y="35"/>
                    <a:pt x="135" y="36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8"/>
                    <a:pt x="136" y="38"/>
                    <a:pt x="136" y="39"/>
                  </a:cubicBezTo>
                  <a:cubicBezTo>
                    <a:pt x="136" y="40"/>
                    <a:pt x="136" y="40"/>
                    <a:pt x="135" y="40"/>
                  </a:cubicBezTo>
                  <a:cubicBezTo>
                    <a:pt x="134" y="39"/>
                    <a:pt x="134" y="39"/>
                    <a:pt x="134" y="38"/>
                  </a:cubicBezTo>
                  <a:cubicBezTo>
                    <a:pt x="134" y="38"/>
                    <a:pt x="131" y="35"/>
                    <a:pt x="131" y="34"/>
                  </a:cubicBezTo>
                  <a:cubicBezTo>
                    <a:pt x="131" y="32"/>
                    <a:pt x="132" y="33"/>
                    <a:pt x="131" y="32"/>
                  </a:cubicBezTo>
                  <a:cubicBezTo>
                    <a:pt x="131" y="30"/>
                    <a:pt x="130" y="30"/>
                    <a:pt x="129" y="30"/>
                  </a:cubicBezTo>
                  <a:cubicBezTo>
                    <a:pt x="129" y="30"/>
                    <a:pt x="129" y="31"/>
                    <a:pt x="129" y="31"/>
                  </a:cubicBezTo>
                  <a:cubicBezTo>
                    <a:pt x="127" y="32"/>
                    <a:pt x="126" y="30"/>
                    <a:pt x="124" y="30"/>
                  </a:cubicBezTo>
                  <a:cubicBezTo>
                    <a:pt x="124" y="31"/>
                    <a:pt x="124" y="31"/>
                    <a:pt x="124" y="32"/>
                  </a:cubicBezTo>
                  <a:cubicBezTo>
                    <a:pt x="124" y="32"/>
                    <a:pt x="124" y="33"/>
                    <a:pt x="124" y="33"/>
                  </a:cubicBezTo>
                  <a:cubicBezTo>
                    <a:pt x="124" y="34"/>
                    <a:pt x="125" y="34"/>
                    <a:pt x="125" y="34"/>
                  </a:cubicBezTo>
                  <a:cubicBezTo>
                    <a:pt x="126" y="34"/>
                    <a:pt x="126" y="34"/>
                    <a:pt x="127" y="35"/>
                  </a:cubicBezTo>
                  <a:cubicBezTo>
                    <a:pt x="127" y="35"/>
                    <a:pt x="127" y="35"/>
                    <a:pt x="128" y="35"/>
                  </a:cubicBezTo>
                  <a:cubicBezTo>
                    <a:pt x="130" y="37"/>
                    <a:pt x="131" y="40"/>
                    <a:pt x="132" y="43"/>
                  </a:cubicBezTo>
                  <a:cubicBezTo>
                    <a:pt x="132" y="44"/>
                    <a:pt x="133" y="44"/>
                    <a:pt x="133" y="44"/>
                  </a:cubicBezTo>
                  <a:cubicBezTo>
                    <a:pt x="133" y="45"/>
                    <a:pt x="132" y="44"/>
                    <a:pt x="132" y="44"/>
                  </a:cubicBezTo>
                  <a:cubicBezTo>
                    <a:pt x="131" y="44"/>
                    <a:pt x="131" y="45"/>
                    <a:pt x="132" y="46"/>
                  </a:cubicBezTo>
                  <a:cubicBezTo>
                    <a:pt x="132" y="46"/>
                    <a:pt x="133" y="46"/>
                    <a:pt x="133" y="46"/>
                  </a:cubicBezTo>
                  <a:cubicBezTo>
                    <a:pt x="133" y="46"/>
                    <a:pt x="132" y="43"/>
                    <a:pt x="134" y="45"/>
                  </a:cubicBezTo>
                  <a:cubicBezTo>
                    <a:pt x="134" y="45"/>
                    <a:pt x="134" y="45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5" y="46"/>
                    <a:pt x="135" y="47"/>
                  </a:cubicBezTo>
                  <a:cubicBezTo>
                    <a:pt x="135" y="48"/>
                    <a:pt x="134" y="48"/>
                    <a:pt x="134" y="49"/>
                  </a:cubicBezTo>
                  <a:cubicBezTo>
                    <a:pt x="134" y="50"/>
                    <a:pt x="134" y="51"/>
                    <a:pt x="134" y="53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2" y="53"/>
                    <a:pt x="131" y="53"/>
                    <a:pt x="131" y="54"/>
                  </a:cubicBezTo>
                  <a:cubicBezTo>
                    <a:pt x="131" y="54"/>
                    <a:pt x="131" y="55"/>
                    <a:pt x="131" y="55"/>
                  </a:cubicBezTo>
                  <a:cubicBezTo>
                    <a:pt x="131" y="55"/>
                    <a:pt x="131" y="55"/>
                    <a:pt x="130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29" y="54"/>
                    <a:pt x="129" y="52"/>
                    <a:pt x="129" y="51"/>
                  </a:cubicBezTo>
                  <a:cubicBezTo>
                    <a:pt x="130" y="51"/>
                    <a:pt x="131" y="51"/>
                    <a:pt x="131" y="51"/>
                  </a:cubicBezTo>
                  <a:cubicBezTo>
                    <a:pt x="132" y="51"/>
                    <a:pt x="132" y="51"/>
                    <a:pt x="132" y="50"/>
                  </a:cubicBezTo>
                  <a:cubicBezTo>
                    <a:pt x="132" y="50"/>
                    <a:pt x="133" y="50"/>
                    <a:pt x="133" y="50"/>
                  </a:cubicBezTo>
                  <a:cubicBezTo>
                    <a:pt x="133" y="49"/>
                    <a:pt x="133" y="48"/>
                    <a:pt x="132" y="47"/>
                  </a:cubicBezTo>
                  <a:cubicBezTo>
                    <a:pt x="132" y="46"/>
                    <a:pt x="131" y="46"/>
                    <a:pt x="131" y="45"/>
                  </a:cubicBezTo>
                  <a:cubicBezTo>
                    <a:pt x="131" y="44"/>
                    <a:pt x="131" y="43"/>
                    <a:pt x="131" y="43"/>
                  </a:cubicBezTo>
                  <a:cubicBezTo>
                    <a:pt x="131" y="41"/>
                    <a:pt x="130" y="40"/>
                    <a:pt x="129" y="39"/>
                  </a:cubicBezTo>
                  <a:cubicBezTo>
                    <a:pt x="128" y="39"/>
                    <a:pt x="129" y="41"/>
                    <a:pt x="129" y="42"/>
                  </a:cubicBezTo>
                  <a:cubicBezTo>
                    <a:pt x="129" y="43"/>
                    <a:pt x="129" y="44"/>
                    <a:pt x="128" y="45"/>
                  </a:cubicBezTo>
                  <a:cubicBezTo>
                    <a:pt x="128" y="45"/>
                    <a:pt x="127" y="44"/>
                    <a:pt x="127" y="45"/>
                  </a:cubicBezTo>
                  <a:cubicBezTo>
                    <a:pt x="127" y="46"/>
                    <a:pt x="127" y="47"/>
                    <a:pt x="127" y="48"/>
                  </a:cubicBezTo>
                  <a:cubicBezTo>
                    <a:pt x="127" y="48"/>
                    <a:pt x="127" y="48"/>
                    <a:pt x="128" y="49"/>
                  </a:cubicBezTo>
                  <a:cubicBezTo>
                    <a:pt x="129" y="50"/>
                    <a:pt x="129" y="50"/>
                    <a:pt x="129" y="52"/>
                  </a:cubicBezTo>
                  <a:cubicBezTo>
                    <a:pt x="129" y="53"/>
                    <a:pt x="127" y="52"/>
                    <a:pt x="127" y="52"/>
                  </a:cubicBezTo>
                  <a:cubicBezTo>
                    <a:pt x="125" y="48"/>
                    <a:pt x="126" y="50"/>
                    <a:pt x="125" y="47"/>
                  </a:cubicBezTo>
                  <a:cubicBezTo>
                    <a:pt x="125" y="47"/>
                    <a:pt x="124" y="48"/>
                    <a:pt x="124" y="48"/>
                  </a:cubicBezTo>
                  <a:cubicBezTo>
                    <a:pt x="123" y="47"/>
                    <a:pt x="124" y="47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2" y="46"/>
                    <a:pt x="122" y="46"/>
                    <a:pt x="122" y="47"/>
                  </a:cubicBezTo>
                  <a:cubicBezTo>
                    <a:pt x="122" y="47"/>
                    <a:pt x="123" y="48"/>
                    <a:pt x="123" y="48"/>
                  </a:cubicBezTo>
                  <a:cubicBezTo>
                    <a:pt x="125" y="49"/>
                    <a:pt x="124" y="48"/>
                    <a:pt x="124" y="51"/>
                  </a:cubicBezTo>
                  <a:cubicBezTo>
                    <a:pt x="124" y="53"/>
                    <a:pt x="125" y="55"/>
                    <a:pt x="126" y="57"/>
                  </a:cubicBezTo>
                  <a:cubicBezTo>
                    <a:pt x="126" y="57"/>
                    <a:pt x="126" y="58"/>
                    <a:pt x="126" y="58"/>
                  </a:cubicBezTo>
                  <a:cubicBezTo>
                    <a:pt x="126" y="59"/>
                    <a:pt x="125" y="61"/>
                    <a:pt x="124" y="62"/>
                  </a:cubicBezTo>
                  <a:cubicBezTo>
                    <a:pt x="123" y="63"/>
                    <a:pt x="123" y="63"/>
                    <a:pt x="122" y="64"/>
                  </a:cubicBezTo>
                  <a:cubicBezTo>
                    <a:pt x="121" y="64"/>
                    <a:pt x="121" y="63"/>
                    <a:pt x="121" y="63"/>
                  </a:cubicBezTo>
                  <a:cubicBezTo>
                    <a:pt x="120" y="63"/>
                    <a:pt x="119" y="63"/>
                    <a:pt x="119" y="64"/>
                  </a:cubicBezTo>
                  <a:cubicBezTo>
                    <a:pt x="119" y="65"/>
                    <a:pt x="119" y="65"/>
                    <a:pt x="119" y="66"/>
                  </a:cubicBezTo>
                  <a:cubicBezTo>
                    <a:pt x="120" y="67"/>
                    <a:pt x="120" y="67"/>
                    <a:pt x="121" y="67"/>
                  </a:cubicBezTo>
                  <a:cubicBezTo>
                    <a:pt x="121" y="68"/>
                    <a:pt x="121" y="69"/>
                    <a:pt x="121" y="70"/>
                  </a:cubicBezTo>
                  <a:cubicBezTo>
                    <a:pt x="121" y="71"/>
                    <a:pt x="121" y="71"/>
                    <a:pt x="121" y="72"/>
                  </a:cubicBezTo>
                  <a:cubicBezTo>
                    <a:pt x="121" y="73"/>
                    <a:pt x="120" y="74"/>
                    <a:pt x="120" y="74"/>
                  </a:cubicBezTo>
                  <a:cubicBezTo>
                    <a:pt x="119" y="75"/>
                    <a:pt x="119" y="75"/>
                    <a:pt x="118" y="74"/>
                  </a:cubicBezTo>
                  <a:cubicBezTo>
                    <a:pt x="118" y="74"/>
                    <a:pt x="117" y="71"/>
                    <a:pt x="116" y="71"/>
                  </a:cubicBezTo>
                  <a:cubicBezTo>
                    <a:pt x="115" y="71"/>
                    <a:pt x="116" y="73"/>
                    <a:pt x="116" y="74"/>
                  </a:cubicBezTo>
                  <a:cubicBezTo>
                    <a:pt x="117" y="75"/>
                    <a:pt x="118" y="76"/>
                    <a:pt x="118" y="77"/>
                  </a:cubicBezTo>
                  <a:cubicBezTo>
                    <a:pt x="118" y="77"/>
                    <a:pt x="118" y="78"/>
                    <a:pt x="118" y="79"/>
                  </a:cubicBezTo>
                  <a:cubicBezTo>
                    <a:pt x="118" y="80"/>
                    <a:pt x="118" y="82"/>
                    <a:pt x="118" y="83"/>
                  </a:cubicBezTo>
                  <a:cubicBezTo>
                    <a:pt x="118" y="85"/>
                    <a:pt x="119" y="86"/>
                    <a:pt x="119" y="88"/>
                  </a:cubicBezTo>
                  <a:cubicBezTo>
                    <a:pt x="119" y="90"/>
                    <a:pt x="122" y="88"/>
                    <a:pt x="123" y="88"/>
                  </a:cubicBezTo>
                  <a:cubicBezTo>
                    <a:pt x="123" y="89"/>
                    <a:pt x="123" y="90"/>
                    <a:pt x="124" y="90"/>
                  </a:cubicBezTo>
                  <a:cubicBezTo>
                    <a:pt x="125" y="90"/>
                    <a:pt x="126" y="89"/>
                    <a:pt x="127" y="89"/>
                  </a:cubicBezTo>
                  <a:cubicBezTo>
                    <a:pt x="127" y="89"/>
                    <a:pt x="127" y="90"/>
                    <a:pt x="128" y="90"/>
                  </a:cubicBezTo>
                  <a:cubicBezTo>
                    <a:pt x="128" y="90"/>
                    <a:pt x="128" y="90"/>
                    <a:pt x="128" y="90"/>
                  </a:cubicBezTo>
                  <a:cubicBezTo>
                    <a:pt x="129" y="90"/>
                    <a:pt x="129" y="89"/>
                    <a:pt x="129" y="89"/>
                  </a:cubicBezTo>
                  <a:cubicBezTo>
                    <a:pt x="130" y="89"/>
                    <a:pt x="130" y="89"/>
                    <a:pt x="130" y="89"/>
                  </a:cubicBezTo>
                  <a:cubicBezTo>
                    <a:pt x="130" y="89"/>
                    <a:pt x="131" y="89"/>
                    <a:pt x="131" y="90"/>
                  </a:cubicBezTo>
                  <a:cubicBezTo>
                    <a:pt x="130" y="90"/>
                    <a:pt x="128" y="91"/>
                    <a:pt x="128" y="91"/>
                  </a:cubicBezTo>
                  <a:cubicBezTo>
                    <a:pt x="128" y="92"/>
                    <a:pt x="128" y="91"/>
                    <a:pt x="127" y="9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6" y="91"/>
                    <a:pt x="127" y="92"/>
                    <a:pt x="127" y="92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5" y="92"/>
                    <a:pt x="125" y="91"/>
                    <a:pt x="125" y="91"/>
                  </a:cubicBezTo>
                  <a:cubicBezTo>
                    <a:pt x="125" y="91"/>
                    <a:pt x="124" y="91"/>
                    <a:pt x="124" y="91"/>
                  </a:cubicBezTo>
                  <a:cubicBezTo>
                    <a:pt x="122" y="91"/>
                    <a:pt x="121" y="91"/>
                    <a:pt x="119" y="90"/>
                  </a:cubicBezTo>
                  <a:cubicBezTo>
                    <a:pt x="118" y="90"/>
                    <a:pt x="118" y="89"/>
                    <a:pt x="117" y="88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6" y="84"/>
                    <a:pt x="115" y="82"/>
                    <a:pt x="114" y="79"/>
                  </a:cubicBezTo>
                  <a:cubicBezTo>
                    <a:pt x="114" y="79"/>
                    <a:pt x="113" y="78"/>
                    <a:pt x="114" y="78"/>
                  </a:cubicBezTo>
                  <a:cubicBezTo>
                    <a:pt x="114" y="77"/>
                    <a:pt x="114" y="78"/>
                    <a:pt x="114" y="78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115" y="78"/>
                    <a:pt x="116" y="80"/>
                    <a:pt x="116" y="79"/>
                  </a:cubicBezTo>
                  <a:cubicBezTo>
                    <a:pt x="117" y="76"/>
                    <a:pt x="116" y="78"/>
                    <a:pt x="115" y="76"/>
                  </a:cubicBezTo>
                  <a:cubicBezTo>
                    <a:pt x="115" y="73"/>
                    <a:pt x="115" y="70"/>
                    <a:pt x="114" y="68"/>
                  </a:cubicBezTo>
                  <a:cubicBezTo>
                    <a:pt x="114" y="67"/>
                    <a:pt x="113" y="69"/>
                    <a:pt x="112" y="68"/>
                  </a:cubicBezTo>
                  <a:cubicBezTo>
                    <a:pt x="112" y="68"/>
                    <a:pt x="112" y="67"/>
                    <a:pt x="112" y="66"/>
                  </a:cubicBezTo>
                  <a:cubicBezTo>
                    <a:pt x="112" y="65"/>
                    <a:pt x="112" y="65"/>
                    <a:pt x="112" y="64"/>
                  </a:cubicBezTo>
                  <a:cubicBezTo>
                    <a:pt x="112" y="64"/>
                    <a:pt x="111" y="62"/>
                    <a:pt x="111" y="62"/>
                  </a:cubicBezTo>
                  <a:cubicBezTo>
                    <a:pt x="110" y="62"/>
                    <a:pt x="109" y="62"/>
                    <a:pt x="109" y="62"/>
                  </a:cubicBezTo>
                  <a:cubicBezTo>
                    <a:pt x="109" y="63"/>
                    <a:pt x="109" y="64"/>
                    <a:pt x="109" y="64"/>
                  </a:cubicBezTo>
                  <a:cubicBezTo>
                    <a:pt x="109" y="65"/>
                    <a:pt x="108" y="64"/>
                    <a:pt x="108" y="65"/>
                  </a:cubicBezTo>
                  <a:cubicBezTo>
                    <a:pt x="108" y="65"/>
                    <a:pt x="108" y="66"/>
                    <a:pt x="108" y="66"/>
                  </a:cubicBezTo>
                  <a:cubicBezTo>
                    <a:pt x="108" y="66"/>
                    <a:pt x="107" y="66"/>
                    <a:pt x="107" y="66"/>
                  </a:cubicBezTo>
                  <a:cubicBezTo>
                    <a:pt x="107" y="66"/>
                    <a:pt x="107" y="67"/>
                    <a:pt x="106" y="68"/>
                  </a:cubicBezTo>
                  <a:cubicBezTo>
                    <a:pt x="106" y="68"/>
                    <a:pt x="106" y="68"/>
                    <a:pt x="105" y="68"/>
                  </a:cubicBezTo>
                  <a:cubicBezTo>
                    <a:pt x="105" y="69"/>
                    <a:pt x="105" y="70"/>
                    <a:pt x="105" y="72"/>
                  </a:cubicBezTo>
                  <a:cubicBezTo>
                    <a:pt x="105" y="72"/>
                    <a:pt x="105" y="73"/>
                    <a:pt x="105" y="73"/>
                  </a:cubicBezTo>
                  <a:cubicBezTo>
                    <a:pt x="106" y="74"/>
                    <a:pt x="106" y="74"/>
                    <a:pt x="106" y="76"/>
                  </a:cubicBezTo>
                  <a:cubicBezTo>
                    <a:pt x="106" y="76"/>
                    <a:pt x="107" y="77"/>
                    <a:pt x="106" y="77"/>
                  </a:cubicBezTo>
                  <a:cubicBezTo>
                    <a:pt x="106" y="78"/>
                    <a:pt x="105" y="78"/>
                    <a:pt x="105" y="77"/>
                  </a:cubicBezTo>
                  <a:cubicBezTo>
                    <a:pt x="105" y="77"/>
                    <a:pt x="105" y="75"/>
                    <a:pt x="105" y="75"/>
                  </a:cubicBezTo>
                  <a:cubicBezTo>
                    <a:pt x="105" y="74"/>
                    <a:pt x="104" y="76"/>
                    <a:pt x="104" y="76"/>
                  </a:cubicBezTo>
                  <a:cubicBezTo>
                    <a:pt x="103" y="76"/>
                    <a:pt x="103" y="74"/>
                    <a:pt x="103" y="73"/>
                  </a:cubicBezTo>
                  <a:cubicBezTo>
                    <a:pt x="102" y="69"/>
                    <a:pt x="101" y="66"/>
                    <a:pt x="100" y="63"/>
                  </a:cubicBezTo>
                  <a:cubicBezTo>
                    <a:pt x="100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3"/>
                    <a:pt x="99" y="62"/>
                    <a:pt x="99" y="61"/>
                  </a:cubicBezTo>
                  <a:cubicBezTo>
                    <a:pt x="98" y="60"/>
                    <a:pt x="98" y="59"/>
                    <a:pt x="97" y="58"/>
                  </a:cubicBezTo>
                  <a:cubicBezTo>
                    <a:pt x="96" y="58"/>
                    <a:pt x="94" y="58"/>
                    <a:pt x="92" y="58"/>
                  </a:cubicBezTo>
                  <a:cubicBezTo>
                    <a:pt x="92" y="59"/>
                    <a:pt x="94" y="59"/>
                    <a:pt x="94" y="61"/>
                  </a:cubicBezTo>
                  <a:cubicBezTo>
                    <a:pt x="94" y="65"/>
                    <a:pt x="91" y="67"/>
                    <a:pt x="90" y="69"/>
                  </a:cubicBezTo>
                  <a:cubicBezTo>
                    <a:pt x="89" y="71"/>
                    <a:pt x="86" y="69"/>
                    <a:pt x="85" y="72"/>
                  </a:cubicBezTo>
                  <a:cubicBezTo>
                    <a:pt x="85" y="75"/>
                    <a:pt x="89" y="70"/>
                    <a:pt x="90" y="72"/>
                  </a:cubicBezTo>
                  <a:cubicBezTo>
                    <a:pt x="91" y="81"/>
                    <a:pt x="83" y="84"/>
                    <a:pt x="83" y="90"/>
                  </a:cubicBezTo>
                  <a:cubicBezTo>
                    <a:pt x="83" y="91"/>
                    <a:pt x="83" y="92"/>
                    <a:pt x="83" y="93"/>
                  </a:cubicBezTo>
                  <a:cubicBezTo>
                    <a:pt x="83" y="95"/>
                    <a:pt x="84" y="94"/>
                    <a:pt x="84" y="96"/>
                  </a:cubicBezTo>
                  <a:cubicBezTo>
                    <a:pt x="84" y="97"/>
                    <a:pt x="84" y="97"/>
                    <a:pt x="84" y="98"/>
                  </a:cubicBezTo>
                  <a:cubicBezTo>
                    <a:pt x="84" y="101"/>
                    <a:pt x="81" y="103"/>
                    <a:pt x="81" y="105"/>
                  </a:cubicBezTo>
                  <a:cubicBezTo>
                    <a:pt x="80" y="106"/>
                    <a:pt x="81" y="107"/>
                    <a:pt x="81" y="109"/>
                  </a:cubicBezTo>
                  <a:cubicBezTo>
                    <a:pt x="81" y="112"/>
                    <a:pt x="80" y="109"/>
                    <a:pt x="79" y="112"/>
                  </a:cubicBezTo>
                  <a:cubicBezTo>
                    <a:pt x="79" y="112"/>
                    <a:pt x="79" y="116"/>
                    <a:pt x="79" y="116"/>
                  </a:cubicBezTo>
                  <a:cubicBezTo>
                    <a:pt x="78" y="116"/>
                    <a:pt x="78" y="117"/>
                    <a:pt x="78" y="117"/>
                  </a:cubicBezTo>
                  <a:cubicBezTo>
                    <a:pt x="78" y="117"/>
                    <a:pt x="78" y="118"/>
                    <a:pt x="78" y="118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7" y="120"/>
                    <a:pt x="76" y="121"/>
                    <a:pt x="75" y="121"/>
                  </a:cubicBezTo>
                  <a:cubicBezTo>
                    <a:pt x="74" y="121"/>
                    <a:pt x="72" y="122"/>
                    <a:pt x="72" y="121"/>
                  </a:cubicBezTo>
                  <a:cubicBezTo>
                    <a:pt x="70" y="117"/>
                    <a:pt x="70" y="112"/>
                    <a:pt x="70" y="108"/>
                  </a:cubicBezTo>
                  <a:cubicBezTo>
                    <a:pt x="69" y="105"/>
                    <a:pt x="68" y="104"/>
                    <a:pt x="68" y="102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8" y="101"/>
                    <a:pt x="69" y="101"/>
                    <a:pt x="69" y="101"/>
                  </a:cubicBezTo>
                  <a:cubicBezTo>
                    <a:pt x="69" y="95"/>
                    <a:pt x="68" y="90"/>
                    <a:pt x="67" y="85"/>
                  </a:cubicBezTo>
                  <a:cubicBezTo>
                    <a:pt x="67" y="84"/>
                    <a:pt x="67" y="85"/>
                    <a:pt x="67" y="85"/>
                  </a:cubicBezTo>
                  <a:cubicBezTo>
                    <a:pt x="67" y="85"/>
                    <a:pt x="67" y="85"/>
                    <a:pt x="67" y="84"/>
                  </a:cubicBezTo>
                  <a:cubicBezTo>
                    <a:pt x="67" y="82"/>
                    <a:pt x="68" y="79"/>
                    <a:pt x="67" y="79"/>
                  </a:cubicBezTo>
                  <a:cubicBezTo>
                    <a:pt x="63" y="77"/>
                    <a:pt x="65" y="76"/>
                    <a:pt x="63" y="77"/>
                  </a:cubicBezTo>
                  <a:cubicBezTo>
                    <a:pt x="61" y="78"/>
                    <a:pt x="61" y="79"/>
                    <a:pt x="58" y="78"/>
                  </a:cubicBezTo>
                  <a:cubicBezTo>
                    <a:pt x="53" y="78"/>
                    <a:pt x="55" y="73"/>
                    <a:pt x="53" y="71"/>
                  </a:cubicBezTo>
                  <a:cubicBezTo>
                    <a:pt x="52" y="71"/>
                    <a:pt x="53" y="69"/>
                    <a:pt x="53" y="68"/>
                  </a:cubicBezTo>
                  <a:cubicBezTo>
                    <a:pt x="52" y="65"/>
                    <a:pt x="52" y="60"/>
                    <a:pt x="54" y="58"/>
                  </a:cubicBezTo>
                  <a:cubicBezTo>
                    <a:pt x="56" y="56"/>
                    <a:pt x="56" y="50"/>
                    <a:pt x="57" y="48"/>
                  </a:cubicBezTo>
                  <a:cubicBezTo>
                    <a:pt x="57" y="47"/>
                    <a:pt x="59" y="47"/>
                    <a:pt x="59" y="46"/>
                  </a:cubicBezTo>
                  <a:cubicBezTo>
                    <a:pt x="59" y="44"/>
                    <a:pt x="58" y="46"/>
                    <a:pt x="57" y="44"/>
                  </a:cubicBezTo>
                  <a:cubicBezTo>
                    <a:pt x="57" y="42"/>
                    <a:pt x="58" y="39"/>
                    <a:pt x="58" y="37"/>
                  </a:cubicBezTo>
                  <a:cubicBezTo>
                    <a:pt x="58" y="36"/>
                    <a:pt x="59" y="36"/>
                    <a:pt x="59" y="36"/>
                  </a:cubicBezTo>
                  <a:cubicBezTo>
                    <a:pt x="59" y="36"/>
                    <a:pt x="60" y="37"/>
                    <a:pt x="61" y="36"/>
                  </a:cubicBezTo>
                  <a:cubicBezTo>
                    <a:pt x="62" y="35"/>
                    <a:pt x="61" y="33"/>
                    <a:pt x="61" y="31"/>
                  </a:cubicBezTo>
                  <a:cubicBezTo>
                    <a:pt x="61" y="30"/>
                    <a:pt x="60" y="31"/>
                    <a:pt x="61" y="30"/>
                  </a:cubicBezTo>
                  <a:cubicBezTo>
                    <a:pt x="61" y="29"/>
                    <a:pt x="61" y="28"/>
                    <a:pt x="62" y="27"/>
                  </a:cubicBezTo>
                  <a:cubicBezTo>
                    <a:pt x="62" y="26"/>
                    <a:pt x="62" y="26"/>
                    <a:pt x="62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1" y="28"/>
                    <a:pt x="60" y="2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29"/>
                    <a:pt x="58" y="29"/>
                    <a:pt x="58" y="29"/>
                  </a:cubicBezTo>
                  <a:cubicBezTo>
                    <a:pt x="58" y="27"/>
                    <a:pt x="59" y="26"/>
                    <a:pt x="59" y="25"/>
                  </a:cubicBezTo>
                  <a:cubicBezTo>
                    <a:pt x="60" y="24"/>
                    <a:pt x="60" y="25"/>
                    <a:pt x="61" y="24"/>
                  </a:cubicBezTo>
                  <a:cubicBezTo>
                    <a:pt x="61" y="24"/>
                    <a:pt x="61" y="23"/>
                    <a:pt x="61" y="23"/>
                  </a:cubicBezTo>
                  <a:cubicBezTo>
                    <a:pt x="61" y="22"/>
                    <a:pt x="62" y="21"/>
                    <a:pt x="62" y="22"/>
                  </a:cubicBezTo>
                  <a:cubicBezTo>
                    <a:pt x="63" y="24"/>
                    <a:pt x="63" y="27"/>
                    <a:pt x="65" y="28"/>
                  </a:cubicBezTo>
                  <a:cubicBezTo>
                    <a:pt x="69" y="31"/>
                    <a:pt x="66" y="22"/>
                    <a:pt x="66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6" y="17"/>
                    <a:pt x="66" y="17"/>
                    <a:pt x="67" y="16"/>
                  </a:cubicBezTo>
                  <a:cubicBezTo>
                    <a:pt x="67" y="16"/>
                    <a:pt x="68" y="17"/>
                    <a:pt x="68" y="17"/>
                  </a:cubicBezTo>
                  <a:cubicBezTo>
                    <a:pt x="69" y="15"/>
                    <a:pt x="71" y="10"/>
                    <a:pt x="73" y="10"/>
                  </a:cubicBezTo>
                  <a:cubicBezTo>
                    <a:pt x="73" y="10"/>
                    <a:pt x="74" y="10"/>
                    <a:pt x="74" y="10"/>
                  </a:cubicBezTo>
                  <a:cubicBezTo>
                    <a:pt x="76" y="10"/>
                    <a:pt x="76" y="11"/>
                    <a:pt x="78" y="12"/>
                  </a:cubicBezTo>
                  <a:cubicBezTo>
                    <a:pt x="79" y="12"/>
                    <a:pt x="80" y="13"/>
                    <a:pt x="80" y="14"/>
                  </a:cubicBezTo>
                  <a:cubicBezTo>
                    <a:pt x="80" y="14"/>
                    <a:pt x="80" y="15"/>
                    <a:pt x="80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4"/>
                    <a:pt x="81" y="13"/>
                    <a:pt x="81" y="13"/>
                  </a:cubicBezTo>
                  <a:cubicBezTo>
                    <a:pt x="82" y="13"/>
                    <a:pt x="82" y="14"/>
                    <a:pt x="83" y="14"/>
                  </a:cubicBezTo>
                  <a:cubicBezTo>
                    <a:pt x="83" y="14"/>
                    <a:pt x="83" y="14"/>
                    <a:pt x="83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5" y="13"/>
                    <a:pt x="87" y="14"/>
                    <a:pt x="89" y="13"/>
                  </a:cubicBezTo>
                  <a:cubicBezTo>
                    <a:pt x="89" y="13"/>
                    <a:pt x="88" y="11"/>
                    <a:pt x="89" y="11"/>
                  </a:cubicBezTo>
                  <a:cubicBezTo>
                    <a:pt x="89" y="10"/>
                    <a:pt x="89" y="10"/>
                    <a:pt x="90" y="10"/>
                  </a:cubicBezTo>
                  <a:cubicBezTo>
                    <a:pt x="91" y="10"/>
                    <a:pt x="90" y="11"/>
                    <a:pt x="91" y="12"/>
                  </a:cubicBezTo>
                  <a:cubicBezTo>
                    <a:pt x="92" y="12"/>
                    <a:pt x="93" y="10"/>
                    <a:pt x="94" y="10"/>
                  </a:cubicBezTo>
                  <a:cubicBezTo>
                    <a:pt x="94" y="10"/>
                    <a:pt x="94" y="10"/>
                    <a:pt x="95" y="10"/>
                  </a:cubicBezTo>
                  <a:cubicBezTo>
                    <a:pt x="95" y="10"/>
                    <a:pt x="94" y="9"/>
                    <a:pt x="94" y="9"/>
                  </a:cubicBezTo>
                  <a:cubicBezTo>
                    <a:pt x="95" y="9"/>
                    <a:pt x="96" y="9"/>
                    <a:pt x="97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00" y="8"/>
                    <a:pt x="101" y="9"/>
                    <a:pt x="103" y="10"/>
                  </a:cubicBezTo>
                  <a:cubicBezTo>
                    <a:pt x="103" y="10"/>
                    <a:pt x="103" y="12"/>
                    <a:pt x="103" y="12"/>
                  </a:cubicBezTo>
                  <a:cubicBezTo>
                    <a:pt x="106" y="13"/>
                    <a:pt x="108" y="13"/>
                    <a:pt x="110" y="14"/>
                  </a:cubicBezTo>
                  <a:cubicBezTo>
                    <a:pt x="111" y="15"/>
                    <a:pt x="113" y="16"/>
                    <a:pt x="114" y="17"/>
                  </a:cubicBezTo>
                  <a:cubicBezTo>
                    <a:pt x="115" y="17"/>
                    <a:pt x="114" y="16"/>
                    <a:pt x="114" y="16"/>
                  </a:cubicBezTo>
                  <a:cubicBezTo>
                    <a:pt x="118" y="18"/>
                    <a:pt x="122" y="20"/>
                    <a:pt x="126" y="23"/>
                  </a:cubicBezTo>
                  <a:cubicBezTo>
                    <a:pt x="127" y="23"/>
                    <a:pt x="128" y="24"/>
                    <a:pt x="130" y="24"/>
                  </a:cubicBezTo>
                  <a:cubicBezTo>
                    <a:pt x="130" y="25"/>
                    <a:pt x="131" y="25"/>
                    <a:pt x="131" y="25"/>
                  </a:cubicBezTo>
                  <a:close/>
                  <a:moveTo>
                    <a:pt x="139" y="83"/>
                  </a:moveTo>
                  <a:cubicBezTo>
                    <a:pt x="139" y="83"/>
                    <a:pt x="139" y="83"/>
                    <a:pt x="139" y="83"/>
                  </a:cubicBezTo>
                  <a:cubicBezTo>
                    <a:pt x="139" y="83"/>
                    <a:pt x="138" y="83"/>
                    <a:pt x="138" y="84"/>
                  </a:cubicBezTo>
                  <a:cubicBezTo>
                    <a:pt x="138" y="85"/>
                    <a:pt x="138" y="86"/>
                    <a:pt x="138" y="87"/>
                  </a:cubicBezTo>
                  <a:cubicBezTo>
                    <a:pt x="138" y="87"/>
                    <a:pt x="138" y="88"/>
                    <a:pt x="137" y="88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8" y="88"/>
                    <a:pt x="137" y="87"/>
                  </a:cubicBezTo>
                  <a:cubicBezTo>
                    <a:pt x="137" y="87"/>
                    <a:pt x="136" y="88"/>
                    <a:pt x="136" y="88"/>
                  </a:cubicBezTo>
                  <a:cubicBezTo>
                    <a:pt x="136" y="87"/>
                    <a:pt x="137" y="86"/>
                    <a:pt x="137" y="86"/>
                  </a:cubicBezTo>
                  <a:cubicBezTo>
                    <a:pt x="136" y="85"/>
                    <a:pt x="135" y="85"/>
                    <a:pt x="135" y="85"/>
                  </a:cubicBezTo>
                  <a:cubicBezTo>
                    <a:pt x="134" y="85"/>
                    <a:pt x="134" y="84"/>
                    <a:pt x="133" y="83"/>
                  </a:cubicBezTo>
                  <a:cubicBezTo>
                    <a:pt x="133" y="82"/>
                    <a:pt x="133" y="84"/>
                    <a:pt x="133" y="82"/>
                  </a:cubicBezTo>
                  <a:cubicBezTo>
                    <a:pt x="133" y="81"/>
                    <a:pt x="134" y="82"/>
                    <a:pt x="134" y="82"/>
                  </a:cubicBezTo>
                  <a:cubicBezTo>
                    <a:pt x="135" y="81"/>
                    <a:pt x="134" y="82"/>
                    <a:pt x="135" y="83"/>
                  </a:cubicBezTo>
                  <a:cubicBezTo>
                    <a:pt x="135" y="84"/>
                    <a:pt x="136" y="82"/>
                    <a:pt x="136" y="82"/>
                  </a:cubicBezTo>
                  <a:cubicBezTo>
                    <a:pt x="137" y="82"/>
                    <a:pt x="137" y="82"/>
                    <a:pt x="137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9" y="82"/>
                    <a:pt x="139" y="83"/>
                  </a:cubicBezTo>
                  <a:close/>
                  <a:moveTo>
                    <a:pt x="34" y="128"/>
                  </a:moveTo>
                  <a:cubicBezTo>
                    <a:pt x="33" y="127"/>
                    <a:pt x="31" y="127"/>
                    <a:pt x="30" y="126"/>
                  </a:cubicBezTo>
                  <a:cubicBezTo>
                    <a:pt x="30" y="125"/>
                    <a:pt x="30" y="125"/>
                    <a:pt x="30" y="124"/>
                  </a:cubicBezTo>
                  <a:cubicBezTo>
                    <a:pt x="30" y="123"/>
                    <a:pt x="29" y="122"/>
                    <a:pt x="29" y="121"/>
                  </a:cubicBezTo>
                  <a:cubicBezTo>
                    <a:pt x="29" y="121"/>
                    <a:pt x="28" y="120"/>
                    <a:pt x="28" y="120"/>
                  </a:cubicBezTo>
                  <a:cubicBezTo>
                    <a:pt x="28" y="117"/>
                    <a:pt x="27" y="114"/>
                    <a:pt x="27" y="112"/>
                  </a:cubicBezTo>
                  <a:cubicBezTo>
                    <a:pt x="27" y="108"/>
                    <a:pt x="27" y="104"/>
                    <a:pt x="25" y="100"/>
                  </a:cubicBezTo>
                  <a:cubicBezTo>
                    <a:pt x="24" y="95"/>
                    <a:pt x="23" y="98"/>
                    <a:pt x="21" y="92"/>
                  </a:cubicBezTo>
                  <a:cubicBezTo>
                    <a:pt x="21" y="91"/>
                    <a:pt x="20" y="91"/>
                    <a:pt x="20" y="91"/>
                  </a:cubicBezTo>
                  <a:cubicBezTo>
                    <a:pt x="20" y="90"/>
                    <a:pt x="18" y="86"/>
                    <a:pt x="18" y="85"/>
                  </a:cubicBezTo>
                  <a:cubicBezTo>
                    <a:pt x="18" y="84"/>
                    <a:pt x="18" y="83"/>
                    <a:pt x="18" y="82"/>
                  </a:cubicBezTo>
                  <a:cubicBezTo>
                    <a:pt x="17" y="80"/>
                    <a:pt x="18" y="80"/>
                    <a:pt x="19" y="79"/>
                  </a:cubicBezTo>
                  <a:cubicBezTo>
                    <a:pt x="19" y="79"/>
                    <a:pt x="19" y="79"/>
                    <a:pt x="19" y="78"/>
                  </a:cubicBezTo>
                  <a:cubicBezTo>
                    <a:pt x="19" y="78"/>
                    <a:pt x="19" y="78"/>
                    <a:pt x="19" y="77"/>
                  </a:cubicBezTo>
                  <a:cubicBezTo>
                    <a:pt x="19" y="76"/>
                    <a:pt x="19" y="75"/>
                    <a:pt x="19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3"/>
                    <a:pt x="18" y="72"/>
                    <a:pt x="18" y="73"/>
                  </a:cubicBezTo>
                  <a:cubicBezTo>
                    <a:pt x="18" y="73"/>
                    <a:pt x="18" y="74"/>
                    <a:pt x="18" y="74"/>
                  </a:cubicBezTo>
                  <a:cubicBezTo>
                    <a:pt x="18" y="74"/>
                    <a:pt x="17" y="74"/>
                    <a:pt x="17" y="73"/>
                  </a:cubicBezTo>
                  <a:cubicBezTo>
                    <a:pt x="16" y="72"/>
                    <a:pt x="15" y="70"/>
                    <a:pt x="14" y="69"/>
                  </a:cubicBezTo>
                  <a:cubicBezTo>
                    <a:pt x="13" y="68"/>
                    <a:pt x="12" y="68"/>
                    <a:pt x="11" y="67"/>
                  </a:cubicBezTo>
                  <a:cubicBezTo>
                    <a:pt x="11" y="67"/>
                    <a:pt x="11" y="66"/>
                    <a:pt x="11" y="66"/>
                  </a:cubicBezTo>
                  <a:cubicBezTo>
                    <a:pt x="8" y="66"/>
                    <a:pt x="6" y="67"/>
                    <a:pt x="5" y="64"/>
                  </a:cubicBezTo>
                  <a:cubicBezTo>
                    <a:pt x="4" y="60"/>
                    <a:pt x="4" y="61"/>
                    <a:pt x="3" y="59"/>
                  </a:cubicBezTo>
                  <a:cubicBezTo>
                    <a:pt x="3" y="58"/>
                    <a:pt x="4" y="58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9"/>
                    <a:pt x="4" y="60"/>
                    <a:pt x="3" y="61"/>
                  </a:cubicBezTo>
                  <a:cubicBezTo>
                    <a:pt x="2" y="62"/>
                    <a:pt x="2" y="59"/>
                    <a:pt x="2" y="56"/>
                  </a:cubicBezTo>
                  <a:cubicBezTo>
                    <a:pt x="2" y="55"/>
                    <a:pt x="2" y="54"/>
                    <a:pt x="1" y="54"/>
                  </a:cubicBezTo>
                  <a:cubicBezTo>
                    <a:pt x="0" y="52"/>
                    <a:pt x="0" y="52"/>
                    <a:pt x="0" y="50"/>
                  </a:cubicBezTo>
                  <a:cubicBezTo>
                    <a:pt x="0" y="49"/>
                    <a:pt x="3" y="44"/>
                    <a:pt x="4" y="43"/>
                  </a:cubicBezTo>
                  <a:cubicBezTo>
                    <a:pt x="4" y="42"/>
                    <a:pt x="3" y="41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4" y="39"/>
                    <a:pt x="5" y="39"/>
                  </a:cubicBezTo>
                  <a:cubicBezTo>
                    <a:pt x="5" y="39"/>
                    <a:pt x="5" y="38"/>
                    <a:pt x="5" y="37"/>
                  </a:cubicBezTo>
                  <a:cubicBezTo>
                    <a:pt x="5" y="37"/>
                    <a:pt x="4" y="38"/>
                    <a:pt x="4" y="38"/>
                  </a:cubicBezTo>
                  <a:cubicBezTo>
                    <a:pt x="4" y="37"/>
                    <a:pt x="4" y="37"/>
                    <a:pt x="5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3" y="36"/>
                    <a:pt x="1" y="37"/>
                    <a:pt x="0" y="38"/>
                  </a:cubicBezTo>
                  <a:cubicBezTo>
                    <a:pt x="1" y="36"/>
                    <a:pt x="2" y="33"/>
                    <a:pt x="3" y="31"/>
                  </a:cubicBezTo>
                  <a:cubicBezTo>
                    <a:pt x="5" y="28"/>
                    <a:pt x="6" y="27"/>
                    <a:pt x="11" y="24"/>
                  </a:cubicBezTo>
                  <a:cubicBezTo>
                    <a:pt x="14" y="22"/>
                    <a:pt x="15" y="22"/>
                    <a:pt x="19" y="20"/>
                  </a:cubicBezTo>
                  <a:cubicBezTo>
                    <a:pt x="20" y="19"/>
                    <a:pt x="20" y="20"/>
                    <a:pt x="21" y="20"/>
                  </a:cubicBezTo>
                  <a:cubicBezTo>
                    <a:pt x="21" y="20"/>
                    <a:pt x="21" y="19"/>
                    <a:pt x="21" y="19"/>
                  </a:cubicBezTo>
                  <a:cubicBezTo>
                    <a:pt x="21" y="19"/>
                    <a:pt x="20" y="20"/>
                    <a:pt x="20" y="19"/>
                  </a:cubicBezTo>
                  <a:cubicBezTo>
                    <a:pt x="19" y="18"/>
                    <a:pt x="22" y="15"/>
                    <a:pt x="23" y="15"/>
                  </a:cubicBezTo>
                  <a:cubicBezTo>
                    <a:pt x="24" y="14"/>
                    <a:pt x="24" y="15"/>
                    <a:pt x="26" y="15"/>
                  </a:cubicBezTo>
                  <a:cubicBezTo>
                    <a:pt x="26" y="15"/>
                    <a:pt x="27" y="14"/>
                    <a:pt x="28" y="14"/>
                  </a:cubicBezTo>
                  <a:cubicBezTo>
                    <a:pt x="28" y="14"/>
                    <a:pt x="28" y="16"/>
                    <a:pt x="27" y="17"/>
                  </a:cubicBezTo>
                  <a:cubicBezTo>
                    <a:pt x="27" y="17"/>
                    <a:pt x="26" y="19"/>
                    <a:pt x="26" y="18"/>
                  </a:cubicBezTo>
                  <a:cubicBezTo>
                    <a:pt x="27" y="18"/>
                    <a:pt x="28" y="17"/>
                    <a:pt x="29" y="16"/>
                  </a:cubicBezTo>
                  <a:cubicBezTo>
                    <a:pt x="29" y="15"/>
                    <a:pt x="28" y="15"/>
                    <a:pt x="28" y="14"/>
                  </a:cubicBezTo>
                  <a:cubicBezTo>
                    <a:pt x="29" y="12"/>
                    <a:pt x="31" y="12"/>
                    <a:pt x="32" y="12"/>
                  </a:cubicBezTo>
                  <a:cubicBezTo>
                    <a:pt x="32" y="12"/>
                    <a:pt x="32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4" y="12"/>
                    <a:pt x="34" y="12"/>
                  </a:cubicBezTo>
                  <a:cubicBezTo>
                    <a:pt x="34" y="11"/>
                    <a:pt x="34" y="9"/>
                    <a:pt x="34" y="9"/>
                  </a:cubicBezTo>
                  <a:cubicBezTo>
                    <a:pt x="35" y="9"/>
                    <a:pt x="35" y="10"/>
                    <a:pt x="36" y="9"/>
                  </a:cubicBezTo>
                  <a:cubicBezTo>
                    <a:pt x="36" y="9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5" y="7"/>
                    <a:pt x="35" y="7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8" y="5"/>
                    <a:pt x="38" y="5"/>
                  </a:cubicBezTo>
                  <a:cubicBezTo>
                    <a:pt x="38" y="5"/>
                    <a:pt x="38" y="7"/>
                    <a:pt x="38" y="7"/>
                  </a:cubicBezTo>
                  <a:cubicBezTo>
                    <a:pt x="40" y="4"/>
                    <a:pt x="43" y="2"/>
                    <a:pt x="46" y="2"/>
                  </a:cubicBezTo>
                  <a:cubicBezTo>
                    <a:pt x="46" y="2"/>
                    <a:pt x="46" y="3"/>
                    <a:pt x="46" y="3"/>
                  </a:cubicBezTo>
                  <a:cubicBezTo>
                    <a:pt x="48" y="3"/>
                    <a:pt x="50" y="3"/>
                    <a:pt x="51" y="2"/>
                  </a:cubicBezTo>
                  <a:cubicBezTo>
                    <a:pt x="52" y="2"/>
                    <a:pt x="54" y="1"/>
                    <a:pt x="56" y="0"/>
                  </a:cubicBezTo>
                  <a:cubicBezTo>
                    <a:pt x="56" y="0"/>
                    <a:pt x="57" y="1"/>
                    <a:pt x="58" y="1"/>
                  </a:cubicBezTo>
                  <a:cubicBezTo>
                    <a:pt x="59" y="0"/>
                    <a:pt x="59" y="1"/>
                    <a:pt x="61" y="1"/>
                  </a:cubicBezTo>
                  <a:cubicBezTo>
                    <a:pt x="61" y="1"/>
                    <a:pt x="61" y="3"/>
                    <a:pt x="61" y="3"/>
                  </a:cubicBezTo>
                  <a:cubicBezTo>
                    <a:pt x="57" y="4"/>
                    <a:pt x="60" y="6"/>
                    <a:pt x="56" y="9"/>
                  </a:cubicBezTo>
                  <a:cubicBezTo>
                    <a:pt x="56" y="9"/>
                    <a:pt x="57" y="10"/>
                    <a:pt x="57" y="11"/>
                  </a:cubicBezTo>
                  <a:cubicBezTo>
                    <a:pt x="57" y="12"/>
                    <a:pt x="56" y="12"/>
                    <a:pt x="56" y="13"/>
                  </a:cubicBezTo>
                  <a:cubicBezTo>
                    <a:pt x="52" y="13"/>
                    <a:pt x="52" y="15"/>
                    <a:pt x="50" y="16"/>
                  </a:cubicBezTo>
                  <a:cubicBezTo>
                    <a:pt x="46" y="19"/>
                    <a:pt x="48" y="22"/>
                    <a:pt x="45" y="22"/>
                  </a:cubicBezTo>
                  <a:cubicBezTo>
                    <a:pt x="44" y="22"/>
                    <a:pt x="43" y="21"/>
                    <a:pt x="43" y="18"/>
                  </a:cubicBezTo>
                  <a:cubicBezTo>
                    <a:pt x="43" y="18"/>
                    <a:pt x="44" y="17"/>
                    <a:pt x="44" y="17"/>
                  </a:cubicBezTo>
                  <a:cubicBezTo>
                    <a:pt x="44" y="14"/>
                    <a:pt x="45" y="15"/>
                    <a:pt x="45" y="13"/>
                  </a:cubicBezTo>
                  <a:cubicBezTo>
                    <a:pt x="45" y="12"/>
                    <a:pt x="45" y="11"/>
                    <a:pt x="45" y="10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8"/>
                    <a:pt x="45" y="8"/>
                  </a:cubicBezTo>
                  <a:cubicBezTo>
                    <a:pt x="44" y="8"/>
                    <a:pt x="43" y="8"/>
                    <a:pt x="42" y="8"/>
                  </a:cubicBezTo>
                  <a:cubicBezTo>
                    <a:pt x="42" y="8"/>
                    <a:pt x="42" y="6"/>
                    <a:pt x="42" y="6"/>
                  </a:cubicBezTo>
                  <a:cubicBezTo>
                    <a:pt x="40" y="7"/>
                    <a:pt x="38" y="9"/>
                    <a:pt x="37" y="11"/>
                  </a:cubicBezTo>
                  <a:cubicBezTo>
                    <a:pt x="36" y="12"/>
                    <a:pt x="38" y="11"/>
                    <a:pt x="38" y="11"/>
                  </a:cubicBezTo>
                  <a:cubicBezTo>
                    <a:pt x="38" y="12"/>
                    <a:pt x="38" y="13"/>
                    <a:pt x="38" y="13"/>
                  </a:cubicBezTo>
                  <a:cubicBezTo>
                    <a:pt x="38" y="13"/>
                    <a:pt x="39" y="13"/>
                    <a:pt x="39" y="13"/>
                  </a:cubicBezTo>
                  <a:cubicBezTo>
                    <a:pt x="40" y="13"/>
                    <a:pt x="40" y="14"/>
                    <a:pt x="40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7"/>
                    <a:pt x="40" y="18"/>
                    <a:pt x="39" y="18"/>
                  </a:cubicBezTo>
                  <a:cubicBezTo>
                    <a:pt x="39" y="18"/>
                    <a:pt x="39" y="17"/>
                    <a:pt x="38" y="18"/>
                  </a:cubicBezTo>
                  <a:cubicBezTo>
                    <a:pt x="38" y="18"/>
                    <a:pt x="38" y="19"/>
                    <a:pt x="38" y="20"/>
                  </a:cubicBezTo>
                  <a:cubicBezTo>
                    <a:pt x="38" y="21"/>
                    <a:pt x="37" y="20"/>
                    <a:pt x="37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2"/>
                    <a:pt x="36" y="22"/>
                    <a:pt x="35" y="22"/>
                  </a:cubicBezTo>
                  <a:cubicBezTo>
                    <a:pt x="35" y="22"/>
                    <a:pt x="35" y="21"/>
                    <a:pt x="35" y="20"/>
                  </a:cubicBezTo>
                  <a:cubicBezTo>
                    <a:pt x="34" y="19"/>
                    <a:pt x="35" y="20"/>
                    <a:pt x="34" y="20"/>
                  </a:cubicBezTo>
                  <a:cubicBezTo>
                    <a:pt x="34" y="20"/>
                    <a:pt x="33" y="21"/>
                    <a:pt x="33" y="20"/>
                  </a:cubicBezTo>
                  <a:cubicBezTo>
                    <a:pt x="33" y="18"/>
                    <a:pt x="33" y="19"/>
                    <a:pt x="35" y="18"/>
                  </a:cubicBezTo>
                  <a:cubicBezTo>
                    <a:pt x="36" y="18"/>
                    <a:pt x="36" y="17"/>
                    <a:pt x="36" y="17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4" y="15"/>
                    <a:pt x="34" y="15"/>
                  </a:cubicBezTo>
                  <a:cubicBezTo>
                    <a:pt x="33" y="16"/>
                    <a:pt x="33" y="17"/>
                    <a:pt x="33" y="18"/>
                  </a:cubicBezTo>
                  <a:cubicBezTo>
                    <a:pt x="32" y="19"/>
                    <a:pt x="32" y="18"/>
                    <a:pt x="32" y="19"/>
                  </a:cubicBezTo>
                  <a:cubicBezTo>
                    <a:pt x="31" y="20"/>
                    <a:pt x="32" y="21"/>
                    <a:pt x="32" y="21"/>
                  </a:cubicBezTo>
                  <a:cubicBezTo>
                    <a:pt x="31" y="22"/>
                    <a:pt x="30" y="21"/>
                    <a:pt x="29" y="22"/>
                  </a:cubicBezTo>
                  <a:cubicBezTo>
                    <a:pt x="28" y="22"/>
                    <a:pt x="28" y="22"/>
                    <a:pt x="27" y="22"/>
                  </a:cubicBezTo>
                  <a:cubicBezTo>
                    <a:pt x="26" y="23"/>
                    <a:pt x="25" y="25"/>
                    <a:pt x="24" y="26"/>
                  </a:cubicBezTo>
                  <a:cubicBezTo>
                    <a:pt x="24" y="26"/>
                    <a:pt x="24" y="27"/>
                    <a:pt x="24" y="27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9"/>
                    <a:pt x="27" y="30"/>
                    <a:pt x="27" y="31"/>
                  </a:cubicBezTo>
                  <a:cubicBezTo>
                    <a:pt x="27" y="32"/>
                    <a:pt x="27" y="32"/>
                    <a:pt x="27" y="31"/>
                  </a:cubicBezTo>
                  <a:cubicBezTo>
                    <a:pt x="28" y="28"/>
                    <a:pt x="30" y="28"/>
                    <a:pt x="31" y="22"/>
                  </a:cubicBezTo>
                  <a:cubicBezTo>
                    <a:pt x="32" y="22"/>
                    <a:pt x="32" y="21"/>
                    <a:pt x="32" y="21"/>
                  </a:cubicBezTo>
                  <a:cubicBezTo>
                    <a:pt x="34" y="21"/>
                    <a:pt x="34" y="21"/>
                    <a:pt x="35" y="24"/>
                  </a:cubicBezTo>
                  <a:cubicBezTo>
                    <a:pt x="35" y="25"/>
                    <a:pt x="36" y="22"/>
                    <a:pt x="37" y="22"/>
                  </a:cubicBezTo>
                  <a:cubicBezTo>
                    <a:pt x="37" y="23"/>
                    <a:pt x="37" y="25"/>
                    <a:pt x="37" y="26"/>
                  </a:cubicBezTo>
                  <a:cubicBezTo>
                    <a:pt x="37" y="27"/>
                    <a:pt x="38" y="27"/>
                    <a:pt x="38" y="28"/>
                  </a:cubicBezTo>
                  <a:cubicBezTo>
                    <a:pt x="38" y="29"/>
                    <a:pt x="37" y="31"/>
                    <a:pt x="37" y="32"/>
                  </a:cubicBezTo>
                  <a:cubicBezTo>
                    <a:pt x="37" y="33"/>
                    <a:pt x="38" y="32"/>
                    <a:pt x="38" y="32"/>
                  </a:cubicBezTo>
                  <a:cubicBezTo>
                    <a:pt x="39" y="33"/>
                    <a:pt x="39" y="34"/>
                    <a:pt x="38" y="34"/>
                  </a:cubicBezTo>
                  <a:cubicBezTo>
                    <a:pt x="37" y="35"/>
                    <a:pt x="36" y="36"/>
                    <a:pt x="35" y="35"/>
                  </a:cubicBezTo>
                  <a:cubicBezTo>
                    <a:pt x="34" y="34"/>
                    <a:pt x="36" y="33"/>
                    <a:pt x="36" y="32"/>
                  </a:cubicBezTo>
                  <a:cubicBezTo>
                    <a:pt x="35" y="31"/>
                    <a:pt x="34" y="31"/>
                    <a:pt x="33" y="32"/>
                  </a:cubicBezTo>
                  <a:cubicBezTo>
                    <a:pt x="32" y="33"/>
                    <a:pt x="32" y="35"/>
                    <a:pt x="32" y="36"/>
                  </a:cubicBezTo>
                  <a:cubicBezTo>
                    <a:pt x="33" y="36"/>
                    <a:pt x="34" y="35"/>
                    <a:pt x="34" y="36"/>
                  </a:cubicBezTo>
                  <a:cubicBezTo>
                    <a:pt x="34" y="39"/>
                    <a:pt x="32" y="39"/>
                    <a:pt x="31" y="39"/>
                  </a:cubicBezTo>
                  <a:cubicBezTo>
                    <a:pt x="31" y="39"/>
                    <a:pt x="30" y="38"/>
                    <a:pt x="30" y="39"/>
                  </a:cubicBezTo>
                  <a:cubicBezTo>
                    <a:pt x="28" y="41"/>
                    <a:pt x="26" y="43"/>
                    <a:pt x="24" y="45"/>
                  </a:cubicBezTo>
                  <a:cubicBezTo>
                    <a:pt x="24" y="45"/>
                    <a:pt x="24" y="46"/>
                    <a:pt x="23" y="48"/>
                  </a:cubicBezTo>
                  <a:cubicBezTo>
                    <a:pt x="23" y="49"/>
                    <a:pt x="22" y="49"/>
                    <a:pt x="22" y="49"/>
                  </a:cubicBezTo>
                  <a:cubicBezTo>
                    <a:pt x="21" y="51"/>
                    <a:pt x="21" y="51"/>
                    <a:pt x="20" y="53"/>
                  </a:cubicBezTo>
                  <a:cubicBezTo>
                    <a:pt x="19" y="54"/>
                    <a:pt x="19" y="55"/>
                    <a:pt x="20" y="55"/>
                  </a:cubicBezTo>
                  <a:cubicBezTo>
                    <a:pt x="20" y="56"/>
                    <a:pt x="21" y="55"/>
                    <a:pt x="22" y="55"/>
                  </a:cubicBezTo>
                  <a:cubicBezTo>
                    <a:pt x="22" y="56"/>
                    <a:pt x="21" y="58"/>
                    <a:pt x="21" y="58"/>
                  </a:cubicBezTo>
                  <a:cubicBezTo>
                    <a:pt x="21" y="59"/>
                    <a:pt x="20" y="59"/>
                    <a:pt x="20" y="59"/>
                  </a:cubicBezTo>
                  <a:cubicBezTo>
                    <a:pt x="20" y="58"/>
                    <a:pt x="20" y="57"/>
                    <a:pt x="20" y="56"/>
                  </a:cubicBezTo>
                  <a:cubicBezTo>
                    <a:pt x="20" y="56"/>
                    <a:pt x="20" y="57"/>
                    <a:pt x="19" y="57"/>
                  </a:cubicBezTo>
                  <a:cubicBezTo>
                    <a:pt x="16" y="58"/>
                    <a:pt x="20" y="55"/>
                    <a:pt x="17" y="53"/>
                  </a:cubicBezTo>
                  <a:cubicBezTo>
                    <a:pt x="16" y="53"/>
                    <a:pt x="16" y="53"/>
                    <a:pt x="15" y="53"/>
                  </a:cubicBezTo>
                  <a:cubicBezTo>
                    <a:pt x="15" y="54"/>
                    <a:pt x="16" y="54"/>
                    <a:pt x="15" y="54"/>
                  </a:cubicBezTo>
                  <a:cubicBezTo>
                    <a:pt x="12" y="55"/>
                    <a:pt x="10" y="55"/>
                    <a:pt x="10" y="62"/>
                  </a:cubicBezTo>
                  <a:cubicBezTo>
                    <a:pt x="10" y="63"/>
                    <a:pt x="11" y="64"/>
                    <a:pt x="12" y="64"/>
                  </a:cubicBezTo>
                  <a:cubicBezTo>
                    <a:pt x="12" y="64"/>
                    <a:pt x="13" y="63"/>
                    <a:pt x="13" y="62"/>
                  </a:cubicBezTo>
                  <a:cubicBezTo>
                    <a:pt x="14" y="62"/>
                    <a:pt x="13" y="61"/>
                    <a:pt x="14" y="61"/>
                  </a:cubicBezTo>
                  <a:cubicBezTo>
                    <a:pt x="15" y="61"/>
                    <a:pt x="15" y="60"/>
                    <a:pt x="15" y="61"/>
                  </a:cubicBezTo>
                  <a:cubicBezTo>
                    <a:pt x="15" y="61"/>
                    <a:pt x="15" y="62"/>
                    <a:pt x="15" y="62"/>
                  </a:cubicBezTo>
                  <a:cubicBezTo>
                    <a:pt x="15" y="64"/>
                    <a:pt x="14" y="64"/>
                    <a:pt x="14" y="66"/>
                  </a:cubicBezTo>
                  <a:cubicBezTo>
                    <a:pt x="15" y="66"/>
                    <a:pt x="15" y="66"/>
                    <a:pt x="16" y="66"/>
                  </a:cubicBezTo>
                  <a:cubicBezTo>
                    <a:pt x="17" y="66"/>
                    <a:pt x="16" y="68"/>
                    <a:pt x="16" y="69"/>
                  </a:cubicBezTo>
                  <a:cubicBezTo>
                    <a:pt x="16" y="70"/>
                    <a:pt x="16" y="71"/>
                    <a:pt x="17" y="72"/>
                  </a:cubicBezTo>
                  <a:cubicBezTo>
                    <a:pt x="19" y="72"/>
                    <a:pt x="20" y="68"/>
                    <a:pt x="22" y="70"/>
                  </a:cubicBezTo>
                  <a:cubicBezTo>
                    <a:pt x="24" y="71"/>
                    <a:pt x="26" y="71"/>
                    <a:pt x="28" y="70"/>
                  </a:cubicBezTo>
                  <a:cubicBezTo>
                    <a:pt x="29" y="70"/>
                    <a:pt x="29" y="68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9"/>
                    <a:pt x="28" y="71"/>
                    <a:pt x="29" y="73"/>
                  </a:cubicBezTo>
                  <a:cubicBezTo>
                    <a:pt x="29" y="74"/>
                    <a:pt x="30" y="75"/>
                    <a:pt x="31" y="76"/>
                  </a:cubicBezTo>
                  <a:cubicBezTo>
                    <a:pt x="32" y="76"/>
                    <a:pt x="33" y="76"/>
                    <a:pt x="34" y="76"/>
                  </a:cubicBezTo>
                  <a:cubicBezTo>
                    <a:pt x="38" y="79"/>
                    <a:pt x="36" y="81"/>
                    <a:pt x="41" y="85"/>
                  </a:cubicBezTo>
                  <a:cubicBezTo>
                    <a:pt x="43" y="86"/>
                    <a:pt x="43" y="87"/>
                    <a:pt x="43" y="89"/>
                  </a:cubicBezTo>
                  <a:cubicBezTo>
                    <a:pt x="43" y="90"/>
                    <a:pt x="43" y="90"/>
                    <a:pt x="43" y="91"/>
                  </a:cubicBezTo>
                  <a:cubicBezTo>
                    <a:pt x="43" y="93"/>
                    <a:pt x="43" y="93"/>
                    <a:pt x="43" y="94"/>
                  </a:cubicBezTo>
                  <a:cubicBezTo>
                    <a:pt x="42" y="94"/>
                    <a:pt x="42" y="94"/>
                    <a:pt x="42" y="95"/>
                  </a:cubicBezTo>
                  <a:cubicBezTo>
                    <a:pt x="41" y="98"/>
                    <a:pt x="43" y="102"/>
                    <a:pt x="41" y="106"/>
                  </a:cubicBezTo>
                  <a:cubicBezTo>
                    <a:pt x="40" y="107"/>
                    <a:pt x="39" y="106"/>
                    <a:pt x="38" y="107"/>
                  </a:cubicBezTo>
                  <a:cubicBezTo>
                    <a:pt x="38" y="108"/>
                    <a:pt x="38" y="109"/>
                    <a:pt x="38" y="110"/>
                  </a:cubicBezTo>
                  <a:cubicBezTo>
                    <a:pt x="38" y="112"/>
                    <a:pt x="37" y="114"/>
                    <a:pt x="37" y="115"/>
                  </a:cubicBezTo>
                  <a:cubicBezTo>
                    <a:pt x="37" y="116"/>
                    <a:pt x="37" y="117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7"/>
                    <a:pt x="35" y="117"/>
                    <a:pt x="35" y="118"/>
                  </a:cubicBezTo>
                  <a:cubicBezTo>
                    <a:pt x="35" y="119"/>
                    <a:pt x="36" y="119"/>
                    <a:pt x="36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20"/>
                    <a:pt x="34" y="119"/>
                    <a:pt x="34" y="120"/>
                  </a:cubicBezTo>
                  <a:cubicBezTo>
                    <a:pt x="33" y="120"/>
                    <a:pt x="34" y="121"/>
                    <a:pt x="34" y="122"/>
                  </a:cubicBezTo>
                  <a:cubicBezTo>
                    <a:pt x="34" y="122"/>
                    <a:pt x="33" y="122"/>
                    <a:pt x="33" y="122"/>
                  </a:cubicBezTo>
                  <a:cubicBezTo>
                    <a:pt x="33" y="123"/>
                    <a:pt x="33" y="125"/>
                    <a:pt x="34" y="126"/>
                  </a:cubicBezTo>
                  <a:cubicBezTo>
                    <a:pt x="34" y="127"/>
                    <a:pt x="34" y="128"/>
                    <a:pt x="34" y="128"/>
                  </a:cubicBezTo>
                  <a:close/>
                  <a:moveTo>
                    <a:pt x="132" y="85"/>
                  </a:moveTo>
                  <a:cubicBezTo>
                    <a:pt x="132" y="85"/>
                    <a:pt x="132" y="85"/>
                    <a:pt x="132" y="85"/>
                  </a:cubicBezTo>
                  <a:cubicBezTo>
                    <a:pt x="133" y="85"/>
                    <a:pt x="133" y="84"/>
                    <a:pt x="132" y="84"/>
                  </a:cubicBezTo>
                  <a:cubicBezTo>
                    <a:pt x="132" y="83"/>
                    <a:pt x="131" y="83"/>
                    <a:pt x="131" y="84"/>
                  </a:cubicBezTo>
                  <a:cubicBezTo>
                    <a:pt x="131" y="85"/>
                    <a:pt x="131" y="85"/>
                    <a:pt x="132" y="85"/>
                  </a:cubicBezTo>
                  <a:close/>
                  <a:moveTo>
                    <a:pt x="131" y="81"/>
                  </a:moveTo>
                  <a:cubicBezTo>
                    <a:pt x="131" y="81"/>
                    <a:pt x="130" y="82"/>
                    <a:pt x="131" y="82"/>
                  </a:cubicBezTo>
                  <a:cubicBezTo>
                    <a:pt x="131" y="82"/>
                    <a:pt x="132" y="82"/>
                    <a:pt x="132" y="82"/>
                  </a:cubicBezTo>
                  <a:cubicBezTo>
                    <a:pt x="132" y="81"/>
                    <a:pt x="133" y="79"/>
                    <a:pt x="132" y="79"/>
                  </a:cubicBezTo>
                  <a:cubicBezTo>
                    <a:pt x="131" y="78"/>
                    <a:pt x="131" y="79"/>
                    <a:pt x="131" y="81"/>
                  </a:cubicBezTo>
                  <a:close/>
                  <a:moveTo>
                    <a:pt x="126" y="84"/>
                  </a:moveTo>
                  <a:cubicBezTo>
                    <a:pt x="126" y="85"/>
                    <a:pt x="126" y="86"/>
                    <a:pt x="126" y="87"/>
                  </a:cubicBezTo>
                  <a:cubicBezTo>
                    <a:pt x="126" y="88"/>
                    <a:pt x="126" y="87"/>
                    <a:pt x="127" y="87"/>
                  </a:cubicBezTo>
                  <a:cubicBezTo>
                    <a:pt x="127" y="87"/>
                    <a:pt x="128" y="87"/>
                    <a:pt x="128" y="87"/>
                  </a:cubicBezTo>
                  <a:cubicBezTo>
                    <a:pt x="129" y="85"/>
                    <a:pt x="128" y="84"/>
                    <a:pt x="129" y="82"/>
                  </a:cubicBezTo>
                  <a:cubicBezTo>
                    <a:pt x="129" y="82"/>
                    <a:pt x="129" y="83"/>
                    <a:pt x="129" y="83"/>
                  </a:cubicBezTo>
                  <a:cubicBezTo>
                    <a:pt x="129" y="82"/>
                    <a:pt x="130" y="81"/>
                    <a:pt x="130" y="80"/>
                  </a:cubicBezTo>
                  <a:cubicBezTo>
                    <a:pt x="129" y="80"/>
                    <a:pt x="128" y="80"/>
                    <a:pt x="127" y="81"/>
                  </a:cubicBezTo>
                  <a:cubicBezTo>
                    <a:pt x="126" y="81"/>
                    <a:pt x="126" y="83"/>
                    <a:pt x="126" y="84"/>
                  </a:cubicBezTo>
                  <a:close/>
                  <a:moveTo>
                    <a:pt x="136" y="83"/>
                  </a:moveTo>
                  <a:cubicBezTo>
                    <a:pt x="137" y="82"/>
                    <a:pt x="138" y="83"/>
                    <a:pt x="137" y="85"/>
                  </a:cubicBezTo>
                  <a:cubicBezTo>
                    <a:pt x="135" y="86"/>
                    <a:pt x="135" y="84"/>
                    <a:pt x="136" y="83"/>
                  </a:cubicBezTo>
                  <a:close/>
                  <a:moveTo>
                    <a:pt x="122" y="85"/>
                  </a:moveTo>
                  <a:cubicBezTo>
                    <a:pt x="122" y="85"/>
                    <a:pt x="122" y="84"/>
                    <a:pt x="122" y="84"/>
                  </a:cubicBezTo>
                  <a:cubicBezTo>
                    <a:pt x="122" y="82"/>
                    <a:pt x="122" y="81"/>
                    <a:pt x="123" y="81"/>
                  </a:cubicBezTo>
                  <a:cubicBezTo>
                    <a:pt x="124" y="82"/>
                    <a:pt x="124" y="84"/>
                    <a:pt x="123" y="84"/>
                  </a:cubicBezTo>
                  <a:cubicBezTo>
                    <a:pt x="123" y="85"/>
                    <a:pt x="122" y="85"/>
                    <a:pt x="122" y="85"/>
                  </a:cubicBezTo>
                  <a:close/>
                  <a:moveTo>
                    <a:pt x="123" y="79"/>
                  </a:moveTo>
                  <a:cubicBezTo>
                    <a:pt x="122" y="80"/>
                    <a:pt x="121" y="80"/>
                    <a:pt x="121" y="81"/>
                  </a:cubicBezTo>
                  <a:cubicBezTo>
                    <a:pt x="120" y="84"/>
                    <a:pt x="121" y="85"/>
                    <a:pt x="122" y="86"/>
                  </a:cubicBezTo>
                  <a:cubicBezTo>
                    <a:pt x="123" y="86"/>
                    <a:pt x="124" y="87"/>
                    <a:pt x="124" y="86"/>
                  </a:cubicBezTo>
                  <a:cubicBezTo>
                    <a:pt x="125" y="86"/>
                    <a:pt x="126" y="82"/>
                    <a:pt x="126" y="81"/>
                  </a:cubicBezTo>
                  <a:cubicBezTo>
                    <a:pt x="126" y="79"/>
                    <a:pt x="126" y="81"/>
                    <a:pt x="126" y="80"/>
                  </a:cubicBezTo>
                  <a:cubicBezTo>
                    <a:pt x="126" y="79"/>
                    <a:pt x="127" y="78"/>
                    <a:pt x="127" y="78"/>
                  </a:cubicBezTo>
                  <a:cubicBezTo>
                    <a:pt x="127" y="77"/>
                    <a:pt x="126" y="76"/>
                    <a:pt x="126" y="76"/>
                  </a:cubicBezTo>
                  <a:cubicBezTo>
                    <a:pt x="126" y="75"/>
                    <a:pt x="125" y="75"/>
                    <a:pt x="125" y="76"/>
                  </a:cubicBezTo>
                  <a:cubicBezTo>
                    <a:pt x="124" y="77"/>
                    <a:pt x="124" y="78"/>
                    <a:pt x="123" y="79"/>
                  </a:cubicBezTo>
                  <a:cubicBezTo>
                    <a:pt x="123" y="79"/>
                    <a:pt x="123" y="79"/>
                    <a:pt x="123" y="79"/>
                  </a:cubicBezTo>
                  <a:close/>
                  <a:moveTo>
                    <a:pt x="55" y="18"/>
                  </a:moveTo>
                  <a:cubicBezTo>
                    <a:pt x="55" y="19"/>
                    <a:pt x="56" y="18"/>
                    <a:pt x="57" y="18"/>
                  </a:cubicBezTo>
                  <a:cubicBezTo>
                    <a:pt x="57" y="18"/>
                    <a:pt x="59" y="17"/>
                    <a:pt x="59" y="16"/>
                  </a:cubicBezTo>
                  <a:cubicBezTo>
                    <a:pt x="59" y="15"/>
                    <a:pt x="59" y="14"/>
                    <a:pt x="58" y="14"/>
                  </a:cubicBezTo>
                  <a:cubicBezTo>
                    <a:pt x="58" y="15"/>
                    <a:pt x="57" y="15"/>
                    <a:pt x="57" y="15"/>
                  </a:cubicBezTo>
                  <a:cubicBezTo>
                    <a:pt x="56" y="15"/>
                    <a:pt x="55" y="15"/>
                    <a:pt x="55" y="18"/>
                  </a:cubicBezTo>
                  <a:close/>
                  <a:moveTo>
                    <a:pt x="24" y="17"/>
                  </a:moveTo>
                  <a:cubicBezTo>
                    <a:pt x="24" y="16"/>
                    <a:pt x="25" y="16"/>
                    <a:pt x="26" y="16"/>
                  </a:cubicBezTo>
                  <a:cubicBezTo>
                    <a:pt x="26" y="16"/>
                    <a:pt x="26" y="17"/>
                    <a:pt x="25" y="18"/>
                  </a:cubicBezTo>
                  <a:cubicBezTo>
                    <a:pt x="25" y="19"/>
                    <a:pt x="24" y="20"/>
                    <a:pt x="23" y="20"/>
                  </a:cubicBezTo>
                  <a:cubicBezTo>
                    <a:pt x="23" y="19"/>
                    <a:pt x="23" y="18"/>
                    <a:pt x="24" y="17"/>
                  </a:cubicBezTo>
                  <a:close/>
                  <a:moveTo>
                    <a:pt x="30" y="69"/>
                  </a:moveTo>
                  <a:cubicBezTo>
                    <a:pt x="30" y="70"/>
                    <a:pt x="30" y="70"/>
                    <a:pt x="30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9" y="68"/>
                    <a:pt x="29" y="69"/>
                    <a:pt x="30" y="69"/>
                  </a:cubicBezTo>
                  <a:close/>
                  <a:moveTo>
                    <a:pt x="22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58"/>
                    <a:pt x="22" y="58"/>
                    <a:pt x="22" y="57"/>
                  </a:cubicBezTo>
                  <a:cubicBezTo>
                    <a:pt x="22" y="57"/>
                    <a:pt x="22" y="57"/>
                    <a:pt x="21" y="57"/>
                  </a:cubicBezTo>
                  <a:cubicBezTo>
                    <a:pt x="21" y="58"/>
                    <a:pt x="21" y="59"/>
                    <a:pt x="21" y="59"/>
                  </a:cubicBezTo>
                  <a:cubicBezTo>
                    <a:pt x="22" y="60"/>
                    <a:pt x="22" y="60"/>
                    <a:pt x="22" y="59"/>
                  </a:cubicBezTo>
                  <a:close/>
                  <a:moveTo>
                    <a:pt x="21" y="65"/>
                  </a:moveTo>
                  <a:cubicBezTo>
                    <a:pt x="22" y="63"/>
                    <a:pt x="20" y="61"/>
                    <a:pt x="19" y="63"/>
                  </a:cubicBezTo>
                  <a:cubicBezTo>
                    <a:pt x="18" y="65"/>
                    <a:pt x="20" y="66"/>
                    <a:pt x="21" y="65"/>
                  </a:cubicBezTo>
                  <a:close/>
                  <a:moveTo>
                    <a:pt x="29" y="67"/>
                  </a:moveTo>
                  <a:cubicBezTo>
                    <a:pt x="29" y="67"/>
                    <a:pt x="29" y="67"/>
                    <a:pt x="29" y="67"/>
                  </a:cubicBezTo>
                  <a:cubicBezTo>
                    <a:pt x="29" y="66"/>
                    <a:pt x="29" y="65"/>
                    <a:pt x="29" y="64"/>
                  </a:cubicBezTo>
                  <a:cubicBezTo>
                    <a:pt x="29" y="63"/>
                    <a:pt x="28" y="64"/>
                    <a:pt x="28" y="64"/>
                  </a:cubicBezTo>
                  <a:cubicBezTo>
                    <a:pt x="28" y="64"/>
                    <a:pt x="28" y="63"/>
                    <a:pt x="28" y="63"/>
                  </a:cubicBezTo>
                  <a:cubicBezTo>
                    <a:pt x="28" y="63"/>
                    <a:pt x="27" y="62"/>
                    <a:pt x="27" y="63"/>
                  </a:cubicBezTo>
                  <a:cubicBezTo>
                    <a:pt x="27" y="63"/>
                    <a:pt x="27" y="64"/>
                    <a:pt x="27" y="65"/>
                  </a:cubicBezTo>
                  <a:cubicBezTo>
                    <a:pt x="28" y="66"/>
                    <a:pt x="28" y="66"/>
                    <a:pt x="29" y="67"/>
                  </a:cubicBezTo>
                  <a:close/>
                  <a:moveTo>
                    <a:pt x="26" y="63"/>
                  </a:moveTo>
                  <a:cubicBezTo>
                    <a:pt x="25" y="63"/>
                    <a:pt x="25" y="62"/>
                    <a:pt x="24" y="62"/>
                  </a:cubicBezTo>
                  <a:cubicBezTo>
                    <a:pt x="24" y="62"/>
                    <a:pt x="24" y="62"/>
                    <a:pt x="23" y="62"/>
                  </a:cubicBezTo>
                  <a:cubicBezTo>
                    <a:pt x="23" y="62"/>
                    <a:pt x="23" y="62"/>
                    <a:pt x="22" y="62"/>
                  </a:cubicBezTo>
                  <a:cubicBezTo>
                    <a:pt x="22" y="62"/>
                    <a:pt x="23" y="63"/>
                    <a:pt x="22" y="63"/>
                  </a:cubicBezTo>
                  <a:cubicBezTo>
                    <a:pt x="22" y="63"/>
                    <a:pt x="22" y="63"/>
                    <a:pt x="21" y="63"/>
                  </a:cubicBezTo>
                  <a:cubicBezTo>
                    <a:pt x="21" y="63"/>
                    <a:pt x="21" y="64"/>
                    <a:pt x="21" y="64"/>
                  </a:cubicBezTo>
                  <a:cubicBezTo>
                    <a:pt x="22" y="64"/>
                    <a:pt x="23" y="64"/>
                    <a:pt x="24" y="64"/>
                  </a:cubicBezTo>
                  <a:cubicBezTo>
                    <a:pt x="25" y="64"/>
                    <a:pt x="26" y="65"/>
                    <a:pt x="27" y="64"/>
                  </a:cubicBezTo>
                  <a:cubicBezTo>
                    <a:pt x="27" y="64"/>
                    <a:pt x="27" y="63"/>
                    <a:pt x="27" y="63"/>
                  </a:cubicBezTo>
                  <a:cubicBezTo>
                    <a:pt x="26" y="62"/>
                    <a:pt x="26" y="63"/>
                    <a:pt x="26" y="63"/>
                  </a:cubicBezTo>
                  <a:close/>
                  <a:moveTo>
                    <a:pt x="22" y="60"/>
                  </a:moveTo>
                  <a:cubicBezTo>
                    <a:pt x="22" y="60"/>
                    <a:pt x="23" y="60"/>
                    <a:pt x="22" y="60"/>
                  </a:cubicBezTo>
                  <a:cubicBezTo>
                    <a:pt x="21" y="60"/>
                    <a:pt x="22" y="60"/>
                    <a:pt x="21" y="61"/>
                  </a:cubicBezTo>
                  <a:cubicBezTo>
                    <a:pt x="21" y="61"/>
                    <a:pt x="20" y="59"/>
                    <a:pt x="18" y="59"/>
                  </a:cubicBezTo>
                  <a:cubicBezTo>
                    <a:pt x="17" y="59"/>
                    <a:pt x="17" y="59"/>
                    <a:pt x="16" y="60"/>
                  </a:cubicBezTo>
                  <a:cubicBezTo>
                    <a:pt x="16" y="60"/>
                    <a:pt x="16" y="61"/>
                    <a:pt x="16" y="61"/>
                  </a:cubicBezTo>
                  <a:cubicBezTo>
                    <a:pt x="17" y="61"/>
                    <a:pt x="17" y="61"/>
                    <a:pt x="18" y="61"/>
                  </a:cubicBezTo>
                  <a:cubicBezTo>
                    <a:pt x="19" y="61"/>
                    <a:pt x="19" y="62"/>
                    <a:pt x="21" y="62"/>
                  </a:cubicBezTo>
                  <a:cubicBezTo>
                    <a:pt x="22" y="62"/>
                    <a:pt x="22" y="61"/>
                    <a:pt x="22" y="60"/>
                  </a:cubicBezTo>
                  <a:close/>
                  <a:moveTo>
                    <a:pt x="32" y="14"/>
                  </a:move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5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5"/>
                    <a:pt x="31" y="15"/>
                  </a:cubicBezTo>
                  <a:cubicBezTo>
                    <a:pt x="31" y="14"/>
                    <a:pt x="31" y="14"/>
                    <a:pt x="32" y="14"/>
                  </a:cubicBezTo>
                  <a:close/>
                  <a:moveTo>
                    <a:pt x="80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50"/>
                    <a:pt x="80" y="50"/>
                    <a:pt x="79" y="50"/>
                  </a:cubicBezTo>
                  <a:cubicBezTo>
                    <a:pt x="77" y="50"/>
                    <a:pt x="75" y="48"/>
                    <a:pt x="72" y="48"/>
                  </a:cubicBezTo>
                  <a:cubicBezTo>
                    <a:pt x="72" y="48"/>
                    <a:pt x="73" y="50"/>
                    <a:pt x="72" y="50"/>
                  </a:cubicBezTo>
                  <a:cubicBezTo>
                    <a:pt x="72" y="51"/>
                    <a:pt x="71" y="50"/>
                    <a:pt x="71" y="50"/>
                  </a:cubicBezTo>
                  <a:cubicBezTo>
                    <a:pt x="70" y="49"/>
                    <a:pt x="69" y="48"/>
                    <a:pt x="68" y="47"/>
                  </a:cubicBezTo>
                  <a:cubicBezTo>
                    <a:pt x="68" y="46"/>
                    <a:pt x="69" y="45"/>
                    <a:pt x="68" y="44"/>
                  </a:cubicBezTo>
                  <a:cubicBezTo>
                    <a:pt x="66" y="44"/>
                    <a:pt x="64" y="44"/>
                    <a:pt x="62" y="44"/>
                  </a:cubicBezTo>
                  <a:cubicBezTo>
                    <a:pt x="62" y="44"/>
                    <a:pt x="62" y="46"/>
                    <a:pt x="62" y="46"/>
                  </a:cubicBezTo>
                  <a:cubicBezTo>
                    <a:pt x="61" y="46"/>
                    <a:pt x="60" y="46"/>
                    <a:pt x="60" y="45"/>
                  </a:cubicBezTo>
                  <a:cubicBezTo>
                    <a:pt x="60" y="45"/>
                    <a:pt x="60" y="45"/>
                    <a:pt x="61" y="45"/>
                  </a:cubicBezTo>
                  <a:cubicBezTo>
                    <a:pt x="61" y="45"/>
                    <a:pt x="62" y="45"/>
                    <a:pt x="62" y="45"/>
                  </a:cubicBezTo>
                  <a:cubicBezTo>
                    <a:pt x="62" y="44"/>
                    <a:pt x="62" y="44"/>
                    <a:pt x="62" y="43"/>
                  </a:cubicBezTo>
                  <a:cubicBezTo>
                    <a:pt x="63" y="43"/>
                    <a:pt x="62" y="42"/>
                    <a:pt x="62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4" y="40"/>
                    <a:pt x="64" y="39"/>
                    <a:pt x="64" y="38"/>
                  </a:cubicBezTo>
                  <a:cubicBezTo>
                    <a:pt x="65" y="37"/>
                    <a:pt x="65" y="38"/>
                    <a:pt x="65" y="38"/>
                  </a:cubicBezTo>
                  <a:cubicBezTo>
                    <a:pt x="66" y="38"/>
                    <a:pt x="67" y="37"/>
                    <a:pt x="67" y="38"/>
                  </a:cubicBezTo>
                  <a:cubicBezTo>
                    <a:pt x="67" y="39"/>
                    <a:pt x="67" y="40"/>
                    <a:pt x="67" y="41"/>
                  </a:cubicBezTo>
                  <a:cubicBezTo>
                    <a:pt x="67" y="41"/>
                    <a:pt x="66" y="42"/>
                    <a:pt x="67" y="43"/>
                  </a:cubicBezTo>
                  <a:cubicBezTo>
                    <a:pt x="67" y="43"/>
                    <a:pt x="67" y="43"/>
                    <a:pt x="68" y="43"/>
                  </a:cubicBezTo>
                  <a:cubicBezTo>
                    <a:pt x="68" y="42"/>
                    <a:pt x="68" y="41"/>
                    <a:pt x="68" y="40"/>
                  </a:cubicBezTo>
                  <a:cubicBezTo>
                    <a:pt x="68" y="40"/>
                    <a:pt x="68" y="39"/>
                    <a:pt x="68" y="38"/>
                  </a:cubicBezTo>
                  <a:cubicBezTo>
                    <a:pt x="68" y="38"/>
                    <a:pt x="68" y="39"/>
                    <a:pt x="68" y="39"/>
                  </a:cubicBezTo>
                  <a:cubicBezTo>
                    <a:pt x="69" y="40"/>
                    <a:pt x="69" y="40"/>
                    <a:pt x="70" y="41"/>
                  </a:cubicBezTo>
                  <a:cubicBezTo>
                    <a:pt x="70" y="41"/>
                    <a:pt x="70" y="42"/>
                    <a:pt x="70" y="43"/>
                  </a:cubicBezTo>
                  <a:cubicBezTo>
                    <a:pt x="70" y="43"/>
                    <a:pt x="70" y="44"/>
                    <a:pt x="70" y="44"/>
                  </a:cubicBezTo>
                  <a:cubicBezTo>
                    <a:pt x="71" y="44"/>
                    <a:pt x="72" y="42"/>
                    <a:pt x="71" y="40"/>
                  </a:cubicBezTo>
                  <a:cubicBezTo>
                    <a:pt x="70" y="39"/>
                    <a:pt x="70" y="40"/>
                    <a:pt x="70" y="38"/>
                  </a:cubicBezTo>
                  <a:cubicBezTo>
                    <a:pt x="70" y="37"/>
                    <a:pt x="71" y="38"/>
                    <a:pt x="72" y="39"/>
                  </a:cubicBezTo>
                  <a:cubicBezTo>
                    <a:pt x="72" y="39"/>
                    <a:pt x="71" y="39"/>
                    <a:pt x="72" y="40"/>
                  </a:cubicBezTo>
                  <a:cubicBezTo>
                    <a:pt x="72" y="42"/>
                    <a:pt x="72" y="46"/>
                    <a:pt x="74" y="45"/>
                  </a:cubicBezTo>
                  <a:cubicBezTo>
                    <a:pt x="75" y="45"/>
                    <a:pt x="74" y="44"/>
                    <a:pt x="74" y="43"/>
                  </a:cubicBezTo>
                  <a:cubicBezTo>
                    <a:pt x="75" y="41"/>
                    <a:pt x="75" y="41"/>
                    <a:pt x="75" y="42"/>
                  </a:cubicBezTo>
                  <a:cubicBezTo>
                    <a:pt x="76" y="43"/>
                    <a:pt x="77" y="45"/>
                    <a:pt x="76" y="46"/>
                  </a:cubicBezTo>
                  <a:cubicBezTo>
                    <a:pt x="76" y="47"/>
                    <a:pt x="75" y="45"/>
                    <a:pt x="74" y="46"/>
                  </a:cubicBezTo>
                  <a:cubicBezTo>
                    <a:pt x="74" y="46"/>
                    <a:pt x="74" y="47"/>
                    <a:pt x="74" y="47"/>
                  </a:cubicBezTo>
                  <a:cubicBezTo>
                    <a:pt x="74" y="47"/>
                    <a:pt x="75" y="47"/>
                    <a:pt x="75" y="47"/>
                  </a:cubicBezTo>
                  <a:cubicBezTo>
                    <a:pt x="77" y="47"/>
                    <a:pt x="76" y="46"/>
                    <a:pt x="78" y="46"/>
                  </a:cubicBezTo>
                  <a:cubicBezTo>
                    <a:pt x="78" y="46"/>
                    <a:pt x="78" y="46"/>
                    <a:pt x="79" y="46"/>
                  </a:cubicBezTo>
                  <a:cubicBezTo>
                    <a:pt x="79" y="46"/>
                    <a:pt x="78" y="47"/>
                    <a:pt x="79" y="47"/>
                  </a:cubicBezTo>
                  <a:cubicBezTo>
                    <a:pt x="79" y="47"/>
                    <a:pt x="80" y="47"/>
                    <a:pt x="80" y="47"/>
                  </a:cubicBezTo>
                  <a:close/>
                  <a:moveTo>
                    <a:pt x="91" y="58"/>
                  </a:moveTo>
                  <a:cubicBezTo>
                    <a:pt x="91" y="58"/>
                    <a:pt x="91" y="58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7"/>
                    <a:pt x="90" y="57"/>
                  </a:cubicBezTo>
                  <a:cubicBezTo>
                    <a:pt x="89" y="55"/>
                    <a:pt x="87" y="54"/>
                    <a:pt x="88" y="53"/>
                  </a:cubicBezTo>
                  <a:cubicBezTo>
                    <a:pt x="89" y="51"/>
                    <a:pt x="89" y="56"/>
                    <a:pt x="91" y="57"/>
                  </a:cubicBezTo>
                  <a:cubicBezTo>
                    <a:pt x="91" y="57"/>
                    <a:pt x="91" y="57"/>
                    <a:pt x="91" y="58"/>
                  </a:cubicBezTo>
                  <a:close/>
                  <a:moveTo>
                    <a:pt x="87" y="98"/>
                  </a:moveTo>
                  <a:cubicBezTo>
                    <a:pt x="86" y="99"/>
                    <a:pt x="85" y="99"/>
                    <a:pt x="85" y="101"/>
                  </a:cubicBezTo>
                  <a:cubicBezTo>
                    <a:pt x="85" y="102"/>
                    <a:pt x="85" y="103"/>
                    <a:pt x="85" y="105"/>
                  </a:cubicBezTo>
                  <a:cubicBezTo>
                    <a:pt x="85" y="105"/>
                    <a:pt x="85" y="105"/>
                    <a:pt x="85" y="106"/>
                  </a:cubicBezTo>
                  <a:cubicBezTo>
                    <a:pt x="85" y="107"/>
                    <a:pt x="84" y="109"/>
                    <a:pt x="84" y="111"/>
                  </a:cubicBezTo>
                  <a:cubicBezTo>
                    <a:pt x="85" y="111"/>
                    <a:pt x="86" y="112"/>
                    <a:pt x="86" y="111"/>
                  </a:cubicBezTo>
                  <a:cubicBezTo>
                    <a:pt x="87" y="110"/>
                    <a:pt x="87" y="108"/>
                    <a:pt x="88" y="106"/>
                  </a:cubicBezTo>
                  <a:cubicBezTo>
                    <a:pt x="88" y="103"/>
                    <a:pt x="89" y="102"/>
                    <a:pt x="89" y="99"/>
                  </a:cubicBezTo>
                  <a:cubicBezTo>
                    <a:pt x="89" y="97"/>
                    <a:pt x="89" y="97"/>
                    <a:pt x="88" y="96"/>
                  </a:cubicBezTo>
                  <a:cubicBezTo>
                    <a:pt x="88" y="96"/>
                    <a:pt x="87" y="98"/>
                    <a:pt x="87" y="98"/>
                  </a:cubicBezTo>
                  <a:close/>
                  <a:moveTo>
                    <a:pt x="130" y="73"/>
                  </a:moveTo>
                  <a:cubicBezTo>
                    <a:pt x="129" y="73"/>
                    <a:pt x="129" y="73"/>
                    <a:pt x="129" y="73"/>
                  </a:cubicBezTo>
                  <a:cubicBezTo>
                    <a:pt x="129" y="73"/>
                    <a:pt x="129" y="75"/>
                    <a:pt x="128" y="75"/>
                  </a:cubicBezTo>
                  <a:cubicBezTo>
                    <a:pt x="128" y="75"/>
                    <a:pt x="128" y="73"/>
                    <a:pt x="128" y="73"/>
                  </a:cubicBezTo>
                  <a:cubicBezTo>
                    <a:pt x="128" y="74"/>
                    <a:pt x="128" y="75"/>
                    <a:pt x="128" y="76"/>
                  </a:cubicBezTo>
                  <a:cubicBezTo>
                    <a:pt x="128" y="76"/>
                    <a:pt x="129" y="76"/>
                    <a:pt x="129" y="76"/>
                  </a:cubicBezTo>
                  <a:cubicBezTo>
                    <a:pt x="129" y="76"/>
                    <a:pt x="129" y="77"/>
                    <a:pt x="129" y="77"/>
                  </a:cubicBezTo>
                  <a:cubicBezTo>
                    <a:pt x="129" y="77"/>
                    <a:pt x="130" y="77"/>
                    <a:pt x="130" y="77"/>
                  </a:cubicBezTo>
                  <a:cubicBezTo>
                    <a:pt x="132" y="77"/>
                    <a:pt x="131" y="73"/>
                    <a:pt x="130" y="73"/>
                  </a:cubicBezTo>
                  <a:cubicBezTo>
                    <a:pt x="130" y="73"/>
                    <a:pt x="130" y="73"/>
                    <a:pt x="130" y="73"/>
                  </a:cubicBezTo>
                  <a:close/>
                  <a:moveTo>
                    <a:pt x="125" y="75"/>
                  </a:moveTo>
                  <a:cubicBezTo>
                    <a:pt x="125" y="75"/>
                    <a:pt x="126" y="75"/>
                    <a:pt x="126" y="75"/>
                  </a:cubicBezTo>
                  <a:cubicBezTo>
                    <a:pt x="127" y="74"/>
                    <a:pt x="126" y="74"/>
                    <a:pt x="126" y="74"/>
                  </a:cubicBezTo>
                  <a:cubicBezTo>
                    <a:pt x="127" y="73"/>
                    <a:pt x="127" y="74"/>
                    <a:pt x="127" y="74"/>
                  </a:cubicBezTo>
                  <a:cubicBezTo>
                    <a:pt x="127" y="73"/>
                    <a:pt x="127" y="73"/>
                    <a:pt x="128" y="73"/>
                  </a:cubicBezTo>
                  <a:cubicBezTo>
                    <a:pt x="128" y="73"/>
                    <a:pt x="128" y="72"/>
                    <a:pt x="128" y="72"/>
                  </a:cubicBezTo>
                  <a:cubicBezTo>
                    <a:pt x="128" y="71"/>
                    <a:pt x="129" y="71"/>
                    <a:pt x="129" y="72"/>
                  </a:cubicBezTo>
                  <a:cubicBezTo>
                    <a:pt x="129" y="72"/>
                    <a:pt x="128" y="73"/>
                    <a:pt x="128" y="73"/>
                  </a:cubicBezTo>
                  <a:cubicBezTo>
                    <a:pt x="129" y="73"/>
                    <a:pt x="129" y="72"/>
                    <a:pt x="129" y="72"/>
                  </a:cubicBezTo>
                  <a:cubicBezTo>
                    <a:pt x="130" y="72"/>
                    <a:pt x="130" y="71"/>
                    <a:pt x="130" y="71"/>
                  </a:cubicBezTo>
                  <a:cubicBezTo>
                    <a:pt x="130" y="71"/>
                    <a:pt x="129" y="71"/>
                    <a:pt x="129" y="71"/>
                  </a:cubicBezTo>
                  <a:cubicBezTo>
                    <a:pt x="129" y="71"/>
                    <a:pt x="129" y="70"/>
                    <a:pt x="129" y="69"/>
                  </a:cubicBezTo>
                  <a:cubicBezTo>
                    <a:pt x="129" y="69"/>
                    <a:pt x="128" y="70"/>
                    <a:pt x="128" y="69"/>
                  </a:cubicBezTo>
                  <a:cubicBezTo>
                    <a:pt x="128" y="68"/>
                    <a:pt x="128" y="67"/>
                    <a:pt x="128" y="66"/>
                  </a:cubicBezTo>
                  <a:cubicBezTo>
                    <a:pt x="128" y="65"/>
                    <a:pt x="127" y="65"/>
                    <a:pt x="127" y="66"/>
                  </a:cubicBezTo>
                  <a:cubicBezTo>
                    <a:pt x="126" y="68"/>
                    <a:pt x="126" y="67"/>
                    <a:pt x="126" y="69"/>
                  </a:cubicBezTo>
                  <a:cubicBezTo>
                    <a:pt x="126" y="69"/>
                    <a:pt x="127" y="72"/>
                    <a:pt x="127" y="72"/>
                  </a:cubicBezTo>
                  <a:cubicBezTo>
                    <a:pt x="126" y="73"/>
                    <a:pt x="125" y="72"/>
                    <a:pt x="125" y="75"/>
                  </a:cubicBezTo>
                  <a:close/>
                  <a:moveTo>
                    <a:pt x="127" y="60"/>
                  </a:moveTo>
                  <a:cubicBezTo>
                    <a:pt x="127" y="60"/>
                    <a:pt x="127" y="60"/>
                    <a:pt x="127" y="59"/>
                  </a:cubicBezTo>
                  <a:cubicBezTo>
                    <a:pt x="127" y="59"/>
                    <a:pt x="126" y="59"/>
                    <a:pt x="126" y="59"/>
                  </a:cubicBezTo>
                  <a:cubicBezTo>
                    <a:pt x="126" y="60"/>
                    <a:pt x="126" y="61"/>
                    <a:pt x="126" y="61"/>
                  </a:cubicBezTo>
                  <a:cubicBezTo>
                    <a:pt x="126" y="62"/>
                    <a:pt x="125" y="62"/>
                    <a:pt x="126" y="63"/>
                  </a:cubicBezTo>
                  <a:cubicBezTo>
                    <a:pt x="126" y="63"/>
                    <a:pt x="127" y="63"/>
                    <a:pt x="127" y="63"/>
                  </a:cubicBezTo>
                  <a:cubicBezTo>
                    <a:pt x="127" y="63"/>
                    <a:pt x="127" y="62"/>
                    <a:pt x="127" y="61"/>
                  </a:cubicBezTo>
                  <a:cubicBezTo>
                    <a:pt x="127" y="61"/>
                    <a:pt x="127" y="61"/>
                    <a:pt x="127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82"/>
            <p:cNvSpPr>
              <a:spLocks/>
            </p:cNvSpPr>
            <p:nvPr/>
          </p:nvSpPr>
          <p:spPr bwMode="auto">
            <a:xfrm>
              <a:off x="11421531" y="1504046"/>
              <a:ext cx="85301" cy="141879"/>
            </a:xfrm>
            <a:custGeom>
              <a:avLst/>
              <a:gdLst>
                <a:gd name="T0" fmla="*/ 4 w 45"/>
                <a:gd name="T1" fmla="*/ 46 h 75"/>
                <a:gd name="T2" fmla="*/ 4 w 45"/>
                <a:gd name="T3" fmla="*/ 40 h 75"/>
                <a:gd name="T4" fmla="*/ 9 w 45"/>
                <a:gd name="T5" fmla="*/ 40 h 75"/>
                <a:gd name="T6" fmla="*/ 6 w 45"/>
                <a:gd name="T7" fmla="*/ 30 h 75"/>
                <a:gd name="T8" fmla="*/ 12 w 45"/>
                <a:gd name="T9" fmla="*/ 11 h 75"/>
                <a:gd name="T10" fmla="*/ 45 w 45"/>
                <a:gd name="T11" fmla="*/ 11 h 75"/>
                <a:gd name="T12" fmla="*/ 41 w 45"/>
                <a:gd name="T13" fmla="*/ 19 h 75"/>
                <a:gd name="T14" fmla="*/ 27 w 45"/>
                <a:gd name="T15" fmla="*/ 13 h 75"/>
                <a:gd name="T16" fmla="*/ 15 w 45"/>
                <a:gd name="T17" fmla="*/ 29 h 75"/>
                <a:gd name="T18" fmla="*/ 18 w 45"/>
                <a:gd name="T19" fmla="*/ 39 h 75"/>
                <a:gd name="T20" fmla="*/ 19 w 45"/>
                <a:gd name="T21" fmla="*/ 40 h 75"/>
                <a:gd name="T22" fmla="*/ 31 w 45"/>
                <a:gd name="T23" fmla="*/ 40 h 75"/>
                <a:gd name="T24" fmla="*/ 31 w 45"/>
                <a:gd name="T25" fmla="*/ 46 h 75"/>
                <a:gd name="T26" fmla="*/ 21 w 45"/>
                <a:gd name="T27" fmla="*/ 46 h 75"/>
                <a:gd name="T28" fmla="*/ 23 w 45"/>
                <a:gd name="T29" fmla="*/ 51 h 75"/>
                <a:gd name="T30" fmla="*/ 17 w 45"/>
                <a:gd name="T31" fmla="*/ 69 h 75"/>
                <a:gd name="T32" fmla="*/ 38 w 45"/>
                <a:gd name="T33" fmla="*/ 69 h 75"/>
                <a:gd name="T34" fmla="*/ 38 w 45"/>
                <a:gd name="T35" fmla="*/ 75 h 75"/>
                <a:gd name="T36" fmla="*/ 0 w 45"/>
                <a:gd name="T37" fmla="*/ 75 h 75"/>
                <a:gd name="T38" fmla="*/ 0 w 45"/>
                <a:gd name="T39" fmla="*/ 69 h 75"/>
                <a:gd name="T40" fmla="*/ 3 w 45"/>
                <a:gd name="T41" fmla="*/ 69 h 75"/>
                <a:gd name="T42" fmla="*/ 14 w 45"/>
                <a:gd name="T43" fmla="*/ 53 h 75"/>
                <a:gd name="T44" fmla="*/ 12 w 45"/>
                <a:gd name="T45" fmla="*/ 46 h 75"/>
                <a:gd name="T46" fmla="*/ 4 w 45"/>
                <a:gd name="T47" fmla="*/ 4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75">
                  <a:moveTo>
                    <a:pt x="4" y="46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7" y="37"/>
                    <a:pt x="6" y="34"/>
                    <a:pt x="6" y="30"/>
                  </a:cubicBezTo>
                  <a:cubicBezTo>
                    <a:pt x="5" y="23"/>
                    <a:pt x="7" y="16"/>
                    <a:pt x="12" y="11"/>
                  </a:cubicBezTo>
                  <a:cubicBezTo>
                    <a:pt x="22" y="0"/>
                    <a:pt x="39" y="5"/>
                    <a:pt x="45" y="11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37" y="14"/>
                    <a:pt x="34" y="13"/>
                    <a:pt x="27" y="13"/>
                  </a:cubicBezTo>
                  <a:cubicBezTo>
                    <a:pt x="19" y="13"/>
                    <a:pt x="14" y="19"/>
                    <a:pt x="15" y="29"/>
                  </a:cubicBezTo>
                  <a:cubicBezTo>
                    <a:pt x="15" y="32"/>
                    <a:pt x="17" y="36"/>
                    <a:pt x="18" y="39"/>
                  </a:cubicBezTo>
                  <a:cubicBezTo>
                    <a:pt x="18" y="39"/>
                    <a:pt x="18" y="40"/>
                    <a:pt x="1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8"/>
                    <a:pt x="22" y="49"/>
                    <a:pt x="23" y="51"/>
                  </a:cubicBezTo>
                  <a:cubicBezTo>
                    <a:pt x="24" y="57"/>
                    <a:pt x="22" y="65"/>
                    <a:pt x="17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0" y="66"/>
                    <a:pt x="16" y="62"/>
                    <a:pt x="14" y="53"/>
                  </a:cubicBezTo>
                  <a:cubicBezTo>
                    <a:pt x="14" y="51"/>
                    <a:pt x="13" y="49"/>
                    <a:pt x="12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83"/>
            <p:cNvSpPr>
              <a:spLocks/>
            </p:cNvSpPr>
            <p:nvPr/>
          </p:nvSpPr>
          <p:spPr bwMode="auto">
            <a:xfrm>
              <a:off x="11527722" y="1430060"/>
              <a:ext cx="120988" cy="132304"/>
            </a:xfrm>
            <a:custGeom>
              <a:avLst/>
              <a:gdLst>
                <a:gd name="T0" fmla="*/ 59 w 139"/>
                <a:gd name="T1" fmla="*/ 152 h 152"/>
                <a:gd name="T2" fmla="*/ 59 w 139"/>
                <a:gd name="T3" fmla="*/ 104 h 152"/>
                <a:gd name="T4" fmla="*/ 26 w 139"/>
                <a:gd name="T5" fmla="*/ 104 h 152"/>
                <a:gd name="T6" fmla="*/ 26 w 139"/>
                <a:gd name="T7" fmla="*/ 89 h 152"/>
                <a:gd name="T8" fmla="*/ 59 w 139"/>
                <a:gd name="T9" fmla="*/ 89 h 152"/>
                <a:gd name="T10" fmla="*/ 59 w 139"/>
                <a:gd name="T11" fmla="*/ 78 h 152"/>
                <a:gd name="T12" fmla="*/ 26 w 139"/>
                <a:gd name="T13" fmla="*/ 78 h 152"/>
                <a:gd name="T14" fmla="*/ 26 w 139"/>
                <a:gd name="T15" fmla="*/ 65 h 152"/>
                <a:gd name="T16" fmla="*/ 56 w 139"/>
                <a:gd name="T17" fmla="*/ 65 h 152"/>
                <a:gd name="T18" fmla="*/ 0 w 139"/>
                <a:gd name="T19" fmla="*/ 0 h 152"/>
                <a:gd name="T20" fmla="*/ 24 w 139"/>
                <a:gd name="T21" fmla="*/ 0 h 152"/>
                <a:gd name="T22" fmla="*/ 69 w 139"/>
                <a:gd name="T23" fmla="*/ 50 h 152"/>
                <a:gd name="T24" fmla="*/ 115 w 139"/>
                <a:gd name="T25" fmla="*/ 0 h 152"/>
                <a:gd name="T26" fmla="*/ 139 w 139"/>
                <a:gd name="T27" fmla="*/ 0 h 152"/>
                <a:gd name="T28" fmla="*/ 80 w 139"/>
                <a:gd name="T29" fmla="*/ 65 h 152"/>
                <a:gd name="T30" fmla="*/ 113 w 139"/>
                <a:gd name="T31" fmla="*/ 65 h 152"/>
                <a:gd name="T32" fmla="*/ 113 w 139"/>
                <a:gd name="T33" fmla="*/ 78 h 152"/>
                <a:gd name="T34" fmla="*/ 78 w 139"/>
                <a:gd name="T35" fmla="*/ 78 h 152"/>
                <a:gd name="T36" fmla="*/ 78 w 139"/>
                <a:gd name="T37" fmla="*/ 89 h 152"/>
                <a:gd name="T38" fmla="*/ 113 w 139"/>
                <a:gd name="T39" fmla="*/ 89 h 152"/>
                <a:gd name="T40" fmla="*/ 113 w 139"/>
                <a:gd name="T41" fmla="*/ 104 h 152"/>
                <a:gd name="T42" fmla="*/ 78 w 139"/>
                <a:gd name="T43" fmla="*/ 104 h 152"/>
                <a:gd name="T44" fmla="*/ 78 w 139"/>
                <a:gd name="T45" fmla="*/ 152 h 152"/>
                <a:gd name="T46" fmla="*/ 59 w 139"/>
                <a:gd name="T47" fmla="*/ 152 h 152"/>
                <a:gd name="T48" fmla="*/ 59 w 139"/>
                <a:gd name="T4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52">
                  <a:moveTo>
                    <a:pt x="59" y="152"/>
                  </a:moveTo>
                  <a:lnTo>
                    <a:pt x="59" y="104"/>
                  </a:lnTo>
                  <a:lnTo>
                    <a:pt x="26" y="104"/>
                  </a:lnTo>
                  <a:lnTo>
                    <a:pt x="26" y="89"/>
                  </a:lnTo>
                  <a:lnTo>
                    <a:pt x="59" y="89"/>
                  </a:lnTo>
                  <a:lnTo>
                    <a:pt x="59" y="78"/>
                  </a:lnTo>
                  <a:lnTo>
                    <a:pt x="26" y="78"/>
                  </a:lnTo>
                  <a:lnTo>
                    <a:pt x="26" y="65"/>
                  </a:lnTo>
                  <a:lnTo>
                    <a:pt x="56" y="6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9" y="50"/>
                  </a:lnTo>
                  <a:lnTo>
                    <a:pt x="115" y="0"/>
                  </a:lnTo>
                  <a:lnTo>
                    <a:pt x="139" y="0"/>
                  </a:lnTo>
                  <a:lnTo>
                    <a:pt x="80" y="65"/>
                  </a:lnTo>
                  <a:lnTo>
                    <a:pt x="113" y="65"/>
                  </a:lnTo>
                  <a:lnTo>
                    <a:pt x="113" y="78"/>
                  </a:lnTo>
                  <a:lnTo>
                    <a:pt x="78" y="78"/>
                  </a:lnTo>
                  <a:lnTo>
                    <a:pt x="78" y="89"/>
                  </a:lnTo>
                  <a:lnTo>
                    <a:pt x="113" y="89"/>
                  </a:lnTo>
                  <a:lnTo>
                    <a:pt x="113" y="104"/>
                  </a:lnTo>
                  <a:lnTo>
                    <a:pt x="78" y="104"/>
                  </a:lnTo>
                  <a:lnTo>
                    <a:pt x="78" y="152"/>
                  </a:lnTo>
                  <a:lnTo>
                    <a:pt x="59" y="152"/>
                  </a:lnTo>
                  <a:lnTo>
                    <a:pt x="5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84"/>
            <p:cNvSpPr>
              <a:spLocks/>
            </p:cNvSpPr>
            <p:nvPr/>
          </p:nvSpPr>
          <p:spPr bwMode="auto">
            <a:xfrm>
              <a:off x="11121236" y="1130635"/>
              <a:ext cx="498750" cy="254163"/>
            </a:xfrm>
            <a:custGeom>
              <a:avLst/>
              <a:gdLst>
                <a:gd name="T0" fmla="*/ 263 w 263"/>
                <a:gd name="T1" fmla="*/ 107 h 134"/>
                <a:gd name="T2" fmla="*/ 244 w 263"/>
                <a:gd name="T3" fmla="*/ 134 h 134"/>
                <a:gd name="T4" fmla="*/ 225 w 263"/>
                <a:gd name="T5" fmla="*/ 107 h 134"/>
                <a:gd name="T6" fmla="*/ 238 w 263"/>
                <a:gd name="T7" fmla="*/ 107 h 134"/>
                <a:gd name="T8" fmla="*/ 132 w 263"/>
                <a:gd name="T9" fmla="*/ 12 h 134"/>
                <a:gd name="T10" fmla="*/ 25 w 263"/>
                <a:gd name="T11" fmla="*/ 107 h 134"/>
                <a:gd name="T12" fmla="*/ 38 w 263"/>
                <a:gd name="T13" fmla="*/ 107 h 134"/>
                <a:gd name="T14" fmla="*/ 19 w 263"/>
                <a:gd name="T15" fmla="*/ 134 h 134"/>
                <a:gd name="T16" fmla="*/ 0 w 263"/>
                <a:gd name="T17" fmla="*/ 107 h 134"/>
                <a:gd name="T18" fmla="*/ 13 w 263"/>
                <a:gd name="T19" fmla="*/ 107 h 134"/>
                <a:gd name="T20" fmla="*/ 132 w 263"/>
                <a:gd name="T21" fmla="*/ 0 h 134"/>
                <a:gd name="T22" fmla="*/ 250 w 263"/>
                <a:gd name="T23" fmla="*/ 107 h 134"/>
                <a:gd name="T24" fmla="*/ 263 w 263"/>
                <a:gd name="T25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134">
                  <a:moveTo>
                    <a:pt x="263" y="107"/>
                  </a:moveTo>
                  <a:cubicBezTo>
                    <a:pt x="244" y="134"/>
                    <a:pt x="244" y="134"/>
                    <a:pt x="244" y="134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32" y="53"/>
                    <a:pt x="187" y="12"/>
                    <a:pt x="132" y="12"/>
                  </a:cubicBezTo>
                  <a:cubicBezTo>
                    <a:pt x="76" y="12"/>
                    <a:pt x="31" y="53"/>
                    <a:pt x="25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20" y="47"/>
                    <a:pt x="70" y="0"/>
                    <a:pt x="132" y="0"/>
                  </a:cubicBezTo>
                  <a:cubicBezTo>
                    <a:pt x="193" y="0"/>
                    <a:pt x="243" y="47"/>
                    <a:pt x="250" y="107"/>
                  </a:cubicBezTo>
                  <a:cubicBezTo>
                    <a:pt x="263" y="107"/>
                    <a:pt x="263" y="107"/>
                    <a:pt x="263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85"/>
            <p:cNvSpPr>
              <a:spLocks/>
            </p:cNvSpPr>
            <p:nvPr/>
          </p:nvSpPr>
          <p:spPr bwMode="auto">
            <a:xfrm>
              <a:off x="11241354" y="1509268"/>
              <a:ext cx="130563" cy="136656"/>
            </a:xfrm>
            <a:custGeom>
              <a:avLst/>
              <a:gdLst>
                <a:gd name="T0" fmla="*/ 58 w 69"/>
                <a:gd name="T1" fmla="*/ 45 h 72"/>
                <a:gd name="T2" fmla="*/ 69 w 69"/>
                <a:gd name="T3" fmla="*/ 47 h 72"/>
                <a:gd name="T4" fmla="*/ 60 w 69"/>
                <a:gd name="T5" fmla="*/ 66 h 72"/>
                <a:gd name="T6" fmla="*/ 40 w 69"/>
                <a:gd name="T7" fmla="*/ 72 h 72"/>
                <a:gd name="T8" fmla="*/ 17 w 69"/>
                <a:gd name="T9" fmla="*/ 63 h 72"/>
                <a:gd name="T10" fmla="*/ 10 w 69"/>
                <a:gd name="T11" fmla="*/ 47 h 72"/>
                <a:gd name="T12" fmla="*/ 0 w 69"/>
                <a:gd name="T13" fmla="*/ 47 h 72"/>
                <a:gd name="T14" fmla="*/ 0 w 69"/>
                <a:gd name="T15" fmla="*/ 40 h 72"/>
                <a:gd name="T16" fmla="*/ 9 w 69"/>
                <a:gd name="T17" fmla="*/ 40 h 72"/>
                <a:gd name="T18" fmla="*/ 9 w 69"/>
                <a:gd name="T19" fmla="*/ 36 h 72"/>
                <a:gd name="T20" fmla="*/ 9 w 69"/>
                <a:gd name="T21" fmla="*/ 35 h 72"/>
                <a:gd name="T22" fmla="*/ 0 w 69"/>
                <a:gd name="T23" fmla="*/ 35 h 72"/>
                <a:gd name="T24" fmla="*/ 0 w 69"/>
                <a:gd name="T25" fmla="*/ 29 h 72"/>
                <a:gd name="T26" fmla="*/ 9 w 69"/>
                <a:gd name="T27" fmla="*/ 29 h 72"/>
                <a:gd name="T28" fmla="*/ 18 w 69"/>
                <a:gd name="T29" fmla="*/ 9 h 72"/>
                <a:gd name="T30" fmla="*/ 40 w 69"/>
                <a:gd name="T31" fmla="*/ 0 h 72"/>
                <a:gd name="T32" fmla="*/ 68 w 69"/>
                <a:gd name="T33" fmla="*/ 22 h 72"/>
                <a:gd name="T34" fmla="*/ 57 w 69"/>
                <a:gd name="T35" fmla="*/ 24 h 72"/>
                <a:gd name="T36" fmla="*/ 41 w 69"/>
                <a:gd name="T37" fmla="*/ 9 h 72"/>
                <a:gd name="T38" fmla="*/ 21 w 69"/>
                <a:gd name="T39" fmla="*/ 29 h 72"/>
                <a:gd name="T40" fmla="*/ 50 w 69"/>
                <a:gd name="T41" fmla="*/ 29 h 72"/>
                <a:gd name="T42" fmla="*/ 50 w 69"/>
                <a:gd name="T43" fmla="*/ 35 h 72"/>
                <a:gd name="T44" fmla="*/ 21 w 69"/>
                <a:gd name="T45" fmla="*/ 35 h 72"/>
                <a:gd name="T46" fmla="*/ 21 w 69"/>
                <a:gd name="T47" fmla="*/ 36 h 72"/>
                <a:gd name="T48" fmla="*/ 21 w 69"/>
                <a:gd name="T49" fmla="*/ 40 h 72"/>
                <a:gd name="T50" fmla="*/ 50 w 69"/>
                <a:gd name="T51" fmla="*/ 40 h 72"/>
                <a:gd name="T52" fmla="*/ 50 w 69"/>
                <a:gd name="T53" fmla="*/ 47 h 72"/>
                <a:gd name="T54" fmla="*/ 22 w 69"/>
                <a:gd name="T55" fmla="*/ 47 h 72"/>
                <a:gd name="T56" fmla="*/ 40 w 69"/>
                <a:gd name="T57" fmla="*/ 63 h 72"/>
                <a:gd name="T58" fmla="*/ 58 w 69"/>
                <a:gd name="T59" fmla="*/ 4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" h="72">
                  <a:moveTo>
                    <a:pt x="58" y="45"/>
                  </a:moveTo>
                  <a:cubicBezTo>
                    <a:pt x="69" y="47"/>
                    <a:pt x="69" y="47"/>
                    <a:pt x="69" y="47"/>
                  </a:cubicBezTo>
                  <a:cubicBezTo>
                    <a:pt x="68" y="55"/>
                    <a:pt x="65" y="61"/>
                    <a:pt x="60" y="66"/>
                  </a:cubicBezTo>
                  <a:cubicBezTo>
                    <a:pt x="55" y="70"/>
                    <a:pt x="48" y="72"/>
                    <a:pt x="40" y="72"/>
                  </a:cubicBezTo>
                  <a:cubicBezTo>
                    <a:pt x="30" y="72"/>
                    <a:pt x="23" y="69"/>
                    <a:pt x="17" y="63"/>
                  </a:cubicBezTo>
                  <a:cubicBezTo>
                    <a:pt x="13" y="59"/>
                    <a:pt x="11" y="53"/>
                    <a:pt x="1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8"/>
                    <a:pt x="9" y="36"/>
                  </a:cubicBezTo>
                  <a:cubicBezTo>
                    <a:pt x="9" y="36"/>
                    <a:pt x="9" y="36"/>
                    <a:pt x="9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0"/>
                    <a:pt x="13" y="13"/>
                    <a:pt x="18" y="9"/>
                  </a:cubicBezTo>
                  <a:cubicBezTo>
                    <a:pt x="24" y="3"/>
                    <a:pt x="31" y="0"/>
                    <a:pt x="40" y="0"/>
                  </a:cubicBezTo>
                  <a:cubicBezTo>
                    <a:pt x="56" y="0"/>
                    <a:pt x="65" y="7"/>
                    <a:pt x="68" y="22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14"/>
                    <a:pt x="49" y="9"/>
                    <a:pt x="41" y="9"/>
                  </a:cubicBezTo>
                  <a:cubicBezTo>
                    <a:pt x="30" y="9"/>
                    <a:pt x="23" y="16"/>
                    <a:pt x="21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9"/>
                    <a:pt x="21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4" y="57"/>
                    <a:pt x="30" y="63"/>
                    <a:pt x="40" y="63"/>
                  </a:cubicBezTo>
                  <a:cubicBezTo>
                    <a:pt x="50" y="63"/>
                    <a:pt x="56" y="57"/>
                    <a:pt x="58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86"/>
            <p:cNvSpPr>
              <a:spLocks noEditPoints="1"/>
            </p:cNvSpPr>
            <p:nvPr/>
          </p:nvSpPr>
          <p:spPr bwMode="auto">
            <a:xfrm>
              <a:off x="11114273" y="1399595"/>
              <a:ext cx="92264" cy="147971"/>
            </a:xfrm>
            <a:custGeom>
              <a:avLst/>
              <a:gdLst>
                <a:gd name="T0" fmla="*/ 0 w 49"/>
                <a:gd name="T1" fmla="*/ 50 h 78"/>
                <a:gd name="T2" fmla="*/ 7 w 49"/>
                <a:gd name="T3" fmla="*/ 50 h 78"/>
                <a:gd name="T4" fmla="*/ 13 w 49"/>
                <a:gd name="T5" fmla="*/ 60 h 78"/>
                <a:gd name="T6" fmla="*/ 16 w 49"/>
                <a:gd name="T7" fmla="*/ 62 h 78"/>
                <a:gd name="T8" fmla="*/ 16 w 49"/>
                <a:gd name="T9" fmla="*/ 40 h 78"/>
                <a:gd name="T10" fmla="*/ 6 w 49"/>
                <a:gd name="T11" fmla="*/ 35 h 78"/>
                <a:gd name="T12" fmla="*/ 2 w 49"/>
                <a:gd name="T13" fmla="*/ 25 h 78"/>
                <a:gd name="T14" fmla="*/ 8 w 49"/>
                <a:gd name="T15" fmla="*/ 12 h 78"/>
                <a:gd name="T16" fmla="*/ 16 w 49"/>
                <a:gd name="T17" fmla="*/ 9 h 78"/>
                <a:gd name="T18" fmla="*/ 16 w 49"/>
                <a:gd name="T19" fmla="*/ 0 h 78"/>
                <a:gd name="T20" fmla="*/ 22 w 49"/>
                <a:gd name="T21" fmla="*/ 0 h 78"/>
                <a:gd name="T22" fmla="*/ 22 w 49"/>
                <a:gd name="T23" fmla="*/ 8 h 78"/>
                <a:gd name="T24" fmla="*/ 24 w 49"/>
                <a:gd name="T25" fmla="*/ 8 h 78"/>
                <a:gd name="T26" fmla="*/ 26 w 49"/>
                <a:gd name="T27" fmla="*/ 8 h 78"/>
                <a:gd name="T28" fmla="*/ 26 w 49"/>
                <a:gd name="T29" fmla="*/ 0 h 78"/>
                <a:gd name="T30" fmla="*/ 31 w 49"/>
                <a:gd name="T31" fmla="*/ 0 h 78"/>
                <a:gd name="T32" fmla="*/ 31 w 49"/>
                <a:gd name="T33" fmla="*/ 8 h 78"/>
                <a:gd name="T34" fmla="*/ 41 w 49"/>
                <a:gd name="T35" fmla="*/ 13 h 78"/>
                <a:gd name="T36" fmla="*/ 47 w 49"/>
                <a:gd name="T37" fmla="*/ 26 h 78"/>
                <a:gd name="T38" fmla="*/ 39 w 49"/>
                <a:gd name="T39" fmla="*/ 27 h 78"/>
                <a:gd name="T40" fmla="*/ 31 w 49"/>
                <a:gd name="T41" fmla="*/ 16 h 78"/>
                <a:gd name="T42" fmla="*/ 31 w 49"/>
                <a:gd name="T43" fmla="*/ 36 h 78"/>
                <a:gd name="T44" fmla="*/ 38 w 49"/>
                <a:gd name="T45" fmla="*/ 38 h 78"/>
                <a:gd name="T46" fmla="*/ 46 w 49"/>
                <a:gd name="T47" fmla="*/ 43 h 78"/>
                <a:gd name="T48" fmla="*/ 49 w 49"/>
                <a:gd name="T49" fmla="*/ 53 h 78"/>
                <a:gd name="T50" fmla="*/ 42 w 49"/>
                <a:gd name="T51" fmla="*/ 66 h 78"/>
                <a:gd name="T52" fmla="*/ 31 w 49"/>
                <a:gd name="T53" fmla="*/ 71 h 78"/>
                <a:gd name="T54" fmla="*/ 31 w 49"/>
                <a:gd name="T55" fmla="*/ 78 h 78"/>
                <a:gd name="T56" fmla="*/ 26 w 49"/>
                <a:gd name="T57" fmla="*/ 78 h 78"/>
                <a:gd name="T58" fmla="*/ 26 w 49"/>
                <a:gd name="T59" fmla="*/ 71 h 78"/>
                <a:gd name="T60" fmla="*/ 22 w 49"/>
                <a:gd name="T61" fmla="*/ 71 h 78"/>
                <a:gd name="T62" fmla="*/ 22 w 49"/>
                <a:gd name="T63" fmla="*/ 78 h 78"/>
                <a:gd name="T64" fmla="*/ 16 w 49"/>
                <a:gd name="T65" fmla="*/ 78 h 78"/>
                <a:gd name="T66" fmla="*/ 16 w 49"/>
                <a:gd name="T67" fmla="*/ 70 h 78"/>
                <a:gd name="T68" fmla="*/ 7 w 49"/>
                <a:gd name="T69" fmla="*/ 65 h 78"/>
                <a:gd name="T70" fmla="*/ 0 w 49"/>
                <a:gd name="T71" fmla="*/ 50 h 78"/>
                <a:gd name="T72" fmla="*/ 22 w 49"/>
                <a:gd name="T73" fmla="*/ 64 h 78"/>
                <a:gd name="T74" fmla="*/ 26 w 49"/>
                <a:gd name="T75" fmla="*/ 64 h 78"/>
                <a:gd name="T76" fmla="*/ 26 w 49"/>
                <a:gd name="T77" fmla="*/ 42 h 78"/>
                <a:gd name="T78" fmla="*/ 22 w 49"/>
                <a:gd name="T79" fmla="*/ 42 h 78"/>
                <a:gd name="T80" fmla="*/ 22 w 49"/>
                <a:gd name="T81" fmla="*/ 42 h 78"/>
                <a:gd name="T82" fmla="*/ 22 w 49"/>
                <a:gd name="T83" fmla="*/ 64 h 78"/>
                <a:gd name="T84" fmla="*/ 31 w 49"/>
                <a:gd name="T85" fmla="*/ 63 h 78"/>
                <a:gd name="T86" fmla="*/ 37 w 49"/>
                <a:gd name="T87" fmla="*/ 61 h 78"/>
                <a:gd name="T88" fmla="*/ 41 w 49"/>
                <a:gd name="T89" fmla="*/ 53 h 78"/>
                <a:gd name="T90" fmla="*/ 37 w 49"/>
                <a:gd name="T91" fmla="*/ 47 h 78"/>
                <a:gd name="T92" fmla="*/ 31 w 49"/>
                <a:gd name="T93" fmla="*/ 44 h 78"/>
                <a:gd name="T94" fmla="*/ 31 w 49"/>
                <a:gd name="T95" fmla="*/ 63 h 78"/>
                <a:gd name="T96" fmla="*/ 26 w 49"/>
                <a:gd name="T97" fmla="*/ 15 h 78"/>
                <a:gd name="T98" fmla="*/ 24 w 49"/>
                <a:gd name="T99" fmla="*/ 15 h 78"/>
                <a:gd name="T100" fmla="*/ 22 w 49"/>
                <a:gd name="T101" fmla="*/ 15 h 78"/>
                <a:gd name="T102" fmla="*/ 22 w 49"/>
                <a:gd name="T103" fmla="*/ 33 h 78"/>
                <a:gd name="T104" fmla="*/ 25 w 49"/>
                <a:gd name="T105" fmla="*/ 34 h 78"/>
                <a:gd name="T106" fmla="*/ 26 w 49"/>
                <a:gd name="T107" fmla="*/ 34 h 78"/>
                <a:gd name="T108" fmla="*/ 26 w 49"/>
                <a:gd name="T109" fmla="*/ 15 h 78"/>
                <a:gd name="T110" fmla="*/ 16 w 49"/>
                <a:gd name="T111" fmla="*/ 16 h 78"/>
                <a:gd name="T112" fmla="*/ 10 w 49"/>
                <a:gd name="T113" fmla="*/ 24 h 78"/>
                <a:gd name="T114" fmla="*/ 13 w 49"/>
                <a:gd name="T115" fmla="*/ 30 h 78"/>
                <a:gd name="T116" fmla="*/ 16 w 49"/>
                <a:gd name="T117" fmla="*/ 31 h 78"/>
                <a:gd name="T118" fmla="*/ 16 w 49"/>
                <a:gd name="T119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" h="78">
                  <a:moveTo>
                    <a:pt x="0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8" y="55"/>
                    <a:pt x="10" y="58"/>
                    <a:pt x="13" y="60"/>
                  </a:cubicBezTo>
                  <a:cubicBezTo>
                    <a:pt x="14" y="61"/>
                    <a:pt x="15" y="61"/>
                    <a:pt x="16" y="62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1" y="38"/>
                    <a:pt x="8" y="37"/>
                    <a:pt x="6" y="35"/>
                  </a:cubicBezTo>
                  <a:cubicBezTo>
                    <a:pt x="4" y="32"/>
                    <a:pt x="2" y="28"/>
                    <a:pt x="2" y="25"/>
                  </a:cubicBezTo>
                  <a:cubicBezTo>
                    <a:pt x="2" y="19"/>
                    <a:pt x="4" y="15"/>
                    <a:pt x="8" y="12"/>
                  </a:cubicBezTo>
                  <a:cubicBezTo>
                    <a:pt x="11" y="11"/>
                    <a:pt x="13" y="9"/>
                    <a:pt x="16" y="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3" y="8"/>
                    <a:pt x="24" y="8"/>
                  </a:cubicBezTo>
                  <a:cubicBezTo>
                    <a:pt x="24" y="8"/>
                    <a:pt x="25" y="8"/>
                    <a:pt x="26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5" y="9"/>
                    <a:pt x="38" y="11"/>
                    <a:pt x="41" y="13"/>
                  </a:cubicBezTo>
                  <a:cubicBezTo>
                    <a:pt x="45" y="16"/>
                    <a:pt x="47" y="21"/>
                    <a:pt x="47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1"/>
                    <a:pt x="36" y="18"/>
                    <a:pt x="31" y="1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4" y="36"/>
                    <a:pt x="36" y="37"/>
                    <a:pt x="38" y="38"/>
                  </a:cubicBezTo>
                  <a:cubicBezTo>
                    <a:pt x="41" y="39"/>
                    <a:pt x="43" y="41"/>
                    <a:pt x="46" y="43"/>
                  </a:cubicBezTo>
                  <a:cubicBezTo>
                    <a:pt x="48" y="46"/>
                    <a:pt x="49" y="49"/>
                    <a:pt x="49" y="53"/>
                  </a:cubicBezTo>
                  <a:cubicBezTo>
                    <a:pt x="49" y="59"/>
                    <a:pt x="46" y="63"/>
                    <a:pt x="42" y="66"/>
                  </a:cubicBezTo>
                  <a:cubicBezTo>
                    <a:pt x="39" y="69"/>
                    <a:pt x="35" y="70"/>
                    <a:pt x="31" y="71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4" y="71"/>
                    <a:pt x="23" y="71"/>
                    <a:pt x="22" y="71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2" y="69"/>
                    <a:pt x="9" y="67"/>
                    <a:pt x="7" y="65"/>
                  </a:cubicBezTo>
                  <a:cubicBezTo>
                    <a:pt x="2" y="61"/>
                    <a:pt x="0" y="56"/>
                    <a:pt x="0" y="50"/>
                  </a:cubicBezTo>
                  <a:close/>
                  <a:moveTo>
                    <a:pt x="22" y="64"/>
                  </a:moveTo>
                  <a:cubicBezTo>
                    <a:pt x="23" y="64"/>
                    <a:pt x="24" y="64"/>
                    <a:pt x="26" y="6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4" y="42"/>
                    <a:pt x="23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64"/>
                    <a:pt x="22" y="64"/>
                    <a:pt x="22" y="64"/>
                  </a:cubicBezTo>
                  <a:close/>
                  <a:moveTo>
                    <a:pt x="31" y="63"/>
                  </a:moveTo>
                  <a:cubicBezTo>
                    <a:pt x="34" y="63"/>
                    <a:pt x="36" y="62"/>
                    <a:pt x="37" y="61"/>
                  </a:cubicBezTo>
                  <a:cubicBezTo>
                    <a:pt x="40" y="59"/>
                    <a:pt x="41" y="56"/>
                    <a:pt x="41" y="53"/>
                  </a:cubicBezTo>
                  <a:cubicBezTo>
                    <a:pt x="41" y="51"/>
                    <a:pt x="40" y="48"/>
                    <a:pt x="37" y="47"/>
                  </a:cubicBezTo>
                  <a:cubicBezTo>
                    <a:pt x="36" y="46"/>
                    <a:pt x="34" y="45"/>
                    <a:pt x="31" y="44"/>
                  </a:cubicBezTo>
                  <a:cubicBezTo>
                    <a:pt x="31" y="63"/>
                    <a:pt x="31" y="63"/>
                    <a:pt x="31" y="63"/>
                  </a:cubicBezTo>
                  <a:close/>
                  <a:moveTo>
                    <a:pt x="26" y="15"/>
                  </a:moveTo>
                  <a:cubicBezTo>
                    <a:pt x="25" y="15"/>
                    <a:pt x="25" y="15"/>
                    <a:pt x="24" y="15"/>
                  </a:cubicBezTo>
                  <a:cubicBezTo>
                    <a:pt x="23" y="15"/>
                    <a:pt x="22" y="15"/>
                    <a:pt x="22" y="15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4" y="34"/>
                    <a:pt x="25" y="34"/>
                  </a:cubicBezTo>
                  <a:cubicBezTo>
                    <a:pt x="25" y="34"/>
                    <a:pt x="25" y="34"/>
                    <a:pt x="26" y="34"/>
                  </a:cubicBezTo>
                  <a:cubicBezTo>
                    <a:pt x="26" y="15"/>
                    <a:pt x="26" y="15"/>
                    <a:pt x="26" y="15"/>
                  </a:cubicBezTo>
                  <a:close/>
                  <a:moveTo>
                    <a:pt x="16" y="16"/>
                  </a:moveTo>
                  <a:cubicBezTo>
                    <a:pt x="12" y="17"/>
                    <a:pt x="10" y="20"/>
                    <a:pt x="10" y="24"/>
                  </a:cubicBezTo>
                  <a:cubicBezTo>
                    <a:pt x="10" y="27"/>
                    <a:pt x="11" y="28"/>
                    <a:pt x="13" y="30"/>
                  </a:cubicBezTo>
                  <a:cubicBezTo>
                    <a:pt x="14" y="30"/>
                    <a:pt x="15" y="31"/>
                    <a:pt x="16" y="31"/>
                  </a:cubicBezTo>
                  <a:cubicBezTo>
                    <a:pt x="16" y="16"/>
                    <a:pt x="16" y="16"/>
                    <a:pt x="1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 userDrawn="1"/>
        </p:nvGrpSpPr>
        <p:grpSpPr>
          <a:xfrm>
            <a:off x="9779919" y="106281"/>
            <a:ext cx="712904" cy="712905"/>
            <a:chOff x="10073032" y="165921"/>
            <a:chExt cx="712904" cy="712905"/>
          </a:xfrm>
        </p:grpSpPr>
        <p:sp>
          <p:nvSpPr>
            <p:cNvPr id="21" name="Oval 21"/>
            <p:cNvSpPr>
              <a:spLocks noChangeArrowheads="1"/>
            </p:cNvSpPr>
            <p:nvPr userDrawn="1"/>
          </p:nvSpPr>
          <p:spPr bwMode="auto">
            <a:xfrm>
              <a:off x="10073032" y="165921"/>
              <a:ext cx="712904" cy="712905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2"/>
            <p:cNvSpPr>
              <a:spLocks/>
            </p:cNvSpPr>
            <p:nvPr userDrawn="1"/>
          </p:nvSpPr>
          <p:spPr bwMode="auto">
            <a:xfrm>
              <a:off x="10250565" y="312941"/>
              <a:ext cx="533522" cy="565885"/>
            </a:xfrm>
            <a:custGeom>
              <a:avLst/>
              <a:gdLst>
                <a:gd name="T0" fmla="*/ 137 w 265"/>
                <a:gd name="T1" fmla="*/ 0 h 281"/>
                <a:gd name="T2" fmla="*/ 265 w 265"/>
                <a:gd name="T3" fmla="*/ 128 h 281"/>
                <a:gd name="T4" fmla="*/ 89 w 265"/>
                <a:gd name="T5" fmla="*/ 281 h 281"/>
                <a:gd name="T6" fmla="*/ 39 w 265"/>
                <a:gd name="T7" fmla="*/ 274 h 281"/>
                <a:gd name="T8" fmla="*/ 0 w 265"/>
                <a:gd name="T9" fmla="*/ 235 h 281"/>
                <a:gd name="T10" fmla="*/ 83 w 265"/>
                <a:gd name="T11" fmla="*/ 164 h 281"/>
                <a:gd name="T12" fmla="*/ 75 w 265"/>
                <a:gd name="T13" fmla="*/ 42 h 281"/>
                <a:gd name="T14" fmla="*/ 137 w 265"/>
                <a:gd name="T1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" h="281">
                  <a:moveTo>
                    <a:pt x="137" y="0"/>
                  </a:moveTo>
                  <a:cubicBezTo>
                    <a:pt x="265" y="128"/>
                    <a:pt x="265" y="128"/>
                    <a:pt x="265" y="128"/>
                  </a:cubicBezTo>
                  <a:cubicBezTo>
                    <a:pt x="253" y="214"/>
                    <a:pt x="179" y="281"/>
                    <a:pt x="89" y="281"/>
                  </a:cubicBezTo>
                  <a:cubicBezTo>
                    <a:pt x="72" y="281"/>
                    <a:pt x="55" y="279"/>
                    <a:pt x="39" y="274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83" y="164"/>
                    <a:pt x="83" y="164"/>
                    <a:pt x="83" y="164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13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3"/>
            <p:cNvSpPr>
              <a:spLocks/>
            </p:cNvSpPr>
            <p:nvPr userDrawn="1"/>
          </p:nvSpPr>
          <p:spPr bwMode="auto">
            <a:xfrm>
              <a:off x="10235770" y="568144"/>
              <a:ext cx="387428" cy="218217"/>
            </a:xfrm>
            <a:custGeom>
              <a:avLst/>
              <a:gdLst>
                <a:gd name="T0" fmla="*/ 7 w 192"/>
                <a:gd name="T1" fmla="*/ 108 h 108"/>
                <a:gd name="T2" fmla="*/ 77 w 192"/>
                <a:gd name="T3" fmla="*/ 29 h 108"/>
                <a:gd name="T4" fmla="*/ 77 w 192"/>
                <a:gd name="T5" fmla="*/ 0 h 108"/>
                <a:gd name="T6" fmla="*/ 96 w 192"/>
                <a:gd name="T7" fmla="*/ 0 h 108"/>
                <a:gd name="T8" fmla="*/ 97 w 192"/>
                <a:gd name="T9" fmla="*/ 0 h 108"/>
                <a:gd name="T10" fmla="*/ 116 w 192"/>
                <a:gd name="T11" fmla="*/ 0 h 108"/>
                <a:gd name="T12" fmla="*/ 116 w 192"/>
                <a:gd name="T13" fmla="*/ 29 h 108"/>
                <a:gd name="T14" fmla="*/ 186 w 192"/>
                <a:gd name="T15" fmla="*/ 108 h 108"/>
                <a:gd name="T16" fmla="*/ 7 w 192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08">
                  <a:moveTo>
                    <a:pt x="7" y="108"/>
                  </a:moveTo>
                  <a:cubicBezTo>
                    <a:pt x="7" y="72"/>
                    <a:pt x="0" y="35"/>
                    <a:pt x="77" y="29"/>
                  </a:cubicBezTo>
                  <a:cubicBezTo>
                    <a:pt x="77" y="26"/>
                    <a:pt x="77" y="3"/>
                    <a:pt x="77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3"/>
                    <a:pt x="116" y="26"/>
                    <a:pt x="116" y="29"/>
                  </a:cubicBezTo>
                  <a:cubicBezTo>
                    <a:pt x="192" y="35"/>
                    <a:pt x="185" y="72"/>
                    <a:pt x="186" y="108"/>
                  </a:cubicBezTo>
                  <a:cubicBezTo>
                    <a:pt x="7" y="108"/>
                    <a:pt x="7" y="108"/>
                    <a:pt x="7" y="108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04"/>
            <p:cNvSpPr>
              <a:spLocks/>
            </p:cNvSpPr>
            <p:nvPr userDrawn="1"/>
          </p:nvSpPr>
          <p:spPr bwMode="auto">
            <a:xfrm>
              <a:off x="10389262" y="569993"/>
              <a:ext cx="80444" cy="32363"/>
            </a:xfrm>
            <a:custGeom>
              <a:avLst/>
              <a:gdLst>
                <a:gd name="T0" fmla="*/ 40 w 40"/>
                <a:gd name="T1" fmla="*/ 0 h 16"/>
                <a:gd name="T2" fmla="*/ 0 w 40"/>
                <a:gd name="T3" fmla="*/ 0 h 16"/>
                <a:gd name="T4" fmla="*/ 40 w 4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6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6"/>
                    <a:pt x="36" y="16"/>
                    <a:pt x="40" y="0"/>
                  </a:cubicBezTo>
                  <a:close/>
                </a:path>
              </a:pathLst>
            </a:custGeom>
            <a:solidFill>
              <a:srgbClr val="7B4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06"/>
            <p:cNvSpPr>
              <a:spLocks/>
            </p:cNvSpPr>
            <p:nvPr userDrawn="1"/>
          </p:nvSpPr>
          <p:spPr bwMode="auto">
            <a:xfrm>
              <a:off x="10304194" y="290749"/>
              <a:ext cx="250580" cy="292189"/>
            </a:xfrm>
            <a:custGeom>
              <a:avLst/>
              <a:gdLst>
                <a:gd name="T0" fmla="*/ 7 w 124"/>
                <a:gd name="T1" fmla="*/ 69 h 145"/>
                <a:gd name="T2" fmla="*/ 13 w 124"/>
                <a:gd name="T3" fmla="*/ 108 h 145"/>
                <a:gd name="T4" fmla="*/ 62 w 124"/>
                <a:gd name="T5" fmla="*/ 145 h 145"/>
                <a:gd name="T6" fmla="*/ 112 w 124"/>
                <a:gd name="T7" fmla="*/ 108 h 145"/>
                <a:gd name="T8" fmla="*/ 117 w 124"/>
                <a:gd name="T9" fmla="*/ 69 h 145"/>
                <a:gd name="T10" fmla="*/ 62 w 124"/>
                <a:gd name="T11" fmla="*/ 0 h 145"/>
                <a:gd name="T12" fmla="*/ 7 w 124"/>
                <a:gd name="T13" fmla="*/ 6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45">
                  <a:moveTo>
                    <a:pt x="7" y="69"/>
                  </a:moveTo>
                  <a:cubicBezTo>
                    <a:pt x="0" y="68"/>
                    <a:pt x="1" y="108"/>
                    <a:pt x="13" y="108"/>
                  </a:cubicBezTo>
                  <a:cubicBezTo>
                    <a:pt x="22" y="128"/>
                    <a:pt x="38" y="145"/>
                    <a:pt x="62" y="145"/>
                  </a:cubicBezTo>
                  <a:cubicBezTo>
                    <a:pt x="86" y="145"/>
                    <a:pt x="103" y="128"/>
                    <a:pt x="112" y="108"/>
                  </a:cubicBezTo>
                  <a:cubicBezTo>
                    <a:pt x="122" y="108"/>
                    <a:pt x="124" y="68"/>
                    <a:pt x="117" y="69"/>
                  </a:cubicBezTo>
                  <a:cubicBezTo>
                    <a:pt x="120" y="26"/>
                    <a:pt x="118" y="0"/>
                    <a:pt x="62" y="0"/>
                  </a:cubicBezTo>
                  <a:cubicBezTo>
                    <a:pt x="7" y="0"/>
                    <a:pt x="4" y="25"/>
                    <a:pt x="7" y="69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07"/>
            <p:cNvSpPr>
              <a:spLocks/>
            </p:cNvSpPr>
            <p:nvPr userDrawn="1"/>
          </p:nvSpPr>
          <p:spPr bwMode="auto">
            <a:xfrm>
              <a:off x="10235770" y="626396"/>
              <a:ext cx="387428" cy="159965"/>
            </a:xfrm>
            <a:custGeom>
              <a:avLst/>
              <a:gdLst>
                <a:gd name="T0" fmla="*/ 7 w 192"/>
                <a:gd name="T1" fmla="*/ 79 h 79"/>
                <a:gd name="T2" fmla="*/ 77 w 192"/>
                <a:gd name="T3" fmla="*/ 0 h 79"/>
                <a:gd name="T4" fmla="*/ 116 w 192"/>
                <a:gd name="T5" fmla="*/ 0 h 79"/>
                <a:gd name="T6" fmla="*/ 186 w 192"/>
                <a:gd name="T7" fmla="*/ 79 h 79"/>
                <a:gd name="T8" fmla="*/ 7 w 19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79">
                  <a:moveTo>
                    <a:pt x="7" y="79"/>
                  </a:moveTo>
                  <a:cubicBezTo>
                    <a:pt x="7" y="43"/>
                    <a:pt x="0" y="6"/>
                    <a:pt x="77" y="0"/>
                  </a:cubicBezTo>
                  <a:cubicBezTo>
                    <a:pt x="89" y="7"/>
                    <a:pt x="102" y="7"/>
                    <a:pt x="116" y="0"/>
                  </a:cubicBezTo>
                  <a:cubicBezTo>
                    <a:pt x="192" y="6"/>
                    <a:pt x="185" y="43"/>
                    <a:pt x="186" y="79"/>
                  </a:cubicBezTo>
                  <a:cubicBezTo>
                    <a:pt x="7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08"/>
            <p:cNvSpPr>
              <a:spLocks/>
            </p:cNvSpPr>
            <p:nvPr userDrawn="1"/>
          </p:nvSpPr>
          <p:spPr bwMode="auto">
            <a:xfrm>
              <a:off x="10302345" y="253763"/>
              <a:ext cx="282018" cy="206197"/>
            </a:xfrm>
            <a:custGeom>
              <a:avLst/>
              <a:gdLst>
                <a:gd name="T0" fmla="*/ 108 w 140"/>
                <a:gd name="T1" fmla="*/ 102 h 102"/>
                <a:gd name="T2" fmla="*/ 118 w 140"/>
                <a:gd name="T3" fmla="*/ 87 h 102"/>
                <a:gd name="T4" fmla="*/ 28 w 140"/>
                <a:gd name="T5" fmla="*/ 23 h 102"/>
                <a:gd name="T6" fmla="*/ 8 w 140"/>
                <a:gd name="T7" fmla="*/ 87 h 102"/>
                <a:gd name="T8" fmla="*/ 19 w 140"/>
                <a:gd name="T9" fmla="*/ 102 h 102"/>
                <a:gd name="T10" fmla="*/ 28 w 140"/>
                <a:gd name="T11" fmla="*/ 54 h 102"/>
                <a:gd name="T12" fmla="*/ 53 w 140"/>
                <a:gd name="T13" fmla="*/ 64 h 102"/>
                <a:gd name="T14" fmla="*/ 85 w 140"/>
                <a:gd name="T15" fmla="*/ 68 h 102"/>
                <a:gd name="T16" fmla="*/ 108 w 140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02">
                  <a:moveTo>
                    <a:pt x="108" y="102"/>
                  </a:moveTo>
                  <a:cubicBezTo>
                    <a:pt x="108" y="93"/>
                    <a:pt x="109" y="87"/>
                    <a:pt x="118" y="87"/>
                  </a:cubicBezTo>
                  <a:cubicBezTo>
                    <a:pt x="140" y="6"/>
                    <a:pt x="57" y="0"/>
                    <a:pt x="28" y="23"/>
                  </a:cubicBezTo>
                  <a:cubicBezTo>
                    <a:pt x="2" y="26"/>
                    <a:pt x="0" y="57"/>
                    <a:pt x="8" y="87"/>
                  </a:cubicBezTo>
                  <a:cubicBezTo>
                    <a:pt x="17" y="87"/>
                    <a:pt x="19" y="93"/>
                    <a:pt x="19" y="102"/>
                  </a:cubicBezTo>
                  <a:cubicBezTo>
                    <a:pt x="21" y="84"/>
                    <a:pt x="20" y="65"/>
                    <a:pt x="28" y="54"/>
                  </a:cubicBezTo>
                  <a:cubicBezTo>
                    <a:pt x="36" y="58"/>
                    <a:pt x="44" y="63"/>
                    <a:pt x="53" y="64"/>
                  </a:cubicBezTo>
                  <a:cubicBezTo>
                    <a:pt x="70" y="67"/>
                    <a:pt x="79" y="64"/>
                    <a:pt x="85" y="68"/>
                  </a:cubicBezTo>
                  <a:cubicBezTo>
                    <a:pt x="100" y="77"/>
                    <a:pt x="105" y="83"/>
                    <a:pt x="108" y="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09"/>
            <p:cNvSpPr>
              <a:spLocks/>
            </p:cNvSpPr>
            <p:nvPr userDrawn="1"/>
          </p:nvSpPr>
          <p:spPr bwMode="auto">
            <a:xfrm>
              <a:off x="10404981" y="643040"/>
              <a:ext cx="49006" cy="143321"/>
            </a:xfrm>
            <a:custGeom>
              <a:avLst/>
              <a:gdLst>
                <a:gd name="T0" fmla="*/ 0 w 53"/>
                <a:gd name="T1" fmla="*/ 28 h 155"/>
                <a:gd name="T2" fmla="*/ 16 w 53"/>
                <a:gd name="T3" fmla="*/ 61 h 155"/>
                <a:gd name="T4" fmla="*/ 9 w 53"/>
                <a:gd name="T5" fmla="*/ 155 h 155"/>
                <a:gd name="T6" fmla="*/ 46 w 53"/>
                <a:gd name="T7" fmla="*/ 155 h 155"/>
                <a:gd name="T8" fmla="*/ 37 w 53"/>
                <a:gd name="T9" fmla="*/ 61 h 155"/>
                <a:gd name="T10" fmla="*/ 53 w 53"/>
                <a:gd name="T11" fmla="*/ 28 h 155"/>
                <a:gd name="T12" fmla="*/ 26 w 53"/>
                <a:gd name="T13" fmla="*/ 0 h 155"/>
                <a:gd name="T14" fmla="*/ 0 w 53"/>
                <a:gd name="T15" fmla="*/ 28 h 155"/>
                <a:gd name="T16" fmla="*/ 0 w 53"/>
                <a:gd name="T17" fmla="*/ 2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5">
                  <a:moveTo>
                    <a:pt x="0" y="28"/>
                  </a:moveTo>
                  <a:lnTo>
                    <a:pt x="16" y="61"/>
                  </a:lnTo>
                  <a:lnTo>
                    <a:pt x="9" y="155"/>
                  </a:lnTo>
                  <a:lnTo>
                    <a:pt x="46" y="155"/>
                  </a:lnTo>
                  <a:lnTo>
                    <a:pt x="37" y="61"/>
                  </a:lnTo>
                  <a:lnTo>
                    <a:pt x="53" y="28"/>
                  </a:lnTo>
                  <a:lnTo>
                    <a:pt x="26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44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0"/>
            <p:cNvSpPr>
              <a:spLocks/>
            </p:cNvSpPr>
            <p:nvPr userDrawn="1"/>
          </p:nvSpPr>
          <p:spPr bwMode="auto">
            <a:xfrm>
              <a:off x="10544603" y="422974"/>
              <a:ext cx="49931" cy="93390"/>
            </a:xfrm>
            <a:custGeom>
              <a:avLst/>
              <a:gdLst>
                <a:gd name="T0" fmla="*/ 8 w 25"/>
                <a:gd name="T1" fmla="*/ 0 h 46"/>
                <a:gd name="T2" fmla="*/ 5 w 25"/>
                <a:gd name="T3" fmla="*/ 0 h 46"/>
                <a:gd name="T4" fmla="*/ 0 w 25"/>
                <a:gd name="T5" fmla="*/ 44 h 46"/>
                <a:gd name="T6" fmla="*/ 2 w 25"/>
                <a:gd name="T7" fmla="*/ 45 h 46"/>
                <a:gd name="T8" fmla="*/ 23 w 25"/>
                <a:gd name="T9" fmla="*/ 25 h 46"/>
                <a:gd name="T10" fmla="*/ 8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12" y="46"/>
                    <a:pt x="22" y="37"/>
                    <a:pt x="23" y="25"/>
                  </a:cubicBezTo>
                  <a:cubicBezTo>
                    <a:pt x="25" y="12"/>
                    <a:pt x="18" y="2"/>
                    <a:pt x="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1"/>
            <p:cNvSpPr>
              <a:spLocks/>
            </p:cNvSpPr>
            <p:nvPr userDrawn="1"/>
          </p:nvSpPr>
          <p:spPr bwMode="auto">
            <a:xfrm>
              <a:off x="10505768" y="403556"/>
              <a:ext cx="54554" cy="124828"/>
            </a:xfrm>
            <a:custGeom>
              <a:avLst/>
              <a:gdLst>
                <a:gd name="T0" fmla="*/ 20 w 27"/>
                <a:gd name="T1" fmla="*/ 1 h 62"/>
                <a:gd name="T2" fmla="*/ 15 w 27"/>
                <a:gd name="T3" fmla="*/ 1 h 62"/>
                <a:gd name="T4" fmla="*/ 7 w 27"/>
                <a:gd name="T5" fmla="*/ 7 h 62"/>
                <a:gd name="T6" fmla="*/ 1 w 27"/>
                <a:gd name="T7" fmla="*/ 53 h 62"/>
                <a:gd name="T8" fmla="*/ 7 w 27"/>
                <a:gd name="T9" fmla="*/ 61 h 62"/>
                <a:gd name="T10" fmla="*/ 12 w 27"/>
                <a:gd name="T11" fmla="*/ 62 h 62"/>
                <a:gd name="T12" fmla="*/ 21 w 27"/>
                <a:gd name="T13" fmla="*/ 56 h 62"/>
                <a:gd name="T14" fmla="*/ 27 w 27"/>
                <a:gd name="T15" fmla="*/ 10 h 62"/>
                <a:gd name="T16" fmla="*/ 20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20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7" y="3"/>
                    <a:pt x="7" y="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7"/>
                    <a:pt x="3" y="61"/>
                    <a:pt x="7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6" y="62"/>
                    <a:pt x="20" y="60"/>
                    <a:pt x="21" y="56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6"/>
                    <a:pt x="24" y="2"/>
                    <a:pt x="20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2"/>
            <p:cNvSpPr>
              <a:spLocks/>
            </p:cNvSpPr>
            <p:nvPr userDrawn="1"/>
          </p:nvSpPr>
          <p:spPr bwMode="auto">
            <a:xfrm>
              <a:off x="10271831" y="212153"/>
              <a:ext cx="312531" cy="247806"/>
            </a:xfrm>
            <a:custGeom>
              <a:avLst/>
              <a:gdLst>
                <a:gd name="T0" fmla="*/ 152 w 155"/>
                <a:gd name="T1" fmla="*/ 94 h 123"/>
                <a:gd name="T2" fmla="*/ 152 w 155"/>
                <a:gd name="T3" fmla="*/ 94 h 123"/>
                <a:gd name="T4" fmla="*/ 3 w 155"/>
                <a:gd name="T5" fmla="*/ 94 h 123"/>
                <a:gd name="T6" fmla="*/ 3 w 155"/>
                <a:gd name="T7" fmla="*/ 94 h 123"/>
                <a:gd name="T8" fmla="*/ 1 w 155"/>
                <a:gd name="T9" fmla="*/ 96 h 123"/>
                <a:gd name="T10" fmla="*/ 4 w 155"/>
                <a:gd name="T11" fmla="*/ 121 h 123"/>
                <a:gd name="T12" fmla="*/ 7 w 155"/>
                <a:gd name="T13" fmla="*/ 123 h 123"/>
                <a:gd name="T14" fmla="*/ 11 w 155"/>
                <a:gd name="T15" fmla="*/ 122 h 123"/>
                <a:gd name="T16" fmla="*/ 13 w 155"/>
                <a:gd name="T17" fmla="*/ 119 h 123"/>
                <a:gd name="T18" fmla="*/ 10 w 155"/>
                <a:gd name="T19" fmla="*/ 95 h 123"/>
                <a:gd name="T20" fmla="*/ 8 w 155"/>
                <a:gd name="T21" fmla="*/ 93 h 123"/>
                <a:gd name="T22" fmla="*/ 147 w 155"/>
                <a:gd name="T23" fmla="*/ 93 h 123"/>
                <a:gd name="T24" fmla="*/ 145 w 155"/>
                <a:gd name="T25" fmla="*/ 95 h 123"/>
                <a:gd name="T26" fmla="*/ 142 w 155"/>
                <a:gd name="T27" fmla="*/ 119 h 123"/>
                <a:gd name="T28" fmla="*/ 144 w 155"/>
                <a:gd name="T29" fmla="*/ 122 h 123"/>
                <a:gd name="T30" fmla="*/ 149 w 155"/>
                <a:gd name="T31" fmla="*/ 123 h 123"/>
                <a:gd name="T32" fmla="*/ 151 w 155"/>
                <a:gd name="T33" fmla="*/ 121 h 123"/>
                <a:gd name="T34" fmla="*/ 154 w 155"/>
                <a:gd name="T35" fmla="*/ 96 h 123"/>
                <a:gd name="T36" fmla="*/ 152 w 155"/>
                <a:gd name="T37" fmla="*/ 9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23">
                  <a:moveTo>
                    <a:pt x="152" y="94"/>
                  </a:moveTo>
                  <a:cubicBezTo>
                    <a:pt x="152" y="94"/>
                    <a:pt x="152" y="94"/>
                    <a:pt x="152" y="94"/>
                  </a:cubicBezTo>
                  <a:cubicBezTo>
                    <a:pt x="150" y="1"/>
                    <a:pt x="3" y="0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4" y="122"/>
                    <a:pt x="5" y="123"/>
                    <a:pt x="7" y="123"/>
                  </a:cubicBezTo>
                  <a:cubicBezTo>
                    <a:pt x="11" y="122"/>
                    <a:pt x="11" y="122"/>
                    <a:pt x="11" y="122"/>
                  </a:cubicBezTo>
                  <a:cubicBezTo>
                    <a:pt x="12" y="122"/>
                    <a:pt x="13" y="121"/>
                    <a:pt x="13" y="11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8" y="93"/>
                  </a:cubicBezTo>
                  <a:cubicBezTo>
                    <a:pt x="8" y="5"/>
                    <a:pt x="147" y="6"/>
                    <a:pt x="147" y="93"/>
                  </a:cubicBezTo>
                  <a:cubicBezTo>
                    <a:pt x="146" y="93"/>
                    <a:pt x="145" y="94"/>
                    <a:pt x="145" y="95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42" y="121"/>
                    <a:pt x="143" y="122"/>
                    <a:pt x="144" y="122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1" y="122"/>
                    <a:pt x="151" y="121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5" y="95"/>
                    <a:pt x="154" y="94"/>
                    <a:pt x="152" y="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3"/>
            <p:cNvSpPr>
              <a:spLocks/>
            </p:cNvSpPr>
            <p:nvPr userDrawn="1"/>
          </p:nvSpPr>
          <p:spPr bwMode="auto">
            <a:xfrm>
              <a:off x="10264434" y="422974"/>
              <a:ext cx="49931" cy="93390"/>
            </a:xfrm>
            <a:custGeom>
              <a:avLst/>
              <a:gdLst>
                <a:gd name="T0" fmla="*/ 17 w 25"/>
                <a:gd name="T1" fmla="*/ 0 h 46"/>
                <a:gd name="T2" fmla="*/ 20 w 25"/>
                <a:gd name="T3" fmla="*/ 0 h 46"/>
                <a:gd name="T4" fmla="*/ 25 w 25"/>
                <a:gd name="T5" fmla="*/ 44 h 46"/>
                <a:gd name="T6" fmla="*/ 23 w 25"/>
                <a:gd name="T7" fmla="*/ 45 h 46"/>
                <a:gd name="T8" fmla="*/ 2 w 25"/>
                <a:gd name="T9" fmla="*/ 25 h 46"/>
                <a:gd name="T10" fmla="*/ 17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17" y="0"/>
                  </a:moveTo>
                  <a:cubicBezTo>
                    <a:pt x="18" y="0"/>
                    <a:pt x="19" y="0"/>
                    <a:pt x="20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5"/>
                    <a:pt x="24" y="45"/>
                    <a:pt x="23" y="45"/>
                  </a:cubicBezTo>
                  <a:cubicBezTo>
                    <a:pt x="13" y="46"/>
                    <a:pt x="3" y="37"/>
                    <a:pt x="2" y="25"/>
                  </a:cubicBezTo>
                  <a:cubicBezTo>
                    <a:pt x="0" y="12"/>
                    <a:pt x="7" y="2"/>
                    <a:pt x="17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4"/>
            <p:cNvSpPr>
              <a:spLocks/>
            </p:cNvSpPr>
            <p:nvPr userDrawn="1"/>
          </p:nvSpPr>
          <p:spPr bwMode="auto">
            <a:xfrm>
              <a:off x="10298646" y="403556"/>
              <a:ext cx="54554" cy="124828"/>
            </a:xfrm>
            <a:custGeom>
              <a:avLst/>
              <a:gdLst>
                <a:gd name="T0" fmla="*/ 7 w 27"/>
                <a:gd name="T1" fmla="*/ 1 h 62"/>
                <a:gd name="T2" fmla="*/ 12 w 27"/>
                <a:gd name="T3" fmla="*/ 1 h 62"/>
                <a:gd name="T4" fmla="*/ 20 w 27"/>
                <a:gd name="T5" fmla="*/ 7 h 62"/>
                <a:gd name="T6" fmla="*/ 26 w 27"/>
                <a:gd name="T7" fmla="*/ 53 h 62"/>
                <a:gd name="T8" fmla="*/ 20 w 27"/>
                <a:gd name="T9" fmla="*/ 61 h 62"/>
                <a:gd name="T10" fmla="*/ 15 w 27"/>
                <a:gd name="T11" fmla="*/ 62 h 62"/>
                <a:gd name="T12" fmla="*/ 6 w 27"/>
                <a:gd name="T13" fmla="*/ 56 h 62"/>
                <a:gd name="T14" fmla="*/ 0 w 27"/>
                <a:gd name="T15" fmla="*/ 10 h 62"/>
                <a:gd name="T16" fmla="*/ 7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7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6" y="0"/>
                    <a:pt x="20" y="3"/>
                    <a:pt x="20" y="7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7"/>
                    <a:pt x="24" y="61"/>
                    <a:pt x="20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1" y="62"/>
                    <a:pt x="7" y="60"/>
                    <a:pt x="6" y="5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3" y="2"/>
                    <a:pt x="7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15"/>
            <p:cNvSpPr>
              <a:spLocks/>
            </p:cNvSpPr>
            <p:nvPr userDrawn="1"/>
          </p:nvSpPr>
          <p:spPr bwMode="auto">
            <a:xfrm>
              <a:off x="10266283" y="484000"/>
              <a:ext cx="162738" cy="80445"/>
            </a:xfrm>
            <a:custGeom>
              <a:avLst/>
              <a:gdLst>
                <a:gd name="T0" fmla="*/ 2 w 81"/>
                <a:gd name="T1" fmla="*/ 0 h 40"/>
                <a:gd name="T2" fmla="*/ 57 w 81"/>
                <a:gd name="T3" fmla="*/ 36 h 40"/>
                <a:gd name="T4" fmla="*/ 69 w 81"/>
                <a:gd name="T5" fmla="*/ 40 h 40"/>
                <a:gd name="T6" fmla="*/ 81 w 81"/>
                <a:gd name="T7" fmla="*/ 35 h 40"/>
                <a:gd name="T8" fmla="*/ 69 w 81"/>
                <a:gd name="T9" fmla="*/ 29 h 40"/>
                <a:gd name="T10" fmla="*/ 57 w 81"/>
                <a:gd name="T11" fmla="*/ 34 h 40"/>
                <a:gd name="T12" fmla="*/ 12 w 81"/>
                <a:gd name="T13" fmla="*/ 24 h 40"/>
                <a:gd name="T14" fmla="*/ 5 w 81"/>
                <a:gd name="T15" fmla="*/ 5 h 40"/>
                <a:gd name="T16" fmla="*/ 2 w 81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40">
                  <a:moveTo>
                    <a:pt x="2" y="0"/>
                  </a:moveTo>
                  <a:cubicBezTo>
                    <a:pt x="0" y="34"/>
                    <a:pt x="31" y="37"/>
                    <a:pt x="57" y="36"/>
                  </a:cubicBezTo>
                  <a:cubicBezTo>
                    <a:pt x="59" y="39"/>
                    <a:pt x="64" y="40"/>
                    <a:pt x="69" y="40"/>
                  </a:cubicBezTo>
                  <a:cubicBezTo>
                    <a:pt x="76" y="40"/>
                    <a:pt x="81" y="38"/>
                    <a:pt x="81" y="35"/>
                  </a:cubicBezTo>
                  <a:cubicBezTo>
                    <a:pt x="81" y="31"/>
                    <a:pt x="76" y="29"/>
                    <a:pt x="69" y="29"/>
                  </a:cubicBezTo>
                  <a:cubicBezTo>
                    <a:pt x="63" y="29"/>
                    <a:pt x="58" y="31"/>
                    <a:pt x="57" y="34"/>
                  </a:cubicBezTo>
                  <a:cubicBezTo>
                    <a:pt x="41" y="34"/>
                    <a:pt x="21" y="33"/>
                    <a:pt x="12" y="24"/>
                  </a:cubicBezTo>
                  <a:cubicBezTo>
                    <a:pt x="7" y="19"/>
                    <a:pt x="5" y="12"/>
                    <a:pt x="5" y="5"/>
                  </a:cubicBezTo>
                  <a:cubicBezTo>
                    <a:pt x="4" y="4"/>
                    <a:pt x="3" y="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9" name="椭圆 38"/>
          <p:cNvSpPr/>
          <p:nvPr userDrawn="1"/>
        </p:nvSpPr>
        <p:spPr>
          <a:xfrm>
            <a:off x="11013958" y="706106"/>
            <a:ext cx="167991" cy="167991"/>
          </a:xfrm>
          <a:prstGeom prst="ellipse">
            <a:avLst/>
          </a:prstGeom>
          <a:solidFill>
            <a:srgbClr val="2A6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11403547" y="193153"/>
            <a:ext cx="428697" cy="453914"/>
            <a:chOff x="6122988" y="1643062"/>
            <a:chExt cx="369888" cy="371476"/>
          </a:xfrm>
          <a:solidFill>
            <a:srgbClr val="3A98BC"/>
          </a:solidFill>
        </p:grpSpPr>
        <p:sp>
          <p:nvSpPr>
            <p:cNvPr id="42" name="Freeform 64"/>
            <p:cNvSpPr>
              <a:spLocks/>
            </p:cNvSpPr>
            <p:nvPr/>
          </p:nvSpPr>
          <p:spPr bwMode="auto">
            <a:xfrm>
              <a:off x="6122988" y="1643062"/>
              <a:ext cx="369888" cy="371476"/>
            </a:xfrm>
            <a:custGeom>
              <a:avLst/>
              <a:gdLst>
                <a:gd name="T0" fmla="*/ 60 w 1018"/>
                <a:gd name="T1" fmla="*/ 2 h 1023"/>
                <a:gd name="T2" fmla="*/ 0 w 1018"/>
                <a:gd name="T3" fmla="*/ 60 h 1023"/>
                <a:gd name="T4" fmla="*/ 0 w 1018"/>
                <a:gd name="T5" fmla="*/ 137 h 1023"/>
                <a:gd name="T6" fmla="*/ 60 w 1018"/>
                <a:gd name="T7" fmla="*/ 198 h 1023"/>
                <a:gd name="T8" fmla="*/ 820 w 1018"/>
                <a:gd name="T9" fmla="*/ 963 h 1023"/>
                <a:gd name="T10" fmla="*/ 882 w 1018"/>
                <a:gd name="T11" fmla="*/ 1023 h 1023"/>
                <a:gd name="T12" fmla="*/ 958 w 1018"/>
                <a:gd name="T13" fmla="*/ 1023 h 1023"/>
                <a:gd name="T14" fmla="*/ 1016 w 1018"/>
                <a:gd name="T15" fmla="*/ 963 h 1023"/>
                <a:gd name="T16" fmla="*/ 60 w 1018"/>
                <a:gd name="T17" fmla="*/ 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8" h="1023">
                  <a:moveTo>
                    <a:pt x="60" y="2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198"/>
                  </a:cubicBezTo>
                  <a:cubicBezTo>
                    <a:pt x="466" y="228"/>
                    <a:pt x="791" y="555"/>
                    <a:pt x="820" y="963"/>
                  </a:cubicBezTo>
                  <a:cubicBezTo>
                    <a:pt x="822" y="996"/>
                    <a:pt x="849" y="1023"/>
                    <a:pt x="882" y="1023"/>
                  </a:cubicBezTo>
                  <a:cubicBezTo>
                    <a:pt x="958" y="1023"/>
                    <a:pt x="958" y="1023"/>
                    <a:pt x="958" y="1023"/>
                  </a:cubicBezTo>
                  <a:cubicBezTo>
                    <a:pt x="991" y="1023"/>
                    <a:pt x="1018" y="996"/>
                    <a:pt x="1016" y="963"/>
                  </a:cubicBezTo>
                  <a:cubicBezTo>
                    <a:pt x="986" y="447"/>
                    <a:pt x="574" y="32"/>
                    <a:pt x="6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65"/>
            <p:cNvSpPr>
              <a:spLocks noChangeArrowheads="1"/>
            </p:cNvSpPr>
            <p:nvPr/>
          </p:nvSpPr>
          <p:spPr bwMode="auto">
            <a:xfrm>
              <a:off x="6122988" y="1916113"/>
              <a:ext cx="9842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66"/>
            <p:cNvSpPr>
              <a:spLocks/>
            </p:cNvSpPr>
            <p:nvPr/>
          </p:nvSpPr>
          <p:spPr bwMode="auto">
            <a:xfrm>
              <a:off x="6122988" y="1770063"/>
              <a:ext cx="244475" cy="244475"/>
            </a:xfrm>
            <a:custGeom>
              <a:avLst/>
              <a:gdLst>
                <a:gd name="T0" fmla="*/ 60 w 672"/>
                <a:gd name="T1" fmla="*/ 3 h 675"/>
                <a:gd name="T2" fmla="*/ 0 w 672"/>
                <a:gd name="T3" fmla="*/ 61 h 675"/>
                <a:gd name="T4" fmla="*/ 0 w 672"/>
                <a:gd name="T5" fmla="*/ 137 h 675"/>
                <a:gd name="T6" fmla="*/ 60 w 672"/>
                <a:gd name="T7" fmla="*/ 200 h 675"/>
                <a:gd name="T8" fmla="*/ 336 w 672"/>
                <a:gd name="T9" fmla="*/ 337 h 675"/>
                <a:gd name="T10" fmla="*/ 472 w 672"/>
                <a:gd name="T11" fmla="*/ 616 h 675"/>
                <a:gd name="T12" fmla="*/ 536 w 672"/>
                <a:gd name="T13" fmla="*/ 675 h 675"/>
                <a:gd name="T14" fmla="*/ 612 w 672"/>
                <a:gd name="T15" fmla="*/ 675 h 675"/>
                <a:gd name="T16" fmla="*/ 669 w 672"/>
                <a:gd name="T17" fmla="*/ 616 h 675"/>
                <a:gd name="T18" fmla="*/ 60 w 672"/>
                <a:gd name="T19" fmla="*/ 3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2" h="675">
                  <a:moveTo>
                    <a:pt x="60" y="3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200"/>
                  </a:cubicBezTo>
                  <a:cubicBezTo>
                    <a:pt x="164" y="213"/>
                    <a:pt x="261" y="261"/>
                    <a:pt x="336" y="337"/>
                  </a:cubicBezTo>
                  <a:cubicBezTo>
                    <a:pt x="412" y="413"/>
                    <a:pt x="459" y="510"/>
                    <a:pt x="472" y="616"/>
                  </a:cubicBezTo>
                  <a:cubicBezTo>
                    <a:pt x="476" y="649"/>
                    <a:pt x="503" y="675"/>
                    <a:pt x="536" y="675"/>
                  </a:cubicBezTo>
                  <a:cubicBezTo>
                    <a:pt x="612" y="675"/>
                    <a:pt x="612" y="675"/>
                    <a:pt x="612" y="675"/>
                  </a:cubicBezTo>
                  <a:cubicBezTo>
                    <a:pt x="645" y="675"/>
                    <a:pt x="672" y="649"/>
                    <a:pt x="669" y="616"/>
                  </a:cubicBezTo>
                  <a:cubicBezTo>
                    <a:pt x="641" y="291"/>
                    <a:pt x="383" y="32"/>
                    <a:pt x="6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153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24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536575" algn="l" defTabSz="91424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4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image" Target="../media/image1.jp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" Target="slide2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19F3AA45-06B0-4652-BCE8-5E0076A15ED9}"/>
              </a:ext>
            </a:extLst>
          </p:cNvPr>
          <p:cNvSpPr txBox="1"/>
          <p:nvPr/>
        </p:nvSpPr>
        <p:spPr>
          <a:xfrm>
            <a:off x="5698659" y="2908337"/>
            <a:ext cx="5866754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详情页视觉营销设计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71" y="3990812"/>
            <a:ext cx="5710129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itchFamily="34" charset="0"/>
              </a:rPr>
              <a:t>视觉营销从入门到精通（微课版）</a:t>
            </a:r>
            <a:endParaRPr lang="en-US" altLang="zh-CN" sz="2000" dirty="0">
              <a:solidFill>
                <a:schemeClr val="accent1"/>
              </a:solidFill>
              <a:latin typeface="Verdana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995" y="2410378"/>
            <a:ext cx="1705242" cy="55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800" dirty="0">
                <a:solidFill>
                  <a:srgbClr val="3A98BC"/>
                </a:solidFill>
                <a:latin typeface="Verdana" pitchFamily="34" charset="0"/>
              </a:rPr>
              <a:t>项目 七</a:t>
            </a:r>
            <a:endParaRPr lang="en-US" altLang="zh-CN" sz="2800" dirty="0">
              <a:solidFill>
                <a:srgbClr val="3A98BC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5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7.4.2  </a:t>
            </a:r>
            <a:r>
              <a:rPr lang="zh-CN" altLang="en-US" dirty="0"/>
              <a:t>商品信息的展示</a:t>
            </a:r>
          </a:p>
        </p:txBody>
      </p:sp>
      <p:sp>
        <p:nvSpPr>
          <p:cNvPr id="46" name="内容占位符 2"/>
          <p:cNvSpPr txBox="1">
            <a:spLocks/>
          </p:cNvSpPr>
          <p:nvPr/>
        </p:nvSpPr>
        <p:spPr>
          <a:xfrm>
            <a:off x="138906" y="1602739"/>
            <a:ext cx="11912600" cy="1066165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zh-CN" altLang="en-US" dirty="0"/>
              <a:t>     由于网上看到的商品是虚拟的，因此要尽可能全面地展示商品信息，才能让客户充分了解该商品。除了基本参数外，卖家通常还需要对商品的颜色和角度进行展示。</a:t>
            </a:r>
          </a:p>
        </p:txBody>
      </p:sp>
      <p:sp>
        <p:nvSpPr>
          <p:cNvPr id="47" name="矩形 46"/>
          <p:cNvSpPr/>
          <p:nvPr/>
        </p:nvSpPr>
        <p:spPr>
          <a:xfrm>
            <a:off x="0" y="6413500"/>
            <a:ext cx="12190413" cy="446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0" y="2618105"/>
            <a:ext cx="1219041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09" y="2994735"/>
            <a:ext cx="4975473" cy="33044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006" y="2994735"/>
            <a:ext cx="5749924" cy="33044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03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7.4.3  </a:t>
            </a:r>
            <a:r>
              <a:rPr lang="zh-CN" altLang="en-US" dirty="0"/>
              <a:t>商品信息展示图的设计与制作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2" y="2273299"/>
            <a:ext cx="7836329" cy="303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83"/>
          <a:stretch/>
        </p:blipFill>
        <p:spPr bwMode="auto">
          <a:xfrm>
            <a:off x="8005819" y="2273299"/>
            <a:ext cx="4044324" cy="29337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125385" y="2011689"/>
            <a:ext cx="468053" cy="523220"/>
            <a:chOff x="946634" y="2721906"/>
            <a:chExt cx="468053" cy="523220"/>
          </a:xfrm>
        </p:grpSpPr>
        <p:sp>
          <p:nvSpPr>
            <p:cNvPr id="1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909550" y="2063645"/>
            <a:ext cx="489746" cy="523220"/>
            <a:chOff x="922697" y="1749289"/>
            <a:chExt cx="489746" cy="523220"/>
          </a:xfrm>
        </p:grpSpPr>
        <p:sp>
          <p:nvSpPr>
            <p:cNvPr id="1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893771" y="2080627"/>
            <a:ext cx="468053" cy="523220"/>
            <a:chOff x="946634" y="2721906"/>
            <a:chExt cx="468053" cy="523220"/>
          </a:xfrm>
        </p:grpSpPr>
        <p:sp>
          <p:nvSpPr>
            <p:cNvPr id="2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143" y="41622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69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7.4.3  </a:t>
            </a:r>
            <a:r>
              <a:rPr lang="zh-CN" altLang="en-US" dirty="0"/>
              <a:t>商品信息展示图的设计与制作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751" y="1802226"/>
            <a:ext cx="3709314" cy="44786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806371"/>
            <a:ext cx="3289527" cy="44922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2745" y="1528099"/>
            <a:ext cx="468053" cy="523220"/>
            <a:chOff x="946634" y="2721906"/>
            <a:chExt cx="468053" cy="523220"/>
          </a:xfrm>
        </p:grpSpPr>
        <p:sp>
          <p:nvSpPr>
            <p:cNvPr id="1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393210" y="1580055"/>
            <a:ext cx="489746" cy="523220"/>
            <a:chOff x="922697" y="1749289"/>
            <a:chExt cx="489746" cy="523220"/>
          </a:xfrm>
        </p:grpSpPr>
        <p:sp>
          <p:nvSpPr>
            <p:cNvPr id="1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5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295" y="1758000"/>
            <a:ext cx="4859700" cy="452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组合 20"/>
          <p:cNvGrpSpPr/>
          <p:nvPr/>
        </p:nvGrpSpPr>
        <p:grpSpPr>
          <a:xfrm>
            <a:off x="7147284" y="1618234"/>
            <a:ext cx="468053" cy="523220"/>
            <a:chOff x="946634" y="2721906"/>
            <a:chExt cx="468053" cy="523220"/>
          </a:xfrm>
        </p:grpSpPr>
        <p:sp>
          <p:nvSpPr>
            <p:cNvPr id="2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6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223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7.4.4  </a:t>
            </a:r>
            <a:r>
              <a:rPr lang="zh-CN" altLang="en-US" dirty="0"/>
              <a:t>任务实训及考核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9" name="表格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801330"/>
              </p:ext>
            </p:extLst>
          </p:nvPr>
        </p:nvGraphicFramePr>
        <p:xfrm>
          <a:off x="1204071" y="2772024"/>
          <a:ext cx="10378329" cy="3063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014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dirty="0"/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/>
                        <a:t>任务描述</a:t>
                      </a:r>
                      <a:endParaRPr lang="zh-CN" alt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/>
                        <a:t>任务要求</a:t>
                      </a:r>
                      <a:endParaRPr lang="zh-CN" alt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8468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/>
                        <a:t>1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制作“女鞋”商品信息展示图，要求在</a:t>
                      </a:r>
                    </a:p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其中体现女鞋的基础信息和颜色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掌握女鞋信息展示图的制作方法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4747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/>
                        <a:t>2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制作“饮水机”商品信息展示图，要求</a:t>
                      </a:r>
                    </a:p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在其中体现饮水机的详细尺寸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掌握饮水机商品信息展示图的制作方</a:t>
                      </a:r>
                    </a:p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法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647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7.4.4  </a:t>
            </a:r>
            <a:r>
              <a:rPr lang="zh-CN" altLang="en-US" dirty="0"/>
              <a:t>任务实训及考核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0" name="表格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474088"/>
              </p:ext>
            </p:extLst>
          </p:nvPr>
        </p:nvGraphicFramePr>
        <p:xfrm>
          <a:off x="1182117" y="3179695"/>
          <a:ext cx="9942300" cy="2187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5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6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6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803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序号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任务描述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分值（</a:t>
                      </a:r>
                      <a:r>
                        <a:rPr lang="en-US" altLang="zh-CN" sz="2400" b="0" dirty="0"/>
                        <a:t>100</a:t>
                      </a:r>
                      <a:r>
                        <a:rPr lang="zh-CN" altLang="en-US" sz="2400" b="0" dirty="0"/>
                        <a:t>分）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说明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66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1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简述商品参数的常用表达方式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2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简述商品信息的展示内容</a:t>
                      </a: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3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简述商品信息展示图的设计与制作方法</a:t>
                      </a: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138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19F3AA45-06B0-4652-BCE8-5E0076A15ED9}"/>
              </a:ext>
            </a:extLst>
          </p:cNvPr>
          <p:cNvSpPr txBox="1"/>
          <p:nvPr/>
        </p:nvSpPr>
        <p:spPr>
          <a:xfrm>
            <a:off x="5698659" y="2519558"/>
            <a:ext cx="5866754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祝：学有所成！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71" y="3620998"/>
            <a:ext cx="5710129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itchFamily="34" charset="0"/>
              </a:rPr>
              <a:t>视觉营销从入门到精通（微课版）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903270" y="4289682"/>
            <a:ext cx="4635189" cy="520484"/>
            <a:chOff x="5903270" y="4289682"/>
            <a:chExt cx="4635189" cy="520484"/>
          </a:xfrm>
        </p:grpSpPr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5BFEA857-588B-43DA-A19C-D12447C6DB12}"/>
                </a:ext>
              </a:extLst>
            </p:cNvPr>
            <p:cNvSpPr txBox="1"/>
            <p:nvPr/>
          </p:nvSpPr>
          <p:spPr>
            <a:xfrm>
              <a:off x="5903270" y="4289682"/>
              <a:ext cx="4635189" cy="520484"/>
            </a:xfrm>
            <a:prstGeom prst="rect">
              <a:avLst/>
            </a:prstGeom>
            <a:solidFill>
              <a:srgbClr val="3A98BC"/>
            </a:solidFill>
            <a:ln>
              <a:solidFill>
                <a:schemeClr val="accent1"/>
              </a:solidFill>
            </a:ln>
          </p:spPr>
          <p:txBody>
            <a:bodyPr wrap="square" lIns="91396" tIns="45699" rIns="91396" bIns="4569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 eaLnBrk="1" hangingPunct="1">
                <a:lnSpc>
                  <a:spcPct val="150000"/>
                </a:lnSpc>
              </a:pPr>
              <a:endParaRPr lang="id-ID" altLang="zh-CN" sz="1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208" y="4379388"/>
              <a:ext cx="1638608" cy="341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688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/>
          <p:nvPr/>
        </p:nvSpPr>
        <p:spPr>
          <a:xfrm flipH="1">
            <a:off x="9499852" y="742533"/>
            <a:ext cx="2688681" cy="52298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CONTENTS</a:t>
            </a:r>
          </a:p>
        </p:txBody>
      </p:sp>
      <p:sp>
        <p:nvSpPr>
          <p:cNvPr id="5" name="TextBox 25"/>
          <p:cNvSpPr txBox="1"/>
          <p:nvPr/>
        </p:nvSpPr>
        <p:spPr>
          <a:xfrm flipH="1">
            <a:off x="8974264" y="1318376"/>
            <a:ext cx="959686" cy="461431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r" fontAlgn="base"/>
            <a:r>
              <a:rPr lang="zh-CN" altLang="en-US" b="1" noProof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 录 </a:t>
            </a:r>
          </a:p>
        </p:txBody>
      </p:sp>
      <p:sp>
        <p:nvSpPr>
          <p:cNvPr id="6" name="MH_Entry_1">
            <a:hlinkClick r:id="" action="ppaction://noaction"/>
          </p:cNvPr>
          <p:cNvSpPr txBox="1"/>
          <p:nvPr>
            <p:custDataLst>
              <p:tags r:id="rId1"/>
            </p:custDataLst>
          </p:nvPr>
        </p:nvSpPr>
        <p:spPr>
          <a:xfrm>
            <a:off x="1090246" y="1549091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详情页的设计与营销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MH_Number_1">
            <a:hlinkClick r:id="" action="ppaction://noaction"/>
          </p:cNvPr>
          <p:cNvSpPr/>
          <p:nvPr>
            <p:custDataLst>
              <p:tags r:id="rId2"/>
            </p:custDataLst>
          </p:nvPr>
        </p:nvSpPr>
        <p:spPr>
          <a:xfrm>
            <a:off x="4973994" y="1480572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bg2">
                <a:lumMod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7.1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MH_Entry_2">
            <a:hlinkClick r:id="" action="ppaction://noaction"/>
          </p:cNvPr>
          <p:cNvSpPr txBox="1"/>
          <p:nvPr>
            <p:custDataLst>
              <p:tags r:id="rId3"/>
            </p:custDataLst>
          </p:nvPr>
        </p:nvSpPr>
        <p:spPr>
          <a:xfrm>
            <a:off x="1090246" y="2309335"/>
            <a:ext cx="3884076" cy="541237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制作焦点图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MH_Entry_3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090246" y="3166813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制作商品卖点图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MH_Entry_4">
            <a:hlinkClick r:id="" action="ppaction://noaction"/>
          </p:cNvPr>
          <p:cNvSpPr txBox="1"/>
          <p:nvPr>
            <p:custDataLst>
              <p:tags r:id="rId5"/>
            </p:custDataLst>
          </p:nvPr>
        </p:nvSpPr>
        <p:spPr>
          <a:xfrm>
            <a:off x="1090246" y="3927057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制作商品信息展示图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Number_1">
            <a:hlinkClick r:id="" action="ppaction://noaction"/>
          </p:cNvPr>
          <p:cNvSpPr/>
          <p:nvPr>
            <p:custDataLst>
              <p:tags r:id="rId6"/>
            </p:custDataLst>
          </p:nvPr>
        </p:nvSpPr>
        <p:spPr>
          <a:xfrm>
            <a:off x="4973994" y="2317238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75000"/>
                <a:lumOff val="25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7.2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MH_Number_1">
            <a:hlinkClick r:id="" action="ppaction://noaction"/>
          </p:cNvPr>
          <p:cNvSpPr/>
          <p:nvPr>
            <p:custDataLst>
              <p:tags r:id="rId7"/>
            </p:custDataLst>
          </p:nvPr>
        </p:nvSpPr>
        <p:spPr>
          <a:xfrm>
            <a:off x="4973994" y="3077762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75000"/>
                <a:lumOff val="25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7.3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MH_Number_1">
            <a:hlinkClick r:id="" action="ppaction://noaction"/>
          </p:cNvPr>
          <p:cNvSpPr/>
          <p:nvPr>
            <p:custDataLst>
              <p:tags r:id="rId8"/>
            </p:custDataLst>
          </p:nvPr>
        </p:nvSpPr>
        <p:spPr>
          <a:xfrm>
            <a:off x="4973994" y="3849716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accent1"/>
                </a:solidFill>
                <a:cs typeface="Times New Roman" panose="02020603050405020304" pitchFamily="18" charset="0"/>
              </a:rPr>
              <a:t>7.4</a:t>
            </a:r>
            <a:endParaRPr lang="zh-CN" altLang="en-US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01D74D2C-CD83-4058-8615-28E5C38F1A9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19" y="1918909"/>
            <a:ext cx="4677706" cy="4677954"/>
          </a:xfrm>
          <a:prstGeom prst="rect">
            <a:avLst/>
          </a:prstGeom>
        </p:spPr>
      </p:pic>
      <p:sp>
        <p:nvSpPr>
          <p:cNvPr id="13" name="MH_Entry_4">
            <a:hlinkClick r:id="" action="ppaction://noaction"/>
          </p:cNvPr>
          <p:cNvSpPr txBox="1"/>
          <p:nvPr>
            <p:custDataLst>
              <p:tags r:id="rId9"/>
            </p:custDataLst>
          </p:nvPr>
        </p:nvSpPr>
        <p:spPr>
          <a:xfrm>
            <a:off x="1090246" y="4687301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制作商品细节图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Number_1">
            <a:hlinkClick r:id="" action="ppaction://noaction"/>
          </p:cNvPr>
          <p:cNvSpPr/>
          <p:nvPr>
            <p:custDataLst>
              <p:tags r:id="rId10"/>
            </p:custDataLst>
          </p:nvPr>
        </p:nvSpPr>
        <p:spPr>
          <a:xfrm>
            <a:off x="4973994" y="4612351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7.5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MH_Entry_4">
            <a:hlinkClick r:id="" action="ppaction://noaction"/>
          </p:cNvPr>
          <p:cNvSpPr txBox="1"/>
          <p:nvPr>
            <p:custDataLst>
              <p:tags r:id="rId11"/>
            </p:custDataLst>
          </p:nvPr>
        </p:nvSpPr>
        <p:spPr>
          <a:xfrm>
            <a:off x="1090246" y="5447546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制作快递与售后图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Number_1">
            <a:hlinkClick r:id="" action="ppaction://noaction"/>
          </p:cNvPr>
          <p:cNvSpPr/>
          <p:nvPr>
            <p:custDataLst>
              <p:tags r:id="rId12"/>
            </p:custDataLst>
          </p:nvPr>
        </p:nvSpPr>
        <p:spPr>
          <a:xfrm>
            <a:off x="4973994" y="5380066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7.6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99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重点、难点</a:t>
            </a:r>
          </a:p>
        </p:txBody>
      </p:sp>
      <p:sp>
        <p:nvSpPr>
          <p:cNvPr id="5" name="矩形 4"/>
          <p:cNvSpPr/>
          <p:nvPr/>
        </p:nvSpPr>
        <p:spPr>
          <a:xfrm>
            <a:off x="1777578" y="2219866"/>
            <a:ext cx="7721264" cy="28623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zh-CN" dirty="0"/>
              <a:t>教学重点</a:t>
            </a:r>
            <a:endParaRPr lang="en-US" altLang="zh-CN" dirty="0"/>
          </a:p>
          <a:p>
            <a:endParaRPr lang="en-US" altLang="zh-CN" dirty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掌握商品信息展示方法。</a:t>
            </a:r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掌握商品信息展示图的制作方法</a:t>
            </a:r>
            <a:endParaRPr lang="en-US" altLang="zh-CN" dirty="0"/>
          </a:p>
          <a:p>
            <a:pPr lvl="1"/>
            <a:endParaRPr lang="en-US" altLang="zh-CN" sz="2000" dirty="0"/>
          </a:p>
          <a:p>
            <a:pPr marL="0" lvl="1"/>
            <a:r>
              <a:rPr lang="zh-CN" altLang="zh-CN" dirty="0"/>
              <a:t>教学难点</a:t>
            </a:r>
            <a:endParaRPr lang="en-US" altLang="zh-CN" dirty="0"/>
          </a:p>
          <a:p>
            <a:endParaRPr lang="en-US" altLang="zh-CN" dirty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如何使制作的商品信息展示图更加符合需求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0389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5978207" y="1652291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18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9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0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1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2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860276" y="1585895"/>
            <a:ext cx="678211" cy="672746"/>
            <a:chOff x="1977747" y="1270594"/>
            <a:chExt cx="899446" cy="892198"/>
          </a:xfrm>
        </p:grpSpPr>
        <p:sp>
          <p:nvSpPr>
            <p:cNvPr id="30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438603" y="1358008"/>
            <a:ext cx="787586" cy="781239"/>
            <a:chOff x="925975" y="1270594"/>
            <a:chExt cx="899446" cy="892198"/>
          </a:xfrm>
        </p:grpSpPr>
        <p:sp>
          <p:nvSpPr>
            <p:cNvPr id="38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412298" y="1246107"/>
            <a:ext cx="692718" cy="687136"/>
            <a:chOff x="6195714" y="1270594"/>
            <a:chExt cx="899446" cy="892198"/>
          </a:xfrm>
        </p:grpSpPr>
        <p:sp>
          <p:nvSpPr>
            <p:cNvPr id="44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057009" y="1787065"/>
            <a:ext cx="639849" cy="634693"/>
            <a:chOff x="3033145" y="1270594"/>
            <a:chExt cx="899446" cy="892198"/>
          </a:xfrm>
        </p:grpSpPr>
        <p:sp>
          <p:nvSpPr>
            <p:cNvPr id="50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970765" y="1602928"/>
            <a:ext cx="686708" cy="683953"/>
            <a:chOff x="4084917" y="2315118"/>
            <a:chExt cx="903073" cy="899451"/>
          </a:xfrm>
        </p:grpSpPr>
        <p:sp>
          <p:nvSpPr>
            <p:cNvPr id="62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781334" y="1732883"/>
            <a:ext cx="634690" cy="634694"/>
            <a:chOff x="3033145" y="2315118"/>
            <a:chExt cx="899446" cy="899451"/>
          </a:xfrm>
        </p:grpSpPr>
        <p:sp>
          <p:nvSpPr>
            <p:cNvPr id="68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9" name="内容占位符 2"/>
          <p:cNvSpPr txBox="1">
            <a:spLocks/>
          </p:cNvSpPr>
          <p:nvPr/>
        </p:nvSpPr>
        <p:spPr>
          <a:xfrm>
            <a:off x="838091" y="3395172"/>
            <a:ext cx="10539823" cy="2180127"/>
          </a:xfrm>
          <a:prstGeom prst="rect">
            <a:avLst/>
          </a:prstGeom>
        </p:spPr>
        <p:txBody>
          <a:bodyPr/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/>
              <a:t>商品信息展示图不但能展现商品的材质和具体的信息，还能展现尺寸信息，让客户对商品大小一目了然。下面对商品参数的常用表达方式、商品信息的展示方式和信息展示图的制作方法进行介绍</a:t>
            </a:r>
            <a:r>
              <a:rPr lang="zh-CN" altLang="en-US" sz="2400" dirty="0">
                <a:solidFill>
                  <a:srgbClr val="FF0000"/>
                </a:solidFill>
              </a:rPr>
              <a:t>。 材质、硬度、品质、厚薄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8958725" y="413466"/>
            <a:ext cx="3229808" cy="523178"/>
            <a:chOff x="8958725" y="413466"/>
            <a:chExt cx="3229808" cy="523178"/>
          </a:xfrm>
        </p:grpSpPr>
        <p:sp>
          <p:nvSpPr>
            <p:cNvPr id="80" name="TextBox 25"/>
            <p:cNvSpPr/>
            <p:nvPr/>
          </p:nvSpPr>
          <p:spPr>
            <a:xfrm flipH="1">
              <a:off x="8958725" y="413466"/>
              <a:ext cx="3229808" cy="523178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square" lIns="91396" tIns="45699" rIns="91396" bIns="45699" rtlCol="0" anchor="t">
              <a:spAutoFit/>
            </a:bodyPr>
            <a:lstStyle/>
            <a:p>
              <a:pPr lvl="0" algn="ctr"/>
              <a:endPara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81" name="文本框 5"/>
            <p:cNvSpPr txBox="1">
              <a:spLocks noChangeArrowheads="1"/>
            </p:cNvSpPr>
            <p:nvPr/>
          </p:nvSpPr>
          <p:spPr bwMode="auto">
            <a:xfrm>
              <a:off x="9021625" y="420960"/>
              <a:ext cx="19666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dist"/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本节导读</a:t>
              </a:r>
              <a:endPara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487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7.4.1  </a:t>
            </a:r>
            <a:r>
              <a:rPr lang="zh-CN" altLang="en-US" dirty="0"/>
              <a:t>商品参数的常用表达方式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190626" y="2405115"/>
            <a:ext cx="2384192" cy="78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06" tIns="22853" rIns="45706" bIns="22853">
            <a:spAutoFit/>
          </a:bodyPr>
          <a:lstStyle/>
          <a:p>
            <a:r>
              <a:rPr lang="zh-CN" altLang="en-US" dirty="0"/>
              <a:t>商品参数的直接输入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613045" y="5139698"/>
            <a:ext cx="2063939" cy="41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06" tIns="22853" rIns="45706" bIns="22853">
            <a:spAutoFit/>
          </a:bodyPr>
          <a:lstStyle/>
          <a:p>
            <a:r>
              <a:rPr lang="zh-CN" altLang="en-US" dirty="0"/>
              <a:t>通栏排参数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8649401" y="2348231"/>
            <a:ext cx="2063939" cy="1154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06" tIns="22853" rIns="45706" bIns="22853">
            <a:spAutoFit/>
          </a:bodyPr>
          <a:lstStyle/>
          <a:p>
            <a:r>
              <a:rPr lang="zh-CN" altLang="en-US" dirty="0"/>
              <a:t>商品参数与商品图片的自由组合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649400" y="4782245"/>
            <a:ext cx="2063939" cy="78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06" tIns="22853" rIns="45706" bIns="22853">
            <a:spAutoFit/>
          </a:bodyPr>
          <a:lstStyle/>
          <a:p>
            <a:r>
              <a:rPr lang="zh-CN" altLang="en-US" dirty="0"/>
              <a:t>参数与商品两栏排</a:t>
            </a:r>
          </a:p>
        </p:txBody>
      </p:sp>
      <p:grpSp>
        <p:nvGrpSpPr>
          <p:cNvPr id="8" name="组合 2"/>
          <p:cNvGrpSpPr/>
          <p:nvPr/>
        </p:nvGrpSpPr>
        <p:grpSpPr>
          <a:xfrm>
            <a:off x="4238217" y="2442530"/>
            <a:ext cx="3580295" cy="2667001"/>
            <a:chOff x="4692692" y="2532274"/>
            <a:chExt cx="3581400" cy="2667000"/>
          </a:xfrm>
        </p:grpSpPr>
        <p:graphicFrame>
          <p:nvGraphicFramePr>
            <p:cNvPr id="9" name="Chart 2"/>
            <p:cNvGraphicFramePr/>
            <p:nvPr/>
          </p:nvGraphicFramePr>
          <p:xfrm>
            <a:off x="4692692" y="2676048"/>
            <a:ext cx="3581400" cy="2387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Oval 3"/>
            <p:cNvSpPr/>
            <p:nvPr/>
          </p:nvSpPr>
          <p:spPr>
            <a:xfrm>
              <a:off x="5149892" y="2532274"/>
              <a:ext cx="2667000" cy="2667000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>
                <a:solidFill>
                  <a:prstClr val="white"/>
                </a:solidFill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020687" y="3527229"/>
              <a:ext cx="935028" cy="677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0941" tIns="30471" rIns="60941" bIns="30471">
              <a:spAutoFit/>
            </a:bodyPr>
            <a:lstStyle/>
            <a:p>
              <a:pPr algn="ctr" defTabSz="1087878"/>
              <a:r>
                <a:rPr lang="zh-CN" altLang="en-US" sz="2000" dirty="0"/>
                <a:t>常用表达方式</a:t>
              </a:r>
              <a:endParaRPr lang="en-US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Open Sans" pitchFamily="34" charset="0"/>
              </a:endParaRPr>
            </a:p>
          </p:txBody>
        </p:sp>
      </p:grpSp>
      <p:grpSp>
        <p:nvGrpSpPr>
          <p:cNvPr id="12" name="组合 3"/>
          <p:cNvGrpSpPr/>
          <p:nvPr/>
        </p:nvGrpSpPr>
        <p:grpSpPr>
          <a:xfrm>
            <a:off x="3676984" y="2179905"/>
            <a:ext cx="1386463" cy="1328784"/>
            <a:chOff x="4131285" y="2269648"/>
            <a:chExt cx="1386891" cy="1328785"/>
          </a:xfrm>
        </p:grpSpPr>
        <p:sp>
          <p:nvSpPr>
            <p:cNvPr id="13" name="Oval 4"/>
            <p:cNvSpPr/>
            <p:nvPr/>
          </p:nvSpPr>
          <p:spPr>
            <a:xfrm>
              <a:off x="4923526" y="3031361"/>
              <a:ext cx="586024" cy="567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9">
                <a:solidFill>
                  <a:prstClr val="white"/>
                </a:solidFill>
              </a:endParaRPr>
            </a:p>
          </p:txBody>
        </p:sp>
        <p:sp>
          <p:nvSpPr>
            <p:cNvPr id="14" name="Oval 9"/>
            <p:cNvSpPr/>
            <p:nvPr/>
          </p:nvSpPr>
          <p:spPr>
            <a:xfrm>
              <a:off x="4131285" y="2269648"/>
              <a:ext cx="594227" cy="597637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9">
                <a:solidFill>
                  <a:prstClr val="white"/>
                </a:solidFill>
              </a:endParaRPr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4239552" y="2398666"/>
              <a:ext cx="381854" cy="310725"/>
              <a:chOff x="1550139" y="1314466"/>
              <a:chExt cx="509139" cy="414300"/>
            </a:xfrm>
            <a:solidFill>
              <a:schemeClr val="bg1"/>
            </a:solidFill>
          </p:grpSpPr>
          <p:sp>
            <p:nvSpPr>
              <p:cNvPr id="18" name="Freeform 5"/>
              <p:cNvSpPr>
                <a:spLocks noEditPoints="1"/>
              </p:cNvSpPr>
              <p:nvPr/>
            </p:nvSpPr>
            <p:spPr bwMode="auto">
              <a:xfrm>
                <a:off x="1550139" y="1314466"/>
                <a:ext cx="509139" cy="414300"/>
              </a:xfrm>
              <a:custGeom>
                <a:avLst/>
                <a:gdLst>
                  <a:gd name="T0" fmla="*/ 78 w 153"/>
                  <a:gd name="T1" fmla="*/ 0 h 125"/>
                  <a:gd name="T2" fmla="*/ 0 w 153"/>
                  <a:gd name="T3" fmla="*/ 69 h 125"/>
                  <a:gd name="T4" fmla="*/ 15 w 153"/>
                  <a:gd name="T5" fmla="*/ 69 h 125"/>
                  <a:gd name="T6" fmla="*/ 21 w 153"/>
                  <a:gd name="T7" fmla="*/ 64 h 125"/>
                  <a:gd name="T8" fmla="*/ 21 w 153"/>
                  <a:gd name="T9" fmla="*/ 121 h 125"/>
                  <a:gd name="T10" fmla="*/ 24 w 153"/>
                  <a:gd name="T11" fmla="*/ 125 h 125"/>
                  <a:gd name="T12" fmla="*/ 62 w 153"/>
                  <a:gd name="T13" fmla="*/ 125 h 125"/>
                  <a:gd name="T14" fmla="*/ 63 w 153"/>
                  <a:gd name="T15" fmla="*/ 93 h 125"/>
                  <a:gd name="T16" fmla="*/ 67 w 153"/>
                  <a:gd name="T17" fmla="*/ 88 h 125"/>
                  <a:gd name="T18" fmla="*/ 83 w 153"/>
                  <a:gd name="T19" fmla="*/ 88 h 125"/>
                  <a:gd name="T20" fmla="*/ 89 w 153"/>
                  <a:gd name="T21" fmla="*/ 93 h 125"/>
                  <a:gd name="T22" fmla="*/ 89 w 153"/>
                  <a:gd name="T23" fmla="*/ 125 h 125"/>
                  <a:gd name="T24" fmla="*/ 126 w 153"/>
                  <a:gd name="T25" fmla="*/ 125 h 125"/>
                  <a:gd name="T26" fmla="*/ 130 w 153"/>
                  <a:gd name="T27" fmla="*/ 120 h 125"/>
                  <a:gd name="T28" fmla="*/ 130 w 153"/>
                  <a:gd name="T29" fmla="*/ 63 h 125"/>
                  <a:gd name="T30" fmla="*/ 136 w 153"/>
                  <a:gd name="T31" fmla="*/ 69 h 125"/>
                  <a:gd name="T32" fmla="*/ 153 w 153"/>
                  <a:gd name="T33" fmla="*/ 69 h 125"/>
                  <a:gd name="T34" fmla="*/ 78 w 153"/>
                  <a:gd name="T35" fmla="*/ 0 h 125"/>
                  <a:gd name="T36" fmla="*/ 76 w 153"/>
                  <a:gd name="T37" fmla="*/ 76 h 125"/>
                  <a:gd name="T38" fmla="*/ 60 w 153"/>
                  <a:gd name="T39" fmla="*/ 60 h 125"/>
                  <a:gd name="T40" fmla="*/ 76 w 153"/>
                  <a:gd name="T41" fmla="*/ 43 h 125"/>
                  <a:gd name="T42" fmla="*/ 92 w 153"/>
                  <a:gd name="T43" fmla="*/ 60 h 125"/>
                  <a:gd name="T44" fmla="*/ 76 w 153"/>
                  <a:gd name="T45" fmla="*/ 7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125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99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6"/>
              <p:cNvSpPr>
                <a:spLocks/>
              </p:cNvSpPr>
              <p:nvPr/>
            </p:nvSpPr>
            <p:spPr bwMode="auto">
              <a:xfrm>
                <a:off x="1949464" y="1366877"/>
                <a:ext cx="49916" cy="102328"/>
              </a:xfrm>
              <a:custGeom>
                <a:avLst/>
                <a:gdLst>
                  <a:gd name="T0" fmla="*/ 20 w 20"/>
                  <a:gd name="T1" fmla="*/ 41 h 41"/>
                  <a:gd name="T2" fmla="*/ 20 w 20"/>
                  <a:gd name="T3" fmla="*/ 0 h 41"/>
                  <a:gd name="T4" fmla="*/ 0 w 20"/>
                  <a:gd name="T5" fmla="*/ 0 h 41"/>
                  <a:gd name="T6" fmla="*/ 0 w 20"/>
                  <a:gd name="T7" fmla="*/ 24 h 41"/>
                  <a:gd name="T8" fmla="*/ 20 w 20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1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99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Oval 7"/>
              <p:cNvSpPr>
                <a:spLocks noChangeArrowheads="1"/>
              </p:cNvSpPr>
              <p:nvPr/>
            </p:nvSpPr>
            <p:spPr bwMode="auto">
              <a:xfrm>
                <a:off x="1777255" y="1484179"/>
                <a:ext cx="52412" cy="5490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99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4932152" y="3154995"/>
              <a:ext cx="586024" cy="307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0941" tIns="30471" rIns="60941" bIns="30471">
              <a:spAutoFit/>
            </a:bodyPr>
            <a:lstStyle/>
            <a:p>
              <a:pPr algn="ctr" defTabSz="1087878"/>
              <a:endParaRPr lang="en-US" sz="1599" b="1" dirty="0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17" name="Straight Arrow Connector 55"/>
            <p:cNvCxnSpPr>
              <a:stCxn id="13" idx="1"/>
              <a:endCxn id="14" idx="5"/>
            </p:cNvCxnSpPr>
            <p:nvPr/>
          </p:nvCxnSpPr>
          <p:spPr>
            <a:xfrm flipH="1" flipV="1">
              <a:off x="4638489" y="2779763"/>
              <a:ext cx="370858" cy="334644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6"/>
          <p:cNvGrpSpPr/>
          <p:nvPr/>
        </p:nvGrpSpPr>
        <p:grpSpPr>
          <a:xfrm>
            <a:off x="6754276" y="2379987"/>
            <a:ext cx="1609401" cy="795331"/>
            <a:chOff x="7209526" y="2469728"/>
            <a:chExt cx="1609897" cy="795330"/>
          </a:xfrm>
        </p:grpSpPr>
        <p:sp>
          <p:nvSpPr>
            <p:cNvPr id="22" name="Oval 5"/>
            <p:cNvSpPr/>
            <p:nvPr/>
          </p:nvSpPr>
          <p:spPr>
            <a:xfrm>
              <a:off x="7209526" y="2697986"/>
              <a:ext cx="586024" cy="5670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9">
                <a:solidFill>
                  <a:prstClr val="white"/>
                </a:solidFill>
              </a:endParaRPr>
            </a:p>
          </p:txBody>
        </p:sp>
        <p:sp>
          <p:nvSpPr>
            <p:cNvPr id="23" name="Oval 21"/>
            <p:cNvSpPr/>
            <p:nvPr/>
          </p:nvSpPr>
          <p:spPr>
            <a:xfrm>
              <a:off x="8225196" y="2469728"/>
              <a:ext cx="594227" cy="597637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9">
                <a:solidFill>
                  <a:prstClr val="white"/>
                </a:solidFill>
              </a:endParaRPr>
            </a:p>
          </p:txBody>
        </p:sp>
        <p:grpSp>
          <p:nvGrpSpPr>
            <p:cNvPr id="24" name="Group 22"/>
            <p:cNvGrpSpPr/>
            <p:nvPr/>
          </p:nvGrpSpPr>
          <p:grpSpPr>
            <a:xfrm>
              <a:off x="8346345" y="2631940"/>
              <a:ext cx="353172" cy="262091"/>
              <a:chOff x="5129089" y="3156352"/>
              <a:chExt cx="474198" cy="351905"/>
            </a:xfrm>
            <a:solidFill>
              <a:schemeClr val="bg1"/>
            </a:solidFill>
          </p:grpSpPr>
          <p:sp>
            <p:nvSpPr>
              <p:cNvPr id="27" name="Freeform 66"/>
              <p:cNvSpPr>
                <a:spLocks noEditPoints="1"/>
              </p:cNvSpPr>
              <p:nvPr/>
            </p:nvSpPr>
            <p:spPr bwMode="auto">
              <a:xfrm>
                <a:off x="5139073" y="3156352"/>
                <a:ext cx="459224" cy="279527"/>
              </a:xfrm>
              <a:custGeom>
                <a:avLst/>
                <a:gdLst>
                  <a:gd name="T0" fmla="*/ 184 w 184"/>
                  <a:gd name="T1" fmla="*/ 0 h 112"/>
                  <a:gd name="T2" fmla="*/ 0 w 184"/>
                  <a:gd name="T3" fmla="*/ 0 h 112"/>
                  <a:gd name="T4" fmla="*/ 0 w 184"/>
                  <a:gd name="T5" fmla="*/ 112 h 112"/>
                  <a:gd name="T6" fmla="*/ 184 w 184"/>
                  <a:gd name="T7" fmla="*/ 112 h 112"/>
                  <a:gd name="T8" fmla="*/ 184 w 184"/>
                  <a:gd name="T9" fmla="*/ 0 h 112"/>
                  <a:gd name="T10" fmla="*/ 176 w 184"/>
                  <a:gd name="T11" fmla="*/ 102 h 112"/>
                  <a:gd name="T12" fmla="*/ 8 w 184"/>
                  <a:gd name="T13" fmla="*/ 102 h 112"/>
                  <a:gd name="T14" fmla="*/ 8 w 184"/>
                  <a:gd name="T15" fmla="*/ 8 h 112"/>
                  <a:gd name="T16" fmla="*/ 176 w 184"/>
                  <a:gd name="T17" fmla="*/ 8 h 112"/>
                  <a:gd name="T18" fmla="*/ 176 w 184"/>
                  <a:gd name="T19" fmla="*/ 10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4" h="112">
                    <a:moveTo>
                      <a:pt x="184" y="0"/>
                    </a:moveTo>
                    <a:lnTo>
                      <a:pt x="0" y="0"/>
                    </a:lnTo>
                    <a:lnTo>
                      <a:pt x="0" y="112"/>
                    </a:lnTo>
                    <a:lnTo>
                      <a:pt x="184" y="112"/>
                    </a:lnTo>
                    <a:lnTo>
                      <a:pt x="184" y="0"/>
                    </a:lnTo>
                    <a:close/>
                    <a:moveTo>
                      <a:pt x="176" y="102"/>
                    </a:moveTo>
                    <a:lnTo>
                      <a:pt x="8" y="102"/>
                    </a:lnTo>
                    <a:lnTo>
                      <a:pt x="8" y="8"/>
                    </a:lnTo>
                    <a:lnTo>
                      <a:pt x="176" y="8"/>
                    </a:lnTo>
                    <a:lnTo>
                      <a:pt x="176" y="10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99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67"/>
              <p:cNvSpPr>
                <a:spLocks/>
              </p:cNvSpPr>
              <p:nvPr/>
            </p:nvSpPr>
            <p:spPr bwMode="auto">
              <a:xfrm>
                <a:off x="5129089" y="3448358"/>
                <a:ext cx="474198" cy="59899"/>
              </a:xfrm>
              <a:custGeom>
                <a:avLst/>
                <a:gdLst>
                  <a:gd name="T0" fmla="*/ 190 w 190"/>
                  <a:gd name="T1" fmla="*/ 16 h 24"/>
                  <a:gd name="T2" fmla="*/ 188 w 190"/>
                  <a:gd name="T3" fmla="*/ 0 h 24"/>
                  <a:gd name="T4" fmla="*/ 3 w 190"/>
                  <a:gd name="T5" fmla="*/ 0 h 24"/>
                  <a:gd name="T6" fmla="*/ 0 w 190"/>
                  <a:gd name="T7" fmla="*/ 16 h 24"/>
                  <a:gd name="T8" fmla="*/ 0 w 190"/>
                  <a:gd name="T9" fmla="*/ 16 h 24"/>
                  <a:gd name="T10" fmla="*/ 0 w 190"/>
                  <a:gd name="T11" fmla="*/ 24 h 24"/>
                  <a:gd name="T12" fmla="*/ 190 w 190"/>
                  <a:gd name="T13" fmla="*/ 24 h 24"/>
                  <a:gd name="T14" fmla="*/ 190 w 190"/>
                  <a:gd name="T15" fmla="*/ 16 h 24"/>
                  <a:gd name="T16" fmla="*/ 190 w 190"/>
                  <a:gd name="T17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" h="24">
                    <a:moveTo>
                      <a:pt x="190" y="16"/>
                    </a:moveTo>
                    <a:lnTo>
                      <a:pt x="188" y="0"/>
                    </a:lnTo>
                    <a:lnTo>
                      <a:pt x="3" y="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190" y="24"/>
                    </a:lnTo>
                    <a:lnTo>
                      <a:pt x="190" y="16"/>
                    </a:lnTo>
                    <a:lnTo>
                      <a:pt x="190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99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7226778" y="2810978"/>
              <a:ext cx="586024" cy="307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0941" tIns="30471" rIns="60941" bIns="30471">
              <a:spAutoFit/>
            </a:bodyPr>
            <a:lstStyle/>
            <a:p>
              <a:pPr algn="ctr" defTabSz="1087878"/>
              <a:endParaRPr lang="en-US" sz="1599" b="1" dirty="0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26" name="Straight Arrow Connector 58"/>
            <p:cNvCxnSpPr>
              <a:endCxn id="23" idx="2"/>
            </p:cNvCxnSpPr>
            <p:nvPr/>
          </p:nvCxnSpPr>
          <p:spPr>
            <a:xfrm flipV="1">
              <a:off x="7740692" y="2768547"/>
              <a:ext cx="484504" cy="183726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5"/>
          <p:cNvGrpSpPr/>
          <p:nvPr/>
        </p:nvGrpSpPr>
        <p:grpSpPr>
          <a:xfrm>
            <a:off x="6909587" y="4252069"/>
            <a:ext cx="1375631" cy="1152993"/>
            <a:chOff x="7364886" y="4341813"/>
            <a:chExt cx="1376056" cy="1152994"/>
          </a:xfrm>
        </p:grpSpPr>
        <p:sp>
          <p:nvSpPr>
            <p:cNvPr id="30" name="Oval 7"/>
            <p:cNvSpPr/>
            <p:nvPr/>
          </p:nvSpPr>
          <p:spPr>
            <a:xfrm>
              <a:off x="7365388" y="4341813"/>
              <a:ext cx="586024" cy="5670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9">
                <a:solidFill>
                  <a:prstClr val="white"/>
                </a:solidFill>
              </a:endParaRPr>
            </a:p>
          </p:txBody>
        </p:sp>
        <p:sp>
          <p:nvSpPr>
            <p:cNvPr id="31" name="Oval 26"/>
            <p:cNvSpPr/>
            <p:nvPr/>
          </p:nvSpPr>
          <p:spPr>
            <a:xfrm>
              <a:off x="8146715" y="4897170"/>
              <a:ext cx="594227" cy="597637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9">
                <a:solidFill>
                  <a:prstClr val="white"/>
                </a:solidFill>
              </a:endParaRPr>
            </a:p>
          </p:txBody>
        </p:sp>
        <p:grpSp>
          <p:nvGrpSpPr>
            <p:cNvPr id="32" name="Group 34"/>
            <p:cNvGrpSpPr/>
            <p:nvPr/>
          </p:nvGrpSpPr>
          <p:grpSpPr>
            <a:xfrm>
              <a:off x="8268361" y="5040081"/>
              <a:ext cx="385440" cy="269394"/>
              <a:chOff x="7999238" y="1399322"/>
              <a:chExt cx="464215" cy="324452"/>
            </a:xfrm>
            <a:solidFill>
              <a:schemeClr val="bg1"/>
            </a:solidFill>
          </p:grpSpPr>
          <p:sp>
            <p:nvSpPr>
              <p:cNvPr id="35" name="Freeform 57"/>
              <p:cNvSpPr>
                <a:spLocks noEditPoints="1"/>
              </p:cNvSpPr>
              <p:nvPr/>
            </p:nvSpPr>
            <p:spPr bwMode="auto">
              <a:xfrm>
                <a:off x="7999238" y="1399322"/>
                <a:ext cx="331940" cy="324452"/>
              </a:xfrm>
              <a:custGeom>
                <a:avLst/>
                <a:gdLst>
                  <a:gd name="T0" fmla="*/ 86 w 100"/>
                  <a:gd name="T1" fmla="*/ 60 h 97"/>
                  <a:gd name="T2" fmla="*/ 100 w 100"/>
                  <a:gd name="T3" fmla="*/ 54 h 97"/>
                  <a:gd name="T4" fmla="*/ 100 w 100"/>
                  <a:gd name="T5" fmla="*/ 43 h 97"/>
                  <a:gd name="T6" fmla="*/ 86 w 100"/>
                  <a:gd name="T7" fmla="*/ 38 h 97"/>
                  <a:gd name="T8" fmla="*/ 83 w 100"/>
                  <a:gd name="T9" fmla="*/ 32 h 97"/>
                  <a:gd name="T10" fmla="*/ 89 w 100"/>
                  <a:gd name="T11" fmla="*/ 18 h 97"/>
                  <a:gd name="T12" fmla="*/ 81 w 100"/>
                  <a:gd name="T13" fmla="*/ 11 h 97"/>
                  <a:gd name="T14" fmla="*/ 67 w 100"/>
                  <a:gd name="T15" fmla="*/ 16 h 97"/>
                  <a:gd name="T16" fmla="*/ 61 w 100"/>
                  <a:gd name="T17" fmla="*/ 14 h 97"/>
                  <a:gd name="T18" fmla="*/ 55 w 100"/>
                  <a:gd name="T19" fmla="*/ 0 h 97"/>
                  <a:gd name="T20" fmla="*/ 44 w 100"/>
                  <a:gd name="T21" fmla="*/ 0 h 97"/>
                  <a:gd name="T22" fmla="*/ 39 w 100"/>
                  <a:gd name="T23" fmla="*/ 14 h 97"/>
                  <a:gd name="T24" fmla="*/ 33 w 100"/>
                  <a:gd name="T25" fmla="*/ 16 h 97"/>
                  <a:gd name="T26" fmla="*/ 19 w 100"/>
                  <a:gd name="T27" fmla="*/ 11 h 97"/>
                  <a:gd name="T28" fmla="*/ 11 w 100"/>
                  <a:gd name="T29" fmla="*/ 19 h 97"/>
                  <a:gd name="T30" fmla="*/ 17 w 100"/>
                  <a:gd name="T31" fmla="*/ 32 h 97"/>
                  <a:gd name="T32" fmla="*/ 14 w 100"/>
                  <a:gd name="T33" fmla="*/ 38 h 97"/>
                  <a:gd name="T34" fmla="*/ 0 w 100"/>
                  <a:gd name="T35" fmla="*/ 44 h 97"/>
                  <a:gd name="T36" fmla="*/ 0 w 100"/>
                  <a:gd name="T37" fmla="*/ 54 h 97"/>
                  <a:gd name="T38" fmla="*/ 14 w 100"/>
                  <a:gd name="T39" fmla="*/ 60 h 97"/>
                  <a:gd name="T40" fmla="*/ 17 w 100"/>
                  <a:gd name="T41" fmla="*/ 66 h 97"/>
                  <a:gd name="T42" fmla="*/ 11 w 100"/>
                  <a:gd name="T43" fmla="*/ 80 h 97"/>
                  <a:gd name="T44" fmla="*/ 19 w 100"/>
                  <a:gd name="T45" fmla="*/ 87 h 97"/>
                  <a:gd name="T46" fmla="*/ 33 w 100"/>
                  <a:gd name="T47" fmla="*/ 82 h 97"/>
                  <a:gd name="T48" fmla="*/ 39 w 100"/>
                  <a:gd name="T49" fmla="*/ 84 h 97"/>
                  <a:gd name="T50" fmla="*/ 45 w 100"/>
                  <a:gd name="T51" fmla="*/ 97 h 97"/>
                  <a:gd name="T52" fmla="*/ 56 w 100"/>
                  <a:gd name="T53" fmla="*/ 97 h 97"/>
                  <a:gd name="T54" fmla="*/ 61 w 100"/>
                  <a:gd name="T55" fmla="*/ 84 h 97"/>
                  <a:gd name="T56" fmla="*/ 67 w 100"/>
                  <a:gd name="T57" fmla="*/ 82 h 97"/>
                  <a:gd name="T58" fmla="*/ 81 w 100"/>
                  <a:gd name="T59" fmla="*/ 87 h 97"/>
                  <a:gd name="T60" fmla="*/ 89 w 100"/>
                  <a:gd name="T61" fmla="*/ 79 h 97"/>
                  <a:gd name="T62" fmla="*/ 83 w 100"/>
                  <a:gd name="T63" fmla="*/ 66 h 97"/>
                  <a:gd name="T64" fmla="*/ 86 w 100"/>
                  <a:gd name="T65" fmla="*/ 60 h 97"/>
                  <a:gd name="T66" fmla="*/ 50 w 100"/>
                  <a:gd name="T67" fmla="*/ 64 h 97"/>
                  <a:gd name="T68" fmla="*/ 34 w 100"/>
                  <a:gd name="T69" fmla="*/ 49 h 97"/>
                  <a:gd name="T70" fmla="*/ 50 w 100"/>
                  <a:gd name="T71" fmla="*/ 33 h 97"/>
                  <a:gd name="T72" fmla="*/ 66 w 100"/>
                  <a:gd name="T73" fmla="*/ 49 h 97"/>
                  <a:gd name="T74" fmla="*/ 50 w 100"/>
                  <a:gd name="T75" fmla="*/ 6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0" h="97">
                    <a:moveTo>
                      <a:pt x="86" y="60"/>
                    </a:moveTo>
                    <a:cubicBezTo>
                      <a:pt x="86" y="60"/>
                      <a:pt x="100" y="55"/>
                      <a:pt x="100" y="54"/>
                    </a:cubicBezTo>
                    <a:cubicBezTo>
                      <a:pt x="100" y="43"/>
                      <a:pt x="100" y="43"/>
                      <a:pt x="100" y="43"/>
                    </a:cubicBezTo>
                    <a:cubicBezTo>
                      <a:pt x="100" y="43"/>
                      <a:pt x="86" y="38"/>
                      <a:pt x="86" y="38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3" y="32"/>
                      <a:pt x="89" y="19"/>
                      <a:pt x="89" y="18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0" y="10"/>
                      <a:pt x="67" y="16"/>
                      <a:pt x="67" y="16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1" y="14"/>
                      <a:pt x="56" y="0"/>
                      <a:pt x="55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39" y="14"/>
                      <a:pt x="39" y="14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19" y="10"/>
                      <a:pt x="19" y="11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0" y="19"/>
                      <a:pt x="17" y="32"/>
                      <a:pt x="17" y="32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4" y="38"/>
                      <a:pt x="0" y="43"/>
                      <a:pt x="0" y="4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5"/>
                      <a:pt x="14" y="60"/>
                      <a:pt x="14" y="60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1" y="79"/>
                      <a:pt x="11" y="80"/>
                    </a:cubicBezTo>
                    <a:cubicBezTo>
                      <a:pt x="19" y="87"/>
                      <a:pt x="19" y="87"/>
                      <a:pt x="19" y="87"/>
                    </a:cubicBezTo>
                    <a:cubicBezTo>
                      <a:pt x="20" y="88"/>
                      <a:pt x="33" y="82"/>
                      <a:pt x="33" y="82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39" y="84"/>
                      <a:pt x="44" y="97"/>
                      <a:pt x="45" y="97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56" y="97"/>
                      <a:pt x="61" y="84"/>
                      <a:pt x="61" y="84"/>
                    </a:cubicBezTo>
                    <a:cubicBezTo>
                      <a:pt x="67" y="82"/>
                      <a:pt x="67" y="82"/>
                      <a:pt x="67" y="82"/>
                    </a:cubicBezTo>
                    <a:cubicBezTo>
                      <a:pt x="67" y="82"/>
                      <a:pt x="81" y="87"/>
                      <a:pt x="81" y="87"/>
                    </a:cubicBezTo>
                    <a:cubicBezTo>
                      <a:pt x="89" y="79"/>
                      <a:pt x="89" y="79"/>
                      <a:pt x="89" y="79"/>
                    </a:cubicBezTo>
                    <a:cubicBezTo>
                      <a:pt x="90" y="79"/>
                      <a:pt x="83" y="66"/>
                      <a:pt x="83" y="66"/>
                    </a:cubicBezTo>
                    <a:lnTo>
                      <a:pt x="86" y="60"/>
                    </a:lnTo>
                    <a:close/>
                    <a:moveTo>
                      <a:pt x="50" y="64"/>
                    </a:moveTo>
                    <a:cubicBezTo>
                      <a:pt x="41" y="64"/>
                      <a:pt x="34" y="57"/>
                      <a:pt x="34" y="49"/>
                    </a:cubicBezTo>
                    <a:cubicBezTo>
                      <a:pt x="34" y="40"/>
                      <a:pt x="41" y="33"/>
                      <a:pt x="50" y="33"/>
                    </a:cubicBezTo>
                    <a:cubicBezTo>
                      <a:pt x="59" y="33"/>
                      <a:pt x="66" y="40"/>
                      <a:pt x="66" y="49"/>
                    </a:cubicBezTo>
                    <a:cubicBezTo>
                      <a:pt x="66" y="57"/>
                      <a:pt x="59" y="64"/>
                      <a:pt x="50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99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58"/>
              <p:cNvSpPr>
                <a:spLocks noEditPoints="1"/>
              </p:cNvSpPr>
              <p:nvPr/>
            </p:nvSpPr>
            <p:spPr bwMode="auto">
              <a:xfrm>
                <a:off x="8308715" y="1564044"/>
                <a:ext cx="154738" cy="154738"/>
              </a:xfrm>
              <a:custGeom>
                <a:avLst/>
                <a:gdLst>
                  <a:gd name="T0" fmla="*/ 41 w 47"/>
                  <a:gd name="T1" fmla="*/ 22 h 47"/>
                  <a:gd name="T2" fmla="*/ 41 w 47"/>
                  <a:gd name="T3" fmla="*/ 19 h 47"/>
                  <a:gd name="T4" fmla="*/ 45 w 47"/>
                  <a:gd name="T5" fmla="*/ 13 h 47"/>
                  <a:gd name="T6" fmla="*/ 42 w 47"/>
                  <a:gd name="T7" fmla="*/ 9 h 47"/>
                  <a:gd name="T8" fmla="*/ 35 w 47"/>
                  <a:gd name="T9" fmla="*/ 10 h 47"/>
                  <a:gd name="T10" fmla="*/ 33 w 47"/>
                  <a:gd name="T11" fmla="*/ 8 h 47"/>
                  <a:gd name="T12" fmla="*/ 32 w 47"/>
                  <a:gd name="T13" fmla="*/ 1 h 47"/>
                  <a:gd name="T14" fmla="*/ 27 w 47"/>
                  <a:gd name="T15" fmla="*/ 0 h 47"/>
                  <a:gd name="T16" fmla="*/ 23 w 47"/>
                  <a:gd name="T17" fmla="*/ 6 h 47"/>
                  <a:gd name="T18" fmla="*/ 20 w 47"/>
                  <a:gd name="T19" fmla="*/ 6 h 47"/>
                  <a:gd name="T20" fmla="*/ 14 w 47"/>
                  <a:gd name="T21" fmla="*/ 2 h 47"/>
                  <a:gd name="T22" fmla="*/ 9 w 47"/>
                  <a:gd name="T23" fmla="*/ 5 h 47"/>
                  <a:gd name="T24" fmla="*/ 10 w 47"/>
                  <a:gd name="T25" fmla="*/ 12 h 47"/>
                  <a:gd name="T26" fmla="*/ 9 w 47"/>
                  <a:gd name="T27" fmla="*/ 14 h 47"/>
                  <a:gd name="T28" fmla="*/ 2 w 47"/>
                  <a:gd name="T29" fmla="*/ 16 h 47"/>
                  <a:gd name="T30" fmla="*/ 1 w 47"/>
                  <a:gd name="T31" fmla="*/ 21 h 47"/>
                  <a:gd name="T32" fmla="*/ 6 w 47"/>
                  <a:gd name="T33" fmla="*/ 25 h 47"/>
                  <a:gd name="T34" fmla="*/ 7 w 47"/>
                  <a:gd name="T35" fmla="*/ 28 h 47"/>
                  <a:gd name="T36" fmla="*/ 3 w 47"/>
                  <a:gd name="T37" fmla="*/ 34 h 47"/>
                  <a:gd name="T38" fmla="*/ 5 w 47"/>
                  <a:gd name="T39" fmla="*/ 38 h 47"/>
                  <a:gd name="T40" fmla="*/ 12 w 47"/>
                  <a:gd name="T41" fmla="*/ 37 h 47"/>
                  <a:gd name="T42" fmla="*/ 14 w 47"/>
                  <a:gd name="T43" fmla="*/ 39 h 47"/>
                  <a:gd name="T44" fmla="*/ 16 w 47"/>
                  <a:gd name="T45" fmla="*/ 46 h 47"/>
                  <a:gd name="T46" fmla="*/ 21 w 47"/>
                  <a:gd name="T47" fmla="*/ 47 h 47"/>
                  <a:gd name="T48" fmla="*/ 25 w 47"/>
                  <a:gd name="T49" fmla="*/ 41 h 47"/>
                  <a:gd name="T50" fmla="*/ 28 w 47"/>
                  <a:gd name="T51" fmla="*/ 41 h 47"/>
                  <a:gd name="T52" fmla="*/ 33 w 47"/>
                  <a:gd name="T53" fmla="*/ 45 h 47"/>
                  <a:gd name="T54" fmla="*/ 38 w 47"/>
                  <a:gd name="T55" fmla="*/ 42 h 47"/>
                  <a:gd name="T56" fmla="*/ 37 w 47"/>
                  <a:gd name="T57" fmla="*/ 35 h 47"/>
                  <a:gd name="T58" fmla="*/ 39 w 47"/>
                  <a:gd name="T59" fmla="*/ 33 h 47"/>
                  <a:gd name="T60" fmla="*/ 46 w 47"/>
                  <a:gd name="T61" fmla="*/ 31 h 47"/>
                  <a:gd name="T62" fmla="*/ 47 w 47"/>
                  <a:gd name="T63" fmla="*/ 26 h 47"/>
                  <a:gd name="T64" fmla="*/ 41 w 47"/>
                  <a:gd name="T65" fmla="*/ 22 h 47"/>
                  <a:gd name="T66" fmla="*/ 31 w 47"/>
                  <a:gd name="T67" fmla="*/ 25 h 47"/>
                  <a:gd name="T68" fmla="*/ 22 w 47"/>
                  <a:gd name="T69" fmla="*/ 31 h 47"/>
                  <a:gd name="T70" fmla="*/ 16 w 47"/>
                  <a:gd name="T71" fmla="*/ 22 h 47"/>
                  <a:gd name="T72" fmla="*/ 25 w 47"/>
                  <a:gd name="T73" fmla="*/ 16 h 47"/>
                  <a:gd name="T74" fmla="*/ 31 w 47"/>
                  <a:gd name="T75" fmla="*/ 2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7" h="47">
                    <a:moveTo>
                      <a:pt x="41" y="22"/>
                    </a:move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19"/>
                      <a:pt x="45" y="14"/>
                      <a:pt x="45" y="13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9"/>
                      <a:pt x="35" y="10"/>
                      <a:pt x="35" y="10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1"/>
                      <a:pt x="32" y="1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3" y="6"/>
                      <a:pt x="23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14" y="2"/>
                      <a:pt x="14" y="2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2" y="15"/>
                      <a:pt x="2" y="16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21"/>
                      <a:pt x="6" y="25"/>
                      <a:pt x="6" y="25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2" y="33"/>
                      <a:pt x="3" y="34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5" y="38"/>
                      <a:pt x="12" y="37"/>
                      <a:pt x="12" y="37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5" y="46"/>
                      <a:pt x="16" y="46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7"/>
                      <a:pt x="25" y="41"/>
                      <a:pt x="25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1"/>
                      <a:pt x="33" y="45"/>
                      <a:pt x="33" y="45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42"/>
                      <a:pt x="37" y="35"/>
                      <a:pt x="37" y="35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45" y="32"/>
                      <a:pt x="46" y="31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7" y="26"/>
                      <a:pt x="41" y="22"/>
                      <a:pt x="41" y="22"/>
                    </a:cubicBezTo>
                    <a:close/>
                    <a:moveTo>
                      <a:pt x="31" y="25"/>
                    </a:moveTo>
                    <a:cubicBezTo>
                      <a:pt x="30" y="29"/>
                      <a:pt x="26" y="32"/>
                      <a:pt x="22" y="31"/>
                    </a:cubicBezTo>
                    <a:cubicBezTo>
                      <a:pt x="18" y="30"/>
                      <a:pt x="15" y="26"/>
                      <a:pt x="16" y="22"/>
                    </a:cubicBezTo>
                    <a:cubicBezTo>
                      <a:pt x="17" y="18"/>
                      <a:pt x="22" y="15"/>
                      <a:pt x="25" y="16"/>
                    </a:cubicBezTo>
                    <a:cubicBezTo>
                      <a:pt x="29" y="17"/>
                      <a:pt x="32" y="21"/>
                      <a:pt x="31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99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3" name="Text Box 10"/>
            <p:cNvSpPr txBox="1">
              <a:spLocks noChangeArrowheads="1"/>
            </p:cNvSpPr>
            <p:nvPr/>
          </p:nvSpPr>
          <p:spPr bwMode="auto">
            <a:xfrm>
              <a:off x="7364886" y="4468590"/>
              <a:ext cx="586023" cy="307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0941" tIns="30471" rIns="60941" bIns="30471">
              <a:spAutoFit/>
            </a:bodyPr>
            <a:lstStyle/>
            <a:p>
              <a:pPr algn="ctr" defTabSz="1087878"/>
              <a:endParaRPr lang="en-US" sz="1599" b="1" dirty="0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34" name="Straight Arrow Connector 60"/>
            <p:cNvCxnSpPr>
              <a:stCxn id="30" idx="5"/>
              <a:endCxn id="31" idx="1"/>
            </p:cNvCxnSpPr>
            <p:nvPr/>
          </p:nvCxnSpPr>
          <p:spPr>
            <a:xfrm>
              <a:off x="7865591" y="4825839"/>
              <a:ext cx="368147" cy="158853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4"/>
          <p:cNvGrpSpPr/>
          <p:nvPr/>
        </p:nvGrpSpPr>
        <p:grpSpPr>
          <a:xfrm>
            <a:off x="3726960" y="4846622"/>
            <a:ext cx="2356247" cy="734070"/>
            <a:chOff x="4181276" y="4936361"/>
            <a:chExt cx="2356974" cy="734069"/>
          </a:xfrm>
        </p:grpSpPr>
        <p:sp>
          <p:nvSpPr>
            <p:cNvPr id="38" name="Oval 6"/>
            <p:cNvSpPr/>
            <p:nvPr/>
          </p:nvSpPr>
          <p:spPr>
            <a:xfrm>
              <a:off x="5952226" y="4936361"/>
              <a:ext cx="586024" cy="5670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9">
                <a:solidFill>
                  <a:prstClr val="white"/>
                </a:solidFill>
              </a:endParaRPr>
            </a:p>
          </p:txBody>
        </p:sp>
        <p:sp>
          <p:nvSpPr>
            <p:cNvPr id="39" name="Oval 15"/>
            <p:cNvSpPr/>
            <p:nvPr/>
          </p:nvSpPr>
          <p:spPr>
            <a:xfrm>
              <a:off x="4181276" y="5072793"/>
              <a:ext cx="594227" cy="597637"/>
            </a:xfrm>
            <a:prstGeom prst="ellipse">
              <a:avLst/>
            </a:pr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9">
                <a:solidFill>
                  <a:prstClr val="white"/>
                </a:solidFill>
              </a:endParaRPr>
            </a:p>
          </p:txBody>
        </p:sp>
        <p:grpSp>
          <p:nvGrpSpPr>
            <p:cNvPr id="40" name="Group 30"/>
            <p:cNvGrpSpPr/>
            <p:nvPr/>
          </p:nvGrpSpPr>
          <p:grpSpPr>
            <a:xfrm>
              <a:off x="4315369" y="5231695"/>
              <a:ext cx="341924" cy="312911"/>
              <a:chOff x="6726389" y="1486674"/>
              <a:chExt cx="411805" cy="376863"/>
            </a:xfrm>
            <a:solidFill>
              <a:schemeClr val="bg1"/>
            </a:solidFill>
          </p:grpSpPr>
          <p:sp>
            <p:nvSpPr>
              <p:cNvPr id="43" name="Oval 52"/>
              <p:cNvSpPr>
                <a:spLocks noChangeArrowheads="1"/>
              </p:cNvSpPr>
              <p:nvPr/>
            </p:nvSpPr>
            <p:spPr bwMode="auto">
              <a:xfrm>
                <a:off x="6773808" y="1786168"/>
                <a:ext cx="44924" cy="424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99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Oval 53"/>
              <p:cNvSpPr>
                <a:spLocks noChangeArrowheads="1"/>
              </p:cNvSpPr>
              <p:nvPr/>
            </p:nvSpPr>
            <p:spPr bwMode="auto">
              <a:xfrm>
                <a:off x="6748851" y="1836083"/>
                <a:ext cx="24958" cy="2745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99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54"/>
              <p:cNvSpPr>
                <a:spLocks/>
              </p:cNvSpPr>
              <p:nvPr/>
            </p:nvSpPr>
            <p:spPr bwMode="auto">
              <a:xfrm>
                <a:off x="6726389" y="1486674"/>
                <a:ext cx="411805" cy="292007"/>
              </a:xfrm>
              <a:custGeom>
                <a:avLst/>
                <a:gdLst>
                  <a:gd name="T0" fmla="*/ 124 w 124"/>
                  <a:gd name="T1" fmla="*/ 34 h 88"/>
                  <a:gd name="T2" fmla="*/ 99 w 124"/>
                  <a:gd name="T3" fmla="*/ 9 h 88"/>
                  <a:gd name="T4" fmla="*/ 93 w 124"/>
                  <a:gd name="T5" fmla="*/ 10 h 88"/>
                  <a:gd name="T6" fmla="*/ 74 w 124"/>
                  <a:gd name="T7" fmla="*/ 0 h 88"/>
                  <a:gd name="T8" fmla="*/ 60 w 124"/>
                  <a:gd name="T9" fmla="*/ 5 h 88"/>
                  <a:gd name="T10" fmla="*/ 46 w 124"/>
                  <a:gd name="T11" fmla="*/ 0 h 88"/>
                  <a:gd name="T12" fmla="*/ 31 w 124"/>
                  <a:gd name="T13" fmla="*/ 5 h 88"/>
                  <a:gd name="T14" fmla="*/ 25 w 124"/>
                  <a:gd name="T15" fmla="*/ 5 h 88"/>
                  <a:gd name="T16" fmla="*/ 0 w 124"/>
                  <a:gd name="T17" fmla="*/ 30 h 88"/>
                  <a:gd name="T18" fmla="*/ 3 w 124"/>
                  <a:gd name="T19" fmla="*/ 43 h 88"/>
                  <a:gd name="T20" fmla="*/ 0 w 124"/>
                  <a:gd name="T21" fmla="*/ 55 h 88"/>
                  <a:gd name="T22" fmla="*/ 25 w 124"/>
                  <a:gd name="T23" fmla="*/ 80 h 88"/>
                  <a:gd name="T24" fmla="*/ 28 w 124"/>
                  <a:gd name="T25" fmla="*/ 80 h 88"/>
                  <a:gd name="T26" fmla="*/ 46 w 124"/>
                  <a:gd name="T27" fmla="*/ 88 h 88"/>
                  <a:gd name="T28" fmla="*/ 64 w 124"/>
                  <a:gd name="T29" fmla="*/ 80 h 88"/>
                  <a:gd name="T30" fmla="*/ 79 w 124"/>
                  <a:gd name="T31" fmla="*/ 85 h 88"/>
                  <a:gd name="T32" fmla="*/ 104 w 124"/>
                  <a:gd name="T33" fmla="*/ 60 h 88"/>
                  <a:gd name="T34" fmla="*/ 104 w 124"/>
                  <a:gd name="T35" fmla="*/ 59 h 88"/>
                  <a:gd name="T36" fmla="*/ 124 w 124"/>
                  <a:gd name="T37" fmla="*/ 3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4" h="88">
                    <a:moveTo>
                      <a:pt x="124" y="34"/>
                    </a:moveTo>
                    <a:cubicBezTo>
                      <a:pt x="124" y="21"/>
                      <a:pt x="113" y="9"/>
                      <a:pt x="99" y="9"/>
                    </a:cubicBezTo>
                    <a:cubicBezTo>
                      <a:pt x="97" y="9"/>
                      <a:pt x="95" y="10"/>
                      <a:pt x="93" y="10"/>
                    </a:cubicBezTo>
                    <a:cubicBezTo>
                      <a:pt x="89" y="4"/>
                      <a:pt x="82" y="0"/>
                      <a:pt x="74" y="0"/>
                    </a:cubicBezTo>
                    <a:cubicBezTo>
                      <a:pt x="69" y="0"/>
                      <a:pt x="64" y="2"/>
                      <a:pt x="60" y="5"/>
                    </a:cubicBezTo>
                    <a:cubicBezTo>
                      <a:pt x="56" y="2"/>
                      <a:pt x="51" y="0"/>
                      <a:pt x="46" y="0"/>
                    </a:cubicBezTo>
                    <a:cubicBezTo>
                      <a:pt x="40" y="0"/>
                      <a:pt x="35" y="2"/>
                      <a:pt x="31" y="5"/>
                    </a:cubicBezTo>
                    <a:cubicBezTo>
                      <a:pt x="29" y="5"/>
                      <a:pt x="27" y="5"/>
                      <a:pt x="25" y="5"/>
                    </a:cubicBezTo>
                    <a:cubicBezTo>
                      <a:pt x="11" y="5"/>
                      <a:pt x="0" y="16"/>
                      <a:pt x="0" y="30"/>
                    </a:cubicBezTo>
                    <a:cubicBezTo>
                      <a:pt x="0" y="35"/>
                      <a:pt x="1" y="39"/>
                      <a:pt x="3" y="43"/>
                    </a:cubicBezTo>
                    <a:cubicBezTo>
                      <a:pt x="1" y="46"/>
                      <a:pt x="0" y="51"/>
                      <a:pt x="0" y="55"/>
                    </a:cubicBezTo>
                    <a:cubicBezTo>
                      <a:pt x="0" y="69"/>
                      <a:pt x="11" y="80"/>
                      <a:pt x="25" y="80"/>
                    </a:cubicBezTo>
                    <a:cubicBezTo>
                      <a:pt x="26" y="80"/>
                      <a:pt x="27" y="80"/>
                      <a:pt x="28" y="80"/>
                    </a:cubicBezTo>
                    <a:cubicBezTo>
                      <a:pt x="32" y="85"/>
                      <a:pt x="39" y="88"/>
                      <a:pt x="46" y="88"/>
                    </a:cubicBezTo>
                    <a:cubicBezTo>
                      <a:pt x="53" y="88"/>
                      <a:pt x="59" y="85"/>
                      <a:pt x="64" y="80"/>
                    </a:cubicBezTo>
                    <a:cubicBezTo>
                      <a:pt x="68" y="83"/>
                      <a:pt x="73" y="85"/>
                      <a:pt x="79" y="85"/>
                    </a:cubicBezTo>
                    <a:cubicBezTo>
                      <a:pt x="92" y="85"/>
                      <a:pt x="104" y="74"/>
                      <a:pt x="104" y="60"/>
                    </a:cubicBezTo>
                    <a:cubicBezTo>
                      <a:pt x="104" y="60"/>
                      <a:pt x="104" y="59"/>
                      <a:pt x="104" y="59"/>
                    </a:cubicBezTo>
                    <a:cubicBezTo>
                      <a:pt x="115" y="57"/>
                      <a:pt x="124" y="47"/>
                      <a:pt x="124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99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Text Box 10"/>
            <p:cNvSpPr txBox="1">
              <a:spLocks noChangeArrowheads="1"/>
            </p:cNvSpPr>
            <p:nvPr/>
          </p:nvSpPr>
          <p:spPr bwMode="auto">
            <a:xfrm>
              <a:off x="5960851" y="5055493"/>
              <a:ext cx="573991" cy="307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0941" tIns="30471" rIns="60941" bIns="30471">
              <a:spAutoFit/>
            </a:bodyPr>
            <a:lstStyle/>
            <a:p>
              <a:pPr algn="ctr" defTabSz="1087878"/>
              <a:endParaRPr lang="en-US" sz="1599" b="1" dirty="0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42" name="Straight Arrow Connector 62"/>
            <p:cNvCxnSpPr>
              <a:stCxn id="38" idx="3"/>
              <a:endCxn id="39" idx="6"/>
            </p:cNvCxnSpPr>
            <p:nvPr/>
          </p:nvCxnSpPr>
          <p:spPr>
            <a:xfrm flipH="1" flipV="1">
              <a:off x="4775503" y="5371612"/>
              <a:ext cx="1262544" cy="48775"/>
            </a:xfrm>
            <a:prstGeom prst="straightConnector1">
              <a:avLst/>
            </a:prstGeom>
            <a:ln w="1905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564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2736208"/>
            <a:ext cx="5611795" cy="260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744" y="1570782"/>
            <a:ext cx="5166144" cy="387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14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1" y="2814840"/>
            <a:ext cx="5970302" cy="192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203" y="1845618"/>
            <a:ext cx="5902198" cy="452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42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47" y="1424255"/>
            <a:ext cx="7552381" cy="428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06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814388"/>
            <a:ext cx="7104063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94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heme/theme1.xml><?xml version="1.0" encoding="utf-8"?>
<a:theme xmlns:a="http://schemas.openxmlformats.org/drawingml/2006/main" name="Office 主题​​">
  <a:themeElements>
    <a:clrScheme name="自定义 64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A98BC"/>
      </a:accent1>
      <a:accent2>
        <a:srgbClr val="E6460C"/>
      </a:accent2>
      <a:accent3>
        <a:srgbClr val="3A98BC"/>
      </a:accent3>
      <a:accent4>
        <a:srgbClr val="E6460C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">
      <a:majorFont>
        <a:latin typeface="Arial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582</TotalTime>
  <Words>633</Words>
  <Application>Microsoft Office PowerPoint</Application>
  <PresentationFormat>自定义</PresentationFormat>
  <Paragraphs>90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Open Sans</vt:lpstr>
      <vt:lpstr>等线</vt:lpstr>
      <vt:lpstr>微软雅黑</vt:lpstr>
      <vt:lpstr>Arial</vt:lpstr>
      <vt:lpstr>Times New Roman</vt:lpstr>
      <vt:lpstr>Verdana</vt:lpstr>
      <vt:lpstr>Wingdings</vt:lpstr>
      <vt:lpstr>Office 主题​​</vt:lpstr>
      <vt:lpstr>PowerPoint 演示文稿</vt:lpstr>
      <vt:lpstr>PowerPoint 演示文稿</vt:lpstr>
      <vt:lpstr>重点、难点</vt:lpstr>
      <vt:lpstr>PowerPoint 演示文稿</vt:lpstr>
      <vt:lpstr>7.4.1  商品参数的常用表达方式</vt:lpstr>
      <vt:lpstr>PowerPoint 演示文稿</vt:lpstr>
      <vt:lpstr>PowerPoint 演示文稿</vt:lpstr>
      <vt:lpstr>PowerPoint 演示文稿</vt:lpstr>
      <vt:lpstr>PowerPoint 演示文稿</vt:lpstr>
      <vt:lpstr>7.4.2  商品信息的展示</vt:lpstr>
      <vt:lpstr>7.4.3  商品信息展示图的设计与制作</vt:lpstr>
      <vt:lpstr>7.4.3  商品信息展示图的设计与制作</vt:lpstr>
      <vt:lpstr>7.4.4  任务实训及考核</vt:lpstr>
      <vt:lpstr>7.4.4  任务实训及考核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wang</cp:lastModifiedBy>
  <cp:revision>97</cp:revision>
  <dcterms:created xsi:type="dcterms:W3CDTF">2017-06-21T11:05:56Z</dcterms:created>
  <dcterms:modified xsi:type="dcterms:W3CDTF">2020-05-18T01:49:09Z</dcterms:modified>
</cp:coreProperties>
</file>