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8"/>
  </p:notesMasterIdLst>
  <p:sldIdLst>
    <p:sldId id="257" r:id="rId2"/>
    <p:sldId id="258" r:id="rId3"/>
    <p:sldId id="407" r:id="rId4"/>
    <p:sldId id="299" r:id="rId5"/>
    <p:sldId id="455" r:id="rId6"/>
    <p:sldId id="460" r:id="rId7"/>
    <p:sldId id="459" r:id="rId8"/>
    <p:sldId id="457" r:id="rId9"/>
    <p:sldId id="464" r:id="rId10"/>
    <p:sldId id="463" r:id="rId11"/>
    <p:sldId id="462" r:id="rId12"/>
    <p:sldId id="461" r:id="rId13"/>
    <p:sldId id="467" r:id="rId14"/>
    <p:sldId id="465" r:id="rId15"/>
    <p:sldId id="466" r:id="rId16"/>
    <p:sldId id="470" r:id="rId17"/>
    <p:sldId id="469" r:id="rId18"/>
    <p:sldId id="468" r:id="rId19"/>
    <p:sldId id="471" r:id="rId20"/>
    <p:sldId id="472" r:id="rId21"/>
    <p:sldId id="476" r:id="rId22"/>
    <p:sldId id="475" r:id="rId23"/>
    <p:sldId id="474" r:id="rId24"/>
    <p:sldId id="473" r:id="rId25"/>
    <p:sldId id="482" r:id="rId26"/>
    <p:sldId id="481" r:id="rId27"/>
    <p:sldId id="478" r:id="rId28"/>
    <p:sldId id="477" r:id="rId29"/>
    <p:sldId id="480" r:id="rId30"/>
    <p:sldId id="479" r:id="rId31"/>
    <p:sldId id="488" r:id="rId32"/>
    <p:sldId id="487" r:id="rId33"/>
    <p:sldId id="486" r:id="rId34"/>
    <p:sldId id="485" r:id="rId35"/>
    <p:sldId id="484" r:id="rId36"/>
    <p:sldId id="483" r:id="rId37"/>
    <p:sldId id="490" r:id="rId38"/>
    <p:sldId id="489" r:id="rId39"/>
    <p:sldId id="491" r:id="rId40"/>
    <p:sldId id="492" r:id="rId41"/>
    <p:sldId id="496" r:id="rId42"/>
    <p:sldId id="495" r:id="rId43"/>
    <p:sldId id="494" r:id="rId44"/>
    <p:sldId id="405" r:id="rId45"/>
    <p:sldId id="406" r:id="rId46"/>
    <p:sldId id="403" r:id="rId47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6980" autoAdjust="0"/>
  </p:normalViewPr>
  <p:slideViewPr>
    <p:cSldViewPr snapToGrid="0">
      <p:cViewPr varScale="1">
        <p:scale>
          <a:sx n="56" d="100"/>
          <a:sy n="56" d="100"/>
        </p:scale>
        <p:origin x="11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客户评价</a:t>
            </a:r>
            <a:r>
              <a:rPr lang="en-US" altLang="zh-CN" dirty="0"/>
              <a:t>,</a:t>
            </a:r>
            <a:r>
              <a:rPr lang="zh-CN" altLang="en-US" dirty="0"/>
              <a:t>第三方评价</a:t>
            </a:r>
            <a:endParaRPr lang="en-US" altLang="zh-CN" dirty="0"/>
          </a:p>
          <a:p>
            <a:r>
              <a:rPr lang="zh-CN" altLang="en-US" dirty="0"/>
              <a:t>在详情页中将追评</a:t>
            </a:r>
            <a:r>
              <a:rPr lang="en-US" altLang="zh-CN" dirty="0"/>
              <a:t>,</a:t>
            </a:r>
            <a:r>
              <a:rPr lang="zh-CN" altLang="en-US" dirty="0"/>
              <a:t>好评放一张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66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客户评价，问大家等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6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商品信息图一张图即可。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74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商品实拍图至少包含</a:t>
            </a:r>
            <a:r>
              <a:rPr lang="en-US" altLang="zh-CN" dirty="0"/>
              <a:t>2</a:t>
            </a:r>
            <a:r>
              <a:rPr lang="zh-CN" altLang="en-US" dirty="0"/>
              <a:t>张正反面全貌图，具体因商品不同可以删减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9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细节图做建议一张高度</a:t>
            </a:r>
            <a:r>
              <a:rPr lang="en-US" altLang="zh-CN" dirty="0"/>
              <a:t>500-1500px</a:t>
            </a:r>
            <a:r>
              <a:rPr lang="zh-CN" altLang="en-US" dirty="0"/>
              <a:t>的长图，里面包含若干细节。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75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72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建议放在一张大图，图中包含</a:t>
            </a:r>
            <a:r>
              <a:rPr lang="en-US" altLang="zh-CN" dirty="0"/>
              <a:t>3</a:t>
            </a:r>
            <a:r>
              <a:rPr lang="zh-CN" altLang="en-US" dirty="0"/>
              <a:t>张以上包含痛点的排比式图文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06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价格对比</a:t>
            </a:r>
            <a:r>
              <a:rPr lang="en-US" altLang="zh-CN" dirty="0"/>
              <a:t>,</a:t>
            </a:r>
            <a:r>
              <a:rPr lang="zh-CN" altLang="en-US" dirty="0"/>
              <a:t>原料对比</a:t>
            </a:r>
            <a:r>
              <a:rPr lang="en-US" altLang="zh-CN" dirty="0"/>
              <a:t>,</a:t>
            </a:r>
            <a:r>
              <a:rPr lang="zh-CN" altLang="en-US" dirty="0"/>
              <a:t>价值对比</a:t>
            </a:r>
            <a:r>
              <a:rPr lang="en-US" altLang="zh-CN" dirty="0"/>
              <a:t>,</a:t>
            </a:r>
            <a:r>
              <a:rPr lang="zh-CN" altLang="en-US" dirty="0"/>
              <a:t>功能对比</a:t>
            </a:r>
            <a:r>
              <a:rPr lang="en-US" altLang="zh-CN" dirty="0"/>
              <a:t>,</a:t>
            </a:r>
            <a:r>
              <a:rPr lang="zh-CN" altLang="en-US" dirty="0"/>
              <a:t>第三方评价对比等</a:t>
            </a:r>
            <a:r>
              <a:rPr lang="en-US" altLang="zh-CN" dirty="0"/>
              <a:t>;</a:t>
            </a:r>
          </a:p>
          <a:p>
            <a:r>
              <a:rPr lang="zh-CN" altLang="en-US" dirty="0"/>
              <a:t>建议放一张大图</a:t>
            </a:r>
            <a:r>
              <a:rPr lang="en-US" altLang="zh-CN" dirty="0"/>
              <a:t>,</a:t>
            </a:r>
            <a:r>
              <a:rPr lang="zh-CN" altLang="en-US" dirty="0"/>
              <a:t>大图中包含至少</a:t>
            </a:r>
            <a:r>
              <a:rPr lang="en-US" altLang="zh-CN" dirty="0"/>
              <a:t>3</a:t>
            </a:r>
            <a:r>
              <a:rPr lang="zh-CN" altLang="en-US" dirty="0"/>
              <a:t>组排比风格</a:t>
            </a:r>
            <a:r>
              <a:rPr lang="en-US" altLang="zh-CN" dirty="0"/>
              <a:t>PK</a:t>
            </a:r>
            <a:r>
              <a:rPr lang="zh-CN" altLang="en-US" dirty="0"/>
              <a:t>图。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97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BE21E-7FD5-419E-8E05-6737CE6D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A8381D-D17F-43E5-A1B3-06EF12FD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57" y="1338913"/>
            <a:ext cx="5961905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8B1F4-B01F-4E07-8248-A2394724E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4D4DCE-63A7-471B-9597-203EA470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24" y="1206825"/>
            <a:ext cx="5552381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72C65D-6854-4C0A-BE75-B621EE33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712BFF-863E-4008-AB5C-B79F879C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27" y="1111659"/>
            <a:ext cx="6019048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D1498-81E6-4A5B-8AC9-DF3F6FE9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B69E86-76F6-4E1B-B0AF-BEB5EF9B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58" y="1185432"/>
            <a:ext cx="5733333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09EEF-479E-4694-A973-C85836E9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E37F89-5F56-4423-9D50-C94CE939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95" y="1428767"/>
            <a:ext cx="5914286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990CB-A21C-437A-8C78-79303962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2D0326-5C1B-4187-A6C5-57581426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72" y="1224700"/>
            <a:ext cx="5952381" cy="3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CA889-F029-4532-B159-00B6349C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62277C-53D1-463D-A190-6BF8C23F7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1" y="1394261"/>
            <a:ext cx="6161905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3AFBF-4872-4844-81F7-F94C0CFF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204ADE-1417-4C46-A324-09681639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69" y="1413308"/>
            <a:ext cx="6190476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FD638E-1593-44E5-8D30-061143BD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6B6463-9A18-44AD-BA60-56605F064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26" y="1285982"/>
            <a:ext cx="6066667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847A41-A960-42B6-8209-7022D46E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9D0B76-A446-442A-8DDE-D6A448ED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1" y="1247887"/>
            <a:ext cx="6066667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919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7684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7397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69A69-32F2-40B8-8C22-5DEA709A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A18C54-C50E-416D-AF5F-A05E7E70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20" y="1363127"/>
            <a:ext cx="7513064" cy="43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C219D-A71A-4AB5-94EA-8D79CBF8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B7B859-F690-47A8-AD78-B5E876A6B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17" y="1192735"/>
            <a:ext cx="7896215" cy="44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0276CF-3CD0-4756-94A1-23D7D2AF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695698-8AA6-4267-BF7D-A2F2EEAA8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49" y="1196372"/>
            <a:ext cx="9532143" cy="53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11F0DE-0412-4070-952D-AC8CF0F1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9F9ECE-E104-49C8-B1D9-A42C9E314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11" y="1180048"/>
            <a:ext cx="6228571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71452-97F9-4E96-AA66-F10CEE2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17D0A3-D6C7-415D-A523-4A2DA77DF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04" y="1288326"/>
            <a:ext cx="8829539" cy="49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91F1B-2E21-4708-8DE5-45691B19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BD653C-A052-4E51-B58A-392F03E8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1" y="1377374"/>
            <a:ext cx="6247619" cy="3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05E19-1527-47B0-B723-EEF83658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920DF6-50C7-4261-B00B-BF9B38A1A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5" y="1267839"/>
            <a:ext cx="6152381" cy="3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210E7-046D-4713-9C28-889244E0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E9F7FB-3ED9-4EE5-AFD0-A18F4A0DC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18" y="1229737"/>
            <a:ext cx="6190476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B7AB4-0957-4034-ABE6-B490A4E2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5790DE-B7EC-4B9A-B949-A8ACFA5F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71" y="1396605"/>
            <a:ext cx="7861314" cy="4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BAF59-94A9-4D66-8367-52504C96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D8F5EE-6A8A-4F6F-8F0B-8E05A4DB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41" y="1106275"/>
            <a:ext cx="8942480" cy="51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掌握详情页视觉营销体现的表现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如何使制作的详情页更加符合需求。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62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10902-6F71-451E-A978-B36ACB73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CEE148-8CBB-436B-B6E2-56DC8025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63" y="1243124"/>
            <a:ext cx="8338731" cy="46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22DBE8-DD50-4B5A-9528-A0DC9DDA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258A8E-E66F-4581-95B0-1746BF36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44" y="1120195"/>
            <a:ext cx="9411106" cy="51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0D90F6-DAAB-49C5-99BF-E15BC5CF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892355-92CB-49D1-9D44-81E889D9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91" y="768853"/>
            <a:ext cx="9533041" cy="53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F9DE-A54B-45C8-86D0-AA0C85EC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D15652-B635-47EE-962A-638F66FD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41" y="1396425"/>
            <a:ext cx="9192034" cy="52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77632-6DEB-413D-B55B-1B0B750C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930EDD-647A-4480-86FB-40D14AD2F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21" y="1267839"/>
            <a:ext cx="8515754" cy="48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1E124-B265-402F-8CA9-2A6126B6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F41001-DB9C-4B98-A92B-36E15560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0" y="902836"/>
            <a:ext cx="9911170" cy="56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1F8EE4-34CB-4A5D-8FA6-BC3B4B52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C175DF-3559-4BCD-B339-C5E36A12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34" y="1029715"/>
            <a:ext cx="9692091" cy="54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06965-E5F4-4A6C-B3CD-C0F21E3E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960273-9D2D-43E0-A692-5C69ECC5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6" y="1044001"/>
            <a:ext cx="9430154" cy="53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32A288-2E7A-4858-924A-C1BBF717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4BA2C9-5ACB-4E81-9DB9-4C738E51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8" y="1186876"/>
            <a:ext cx="9282517" cy="52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0AD2C-B352-4BE5-A1D4-A11F1B0B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E167A1-4511-4C86-969F-BEC15EB3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71" y="1272590"/>
            <a:ext cx="6047619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在制作详情页的过程中，商品图的设计与制作与设计相关，而卖出商品则与营销相关。本任务将对详情页设计步骤、详情页设计应遵循的原则、详情页客户分析以及详情页视觉营销体现等知识进行讲解，让设计者在具体制作详情页前，对详情页有基本了解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BED2E-DD72-47F4-9905-27F9FEEE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5D33D2-1194-4643-80A6-99F71B7E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90" y="1677413"/>
            <a:ext cx="6152381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7050D-1B29-4F64-9BF3-0534E9FB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FDE009-E893-4952-91E6-C02FF3397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16" y="1353560"/>
            <a:ext cx="9249184" cy="51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E6AB6-7728-4059-B977-6D44A244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B279AF-365F-47AC-AC56-3EE0CA1A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6" y="890785"/>
            <a:ext cx="10494064" cy="59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91B39-28F1-41D1-82E2-9DB2B53E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F8638F-232A-4FDA-B73A-E7A7C538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78" y="1277362"/>
            <a:ext cx="9587322" cy="54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4792"/>
              </p:ext>
            </p:extLst>
          </p:nvPr>
        </p:nvGraphicFramePr>
        <p:xfrm>
          <a:off x="1204071" y="27847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撰写海滩长裙的详情页设计思路，为后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期的制作做准备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掌握商品详情页设计思路的撰写方法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对海滩长裙的客户进行分析，判断哪些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属于感兴趣并有需求的客户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掌握详情页客户分析方法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34421"/>
              </p:ext>
            </p:extLst>
          </p:nvPr>
        </p:nvGraphicFramePr>
        <p:xfrm>
          <a:off x="1182117" y="3179695"/>
          <a:ext cx="9942300" cy="308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简述商品详情页设计思路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简述商品详情页应遵循的原则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掌握商品详情页客户分析方法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简述商品详情页视觉营销体现方式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简述商品详情页的各个组成部分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AE762-0A4C-4667-B16F-5207892B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AA20EE-8649-4A5A-B39D-6C413142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92" y="1429793"/>
            <a:ext cx="8245808" cy="46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9B9E4C-9B94-40DF-8B38-411F2F92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E3299C8-D01B-440D-90A4-7CE2A8AD8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963" y="1232765"/>
            <a:ext cx="9337229" cy="50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76DBA-A77F-45FB-B8D6-2E346CDB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EEF617-F722-4222-B1BD-4F3BC037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9" y="1117594"/>
            <a:ext cx="6171429" cy="3485714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94DDD90-63A5-42BC-8399-A97030A75319}"/>
              </a:ext>
            </a:extLst>
          </p:cNvPr>
          <p:cNvCxnSpPr/>
          <p:nvPr/>
        </p:nvCxnSpPr>
        <p:spPr>
          <a:xfrm>
            <a:off x="4433977" y="4088921"/>
            <a:ext cx="18633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F7501DA-4BB2-487F-9D61-B7BA3AEA8771}"/>
              </a:ext>
            </a:extLst>
          </p:cNvPr>
          <p:cNvSpPr txBox="1"/>
          <p:nvPr/>
        </p:nvSpPr>
        <p:spPr>
          <a:xfrm>
            <a:off x="6095206" y="3916391"/>
            <a:ext cx="291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即引导客户做决定</a:t>
            </a:r>
          </a:p>
        </p:txBody>
      </p:sp>
    </p:spTree>
    <p:extLst>
      <p:ext uri="{BB962C8B-B14F-4D97-AF65-F5344CB8AC3E}">
        <p14:creationId xmlns:p14="http://schemas.microsoft.com/office/powerpoint/2010/main" val="28357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470E28-FAD5-4E65-A201-F2014234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895BD4-83CD-4942-9AFE-CC021E52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1432906"/>
            <a:ext cx="6038095" cy="3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B90C86-5658-4562-828C-18E9300E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DD3DB2-13D9-4326-883F-CD60F6495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17" y="1356166"/>
            <a:ext cx="5647619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436</Words>
  <Application>Microsoft Office PowerPoint</Application>
  <PresentationFormat>自定义</PresentationFormat>
  <Paragraphs>76</Paragraphs>
  <Slides>46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3" baseType="lpstr"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总结：</vt:lpstr>
      <vt:lpstr>PowerPoint 演示文稿</vt:lpstr>
      <vt:lpstr>PowerPoint 演示文稿</vt:lpstr>
      <vt:lpstr>PowerPoint 演示文稿</vt:lpstr>
      <vt:lpstr>7.1.6  任务实训及考核</vt:lpstr>
      <vt:lpstr>7.1.6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120</cp:revision>
  <dcterms:created xsi:type="dcterms:W3CDTF">2017-06-21T11:05:56Z</dcterms:created>
  <dcterms:modified xsi:type="dcterms:W3CDTF">2020-05-13T02:18:39Z</dcterms:modified>
</cp:coreProperties>
</file>