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257" r:id="rId2"/>
    <p:sldId id="258" r:id="rId3"/>
    <p:sldId id="407" r:id="rId4"/>
    <p:sldId id="299" r:id="rId5"/>
    <p:sldId id="450" r:id="rId6"/>
    <p:sldId id="457" r:id="rId7"/>
    <p:sldId id="451" r:id="rId8"/>
    <p:sldId id="454" r:id="rId9"/>
    <p:sldId id="453" r:id="rId10"/>
    <p:sldId id="452" r:id="rId11"/>
    <p:sldId id="461" r:id="rId12"/>
    <p:sldId id="460" r:id="rId13"/>
    <p:sldId id="456" r:id="rId14"/>
    <p:sldId id="459" r:id="rId15"/>
    <p:sldId id="458" r:id="rId16"/>
    <p:sldId id="405" r:id="rId17"/>
    <p:sldId id="406" r:id="rId18"/>
    <p:sldId id="403" r:id="rId19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6980" autoAdjust="0"/>
  </p:normalViewPr>
  <p:slideViewPr>
    <p:cSldViewPr snapToGrid="0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02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B1436-C2D7-493B-A831-F5DBE3DC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培训途径：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7C7647-E94B-4667-9565-1005F08AD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86" y="912354"/>
            <a:ext cx="8834700" cy="510888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7043695-2826-4994-82CB-E65375B2286E}"/>
              </a:ext>
            </a:extLst>
          </p:cNvPr>
          <p:cNvSpPr txBox="1"/>
          <p:nvPr/>
        </p:nvSpPr>
        <p:spPr>
          <a:xfrm>
            <a:off x="897147" y="6164739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京东神客服的回答话术</a:t>
            </a:r>
          </a:p>
        </p:txBody>
      </p:sp>
    </p:spTree>
    <p:extLst>
      <p:ext uri="{BB962C8B-B14F-4D97-AF65-F5344CB8AC3E}">
        <p14:creationId xmlns:p14="http://schemas.microsoft.com/office/powerpoint/2010/main" val="38982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0C7DC8-D4FE-4CC6-9428-4C7B092D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DC4AD2-42C7-4940-AFA9-F11A2470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7" y="1136641"/>
            <a:ext cx="7731489" cy="43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58F0D-417A-4F1D-A5E2-633EE535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1A402F-C3AA-4DFB-89EF-6C352C69C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2" y="1291916"/>
            <a:ext cx="8486931" cy="47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B8D12-ADEE-4368-BC39-6A2EE3D2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704BF9-44FD-4ED4-B15D-210436ECE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4" y="1341879"/>
            <a:ext cx="7852062" cy="44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1512B-02AD-4EA4-A298-A14A551A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8B0E2-76D9-4D38-A261-B1A6E27F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9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BF2359-B68A-4373-BE5D-AA1F968E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B60A5-9C73-4594-93B8-DA179459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3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4792"/>
              </p:ext>
            </p:extLst>
          </p:nvPr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1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4421"/>
              </p:ext>
            </p:extLst>
          </p:nvPr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62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制作详情页的过程中，商品图的设计与制作与设计相关，而卖出商品则与营销相关。本任务将对详情页设计步骤、详情页设计应遵循的原则、详情页客户分析以及详情页视觉营销体现等知识进行讲解，让设计者在具体制作详情页前，对详情页有基本了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6569C-F074-4E99-A2A0-88425FB7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详情页常见问题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E5F1D0-2CD0-4643-8620-5FE5191C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03" y="1774809"/>
            <a:ext cx="3228571" cy="1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6F178-D84D-4F6F-B0AF-06747AAE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0E197E-1E42-40AA-9292-2B561EAB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88" y="1696460"/>
            <a:ext cx="6219048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5640A-3C95-4F20-8EAD-59A81613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6B6917-EFE0-4006-87AA-4A39B6BF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460" y="1734555"/>
            <a:ext cx="6294978" cy="294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47480-49E8-47F8-9B64-E2DBA3D8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1A2B01-3683-40B5-A9B2-7C47C6423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7" y="1130156"/>
            <a:ext cx="8477183" cy="44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E86750-AD11-405F-BD30-A1EEFCD6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826EA4-868D-4B98-A22F-F7E24A9E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29" y="1122978"/>
            <a:ext cx="6285714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314</Words>
  <Application>Microsoft Office PowerPoint</Application>
  <PresentationFormat>自定义</PresentationFormat>
  <Paragraphs>61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详情页常见问题</vt:lpstr>
      <vt:lpstr>PowerPoint 演示文稿</vt:lpstr>
      <vt:lpstr>PowerPoint 演示文稿</vt:lpstr>
      <vt:lpstr>PowerPoint 演示文稿</vt:lpstr>
      <vt:lpstr>PowerPoint 演示文稿</vt:lpstr>
      <vt:lpstr>培训途径：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118</cp:revision>
  <dcterms:created xsi:type="dcterms:W3CDTF">2017-06-21T11:05:56Z</dcterms:created>
  <dcterms:modified xsi:type="dcterms:W3CDTF">2020-05-13T02:16:44Z</dcterms:modified>
</cp:coreProperties>
</file>