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257" r:id="rId2"/>
    <p:sldId id="258" r:id="rId3"/>
    <p:sldId id="407" r:id="rId4"/>
    <p:sldId id="299" r:id="rId5"/>
    <p:sldId id="439" r:id="rId6"/>
    <p:sldId id="440" r:id="rId7"/>
    <p:sldId id="441" r:id="rId8"/>
    <p:sldId id="509" r:id="rId9"/>
    <p:sldId id="443" r:id="rId10"/>
    <p:sldId id="511" r:id="rId11"/>
    <p:sldId id="445" r:id="rId12"/>
    <p:sldId id="510" r:id="rId13"/>
    <p:sldId id="520" r:id="rId14"/>
    <p:sldId id="512" r:id="rId15"/>
    <p:sldId id="513" r:id="rId16"/>
    <p:sldId id="447" r:id="rId17"/>
    <p:sldId id="448" r:id="rId18"/>
    <p:sldId id="449" r:id="rId19"/>
    <p:sldId id="521" r:id="rId20"/>
    <p:sldId id="514" r:id="rId21"/>
    <p:sldId id="515" r:id="rId22"/>
    <p:sldId id="516" r:id="rId23"/>
    <p:sldId id="517" r:id="rId24"/>
    <p:sldId id="519" r:id="rId25"/>
    <p:sldId id="405" r:id="rId26"/>
    <p:sldId id="406" r:id="rId27"/>
    <p:sldId id="403" r:id="rId28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6980" autoAdjust="0"/>
  </p:normalViewPr>
  <p:slideViewPr>
    <p:cSldViewPr snapToGrid="0">
      <p:cViewPr varScale="1">
        <p:scale>
          <a:sx n="56" d="100"/>
          <a:sy n="56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4B76D-4363-490D-A0B6-30A2E671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043CE5-3452-4173-8D7D-44102DF7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466240"/>
            <a:ext cx="7533333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F821C7-2ACE-4688-98F4-99C36681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9C862A-6556-4690-9A5A-10DFCEDF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96" y="1054920"/>
            <a:ext cx="7742857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174F1-5639-4BFA-8F16-616F16EF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8BB7CF-2879-4416-83DA-BB226D73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587" y="1205984"/>
            <a:ext cx="8095238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02E6E-8B77-4CB1-98C0-0098620C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13AFC4-836A-4DC4-83C6-23946BA26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55" y="1265762"/>
            <a:ext cx="8324379" cy="44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96028-80FC-4D04-80BA-430EDCA9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25393A-CE48-4D4D-A2E4-92738268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33" y="1014191"/>
            <a:ext cx="7657143" cy="5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CB19A-094A-41B1-B0A3-35FF845E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ED6069-2296-41CD-BDB7-808120F1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11" y="389397"/>
            <a:ext cx="8276190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7AD16-E76C-4CB4-836C-BCD867C8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0B20BD-A903-43FD-8087-C1505E62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2" y="1331184"/>
            <a:ext cx="8065597" cy="4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F8B27-8F2E-4DE4-B51C-71E091B6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9C9B00-FB90-4411-AE18-51048BB4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73" y="768853"/>
            <a:ext cx="8180952" cy="5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BCDB2-2BAA-40F2-A437-979B12DD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38CAAD-DEF9-44C4-B374-60D7D4D7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955875"/>
            <a:ext cx="8114286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BC997-78CC-476B-B32E-204861AF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F8A519-1007-42C4-A64D-63E20596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64" y="3704765"/>
            <a:ext cx="4907484" cy="578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C5CDCF-9415-41E9-B14D-088D11FF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44" y="4549423"/>
            <a:ext cx="5733333" cy="3619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0942E7-3D9D-47AB-91BC-B8DB2845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6" y="5177013"/>
            <a:ext cx="5073110" cy="32663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4642CF4-A601-4EC3-937A-11DB2DD99BB2}"/>
              </a:ext>
            </a:extLst>
          </p:cNvPr>
          <p:cNvSpPr txBox="1"/>
          <p:nvPr/>
        </p:nvSpPr>
        <p:spPr>
          <a:xfrm>
            <a:off x="2018581" y="2035834"/>
            <a:ext cx="790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四大行业外的</a:t>
            </a:r>
            <a:r>
              <a:rPr lang="zh-CN" altLang="en-US"/>
              <a:t>其他行业，其他行业文字有什么规律吗？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66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919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7684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7397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5EB2B-EAB8-4028-860E-EF537FFD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A485B0-4863-4EAA-AE8E-C1A649A8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0" y="1126682"/>
            <a:ext cx="7247619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7A1B6-EE36-423D-B3A5-B05E81E3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B582FC-9B5B-41D2-8079-CD3EE4E0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015" y="808444"/>
            <a:ext cx="3752381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D53FA-1489-4695-9610-23AA7246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76932-ADEB-48C9-A841-BAB08596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36" y="1017968"/>
            <a:ext cx="8152381" cy="5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103F1-27F4-43BB-806A-166E8E92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DD4B8B-BE50-4E18-8528-5D3B29DC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30" y="768853"/>
            <a:ext cx="8180952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B5A3D-2307-42D0-8757-A693BB64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DF95D6-1135-4249-B19C-EF4B9F6E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825" y="567889"/>
            <a:ext cx="3904762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792"/>
              </p:ext>
            </p:extLst>
          </p:nvPr>
        </p:nvGraphicFramePr>
        <p:xfrm>
          <a:off x="1204071" y="27847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撰写海滩长裙的详情页设计思路，为后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期的制作做准备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掌握商品详情页设计思路的撰写方法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对海滩长裙的客户进行分析，判断哪些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属于感兴趣并有需求的客户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掌握详情页客户分析方法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4421"/>
              </p:ext>
            </p:extLst>
          </p:nvPr>
        </p:nvGraphicFramePr>
        <p:xfrm>
          <a:off x="1182117" y="3179695"/>
          <a:ext cx="9942300" cy="30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简述商品详情页设计思路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简述商品详情页应遵循的原则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掌握商品详情页客户分析方法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简述商品详情页视觉营销体现方式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简述商品详情页的各个组成部分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掌握详情页视觉营销体现的表现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如何使制作的详情页更加符合需求。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62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制作详情页的过程中，商品图的设计与制作与设计相关，而卖出商品则与营销相关。本任务将对详情页设计步骤、详情页设计应遵循的原则、详情页客户分析以及详情页视觉营销体现等知识进行讲解，让设计者在具体制作详情页前，对详情页有基本了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1F327-64AD-4ACD-8102-FDC57A77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买家喜好之买家浏览习惯的秘密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B05D97-E1A9-41F5-A8E7-0CA8C041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1" y="1312571"/>
            <a:ext cx="5418782" cy="27165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2005AA-F888-42EE-8306-FDF846A8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603" y="1592921"/>
            <a:ext cx="4228571" cy="52666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A7483B-A1B9-419C-8376-88225CC2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46" y="5542363"/>
            <a:ext cx="3657143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B7FC4-561A-4905-974A-94584727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61864B-E85A-4E7E-BCE3-B896DCB1380C}"/>
              </a:ext>
            </a:extLst>
          </p:cNvPr>
          <p:cNvSpPr txBox="1"/>
          <p:nvPr/>
        </p:nvSpPr>
        <p:spPr>
          <a:xfrm>
            <a:off x="414068" y="106882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2)Pc</a:t>
            </a:r>
            <a:r>
              <a:rPr lang="zh-CN" altLang="en-US" dirty="0"/>
              <a:t>端详情页屏数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9E2B21-F36F-4C2B-81A9-D3C715FA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1530492"/>
            <a:ext cx="3990476" cy="12095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BB206E-7C40-4D8C-8140-5A0685B0C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22" y="0"/>
            <a:ext cx="2877254" cy="68595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DAE070-F11D-4290-8038-CEB582498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49" y="2604696"/>
            <a:ext cx="3838095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F0F3E-5381-4AEB-B8E6-9D4DA5F2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F10BCD-3041-4A2F-871E-047F44DA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0" y="1086791"/>
            <a:ext cx="3923809" cy="523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F383B8-15B5-4058-88D8-3B04A60A9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483" y="2629648"/>
            <a:ext cx="3971429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7D934-E59D-4ED9-B63D-D340E4A9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018EC1-F506-4ED1-90C3-02241AE91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A4959F-8577-466E-B1A3-6A5BE503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56" y="1063545"/>
            <a:ext cx="4190476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47FB3-6044-4E77-81B8-76211D0D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买家喜好解密之图片秘诀与文字阅读需求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BB0CA0-9128-4D0A-8803-C973149B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01A83E-B519-481B-BBFD-1AD891C2C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35" y="1839318"/>
            <a:ext cx="2428571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339</Words>
  <Application>Microsoft Office PowerPoint</Application>
  <PresentationFormat>自定义</PresentationFormat>
  <Paragraphs>61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买家喜好之买家浏览习惯的秘密</vt:lpstr>
      <vt:lpstr>PowerPoint 演示文稿</vt:lpstr>
      <vt:lpstr>PowerPoint 演示文稿</vt:lpstr>
      <vt:lpstr>PowerPoint 演示文稿</vt:lpstr>
      <vt:lpstr>买家喜好解密之图片秘诀与文字阅读需求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128</cp:revision>
  <dcterms:created xsi:type="dcterms:W3CDTF">2017-06-21T11:05:56Z</dcterms:created>
  <dcterms:modified xsi:type="dcterms:W3CDTF">2020-05-13T02:01:54Z</dcterms:modified>
</cp:coreProperties>
</file>