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19"/>
  </p:notesMasterIdLst>
  <p:sldIdLst>
    <p:sldId id="257" r:id="rId2"/>
    <p:sldId id="384" r:id="rId3"/>
    <p:sldId id="407" r:id="rId4"/>
    <p:sldId id="385" r:id="rId5"/>
    <p:sldId id="386" r:id="rId6"/>
    <p:sldId id="387" r:id="rId7"/>
    <p:sldId id="388" r:id="rId8"/>
    <p:sldId id="389" r:id="rId9"/>
    <p:sldId id="390" r:id="rId10"/>
    <p:sldId id="391" r:id="rId11"/>
    <p:sldId id="392" r:id="rId12"/>
    <p:sldId id="393" r:id="rId13"/>
    <p:sldId id="394" r:id="rId14"/>
    <p:sldId id="395" r:id="rId15"/>
    <p:sldId id="405" r:id="rId16"/>
    <p:sldId id="406" r:id="rId17"/>
    <p:sldId id="397" r:id="rId18"/>
  </p:sldIdLst>
  <p:sldSz cx="12190413" cy="6859588"/>
  <p:notesSz cx="6858000" cy="9144000"/>
  <p:defaultTextStyle>
    <a:defPPr>
      <a:defRPr lang="en-US"/>
    </a:defPPr>
    <a:lvl1pPr marL="0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6F8A"/>
    <a:srgbClr val="3A98BC"/>
    <a:srgbClr val="E5450F"/>
    <a:srgbClr val="FEECE6"/>
    <a:srgbClr val="912D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2" autoAdjust="0"/>
    <p:restoredTop sz="82689" autoAdjust="0"/>
  </p:normalViewPr>
  <p:slideViewPr>
    <p:cSldViewPr snapToGrid="0">
      <p:cViewPr>
        <p:scale>
          <a:sx n="75" d="100"/>
          <a:sy n="75" d="100"/>
        </p:scale>
        <p:origin x="-41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692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57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55E8E9-A2CF-4517-9F55-BCB03E20C730}" type="datetimeFigureOut">
              <a:rPr lang="zh-CN" altLang="en-US" smtClean="0"/>
              <a:t>2020/2/6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EA2B24-06B0-4A43-98BF-776478D7BE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84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20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40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60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480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00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20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840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60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42893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A2B24-06B0-4A43-98BF-776478D7BE6F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62263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1</a:t>
            </a:r>
            <a:r>
              <a:rPr lang="zh-CN" altLang="en-US" dirty="0" smtClean="0"/>
              <a:t>中背景色  “</a:t>
            </a:r>
            <a:r>
              <a:rPr lang="en-US" altLang="zh-CN" dirty="0" smtClean="0"/>
              <a:t>#f0f0f5</a:t>
            </a:r>
            <a:r>
              <a:rPr lang="zh-CN" altLang="en-US" dirty="0" smtClean="0"/>
              <a:t>”</a:t>
            </a:r>
            <a:endParaRPr lang="en-US" altLang="zh-CN" dirty="0" smtClean="0"/>
          </a:p>
          <a:p>
            <a:r>
              <a:rPr lang="en-US" altLang="zh-CN" dirty="0" smtClean="0"/>
              <a:t>2</a:t>
            </a:r>
            <a:r>
              <a:rPr lang="zh-CN" altLang="en-US" dirty="0" smtClean="0"/>
              <a:t>中   </a:t>
            </a:r>
            <a:r>
              <a:rPr lang="en-US" altLang="zh-CN" dirty="0" smtClean="0"/>
              <a:t>10    </a:t>
            </a:r>
            <a:r>
              <a:rPr lang="zh-CN" altLang="en-US" dirty="0" smtClean="0"/>
              <a:t>字体</a:t>
            </a:r>
            <a:r>
              <a:rPr lang="en-US" altLang="zh-CN" dirty="0" smtClean="0"/>
              <a:t>“</a:t>
            </a:r>
            <a:r>
              <a:rPr lang="en-US" altLang="zh-CN" dirty="0" err="1" smtClean="0"/>
              <a:t>ravvi</a:t>
            </a:r>
            <a:r>
              <a:rPr lang="zh-CN" altLang="en-US" dirty="0" smtClean="0"/>
              <a:t>” 其它字体“方正兰亭刊黑</a:t>
            </a:r>
            <a:r>
              <a:rPr lang="en-US" altLang="zh-CN" dirty="0" smtClean="0"/>
              <a:t>-GBK</a:t>
            </a:r>
            <a:r>
              <a:rPr lang="zh-CN" altLang="en-US" dirty="0" smtClean="0"/>
              <a:t>”  字体颜色  “</a:t>
            </a:r>
            <a:r>
              <a:rPr lang="en-US" altLang="zh-CN" dirty="0" smtClean="0"/>
              <a:t>#2e2f35</a:t>
            </a:r>
            <a:r>
              <a:rPr lang="zh-CN" altLang="en-US" dirty="0" smtClean="0"/>
              <a:t>”</a:t>
            </a:r>
            <a:endParaRPr lang="en-US" altLang="zh-CN" dirty="0" smtClean="0"/>
          </a:p>
          <a:p>
            <a:pPr marL="0" marR="0" indent="0" algn="l" defTabSz="9142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3</a:t>
            </a:r>
            <a:r>
              <a:rPr lang="zh-CN" altLang="en-US" dirty="0" smtClean="0"/>
              <a:t>中   </a:t>
            </a:r>
            <a:r>
              <a:rPr lang="en-US" altLang="zh-CN" dirty="0" smtClean="0"/>
              <a:t>RMB   </a:t>
            </a:r>
            <a:r>
              <a:rPr lang="zh-CN" altLang="en-US" dirty="0" smtClean="0"/>
              <a:t>字体“</a:t>
            </a:r>
            <a:r>
              <a:rPr lang="en-US" altLang="zh-CN" dirty="0" err="1" smtClean="0"/>
              <a:t>Nyala</a:t>
            </a:r>
            <a:r>
              <a:rPr lang="zh-CN" altLang="en-US" dirty="0" smtClean="0"/>
              <a:t>”</a:t>
            </a:r>
            <a:r>
              <a:rPr lang="en-US" altLang="zh-CN" dirty="0" smtClean="0"/>
              <a:t>  </a:t>
            </a:r>
            <a:r>
              <a:rPr lang="zh-CN" altLang="en-US" dirty="0" smtClean="0"/>
              <a:t>字号“</a:t>
            </a:r>
            <a:r>
              <a:rPr lang="en-US" altLang="zh-CN" dirty="0" smtClean="0"/>
              <a:t>28.4</a:t>
            </a:r>
            <a:r>
              <a:rPr lang="zh-CN" altLang="en-US" dirty="0" smtClean="0"/>
              <a:t>点”  字体颜色“</a:t>
            </a:r>
            <a:r>
              <a:rPr lang="en-US" altLang="zh-CN" dirty="0" smtClean="0"/>
              <a:t>#2e2f35</a:t>
            </a:r>
            <a:r>
              <a:rPr lang="zh-CN" altLang="en-US" dirty="0" smtClean="0"/>
              <a:t>”</a:t>
            </a:r>
            <a:endParaRPr lang="en-US" altLang="zh-CN" dirty="0" smtClean="0"/>
          </a:p>
          <a:p>
            <a:pPr marL="0" marR="0" indent="0" algn="l" defTabSz="9142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4</a:t>
            </a:r>
            <a:r>
              <a:rPr lang="zh-CN" altLang="en-US" dirty="0" smtClean="0"/>
              <a:t>中 矩形块 </a:t>
            </a:r>
            <a:r>
              <a:rPr lang="en-US" altLang="zh-CN" dirty="0" smtClean="0"/>
              <a:t>68</a:t>
            </a:r>
            <a:r>
              <a:rPr lang="zh-CN" altLang="en-US" dirty="0" smtClean="0"/>
              <a:t>*</a:t>
            </a:r>
            <a:r>
              <a:rPr lang="en-US" altLang="zh-CN" dirty="0" smtClean="0"/>
              <a:t>21</a:t>
            </a:r>
            <a:r>
              <a:rPr lang="zh-CN" altLang="en-US" dirty="0" smtClean="0"/>
              <a:t>像素   颜色“</a:t>
            </a:r>
            <a:r>
              <a:rPr lang="en-US" altLang="zh-CN" dirty="0" smtClean="0"/>
              <a:t>#c71e20</a:t>
            </a:r>
            <a:r>
              <a:rPr lang="zh-CN" altLang="en-US" dirty="0" smtClean="0"/>
              <a:t>”    字体“方正兰亭刊黑</a:t>
            </a:r>
            <a:r>
              <a:rPr lang="en-US" altLang="zh-CN" dirty="0" smtClean="0"/>
              <a:t>-GBK</a:t>
            </a:r>
            <a:r>
              <a:rPr lang="zh-CN" altLang="en-US" dirty="0" smtClean="0"/>
              <a:t>”字体颜色  “</a:t>
            </a:r>
            <a:r>
              <a:rPr lang="en-US" altLang="zh-CN" dirty="0" smtClean="0"/>
              <a:t>#</a:t>
            </a:r>
            <a:r>
              <a:rPr lang="en-US" altLang="zh-CN" dirty="0" err="1" smtClean="0"/>
              <a:t>ffffff</a:t>
            </a:r>
            <a:r>
              <a:rPr lang="zh-CN" altLang="en-US" dirty="0" smtClean="0"/>
              <a:t>”</a:t>
            </a:r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A2B24-06B0-4A43-98BF-776478D7BE6F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76064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950</a:t>
            </a:r>
            <a:r>
              <a:rPr lang="zh-CN" altLang="en-US" dirty="0" smtClean="0"/>
              <a:t>*</a:t>
            </a:r>
            <a:r>
              <a:rPr lang="en-US" altLang="zh-CN" dirty="0" smtClean="0"/>
              <a:t>1480 </a:t>
            </a:r>
            <a:r>
              <a:rPr lang="en-US" altLang="zh-CN" dirty="0" err="1" smtClean="0"/>
              <a:t>px</a:t>
            </a:r>
            <a:r>
              <a:rPr lang="en-US" altLang="zh-CN" dirty="0" smtClean="0"/>
              <a:t>     72dpi  </a:t>
            </a:r>
          </a:p>
          <a:p>
            <a:r>
              <a:rPr lang="zh-CN" altLang="en-US" dirty="0" smtClean="0"/>
              <a:t>图</a:t>
            </a:r>
            <a:r>
              <a:rPr lang="en-US" altLang="zh-CN" dirty="0" smtClean="0"/>
              <a:t>2</a:t>
            </a:r>
            <a:r>
              <a:rPr lang="zh-CN" altLang="en-US" dirty="0" smtClean="0"/>
              <a:t>中 矩形块  </a:t>
            </a:r>
            <a:r>
              <a:rPr lang="en-US" altLang="zh-CN" dirty="0" smtClean="0"/>
              <a:t>940</a:t>
            </a:r>
            <a:r>
              <a:rPr lang="zh-CN" altLang="en-US" dirty="0" smtClean="0"/>
              <a:t>*</a:t>
            </a:r>
            <a:r>
              <a:rPr lang="en-US" altLang="zh-CN" dirty="0" smtClean="0"/>
              <a:t>20px   </a:t>
            </a:r>
            <a:r>
              <a:rPr lang="zh-CN" altLang="en-US" dirty="0" smtClean="0"/>
              <a:t>“</a:t>
            </a:r>
            <a:r>
              <a:rPr lang="en-US" altLang="zh-CN" dirty="0" smtClean="0"/>
              <a:t>#b1c248”  </a:t>
            </a:r>
            <a:r>
              <a:rPr lang="zh-CN" altLang="en-US" dirty="0" smtClean="0"/>
              <a:t>拖入“斜纹”素材   创建剪贴蒙版    图层混合模式 “变亮”</a:t>
            </a:r>
            <a:endParaRPr lang="en-US" altLang="zh-CN" dirty="0" smtClean="0"/>
          </a:p>
          <a:p>
            <a:r>
              <a:rPr lang="zh-CN" altLang="en-US" dirty="0" smtClean="0"/>
              <a:t>图</a:t>
            </a:r>
            <a:r>
              <a:rPr lang="en-US" altLang="zh-CN" dirty="0" smtClean="0"/>
              <a:t>3   </a:t>
            </a:r>
            <a:r>
              <a:rPr lang="zh-CN" altLang="en-US" dirty="0" smtClean="0"/>
              <a:t>矩形工具   </a:t>
            </a:r>
            <a:r>
              <a:rPr lang="en-US" altLang="zh-CN" dirty="0" smtClean="0"/>
              <a:t>460</a:t>
            </a:r>
            <a:r>
              <a:rPr lang="zh-CN" altLang="en-US" dirty="0" smtClean="0"/>
              <a:t>*</a:t>
            </a:r>
            <a:r>
              <a:rPr lang="en-US" altLang="zh-CN" dirty="0" smtClean="0"/>
              <a:t>390px  “#</a:t>
            </a:r>
            <a:r>
              <a:rPr lang="en-US" altLang="zh-CN" dirty="0" err="1" smtClean="0"/>
              <a:t>dcdcdc</a:t>
            </a:r>
            <a:r>
              <a:rPr lang="en-US" altLang="zh-CN" dirty="0" smtClean="0"/>
              <a:t>”  </a:t>
            </a:r>
            <a:r>
              <a:rPr lang="zh-CN" altLang="en-US" dirty="0" smtClean="0"/>
              <a:t>复制</a:t>
            </a:r>
            <a:endParaRPr lang="en-US" altLang="zh-CN" dirty="0" smtClean="0"/>
          </a:p>
          <a:p>
            <a:r>
              <a:rPr lang="zh-CN" altLang="en-US" dirty="0" smtClean="0"/>
              <a:t>图</a:t>
            </a:r>
            <a:r>
              <a:rPr lang="en-US" altLang="zh-CN" dirty="0" smtClean="0"/>
              <a:t>4  </a:t>
            </a:r>
            <a:r>
              <a:rPr lang="zh-CN" altLang="en-US" dirty="0" smtClean="0"/>
              <a:t>素材拖入   创建剪切蒙版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A2B24-06B0-4A43-98BF-776478D7BE6F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68476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图</a:t>
            </a:r>
            <a:r>
              <a:rPr lang="en-US" altLang="zh-CN" dirty="0" smtClean="0"/>
              <a:t>5 </a:t>
            </a:r>
            <a:r>
              <a:rPr lang="zh-CN" altLang="en-US" dirty="0" smtClean="0"/>
              <a:t>矩形工具   </a:t>
            </a:r>
            <a:r>
              <a:rPr lang="en-US" altLang="zh-CN" dirty="0" smtClean="0"/>
              <a:t>460</a:t>
            </a:r>
            <a:r>
              <a:rPr lang="zh-CN" altLang="en-US" dirty="0" smtClean="0"/>
              <a:t>*</a:t>
            </a:r>
            <a:r>
              <a:rPr lang="en-US" altLang="zh-CN" dirty="0" smtClean="0"/>
              <a:t>65px   “b1c248”   </a:t>
            </a:r>
            <a:r>
              <a:rPr lang="zh-CN" altLang="en-US" smtClean="0"/>
              <a:t>字体  “方正兰亭中黑”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A2B24-06B0-4A43-98BF-776478D7BE6F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7121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A2B24-06B0-4A43-98BF-776478D7BE6F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5880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="" xmlns:a16="http://schemas.microsoft.com/office/drawing/2014/main" id="{011D658E-D5F0-4813-8486-12B72EA43465}"/>
              </a:ext>
            </a:extLst>
          </p:cNvPr>
          <p:cNvSpPr/>
          <p:nvPr userDrawn="1"/>
        </p:nvSpPr>
        <p:spPr>
          <a:xfrm>
            <a:off x="1882" y="1061"/>
            <a:ext cx="12186652" cy="6844822"/>
          </a:xfrm>
          <a:prstGeom prst="rect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7862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091" y="1005840"/>
            <a:ext cx="10378549" cy="5172554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pPr lvl="0"/>
            <a:r>
              <a:rPr lang="zh-CN" altLang="en-US" dirty="0"/>
              <a:t>编辑母版文本</a:t>
            </a:r>
            <a:r>
              <a:rPr lang="zh-CN" altLang="en-US" dirty="0" smtClean="0"/>
              <a:t>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33108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091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507A946E-B064-4211-A11D-E702AF025A18}" type="datetimeFigureOut">
              <a:rPr lang="zh-CN" altLang="en-US" smtClean="0"/>
              <a:pPr/>
              <a:t>2020/2/6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075" y="6357823"/>
            <a:ext cx="4114264" cy="36520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09479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347ECCD5-501B-4F30-908A-642832F21398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28794"/>
            <a:ext cx="1268234" cy="36464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 sz="1300" b="1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1268234" y="331366"/>
            <a:ext cx="1708118" cy="415476"/>
          </a:xfrm>
          <a:prstGeom prst="rect">
            <a:avLst/>
          </a:prstGeom>
          <a:noFill/>
        </p:spPr>
        <p:txBody>
          <a:bodyPr wrap="none" lIns="121899" tIns="60949" rIns="121899" bIns="60949" rtlCol="0">
            <a:spAutoFit/>
          </a:bodyPr>
          <a:lstStyle/>
          <a:p>
            <a:pPr lvl="0"/>
            <a:r>
              <a:rPr lang="zh-CN" altLang="zh-CN" sz="1900" b="1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年度工作概述</a:t>
            </a:r>
          </a:p>
        </p:txBody>
      </p:sp>
    </p:spTree>
    <p:extLst>
      <p:ext uri="{BB962C8B-B14F-4D97-AF65-F5344CB8AC3E}">
        <p14:creationId xmlns:p14="http://schemas.microsoft.com/office/powerpoint/2010/main" val="2771581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091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507A946E-B064-4211-A11D-E702AF025A18}" type="datetimeFigureOut">
              <a:rPr lang="zh-CN" altLang="en-US" smtClean="0"/>
              <a:pPr/>
              <a:t>2020/2/6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075" y="6357823"/>
            <a:ext cx="4114264" cy="36520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09479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347ECCD5-501B-4F30-908A-642832F21398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1268232" y="331366"/>
            <a:ext cx="1708118" cy="415476"/>
          </a:xfrm>
          <a:prstGeom prst="rect">
            <a:avLst/>
          </a:prstGeom>
          <a:noFill/>
        </p:spPr>
        <p:txBody>
          <a:bodyPr wrap="none" lIns="121899" tIns="60949" rIns="121899" bIns="60949" rtlCol="0">
            <a:spAutoFit/>
          </a:bodyPr>
          <a:lstStyle/>
          <a:p>
            <a:pPr lvl="0"/>
            <a:r>
              <a:rPr lang="zh-CN" altLang="zh-CN" sz="1900" b="1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工作完成情况</a:t>
            </a:r>
          </a:p>
        </p:txBody>
      </p:sp>
      <p:sp>
        <p:nvSpPr>
          <p:cNvPr id="7" name="矩形 6">
            <a:extLst>
              <a:ext uri="{FF2B5EF4-FFF2-40B4-BE49-F238E27FC236}">
                <a16:creationId xmlns="" xmlns:a16="http://schemas.microsoft.com/office/drawing/2014/main" id="{24377B8A-C0AB-483D-B5D9-B168F369714F}"/>
              </a:ext>
            </a:extLst>
          </p:cNvPr>
          <p:cNvSpPr/>
          <p:nvPr userDrawn="1"/>
        </p:nvSpPr>
        <p:spPr>
          <a:xfrm>
            <a:off x="-1" y="328794"/>
            <a:ext cx="1268234" cy="36464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 sz="13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225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4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091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507A946E-B064-4211-A11D-E702AF025A18}" type="datetimeFigureOut">
              <a:rPr lang="zh-CN" altLang="en-US" smtClean="0"/>
              <a:pPr/>
              <a:t>2020/2/6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075" y="6357823"/>
            <a:ext cx="4114264" cy="36520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09479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347ECCD5-501B-4F30-908A-642832F21398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1268232" y="331366"/>
            <a:ext cx="1708118" cy="415476"/>
          </a:xfrm>
          <a:prstGeom prst="rect">
            <a:avLst/>
          </a:prstGeom>
          <a:noFill/>
        </p:spPr>
        <p:txBody>
          <a:bodyPr wrap="none" lIns="121899" tIns="60949" rIns="121899" bIns="60949" rtlCol="0">
            <a:spAutoFit/>
          </a:bodyPr>
          <a:lstStyle/>
          <a:p>
            <a:pPr lvl="0"/>
            <a:r>
              <a:rPr lang="zh-CN" altLang="zh-CN" sz="1900" b="1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成功项目展示</a:t>
            </a:r>
          </a:p>
        </p:txBody>
      </p:sp>
      <p:sp>
        <p:nvSpPr>
          <p:cNvPr id="7" name="矩形 6">
            <a:extLst>
              <a:ext uri="{FF2B5EF4-FFF2-40B4-BE49-F238E27FC236}">
                <a16:creationId xmlns="" xmlns:a16="http://schemas.microsoft.com/office/drawing/2014/main" id="{4CC9E05C-C36B-4898-985B-4E70251A99AD}"/>
              </a:ext>
            </a:extLst>
          </p:cNvPr>
          <p:cNvSpPr/>
          <p:nvPr userDrawn="1"/>
        </p:nvSpPr>
        <p:spPr>
          <a:xfrm>
            <a:off x="-1" y="328794"/>
            <a:ext cx="1268234" cy="36464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 sz="13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129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4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091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507A946E-B064-4211-A11D-E702AF025A18}" type="datetimeFigureOut">
              <a:rPr lang="zh-CN" altLang="en-US" smtClean="0"/>
              <a:pPr/>
              <a:t>2020/2/6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075" y="6357823"/>
            <a:ext cx="4114264" cy="36520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09479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347ECCD5-501B-4F30-908A-642832F21398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1268232" y="331366"/>
            <a:ext cx="1708118" cy="415476"/>
          </a:xfrm>
          <a:prstGeom prst="rect">
            <a:avLst/>
          </a:prstGeom>
          <a:noFill/>
        </p:spPr>
        <p:txBody>
          <a:bodyPr wrap="none" lIns="121899" tIns="60949" rIns="121899" bIns="60949" rtlCol="0">
            <a:spAutoFit/>
          </a:bodyPr>
          <a:lstStyle/>
          <a:p>
            <a:r>
              <a:rPr lang="zh-CN" altLang="zh-CN" sz="1900" b="1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明年工作计划</a:t>
            </a:r>
          </a:p>
        </p:txBody>
      </p:sp>
      <p:sp>
        <p:nvSpPr>
          <p:cNvPr id="7" name="矩形 6">
            <a:extLst>
              <a:ext uri="{FF2B5EF4-FFF2-40B4-BE49-F238E27FC236}">
                <a16:creationId xmlns="" xmlns:a16="http://schemas.microsoft.com/office/drawing/2014/main" id="{353093D5-059C-4B24-9A58-533C1EDA6795}"/>
              </a:ext>
            </a:extLst>
          </p:cNvPr>
          <p:cNvSpPr/>
          <p:nvPr userDrawn="1"/>
        </p:nvSpPr>
        <p:spPr>
          <a:xfrm>
            <a:off x="-1" y="328794"/>
            <a:ext cx="1268234" cy="36464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 sz="13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213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4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1720" y="217198"/>
            <a:ext cx="10015367" cy="441724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091" y="1210103"/>
            <a:ext cx="10780311" cy="52484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841266" y="739351"/>
            <a:ext cx="10745659" cy="46456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SzPct val="80000"/>
              <a:buFont typeface="Wingdings" pitchFamily="2" charset="2"/>
              <a:buNone/>
              <a:defRPr b="0">
                <a:solidFill>
                  <a:srgbClr val="07836E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6136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矩形 39"/>
          <p:cNvSpPr/>
          <p:nvPr userDrawn="1"/>
        </p:nvSpPr>
        <p:spPr>
          <a:xfrm>
            <a:off x="10529" y="765497"/>
            <a:ext cx="9360000" cy="28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 sz="1300" b="1">
              <a:solidFill>
                <a:schemeClr val="tx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57460" y="336858"/>
            <a:ext cx="9994862" cy="431995"/>
          </a:xfrm>
          <a:prstGeom prst="rect">
            <a:avLst/>
          </a:prstGeom>
        </p:spPr>
        <p:txBody>
          <a:bodyPr vert="horz" lIns="121899" tIns="60949" rIns="121899" bIns="60949" rtlCol="0" anchor="ctr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091" y="962406"/>
            <a:ext cx="10514231" cy="5215988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zh-CN" altLang="en-US" dirty="0"/>
              <a:t>编辑母版文本</a:t>
            </a:r>
            <a:r>
              <a:rPr lang="zh-CN" altLang="en-US" dirty="0" smtClean="0"/>
              <a:t>样式</a:t>
            </a:r>
            <a:endParaRPr lang="zh-CN" altLang="en-US" dirty="0"/>
          </a:p>
        </p:txBody>
      </p:sp>
      <p:sp>
        <p:nvSpPr>
          <p:cNvPr id="7" name="矩形 6"/>
          <p:cNvSpPr/>
          <p:nvPr userDrawn="1"/>
        </p:nvSpPr>
        <p:spPr>
          <a:xfrm>
            <a:off x="-1" y="328794"/>
            <a:ext cx="1268234" cy="36464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 sz="1300" b="1">
              <a:solidFill>
                <a:schemeClr val="tx1"/>
              </a:solidFill>
            </a:endParaRPr>
          </a:p>
        </p:txBody>
      </p:sp>
      <p:sp>
        <p:nvSpPr>
          <p:cNvPr id="36" name="椭圆 35"/>
          <p:cNvSpPr/>
          <p:nvPr userDrawn="1"/>
        </p:nvSpPr>
        <p:spPr>
          <a:xfrm>
            <a:off x="9683093" y="-1481030"/>
            <a:ext cx="2271860" cy="2271860"/>
          </a:xfrm>
          <a:prstGeom prst="ellipse">
            <a:avLst/>
          </a:prstGeom>
          <a:noFill/>
          <a:ln w="19050">
            <a:solidFill>
              <a:srgbClr val="E5450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 userDrawn="1"/>
        </p:nvSpPr>
        <p:spPr>
          <a:xfrm>
            <a:off x="10785936" y="-1142729"/>
            <a:ext cx="2271860" cy="2271860"/>
          </a:xfrm>
          <a:prstGeom prst="ellipse">
            <a:avLst/>
          </a:prstGeom>
          <a:noFill/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7" name="组合 36"/>
          <p:cNvGrpSpPr/>
          <p:nvPr userDrawn="1"/>
        </p:nvGrpSpPr>
        <p:grpSpPr>
          <a:xfrm>
            <a:off x="11245213" y="864448"/>
            <a:ext cx="672834" cy="671094"/>
            <a:chOff x="11038546" y="1045334"/>
            <a:chExt cx="672834" cy="671094"/>
          </a:xfrm>
        </p:grpSpPr>
        <p:sp>
          <p:nvSpPr>
            <p:cNvPr id="11" name="Oval 24"/>
            <p:cNvSpPr>
              <a:spLocks noChangeArrowheads="1"/>
            </p:cNvSpPr>
            <p:nvPr/>
          </p:nvSpPr>
          <p:spPr bwMode="auto">
            <a:xfrm>
              <a:off x="11038546" y="1045334"/>
              <a:ext cx="672834" cy="671094"/>
            </a:xfrm>
            <a:prstGeom prst="ellipse">
              <a:avLst/>
            </a:prstGeom>
            <a:solidFill>
              <a:srgbClr val="E5450F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179"/>
            <p:cNvSpPr>
              <a:spLocks/>
            </p:cNvSpPr>
            <p:nvPr/>
          </p:nvSpPr>
          <p:spPr bwMode="auto">
            <a:xfrm>
              <a:off x="11125588" y="1135858"/>
              <a:ext cx="585792" cy="580570"/>
            </a:xfrm>
            <a:custGeom>
              <a:avLst/>
              <a:gdLst>
                <a:gd name="T0" fmla="*/ 22 w 309"/>
                <a:gd name="T1" fmla="*/ 146 h 306"/>
                <a:gd name="T2" fmla="*/ 25 w 309"/>
                <a:gd name="T3" fmla="*/ 139 h 306"/>
                <a:gd name="T4" fmla="*/ 17 w 309"/>
                <a:gd name="T5" fmla="*/ 131 h 306"/>
                <a:gd name="T6" fmla="*/ 18 w 309"/>
                <a:gd name="T7" fmla="*/ 111 h 306"/>
                <a:gd name="T8" fmla="*/ 22 w 309"/>
                <a:gd name="T9" fmla="*/ 81 h 306"/>
                <a:gd name="T10" fmla="*/ 57 w 309"/>
                <a:gd name="T11" fmla="*/ 29 h 306"/>
                <a:gd name="T12" fmla="*/ 121 w 309"/>
                <a:gd name="T13" fmla="*/ 0 h 306"/>
                <a:gd name="T14" fmla="*/ 167 w 309"/>
                <a:gd name="T15" fmla="*/ 11 h 306"/>
                <a:gd name="T16" fmla="*/ 220 w 309"/>
                <a:gd name="T17" fmla="*/ 38 h 306"/>
                <a:gd name="T18" fmla="*/ 309 w 309"/>
                <a:gd name="T19" fmla="*/ 128 h 306"/>
                <a:gd name="T20" fmla="*/ 309 w 309"/>
                <a:gd name="T21" fmla="*/ 129 h 306"/>
                <a:gd name="T22" fmla="*/ 132 w 309"/>
                <a:gd name="T23" fmla="*/ 306 h 306"/>
                <a:gd name="T24" fmla="*/ 95 w 309"/>
                <a:gd name="T25" fmla="*/ 303 h 306"/>
                <a:gd name="T26" fmla="*/ 10 w 309"/>
                <a:gd name="T27" fmla="*/ 217 h 306"/>
                <a:gd name="T28" fmla="*/ 12 w 309"/>
                <a:gd name="T29" fmla="*/ 215 h 306"/>
                <a:gd name="T30" fmla="*/ 0 w 309"/>
                <a:gd name="T31" fmla="*/ 204 h 306"/>
                <a:gd name="T32" fmla="*/ 1 w 309"/>
                <a:gd name="T33" fmla="*/ 189 h 306"/>
                <a:gd name="T34" fmla="*/ 13 w 309"/>
                <a:gd name="T35" fmla="*/ 200 h 306"/>
                <a:gd name="T36" fmla="*/ 13 w 309"/>
                <a:gd name="T37" fmla="*/ 186 h 306"/>
                <a:gd name="T38" fmla="*/ 0 w 309"/>
                <a:gd name="T39" fmla="*/ 173 h 306"/>
                <a:gd name="T40" fmla="*/ 1 w 309"/>
                <a:gd name="T41" fmla="*/ 157 h 306"/>
                <a:gd name="T42" fmla="*/ 10 w 309"/>
                <a:gd name="T43" fmla="*/ 152 h 306"/>
                <a:gd name="T44" fmla="*/ 12 w 309"/>
                <a:gd name="T45" fmla="*/ 150 h 306"/>
                <a:gd name="T46" fmla="*/ 16 w 309"/>
                <a:gd name="T47" fmla="*/ 139 h 306"/>
                <a:gd name="T48" fmla="*/ 22 w 309"/>
                <a:gd name="T49" fmla="*/ 146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09" h="306">
                  <a:moveTo>
                    <a:pt x="22" y="146"/>
                  </a:moveTo>
                  <a:cubicBezTo>
                    <a:pt x="25" y="139"/>
                    <a:pt x="25" y="139"/>
                    <a:pt x="25" y="139"/>
                  </a:cubicBezTo>
                  <a:cubicBezTo>
                    <a:pt x="17" y="131"/>
                    <a:pt x="17" y="131"/>
                    <a:pt x="17" y="131"/>
                  </a:cubicBezTo>
                  <a:cubicBezTo>
                    <a:pt x="18" y="111"/>
                    <a:pt x="18" y="111"/>
                    <a:pt x="18" y="111"/>
                  </a:cubicBezTo>
                  <a:cubicBezTo>
                    <a:pt x="22" y="81"/>
                    <a:pt x="22" y="81"/>
                    <a:pt x="22" y="81"/>
                  </a:cubicBezTo>
                  <a:cubicBezTo>
                    <a:pt x="57" y="29"/>
                    <a:pt x="57" y="29"/>
                    <a:pt x="57" y="29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67" y="11"/>
                    <a:pt x="167" y="11"/>
                    <a:pt x="167" y="11"/>
                  </a:cubicBezTo>
                  <a:cubicBezTo>
                    <a:pt x="220" y="38"/>
                    <a:pt x="220" y="38"/>
                    <a:pt x="220" y="38"/>
                  </a:cubicBezTo>
                  <a:cubicBezTo>
                    <a:pt x="309" y="128"/>
                    <a:pt x="309" y="128"/>
                    <a:pt x="309" y="128"/>
                  </a:cubicBezTo>
                  <a:cubicBezTo>
                    <a:pt x="309" y="128"/>
                    <a:pt x="309" y="129"/>
                    <a:pt x="309" y="129"/>
                  </a:cubicBezTo>
                  <a:cubicBezTo>
                    <a:pt x="309" y="227"/>
                    <a:pt x="229" y="306"/>
                    <a:pt x="132" y="306"/>
                  </a:cubicBezTo>
                  <a:cubicBezTo>
                    <a:pt x="119" y="306"/>
                    <a:pt x="107" y="305"/>
                    <a:pt x="95" y="303"/>
                  </a:cubicBezTo>
                  <a:cubicBezTo>
                    <a:pt x="10" y="217"/>
                    <a:pt x="10" y="217"/>
                    <a:pt x="10" y="217"/>
                  </a:cubicBezTo>
                  <a:cubicBezTo>
                    <a:pt x="12" y="215"/>
                    <a:pt x="12" y="215"/>
                    <a:pt x="12" y="215"/>
                  </a:cubicBezTo>
                  <a:cubicBezTo>
                    <a:pt x="0" y="204"/>
                    <a:pt x="0" y="204"/>
                    <a:pt x="0" y="204"/>
                  </a:cubicBezTo>
                  <a:cubicBezTo>
                    <a:pt x="1" y="189"/>
                    <a:pt x="1" y="189"/>
                    <a:pt x="1" y="189"/>
                  </a:cubicBezTo>
                  <a:cubicBezTo>
                    <a:pt x="13" y="200"/>
                    <a:pt x="13" y="200"/>
                    <a:pt x="13" y="200"/>
                  </a:cubicBezTo>
                  <a:cubicBezTo>
                    <a:pt x="13" y="186"/>
                    <a:pt x="13" y="186"/>
                    <a:pt x="13" y="186"/>
                  </a:cubicBezTo>
                  <a:cubicBezTo>
                    <a:pt x="0" y="173"/>
                    <a:pt x="0" y="173"/>
                    <a:pt x="0" y="173"/>
                  </a:cubicBezTo>
                  <a:cubicBezTo>
                    <a:pt x="1" y="157"/>
                    <a:pt x="1" y="157"/>
                    <a:pt x="1" y="157"/>
                  </a:cubicBezTo>
                  <a:cubicBezTo>
                    <a:pt x="10" y="152"/>
                    <a:pt x="10" y="152"/>
                    <a:pt x="10" y="152"/>
                  </a:cubicBezTo>
                  <a:cubicBezTo>
                    <a:pt x="12" y="150"/>
                    <a:pt x="12" y="150"/>
                    <a:pt x="12" y="150"/>
                  </a:cubicBezTo>
                  <a:cubicBezTo>
                    <a:pt x="16" y="139"/>
                    <a:pt x="16" y="139"/>
                    <a:pt x="16" y="139"/>
                  </a:cubicBezTo>
                  <a:cubicBezTo>
                    <a:pt x="22" y="146"/>
                    <a:pt x="22" y="146"/>
                    <a:pt x="22" y="146"/>
                  </a:cubicBezTo>
                  <a:close/>
                </a:path>
              </a:pathLst>
            </a:custGeom>
            <a:solidFill>
              <a:srgbClr val="912D09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Oval 180"/>
            <p:cNvSpPr>
              <a:spLocks noChangeArrowheads="1"/>
            </p:cNvSpPr>
            <p:nvPr/>
          </p:nvSpPr>
          <p:spPr bwMode="auto">
            <a:xfrm>
              <a:off x="11231779" y="1213325"/>
              <a:ext cx="278534" cy="279405"/>
            </a:xfrm>
            <a:prstGeom prst="ellipse">
              <a:avLst/>
            </a:prstGeom>
            <a:solidFill>
              <a:srgbClr val="506B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181"/>
            <p:cNvSpPr>
              <a:spLocks noEditPoints="1"/>
            </p:cNvSpPr>
            <p:nvPr/>
          </p:nvSpPr>
          <p:spPr bwMode="auto">
            <a:xfrm>
              <a:off x="11241354" y="1232475"/>
              <a:ext cx="263737" cy="242847"/>
            </a:xfrm>
            <a:custGeom>
              <a:avLst/>
              <a:gdLst>
                <a:gd name="T0" fmla="*/ 133 w 139"/>
                <a:gd name="T1" fmla="*/ 91 h 128"/>
                <a:gd name="T2" fmla="*/ 136 w 139"/>
                <a:gd name="T3" fmla="*/ 39 h 128"/>
                <a:gd name="T4" fmla="*/ 125 w 139"/>
                <a:gd name="T5" fmla="*/ 34 h 128"/>
                <a:gd name="T6" fmla="*/ 134 w 139"/>
                <a:gd name="T7" fmla="*/ 46 h 128"/>
                <a:gd name="T8" fmla="*/ 129 w 139"/>
                <a:gd name="T9" fmla="*/ 51 h 128"/>
                <a:gd name="T10" fmla="*/ 127 w 139"/>
                <a:gd name="T11" fmla="*/ 45 h 128"/>
                <a:gd name="T12" fmla="*/ 123 w 139"/>
                <a:gd name="T13" fmla="*/ 48 h 128"/>
                <a:gd name="T14" fmla="*/ 121 w 139"/>
                <a:gd name="T15" fmla="*/ 70 h 128"/>
                <a:gd name="T16" fmla="*/ 123 w 139"/>
                <a:gd name="T17" fmla="*/ 88 h 128"/>
                <a:gd name="T18" fmla="*/ 127 w 139"/>
                <a:gd name="T19" fmla="*/ 91 h 128"/>
                <a:gd name="T20" fmla="*/ 114 w 139"/>
                <a:gd name="T21" fmla="*/ 78 h 128"/>
                <a:gd name="T22" fmla="*/ 109 w 139"/>
                <a:gd name="T23" fmla="*/ 64 h 128"/>
                <a:gd name="T24" fmla="*/ 105 w 139"/>
                <a:gd name="T25" fmla="*/ 77 h 128"/>
                <a:gd name="T26" fmla="*/ 94 w 139"/>
                <a:gd name="T27" fmla="*/ 61 h 128"/>
                <a:gd name="T28" fmla="*/ 79 w 139"/>
                <a:gd name="T29" fmla="*/ 112 h 128"/>
                <a:gd name="T30" fmla="*/ 69 w 139"/>
                <a:gd name="T31" fmla="*/ 101 h 128"/>
                <a:gd name="T32" fmla="*/ 57 w 139"/>
                <a:gd name="T33" fmla="*/ 48 h 128"/>
                <a:gd name="T34" fmla="*/ 61 w 139"/>
                <a:gd name="T35" fmla="*/ 25 h 128"/>
                <a:gd name="T36" fmla="*/ 66 w 139"/>
                <a:gd name="T37" fmla="*/ 20 h 128"/>
                <a:gd name="T38" fmla="*/ 83 w 139"/>
                <a:gd name="T39" fmla="*/ 14 h 128"/>
                <a:gd name="T40" fmla="*/ 97 w 139"/>
                <a:gd name="T41" fmla="*/ 8 h 128"/>
                <a:gd name="T42" fmla="*/ 139 w 139"/>
                <a:gd name="T43" fmla="*/ 83 h 128"/>
                <a:gd name="T44" fmla="*/ 133 w 139"/>
                <a:gd name="T45" fmla="*/ 83 h 128"/>
                <a:gd name="T46" fmla="*/ 30 w 139"/>
                <a:gd name="T47" fmla="*/ 126 h 128"/>
                <a:gd name="T48" fmla="*/ 19 w 139"/>
                <a:gd name="T49" fmla="*/ 79 h 128"/>
                <a:gd name="T50" fmla="*/ 11 w 139"/>
                <a:gd name="T51" fmla="*/ 67 h 128"/>
                <a:gd name="T52" fmla="*/ 4 w 139"/>
                <a:gd name="T53" fmla="*/ 43 h 128"/>
                <a:gd name="T54" fmla="*/ 11 w 139"/>
                <a:gd name="T55" fmla="*/ 24 h 128"/>
                <a:gd name="T56" fmla="*/ 29 w 139"/>
                <a:gd name="T57" fmla="*/ 16 h 128"/>
                <a:gd name="T58" fmla="*/ 36 w 139"/>
                <a:gd name="T59" fmla="*/ 6 h 128"/>
                <a:gd name="T60" fmla="*/ 61 w 139"/>
                <a:gd name="T61" fmla="*/ 3 h 128"/>
                <a:gd name="T62" fmla="*/ 45 w 139"/>
                <a:gd name="T63" fmla="*/ 9 h 128"/>
                <a:gd name="T64" fmla="*/ 39 w 139"/>
                <a:gd name="T65" fmla="*/ 18 h 128"/>
                <a:gd name="T66" fmla="*/ 36 w 139"/>
                <a:gd name="T67" fmla="*/ 17 h 128"/>
                <a:gd name="T68" fmla="*/ 25 w 139"/>
                <a:gd name="T69" fmla="*/ 28 h 128"/>
                <a:gd name="T70" fmla="*/ 37 w 139"/>
                <a:gd name="T71" fmla="*/ 32 h 128"/>
                <a:gd name="T72" fmla="*/ 24 w 139"/>
                <a:gd name="T73" fmla="*/ 45 h 128"/>
                <a:gd name="T74" fmla="*/ 17 w 139"/>
                <a:gd name="T75" fmla="*/ 53 h 128"/>
                <a:gd name="T76" fmla="*/ 16 w 139"/>
                <a:gd name="T77" fmla="*/ 66 h 128"/>
                <a:gd name="T78" fmla="*/ 41 w 139"/>
                <a:gd name="T79" fmla="*/ 85 h 128"/>
                <a:gd name="T80" fmla="*/ 35 w 139"/>
                <a:gd name="T81" fmla="*/ 116 h 128"/>
                <a:gd name="T82" fmla="*/ 132 w 139"/>
                <a:gd name="T83" fmla="*/ 85 h 128"/>
                <a:gd name="T84" fmla="*/ 126 w 139"/>
                <a:gd name="T85" fmla="*/ 87 h 128"/>
                <a:gd name="T86" fmla="*/ 136 w 139"/>
                <a:gd name="T87" fmla="*/ 83 h 128"/>
                <a:gd name="T88" fmla="*/ 126 w 139"/>
                <a:gd name="T89" fmla="*/ 81 h 128"/>
                <a:gd name="T90" fmla="*/ 58 w 139"/>
                <a:gd name="T91" fmla="*/ 14 h 128"/>
                <a:gd name="T92" fmla="*/ 30 w 139"/>
                <a:gd name="T93" fmla="*/ 68 h 128"/>
                <a:gd name="T94" fmla="*/ 19 w 139"/>
                <a:gd name="T95" fmla="*/ 63 h 128"/>
                <a:gd name="T96" fmla="*/ 26 w 139"/>
                <a:gd name="T97" fmla="*/ 63 h 128"/>
                <a:gd name="T98" fmla="*/ 26 w 139"/>
                <a:gd name="T99" fmla="*/ 63 h 128"/>
                <a:gd name="T100" fmla="*/ 32 w 139"/>
                <a:gd name="T101" fmla="*/ 14 h 128"/>
                <a:gd name="T102" fmla="*/ 72 w 139"/>
                <a:gd name="T103" fmla="*/ 48 h 128"/>
                <a:gd name="T104" fmla="*/ 62 w 139"/>
                <a:gd name="T105" fmla="*/ 43 h 128"/>
                <a:gd name="T106" fmla="*/ 68 w 139"/>
                <a:gd name="T107" fmla="*/ 40 h 128"/>
                <a:gd name="T108" fmla="*/ 74 w 139"/>
                <a:gd name="T109" fmla="*/ 45 h 128"/>
                <a:gd name="T110" fmla="*/ 80 w 139"/>
                <a:gd name="T111" fmla="*/ 47 h 128"/>
                <a:gd name="T112" fmla="*/ 85 w 139"/>
                <a:gd name="T113" fmla="*/ 105 h 128"/>
                <a:gd name="T114" fmla="*/ 128 w 139"/>
                <a:gd name="T115" fmla="*/ 75 h 128"/>
                <a:gd name="T116" fmla="*/ 126 w 139"/>
                <a:gd name="T117" fmla="*/ 74 h 128"/>
                <a:gd name="T118" fmla="*/ 128 w 139"/>
                <a:gd name="T119" fmla="*/ 69 h 128"/>
                <a:gd name="T120" fmla="*/ 126 w 139"/>
                <a:gd name="T121" fmla="*/ 6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9" h="128">
                  <a:moveTo>
                    <a:pt x="131" y="94"/>
                  </a:moveTo>
                  <a:cubicBezTo>
                    <a:pt x="130" y="95"/>
                    <a:pt x="129" y="93"/>
                    <a:pt x="129" y="94"/>
                  </a:cubicBezTo>
                  <a:cubicBezTo>
                    <a:pt x="127" y="95"/>
                    <a:pt x="126" y="98"/>
                    <a:pt x="125" y="100"/>
                  </a:cubicBezTo>
                  <a:cubicBezTo>
                    <a:pt x="124" y="101"/>
                    <a:pt x="122" y="100"/>
                    <a:pt x="121" y="102"/>
                  </a:cubicBezTo>
                  <a:cubicBezTo>
                    <a:pt x="120" y="106"/>
                    <a:pt x="117" y="113"/>
                    <a:pt x="119" y="115"/>
                  </a:cubicBezTo>
                  <a:cubicBezTo>
                    <a:pt x="120" y="115"/>
                    <a:pt x="120" y="115"/>
                    <a:pt x="120" y="115"/>
                  </a:cubicBezTo>
                  <a:cubicBezTo>
                    <a:pt x="126" y="109"/>
                    <a:pt x="132" y="102"/>
                    <a:pt x="135" y="94"/>
                  </a:cubicBezTo>
                  <a:cubicBezTo>
                    <a:pt x="135" y="93"/>
                    <a:pt x="135" y="93"/>
                    <a:pt x="134" y="93"/>
                  </a:cubicBezTo>
                  <a:cubicBezTo>
                    <a:pt x="134" y="92"/>
                    <a:pt x="135" y="91"/>
                    <a:pt x="135" y="90"/>
                  </a:cubicBezTo>
                  <a:cubicBezTo>
                    <a:pt x="134" y="90"/>
                    <a:pt x="134" y="91"/>
                    <a:pt x="133" y="91"/>
                  </a:cubicBezTo>
                  <a:cubicBezTo>
                    <a:pt x="132" y="91"/>
                    <a:pt x="131" y="92"/>
                    <a:pt x="131" y="94"/>
                  </a:cubicBezTo>
                  <a:close/>
                  <a:moveTo>
                    <a:pt x="131" y="25"/>
                  </a:moveTo>
                  <a:cubicBezTo>
                    <a:pt x="133" y="28"/>
                    <a:pt x="134" y="31"/>
                    <a:pt x="135" y="34"/>
                  </a:cubicBezTo>
                  <a:cubicBezTo>
                    <a:pt x="135" y="34"/>
                    <a:pt x="134" y="33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33" y="33"/>
                    <a:pt x="133" y="33"/>
                    <a:pt x="133" y="34"/>
                  </a:cubicBezTo>
                  <a:cubicBezTo>
                    <a:pt x="134" y="34"/>
                    <a:pt x="134" y="34"/>
                    <a:pt x="135" y="35"/>
                  </a:cubicBezTo>
                  <a:cubicBezTo>
                    <a:pt x="135" y="35"/>
                    <a:pt x="135" y="36"/>
                    <a:pt x="136" y="37"/>
                  </a:cubicBezTo>
                  <a:cubicBezTo>
                    <a:pt x="136" y="37"/>
                    <a:pt x="136" y="37"/>
                    <a:pt x="136" y="37"/>
                  </a:cubicBezTo>
                  <a:cubicBezTo>
                    <a:pt x="136" y="38"/>
                    <a:pt x="136" y="38"/>
                    <a:pt x="136" y="39"/>
                  </a:cubicBezTo>
                  <a:cubicBezTo>
                    <a:pt x="136" y="40"/>
                    <a:pt x="136" y="40"/>
                    <a:pt x="135" y="40"/>
                  </a:cubicBezTo>
                  <a:cubicBezTo>
                    <a:pt x="134" y="39"/>
                    <a:pt x="134" y="39"/>
                    <a:pt x="134" y="38"/>
                  </a:cubicBezTo>
                  <a:cubicBezTo>
                    <a:pt x="134" y="38"/>
                    <a:pt x="131" y="35"/>
                    <a:pt x="131" y="34"/>
                  </a:cubicBezTo>
                  <a:cubicBezTo>
                    <a:pt x="131" y="32"/>
                    <a:pt x="132" y="33"/>
                    <a:pt x="131" y="32"/>
                  </a:cubicBezTo>
                  <a:cubicBezTo>
                    <a:pt x="131" y="30"/>
                    <a:pt x="130" y="30"/>
                    <a:pt x="129" y="30"/>
                  </a:cubicBezTo>
                  <a:cubicBezTo>
                    <a:pt x="129" y="30"/>
                    <a:pt x="129" y="31"/>
                    <a:pt x="129" y="31"/>
                  </a:cubicBezTo>
                  <a:cubicBezTo>
                    <a:pt x="127" y="32"/>
                    <a:pt x="126" y="30"/>
                    <a:pt x="124" y="30"/>
                  </a:cubicBezTo>
                  <a:cubicBezTo>
                    <a:pt x="124" y="31"/>
                    <a:pt x="124" y="31"/>
                    <a:pt x="124" y="32"/>
                  </a:cubicBezTo>
                  <a:cubicBezTo>
                    <a:pt x="124" y="32"/>
                    <a:pt x="124" y="33"/>
                    <a:pt x="124" y="33"/>
                  </a:cubicBezTo>
                  <a:cubicBezTo>
                    <a:pt x="124" y="34"/>
                    <a:pt x="125" y="34"/>
                    <a:pt x="125" y="34"/>
                  </a:cubicBezTo>
                  <a:cubicBezTo>
                    <a:pt x="126" y="34"/>
                    <a:pt x="126" y="34"/>
                    <a:pt x="127" y="35"/>
                  </a:cubicBezTo>
                  <a:cubicBezTo>
                    <a:pt x="127" y="35"/>
                    <a:pt x="127" y="35"/>
                    <a:pt x="128" y="35"/>
                  </a:cubicBezTo>
                  <a:cubicBezTo>
                    <a:pt x="130" y="37"/>
                    <a:pt x="131" y="40"/>
                    <a:pt x="132" y="43"/>
                  </a:cubicBezTo>
                  <a:cubicBezTo>
                    <a:pt x="132" y="44"/>
                    <a:pt x="133" y="44"/>
                    <a:pt x="133" y="44"/>
                  </a:cubicBezTo>
                  <a:cubicBezTo>
                    <a:pt x="133" y="45"/>
                    <a:pt x="132" y="44"/>
                    <a:pt x="132" y="44"/>
                  </a:cubicBezTo>
                  <a:cubicBezTo>
                    <a:pt x="131" y="44"/>
                    <a:pt x="131" y="45"/>
                    <a:pt x="132" y="46"/>
                  </a:cubicBezTo>
                  <a:cubicBezTo>
                    <a:pt x="132" y="46"/>
                    <a:pt x="133" y="46"/>
                    <a:pt x="133" y="46"/>
                  </a:cubicBezTo>
                  <a:cubicBezTo>
                    <a:pt x="133" y="46"/>
                    <a:pt x="132" y="43"/>
                    <a:pt x="134" y="45"/>
                  </a:cubicBezTo>
                  <a:cubicBezTo>
                    <a:pt x="134" y="45"/>
                    <a:pt x="134" y="45"/>
                    <a:pt x="134" y="46"/>
                  </a:cubicBezTo>
                  <a:cubicBezTo>
                    <a:pt x="134" y="46"/>
                    <a:pt x="134" y="46"/>
                    <a:pt x="134" y="46"/>
                  </a:cubicBezTo>
                  <a:cubicBezTo>
                    <a:pt x="134" y="46"/>
                    <a:pt x="135" y="46"/>
                    <a:pt x="135" y="47"/>
                  </a:cubicBezTo>
                  <a:cubicBezTo>
                    <a:pt x="135" y="48"/>
                    <a:pt x="134" y="48"/>
                    <a:pt x="134" y="49"/>
                  </a:cubicBezTo>
                  <a:cubicBezTo>
                    <a:pt x="134" y="50"/>
                    <a:pt x="134" y="51"/>
                    <a:pt x="134" y="53"/>
                  </a:cubicBezTo>
                  <a:cubicBezTo>
                    <a:pt x="134" y="53"/>
                    <a:pt x="134" y="53"/>
                    <a:pt x="134" y="53"/>
                  </a:cubicBezTo>
                  <a:cubicBezTo>
                    <a:pt x="133" y="52"/>
                    <a:pt x="133" y="52"/>
                    <a:pt x="133" y="52"/>
                  </a:cubicBezTo>
                  <a:cubicBezTo>
                    <a:pt x="132" y="53"/>
                    <a:pt x="131" y="53"/>
                    <a:pt x="131" y="54"/>
                  </a:cubicBezTo>
                  <a:cubicBezTo>
                    <a:pt x="131" y="54"/>
                    <a:pt x="131" y="55"/>
                    <a:pt x="131" y="55"/>
                  </a:cubicBezTo>
                  <a:cubicBezTo>
                    <a:pt x="131" y="55"/>
                    <a:pt x="131" y="55"/>
                    <a:pt x="130" y="55"/>
                  </a:cubicBezTo>
                  <a:cubicBezTo>
                    <a:pt x="130" y="55"/>
                    <a:pt x="130" y="55"/>
                    <a:pt x="130" y="55"/>
                  </a:cubicBezTo>
                  <a:cubicBezTo>
                    <a:pt x="129" y="54"/>
                    <a:pt x="129" y="52"/>
                    <a:pt x="129" y="51"/>
                  </a:cubicBezTo>
                  <a:cubicBezTo>
                    <a:pt x="130" y="51"/>
                    <a:pt x="131" y="51"/>
                    <a:pt x="131" y="51"/>
                  </a:cubicBezTo>
                  <a:cubicBezTo>
                    <a:pt x="132" y="51"/>
                    <a:pt x="132" y="51"/>
                    <a:pt x="132" y="50"/>
                  </a:cubicBezTo>
                  <a:cubicBezTo>
                    <a:pt x="132" y="50"/>
                    <a:pt x="133" y="50"/>
                    <a:pt x="133" y="50"/>
                  </a:cubicBezTo>
                  <a:cubicBezTo>
                    <a:pt x="133" y="49"/>
                    <a:pt x="133" y="48"/>
                    <a:pt x="132" y="47"/>
                  </a:cubicBezTo>
                  <a:cubicBezTo>
                    <a:pt x="132" y="46"/>
                    <a:pt x="131" y="46"/>
                    <a:pt x="131" y="45"/>
                  </a:cubicBezTo>
                  <a:cubicBezTo>
                    <a:pt x="131" y="44"/>
                    <a:pt x="131" y="43"/>
                    <a:pt x="131" y="43"/>
                  </a:cubicBezTo>
                  <a:cubicBezTo>
                    <a:pt x="131" y="41"/>
                    <a:pt x="130" y="40"/>
                    <a:pt x="129" y="39"/>
                  </a:cubicBezTo>
                  <a:cubicBezTo>
                    <a:pt x="128" y="39"/>
                    <a:pt x="129" y="41"/>
                    <a:pt x="129" y="42"/>
                  </a:cubicBezTo>
                  <a:cubicBezTo>
                    <a:pt x="129" y="43"/>
                    <a:pt x="129" y="44"/>
                    <a:pt x="128" y="45"/>
                  </a:cubicBezTo>
                  <a:cubicBezTo>
                    <a:pt x="128" y="45"/>
                    <a:pt x="127" y="44"/>
                    <a:pt x="127" y="45"/>
                  </a:cubicBezTo>
                  <a:cubicBezTo>
                    <a:pt x="127" y="46"/>
                    <a:pt x="127" y="47"/>
                    <a:pt x="127" y="48"/>
                  </a:cubicBezTo>
                  <a:cubicBezTo>
                    <a:pt x="127" y="48"/>
                    <a:pt x="127" y="48"/>
                    <a:pt x="128" y="49"/>
                  </a:cubicBezTo>
                  <a:cubicBezTo>
                    <a:pt x="129" y="50"/>
                    <a:pt x="129" y="50"/>
                    <a:pt x="129" y="52"/>
                  </a:cubicBezTo>
                  <a:cubicBezTo>
                    <a:pt x="129" y="53"/>
                    <a:pt x="127" y="52"/>
                    <a:pt x="127" y="52"/>
                  </a:cubicBezTo>
                  <a:cubicBezTo>
                    <a:pt x="125" y="48"/>
                    <a:pt x="126" y="50"/>
                    <a:pt x="125" y="47"/>
                  </a:cubicBezTo>
                  <a:cubicBezTo>
                    <a:pt x="125" y="47"/>
                    <a:pt x="124" y="48"/>
                    <a:pt x="124" y="48"/>
                  </a:cubicBezTo>
                  <a:cubicBezTo>
                    <a:pt x="123" y="47"/>
                    <a:pt x="124" y="47"/>
                    <a:pt x="123" y="46"/>
                  </a:cubicBezTo>
                  <a:cubicBezTo>
                    <a:pt x="123" y="46"/>
                    <a:pt x="123" y="46"/>
                    <a:pt x="123" y="46"/>
                  </a:cubicBezTo>
                  <a:cubicBezTo>
                    <a:pt x="122" y="46"/>
                    <a:pt x="122" y="46"/>
                    <a:pt x="122" y="47"/>
                  </a:cubicBezTo>
                  <a:cubicBezTo>
                    <a:pt x="122" y="47"/>
                    <a:pt x="123" y="48"/>
                    <a:pt x="123" y="48"/>
                  </a:cubicBezTo>
                  <a:cubicBezTo>
                    <a:pt x="125" y="49"/>
                    <a:pt x="124" y="48"/>
                    <a:pt x="124" y="51"/>
                  </a:cubicBezTo>
                  <a:cubicBezTo>
                    <a:pt x="124" y="53"/>
                    <a:pt x="125" y="55"/>
                    <a:pt x="126" y="57"/>
                  </a:cubicBezTo>
                  <a:cubicBezTo>
                    <a:pt x="126" y="57"/>
                    <a:pt x="126" y="58"/>
                    <a:pt x="126" y="58"/>
                  </a:cubicBezTo>
                  <a:cubicBezTo>
                    <a:pt x="126" y="59"/>
                    <a:pt x="125" y="61"/>
                    <a:pt x="124" y="62"/>
                  </a:cubicBezTo>
                  <a:cubicBezTo>
                    <a:pt x="123" y="63"/>
                    <a:pt x="123" y="63"/>
                    <a:pt x="122" y="64"/>
                  </a:cubicBezTo>
                  <a:cubicBezTo>
                    <a:pt x="121" y="64"/>
                    <a:pt x="121" y="63"/>
                    <a:pt x="121" y="63"/>
                  </a:cubicBezTo>
                  <a:cubicBezTo>
                    <a:pt x="120" y="63"/>
                    <a:pt x="119" y="63"/>
                    <a:pt x="119" y="64"/>
                  </a:cubicBezTo>
                  <a:cubicBezTo>
                    <a:pt x="119" y="65"/>
                    <a:pt x="119" y="65"/>
                    <a:pt x="119" y="66"/>
                  </a:cubicBezTo>
                  <a:cubicBezTo>
                    <a:pt x="120" y="67"/>
                    <a:pt x="120" y="67"/>
                    <a:pt x="121" y="67"/>
                  </a:cubicBezTo>
                  <a:cubicBezTo>
                    <a:pt x="121" y="68"/>
                    <a:pt x="121" y="69"/>
                    <a:pt x="121" y="70"/>
                  </a:cubicBezTo>
                  <a:cubicBezTo>
                    <a:pt x="121" y="71"/>
                    <a:pt x="121" y="71"/>
                    <a:pt x="121" y="72"/>
                  </a:cubicBezTo>
                  <a:cubicBezTo>
                    <a:pt x="121" y="73"/>
                    <a:pt x="120" y="74"/>
                    <a:pt x="120" y="74"/>
                  </a:cubicBezTo>
                  <a:cubicBezTo>
                    <a:pt x="119" y="75"/>
                    <a:pt x="119" y="75"/>
                    <a:pt x="118" y="74"/>
                  </a:cubicBezTo>
                  <a:cubicBezTo>
                    <a:pt x="118" y="74"/>
                    <a:pt x="117" y="71"/>
                    <a:pt x="116" y="71"/>
                  </a:cubicBezTo>
                  <a:cubicBezTo>
                    <a:pt x="115" y="71"/>
                    <a:pt x="116" y="73"/>
                    <a:pt x="116" y="74"/>
                  </a:cubicBezTo>
                  <a:cubicBezTo>
                    <a:pt x="117" y="75"/>
                    <a:pt x="118" y="76"/>
                    <a:pt x="118" y="77"/>
                  </a:cubicBezTo>
                  <a:cubicBezTo>
                    <a:pt x="118" y="77"/>
                    <a:pt x="118" y="78"/>
                    <a:pt x="118" y="79"/>
                  </a:cubicBezTo>
                  <a:cubicBezTo>
                    <a:pt x="118" y="80"/>
                    <a:pt x="118" y="82"/>
                    <a:pt x="118" y="83"/>
                  </a:cubicBezTo>
                  <a:cubicBezTo>
                    <a:pt x="118" y="85"/>
                    <a:pt x="119" y="86"/>
                    <a:pt x="119" y="88"/>
                  </a:cubicBezTo>
                  <a:cubicBezTo>
                    <a:pt x="119" y="90"/>
                    <a:pt x="122" y="88"/>
                    <a:pt x="123" y="88"/>
                  </a:cubicBezTo>
                  <a:cubicBezTo>
                    <a:pt x="123" y="89"/>
                    <a:pt x="123" y="90"/>
                    <a:pt x="124" y="90"/>
                  </a:cubicBezTo>
                  <a:cubicBezTo>
                    <a:pt x="125" y="90"/>
                    <a:pt x="126" y="89"/>
                    <a:pt x="127" y="89"/>
                  </a:cubicBezTo>
                  <a:cubicBezTo>
                    <a:pt x="127" y="89"/>
                    <a:pt x="127" y="90"/>
                    <a:pt x="128" y="90"/>
                  </a:cubicBezTo>
                  <a:cubicBezTo>
                    <a:pt x="128" y="90"/>
                    <a:pt x="128" y="90"/>
                    <a:pt x="128" y="90"/>
                  </a:cubicBezTo>
                  <a:cubicBezTo>
                    <a:pt x="129" y="90"/>
                    <a:pt x="129" y="89"/>
                    <a:pt x="129" y="89"/>
                  </a:cubicBezTo>
                  <a:cubicBezTo>
                    <a:pt x="130" y="89"/>
                    <a:pt x="130" y="89"/>
                    <a:pt x="130" y="89"/>
                  </a:cubicBezTo>
                  <a:cubicBezTo>
                    <a:pt x="130" y="89"/>
                    <a:pt x="131" y="89"/>
                    <a:pt x="131" y="90"/>
                  </a:cubicBezTo>
                  <a:cubicBezTo>
                    <a:pt x="130" y="90"/>
                    <a:pt x="128" y="91"/>
                    <a:pt x="128" y="91"/>
                  </a:cubicBezTo>
                  <a:cubicBezTo>
                    <a:pt x="128" y="92"/>
                    <a:pt x="128" y="91"/>
                    <a:pt x="127" y="91"/>
                  </a:cubicBezTo>
                  <a:cubicBezTo>
                    <a:pt x="127" y="91"/>
                    <a:pt x="127" y="91"/>
                    <a:pt x="127" y="91"/>
                  </a:cubicBezTo>
                  <a:cubicBezTo>
                    <a:pt x="126" y="91"/>
                    <a:pt x="127" y="92"/>
                    <a:pt x="127" y="92"/>
                  </a:cubicBezTo>
                  <a:cubicBezTo>
                    <a:pt x="126" y="92"/>
                    <a:pt x="126" y="92"/>
                    <a:pt x="126" y="92"/>
                  </a:cubicBezTo>
                  <a:cubicBezTo>
                    <a:pt x="125" y="92"/>
                    <a:pt x="125" y="91"/>
                    <a:pt x="125" y="91"/>
                  </a:cubicBezTo>
                  <a:cubicBezTo>
                    <a:pt x="125" y="91"/>
                    <a:pt x="124" y="91"/>
                    <a:pt x="124" y="91"/>
                  </a:cubicBezTo>
                  <a:cubicBezTo>
                    <a:pt x="122" y="91"/>
                    <a:pt x="121" y="91"/>
                    <a:pt x="119" y="90"/>
                  </a:cubicBezTo>
                  <a:cubicBezTo>
                    <a:pt x="118" y="90"/>
                    <a:pt x="118" y="89"/>
                    <a:pt x="117" y="88"/>
                  </a:cubicBezTo>
                  <a:cubicBezTo>
                    <a:pt x="117" y="87"/>
                    <a:pt x="117" y="87"/>
                    <a:pt x="117" y="87"/>
                  </a:cubicBezTo>
                  <a:cubicBezTo>
                    <a:pt x="116" y="84"/>
                    <a:pt x="115" y="82"/>
                    <a:pt x="114" y="79"/>
                  </a:cubicBezTo>
                  <a:cubicBezTo>
                    <a:pt x="114" y="79"/>
                    <a:pt x="113" y="78"/>
                    <a:pt x="114" y="78"/>
                  </a:cubicBezTo>
                  <a:cubicBezTo>
                    <a:pt x="114" y="77"/>
                    <a:pt x="114" y="78"/>
                    <a:pt x="114" y="78"/>
                  </a:cubicBezTo>
                  <a:cubicBezTo>
                    <a:pt x="115" y="78"/>
                    <a:pt x="115" y="78"/>
                    <a:pt x="115" y="78"/>
                  </a:cubicBezTo>
                  <a:cubicBezTo>
                    <a:pt x="115" y="78"/>
                    <a:pt x="116" y="80"/>
                    <a:pt x="116" y="79"/>
                  </a:cubicBezTo>
                  <a:cubicBezTo>
                    <a:pt x="117" y="76"/>
                    <a:pt x="116" y="78"/>
                    <a:pt x="115" y="76"/>
                  </a:cubicBezTo>
                  <a:cubicBezTo>
                    <a:pt x="115" y="73"/>
                    <a:pt x="115" y="70"/>
                    <a:pt x="114" y="68"/>
                  </a:cubicBezTo>
                  <a:cubicBezTo>
                    <a:pt x="114" y="67"/>
                    <a:pt x="113" y="69"/>
                    <a:pt x="112" y="68"/>
                  </a:cubicBezTo>
                  <a:cubicBezTo>
                    <a:pt x="112" y="68"/>
                    <a:pt x="112" y="67"/>
                    <a:pt x="112" y="66"/>
                  </a:cubicBezTo>
                  <a:cubicBezTo>
                    <a:pt x="112" y="65"/>
                    <a:pt x="112" y="65"/>
                    <a:pt x="112" y="64"/>
                  </a:cubicBezTo>
                  <a:cubicBezTo>
                    <a:pt x="112" y="64"/>
                    <a:pt x="111" y="62"/>
                    <a:pt x="111" y="62"/>
                  </a:cubicBezTo>
                  <a:cubicBezTo>
                    <a:pt x="110" y="62"/>
                    <a:pt x="109" y="62"/>
                    <a:pt x="109" y="62"/>
                  </a:cubicBezTo>
                  <a:cubicBezTo>
                    <a:pt x="109" y="63"/>
                    <a:pt x="109" y="64"/>
                    <a:pt x="109" y="64"/>
                  </a:cubicBezTo>
                  <a:cubicBezTo>
                    <a:pt x="109" y="65"/>
                    <a:pt x="108" y="64"/>
                    <a:pt x="108" y="65"/>
                  </a:cubicBezTo>
                  <a:cubicBezTo>
                    <a:pt x="108" y="65"/>
                    <a:pt x="108" y="66"/>
                    <a:pt x="108" y="66"/>
                  </a:cubicBezTo>
                  <a:cubicBezTo>
                    <a:pt x="108" y="66"/>
                    <a:pt x="107" y="66"/>
                    <a:pt x="107" y="66"/>
                  </a:cubicBezTo>
                  <a:cubicBezTo>
                    <a:pt x="107" y="66"/>
                    <a:pt x="107" y="67"/>
                    <a:pt x="106" y="68"/>
                  </a:cubicBezTo>
                  <a:cubicBezTo>
                    <a:pt x="106" y="68"/>
                    <a:pt x="106" y="68"/>
                    <a:pt x="105" y="68"/>
                  </a:cubicBezTo>
                  <a:cubicBezTo>
                    <a:pt x="105" y="69"/>
                    <a:pt x="105" y="70"/>
                    <a:pt x="105" y="72"/>
                  </a:cubicBezTo>
                  <a:cubicBezTo>
                    <a:pt x="105" y="72"/>
                    <a:pt x="105" y="73"/>
                    <a:pt x="105" y="73"/>
                  </a:cubicBezTo>
                  <a:cubicBezTo>
                    <a:pt x="106" y="74"/>
                    <a:pt x="106" y="74"/>
                    <a:pt x="106" y="76"/>
                  </a:cubicBezTo>
                  <a:cubicBezTo>
                    <a:pt x="106" y="76"/>
                    <a:pt x="107" y="77"/>
                    <a:pt x="106" y="77"/>
                  </a:cubicBezTo>
                  <a:cubicBezTo>
                    <a:pt x="106" y="78"/>
                    <a:pt x="105" y="78"/>
                    <a:pt x="105" y="77"/>
                  </a:cubicBezTo>
                  <a:cubicBezTo>
                    <a:pt x="105" y="77"/>
                    <a:pt x="105" y="75"/>
                    <a:pt x="105" y="75"/>
                  </a:cubicBezTo>
                  <a:cubicBezTo>
                    <a:pt x="105" y="74"/>
                    <a:pt x="104" y="76"/>
                    <a:pt x="104" y="76"/>
                  </a:cubicBezTo>
                  <a:cubicBezTo>
                    <a:pt x="103" y="76"/>
                    <a:pt x="103" y="74"/>
                    <a:pt x="103" y="73"/>
                  </a:cubicBezTo>
                  <a:cubicBezTo>
                    <a:pt x="102" y="69"/>
                    <a:pt x="101" y="66"/>
                    <a:pt x="100" y="63"/>
                  </a:cubicBezTo>
                  <a:cubicBezTo>
                    <a:pt x="100" y="63"/>
                    <a:pt x="101" y="63"/>
                    <a:pt x="101" y="63"/>
                  </a:cubicBezTo>
                  <a:cubicBezTo>
                    <a:pt x="100" y="63"/>
                    <a:pt x="100" y="63"/>
                    <a:pt x="100" y="63"/>
                  </a:cubicBezTo>
                  <a:cubicBezTo>
                    <a:pt x="99" y="63"/>
                    <a:pt x="99" y="62"/>
                    <a:pt x="99" y="61"/>
                  </a:cubicBezTo>
                  <a:cubicBezTo>
                    <a:pt x="98" y="60"/>
                    <a:pt x="98" y="59"/>
                    <a:pt x="97" y="58"/>
                  </a:cubicBezTo>
                  <a:cubicBezTo>
                    <a:pt x="96" y="58"/>
                    <a:pt x="94" y="58"/>
                    <a:pt x="92" y="58"/>
                  </a:cubicBezTo>
                  <a:cubicBezTo>
                    <a:pt x="92" y="59"/>
                    <a:pt x="94" y="59"/>
                    <a:pt x="94" y="61"/>
                  </a:cubicBezTo>
                  <a:cubicBezTo>
                    <a:pt x="94" y="65"/>
                    <a:pt x="91" y="67"/>
                    <a:pt x="90" y="69"/>
                  </a:cubicBezTo>
                  <a:cubicBezTo>
                    <a:pt x="89" y="71"/>
                    <a:pt x="86" y="69"/>
                    <a:pt x="85" y="72"/>
                  </a:cubicBezTo>
                  <a:cubicBezTo>
                    <a:pt x="85" y="75"/>
                    <a:pt x="89" y="70"/>
                    <a:pt x="90" y="72"/>
                  </a:cubicBezTo>
                  <a:cubicBezTo>
                    <a:pt x="91" y="81"/>
                    <a:pt x="83" y="84"/>
                    <a:pt x="83" y="90"/>
                  </a:cubicBezTo>
                  <a:cubicBezTo>
                    <a:pt x="83" y="91"/>
                    <a:pt x="83" y="92"/>
                    <a:pt x="83" y="93"/>
                  </a:cubicBezTo>
                  <a:cubicBezTo>
                    <a:pt x="83" y="95"/>
                    <a:pt x="84" y="94"/>
                    <a:pt x="84" y="96"/>
                  </a:cubicBezTo>
                  <a:cubicBezTo>
                    <a:pt x="84" y="97"/>
                    <a:pt x="84" y="97"/>
                    <a:pt x="84" y="98"/>
                  </a:cubicBezTo>
                  <a:cubicBezTo>
                    <a:pt x="84" y="101"/>
                    <a:pt x="81" y="103"/>
                    <a:pt x="81" y="105"/>
                  </a:cubicBezTo>
                  <a:cubicBezTo>
                    <a:pt x="80" y="106"/>
                    <a:pt x="81" y="107"/>
                    <a:pt x="81" y="109"/>
                  </a:cubicBezTo>
                  <a:cubicBezTo>
                    <a:pt x="81" y="112"/>
                    <a:pt x="80" y="109"/>
                    <a:pt x="79" y="112"/>
                  </a:cubicBezTo>
                  <a:cubicBezTo>
                    <a:pt x="79" y="112"/>
                    <a:pt x="79" y="116"/>
                    <a:pt x="79" y="116"/>
                  </a:cubicBezTo>
                  <a:cubicBezTo>
                    <a:pt x="78" y="116"/>
                    <a:pt x="78" y="117"/>
                    <a:pt x="78" y="117"/>
                  </a:cubicBezTo>
                  <a:cubicBezTo>
                    <a:pt x="78" y="117"/>
                    <a:pt x="78" y="118"/>
                    <a:pt x="78" y="118"/>
                  </a:cubicBezTo>
                  <a:cubicBezTo>
                    <a:pt x="77" y="118"/>
                    <a:pt x="77" y="118"/>
                    <a:pt x="77" y="118"/>
                  </a:cubicBezTo>
                  <a:cubicBezTo>
                    <a:pt x="77" y="120"/>
                    <a:pt x="76" y="121"/>
                    <a:pt x="75" y="121"/>
                  </a:cubicBezTo>
                  <a:cubicBezTo>
                    <a:pt x="74" y="121"/>
                    <a:pt x="72" y="122"/>
                    <a:pt x="72" y="121"/>
                  </a:cubicBezTo>
                  <a:cubicBezTo>
                    <a:pt x="70" y="117"/>
                    <a:pt x="70" y="112"/>
                    <a:pt x="70" y="108"/>
                  </a:cubicBezTo>
                  <a:cubicBezTo>
                    <a:pt x="69" y="105"/>
                    <a:pt x="68" y="104"/>
                    <a:pt x="68" y="102"/>
                  </a:cubicBezTo>
                  <a:cubicBezTo>
                    <a:pt x="68" y="101"/>
                    <a:pt x="68" y="101"/>
                    <a:pt x="68" y="101"/>
                  </a:cubicBezTo>
                  <a:cubicBezTo>
                    <a:pt x="68" y="101"/>
                    <a:pt x="69" y="101"/>
                    <a:pt x="69" y="101"/>
                  </a:cubicBezTo>
                  <a:cubicBezTo>
                    <a:pt x="69" y="95"/>
                    <a:pt x="68" y="90"/>
                    <a:pt x="67" y="85"/>
                  </a:cubicBezTo>
                  <a:cubicBezTo>
                    <a:pt x="67" y="84"/>
                    <a:pt x="67" y="85"/>
                    <a:pt x="67" y="85"/>
                  </a:cubicBezTo>
                  <a:cubicBezTo>
                    <a:pt x="67" y="85"/>
                    <a:pt x="67" y="85"/>
                    <a:pt x="67" y="84"/>
                  </a:cubicBezTo>
                  <a:cubicBezTo>
                    <a:pt x="67" y="82"/>
                    <a:pt x="68" y="79"/>
                    <a:pt x="67" y="79"/>
                  </a:cubicBezTo>
                  <a:cubicBezTo>
                    <a:pt x="63" y="77"/>
                    <a:pt x="65" y="76"/>
                    <a:pt x="63" y="77"/>
                  </a:cubicBezTo>
                  <a:cubicBezTo>
                    <a:pt x="61" y="78"/>
                    <a:pt x="61" y="79"/>
                    <a:pt x="58" y="78"/>
                  </a:cubicBezTo>
                  <a:cubicBezTo>
                    <a:pt x="53" y="78"/>
                    <a:pt x="55" y="73"/>
                    <a:pt x="53" y="71"/>
                  </a:cubicBezTo>
                  <a:cubicBezTo>
                    <a:pt x="52" y="71"/>
                    <a:pt x="53" y="69"/>
                    <a:pt x="53" y="68"/>
                  </a:cubicBezTo>
                  <a:cubicBezTo>
                    <a:pt x="52" y="65"/>
                    <a:pt x="52" y="60"/>
                    <a:pt x="54" y="58"/>
                  </a:cubicBezTo>
                  <a:cubicBezTo>
                    <a:pt x="56" y="56"/>
                    <a:pt x="56" y="50"/>
                    <a:pt x="57" y="48"/>
                  </a:cubicBezTo>
                  <a:cubicBezTo>
                    <a:pt x="57" y="47"/>
                    <a:pt x="59" y="47"/>
                    <a:pt x="59" y="46"/>
                  </a:cubicBezTo>
                  <a:cubicBezTo>
                    <a:pt x="59" y="44"/>
                    <a:pt x="58" y="46"/>
                    <a:pt x="57" y="44"/>
                  </a:cubicBezTo>
                  <a:cubicBezTo>
                    <a:pt x="57" y="42"/>
                    <a:pt x="58" y="39"/>
                    <a:pt x="58" y="37"/>
                  </a:cubicBezTo>
                  <a:cubicBezTo>
                    <a:pt x="58" y="36"/>
                    <a:pt x="59" y="36"/>
                    <a:pt x="59" y="36"/>
                  </a:cubicBezTo>
                  <a:cubicBezTo>
                    <a:pt x="59" y="36"/>
                    <a:pt x="60" y="37"/>
                    <a:pt x="61" y="36"/>
                  </a:cubicBezTo>
                  <a:cubicBezTo>
                    <a:pt x="62" y="35"/>
                    <a:pt x="61" y="33"/>
                    <a:pt x="61" y="31"/>
                  </a:cubicBezTo>
                  <a:cubicBezTo>
                    <a:pt x="61" y="30"/>
                    <a:pt x="60" y="31"/>
                    <a:pt x="61" y="30"/>
                  </a:cubicBezTo>
                  <a:cubicBezTo>
                    <a:pt x="61" y="29"/>
                    <a:pt x="61" y="28"/>
                    <a:pt x="62" y="27"/>
                  </a:cubicBezTo>
                  <a:cubicBezTo>
                    <a:pt x="62" y="26"/>
                    <a:pt x="62" y="26"/>
                    <a:pt x="62" y="25"/>
                  </a:cubicBezTo>
                  <a:cubicBezTo>
                    <a:pt x="61" y="25"/>
                    <a:pt x="61" y="25"/>
                    <a:pt x="61" y="25"/>
                  </a:cubicBezTo>
                  <a:cubicBezTo>
                    <a:pt x="61" y="26"/>
                    <a:pt x="61" y="28"/>
                    <a:pt x="60" y="28"/>
                  </a:cubicBezTo>
                  <a:cubicBezTo>
                    <a:pt x="60" y="29"/>
                    <a:pt x="60" y="29"/>
                    <a:pt x="60" y="29"/>
                  </a:cubicBezTo>
                  <a:cubicBezTo>
                    <a:pt x="59" y="29"/>
                    <a:pt x="58" y="29"/>
                    <a:pt x="58" y="29"/>
                  </a:cubicBezTo>
                  <a:cubicBezTo>
                    <a:pt x="58" y="27"/>
                    <a:pt x="59" y="26"/>
                    <a:pt x="59" y="25"/>
                  </a:cubicBezTo>
                  <a:cubicBezTo>
                    <a:pt x="60" y="24"/>
                    <a:pt x="60" y="25"/>
                    <a:pt x="61" y="24"/>
                  </a:cubicBezTo>
                  <a:cubicBezTo>
                    <a:pt x="61" y="24"/>
                    <a:pt x="61" y="23"/>
                    <a:pt x="61" y="23"/>
                  </a:cubicBezTo>
                  <a:cubicBezTo>
                    <a:pt x="61" y="22"/>
                    <a:pt x="62" y="21"/>
                    <a:pt x="62" y="22"/>
                  </a:cubicBezTo>
                  <a:cubicBezTo>
                    <a:pt x="63" y="24"/>
                    <a:pt x="63" y="27"/>
                    <a:pt x="65" y="28"/>
                  </a:cubicBezTo>
                  <a:cubicBezTo>
                    <a:pt x="69" y="31"/>
                    <a:pt x="66" y="22"/>
                    <a:pt x="66" y="22"/>
                  </a:cubicBezTo>
                  <a:cubicBezTo>
                    <a:pt x="66" y="21"/>
                    <a:pt x="66" y="20"/>
                    <a:pt x="66" y="20"/>
                  </a:cubicBezTo>
                  <a:cubicBezTo>
                    <a:pt x="66" y="17"/>
                    <a:pt x="66" y="17"/>
                    <a:pt x="67" y="16"/>
                  </a:cubicBezTo>
                  <a:cubicBezTo>
                    <a:pt x="67" y="16"/>
                    <a:pt x="68" y="17"/>
                    <a:pt x="68" y="17"/>
                  </a:cubicBezTo>
                  <a:cubicBezTo>
                    <a:pt x="69" y="15"/>
                    <a:pt x="71" y="10"/>
                    <a:pt x="73" y="10"/>
                  </a:cubicBezTo>
                  <a:cubicBezTo>
                    <a:pt x="73" y="10"/>
                    <a:pt x="74" y="10"/>
                    <a:pt x="74" y="10"/>
                  </a:cubicBezTo>
                  <a:cubicBezTo>
                    <a:pt x="76" y="10"/>
                    <a:pt x="76" y="11"/>
                    <a:pt x="78" y="12"/>
                  </a:cubicBezTo>
                  <a:cubicBezTo>
                    <a:pt x="79" y="12"/>
                    <a:pt x="80" y="13"/>
                    <a:pt x="80" y="14"/>
                  </a:cubicBezTo>
                  <a:cubicBezTo>
                    <a:pt x="80" y="14"/>
                    <a:pt x="80" y="15"/>
                    <a:pt x="80" y="15"/>
                  </a:cubicBezTo>
                  <a:cubicBezTo>
                    <a:pt x="81" y="15"/>
                    <a:pt x="81" y="15"/>
                    <a:pt x="81" y="15"/>
                  </a:cubicBezTo>
                  <a:cubicBezTo>
                    <a:pt x="81" y="14"/>
                    <a:pt x="81" y="13"/>
                    <a:pt x="81" y="13"/>
                  </a:cubicBezTo>
                  <a:cubicBezTo>
                    <a:pt x="82" y="13"/>
                    <a:pt x="82" y="14"/>
                    <a:pt x="83" y="14"/>
                  </a:cubicBezTo>
                  <a:cubicBezTo>
                    <a:pt x="83" y="14"/>
                    <a:pt x="83" y="14"/>
                    <a:pt x="83" y="13"/>
                  </a:cubicBezTo>
                  <a:cubicBezTo>
                    <a:pt x="83" y="13"/>
                    <a:pt x="83" y="13"/>
                    <a:pt x="83" y="13"/>
                  </a:cubicBezTo>
                  <a:cubicBezTo>
                    <a:pt x="85" y="13"/>
                    <a:pt x="87" y="14"/>
                    <a:pt x="89" y="13"/>
                  </a:cubicBezTo>
                  <a:cubicBezTo>
                    <a:pt x="89" y="13"/>
                    <a:pt x="88" y="11"/>
                    <a:pt x="89" y="11"/>
                  </a:cubicBezTo>
                  <a:cubicBezTo>
                    <a:pt x="89" y="10"/>
                    <a:pt x="89" y="10"/>
                    <a:pt x="90" y="10"/>
                  </a:cubicBezTo>
                  <a:cubicBezTo>
                    <a:pt x="91" y="10"/>
                    <a:pt x="90" y="11"/>
                    <a:pt x="91" y="12"/>
                  </a:cubicBezTo>
                  <a:cubicBezTo>
                    <a:pt x="92" y="12"/>
                    <a:pt x="93" y="10"/>
                    <a:pt x="94" y="10"/>
                  </a:cubicBezTo>
                  <a:cubicBezTo>
                    <a:pt x="94" y="10"/>
                    <a:pt x="94" y="10"/>
                    <a:pt x="95" y="10"/>
                  </a:cubicBezTo>
                  <a:cubicBezTo>
                    <a:pt x="95" y="10"/>
                    <a:pt x="94" y="9"/>
                    <a:pt x="94" y="9"/>
                  </a:cubicBezTo>
                  <a:cubicBezTo>
                    <a:pt x="95" y="9"/>
                    <a:pt x="96" y="9"/>
                    <a:pt x="97" y="8"/>
                  </a:cubicBezTo>
                  <a:cubicBezTo>
                    <a:pt x="98" y="8"/>
                    <a:pt x="98" y="8"/>
                    <a:pt x="98" y="8"/>
                  </a:cubicBezTo>
                  <a:cubicBezTo>
                    <a:pt x="100" y="8"/>
                    <a:pt x="101" y="9"/>
                    <a:pt x="103" y="10"/>
                  </a:cubicBezTo>
                  <a:cubicBezTo>
                    <a:pt x="103" y="10"/>
                    <a:pt x="103" y="12"/>
                    <a:pt x="103" y="12"/>
                  </a:cubicBezTo>
                  <a:cubicBezTo>
                    <a:pt x="106" y="13"/>
                    <a:pt x="108" y="13"/>
                    <a:pt x="110" y="14"/>
                  </a:cubicBezTo>
                  <a:cubicBezTo>
                    <a:pt x="111" y="15"/>
                    <a:pt x="113" y="16"/>
                    <a:pt x="114" y="17"/>
                  </a:cubicBezTo>
                  <a:cubicBezTo>
                    <a:pt x="115" y="17"/>
                    <a:pt x="114" y="16"/>
                    <a:pt x="114" y="16"/>
                  </a:cubicBezTo>
                  <a:cubicBezTo>
                    <a:pt x="118" y="18"/>
                    <a:pt x="122" y="20"/>
                    <a:pt x="126" y="23"/>
                  </a:cubicBezTo>
                  <a:cubicBezTo>
                    <a:pt x="127" y="23"/>
                    <a:pt x="128" y="24"/>
                    <a:pt x="130" y="24"/>
                  </a:cubicBezTo>
                  <a:cubicBezTo>
                    <a:pt x="130" y="25"/>
                    <a:pt x="131" y="25"/>
                    <a:pt x="131" y="25"/>
                  </a:cubicBezTo>
                  <a:close/>
                  <a:moveTo>
                    <a:pt x="139" y="83"/>
                  </a:moveTo>
                  <a:cubicBezTo>
                    <a:pt x="139" y="83"/>
                    <a:pt x="139" y="83"/>
                    <a:pt x="139" y="83"/>
                  </a:cubicBezTo>
                  <a:cubicBezTo>
                    <a:pt x="139" y="83"/>
                    <a:pt x="138" y="83"/>
                    <a:pt x="138" y="84"/>
                  </a:cubicBezTo>
                  <a:cubicBezTo>
                    <a:pt x="138" y="85"/>
                    <a:pt x="138" y="86"/>
                    <a:pt x="138" y="87"/>
                  </a:cubicBezTo>
                  <a:cubicBezTo>
                    <a:pt x="138" y="87"/>
                    <a:pt x="138" y="88"/>
                    <a:pt x="137" y="88"/>
                  </a:cubicBezTo>
                  <a:cubicBezTo>
                    <a:pt x="137" y="88"/>
                    <a:pt x="137" y="88"/>
                    <a:pt x="137" y="88"/>
                  </a:cubicBezTo>
                  <a:cubicBezTo>
                    <a:pt x="137" y="88"/>
                    <a:pt x="138" y="88"/>
                    <a:pt x="137" y="87"/>
                  </a:cubicBezTo>
                  <a:cubicBezTo>
                    <a:pt x="137" y="87"/>
                    <a:pt x="136" y="88"/>
                    <a:pt x="136" y="88"/>
                  </a:cubicBezTo>
                  <a:cubicBezTo>
                    <a:pt x="136" y="87"/>
                    <a:pt x="137" y="86"/>
                    <a:pt x="137" y="86"/>
                  </a:cubicBezTo>
                  <a:cubicBezTo>
                    <a:pt x="136" y="85"/>
                    <a:pt x="135" y="85"/>
                    <a:pt x="135" y="85"/>
                  </a:cubicBezTo>
                  <a:cubicBezTo>
                    <a:pt x="134" y="85"/>
                    <a:pt x="134" y="84"/>
                    <a:pt x="133" y="83"/>
                  </a:cubicBezTo>
                  <a:cubicBezTo>
                    <a:pt x="133" y="82"/>
                    <a:pt x="133" y="84"/>
                    <a:pt x="133" y="82"/>
                  </a:cubicBezTo>
                  <a:cubicBezTo>
                    <a:pt x="133" y="81"/>
                    <a:pt x="134" y="82"/>
                    <a:pt x="134" y="82"/>
                  </a:cubicBezTo>
                  <a:cubicBezTo>
                    <a:pt x="135" y="81"/>
                    <a:pt x="134" y="82"/>
                    <a:pt x="135" y="83"/>
                  </a:cubicBezTo>
                  <a:cubicBezTo>
                    <a:pt x="135" y="84"/>
                    <a:pt x="136" y="82"/>
                    <a:pt x="136" y="82"/>
                  </a:cubicBezTo>
                  <a:cubicBezTo>
                    <a:pt x="137" y="82"/>
                    <a:pt x="137" y="82"/>
                    <a:pt x="137" y="82"/>
                  </a:cubicBezTo>
                  <a:cubicBezTo>
                    <a:pt x="138" y="82"/>
                    <a:pt x="138" y="82"/>
                    <a:pt x="138" y="82"/>
                  </a:cubicBezTo>
                  <a:cubicBezTo>
                    <a:pt x="138" y="82"/>
                    <a:pt x="138" y="82"/>
                    <a:pt x="138" y="82"/>
                  </a:cubicBezTo>
                  <a:cubicBezTo>
                    <a:pt x="138" y="82"/>
                    <a:pt x="139" y="82"/>
                    <a:pt x="139" y="83"/>
                  </a:cubicBezTo>
                  <a:close/>
                  <a:moveTo>
                    <a:pt x="34" y="128"/>
                  </a:moveTo>
                  <a:cubicBezTo>
                    <a:pt x="33" y="127"/>
                    <a:pt x="31" y="127"/>
                    <a:pt x="30" y="126"/>
                  </a:cubicBezTo>
                  <a:cubicBezTo>
                    <a:pt x="30" y="125"/>
                    <a:pt x="30" y="125"/>
                    <a:pt x="30" y="124"/>
                  </a:cubicBezTo>
                  <a:cubicBezTo>
                    <a:pt x="30" y="123"/>
                    <a:pt x="29" y="122"/>
                    <a:pt x="29" y="121"/>
                  </a:cubicBezTo>
                  <a:cubicBezTo>
                    <a:pt x="29" y="121"/>
                    <a:pt x="28" y="120"/>
                    <a:pt x="28" y="120"/>
                  </a:cubicBezTo>
                  <a:cubicBezTo>
                    <a:pt x="28" y="117"/>
                    <a:pt x="27" y="114"/>
                    <a:pt x="27" y="112"/>
                  </a:cubicBezTo>
                  <a:cubicBezTo>
                    <a:pt x="27" y="108"/>
                    <a:pt x="27" y="104"/>
                    <a:pt x="25" y="100"/>
                  </a:cubicBezTo>
                  <a:cubicBezTo>
                    <a:pt x="24" y="95"/>
                    <a:pt x="23" y="98"/>
                    <a:pt x="21" y="92"/>
                  </a:cubicBezTo>
                  <a:cubicBezTo>
                    <a:pt x="21" y="91"/>
                    <a:pt x="20" y="91"/>
                    <a:pt x="20" y="91"/>
                  </a:cubicBezTo>
                  <a:cubicBezTo>
                    <a:pt x="20" y="90"/>
                    <a:pt x="18" y="86"/>
                    <a:pt x="18" y="85"/>
                  </a:cubicBezTo>
                  <a:cubicBezTo>
                    <a:pt x="18" y="84"/>
                    <a:pt x="18" y="83"/>
                    <a:pt x="18" y="82"/>
                  </a:cubicBezTo>
                  <a:cubicBezTo>
                    <a:pt x="17" y="80"/>
                    <a:pt x="18" y="80"/>
                    <a:pt x="19" y="79"/>
                  </a:cubicBezTo>
                  <a:cubicBezTo>
                    <a:pt x="19" y="79"/>
                    <a:pt x="19" y="79"/>
                    <a:pt x="19" y="78"/>
                  </a:cubicBezTo>
                  <a:cubicBezTo>
                    <a:pt x="19" y="78"/>
                    <a:pt x="19" y="78"/>
                    <a:pt x="19" y="77"/>
                  </a:cubicBezTo>
                  <a:cubicBezTo>
                    <a:pt x="19" y="76"/>
                    <a:pt x="19" y="75"/>
                    <a:pt x="19" y="74"/>
                  </a:cubicBezTo>
                  <a:cubicBezTo>
                    <a:pt x="19" y="74"/>
                    <a:pt x="19" y="74"/>
                    <a:pt x="19" y="74"/>
                  </a:cubicBezTo>
                  <a:cubicBezTo>
                    <a:pt x="19" y="73"/>
                    <a:pt x="19" y="73"/>
                    <a:pt x="19" y="73"/>
                  </a:cubicBezTo>
                  <a:cubicBezTo>
                    <a:pt x="19" y="73"/>
                    <a:pt x="18" y="72"/>
                    <a:pt x="18" y="73"/>
                  </a:cubicBezTo>
                  <a:cubicBezTo>
                    <a:pt x="18" y="73"/>
                    <a:pt x="18" y="74"/>
                    <a:pt x="18" y="74"/>
                  </a:cubicBezTo>
                  <a:cubicBezTo>
                    <a:pt x="18" y="74"/>
                    <a:pt x="17" y="74"/>
                    <a:pt x="17" y="73"/>
                  </a:cubicBezTo>
                  <a:cubicBezTo>
                    <a:pt x="16" y="72"/>
                    <a:pt x="15" y="70"/>
                    <a:pt x="14" y="69"/>
                  </a:cubicBezTo>
                  <a:cubicBezTo>
                    <a:pt x="13" y="68"/>
                    <a:pt x="12" y="68"/>
                    <a:pt x="11" y="67"/>
                  </a:cubicBezTo>
                  <a:cubicBezTo>
                    <a:pt x="11" y="67"/>
                    <a:pt x="11" y="66"/>
                    <a:pt x="11" y="66"/>
                  </a:cubicBezTo>
                  <a:cubicBezTo>
                    <a:pt x="8" y="66"/>
                    <a:pt x="6" y="67"/>
                    <a:pt x="5" y="64"/>
                  </a:cubicBezTo>
                  <a:cubicBezTo>
                    <a:pt x="4" y="60"/>
                    <a:pt x="4" y="61"/>
                    <a:pt x="3" y="59"/>
                  </a:cubicBezTo>
                  <a:cubicBezTo>
                    <a:pt x="3" y="58"/>
                    <a:pt x="4" y="58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9"/>
                    <a:pt x="4" y="60"/>
                    <a:pt x="3" y="61"/>
                  </a:cubicBezTo>
                  <a:cubicBezTo>
                    <a:pt x="2" y="62"/>
                    <a:pt x="2" y="59"/>
                    <a:pt x="2" y="56"/>
                  </a:cubicBezTo>
                  <a:cubicBezTo>
                    <a:pt x="2" y="55"/>
                    <a:pt x="2" y="54"/>
                    <a:pt x="1" y="54"/>
                  </a:cubicBezTo>
                  <a:cubicBezTo>
                    <a:pt x="0" y="52"/>
                    <a:pt x="0" y="52"/>
                    <a:pt x="0" y="50"/>
                  </a:cubicBezTo>
                  <a:cubicBezTo>
                    <a:pt x="0" y="49"/>
                    <a:pt x="3" y="44"/>
                    <a:pt x="4" y="43"/>
                  </a:cubicBezTo>
                  <a:cubicBezTo>
                    <a:pt x="4" y="42"/>
                    <a:pt x="3" y="41"/>
                    <a:pt x="4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5" y="40"/>
                    <a:pt x="4" y="39"/>
                    <a:pt x="5" y="39"/>
                  </a:cubicBezTo>
                  <a:cubicBezTo>
                    <a:pt x="5" y="39"/>
                    <a:pt x="5" y="38"/>
                    <a:pt x="5" y="37"/>
                  </a:cubicBezTo>
                  <a:cubicBezTo>
                    <a:pt x="5" y="37"/>
                    <a:pt x="4" y="38"/>
                    <a:pt x="4" y="38"/>
                  </a:cubicBezTo>
                  <a:cubicBezTo>
                    <a:pt x="4" y="37"/>
                    <a:pt x="4" y="37"/>
                    <a:pt x="5" y="36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3" y="36"/>
                    <a:pt x="1" y="37"/>
                    <a:pt x="0" y="38"/>
                  </a:cubicBezTo>
                  <a:cubicBezTo>
                    <a:pt x="1" y="36"/>
                    <a:pt x="2" y="33"/>
                    <a:pt x="3" y="31"/>
                  </a:cubicBezTo>
                  <a:cubicBezTo>
                    <a:pt x="5" y="28"/>
                    <a:pt x="6" y="27"/>
                    <a:pt x="11" y="24"/>
                  </a:cubicBezTo>
                  <a:cubicBezTo>
                    <a:pt x="14" y="22"/>
                    <a:pt x="15" y="22"/>
                    <a:pt x="19" y="20"/>
                  </a:cubicBezTo>
                  <a:cubicBezTo>
                    <a:pt x="20" y="19"/>
                    <a:pt x="20" y="20"/>
                    <a:pt x="21" y="20"/>
                  </a:cubicBezTo>
                  <a:cubicBezTo>
                    <a:pt x="21" y="20"/>
                    <a:pt x="21" y="19"/>
                    <a:pt x="21" y="19"/>
                  </a:cubicBezTo>
                  <a:cubicBezTo>
                    <a:pt x="21" y="19"/>
                    <a:pt x="20" y="20"/>
                    <a:pt x="20" y="19"/>
                  </a:cubicBezTo>
                  <a:cubicBezTo>
                    <a:pt x="19" y="18"/>
                    <a:pt x="22" y="15"/>
                    <a:pt x="23" y="15"/>
                  </a:cubicBezTo>
                  <a:cubicBezTo>
                    <a:pt x="24" y="14"/>
                    <a:pt x="24" y="15"/>
                    <a:pt x="26" y="15"/>
                  </a:cubicBezTo>
                  <a:cubicBezTo>
                    <a:pt x="26" y="15"/>
                    <a:pt x="27" y="14"/>
                    <a:pt x="28" y="14"/>
                  </a:cubicBezTo>
                  <a:cubicBezTo>
                    <a:pt x="28" y="14"/>
                    <a:pt x="28" y="16"/>
                    <a:pt x="27" y="17"/>
                  </a:cubicBezTo>
                  <a:cubicBezTo>
                    <a:pt x="27" y="17"/>
                    <a:pt x="26" y="19"/>
                    <a:pt x="26" y="18"/>
                  </a:cubicBezTo>
                  <a:cubicBezTo>
                    <a:pt x="27" y="18"/>
                    <a:pt x="28" y="17"/>
                    <a:pt x="29" y="16"/>
                  </a:cubicBezTo>
                  <a:cubicBezTo>
                    <a:pt x="29" y="15"/>
                    <a:pt x="28" y="15"/>
                    <a:pt x="28" y="14"/>
                  </a:cubicBezTo>
                  <a:cubicBezTo>
                    <a:pt x="29" y="12"/>
                    <a:pt x="31" y="12"/>
                    <a:pt x="32" y="12"/>
                  </a:cubicBezTo>
                  <a:cubicBezTo>
                    <a:pt x="32" y="12"/>
                    <a:pt x="32" y="12"/>
                    <a:pt x="33" y="12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33" y="12"/>
                    <a:pt x="34" y="12"/>
                    <a:pt x="34" y="12"/>
                  </a:cubicBezTo>
                  <a:cubicBezTo>
                    <a:pt x="34" y="11"/>
                    <a:pt x="34" y="9"/>
                    <a:pt x="34" y="9"/>
                  </a:cubicBezTo>
                  <a:cubicBezTo>
                    <a:pt x="35" y="9"/>
                    <a:pt x="35" y="10"/>
                    <a:pt x="36" y="9"/>
                  </a:cubicBezTo>
                  <a:cubicBezTo>
                    <a:pt x="36" y="9"/>
                    <a:pt x="36" y="8"/>
                    <a:pt x="36" y="8"/>
                  </a:cubicBezTo>
                  <a:cubicBezTo>
                    <a:pt x="36" y="8"/>
                    <a:pt x="35" y="8"/>
                    <a:pt x="35" y="8"/>
                  </a:cubicBezTo>
                  <a:cubicBezTo>
                    <a:pt x="35" y="7"/>
                    <a:pt x="35" y="7"/>
                    <a:pt x="36" y="6"/>
                  </a:cubicBezTo>
                  <a:cubicBezTo>
                    <a:pt x="36" y="6"/>
                    <a:pt x="36" y="6"/>
                    <a:pt x="37" y="5"/>
                  </a:cubicBezTo>
                  <a:cubicBezTo>
                    <a:pt x="37" y="5"/>
                    <a:pt x="38" y="5"/>
                    <a:pt x="38" y="5"/>
                  </a:cubicBezTo>
                  <a:cubicBezTo>
                    <a:pt x="38" y="5"/>
                    <a:pt x="38" y="7"/>
                    <a:pt x="38" y="7"/>
                  </a:cubicBezTo>
                  <a:cubicBezTo>
                    <a:pt x="40" y="4"/>
                    <a:pt x="43" y="2"/>
                    <a:pt x="46" y="2"/>
                  </a:cubicBezTo>
                  <a:cubicBezTo>
                    <a:pt x="46" y="2"/>
                    <a:pt x="46" y="3"/>
                    <a:pt x="46" y="3"/>
                  </a:cubicBezTo>
                  <a:cubicBezTo>
                    <a:pt x="48" y="3"/>
                    <a:pt x="50" y="3"/>
                    <a:pt x="51" y="2"/>
                  </a:cubicBezTo>
                  <a:cubicBezTo>
                    <a:pt x="52" y="2"/>
                    <a:pt x="54" y="1"/>
                    <a:pt x="56" y="0"/>
                  </a:cubicBezTo>
                  <a:cubicBezTo>
                    <a:pt x="56" y="0"/>
                    <a:pt x="57" y="1"/>
                    <a:pt x="58" y="1"/>
                  </a:cubicBezTo>
                  <a:cubicBezTo>
                    <a:pt x="59" y="0"/>
                    <a:pt x="59" y="1"/>
                    <a:pt x="61" y="1"/>
                  </a:cubicBezTo>
                  <a:cubicBezTo>
                    <a:pt x="61" y="1"/>
                    <a:pt x="61" y="3"/>
                    <a:pt x="61" y="3"/>
                  </a:cubicBezTo>
                  <a:cubicBezTo>
                    <a:pt x="57" y="4"/>
                    <a:pt x="60" y="6"/>
                    <a:pt x="56" y="9"/>
                  </a:cubicBezTo>
                  <a:cubicBezTo>
                    <a:pt x="56" y="9"/>
                    <a:pt x="57" y="10"/>
                    <a:pt x="57" y="11"/>
                  </a:cubicBezTo>
                  <a:cubicBezTo>
                    <a:pt x="57" y="12"/>
                    <a:pt x="56" y="12"/>
                    <a:pt x="56" y="13"/>
                  </a:cubicBezTo>
                  <a:cubicBezTo>
                    <a:pt x="52" y="13"/>
                    <a:pt x="52" y="15"/>
                    <a:pt x="50" y="16"/>
                  </a:cubicBezTo>
                  <a:cubicBezTo>
                    <a:pt x="46" y="19"/>
                    <a:pt x="48" y="22"/>
                    <a:pt x="45" y="22"/>
                  </a:cubicBezTo>
                  <a:cubicBezTo>
                    <a:pt x="44" y="22"/>
                    <a:pt x="43" y="21"/>
                    <a:pt x="43" y="18"/>
                  </a:cubicBezTo>
                  <a:cubicBezTo>
                    <a:pt x="43" y="18"/>
                    <a:pt x="44" y="17"/>
                    <a:pt x="44" y="17"/>
                  </a:cubicBezTo>
                  <a:cubicBezTo>
                    <a:pt x="44" y="14"/>
                    <a:pt x="45" y="15"/>
                    <a:pt x="45" y="13"/>
                  </a:cubicBezTo>
                  <a:cubicBezTo>
                    <a:pt x="45" y="12"/>
                    <a:pt x="45" y="11"/>
                    <a:pt x="45" y="10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45" y="9"/>
                    <a:pt x="45" y="8"/>
                    <a:pt x="45" y="8"/>
                  </a:cubicBezTo>
                  <a:cubicBezTo>
                    <a:pt x="44" y="8"/>
                    <a:pt x="43" y="8"/>
                    <a:pt x="42" y="8"/>
                  </a:cubicBezTo>
                  <a:cubicBezTo>
                    <a:pt x="42" y="8"/>
                    <a:pt x="42" y="6"/>
                    <a:pt x="42" y="6"/>
                  </a:cubicBezTo>
                  <a:cubicBezTo>
                    <a:pt x="40" y="7"/>
                    <a:pt x="38" y="9"/>
                    <a:pt x="37" y="11"/>
                  </a:cubicBezTo>
                  <a:cubicBezTo>
                    <a:pt x="36" y="12"/>
                    <a:pt x="38" y="11"/>
                    <a:pt x="38" y="11"/>
                  </a:cubicBezTo>
                  <a:cubicBezTo>
                    <a:pt x="38" y="12"/>
                    <a:pt x="38" y="13"/>
                    <a:pt x="38" y="13"/>
                  </a:cubicBezTo>
                  <a:cubicBezTo>
                    <a:pt x="38" y="13"/>
                    <a:pt x="39" y="13"/>
                    <a:pt x="39" y="13"/>
                  </a:cubicBezTo>
                  <a:cubicBezTo>
                    <a:pt x="40" y="13"/>
                    <a:pt x="40" y="14"/>
                    <a:pt x="40" y="15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17"/>
                    <a:pt x="40" y="18"/>
                    <a:pt x="39" y="18"/>
                  </a:cubicBezTo>
                  <a:cubicBezTo>
                    <a:pt x="39" y="18"/>
                    <a:pt x="39" y="17"/>
                    <a:pt x="38" y="18"/>
                  </a:cubicBezTo>
                  <a:cubicBezTo>
                    <a:pt x="38" y="18"/>
                    <a:pt x="38" y="19"/>
                    <a:pt x="38" y="20"/>
                  </a:cubicBezTo>
                  <a:cubicBezTo>
                    <a:pt x="38" y="21"/>
                    <a:pt x="37" y="20"/>
                    <a:pt x="37" y="20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6" y="22"/>
                    <a:pt x="36" y="22"/>
                    <a:pt x="35" y="22"/>
                  </a:cubicBezTo>
                  <a:cubicBezTo>
                    <a:pt x="35" y="22"/>
                    <a:pt x="35" y="21"/>
                    <a:pt x="35" y="20"/>
                  </a:cubicBezTo>
                  <a:cubicBezTo>
                    <a:pt x="34" y="19"/>
                    <a:pt x="35" y="20"/>
                    <a:pt x="34" y="20"/>
                  </a:cubicBezTo>
                  <a:cubicBezTo>
                    <a:pt x="34" y="20"/>
                    <a:pt x="33" y="21"/>
                    <a:pt x="33" y="20"/>
                  </a:cubicBezTo>
                  <a:cubicBezTo>
                    <a:pt x="33" y="18"/>
                    <a:pt x="33" y="19"/>
                    <a:pt x="35" y="18"/>
                  </a:cubicBezTo>
                  <a:cubicBezTo>
                    <a:pt x="36" y="18"/>
                    <a:pt x="36" y="17"/>
                    <a:pt x="36" y="17"/>
                  </a:cubicBezTo>
                  <a:cubicBezTo>
                    <a:pt x="36" y="15"/>
                    <a:pt x="36" y="15"/>
                    <a:pt x="35" y="15"/>
                  </a:cubicBezTo>
                  <a:cubicBezTo>
                    <a:pt x="35" y="15"/>
                    <a:pt x="34" y="15"/>
                    <a:pt x="34" y="15"/>
                  </a:cubicBezTo>
                  <a:cubicBezTo>
                    <a:pt x="33" y="16"/>
                    <a:pt x="33" y="17"/>
                    <a:pt x="33" y="18"/>
                  </a:cubicBezTo>
                  <a:cubicBezTo>
                    <a:pt x="32" y="19"/>
                    <a:pt x="32" y="18"/>
                    <a:pt x="32" y="19"/>
                  </a:cubicBezTo>
                  <a:cubicBezTo>
                    <a:pt x="31" y="20"/>
                    <a:pt x="32" y="21"/>
                    <a:pt x="32" y="21"/>
                  </a:cubicBezTo>
                  <a:cubicBezTo>
                    <a:pt x="31" y="22"/>
                    <a:pt x="30" y="21"/>
                    <a:pt x="29" y="22"/>
                  </a:cubicBezTo>
                  <a:cubicBezTo>
                    <a:pt x="28" y="22"/>
                    <a:pt x="28" y="22"/>
                    <a:pt x="27" y="22"/>
                  </a:cubicBezTo>
                  <a:cubicBezTo>
                    <a:pt x="26" y="23"/>
                    <a:pt x="25" y="25"/>
                    <a:pt x="24" y="26"/>
                  </a:cubicBezTo>
                  <a:cubicBezTo>
                    <a:pt x="24" y="26"/>
                    <a:pt x="24" y="27"/>
                    <a:pt x="24" y="27"/>
                  </a:cubicBezTo>
                  <a:cubicBezTo>
                    <a:pt x="24" y="28"/>
                    <a:pt x="25" y="28"/>
                    <a:pt x="25" y="28"/>
                  </a:cubicBezTo>
                  <a:cubicBezTo>
                    <a:pt x="26" y="28"/>
                    <a:pt x="27" y="28"/>
                    <a:pt x="27" y="28"/>
                  </a:cubicBezTo>
                  <a:cubicBezTo>
                    <a:pt x="27" y="29"/>
                    <a:pt x="27" y="30"/>
                    <a:pt x="27" y="31"/>
                  </a:cubicBezTo>
                  <a:cubicBezTo>
                    <a:pt x="27" y="32"/>
                    <a:pt x="27" y="32"/>
                    <a:pt x="27" y="31"/>
                  </a:cubicBezTo>
                  <a:cubicBezTo>
                    <a:pt x="28" y="28"/>
                    <a:pt x="30" y="28"/>
                    <a:pt x="31" y="22"/>
                  </a:cubicBezTo>
                  <a:cubicBezTo>
                    <a:pt x="32" y="22"/>
                    <a:pt x="32" y="21"/>
                    <a:pt x="32" y="21"/>
                  </a:cubicBezTo>
                  <a:cubicBezTo>
                    <a:pt x="34" y="21"/>
                    <a:pt x="34" y="21"/>
                    <a:pt x="35" y="24"/>
                  </a:cubicBezTo>
                  <a:cubicBezTo>
                    <a:pt x="35" y="25"/>
                    <a:pt x="36" y="22"/>
                    <a:pt x="37" y="22"/>
                  </a:cubicBezTo>
                  <a:cubicBezTo>
                    <a:pt x="37" y="23"/>
                    <a:pt x="37" y="25"/>
                    <a:pt x="37" y="26"/>
                  </a:cubicBezTo>
                  <a:cubicBezTo>
                    <a:pt x="37" y="27"/>
                    <a:pt x="38" y="27"/>
                    <a:pt x="38" y="28"/>
                  </a:cubicBezTo>
                  <a:cubicBezTo>
                    <a:pt x="38" y="29"/>
                    <a:pt x="37" y="31"/>
                    <a:pt x="37" y="32"/>
                  </a:cubicBezTo>
                  <a:cubicBezTo>
                    <a:pt x="37" y="33"/>
                    <a:pt x="38" y="32"/>
                    <a:pt x="38" y="32"/>
                  </a:cubicBezTo>
                  <a:cubicBezTo>
                    <a:pt x="39" y="33"/>
                    <a:pt x="39" y="34"/>
                    <a:pt x="38" y="34"/>
                  </a:cubicBezTo>
                  <a:cubicBezTo>
                    <a:pt x="37" y="35"/>
                    <a:pt x="36" y="36"/>
                    <a:pt x="35" y="35"/>
                  </a:cubicBezTo>
                  <a:cubicBezTo>
                    <a:pt x="34" y="34"/>
                    <a:pt x="36" y="33"/>
                    <a:pt x="36" y="32"/>
                  </a:cubicBezTo>
                  <a:cubicBezTo>
                    <a:pt x="35" y="31"/>
                    <a:pt x="34" y="31"/>
                    <a:pt x="33" y="32"/>
                  </a:cubicBezTo>
                  <a:cubicBezTo>
                    <a:pt x="32" y="33"/>
                    <a:pt x="32" y="35"/>
                    <a:pt x="32" y="36"/>
                  </a:cubicBezTo>
                  <a:cubicBezTo>
                    <a:pt x="33" y="36"/>
                    <a:pt x="34" y="35"/>
                    <a:pt x="34" y="36"/>
                  </a:cubicBezTo>
                  <a:cubicBezTo>
                    <a:pt x="34" y="39"/>
                    <a:pt x="32" y="39"/>
                    <a:pt x="31" y="39"/>
                  </a:cubicBezTo>
                  <a:cubicBezTo>
                    <a:pt x="31" y="39"/>
                    <a:pt x="30" y="38"/>
                    <a:pt x="30" y="39"/>
                  </a:cubicBezTo>
                  <a:cubicBezTo>
                    <a:pt x="28" y="41"/>
                    <a:pt x="26" y="43"/>
                    <a:pt x="24" y="45"/>
                  </a:cubicBezTo>
                  <a:cubicBezTo>
                    <a:pt x="24" y="45"/>
                    <a:pt x="24" y="46"/>
                    <a:pt x="23" y="48"/>
                  </a:cubicBezTo>
                  <a:cubicBezTo>
                    <a:pt x="23" y="49"/>
                    <a:pt x="22" y="49"/>
                    <a:pt x="22" y="49"/>
                  </a:cubicBezTo>
                  <a:cubicBezTo>
                    <a:pt x="21" y="51"/>
                    <a:pt x="21" y="51"/>
                    <a:pt x="20" y="53"/>
                  </a:cubicBezTo>
                  <a:cubicBezTo>
                    <a:pt x="19" y="54"/>
                    <a:pt x="19" y="55"/>
                    <a:pt x="20" y="55"/>
                  </a:cubicBezTo>
                  <a:cubicBezTo>
                    <a:pt x="20" y="56"/>
                    <a:pt x="21" y="55"/>
                    <a:pt x="22" y="55"/>
                  </a:cubicBezTo>
                  <a:cubicBezTo>
                    <a:pt x="22" y="56"/>
                    <a:pt x="21" y="58"/>
                    <a:pt x="21" y="58"/>
                  </a:cubicBezTo>
                  <a:cubicBezTo>
                    <a:pt x="21" y="59"/>
                    <a:pt x="20" y="59"/>
                    <a:pt x="20" y="59"/>
                  </a:cubicBezTo>
                  <a:cubicBezTo>
                    <a:pt x="20" y="58"/>
                    <a:pt x="20" y="57"/>
                    <a:pt x="20" y="56"/>
                  </a:cubicBezTo>
                  <a:cubicBezTo>
                    <a:pt x="20" y="56"/>
                    <a:pt x="20" y="57"/>
                    <a:pt x="19" y="57"/>
                  </a:cubicBezTo>
                  <a:cubicBezTo>
                    <a:pt x="16" y="58"/>
                    <a:pt x="20" y="55"/>
                    <a:pt x="17" y="53"/>
                  </a:cubicBezTo>
                  <a:cubicBezTo>
                    <a:pt x="16" y="53"/>
                    <a:pt x="16" y="53"/>
                    <a:pt x="15" y="53"/>
                  </a:cubicBezTo>
                  <a:cubicBezTo>
                    <a:pt x="15" y="54"/>
                    <a:pt x="16" y="54"/>
                    <a:pt x="15" y="54"/>
                  </a:cubicBezTo>
                  <a:cubicBezTo>
                    <a:pt x="12" y="55"/>
                    <a:pt x="10" y="55"/>
                    <a:pt x="10" y="62"/>
                  </a:cubicBezTo>
                  <a:cubicBezTo>
                    <a:pt x="10" y="63"/>
                    <a:pt x="11" y="64"/>
                    <a:pt x="12" y="64"/>
                  </a:cubicBezTo>
                  <a:cubicBezTo>
                    <a:pt x="12" y="64"/>
                    <a:pt x="13" y="63"/>
                    <a:pt x="13" y="62"/>
                  </a:cubicBezTo>
                  <a:cubicBezTo>
                    <a:pt x="14" y="62"/>
                    <a:pt x="13" y="61"/>
                    <a:pt x="14" y="61"/>
                  </a:cubicBezTo>
                  <a:cubicBezTo>
                    <a:pt x="15" y="61"/>
                    <a:pt x="15" y="60"/>
                    <a:pt x="15" y="61"/>
                  </a:cubicBezTo>
                  <a:cubicBezTo>
                    <a:pt x="15" y="61"/>
                    <a:pt x="15" y="62"/>
                    <a:pt x="15" y="62"/>
                  </a:cubicBezTo>
                  <a:cubicBezTo>
                    <a:pt x="15" y="64"/>
                    <a:pt x="14" y="64"/>
                    <a:pt x="14" y="66"/>
                  </a:cubicBezTo>
                  <a:cubicBezTo>
                    <a:pt x="15" y="66"/>
                    <a:pt x="15" y="66"/>
                    <a:pt x="16" y="66"/>
                  </a:cubicBezTo>
                  <a:cubicBezTo>
                    <a:pt x="17" y="66"/>
                    <a:pt x="16" y="68"/>
                    <a:pt x="16" y="69"/>
                  </a:cubicBezTo>
                  <a:cubicBezTo>
                    <a:pt x="16" y="70"/>
                    <a:pt x="16" y="71"/>
                    <a:pt x="17" y="72"/>
                  </a:cubicBezTo>
                  <a:cubicBezTo>
                    <a:pt x="19" y="72"/>
                    <a:pt x="20" y="68"/>
                    <a:pt x="22" y="70"/>
                  </a:cubicBezTo>
                  <a:cubicBezTo>
                    <a:pt x="24" y="71"/>
                    <a:pt x="26" y="71"/>
                    <a:pt x="28" y="70"/>
                  </a:cubicBezTo>
                  <a:cubicBezTo>
                    <a:pt x="29" y="70"/>
                    <a:pt x="29" y="68"/>
                    <a:pt x="29" y="67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29" y="69"/>
                    <a:pt x="28" y="71"/>
                    <a:pt x="29" y="73"/>
                  </a:cubicBezTo>
                  <a:cubicBezTo>
                    <a:pt x="29" y="74"/>
                    <a:pt x="30" y="75"/>
                    <a:pt x="31" y="76"/>
                  </a:cubicBezTo>
                  <a:cubicBezTo>
                    <a:pt x="32" y="76"/>
                    <a:pt x="33" y="76"/>
                    <a:pt x="34" y="76"/>
                  </a:cubicBezTo>
                  <a:cubicBezTo>
                    <a:pt x="38" y="79"/>
                    <a:pt x="36" y="81"/>
                    <a:pt x="41" y="85"/>
                  </a:cubicBezTo>
                  <a:cubicBezTo>
                    <a:pt x="43" y="86"/>
                    <a:pt x="43" y="87"/>
                    <a:pt x="43" y="89"/>
                  </a:cubicBezTo>
                  <a:cubicBezTo>
                    <a:pt x="43" y="90"/>
                    <a:pt x="43" y="90"/>
                    <a:pt x="43" y="91"/>
                  </a:cubicBezTo>
                  <a:cubicBezTo>
                    <a:pt x="43" y="93"/>
                    <a:pt x="43" y="93"/>
                    <a:pt x="43" y="94"/>
                  </a:cubicBezTo>
                  <a:cubicBezTo>
                    <a:pt x="42" y="94"/>
                    <a:pt x="42" y="94"/>
                    <a:pt x="42" y="95"/>
                  </a:cubicBezTo>
                  <a:cubicBezTo>
                    <a:pt x="41" y="98"/>
                    <a:pt x="43" y="102"/>
                    <a:pt x="41" y="106"/>
                  </a:cubicBezTo>
                  <a:cubicBezTo>
                    <a:pt x="40" y="107"/>
                    <a:pt x="39" y="106"/>
                    <a:pt x="38" y="107"/>
                  </a:cubicBezTo>
                  <a:cubicBezTo>
                    <a:pt x="38" y="108"/>
                    <a:pt x="38" y="109"/>
                    <a:pt x="38" y="110"/>
                  </a:cubicBezTo>
                  <a:cubicBezTo>
                    <a:pt x="38" y="112"/>
                    <a:pt x="37" y="114"/>
                    <a:pt x="37" y="115"/>
                  </a:cubicBezTo>
                  <a:cubicBezTo>
                    <a:pt x="37" y="116"/>
                    <a:pt x="37" y="117"/>
                    <a:pt x="36" y="117"/>
                  </a:cubicBezTo>
                  <a:cubicBezTo>
                    <a:pt x="36" y="116"/>
                    <a:pt x="35" y="116"/>
                    <a:pt x="35" y="116"/>
                  </a:cubicBezTo>
                  <a:cubicBezTo>
                    <a:pt x="35" y="117"/>
                    <a:pt x="35" y="117"/>
                    <a:pt x="35" y="118"/>
                  </a:cubicBezTo>
                  <a:cubicBezTo>
                    <a:pt x="35" y="119"/>
                    <a:pt x="36" y="119"/>
                    <a:pt x="36" y="120"/>
                  </a:cubicBezTo>
                  <a:cubicBezTo>
                    <a:pt x="35" y="120"/>
                    <a:pt x="35" y="120"/>
                    <a:pt x="35" y="120"/>
                  </a:cubicBezTo>
                  <a:cubicBezTo>
                    <a:pt x="35" y="120"/>
                    <a:pt x="34" y="119"/>
                    <a:pt x="34" y="120"/>
                  </a:cubicBezTo>
                  <a:cubicBezTo>
                    <a:pt x="33" y="120"/>
                    <a:pt x="34" y="121"/>
                    <a:pt x="34" y="122"/>
                  </a:cubicBezTo>
                  <a:cubicBezTo>
                    <a:pt x="34" y="122"/>
                    <a:pt x="33" y="122"/>
                    <a:pt x="33" y="122"/>
                  </a:cubicBezTo>
                  <a:cubicBezTo>
                    <a:pt x="33" y="123"/>
                    <a:pt x="33" y="125"/>
                    <a:pt x="34" y="126"/>
                  </a:cubicBezTo>
                  <a:cubicBezTo>
                    <a:pt x="34" y="127"/>
                    <a:pt x="34" y="128"/>
                    <a:pt x="34" y="128"/>
                  </a:cubicBezTo>
                  <a:close/>
                  <a:moveTo>
                    <a:pt x="132" y="85"/>
                  </a:moveTo>
                  <a:cubicBezTo>
                    <a:pt x="132" y="85"/>
                    <a:pt x="132" y="85"/>
                    <a:pt x="132" y="85"/>
                  </a:cubicBezTo>
                  <a:cubicBezTo>
                    <a:pt x="133" y="85"/>
                    <a:pt x="133" y="84"/>
                    <a:pt x="132" y="84"/>
                  </a:cubicBezTo>
                  <a:cubicBezTo>
                    <a:pt x="132" y="83"/>
                    <a:pt x="131" y="83"/>
                    <a:pt x="131" y="84"/>
                  </a:cubicBezTo>
                  <a:cubicBezTo>
                    <a:pt x="131" y="85"/>
                    <a:pt x="131" y="85"/>
                    <a:pt x="132" y="85"/>
                  </a:cubicBezTo>
                  <a:close/>
                  <a:moveTo>
                    <a:pt x="131" y="81"/>
                  </a:moveTo>
                  <a:cubicBezTo>
                    <a:pt x="131" y="81"/>
                    <a:pt x="130" y="82"/>
                    <a:pt x="131" y="82"/>
                  </a:cubicBezTo>
                  <a:cubicBezTo>
                    <a:pt x="131" y="82"/>
                    <a:pt x="132" y="82"/>
                    <a:pt x="132" y="82"/>
                  </a:cubicBezTo>
                  <a:cubicBezTo>
                    <a:pt x="132" y="81"/>
                    <a:pt x="133" y="79"/>
                    <a:pt x="132" y="79"/>
                  </a:cubicBezTo>
                  <a:cubicBezTo>
                    <a:pt x="131" y="78"/>
                    <a:pt x="131" y="79"/>
                    <a:pt x="131" y="81"/>
                  </a:cubicBezTo>
                  <a:close/>
                  <a:moveTo>
                    <a:pt x="126" y="84"/>
                  </a:moveTo>
                  <a:cubicBezTo>
                    <a:pt x="126" y="85"/>
                    <a:pt x="126" y="86"/>
                    <a:pt x="126" y="87"/>
                  </a:cubicBezTo>
                  <a:cubicBezTo>
                    <a:pt x="126" y="88"/>
                    <a:pt x="126" y="87"/>
                    <a:pt x="127" y="87"/>
                  </a:cubicBezTo>
                  <a:cubicBezTo>
                    <a:pt x="127" y="87"/>
                    <a:pt x="128" y="87"/>
                    <a:pt x="128" y="87"/>
                  </a:cubicBezTo>
                  <a:cubicBezTo>
                    <a:pt x="129" y="85"/>
                    <a:pt x="128" y="84"/>
                    <a:pt x="129" y="82"/>
                  </a:cubicBezTo>
                  <a:cubicBezTo>
                    <a:pt x="129" y="82"/>
                    <a:pt x="129" y="83"/>
                    <a:pt x="129" y="83"/>
                  </a:cubicBezTo>
                  <a:cubicBezTo>
                    <a:pt x="129" y="82"/>
                    <a:pt x="130" y="81"/>
                    <a:pt x="130" y="80"/>
                  </a:cubicBezTo>
                  <a:cubicBezTo>
                    <a:pt x="129" y="80"/>
                    <a:pt x="128" y="80"/>
                    <a:pt x="127" y="81"/>
                  </a:cubicBezTo>
                  <a:cubicBezTo>
                    <a:pt x="126" y="81"/>
                    <a:pt x="126" y="83"/>
                    <a:pt x="126" y="84"/>
                  </a:cubicBezTo>
                  <a:close/>
                  <a:moveTo>
                    <a:pt x="136" y="83"/>
                  </a:moveTo>
                  <a:cubicBezTo>
                    <a:pt x="137" y="82"/>
                    <a:pt x="138" y="83"/>
                    <a:pt x="137" y="85"/>
                  </a:cubicBezTo>
                  <a:cubicBezTo>
                    <a:pt x="135" y="86"/>
                    <a:pt x="135" y="84"/>
                    <a:pt x="136" y="83"/>
                  </a:cubicBezTo>
                  <a:close/>
                  <a:moveTo>
                    <a:pt x="122" y="85"/>
                  </a:moveTo>
                  <a:cubicBezTo>
                    <a:pt x="122" y="85"/>
                    <a:pt x="122" y="84"/>
                    <a:pt x="122" y="84"/>
                  </a:cubicBezTo>
                  <a:cubicBezTo>
                    <a:pt x="122" y="82"/>
                    <a:pt x="122" y="81"/>
                    <a:pt x="123" y="81"/>
                  </a:cubicBezTo>
                  <a:cubicBezTo>
                    <a:pt x="124" y="82"/>
                    <a:pt x="124" y="84"/>
                    <a:pt x="123" y="84"/>
                  </a:cubicBezTo>
                  <a:cubicBezTo>
                    <a:pt x="123" y="85"/>
                    <a:pt x="122" y="85"/>
                    <a:pt x="122" y="85"/>
                  </a:cubicBezTo>
                  <a:close/>
                  <a:moveTo>
                    <a:pt x="123" y="79"/>
                  </a:moveTo>
                  <a:cubicBezTo>
                    <a:pt x="122" y="80"/>
                    <a:pt x="121" y="80"/>
                    <a:pt x="121" y="81"/>
                  </a:cubicBezTo>
                  <a:cubicBezTo>
                    <a:pt x="120" y="84"/>
                    <a:pt x="121" y="85"/>
                    <a:pt x="122" y="86"/>
                  </a:cubicBezTo>
                  <a:cubicBezTo>
                    <a:pt x="123" y="86"/>
                    <a:pt x="124" y="87"/>
                    <a:pt x="124" y="86"/>
                  </a:cubicBezTo>
                  <a:cubicBezTo>
                    <a:pt x="125" y="86"/>
                    <a:pt x="126" y="82"/>
                    <a:pt x="126" y="81"/>
                  </a:cubicBezTo>
                  <a:cubicBezTo>
                    <a:pt x="126" y="79"/>
                    <a:pt x="126" y="81"/>
                    <a:pt x="126" y="80"/>
                  </a:cubicBezTo>
                  <a:cubicBezTo>
                    <a:pt x="126" y="79"/>
                    <a:pt x="127" y="78"/>
                    <a:pt x="127" y="78"/>
                  </a:cubicBezTo>
                  <a:cubicBezTo>
                    <a:pt x="127" y="77"/>
                    <a:pt x="126" y="76"/>
                    <a:pt x="126" y="76"/>
                  </a:cubicBezTo>
                  <a:cubicBezTo>
                    <a:pt x="126" y="75"/>
                    <a:pt x="125" y="75"/>
                    <a:pt x="125" y="76"/>
                  </a:cubicBezTo>
                  <a:cubicBezTo>
                    <a:pt x="124" y="77"/>
                    <a:pt x="124" y="78"/>
                    <a:pt x="123" y="79"/>
                  </a:cubicBezTo>
                  <a:cubicBezTo>
                    <a:pt x="123" y="79"/>
                    <a:pt x="123" y="79"/>
                    <a:pt x="123" y="79"/>
                  </a:cubicBezTo>
                  <a:close/>
                  <a:moveTo>
                    <a:pt x="55" y="18"/>
                  </a:moveTo>
                  <a:cubicBezTo>
                    <a:pt x="55" y="19"/>
                    <a:pt x="56" y="18"/>
                    <a:pt x="57" y="18"/>
                  </a:cubicBezTo>
                  <a:cubicBezTo>
                    <a:pt x="57" y="18"/>
                    <a:pt x="59" y="17"/>
                    <a:pt x="59" y="16"/>
                  </a:cubicBezTo>
                  <a:cubicBezTo>
                    <a:pt x="59" y="15"/>
                    <a:pt x="59" y="14"/>
                    <a:pt x="58" y="14"/>
                  </a:cubicBezTo>
                  <a:cubicBezTo>
                    <a:pt x="58" y="15"/>
                    <a:pt x="57" y="15"/>
                    <a:pt x="57" y="15"/>
                  </a:cubicBezTo>
                  <a:cubicBezTo>
                    <a:pt x="56" y="15"/>
                    <a:pt x="55" y="15"/>
                    <a:pt x="55" y="18"/>
                  </a:cubicBezTo>
                  <a:close/>
                  <a:moveTo>
                    <a:pt x="24" y="17"/>
                  </a:moveTo>
                  <a:cubicBezTo>
                    <a:pt x="24" y="16"/>
                    <a:pt x="25" y="16"/>
                    <a:pt x="26" y="16"/>
                  </a:cubicBezTo>
                  <a:cubicBezTo>
                    <a:pt x="26" y="16"/>
                    <a:pt x="26" y="17"/>
                    <a:pt x="25" y="18"/>
                  </a:cubicBezTo>
                  <a:cubicBezTo>
                    <a:pt x="25" y="19"/>
                    <a:pt x="24" y="20"/>
                    <a:pt x="23" y="20"/>
                  </a:cubicBezTo>
                  <a:cubicBezTo>
                    <a:pt x="23" y="19"/>
                    <a:pt x="23" y="18"/>
                    <a:pt x="24" y="17"/>
                  </a:cubicBezTo>
                  <a:close/>
                  <a:moveTo>
                    <a:pt x="30" y="69"/>
                  </a:moveTo>
                  <a:cubicBezTo>
                    <a:pt x="30" y="70"/>
                    <a:pt x="30" y="70"/>
                    <a:pt x="30" y="69"/>
                  </a:cubicBezTo>
                  <a:cubicBezTo>
                    <a:pt x="30" y="69"/>
                    <a:pt x="30" y="69"/>
                    <a:pt x="30" y="68"/>
                  </a:cubicBezTo>
                  <a:cubicBezTo>
                    <a:pt x="30" y="68"/>
                    <a:pt x="30" y="68"/>
                    <a:pt x="30" y="68"/>
                  </a:cubicBezTo>
                  <a:cubicBezTo>
                    <a:pt x="29" y="68"/>
                    <a:pt x="29" y="69"/>
                    <a:pt x="30" y="69"/>
                  </a:cubicBezTo>
                  <a:close/>
                  <a:moveTo>
                    <a:pt x="22" y="59"/>
                  </a:moveTo>
                  <a:cubicBezTo>
                    <a:pt x="22" y="59"/>
                    <a:pt x="22" y="59"/>
                    <a:pt x="22" y="59"/>
                  </a:cubicBezTo>
                  <a:cubicBezTo>
                    <a:pt x="22" y="58"/>
                    <a:pt x="22" y="58"/>
                    <a:pt x="22" y="57"/>
                  </a:cubicBezTo>
                  <a:cubicBezTo>
                    <a:pt x="22" y="57"/>
                    <a:pt x="22" y="57"/>
                    <a:pt x="21" y="57"/>
                  </a:cubicBezTo>
                  <a:cubicBezTo>
                    <a:pt x="21" y="58"/>
                    <a:pt x="21" y="59"/>
                    <a:pt x="21" y="59"/>
                  </a:cubicBezTo>
                  <a:cubicBezTo>
                    <a:pt x="22" y="60"/>
                    <a:pt x="22" y="60"/>
                    <a:pt x="22" y="59"/>
                  </a:cubicBezTo>
                  <a:close/>
                  <a:moveTo>
                    <a:pt x="21" y="65"/>
                  </a:moveTo>
                  <a:cubicBezTo>
                    <a:pt x="22" y="63"/>
                    <a:pt x="20" y="61"/>
                    <a:pt x="19" y="63"/>
                  </a:cubicBezTo>
                  <a:cubicBezTo>
                    <a:pt x="18" y="65"/>
                    <a:pt x="20" y="66"/>
                    <a:pt x="21" y="65"/>
                  </a:cubicBezTo>
                  <a:close/>
                  <a:moveTo>
                    <a:pt x="29" y="67"/>
                  </a:moveTo>
                  <a:cubicBezTo>
                    <a:pt x="29" y="67"/>
                    <a:pt x="29" y="67"/>
                    <a:pt x="29" y="67"/>
                  </a:cubicBezTo>
                  <a:cubicBezTo>
                    <a:pt x="29" y="66"/>
                    <a:pt x="29" y="65"/>
                    <a:pt x="29" y="64"/>
                  </a:cubicBezTo>
                  <a:cubicBezTo>
                    <a:pt x="29" y="63"/>
                    <a:pt x="28" y="64"/>
                    <a:pt x="28" y="64"/>
                  </a:cubicBezTo>
                  <a:cubicBezTo>
                    <a:pt x="28" y="64"/>
                    <a:pt x="28" y="63"/>
                    <a:pt x="28" y="63"/>
                  </a:cubicBezTo>
                  <a:cubicBezTo>
                    <a:pt x="28" y="63"/>
                    <a:pt x="27" y="62"/>
                    <a:pt x="27" y="63"/>
                  </a:cubicBezTo>
                  <a:cubicBezTo>
                    <a:pt x="27" y="63"/>
                    <a:pt x="27" y="64"/>
                    <a:pt x="27" y="65"/>
                  </a:cubicBezTo>
                  <a:cubicBezTo>
                    <a:pt x="28" y="66"/>
                    <a:pt x="28" y="66"/>
                    <a:pt x="29" y="67"/>
                  </a:cubicBezTo>
                  <a:close/>
                  <a:moveTo>
                    <a:pt x="26" y="63"/>
                  </a:moveTo>
                  <a:cubicBezTo>
                    <a:pt x="25" y="63"/>
                    <a:pt x="25" y="62"/>
                    <a:pt x="24" y="62"/>
                  </a:cubicBezTo>
                  <a:cubicBezTo>
                    <a:pt x="24" y="62"/>
                    <a:pt x="24" y="62"/>
                    <a:pt x="23" y="62"/>
                  </a:cubicBezTo>
                  <a:cubicBezTo>
                    <a:pt x="23" y="62"/>
                    <a:pt x="23" y="62"/>
                    <a:pt x="22" y="62"/>
                  </a:cubicBezTo>
                  <a:cubicBezTo>
                    <a:pt x="22" y="62"/>
                    <a:pt x="23" y="63"/>
                    <a:pt x="22" y="63"/>
                  </a:cubicBezTo>
                  <a:cubicBezTo>
                    <a:pt x="22" y="63"/>
                    <a:pt x="22" y="63"/>
                    <a:pt x="21" y="63"/>
                  </a:cubicBezTo>
                  <a:cubicBezTo>
                    <a:pt x="21" y="63"/>
                    <a:pt x="21" y="64"/>
                    <a:pt x="21" y="64"/>
                  </a:cubicBezTo>
                  <a:cubicBezTo>
                    <a:pt x="22" y="64"/>
                    <a:pt x="23" y="64"/>
                    <a:pt x="24" y="64"/>
                  </a:cubicBezTo>
                  <a:cubicBezTo>
                    <a:pt x="25" y="64"/>
                    <a:pt x="26" y="65"/>
                    <a:pt x="27" y="64"/>
                  </a:cubicBezTo>
                  <a:cubicBezTo>
                    <a:pt x="27" y="64"/>
                    <a:pt x="27" y="63"/>
                    <a:pt x="27" y="63"/>
                  </a:cubicBezTo>
                  <a:cubicBezTo>
                    <a:pt x="26" y="62"/>
                    <a:pt x="26" y="63"/>
                    <a:pt x="26" y="63"/>
                  </a:cubicBezTo>
                  <a:close/>
                  <a:moveTo>
                    <a:pt x="22" y="60"/>
                  </a:moveTo>
                  <a:cubicBezTo>
                    <a:pt x="22" y="60"/>
                    <a:pt x="23" y="60"/>
                    <a:pt x="22" y="60"/>
                  </a:cubicBezTo>
                  <a:cubicBezTo>
                    <a:pt x="21" y="60"/>
                    <a:pt x="22" y="60"/>
                    <a:pt x="21" y="61"/>
                  </a:cubicBezTo>
                  <a:cubicBezTo>
                    <a:pt x="21" y="61"/>
                    <a:pt x="20" y="59"/>
                    <a:pt x="18" y="59"/>
                  </a:cubicBezTo>
                  <a:cubicBezTo>
                    <a:pt x="17" y="59"/>
                    <a:pt x="17" y="59"/>
                    <a:pt x="16" y="60"/>
                  </a:cubicBezTo>
                  <a:cubicBezTo>
                    <a:pt x="16" y="60"/>
                    <a:pt x="16" y="61"/>
                    <a:pt x="16" y="61"/>
                  </a:cubicBezTo>
                  <a:cubicBezTo>
                    <a:pt x="17" y="61"/>
                    <a:pt x="17" y="61"/>
                    <a:pt x="18" y="61"/>
                  </a:cubicBezTo>
                  <a:cubicBezTo>
                    <a:pt x="19" y="61"/>
                    <a:pt x="19" y="62"/>
                    <a:pt x="21" y="62"/>
                  </a:cubicBezTo>
                  <a:cubicBezTo>
                    <a:pt x="22" y="62"/>
                    <a:pt x="22" y="61"/>
                    <a:pt x="22" y="60"/>
                  </a:cubicBezTo>
                  <a:close/>
                  <a:moveTo>
                    <a:pt x="32" y="14"/>
                  </a:moveTo>
                  <a:cubicBezTo>
                    <a:pt x="32" y="13"/>
                    <a:pt x="32" y="13"/>
                    <a:pt x="32" y="13"/>
                  </a:cubicBezTo>
                  <a:cubicBezTo>
                    <a:pt x="32" y="14"/>
                    <a:pt x="32" y="15"/>
                    <a:pt x="32" y="16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1" y="16"/>
                    <a:pt x="31" y="15"/>
                    <a:pt x="31" y="15"/>
                  </a:cubicBezTo>
                  <a:cubicBezTo>
                    <a:pt x="31" y="14"/>
                    <a:pt x="31" y="14"/>
                    <a:pt x="32" y="14"/>
                  </a:cubicBezTo>
                  <a:close/>
                  <a:moveTo>
                    <a:pt x="80" y="47"/>
                  </a:moveTo>
                  <a:cubicBezTo>
                    <a:pt x="80" y="47"/>
                    <a:pt x="80" y="47"/>
                    <a:pt x="80" y="47"/>
                  </a:cubicBezTo>
                  <a:cubicBezTo>
                    <a:pt x="80" y="50"/>
                    <a:pt x="80" y="50"/>
                    <a:pt x="79" y="50"/>
                  </a:cubicBezTo>
                  <a:cubicBezTo>
                    <a:pt x="77" y="50"/>
                    <a:pt x="75" y="48"/>
                    <a:pt x="72" y="48"/>
                  </a:cubicBezTo>
                  <a:cubicBezTo>
                    <a:pt x="72" y="48"/>
                    <a:pt x="73" y="50"/>
                    <a:pt x="72" y="50"/>
                  </a:cubicBezTo>
                  <a:cubicBezTo>
                    <a:pt x="72" y="51"/>
                    <a:pt x="71" y="50"/>
                    <a:pt x="71" y="50"/>
                  </a:cubicBezTo>
                  <a:cubicBezTo>
                    <a:pt x="70" y="49"/>
                    <a:pt x="69" y="48"/>
                    <a:pt x="68" y="47"/>
                  </a:cubicBezTo>
                  <a:cubicBezTo>
                    <a:pt x="68" y="46"/>
                    <a:pt x="69" y="45"/>
                    <a:pt x="68" y="44"/>
                  </a:cubicBezTo>
                  <a:cubicBezTo>
                    <a:pt x="66" y="44"/>
                    <a:pt x="64" y="44"/>
                    <a:pt x="62" y="44"/>
                  </a:cubicBezTo>
                  <a:cubicBezTo>
                    <a:pt x="62" y="44"/>
                    <a:pt x="62" y="46"/>
                    <a:pt x="62" y="46"/>
                  </a:cubicBezTo>
                  <a:cubicBezTo>
                    <a:pt x="61" y="46"/>
                    <a:pt x="60" y="46"/>
                    <a:pt x="60" y="45"/>
                  </a:cubicBezTo>
                  <a:cubicBezTo>
                    <a:pt x="60" y="45"/>
                    <a:pt x="60" y="45"/>
                    <a:pt x="61" y="45"/>
                  </a:cubicBezTo>
                  <a:cubicBezTo>
                    <a:pt x="61" y="45"/>
                    <a:pt x="62" y="45"/>
                    <a:pt x="62" y="45"/>
                  </a:cubicBezTo>
                  <a:cubicBezTo>
                    <a:pt x="62" y="44"/>
                    <a:pt x="62" y="44"/>
                    <a:pt x="62" y="43"/>
                  </a:cubicBezTo>
                  <a:cubicBezTo>
                    <a:pt x="63" y="43"/>
                    <a:pt x="62" y="42"/>
                    <a:pt x="62" y="42"/>
                  </a:cubicBezTo>
                  <a:cubicBezTo>
                    <a:pt x="63" y="41"/>
                    <a:pt x="63" y="41"/>
                    <a:pt x="63" y="41"/>
                  </a:cubicBezTo>
                  <a:cubicBezTo>
                    <a:pt x="63" y="41"/>
                    <a:pt x="63" y="41"/>
                    <a:pt x="63" y="41"/>
                  </a:cubicBezTo>
                  <a:cubicBezTo>
                    <a:pt x="64" y="40"/>
                    <a:pt x="64" y="39"/>
                    <a:pt x="64" y="38"/>
                  </a:cubicBezTo>
                  <a:cubicBezTo>
                    <a:pt x="65" y="37"/>
                    <a:pt x="65" y="38"/>
                    <a:pt x="65" y="38"/>
                  </a:cubicBezTo>
                  <a:cubicBezTo>
                    <a:pt x="66" y="38"/>
                    <a:pt x="67" y="37"/>
                    <a:pt x="67" y="38"/>
                  </a:cubicBezTo>
                  <a:cubicBezTo>
                    <a:pt x="67" y="39"/>
                    <a:pt x="67" y="40"/>
                    <a:pt x="67" y="41"/>
                  </a:cubicBezTo>
                  <a:cubicBezTo>
                    <a:pt x="67" y="41"/>
                    <a:pt x="66" y="42"/>
                    <a:pt x="67" y="43"/>
                  </a:cubicBezTo>
                  <a:cubicBezTo>
                    <a:pt x="67" y="43"/>
                    <a:pt x="67" y="43"/>
                    <a:pt x="68" y="43"/>
                  </a:cubicBezTo>
                  <a:cubicBezTo>
                    <a:pt x="68" y="42"/>
                    <a:pt x="68" y="41"/>
                    <a:pt x="68" y="40"/>
                  </a:cubicBezTo>
                  <a:cubicBezTo>
                    <a:pt x="68" y="40"/>
                    <a:pt x="68" y="39"/>
                    <a:pt x="68" y="38"/>
                  </a:cubicBezTo>
                  <a:cubicBezTo>
                    <a:pt x="68" y="38"/>
                    <a:pt x="68" y="39"/>
                    <a:pt x="68" y="39"/>
                  </a:cubicBezTo>
                  <a:cubicBezTo>
                    <a:pt x="69" y="40"/>
                    <a:pt x="69" y="40"/>
                    <a:pt x="70" y="41"/>
                  </a:cubicBezTo>
                  <a:cubicBezTo>
                    <a:pt x="70" y="41"/>
                    <a:pt x="70" y="42"/>
                    <a:pt x="70" y="43"/>
                  </a:cubicBezTo>
                  <a:cubicBezTo>
                    <a:pt x="70" y="43"/>
                    <a:pt x="70" y="44"/>
                    <a:pt x="70" y="44"/>
                  </a:cubicBezTo>
                  <a:cubicBezTo>
                    <a:pt x="71" y="44"/>
                    <a:pt x="72" y="42"/>
                    <a:pt x="71" y="40"/>
                  </a:cubicBezTo>
                  <a:cubicBezTo>
                    <a:pt x="70" y="39"/>
                    <a:pt x="70" y="40"/>
                    <a:pt x="70" y="38"/>
                  </a:cubicBezTo>
                  <a:cubicBezTo>
                    <a:pt x="70" y="37"/>
                    <a:pt x="71" y="38"/>
                    <a:pt x="72" y="39"/>
                  </a:cubicBezTo>
                  <a:cubicBezTo>
                    <a:pt x="72" y="39"/>
                    <a:pt x="71" y="39"/>
                    <a:pt x="72" y="40"/>
                  </a:cubicBezTo>
                  <a:cubicBezTo>
                    <a:pt x="72" y="42"/>
                    <a:pt x="72" y="46"/>
                    <a:pt x="74" y="45"/>
                  </a:cubicBezTo>
                  <a:cubicBezTo>
                    <a:pt x="75" y="45"/>
                    <a:pt x="74" y="44"/>
                    <a:pt x="74" y="43"/>
                  </a:cubicBezTo>
                  <a:cubicBezTo>
                    <a:pt x="75" y="41"/>
                    <a:pt x="75" y="41"/>
                    <a:pt x="75" y="42"/>
                  </a:cubicBezTo>
                  <a:cubicBezTo>
                    <a:pt x="76" y="43"/>
                    <a:pt x="77" y="45"/>
                    <a:pt x="76" y="46"/>
                  </a:cubicBezTo>
                  <a:cubicBezTo>
                    <a:pt x="76" y="47"/>
                    <a:pt x="75" y="45"/>
                    <a:pt x="74" y="46"/>
                  </a:cubicBezTo>
                  <a:cubicBezTo>
                    <a:pt x="74" y="46"/>
                    <a:pt x="74" y="47"/>
                    <a:pt x="74" y="47"/>
                  </a:cubicBezTo>
                  <a:cubicBezTo>
                    <a:pt x="74" y="47"/>
                    <a:pt x="75" y="47"/>
                    <a:pt x="75" y="47"/>
                  </a:cubicBezTo>
                  <a:cubicBezTo>
                    <a:pt x="77" y="47"/>
                    <a:pt x="76" y="46"/>
                    <a:pt x="78" y="46"/>
                  </a:cubicBezTo>
                  <a:cubicBezTo>
                    <a:pt x="78" y="46"/>
                    <a:pt x="78" y="46"/>
                    <a:pt x="79" y="46"/>
                  </a:cubicBezTo>
                  <a:cubicBezTo>
                    <a:pt x="79" y="46"/>
                    <a:pt x="78" y="47"/>
                    <a:pt x="79" y="47"/>
                  </a:cubicBezTo>
                  <a:cubicBezTo>
                    <a:pt x="79" y="47"/>
                    <a:pt x="80" y="47"/>
                    <a:pt x="80" y="47"/>
                  </a:cubicBezTo>
                  <a:close/>
                  <a:moveTo>
                    <a:pt x="91" y="58"/>
                  </a:moveTo>
                  <a:cubicBezTo>
                    <a:pt x="91" y="58"/>
                    <a:pt x="91" y="58"/>
                    <a:pt x="90" y="58"/>
                  </a:cubicBezTo>
                  <a:cubicBezTo>
                    <a:pt x="90" y="58"/>
                    <a:pt x="90" y="58"/>
                    <a:pt x="90" y="58"/>
                  </a:cubicBezTo>
                  <a:cubicBezTo>
                    <a:pt x="90" y="58"/>
                    <a:pt x="90" y="57"/>
                    <a:pt x="90" y="57"/>
                  </a:cubicBezTo>
                  <a:cubicBezTo>
                    <a:pt x="89" y="55"/>
                    <a:pt x="87" y="54"/>
                    <a:pt x="88" y="53"/>
                  </a:cubicBezTo>
                  <a:cubicBezTo>
                    <a:pt x="89" y="51"/>
                    <a:pt x="89" y="56"/>
                    <a:pt x="91" y="57"/>
                  </a:cubicBezTo>
                  <a:cubicBezTo>
                    <a:pt x="91" y="57"/>
                    <a:pt x="91" y="57"/>
                    <a:pt x="91" y="58"/>
                  </a:cubicBezTo>
                  <a:close/>
                  <a:moveTo>
                    <a:pt x="87" y="98"/>
                  </a:moveTo>
                  <a:cubicBezTo>
                    <a:pt x="86" y="99"/>
                    <a:pt x="85" y="99"/>
                    <a:pt x="85" y="101"/>
                  </a:cubicBezTo>
                  <a:cubicBezTo>
                    <a:pt x="85" y="102"/>
                    <a:pt x="85" y="103"/>
                    <a:pt x="85" y="105"/>
                  </a:cubicBezTo>
                  <a:cubicBezTo>
                    <a:pt x="85" y="105"/>
                    <a:pt x="85" y="105"/>
                    <a:pt x="85" y="106"/>
                  </a:cubicBezTo>
                  <a:cubicBezTo>
                    <a:pt x="85" y="107"/>
                    <a:pt x="84" y="109"/>
                    <a:pt x="84" y="111"/>
                  </a:cubicBezTo>
                  <a:cubicBezTo>
                    <a:pt x="85" y="111"/>
                    <a:pt x="86" y="112"/>
                    <a:pt x="86" y="111"/>
                  </a:cubicBezTo>
                  <a:cubicBezTo>
                    <a:pt x="87" y="110"/>
                    <a:pt x="87" y="108"/>
                    <a:pt x="88" y="106"/>
                  </a:cubicBezTo>
                  <a:cubicBezTo>
                    <a:pt x="88" y="103"/>
                    <a:pt x="89" y="102"/>
                    <a:pt x="89" y="99"/>
                  </a:cubicBezTo>
                  <a:cubicBezTo>
                    <a:pt x="89" y="97"/>
                    <a:pt x="89" y="97"/>
                    <a:pt x="88" y="96"/>
                  </a:cubicBezTo>
                  <a:cubicBezTo>
                    <a:pt x="88" y="96"/>
                    <a:pt x="87" y="98"/>
                    <a:pt x="87" y="98"/>
                  </a:cubicBezTo>
                  <a:close/>
                  <a:moveTo>
                    <a:pt x="130" y="73"/>
                  </a:moveTo>
                  <a:cubicBezTo>
                    <a:pt x="129" y="73"/>
                    <a:pt x="129" y="73"/>
                    <a:pt x="129" y="73"/>
                  </a:cubicBezTo>
                  <a:cubicBezTo>
                    <a:pt x="129" y="73"/>
                    <a:pt x="129" y="75"/>
                    <a:pt x="128" y="75"/>
                  </a:cubicBezTo>
                  <a:cubicBezTo>
                    <a:pt x="128" y="75"/>
                    <a:pt x="128" y="73"/>
                    <a:pt x="128" y="73"/>
                  </a:cubicBezTo>
                  <a:cubicBezTo>
                    <a:pt x="128" y="74"/>
                    <a:pt x="128" y="75"/>
                    <a:pt x="128" y="76"/>
                  </a:cubicBezTo>
                  <a:cubicBezTo>
                    <a:pt x="128" y="76"/>
                    <a:pt x="129" y="76"/>
                    <a:pt x="129" y="76"/>
                  </a:cubicBezTo>
                  <a:cubicBezTo>
                    <a:pt x="129" y="76"/>
                    <a:pt x="129" y="77"/>
                    <a:pt x="129" y="77"/>
                  </a:cubicBezTo>
                  <a:cubicBezTo>
                    <a:pt x="129" y="77"/>
                    <a:pt x="130" y="77"/>
                    <a:pt x="130" y="77"/>
                  </a:cubicBezTo>
                  <a:cubicBezTo>
                    <a:pt x="132" y="77"/>
                    <a:pt x="131" y="73"/>
                    <a:pt x="130" y="73"/>
                  </a:cubicBezTo>
                  <a:cubicBezTo>
                    <a:pt x="130" y="73"/>
                    <a:pt x="130" y="73"/>
                    <a:pt x="130" y="73"/>
                  </a:cubicBezTo>
                  <a:close/>
                  <a:moveTo>
                    <a:pt x="125" y="75"/>
                  </a:moveTo>
                  <a:cubicBezTo>
                    <a:pt x="125" y="75"/>
                    <a:pt x="126" y="75"/>
                    <a:pt x="126" y="75"/>
                  </a:cubicBezTo>
                  <a:cubicBezTo>
                    <a:pt x="127" y="74"/>
                    <a:pt x="126" y="74"/>
                    <a:pt x="126" y="74"/>
                  </a:cubicBezTo>
                  <a:cubicBezTo>
                    <a:pt x="127" y="73"/>
                    <a:pt x="127" y="74"/>
                    <a:pt x="127" y="74"/>
                  </a:cubicBezTo>
                  <a:cubicBezTo>
                    <a:pt x="127" y="73"/>
                    <a:pt x="127" y="73"/>
                    <a:pt x="128" y="73"/>
                  </a:cubicBezTo>
                  <a:cubicBezTo>
                    <a:pt x="128" y="73"/>
                    <a:pt x="128" y="72"/>
                    <a:pt x="128" y="72"/>
                  </a:cubicBezTo>
                  <a:cubicBezTo>
                    <a:pt x="128" y="71"/>
                    <a:pt x="129" y="71"/>
                    <a:pt x="129" y="72"/>
                  </a:cubicBezTo>
                  <a:cubicBezTo>
                    <a:pt x="129" y="72"/>
                    <a:pt x="128" y="73"/>
                    <a:pt x="128" y="73"/>
                  </a:cubicBezTo>
                  <a:cubicBezTo>
                    <a:pt x="129" y="73"/>
                    <a:pt x="129" y="72"/>
                    <a:pt x="129" y="72"/>
                  </a:cubicBezTo>
                  <a:cubicBezTo>
                    <a:pt x="130" y="72"/>
                    <a:pt x="130" y="71"/>
                    <a:pt x="130" y="71"/>
                  </a:cubicBezTo>
                  <a:cubicBezTo>
                    <a:pt x="130" y="71"/>
                    <a:pt x="129" y="71"/>
                    <a:pt x="129" y="71"/>
                  </a:cubicBezTo>
                  <a:cubicBezTo>
                    <a:pt x="129" y="71"/>
                    <a:pt x="129" y="70"/>
                    <a:pt x="129" y="69"/>
                  </a:cubicBezTo>
                  <a:cubicBezTo>
                    <a:pt x="129" y="69"/>
                    <a:pt x="128" y="70"/>
                    <a:pt x="128" y="69"/>
                  </a:cubicBezTo>
                  <a:cubicBezTo>
                    <a:pt x="128" y="68"/>
                    <a:pt x="128" y="67"/>
                    <a:pt x="128" y="66"/>
                  </a:cubicBezTo>
                  <a:cubicBezTo>
                    <a:pt x="128" y="65"/>
                    <a:pt x="127" y="65"/>
                    <a:pt x="127" y="66"/>
                  </a:cubicBezTo>
                  <a:cubicBezTo>
                    <a:pt x="126" y="68"/>
                    <a:pt x="126" y="67"/>
                    <a:pt x="126" y="69"/>
                  </a:cubicBezTo>
                  <a:cubicBezTo>
                    <a:pt x="126" y="69"/>
                    <a:pt x="127" y="72"/>
                    <a:pt x="127" y="72"/>
                  </a:cubicBezTo>
                  <a:cubicBezTo>
                    <a:pt x="126" y="73"/>
                    <a:pt x="125" y="72"/>
                    <a:pt x="125" y="75"/>
                  </a:cubicBezTo>
                  <a:close/>
                  <a:moveTo>
                    <a:pt x="127" y="60"/>
                  </a:moveTo>
                  <a:cubicBezTo>
                    <a:pt x="127" y="60"/>
                    <a:pt x="127" y="60"/>
                    <a:pt x="127" y="59"/>
                  </a:cubicBezTo>
                  <a:cubicBezTo>
                    <a:pt x="127" y="59"/>
                    <a:pt x="126" y="59"/>
                    <a:pt x="126" y="59"/>
                  </a:cubicBezTo>
                  <a:cubicBezTo>
                    <a:pt x="126" y="60"/>
                    <a:pt x="126" y="61"/>
                    <a:pt x="126" y="61"/>
                  </a:cubicBezTo>
                  <a:cubicBezTo>
                    <a:pt x="126" y="62"/>
                    <a:pt x="125" y="62"/>
                    <a:pt x="126" y="63"/>
                  </a:cubicBezTo>
                  <a:cubicBezTo>
                    <a:pt x="126" y="63"/>
                    <a:pt x="127" y="63"/>
                    <a:pt x="127" y="63"/>
                  </a:cubicBezTo>
                  <a:cubicBezTo>
                    <a:pt x="127" y="63"/>
                    <a:pt x="127" y="62"/>
                    <a:pt x="127" y="61"/>
                  </a:cubicBezTo>
                  <a:cubicBezTo>
                    <a:pt x="127" y="61"/>
                    <a:pt x="127" y="61"/>
                    <a:pt x="127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182"/>
            <p:cNvSpPr>
              <a:spLocks/>
            </p:cNvSpPr>
            <p:nvPr/>
          </p:nvSpPr>
          <p:spPr bwMode="auto">
            <a:xfrm>
              <a:off x="11421531" y="1504046"/>
              <a:ext cx="85301" cy="141879"/>
            </a:xfrm>
            <a:custGeom>
              <a:avLst/>
              <a:gdLst>
                <a:gd name="T0" fmla="*/ 4 w 45"/>
                <a:gd name="T1" fmla="*/ 46 h 75"/>
                <a:gd name="T2" fmla="*/ 4 w 45"/>
                <a:gd name="T3" fmla="*/ 40 h 75"/>
                <a:gd name="T4" fmla="*/ 9 w 45"/>
                <a:gd name="T5" fmla="*/ 40 h 75"/>
                <a:gd name="T6" fmla="*/ 6 w 45"/>
                <a:gd name="T7" fmla="*/ 30 h 75"/>
                <a:gd name="T8" fmla="*/ 12 w 45"/>
                <a:gd name="T9" fmla="*/ 11 h 75"/>
                <a:gd name="T10" fmla="*/ 45 w 45"/>
                <a:gd name="T11" fmla="*/ 11 h 75"/>
                <a:gd name="T12" fmla="*/ 41 w 45"/>
                <a:gd name="T13" fmla="*/ 19 h 75"/>
                <a:gd name="T14" fmla="*/ 27 w 45"/>
                <a:gd name="T15" fmla="*/ 13 h 75"/>
                <a:gd name="T16" fmla="*/ 15 w 45"/>
                <a:gd name="T17" fmla="*/ 29 h 75"/>
                <a:gd name="T18" fmla="*/ 18 w 45"/>
                <a:gd name="T19" fmla="*/ 39 h 75"/>
                <a:gd name="T20" fmla="*/ 19 w 45"/>
                <a:gd name="T21" fmla="*/ 40 h 75"/>
                <a:gd name="T22" fmla="*/ 31 w 45"/>
                <a:gd name="T23" fmla="*/ 40 h 75"/>
                <a:gd name="T24" fmla="*/ 31 w 45"/>
                <a:gd name="T25" fmla="*/ 46 h 75"/>
                <a:gd name="T26" fmla="*/ 21 w 45"/>
                <a:gd name="T27" fmla="*/ 46 h 75"/>
                <a:gd name="T28" fmla="*/ 23 w 45"/>
                <a:gd name="T29" fmla="*/ 51 h 75"/>
                <a:gd name="T30" fmla="*/ 17 w 45"/>
                <a:gd name="T31" fmla="*/ 69 h 75"/>
                <a:gd name="T32" fmla="*/ 38 w 45"/>
                <a:gd name="T33" fmla="*/ 69 h 75"/>
                <a:gd name="T34" fmla="*/ 38 w 45"/>
                <a:gd name="T35" fmla="*/ 75 h 75"/>
                <a:gd name="T36" fmla="*/ 0 w 45"/>
                <a:gd name="T37" fmla="*/ 75 h 75"/>
                <a:gd name="T38" fmla="*/ 0 w 45"/>
                <a:gd name="T39" fmla="*/ 69 h 75"/>
                <a:gd name="T40" fmla="*/ 3 w 45"/>
                <a:gd name="T41" fmla="*/ 69 h 75"/>
                <a:gd name="T42" fmla="*/ 14 w 45"/>
                <a:gd name="T43" fmla="*/ 53 h 75"/>
                <a:gd name="T44" fmla="*/ 12 w 45"/>
                <a:gd name="T45" fmla="*/ 46 h 75"/>
                <a:gd name="T46" fmla="*/ 4 w 45"/>
                <a:gd name="T47" fmla="*/ 46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5" h="75">
                  <a:moveTo>
                    <a:pt x="4" y="46"/>
                  </a:moveTo>
                  <a:cubicBezTo>
                    <a:pt x="4" y="40"/>
                    <a:pt x="4" y="40"/>
                    <a:pt x="4" y="40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7" y="37"/>
                    <a:pt x="6" y="34"/>
                    <a:pt x="6" y="30"/>
                  </a:cubicBezTo>
                  <a:cubicBezTo>
                    <a:pt x="5" y="23"/>
                    <a:pt x="7" y="16"/>
                    <a:pt x="12" y="11"/>
                  </a:cubicBezTo>
                  <a:cubicBezTo>
                    <a:pt x="22" y="0"/>
                    <a:pt x="39" y="5"/>
                    <a:pt x="45" y="11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37" y="14"/>
                    <a:pt x="34" y="13"/>
                    <a:pt x="27" y="13"/>
                  </a:cubicBezTo>
                  <a:cubicBezTo>
                    <a:pt x="19" y="13"/>
                    <a:pt x="14" y="19"/>
                    <a:pt x="15" y="29"/>
                  </a:cubicBezTo>
                  <a:cubicBezTo>
                    <a:pt x="15" y="32"/>
                    <a:pt x="17" y="36"/>
                    <a:pt x="18" y="39"/>
                  </a:cubicBezTo>
                  <a:cubicBezTo>
                    <a:pt x="18" y="39"/>
                    <a:pt x="18" y="40"/>
                    <a:pt x="19" y="40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1" y="46"/>
                    <a:pt x="31" y="46"/>
                    <a:pt x="31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2" y="48"/>
                    <a:pt x="22" y="49"/>
                    <a:pt x="23" y="51"/>
                  </a:cubicBezTo>
                  <a:cubicBezTo>
                    <a:pt x="24" y="57"/>
                    <a:pt x="22" y="65"/>
                    <a:pt x="17" y="69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8" y="75"/>
                    <a:pt x="38" y="75"/>
                    <a:pt x="38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10" y="66"/>
                    <a:pt x="16" y="62"/>
                    <a:pt x="14" y="53"/>
                  </a:cubicBezTo>
                  <a:cubicBezTo>
                    <a:pt x="14" y="51"/>
                    <a:pt x="13" y="49"/>
                    <a:pt x="12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183"/>
            <p:cNvSpPr>
              <a:spLocks/>
            </p:cNvSpPr>
            <p:nvPr/>
          </p:nvSpPr>
          <p:spPr bwMode="auto">
            <a:xfrm>
              <a:off x="11527722" y="1430060"/>
              <a:ext cx="120988" cy="132304"/>
            </a:xfrm>
            <a:custGeom>
              <a:avLst/>
              <a:gdLst>
                <a:gd name="T0" fmla="*/ 59 w 139"/>
                <a:gd name="T1" fmla="*/ 152 h 152"/>
                <a:gd name="T2" fmla="*/ 59 w 139"/>
                <a:gd name="T3" fmla="*/ 104 h 152"/>
                <a:gd name="T4" fmla="*/ 26 w 139"/>
                <a:gd name="T5" fmla="*/ 104 h 152"/>
                <a:gd name="T6" fmla="*/ 26 w 139"/>
                <a:gd name="T7" fmla="*/ 89 h 152"/>
                <a:gd name="T8" fmla="*/ 59 w 139"/>
                <a:gd name="T9" fmla="*/ 89 h 152"/>
                <a:gd name="T10" fmla="*/ 59 w 139"/>
                <a:gd name="T11" fmla="*/ 78 h 152"/>
                <a:gd name="T12" fmla="*/ 26 w 139"/>
                <a:gd name="T13" fmla="*/ 78 h 152"/>
                <a:gd name="T14" fmla="*/ 26 w 139"/>
                <a:gd name="T15" fmla="*/ 65 h 152"/>
                <a:gd name="T16" fmla="*/ 56 w 139"/>
                <a:gd name="T17" fmla="*/ 65 h 152"/>
                <a:gd name="T18" fmla="*/ 0 w 139"/>
                <a:gd name="T19" fmla="*/ 0 h 152"/>
                <a:gd name="T20" fmla="*/ 24 w 139"/>
                <a:gd name="T21" fmla="*/ 0 h 152"/>
                <a:gd name="T22" fmla="*/ 69 w 139"/>
                <a:gd name="T23" fmla="*/ 50 h 152"/>
                <a:gd name="T24" fmla="*/ 115 w 139"/>
                <a:gd name="T25" fmla="*/ 0 h 152"/>
                <a:gd name="T26" fmla="*/ 139 w 139"/>
                <a:gd name="T27" fmla="*/ 0 h 152"/>
                <a:gd name="T28" fmla="*/ 80 w 139"/>
                <a:gd name="T29" fmla="*/ 65 h 152"/>
                <a:gd name="T30" fmla="*/ 113 w 139"/>
                <a:gd name="T31" fmla="*/ 65 h 152"/>
                <a:gd name="T32" fmla="*/ 113 w 139"/>
                <a:gd name="T33" fmla="*/ 78 h 152"/>
                <a:gd name="T34" fmla="*/ 78 w 139"/>
                <a:gd name="T35" fmla="*/ 78 h 152"/>
                <a:gd name="T36" fmla="*/ 78 w 139"/>
                <a:gd name="T37" fmla="*/ 89 h 152"/>
                <a:gd name="T38" fmla="*/ 113 w 139"/>
                <a:gd name="T39" fmla="*/ 89 h 152"/>
                <a:gd name="T40" fmla="*/ 113 w 139"/>
                <a:gd name="T41" fmla="*/ 104 h 152"/>
                <a:gd name="T42" fmla="*/ 78 w 139"/>
                <a:gd name="T43" fmla="*/ 104 h 152"/>
                <a:gd name="T44" fmla="*/ 78 w 139"/>
                <a:gd name="T45" fmla="*/ 152 h 152"/>
                <a:gd name="T46" fmla="*/ 59 w 139"/>
                <a:gd name="T47" fmla="*/ 152 h 152"/>
                <a:gd name="T48" fmla="*/ 59 w 139"/>
                <a:gd name="T49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9" h="152">
                  <a:moveTo>
                    <a:pt x="59" y="152"/>
                  </a:moveTo>
                  <a:lnTo>
                    <a:pt x="59" y="104"/>
                  </a:lnTo>
                  <a:lnTo>
                    <a:pt x="26" y="104"/>
                  </a:lnTo>
                  <a:lnTo>
                    <a:pt x="26" y="89"/>
                  </a:lnTo>
                  <a:lnTo>
                    <a:pt x="59" y="89"/>
                  </a:lnTo>
                  <a:lnTo>
                    <a:pt x="59" y="78"/>
                  </a:lnTo>
                  <a:lnTo>
                    <a:pt x="26" y="78"/>
                  </a:lnTo>
                  <a:lnTo>
                    <a:pt x="26" y="65"/>
                  </a:lnTo>
                  <a:lnTo>
                    <a:pt x="56" y="65"/>
                  </a:lnTo>
                  <a:lnTo>
                    <a:pt x="0" y="0"/>
                  </a:lnTo>
                  <a:lnTo>
                    <a:pt x="24" y="0"/>
                  </a:lnTo>
                  <a:lnTo>
                    <a:pt x="69" y="50"/>
                  </a:lnTo>
                  <a:lnTo>
                    <a:pt x="115" y="0"/>
                  </a:lnTo>
                  <a:lnTo>
                    <a:pt x="139" y="0"/>
                  </a:lnTo>
                  <a:lnTo>
                    <a:pt x="80" y="65"/>
                  </a:lnTo>
                  <a:lnTo>
                    <a:pt x="113" y="65"/>
                  </a:lnTo>
                  <a:lnTo>
                    <a:pt x="113" y="78"/>
                  </a:lnTo>
                  <a:lnTo>
                    <a:pt x="78" y="78"/>
                  </a:lnTo>
                  <a:lnTo>
                    <a:pt x="78" y="89"/>
                  </a:lnTo>
                  <a:lnTo>
                    <a:pt x="113" y="89"/>
                  </a:lnTo>
                  <a:lnTo>
                    <a:pt x="113" y="104"/>
                  </a:lnTo>
                  <a:lnTo>
                    <a:pt x="78" y="104"/>
                  </a:lnTo>
                  <a:lnTo>
                    <a:pt x="78" y="152"/>
                  </a:lnTo>
                  <a:lnTo>
                    <a:pt x="59" y="152"/>
                  </a:lnTo>
                  <a:lnTo>
                    <a:pt x="59" y="1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184"/>
            <p:cNvSpPr>
              <a:spLocks/>
            </p:cNvSpPr>
            <p:nvPr/>
          </p:nvSpPr>
          <p:spPr bwMode="auto">
            <a:xfrm>
              <a:off x="11121236" y="1130635"/>
              <a:ext cx="498750" cy="254163"/>
            </a:xfrm>
            <a:custGeom>
              <a:avLst/>
              <a:gdLst>
                <a:gd name="T0" fmla="*/ 263 w 263"/>
                <a:gd name="T1" fmla="*/ 107 h 134"/>
                <a:gd name="T2" fmla="*/ 244 w 263"/>
                <a:gd name="T3" fmla="*/ 134 h 134"/>
                <a:gd name="T4" fmla="*/ 225 w 263"/>
                <a:gd name="T5" fmla="*/ 107 h 134"/>
                <a:gd name="T6" fmla="*/ 238 w 263"/>
                <a:gd name="T7" fmla="*/ 107 h 134"/>
                <a:gd name="T8" fmla="*/ 132 w 263"/>
                <a:gd name="T9" fmla="*/ 12 h 134"/>
                <a:gd name="T10" fmla="*/ 25 w 263"/>
                <a:gd name="T11" fmla="*/ 107 h 134"/>
                <a:gd name="T12" fmla="*/ 38 w 263"/>
                <a:gd name="T13" fmla="*/ 107 h 134"/>
                <a:gd name="T14" fmla="*/ 19 w 263"/>
                <a:gd name="T15" fmla="*/ 134 h 134"/>
                <a:gd name="T16" fmla="*/ 0 w 263"/>
                <a:gd name="T17" fmla="*/ 107 h 134"/>
                <a:gd name="T18" fmla="*/ 13 w 263"/>
                <a:gd name="T19" fmla="*/ 107 h 134"/>
                <a:gd name="T20" fmla="*/ 132 w 263"/>
                <a:gd name="T21" fmla="*/ 0 h 134"/>
                <a:gd name="T22" fmla="*/ 250 w 263"/>
                <a:gd name="T23" fmla="*/ 107 h 134"/>
                <a:gd name="T24" fmla="*/ 263 w 263"/>
                <a:gd name="T25" fmla="*/ 10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3" h="134">
                  <a:moveTo>
                    <a:pt x="263" y="107"/>
                  </a:moveTo>
                  <a:cubicBezTo>
                    <a:pt x="244" y="134"/>
                    <a:pt x="244" y="134"/>
                    <a:pt x="244" y="134"/>
                  </a:cubicBezTo>
                  <a:cubicBezTo>
                    <a:pt x="225" y="107"/>
                    <a:pt x="225" y="107"/>
                    <a:pt x="225" y="107"/>
                  </a:cubicBezTo>
                  <a:cubicBezTo>
                    <a:pt x="238" y="107"/>
                    <a:pt x="238" y="107"/>
                    <a:pt x="238" y="107"/>
                  </a:cubicBezTo>
                  <a:cubicBezTo>
                    <a:pt x="232" y="53"/>
                    <a:pt x="187" y="12"/>
                    <a:pt x="132" y="12"/>
                  </a:cubicBezTo>
                  <a:cubicBezTo>
                    <a:pt x="76" y="12"/>
                    <a:pt x="31" y="53"/>
                    <a:pt x="25" y="107"/>
                  </a:cubicBezTo>
                  <a:cubicBezTo>
                    <a:pt x="38" y="107"/>
                    <a:pt x="38" y="107"/>
                    <a:pt x="38" y="107"/>
                  </a:cubicBezTo>
                  <a:cubicBezTo>
                    <a:pt x="19" y="134"/>
                    <a:pt x="19" y="134"/>
                    <a:pt x="19" y="134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13" y="107"/>
                    <a:pt x="13" y="107"/>
                    <a:pt x="13" y="107"/>
                  </a:cubicBezTo>
                  <a:cubicBezTo>
                    <a:pt x="20" y="47"/>
                    <a:pt x="70" y="0"/>
                    <a:pt x="132" y="0"/>
                  </a:cubicBezTo>
                  <a:cubicBezTo>
                    <a:pt x="193" y="0"/>
                    <a:pt x="243" y="47"/>
                    <a:pt x="250" y="107"/>
                  </a:cubicBezTo>
                  <a:cubicBezTo>
                    <a:pt x="263" y="107"/>
                    <a:pt x="263" y="107"/>
                    <a:pt x="263" y="10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185"/>
            <p:cNvSpPr>
              <a:spLocks/>
            </p:cNvSpPr>
            <p:nvPr/>
          </p:nvSpPr>
          <p:spPr bwMode="auto">
            <a:xfrm>
              <a:off x="11241354" y="1509268"/>
              <a:ext cx="130563" cy="136656"/>
            </a:xfrm>
            <a:custGeom>
              <a:avLst/>
              <a:gdLst>
                <a:gd name="T0" fmla="*/ 58 w 69"/>
                <a:gd name="T1" fmla="*/ 45 h 72"/>
                <a:gd name="T2" fmla="*/ 69 w 69"/>
                <a:gd name="T3" fmla="*/ 47 h 72"/>
                <a:gd name="T4" fmla="*/ 60 w 69"/>
                <a:gd name="T5" fmla="*/ 66 h 72"/>
                <a:gd name="T6" fmla="*/ 40 w 69"/>
                <a:gd name="T7" fmla="*/ 72 h 72"/>
                <a:gd name="T8" fmla="*/ 17 w 69"/>
                <a:gd name="T9" fmla="*/ 63 h 72"/>
                <a:gd name="T10" fmla="*/ 10 w 69"/>
                <a:gd name="T11" fmla="*/ 47 h 72"/>
                <a:gd name="T12" fmla="*/ 0 w 69"/>
                <a:gd name="T13" fmla="*/ 47 h 72"/>
                <a:gd name="T14" fmla="*/ 0 w 69"/>
                <a:gd name="T15" fmla="*/ 40 h 72"/>
                <a:gd name="T16" fmla="*/ 9 w 69"/>
                <a:gd name="T17" fmla="*/ 40 h 72"/>
                <a:gd name="T18" fmla="*/ 9 w 69"/>
                <a:gd name="T19" fmla="*/ 36 h 72"/>
                <a:gd name="T20" fmla="*/ 9 w 69"/>
                <a:gd name="T21" fmla="*/ 35 h 72"/>
                <a:gd name="T22" fmla="*/ 0 w 69"/>
                <a:gd name="T23" fmla="*/ 35 h 72"/>
                <a:gd name="T24" fmla="*/ 0 w 69"/>
                <a:gd name="T25" fmla="*/ 29 h 72"/>
                <a:gd name="T26" fmla="*/ 9 w 69"/>
                <a:gd name="T27" fmla="*/ 29 h 72"/>
                <a:gd name="T28" fmla="*/ 18 w 69"/>
                <a:gd name="T29" fmla="*/ 9 h 72"/>
                <a:gd name="T30" fmla="*/ 40 w 69"/>
                <a:gd name="T31" fmla="*/ 0 h 72"/>
                <a:gd name="T32" fmla="*/ 68 w 69"/>
                <a:gd name="T33" fmla="*/ 22 h 72"/>
                <a:gd name="T34" fmla="*/ 57 w 69"/>
                <a:gd name="T35" fmla="*/ 24 h 72"/>
                <a:gd name="T36" fmla="*/ 41 w 69"/>
                <a:gd name="T37" fmla="*/ 9 h 72"/>
                <a:gd name="T38" fmla="*/ 21 w 69"/>
                <a:gd name="T39" fmla="*/ 29 h 72"/>
                <a:gd name="T40" fmla="*/ 50 w 69"/>
                <a:gd name="T41" fmla="*/ 29 h 72"/>
                <a:gd name="T42" fmla="*/ 50 w 69"/>
                <a:gd name="T43" fmla="*/ 35 h 72"/>
                <a:gd name="T44" fmla="*/ 21 w 69"/>
                <a:gd name="T45" fmla="*/ 35 h 72"/>
                <a:gd name="T46" fmla="*/ 21 w 69"/>
                <a:gd name="T47" fmla="*/ 36 h 72"/>
                <a:gd name="T48" fmla="*/ 21 w 69"/>
                <a:gd name="T49" fmla="*/ 40 h 72"/>
                <a:gd name="T50" fmla="*/ 50 w 69"/>
                <a:gd name="T51" fmla="*/ 40 h 72"/>
                <a:gd name="T52" fmla="*/ 50 w 69"/>
                <a:gd name="T53" fmla="*/ 47 h 72"/>
                <a:gd name="T54" fmla="*/ 22 w 69"/>
                <a:gd name="T55" fmla="*/ 47 h 72"/>
                <a:gd name="T56" fmla="*/ 40 w 69"/>
                <a:gd name="T57" fmla="*/ 63 h 72"/>
                <a:gd name="T58" fmla="*/ 58 w 69"/>
                <a:gd name="T59" fmla="*/ 4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9" h="72">
                  <a:moveTo>
                    <a:pt x="58" y="45"/>
                  </a:moveTo>
                  <a:cubicBezTo>
                    <a:pt x="69" y="47"/>
                    <a:pt x="69" y="47"/>
                    <a:pt x="69" y="47"/>
                  </a:cubicBezTo>
                  <a:cubicBezTo>
                    <a:pt x="68" y="55"/>
                    <a:pt x="65" y="61"/>
                    <a:pt x="60" y="66"/>
                  </a:cubicBezTo>
                  <a:cubicBezTo>
                    <a:pt x="55" y="70"/>
                    <a:pt x="48" y="72"/>
                    <a:pt x="40" y="72"/>
                  </a:cubicBezTo>
                  <a:cubicBezTo>
                    <a:pt x="30" y="72"/>
                    <a:pt x="23" y="69"/>
                    <a:pt x="17" y="63"/>
                  </a:cubicBezTo>
                  <a:cubicBezTo>
                    <a:pt x="13" y="59"/>
                    <a:pt x="11" y="53"/>
                    <a:pt x="1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9" y="39"/>
                    <a:pt x="9" y="38"/>
                    <a:pt x="9" y="36"/>
                  </a:cubicBezTo>
                  <a:cubicBezTo>
                    <a:pt x="9" y="36"/>
                    <a:pt x="9" y="36"/>
                    <a:pt x="9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10" y="20"/>
                    <a:pt x="13" y="13"/>
                    <a:pt x="18" y="9"/>
                  </a:cubicBezTo>
                  <a:cubicBezTo>
                    <a:pt x="24" y="3"/>
                    <a:pt x="31" y="0"/>
                    <a:pt x="40" y="0"/>
                  </a:cubicBezTo>
                  <a:cubicBezTo>
                    <a:pt x="56" y="0"/>
                    <a:pt x="65" y="7"/>
                    <a:pt x="68" y="22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5" y="14"/>
                    <a:pt x="49" y="9"/>
                    <a:pt x="41" y="9"/>
                  </a:cubicBezTo>
                  <a:cubicBezTo>
                    <a:pt x="30" y="9"/>
                    <a:pt x="23" y="16"/>
                    <a:pt x="21" y="29"/>
                  </a:cubicBezTo>
                  <a:cubicBezTo>
                    <a:pt x="50" y="29"/>
                    <a:pt x="50" y="29"/>
                    <a:pt x="50" y="29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1" y="37"/>
                    <a:pt x="21" y="39"/>
                    <a:pt x="21" y="40"/>
                  </a:cubicBezTo>
                  <a:cubicBezTo>
                    <a:pt x="50" y="40"/>
                    <a:pt x="50" y="40"/>
                    <a:pt x="50" y="40"/>
                  </a:cubicBezTo>
                  <a:cubicBezTo>
                    <a:pt x="50" y="47"/>
                    <a:pt x="50" y="47"/>
                    <a:pt x="50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4" y="57"/>
                    <a:pt x="30" y="63"/>
                    <a:pt x="40" y="63"/>
                  </a:cubicBezTo>
                  <a:cubicBezTo>
                    <a:pt x="50" y="63"/>
                    <a:pt x="56" y="57"/>
                    <a:pt x="58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186"/>
            <p:cNvSpPr>
              <a:spLocks noEditPoints="1"/>
            </p:cNvSpPr>
            <p:nvPr/>
          </p:nvSpPr>
          <p:spPr bwMode="auto">
            <a:xfrm>
              <a:off x="11114273" y="1399595"/>
              <a:ext cx="92264" cy="147971"/>
            </a:xfrm>
            <a:custGeom>
              <a:avLst/>
              <a:gdLst>
                <a:gd name="T0" fmla="*/ 0 w 49"/>
                <a:gd name="T1" fmla="*/ 50 h 78"/>
                <a:gd name="T2" fmla="*/ 7 w 49"/>
                <a:gd name="T3" fmla="*/ 50 h 78"/>
                <a:gd name="T4" fmla="*/ 13 w 49"/>
                <a:gd name="T5" fmla="*/ 60 h 78"/>
                <a:gd name="T6" fmla="*/ 16 w 49"/>
                <a:gd name="T7" fmla="*/ 62 h 78"/>
                <a:gd name="T8" fmla="*/ 16 w 49"/>
                <a:gd name="T9" fmla="*/ 40 h 78"/>
                <a:gd name="T10" fmla="*/ 6 w 49"/>
                <a:gd name="T11" fmla="*/ 35 h 78"/>
                <a:gd name="T12" fmla="*/ 2 w 49"/>
                <a:gd name="T13" fmla="*/ 25 h 78"/>
                <a:gd name="T14" fmla="*/ 8 w 49"/>
                <a:gd name="T15" fmla="*/ 12 h 78"/>
                <a:gd name="T16" fmla="*/ 16 w 49"/>
                <a:gd name="T17" fmla="*/ 9 h 78"/>
                <a:gd name="T18" fmla="*/ 16 w 49"/>
                <a:gd name="T19" fmla="*/ 0 h 78"/>
                <a:gd name="T20" fmla="*/ 22 w 49"/>
                <a:gd name="T21" fmla="*/ 0 h 78"/>
                <a:gd name="T22" fmla="*/ 22 w 49"/>
                <a:gd name="T23" fmla="*/ 8 h 78"/>
                <a:gd name="T24" fmla="*/ 24 w 49"/>
                <a:gd name="T25" fmla="*/ 8 h 78"/>
                <a:gd name="T26" fmla="*/ 26 w 49"/>
                <a:gd name="T27" fmla="*/ 8 h 78"/>
                <a:gd name="T28" fmla="*/ 26 w 49"/>
                <a:gd name="T29" fmla="*/ 0 h 78"/>
                <a:gd name="T30" fmla="*/ 31 w 49"/>
                <a:gd name="T31" fmla="*/ 0 h 78"/>
                <a:gd name="T32" fmla="*/ 31 w 49"/>
                <a:gd name="T33" fmla="*/ 8 h 78"/>
                <a:gd name="T34" fmla="*/ 41 w 49"/>
                <a:gd name="T35" fmla="*/ 13 h 78"/>
                <a:gd name="T36" fmla="*/ 47 w 49"/>
                <a:gd name="T37" fmla="*/ 26 h 78"/>
                <a:gd name="T38" fmla="*/ 39 w 49"/>
                <a:gd name="T39" fmla="*/ 27 h 78"/>
                <a:gd name="T40" fmla="*/ 31 w 49"/>
                <a:gd name="T41" fmla="*/ 16 h 78"/>
                <a:gd name="T42" fmla="*/ 31 w 49"/>
                <a:gd name="T43" fmla="*/ 36 h 78"/>
                <a:gd name="T44" fmla="*/ 38 w 49"/>
                <a:gd name="T45" fmla="*/ 38 h 78"/>
                <a:gd name="T46" fmla="*/ 46 w 49"/>
                <a:gd name="T47" fmla="*/ 43 h 78"/>
                <a:gd name="T48" fmla="*/ 49 w 49"/>
                <a:gd name="T49" fmla="*/ 53 h 78"/>
                <a:gd name="T50" fmla="*/ 42 w 49"/>
                <a:gd name="T51" fmla="*/ 66 h 78"/>
                <a:gd name="T52" fmla="*/ 31 w 49"/>
                <a:gd name="T53" fmla="*/ 71 h 78"/>
                <a:gd name="T54" fmla="*/ 31 w 49"/>
                <a:gd name="T55" fmla="*/ 78 h 78"/>
                <a:gd name="T56" fmla="*/ 26 w 49"/>
                <a:gd name="T57" fmla="*/ 78 h 78"/>
                <a:gd name="T58" fmla="*/ 26 w 49"/>
                <a:gd name="T59" fmla="*/ 71 h 78"/>
                <a:gd name="T60" fmla="*/ 22 w 49"/>
                <a:gd name="T61" fmla="*/ 71 h 78"/>
                <a:gd name="T62" fmla="*/ 22 w 49"/>
                <a:gd name="T63" fmla="*/ 78 h 78"/>
                <a:gd name="T64" fmla="*/ 16 w 49"/>
                <a:gd name="T65" fmla="*/ 78 h 78"/>
                <a:gd name="T66" fmla="*/ 16 w 49"/>
                <a:gd name="T67" fmla="*/ 70 h 78"/>
                <a:gd name="T68" fmla="*/ 7 w 49"/>
                <a:gd name="T69" fmla="*/ 65 h 78"/>
                <a:gd name="T70" fmla="*/ 0 w 49"/>
                <a:gd name="T71" fmla="*/ 50 h 78"/>
                <a:gd name="T72" fmla="*/ 22 w 49"/>
                <a:gd name="T73" fmla="*/ 64 h 78"/>
                <a:gd name="T74" fmla="*/ 26 w 49"/>
                <a:gd name="T75" fmla="*/ 64 h 78"/>
                <a:gd name="T76" fmla="*/ 26 w 49"/>
                <a:gd name="T77" fmla="*/ 42 h 78"/>
                <a:gd name="T78" fmla="*/ 22 w 49"/>
                <a:gd name="T79" fmla="*/ 42 h 78"/>
                <a:gd name="T80" fmla="*/ 22 w 49"/>
                <a:gd name="T81" fmla="*/ 42 h 78"/>
                <a:gd name="T82" fmla="*/ 22 w 49"/>
                <a:gd name="T83" fmla="*/ 64 h 78"/>
                <a:gd name="T84" fmla="*/ 31 w 49"/>
                <a:gd name="T85" fmla="*/ 63 h 78"/>
                <a:gd name="T86" fmla="*/ 37 w 49"/>
                <a:gd name="T87" fmla="*/ 61 h 78"/>
                <a:gd name="T88" fmla="*/ 41 w 49"/>
                <a:gd name="T89" fmla="*/ 53 h 78"/>
                <a:gd name="T90" fmla="*/ 37 w 49"/>
                <a:gd name="T91" fmla="*/ 47 h 78"/>
                <a:gd name="T92" fmla="*/ 31 w 49"/>
                <a:gd name="T93" fmla="*/ 44 h 78"/>
                <a:gd name="T94" fmla="*/ 31 w 49"/>
                <a:gd name="T95" fmla="*/ 63 h 78"/>
                <a:gd name="T96" fmla="*/ 26 w 49"/>
                <a:gd name="T97" fmla="*/ 15 h 78"/>
                <a:gd name="T98" fmla="*/ 24 w 49"/>
                <a:gd name="T99" fmla="*/ 15 h 78"/>
                <a:gd name="T100" fmla="*/ 22 w 49"/>
                <a:gd name="T101" fmla="*/ 15 h 78"/>
                <a:gd name="T102" fmla="*/ 22 w 49"/>
                <a:gd name="T103" fmla="*/ 33 h 78"/>
                <a:gd name="T104" fmla="*/ 25 w 49"/>
                <a:gd name="T105" fmla="*/ 34 h 78"/>
                <a:gd name="T106" fmla="*/ 26 w 49"/>
                <a:gd name="T107" fmla="*/ 34 h 78"/>
                <a:gd name="T108" fmla="*/ 26 w 49"/>
                <a:gd name="T109" fmla="*/ 15 h 78"/>
                <a:gd name="T110" fmla="*/ 16 w 49"/>
                <a:gd name="T111" fmla="*/ 16 h 78"/>
                <a:gd name="T112" fmla="*/ 10 w 49"/>
                <a:gd name="T113" fmla="*/ 24 h 78"/>
                <a:gd name="T114" fmla="*/ 13 w 49"/>
                <a:gd name="T115" fmla="*/ 30 h 78"/>
                <a:gd name="T116" fmla="*/ 16 w 49"/>
                <a:gd name="T117" fmla="*/ 31 h 78"/>
                <a:gd name="T118" fmla="*/ 16 w 49"/>
                <a:gd name="T119" fmla="*/ 16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9" h="78">
                  <a:moveTo>
                    <a:pt x="0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8" y="55"/>
                    <a:pt x="10" y="58"/>
                    <a:pt x="13" y="60"/>
                  </a:cubicBezTo>
                  <a:cubicBezTo>
                    <a:pt x="14" y="61"/>
                    <a:pt x="15" y="61"/>
                    <a:pt x="16" y="62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1" y="38"/>
                    <a:pt x="8" y="37"/>
                    <a:pt x="6" y="35"/>
                  </a:cubicBezTo>
                  <a:cubicBezTo>
                    <a:pt x="4" y="32"/>
                    <a:pt x="2" y="28"/>
                    <a:pt x="2" y="25"/>
                  </a:cubicBezTo>
                  <a:cubicBezTo>
                    <a:pt x="2" y="19"/>
                    <a:pt x="4" y="15"/>
                    <a:pt x="8" y="12"/>
                  </a:cubicBezTo>
                  <a:cubicBezTo>
                    <a:pt x="11" y="11"/>
                    <a:pt x="13" y="9"/>
                    <a:pt x="16" y="9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2" y="8"/>
                    <a:pt x="23" y="8"/>
                    <a:pt x="24" y="8"/>
                  </a:cubicBezTo>
                  <a:cubicBezTo>
                    <a:pt x="24" y="8"/>
                    <a:pt x="25" y="8"/>
                    <a:pt x="26" y="8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5" y="9"/>
                    <a:pt x="38" y="11"/>
                    <a:pt x="41" y="13"/>
                  </a:cubicBezTo>
                  <a:cubicBezTo>
                    <a:pt x="45" y="16"/>
                    <a:pt x="47" y="21"/>
                    <a:pt x="47" y="26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8" y="21"/>
                    <a:pt x="36" y="18"/>
                    <a:pt x="31" y="16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4" y="36"/>
                    <a:pt x="36" y="37"/>
                    <a:pt x="38" y="38"/>
                  </a:cubicBezTo>
                  <a:cubicBezTo>
                    <a:pt x="41" y="39"/>
                    <a:pt x="43" y="41"/>
                    <a:pt x="46" y="43"/>
                  </a:cubicBezTo>
                  <a:cubicBezTo>
                    <a:pt x="48" y="46"/>
                    <a:pt x="49" y="49"/>
                    <a:pt x="49" y="53"/>
                  </a:cubicBezTo>
                  <a:cubicBezTo>
                    <a:pt x="49" y="59"/>
                    <a:pt x="46" y="63"/>
                    <a:pt x="42" y="66"/>
                  </a:cubicBezTo>
                  <a:cubicBezTo>
                    <a:pt x="39" y="69"/>
                    <a:pt x="35" y="70"/>
                    <a:pt x="31" y="71"/>
                  </a:cubicBezTo>
                  <a:cubicBezTo>
                    <a:pt x="31" y="78"/>
                    <a:pt x="31" y="78"/>
                    <a:pt x="31" y="78"/>
                  </a:cubicBezTo>
                  <a:cubicBezTo>
                    <a:pt x="26" y="78"/>
                    <a:pt x="26" y="78"/>
                    <a:pt x="26" y="78"/>
                  </a:cubicBezTo>
                  <a:cubicBezTo>
                    <a:pt x="26" y="71"/>
                    <a:pt x="26" y="71"/>
                    <a:pt x="26" y="71"/>
                  </a:cubicBezTo>
                  <a:cubicBezTo>
                    <a:pt x="24" y="71"/>
                    <a:pt x="23" y="71"/>
                    <a:pt x="22" y="71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16" y="78"/>
                    <a:pt x="16" y="78"/>
                    <a:pt x="16" y="78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2" y="69"/>
                    <a:pt x="9" y="67"/>
                    <a:pt x="7" y="65"/>
                  </a:cubicBezTo>
                  <a:cubicBezTo>
                    <a:pt x="2" y="61"/>
                    <a:pt x="0" y="56"/>
                    <a:pt x="0" y="50"/>
                  </a:cubicBezTo>
                  <a:close/>
                  <a:moveTo>
                    <a:pt x="22" y="64"/>
                  </a:moveTo>
                  <a:cubicBezTo>
                    <a:pt x="23" y="64"/>
                    <a:pt x="24" y="64"/>
                    <a:pt x="26" y="6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4" y="42"/>
                    <a:pt x="23" y="42"/>
                    <a:pt x="22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22" y="64"/>
                    <a:pt x="22" y="64"/>
                    <a:pt x="22" y="64"/>
                  </a:cubicBezTo>
                  <a:close/>
                  <a:moveTo>
                    <a:pt x="31" y="63"/>
                  </a:moveTo>
                  <a:cubicBezTo>
                    <a:pt x="34" y="63"/>
                    <a:pt x="36" y="62"/>
                    <a:pt x="37" y="61"/>
                  </a:cubicBezTo>
                  <a:cubicBezTo>
                    <a:pt x="40" y="59"/>
                    <a:pt x="41" y="56"/>
                    <a:pt x="41" y="53"/>
                  </a:cubicBezTo>
                  <a:cubicBezTo>
                    <a:pt x="41" y="51"/>
                    <a:pt x="40" y="48"/>
                    <a:pt x="37" y="47"/>
                  </a:cubicBezTo>
                  <a:cubicBezTo>
                    <a:pt x="36" y="46"/>
                    <a:pt x="34" y="45"/>
                    <a:pt x="31" y="44"/>
                  </a:cubicBezTo>
                  <a:cubicBezTo>
                    <a:pt x="31" y="63"/>
                    <a:pt x="31" y="63"/>
                    <a:pt x="31" y="63"/>
                  </a:cubicBezTo>
                  <a:close/>
                  <a:moveTo>
                    <a:pt x="26" y="15"/>
                  </a:moveTo>
                  <a:cubicBezTo>
                    <a:pt x="25" y="15"/>
                    <a:pt x="25" y="15"/>
                    <a:pt x="24" y="15"/>
                  </a:cubicBezTo>
                  <a:cubicBezTo>
                    <a:pt x="23" y="15"/>
                    <a:pt x="22" y="15"/>
                    <a:pt x="22" y="15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3" y="33"/>
                    <a:pt x="24" y="34"/>
                    <a:pt x="25" y="34"/>
                  </a:cubicBezTo>
                  <a:cubicBezTo>
                    <a:pt x="25" y="34"/>
                    <a:pt x="25" y="34"/>
                    <a:pt x="26" y="34"/>
                  </a:cubicBezTo>
                  <a:cubicBezTo>
                    <a:pt x="26" y="15"/>
                    <a:pt x="26" y="15"/>
                    <a:pt x="26" y="15"/>
                  </a:cubicBezTo>
                  <a:close/>
                  <a:moveTo>
                    <a:pt x="16" y="16"/>
                  </a:moveTo>
                  <a:cubicBezTo>
                    <a:pt x="12" y="17"/>
                    <a:pt x="10" y="20"/>
                    <a:pt x="10" y="24"/>
                  </a:cubicBezTo>
                  <a:cubicBezTo>
                    <a:pt x="10" y="27"/>
                    <a:pt x="11" y="28"/>
                    <a:pt x="13" y="30"/>
                  </a:cubicBezTo>
                  <a:cubicBezTo>
                    <a:pt x="14" y="30"/>
                    <a:pt x="15" y="31"/>
                    <a:pt x="16" y="31"/>
                  </a:cubicBezTo>
                  <a:cubicBezTo>
                    <a:pt x="16" y="16"/>
                    <a:pt x="16" y="16"/>
                    <a:pt x="16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8" name="组合 37"/>
          <p:cNvGrpSpPr/>
          <p:nvPr userDrawn="1"/>
        </p:nvGrpSpPr>
        <p:grpSpPr>
          <a:xfrm>
            <a:off x="9779919" y="106281"/>
            <a:ext cx="712904" cy="712905"/>
            <a:chOff x="10073032" y="165921"/>
            <a:chExt cx="712904" cy="712905"/>
          </a:xfrm>
        </p:grpSpPr>
        <p:sp>
          <p:nvSpPr>
            <p:cNvPr id="21" name="Oval 21"/>
            <p:cNvSpPr>
              <a:spLocks noChangeArrowheads="1"/>
            </p:cNvSpPr>
            <p:nvPr userDrawn="1"/>
          </p:nvSpPr>
          <p:spPr bwMode="auto">
            <a:xfrm>
              <a:off x="10073032" y="165921"/>
              <a:ext cx="712904" cy="712905"/>
            </a:xfrm>
            <a:prstGeom prst="ellipse">
              <a:avLst/>
            </a:prstGeom>
            <a:solidFill>
              <a:srgbClr val="3A98BC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202"/>
            <p:cNvSpPr>
              <a:spLocks/>
            </p:cNvSpPr>
            <p:nvPr userDrawn="1"/>
          </p:nvSpPr>
          <p:spPr bwMode="auto">
            <a:xfrm>
              <a:off x="10250565" y="312941"/>
              <a:ext cx="533522" cy="565885"/>
            </a:xfrm>
            <a:custGeom>
              <a:avLst/>
              <a:gdLst>
                <a:gd name="T0" fmla="*/ 137 w 265"/>
                <a:gd name="T1" fmla="*/ 0 h 281"/>
                <a:gd name="T2" fmla="*/ 265 w 265"/>
                <a:gd name="T3" fmla="*/ 128 h 281"/>
                <a:gd name="T4" fmla="*/ 89 w 265"/>
                <a:gd name="T5" fmla="*/ 281 h 281"/>
                <a:gd name="T6" fmla="*/ 39 w 265"/>
                <a:gd name="T7" fmla="*/ 274 h 281"/>
                <a:gd name="T8" fmla="*/ 0 w 265"/>
                <a:gd name="T9" fmla="*/ 235 h 281"/>
                <a:gd name="T10" fmla="*/ 83 w 265"/>
                <a:gd name="T11" fmla="*/ 164 h 281"/>
                <a:gd name="T12" fmla="*/ 75 w 265"/>
                <a:gd name="T13" fmla="*/ 42 h 281"/>
                <a:gd name="T14" fmla="*/ 137 w 265"/>
                <a:gd name="T15" fmla="*/ 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5" h="281">
                  <a:moveTo>
                    <a:pt x="137" y="0"/>
                  </a:moveTo>
                  <a:cubicBezTo>
                    <a:pt x="265" y="128"/>
                    <a:pt x="265" y="128"/>
                    <a:pt x="265" y="128"/>
                  </a:cubicBezTo>
                  <a:cubicBezTo>
                    <a:pt x="253" y="214"/>
                    <a:pt x="179" y="281"/>
                    <a:pt x="89" y="281"/>
                  </a:cubicBezTo>
                  <a:cubicBezTo>
                    <a:pt x="72" y="281"/>
                    <a:pt x="55" y="279"/>
                    <a:pt x="39" y="274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83" y="164"/>
                    <a:pt x="83" y="164"/>
                    <a:pt x="83" y="164"/>
                  </a:cubicBezTo>
                  <a:cubicBezTo>
                    <a:pt x="75" y="42"/>
                    <a:pt x="75" y="42"/>
                    <a:pt x="75" y="42"/>
                  </a:cubicBezTo>
                  <a:cubicBezTo>
                    <a:pt x="137" y="0"/>
                    <a:pt x="137" y="0"/>
                    <a:pt x="137" y="0"/>
                  </a:cubicBezTo>
                  <a:close/>
                </a:path>
              </a:pathLst>
            </a:custGeom>
            <a:solidFill>
              <a:srgbClr val="2A6F8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203"/>
            <p:cNvSpPr>
              <a:spLocks/>
            </p:cNvSpPr>
            <p:nvPr userDrawn="1"/>
          </p:nvSpPr>
          <p:spPr bwMode="auto">
            <a:xfrm>
              <a:off x="10235770" y="568144"/>
              <a:ext cx="387428" cy="218217"/>
            </a:xfrm>
            <a:custGeom>
              <a:avLst/>
              <a:gdLst>
                <a:gd name="T0" fmla="*/ 7 w 192"/>
                <a:gd name="T1" fmla="*/ 108 h 108"/>
                <a:gd name="T2" fmla="*/ 77 w 192"/>
                <a:gd name="T3" fmla="*/ 29 h 108"/>
                <a:gd name="T4" fmla="*/ 77 w 192"/>
                <a:gd name="T5" fmla="*/ 0 h 108"/>
                <a:gd name="T6" fmla="*/ 96 w 192"/>
                <a:gd name="T7" fmla="*/ 0 h 108"/>
                <a:gd name="T8" fmla="*/ 97 w 192"/>
                <a:gd name="T9" fmla="*/ 0 h 108"/>
                <a:gd name="T10" fmla="*/ 116 w 192"/>
                <a:gd name="T11" fmla="*/ 0 h 108"/>
                <a:gd name="T12" fmla="*/ 116 w 192"/>
                <a:gd name="T13" fmla="*/ 29 h 108"/>
                <a:gd name="T14" fmla="*/ 186 w 192"/>
                <a:gd name="T15" fmla="*/ 108 h 108"/>
                <a:gd name="T16" fmla="*/ 7 w 192"/>
                <a:gd name="T1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2" h="108">
                  <a:moveTo>
                    <a:pt x="7" y="108"/>
                  </a:moveTo>
                  <a:cubicBezTo>
                    <a:pt x="7" y="72"/>
                    <a:pt x="0" y="35"/>
                    <a:pt x="77" y="29"/>
                  </a:cubicBezTo>
                  <a:cubicBezTo>
                    <a:pt x="77" y="26"/>
                    <a:pt x="77" y="3"/>
                    <a:pt x="77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16" y="3"/>
                    <a:pt x="116" y="26"/>
                    <a:pt x="116" y="29"/>
                  </a:cubicBezTo>
                  <a:cubicBezTo>
                    <a:pt x="192" y="35"/>
                    <a:pt x="185" y="72"/>
                    <a:pt x="186" y="108"/>
                  </a:cubicBezTo>
                  <a:cubicBezTo>
                    <a:pt x="7" y="108"/>
                    <a:pt x="7" y="108"/>
                    <a:pt x="7" y="108"/>
                  </a:cubicBezTo>
                  <a:close/>
                </a:path>
              </a:pathLst>
            </a:custGeom>
            <a:solidFill>
              <a:srgbClr val="9764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204"/>
            <p:cNvSpPr>
              <a:spLocks/>
            </p:cNvSpPr>
            <p:nvPr userDrawn="1"/>
          </p:nvSpPr>
          <p:spPr bwMode="auto">
            <a:xfrm>
              <a:off x="10389262" y="569993"/>
              <a:ext cx="80444" cy="32363"/>
            </a:xfrm>
            <a:custGeom>
              <a:avLst/>
              <a:gdLst>
                <a:gd name="T0" fmla="*/ 40 w 40"/>
                <a:gd name="T1" fmla="*/ 0 h 16"/>
                <a:gd name="T2" fmla="*/ 0 w 40"/>
                <a:gd name="T3" fmla="*/ 0 h 16"/>
                <a:gd name="T4" fmla="*/ 40 w 40"/>
                <a:gd name="T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16">
                  <a:moveTo>
                    <a:pt x="4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" y="16"/>
                    <a:pt x="36" y="16"/>
                    <a:pt x="40" y="0"/>
                  </a:cubicBezTo>
                  <a:close/>
                </a:path>
              </a:pathLst>
            </a:custGeom>
            <a:solidFill>
              <a:srgbClr val="7B48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06"/>
            <p:cNvSpPr>
              <a:spLocks/>
            </p:cNvSpPr>
            <p:nvPr userDrawn="1"/>
          </p:nvSpPr>
          <p:spPr bwMode="auto">
            <a:xfrm>
              <a:off x="10304194" y="290749"/>
              <a:ext cx="250580" cy="292189"/>
            </a:xfrm>
            <a:custGeom>
              <a:avLst/>
              <a:gdLst>
                <a:gd name="T0" fmla="*/ 7 w 124"/>
                <a:gd name="T1" fmla="*/ 69 h 145"/>
                <a:gd name="T2" fmla="*/ 13 w 124"/>
                <a:gd name="T3" fmla="*/ 108 h 145"/>
                <a:gd name="T4" fmla="*/ 62 w 124"/>
                <a:gd name="T5" fmla="*/ 145 h 145"/>
                <a:gd name="T6" fmla="*/ 112 w 124"/>
                <a:gd name="T7" fmla="*/ 108 h 145"/>
                <a:gd name="T8" fmla="*/ 117 w 124"/>
                <a:gd name="T9" fmla="*/ 69 h 145"/>
                <a:gd name="T10" fmla="*/ 62 w 124"/>
                <a:gd name="T11" fmla="*/ 0 h 145"/>
                <a:gd name="T12" fmla="*/ 7 w 124"/>
                <a:gd name="T13" fmla="*/ 69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" h="145">
                  <a:moveTo>
                    <a:pt x="7" y="69"/>
                  </a:moveTo>
                  <a:cubicBezTo>
                    <a:pt x="0" y="68"/>
                    <a:pt x="1" y="108"/>
                    <a:pt x="13" y="108"/>
                  </a:cubicBezTo>
                  <a:cubicBezTo>
                    <a:pt x="22" y="128"/>
                    <a:pt x="38" y="145"/>
                    <a:pt x="62" y="145"/>
                  </a:cubicBezTo>
                  <a:cubicBezTo>
                    <a:pt x="86" y="145"/>
                    <a:pt x="103" y="128"/>
                    <a:pt x="112" y="108"/>
                  </a:cubicBezTo>
                  <a:cubicBezTo>
                    <a:pt x="122" y="108"/>
                    <a:pt x="124" y="68"/>
                    <a:pt x="117" y="69"/>
                  </a:cubicBezTo>
                  <a:cubicBezTo>
                    <a:pt x="120" y="26"/>
                    <a:pt x="118" y="0"/>
                    <a:pt x="62" y="0"/>
                  </a:cubicBezTo>
                  <a:cubicBezTo>
                    <a:pt x="7" y="0"/>
                    <a:pt x="4" y="25"/>
                    <a:pt x="7" y="69"/>
                  </a:cubicBezTo>
                  <a:close/>
                </a:path>
              </a:pathLst>
            </a:custGeom>
            <a:solidFill>
              <a:srgbClr val="9764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207"/>
            <p:cNvSpPr>
              <a:spLocks/>
            </p:cNvSpPr>
            <p:nvPr userDrawn="1"/>
          </p:nvSpPr>
          <p:spPr bwMode="auto">
            <a:xfrm>
              <a:off x="10235770" y="626396"/>
              <a:ext cx="387428" cy="159965"/>
            </a:xfrm>
            <a:custGeom>
              <a:avLst/>
              <a:gdLst>
                <a:gd name="T0" fmla="*/ 7 w 192"/>
                <a:gd name="T1" fmla="*/ 79 h 79"/>
                <a:gd name="T2" fmla="*/ 77 w 192"/>
                <a:gd name="T3" fmla="*/ 0 h 79"/>
                <a:gd name="T4" fmla="*/ 116 w 192"/>
                <a:gd name="T5" fmla="*/ 0 h 79"/>
                <a:gd name="T6" fmla="*/ 186 w 192"/>
                <a:gd name="T7" fmla="*/ 79 h 79"/>
                <a:gd name="T8" fmla="*/ 7 w 192"/>
                <a:gd name="T9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79">
                  <a:moveTo>
                    <a:pt x="7" y="79"/>
                  </a:moveTo>
                  <a:cubicBezTo>
                    <a:pt x="7" y="43"/>
                    <a:pt x="0" y="6"/>
                    <a:pt x="77" y="0"/>
                  </a:cubicBezTo>
                  <a:cubicBezTo>
                    <a:pt x="89" y="7"/>
                    <a:pt x="102" y="7"/>
                    <a:pt x="116" y="0"/>
                  </a:cubicBezTo>
                  <a:cubicBezTo>
                    <a:pt x="192" y="6"/>
                    <a:pt x="185" y="43"/>
                    <a:pt x="186" y="79"/>
                  </a:cubicBezTo>
                  <a:cubicBezTo>
                    <a:pt x="7" y="79"/>
                    <a:pt x="7" y="79"/>
                    <a:pt x="7" y="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208"/>
            <p:cNvSpPr>
              <a:spLocks/>
            </p:cNvSpPr>
            <p:nvPr userDrawn="1"/>
          </p:nvSpPr>
          <p:spPr bwMode="auto">
            <a:xfrm>
              <a:off x="10302345" y="253763"/>
              <a:ext cx="282018" cy="206197"/>
            </a:xfrm>
            <a:custGeom>
              <a:avLst/>
              <a:gdLst>
                <a:gd name="T0" fmla="*/ 108 w 140"/>
                <a:gd name="T1" fmla="*/ 102 h 102"/>
                <a:gd name="T2" fmla="*/ 118 w 140"/>
                <a:gd name="T3" fmla="*/ 87 h 102"/>
                <a:gd name="T4" fmla="*/ 28 w 140"/>
                <a:gd name="T5" fmla="*/ 23 h 102"/>
                <a:gd name="T6" fmla="*/ 8 w 140"/>
                <a:gd name="T7" fmla="*/ 87 h 102"/>
                <a:gd name="T8" fmla="*/ 19 w 140"/>
                <a:gd name="T9" fmla="*/ 102 h 102"/>
                <a:gd name="T10" fmla="*/ 28 w 140"/>
                <a:gd name="T11" fmla="*/ 54 h 102"/>
                <a:gd name="T12" fmla="*/ 53 w 140"/>
                <a:gd name="T13" fmla="*/ 64 h 102"/>
                <a:gd name="T14" fmla="*/ 85 w 140"/>
                <a:gd name="T15" fmla="*/ 68 h 102"/>
                <a:gd name="T16" fmla="*/ 108 w 140"/>
                <a:gd name="T17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0" h="102">
                  <a:moveTo>
                    <a:pt x="108" y="102"/>
                  </a:moveTo>
                  <a:cubicBezTo>
                    <a:pt x="108" y="93"/>
                    <a:pt x="109" y="87"/>
                    <a:pt x="118" y="87"/>
                  </a:cubicBezTo>
                  <a:cubicBezTo>
                    <a:pt x="140" y="6"/>
                    <a:pt x="57" y="0"/>
                    <a:pt x="28" y="23"/>
                  </a:cubicBezTo>
                  <a:cubicBezTo>
                    <a:pt x="2" y="26"/>
                    <a:pt x="0" y="57"/>
                    <a:pt x="8" y="87"/>
                  </a:cubicBezTo>
                  <a:cubicBezTo>
                    <a:pt x="17" y="87"/>
                    <a:pt x="19" y="93"/>
                    <a:pt x="19" y="102"/>
                  </a:cubicBezTo>
                  <a:cubicBezTo>
                    <a:pt x="21" y="84"/>
                    <a:pt x="20" y="65"/>
                    <a:pt x="28" y="54"/>
                  </a:cubicBezTo>
                  <a:cubicBezTo>
                    <a:pt x="36" y="58"/>
                    <a:pt x="44" y="63"/>
                    <a:pt x="53" y="64"/>
                  </a:cubicBezTo>
                  <a:cubicBezTo>
                    <a:pt x="70" y="67"/>
                    <a:pt x="79" y="64"/>
                    <a:pt x="85" y="68"/>
                  </a:cubicBezTo>
                  <a:cubicBezTo>
                    <a:pt x="100" y="77"/>
                    <a:pt x="105" y="83"/>
                    <a:pt x="108" y="10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209"/>
            <p:cNvSpPr>
              <a:spLocks/>
            </p:cNvSpPr>
            <p:nvPr userDrawn="1"/>
          </p:nvSpPr>
          <p:spPr bwMode="auto">
            <a:xfrm>
              <a:off x="10404981" y="643040"/>
              <a:ext cx="49006" cy="143321"/>
            </a:xfrm>
            <a:custGeom>
              <a:avLst/>
              <a:gdLst>
                <a:gd name="T0" fmla="*/ 0 w 53"/>
                <a:gd name="T1" fmla="*/ 28 h 155"/>
                <a:gd name="T2" fmla="*/ 16 w 53"/>
                <a:gd name="T3" fmla="*/ 61 h 155"/>
                <a:gd name="T4" fmla="*/ 9 w 53"/>
                <a:gd name="T5" fmla="*/ 155 h 155"/>
                <a:gd name="T6" fmla="*/ 46 w 53"/>
                <a:gd name="T7" fmla="*/ 155 h 155"/>
                <a:gd name="T8" fmla="*/ 37 w 53"/>
                <a:gd name="T9" fmla="*/ 61 h 155"/>
                <a:gd name="T10" fmla="*/ 53 w 53"/>
                <a:gd name="T11" fmla="*/ 28 h 155"/>
                <a:gd name="T12" fmla="*/ 26 w 53"/>
                <a:gd name="T13" fmla="*/ 0 h 155"/>
                <a:gd name="T14" fmla="*/ 0 w 53"/>
                <a:gd name="T15" fmla="*/ 28 h 155"/>
                <a:gd name="T16" fmla="*/ 0 w 53"/>
                <a:gd name="T17" fmla="*/ 28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155">
                  <a:moveTo>
                    <a:pt x="0" y="28"/>
                  </a:moveTo>
                  <a:lnTo>
                    <a:pt x="16" y="61"/>
                  </a:lnTo>
                  <a:lnTo>
                    <a:pt x="9" y="155"/>
                  </a:lnTo>
                  <a:lnTo>
                    <a:pt x="46" y="155"/>
                  </a:lnTo>
                  <a:lnTo>
                    <a:pt x="37" y="61"/>
                  </a:lnTo>
                  <a:lnTo>
                    <a:pt x="53" y="28"/>
                  </a:lnTo>
                  <a:lnTo>
                    <a:pt x="26" y="0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C447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210"/>
            <p:cNvSpPr>
              <a:spLocks/>
            </p:cNvSpPr>
            <p:nvPr userDrawn="1"/>
          </p:nvSpPr>
          <p:spPr bwMode="auto">
            <a:xfrm>
              <a:off x="10544603" y="422974"/>
              <a:ext cx="49931" cy="93390"/>
            </a:xfrm>
            <a:custGeom>
              <a:avLst/>
              <a:gdLst>
                <a:gd name="T0" fmla="*/ 8 w 25"/>
                <a:gd name="T1" fmla="*/ 0 h 46"/>
                <a:gd name="T2" fmla="*/ 5 w 25"/>
                <a:gd name="T3" fmla="*/ 0 h 46"/>
                <a:gd name="T4" fmla="*/ 0 w 25"/>
                <a:gd name="T5" fmla="*/ 44 h 46"/>
                <a:gd name="T6" fmla="*/ 2 w 25"/>
                <a:gd name="T7" fmla="*/ 45 h 46"/>
                <a:gd name="T8" fmla="*/ 23 w 25"/>
                <a:gd name="T9" fmla="*/ 25 h 46"/>
                <a:gd name="T10" fmla="*/ 8 w 25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46">
                  <a:moveTo>
                    <a:pt x="8" y="0"/>
                  </a:moveTo>
                  <a:cubicBezTo>
                    <a:pt x="7" y="0"/>
                    <a:pt x="6" y="0"/>
                    <a:pt x="5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5"/>
                    <a:pt x="1" y="45"/>
                    <a:pt x="2" y="45"/>
                  </a:cubicBezTo>
                  <a:cubicBezTo>
                    <a:pt x="12" y="46"/>
                    <a:pt x="22" y="37"/>
                    <a:pt x="23" y="25"/>
                  </a:cubicBezTo>
                  <a:cubicBezTo>
                    <a:pt x="25" y="12"/>
                    <a:pt x="18" y="2"/>
                    <a:pt x="8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211"/>
            <p:cNvSpPr>
              <a:spLocks/>
            </p:cNvSpPr>
            <p:nvPr userDrawn="1"/>
          </p:nvSpPr>
          <p:spPr bwMode="auto">
            <a:xfrm>
              <a:off x="10505768" y="403556"/>
              <a:ext cx="54554" cy="124828"/>
            </a:xfrm>
            <a:custGeom>
              <a:avLst/>
              <a:gdLst>
                <a:gd name="T0" fmla="*/ 20 w 27"/>
                <a:gd name="T1" fmla="*/ 1 h 62"/>
                <a:gd name="T2" fmla="*/ 15 w 27"/>
                <a:gd name="T3" fmla="*/ 1 h 62"/>
                <a:gd name="T4" fmla="*/ 7 w 27"/>
                <a:gd name="T5" fmla="*/ 7 h 62"/>
                <a:gd name="T6" fmla="*/ 1 w 27"/>
                <a:gd name="T7" fmla="*/ 53 h 62"/>
                <a:gd name="T8" fmla="*/ 7 w 27"/>
                <a:gd name="T9" fmla="*/ 61 h 62"/>
                <a:gd name="T10" fmla="*/ 12 w 27"/>
                <a:gd name="T11" fmla="*/ 62 h 62"/>
                <a:gd name="T12" fmla="*/ 21 w 27"/>
                <a:gd name="T13" fmla="*/ 56 h 62"/>
                <a:gd name="T14" fmla="*/ 27 w 27"/>
                <a:gd name="T15" fmla="*/ 10 h 62"/>
                <a:gd name="T16" fmla="*/ 20 w 27"/>
                <a:gd name="T17" fmla="*/ 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62">
                  <a:moveTo>
                    <a:pt x="20" y="1"/>
                  </a:moveTo>
                  <a:cubicBezTo>
                    <a:pt x="15" y="1"/>
                    <a:pt x="15" y="1"/>
                    <a:pt x="15" y="1"/>
                  </a:cubicBezTo>
                  <a:cubicBezTo>
                    <a:pt x="11" y="0"/>
                    <a:pt x="7" y="3"/>
                    <a:pt x="7" y="7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57"/>
                    <a:pt x="3" y="61"/>
                    <a:pt x="7" y="61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6" y="62"/>
                    <a:pt x="20" y="60"/>
                    <a:pt x="21" y="56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7" y="6"/>
                    <a:pt x="24" y="2"/>
                    <a:pt x="20" y="1"/>
                  </a:cubicBezTo>
                  <a:close/>
                </a:path>
              </a:pathLst>
            </a:custGeom>
            <a:solidFill>
              <a:srgbClr val="49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212"/>
            <p:cNvSpPr>
              <a:spLocks/>
            </p:cNvSpPr>
            <p:nvPr userDrawn="1"/>
          </p:nvSpPr>
          <p:spPr bwMode="auto">
            <a:xfrm>
              <a:off x="10271831" y="212153"/>
              <a:ext cx="312531" cy="247806"/>
            </a:xfrm>
            <a:custGeom>
              <a:avLst/>
              <a:gdLst>
                <a:gd name="T0" fmla="*/ 152 w 155"/>
                <a:gd name="T1" fmla="*/ 94 h 123"/>
                <a:gd name="T2" fmla="*/ 152 w 155"/>
                <a:gd name="T3" fmla="*/ 94 h 123"/>
                <a:gd name="T4" fmla="*/ 3 w 155"/>
                <a:gd name="T5" fmla="*/ 94 h 123"/>
                <a:gd name="T6" fmla="*/ 3 w 155"/>
                <a:gd name="T7" fmla="*/ 94 h 123"/>
                <a:gd name="T8" fmla="*/ 1 w 155"/>
                <a:gd name="T9" fmla="*/ 96 h 123"/>
                <a:gd name="T10" fmla="*/ 4 w 155"/>
                <a:gd name="T11" fmla="*/ 121 h 123"/>
                <a:gd name="T12" fmla="*/ 7 w 155"/>
                <a:gd name="T13" fmla="*/ 123 h 123"/>
                <a:gd name="T14" fmla="*/ 11 w 155"/>
                <a:gd name="T15" fmla="*/ 122 h 123"/>
                <a:gd name="T16" fmla="*/ 13 w 155"/>
                <a:gd name="T17" fmla="*/ 119 h 123"/>
                <a:gd name="T18" fmla="*/ 10 w 155"/>
                <a:gd name="T19" fmla="*/ 95 h 123"/>
                <a:gd name="T20" fmla="*/ 8 w 155"/>
                <a:gd name="T21" fmla="*/ 93 h 123"/>
                <a:gd name="T22" fmla="*/ 147 w 155"/>
                <a:gd name="T23" fmla="*/ 93 h 123"/>
                <a:gd name="T24" fmla="*/ 145 w 155"/>
                <a:gd name="T25" fmla="*/ 95 h 123"/>
                <a:gd name="T26" fmla="*/ 142 w 155"/>
                <a:gd name="T27" fmla="*/ 119 h 123"/>
                <a:gd name="T28" fmla="*/ 144 w 155"/>
                <a:gd name="T29" fmla="*/ 122 h 123"/>
                <a:gd name="T30" fmla="*/ 149 w 155"/>
                <a:gd name="T31" fmla="*/ 123 h 123"/>
                <a:gd name="T32" fmla="*/ 151 w 155"/>
                <a:gd name="T33" fmla="*/ 121 h 123"/>
                <a:gd name="T34" fmla="*/ 154 w 155"/>
                <a:gd name="T35" fmla="*/ 96 h 123"/>
                <a:gd name="T36" fmla="*/ 152 w 155"/>
                <a:gd name="T37" fmla="*/ 94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5" h="123">
                  <a:moveTo>
                    <a:pt x="152" y="94"/>
                  </a:moveTo>
                  <a:cubicBezTo>
                    <a:pt x="152" y="94"/>
                    <a:pt x="152" y="94"/>
                    <a:pt x="152" y="94"/>
                  </a:cubicBezTo>
                  <a:cubicBezTo>
                    <a:pt x="150" y="1"/>
                    <a:pt x="3" y="0"/>
                    <a:pt x="3" y="94"/>
                  </a:cubicBezTo>
                  <a:cubicBezTo>
                    <a:pt x="3" y="94"/>
                    <a:pt x="3" y="94"/>
                    <a:pt x="3" y="94"/>
                  </a:cubicBezTo>
                  <a:cubicBezTo>
                    <a:pt x="1" y="94"/>
                    <a:pt x="0" y="95"/>
                    <a:pt x="1" y="96"/>
                  </a:cubicBezTo>
                  <a:cubicBezTo>
                    <a:pt x="4" y="121"/>
                    <a:pt x="4" y="121"/>
                    <a:pt x="4" y="121"/>
                  </a:cubicBezTo>
                  <a:cubicBezTo>
                    <a:pt x="4" y="122"/>
                    <a:pt x="5" y="123"/>
                    <a:pt x="7" y="123"/>
                  </a:cubicBezTo>
                  <a:cubicBezTo>
                    <a:pt x="11" y="122"/>
                    <a:pt x="11" y="122"/>
                    <a:pt x="11" y="122"/>
                  </a:cubicBezTo>
                  <a:cubicBezTo>
                    <a:pt x="12" y="122"/>
                    <a:pt x="13" y="121"/>
                    <a:pt x="13" y="119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8" y="93"/>
                  </a:cubicBezTo>
                  <a:cubicBezTo>
                    <a:pt x="8" y="5"/>
                    <a:pt x="147" y="6"/>
                    <a:pt x="147" y="93"/>
                  </a:cubicBezTo>
                  <a:cubicBezTo>
                    <a:pt x="146" y="93"/>
                    <a:pt x="145" y="94"/>
                    <a:pt x="145" y="95"/>
                  </a:cubicBezTo>
                  <a:cubicBezTo>
                    <a:pt x="142" y="119"/>
                    <a:pt x="142" y="119"/>
                    <a:pt x="142" y="119"/>
                  </a:cubicBezTo>
                  <a:cubicBezTo>
                    <a:pt x="142" y="121"/>
                    <a:pt x="143" y="122"/>
                    <a:pt x="144" y="122"/>
                  </a:cubicBezTo>
                  <a:cubicBezTo>
                    <a:pt x="149" y="123"/>
                    <a:pt x="149" y="123"/>
                    <a:pt x="149" y="123"/>
                  </a:cubicBezTo>
                  <a:cubicBezTo>
                    <a:pt x="150" y="123"/>
                    <a:pt x="151" y="122"/>
                    <a:pt x="151" y="121"/>
                  </a:cubicBezTo>
                  <a:cubicBezTo>
                    <a:pt x="154" y="96"/>
                    <a:pt x="154" y="96"/>
                    <a:pt x="154" y="96"/>
                  </a:cubicBezTo>
                  <a:cubicBezTo>
                    <a:pt x="155" y="95"/>
                    <a:pt x="154" y="94"/>
                    <a:pt x="152" y="9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213"/>
            <p:cNvSpPr>
              <a:spLocks/>
            </p:cNvSpPr>
            <p:nvPr userDrawn="1"/>
          </p:nvSpPr>
          <p:spPr bwMode="auto">
            <a:xfrm>
              <a:off x="10264434" y="422974"/>
              <a:ext cx="49931" cy="93390"/>
            </a:xfrm>
            <a:custGeom>
              <a:avLst/>
              <a:gdLst>
                <a:gd name="T0" fmla="*/ 17 w 25"/>
                <a:gd name="T1" fmla="*/ 0 h 46"/>
                <a:gd name="T2" fmla="*/ 20 w 25"/>
                <a:gd name="T3" fmla="*/ 0 h 46"/>
                <a:gd name="T4" fmla="*/ 25 w 25"/>
                <a:gd name="T5" fmla="*/ 44 h 46"/>
                <a:gd name="T6" fmla="*/ 23 w 25"/>
                <a:gd name="T7" fmla="*/ 45 h 46"/>
                <a:gd name="T8" fmla="*/ 2 w 25"/>
                <a:gd name="T9" fmla="*/ 25 h 46"/>
                <a:gd name="T10" fmla="*/ 17 w 25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46">
                  <a:moveTo>
                    <a:pt x="17" y="0"/>
                  </a:moveTo>
                  <a:cubicBezTo>
                    <a:pt x="18" y="0"/>
                    <a:pt x="19" y="0"/>
                    <a:pt x="20" y="0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5" y="45"/>
                    <a:pt x="24" y="45"/>
                    <a:pt x="23" y="45"/>
                  </a:cubicBezTo>
                  <a:cubicBezTo>
                    <a:pt x="13" y="46"/>
                    <a:pt x="3" y="37"/>
                    <a:pt x="2" y="25"/>
                  </a:cubicBezTo>
                  <a:cubicBezTo>
                    <a:pt x="0" y="12"/>
                    <a:pt x="7" y="2"/>
                    <a:pt x="17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214"/>
            <p:cNvSpPr>
              <a:spLocks/>
            </p:cNvSpPr>
            <p:nvPr userDrawn="1"/>
          </p:nvSpPr>
          <p:spPr bwMode="auto">
            <a:xfrm>
              <a:off x="10298646" y="403556"/>
              <a:ext cx="54554" cy="124828"/>
            </a:xfrm>
            <a:custGeom>
              <a:avLst/>
              <a:gdLst>
                <a:gd name="T0" fmla="*/ 7 w 27"/>
                <a:gd name="T1" fmla="*/ 1 h 62"/>
                <a:gd name="T2" fmla="*/ 12 w 27"/>
                <a:gd name="T3" fmla="*/ 1 h 62"/>
                <a:gd name="T4" fmla="*/ 20 w 27"/>
                <a:gd name="T5" fmla="*/ 7 h 62"/>
                <a:gd name="T6" fmla="*/ 26 w 27"/>
                <a:gd name="T7" fmla="*/ 53 h 62"/>
                <a:gd name="T8" fmla="*/ 20 w 27"/>
                <a:gd name="T9" fmla="*/ 61 h 62"/>
                <a:gd name="T10" fmla="*/ 15 w 27"/>
                <a:gd name="T11" fmla="*/ 62 h 62"/>
                <a:gd name="T12" fmla="*/ 6 w 27"/>
                <a:gd name="T13" fmla="*/ 56 h 62"/>
                <a:gd name="T14" fmla="*/ 0 w 27"/>
                <a:gd name="T15" fmla="*/ 10 h 62"/>
                <a:gd name="T16" fmla="*/ 7 w 27"/>
                <a:gd name="T17" fmla="*/ 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62">
                  <a:moveTo>
                    <a:pt x="7" y="1"/>
                  </a:moveTo>
                  <a:cubicBezTo>
                    <a:pt x="12" y="1"/>
                    <a:pt x="12" y="1"/>
                    <a:pt x="12" y="1"/>
                  </a:cubicBezTo>
                  <a:cubicBezTo>
                    <a:pt x="16" y="0"/>
                    <a:pt x="20" y="3"/>
                    <a:pt x="20" y="7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7" y="57"/>
                    <a:pt x="24" y="61"/>
                    <a:pt x="20" y="61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1" y="62"/>
                    <a:pt x="7" y="60"/>
                    <a:pt x="6" y="56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6"/>
                    <a:pt x="3" y="2"/>
                    <a:pt x="7" y="1"/>
                  </a:cubicBezTo>
                  <a:close/>
                </a:path>
              </a:pathLst>
            </a:custGeom>
            <a:solidFill>
              <a:srgbClr val="49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215"/>
            <p:cNvSpPr>
              <a:spLocks/>
            </p:cNvSpPr>
            <p:nvPr userDrawn="1"/>
          </p:nvSpPr>
          <p:spPr bwMode="auto">
            <a:xfrm>
              <a:off x="10266283" y="484000"/>
              <a:ext cx="162738" cy="80445"/>
            </a:xfrm>
            <a:custGeom>
              <a:avLst/>
              <a:gdLst>
                <a:gd name="T0" fmla="*/ 2 w 81"/>
                <a:gd name="T1" fmla="*/ 0 h 40"/>
                <a:gd name="T2" fmla="*/ 57 w 81"/>
                <a:gd name="T3" fmla="*/ 36 h 40"/>
                <a:gd name="T4" fmla="*/ 69 w 81"/>
                <a:gd name="T5" fmla="*/ 40 h 40"/>
                <a:gd name="T6" fmla="*/ 81 w 81"/>
                <a:gd name="T7" fmla="*/ 35 h 40"/>
                <a:gd name="T8" fmla="*/ 69 w 81"/>
                <a:gd name="T9" fmla="*/ 29 h 40"/>
                <a:gd name="T10" fmla="*/ 57 w 81"/>
                <a:gd name="T11" fmla="*/ 34 h 40"/>
                <a:gd name="T12" fmla="*/ 12 w 81"/>
                <a:gd name="T13" fmla="*/ 24 h 40"/>
                <a:gd name="T14" fmla="*/ 5 w 81"/>
                <a:gd name="T15" fmla="*/ 5 h 40"/>
                <a:gd name="T16" fmla="*/ 2 w 81"/>
                <a:gd name="T1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1" h="40">
                  <a:moveTo>
                    <a:pt x="2" y="0"/>
                  </a:moveTo>
                  <a:cubicBezTo>
                    <a:pt x="0" y="34"/>
                    <a:pt x="31" y="37"/>
                    <a:pt x="57" y="36"/>
                  </a:cubicBezTo>
                  <a:cubicBezTo>
                    <a:pt x="59" y="39"/>
                    <a:pt x="64" y="40"/>
                    <a:pt x="69" y="40"/>
                  </a:cubicBezTo>
                  <a:cubicBezTo>
                    <a:pt x="76" y="40"/>
                    <a:pt x="81" y="38"/>
                    <a:pt x="81" y="35"/>
                  </a:cubicBezTo>
                  <a:cubicBezTo>
                    <a:pt x="81" y="31"/>
                    <a:pt x="76" y="29"/>
                    <a:pt x="69" y="29"/>
                  </a:cubicBezTo>
                  <a:cubicBezTo>
                    <a:pt x="63" y="29"/>
                    <a:pt x="58" y="31"/>
                    <a:pt x="57" y="34"/>
                  </a:cubicBezTo>
                  <a:cubicBezTo>
                    <a:pt x="41" y="34"/>
                    <a:pt x="21" y="33"/>
                    <a:pt x="12" y="24"/>
                  </a:cubicBezTo>
                  <a:cubicBezTo>
                    <a:pt x="7" y="19"/>
                    <a:pt x="5" y="12"/>
                    <a:pt x="5" y="5"/>
                  </a:cubicBezTo>
                  <a:cubicBezTo>
                    <a:pt x="4" y="4"/>
                    <a:pt x="3" y="2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39" name="椭圆 38"/>
          <p:cNvSpPr/>
          <p:nvPr userDrawn="1"/>
        </p:nvSpPr>
        <p:spPr>
          <a:xfrm>
            <a:off x="11013958" y="706106"/>
            <a:ext cx="167991" cy="167991"/>
          </a:xfrm>
          <a:prstGeom prst="ellipse">
            <a:avLst/>
          </a:prstGeom>
          <a:solidFill>
            <a:srgbClr val="2A6F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1" name="组合 40"/>
          <p:cNvGrpSpPr/>
          <p:nvPr userDrawn="1"/>
        </p:nvGrpSpPr>
        <p:grpSpPr>
          <a:xfrm>
            <a:off x="11403547" y="193153"/>
            <a:ext cx="428697" cy="453914"/>
            <a:chOff x="6122988" y="1643062"/>
            <a:chExt cx="369888" cy="371476"/>
          </a:xfrm>
          <a:solidFill>
            <a:srgbClr val="3A98BC"/>
          </a:solidFill>
        </p:grpSpPr>
        <p:sp>
          <p:nvSpPr>
            <p:cNvPr id="42" name="Freeform 64"/>
            <p:cNvSpPr>
              <a:spLocks/>
            </p:cNvSpPr>
            <p:nvPr/>
          </p:nvSpPr>
          <p:spPr bwMode="auto">
            <a:xfrm>
              <a:off x="6122988" y="1643062"/>
              <a:ext cx="369888" cy="371476"/>
            </a:xfrm>
            <a:custGeom>
              <a:avLst/>
              <a:gdLst>
                <a:gd name="T0" fmla="*/ 60 w 1018"/>
                <a:gd name="T1" fmla="*/ 2 h 1023"/>
                <a:gd name="T2" fmla="*/ 0 w 1018"/>
                <a:gd name="T3" fmla="*/ 60 h 1023"/>
                <a:gd name="T4" fmla="*/ 0 w 1018"/>
                <a:gd name="T5" fmla="*/ 137 h 1023"/>
                <a:gd name="T6" fmla="*/ 60 w 1018"/>
                <a:gd name="T7" fmla="*/ 198 h 1023"/>
                <a:gd name="T8" fmla="*/ 820 w 1018"/>
                <a:gd name="T9" fmla="*/ 963 h 1023"/>
                <a:gd name="T10" fmla="*/ 882 w 1018"/>
                <a:gd name="T11" fmla="*/ 1023 h 1023"/>
                <a:gd name="T12" fmla="*/ 958 w 1018"/>
                <a:gd name="T13" fmla="*/ 1023 h 1023"/>
                <a:gd name="T14" fmla="*/ 1016 w 1018"/>
                <a:gd name="T15" fmla="*/ 963 h 1023"/>
                <a:gd name="T16" fmla="*/ 60 w 1018"/>
                <a:gd name="T17" fmla="*/ 2 h 10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18" h="1023">
                  <a:moveTo>
                    <a:pt x="60" y="2"/>
                  </a:moveTo>
                  <a:cubicBezTo>
                    <a:pt x="27" y="0"/>
                    <a:pt x="0" y="27"/>
                    <a:pt x="0" y="60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70"/>
                    <a:pt x="27" y="196"/>
                    <a:pt x="60" y="198"/>
                  </a:cubicBezTo>
                  <a:cubicBezTo>
                    <a:pt x="466" y="228"/>
                    <a:pt x="791" y="555"/>
                    <a:pt x="820" y="963"/>
                  </a:cubicBezTo>
                  <a:cubicBezTo>
                    <a:pt x="822" y="996"/>
                    <a:pt x="849" y="1023"/>
                    <a:pt x="882" y="1023"/>
                  </a:cubicBezTo>
                  <a:cubicBezTo>
                    <a:pt x="958" y="1023"/>
                    <a:pt x="958" y="1023"/>
                    <a:pt x="958" y="1023"/>
                  </a:cubicBezTo>
                  <a:cubicBezTo>
                    <a:pt x="991" y="1023"/>
                    <a:pt x="1018" y="996"/>
                    <a:pt x="1016" y="963"/>
                  </a:cubicBezTo>
                  <a:cubicBezTo>
                    <a:pt x="986" y="447"/>
                    <a:pt x="574" y="32"/>
                    <a:pt x="6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Oval 65"/>
            <p:cNvSpPr>
              <a:spLocks noChangeArrowheads="1"/>
            </p:cNvSpPr>
            <p:nvPr/>
          </p:nvSpPr>
          <p:spPr bwMode="auto">
            <a:xfrm>
              <a:off x="6122988" y="1916113"/>
              <a:ext cx="98425" cy="984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66"/>
            <p:cNvSpPr>
              <a:spLocks/>
            </p:cNvSpPr>
            <p:nvPr/>
          </p:nvSpPr>
          <p:spPr bwMode="auto">
            <a:xfrm>
              <a:off x="6122988" y="1770063"/>
              <a:ext cx="244475" cy="244475"/>
            </a:xfrm>
            <a:custGeom>
              <a:avLst/>
              <a:gdLst>
                <a:gd name="T0" fmla="*/ 60 w 672"/>
                <a:gd name="T1" fmla="*/ 3 h 675"/>
                <a:gd name="T2" fmla="*/ 0 w 672"/>
                <a:gd name="T3" fmla="*/ 61 h 675"/>
                <a:gd name="T4" fmla="*/ 0 w 672"/>
                <a:gd name="T5" fmla="*/ 137 h 675"/>
                <a:gd name="T6" fmla="*/ 60 w 672"/>
                <a:gd name="T7" fmla="*/ 200 h 675"/>
                <a:gd name="T8" fmla="*/ 336 w 672"/>
                <a:gd name="T9" fmla="*/ 337 h 675"/>
                <a:gd name="T10" fmla="*/ 472 w 672"/>
                <a:gd name="T11" fmla="*/ 616 h 675"/>
                <a:gd name="T12" fmla="*/ 536 w 672"/>
                <a:gd name="T13" fmla="*/ 675 h 675"/>
                <a:gd name="T14" fmla="*/ 612 w 672"/>
                <a:gd name="T15" fmla="*/ 675 h 675"/>
                <a:gd name="T16" fmla="*/ 669 w 672"/>
                <a:gd name="T17" fmla="*/ 616 h 675"/>
                <a:gd name="T18" fmla="*/ 60 w 672"/>
                <a:gd name="T19" fmla="*/ 3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2" h="675">
                  <a:moveTo>
                    <a:pt x="60" y="3"/>
                  </a:moveTo>
                  <a:cubicBezTo>
                    <a:pt x="27" y="0"/>
                    <a:pt x="0" y="28"/>
                    <a:pt x="0" y="61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70"/>
                    <a:pt x="27" y="196"/>
                    <a:pt x="60" y="200"/>
                  </a:cubicBezTo>
                  <a:cubicBezTo>
                    <a:pt x="164" y="213"/>
                    <a:pt x="261" y="261"/>
                    <a:pt x="336" y="337"/>
                  </a:cubicBezTo>
                  <a:cubicBezTo>
                    <a:pt x="412" y="413"/>
                    <a:pt x="459" y="510"/>
                    <a:pt x="472" y="616"/>
                  </a:cubicBezTo>
                  <a:cubicBezTo>
                    <a:pt x="476" y="649"/>
                    <a:pt x="503" y="675"/>
                    <a:pt x="536" y="675"/>
                  </a:cubicBezTo>
                  <a:cubicBezTo>
                    <a:pt x="612" y="675"/>
                    <a:pt x="612" y="675"/>
                    <a:pt x="612" y="675"/>
                  </a:cubicBezTo>
                  <a:cubicBezTo>
                    <a:pt x="645" y="675"/>
                    <a:pt x="672" y="649"/>
                    <a:pt x="669" y="616"/>
                  </a:cubicBezTo>
                  <a:cubicBezTo>
                    <a:pt x="641" y="291"/>
                    <a:pt x="383" y="32"/>
                    <a:pt x="6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461533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79" r:id="rId3"/>
    <p:sldLayoutId id="2147483680" r:id="rId4"/>
    <p:sldLayoutId id="2147483681" r:id="rId5"/>
    <p:sldLayoutId id="2147483682" r:id="rId6"/>
    <p:sldLayoutId id="2147483683" r:id="rId7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24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536575" algn="l" defTabSz="91424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680" indent="-228560" algn="l" defTabSz="9142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00" indent="-228560" algn="l" defTabSz="9142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20" indent="-228560" algn="l" defTabSz="9142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40" indent="-228560" algn="l" defTabSz="9142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60" indent="-228560" algn="l" defTabSz="9142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80" indent="-228560" algn="l" defTabSz="9142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00" indent="-228560" algn="l" defTabSz="9142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20" indent="-228560" algn="l" defTabSz="9142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6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8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0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2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4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1.jp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slide" Target="slide2.xml"/><Relationship Id="rId5" Type="http://schemas.openxmlformats.org/officeDocument/2006/relationships/tags" Target="../tags/tag5.xml"/><Relationship Id="rId10" Type="http://schemas.openxmlformats.org/officeDocument/2006/relationships/notesSlide" Target="../notesSlides/notesSlide1.xml"/><Relationship Id="rId4" Type="http://schemas.openxmlformats.org/officeDocument/2006/relationships/tags" Target="../tags/tag4.xml"/><Relationship Id="rId9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1E5C7D9A-FD6C-410F-AED4-5A2774C21D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" y="598573"/>
            <a:ext cx="5758113" cy="5758418"/>
          </a:xfrm>
          <a:prstGeom prst="rect">
            <a:avLst/>
          </a:prstGeom>
          <a:solidFill>
            <a:srgbClr val="E5450F"/>
          </a:solidFill>
        </p:spPr>
      </p:pic>
      <p:sp>
        <p:nvSpPr>
          <p:cNvPr id="8" name="TextBox 5">
            <a:extLst>
              <a:ext uri="{FF2B5EF4-FFF2-40B4-BE49-F238E27FC236}">
                <a16:creationId xmlns="" xmlns:a16="http://schemas.microsoft.com/office/drawing/2014/main" id="{19F3AA45-06B0-4652-BCE8-5E0076A15ED9}"/>
              </a:ext>
            </a:extLst>
          </p:cNvPr>
          <p:cNvSpPr txBox="1"/>
          <p:nvPr/>
        </p:nvSpPr>
        <p:spPr>
          <a:xfrm>
            <a:off x="5698658" y="2908337"/>
            <a:ext cx="6298615" cy="903603"/>
          </a:xfrm>
          <a:prstGeom prst="rect">
            <a:avLst/>
          </a:prstGeom>
          <a:noFill/>
        </p:spPr>
        <p:txBody>
          <a:bodyPr wrap="square" lIns="91396" tIns="45699" rIns="91396" bIns="45699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4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lear Sans Light" pitchFamily="34" charset="0"/>
              </a:rPr>
              <a:t>店铺首页视觉</a:t>
            </a:r>
            <a:r>
              <a:rPr lang="zh-CN" altLang="en-US" sz="48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lear Sans Light" pitchFamily="34" charset="0"/>
              </a:rPr>
              <a:t>营销设计</a:t>
            </a:r>
            <a:endParaRPr lang="id-ID" altLang="zh-CN" sz="4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lear Sans Light" pitchFamily="34" charset="0"/>
            </a:endParaRPr>
          </a:p>
        </p:txBody>
      </p:sp>
      <p:sp>
        <p:nvSpPr>
          <p:cNvPr id="9" name="TextBox 6">
            <a:extLst>
              <a:ext uri="{FF2B5EF4-FFF2-40B4-BE49-F238E27FC236}">
                <a16:creationId xmlns="" xmlns:a16="http://schemas.microsoft.com/office/drawing/2014/main" id="{24E58954-E77E-4840-B190-515D356F60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6971" y="3990812"/>
            <a:ext cx="5710129" cy="43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wrap="square" lIns="121899" tIns="60949" rIns="121899" bIns="60949">
            <a:spAutoFit/>
          </a:bodyPr>
          <a:lstStyle>
            <a:lvl1pPr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146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6pPr>
            <a:lvl7pPr marL="29718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7pPr>
            <a:lvl8pPr marL="34290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8pPr>
            <a:lvl9pPr marL="38862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fontAlgn="base"/>
            <a:r>
              <a:rPr lang="zh-CN" altLang="en-US" sz="2000" dirty="0">
                <a:solidFill>
                  <a:schemeClr val="accent1"/>
                </a:solidFill>
                <a:latin typeface="Verdana" pitchFamily="34" charset="0"/>
              </a:rPr>
              <a:t>视觉营销从入门到精通（微课版）</a:t>
            </a:r>
            <a:endParaRPr lang="en-US" altLang="zh-CN" sz="2000" dirty="0">
              <a:solidFill>
                <a:schemeClr val="accent1"/>
              </a:solidFill>
              <a:latin typeface="Verdana" pitchFamily="34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117997EC-20B3-482C-9A6E-9B5319EB6219}"/>
              </a:ext>
            </a:extLst>
          </p:cNvPr>
          <p:cNvSpPr/>
          <p:nvPr/>
        </p:nvSpPr>
        <p:spPr>
          <a:xfrm>
            <a:off x="1881" y="1060"/>
            <a:ext cx="191260" cy="56841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="" xmlns:a16="http://schemas.microsoft.com/office/drawing/2014/main" id="{DA3A4F36-5E4E-4517-9AFD-9F7915653BEF}"/>
              </a:ext>
            </a:extLst>
          </p:cNvPr>
          <p:cNvSpPr/>
          <p:nvPr/>
        </p:nvSpPr>
        <p:spPr>
          <a:xfrm>
            <a:off x="11997274" y="3189861"/>
            <a:ext cx="178586" cy="36568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6">
            <a:extLst>
              <a:ext uri="{FF2B5EF4-FFF2-40B4-BE49-F238E27FC236}">
                <a16:creationId xmlns="" xmlns:a16="http://schemas.microsoft.com/office/drawing/2014/main" id="{24E58954-E77E-4840-B190-515D356F60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8658" y="2354361"/>
            <a:ext cx="1705242" cy="55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wrap="square" lIns="121899" tIns="60949" rIns="121899" bIns="60949">
            <a:spAutoFit/>
          </a:bodyPr>
          <a:lstStyle>
            <a:lvl1pPr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146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6pPr>
            <a:lvl7pPr marL="29718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7pPr>
            <a:lvl8pPr marL="34290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8pPr>
            <a:lvl9pPr marL="38862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fontAlgn="base"/>
            <a:r>
              <a:rPr lang="zh-CN" altLang="en-US" sz="2800" dirty="0" smtClean="0">
                <a:solidFill>
                  <a:srgbClr val="3A98BC"/>
                </a:solidFill>
                <a:latin typeface="Verdana" pitchFamily="34" charset="0"/>
              </a:rPr>
              <a:t>项目 六</a:t>
            </a:r>
            <a:endParaRPr lang="en-US" altLang="zh-CN" sz="2800" dirty="0">
              <a:solidFill>
                <a:srgbClr val="3A98BC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53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25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11" grpId="0" animBg="1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6.4.4  </a:t>
            </a:r>
            <a:r>
              <a:rPr lang="zh-CN" altLang="en-US" dirty="0" smtClean="0"/>
              <a:t>促销</a:t>
            </a:r>
            <a:r>
              <a:rPr lang="zh-CN" altLang="en-US" dirty="0"/>
              <a:t>活动区的设计与制作</a:t>
            </a:r>
          </a:p>
        </p:txBody>
      </p:sp>
      <p:sp>
        <p:nvSpPr>
          <p:cNvPr id="34" name="内容占位符 2"/>
          <p:cNvSpPr txBox="1">
            <a:spLocks/>
          </p:cNvSpPr>
          <p:nvPr/>
        </p:nvSpPr>
        <p:spPr>
          <a:xfrm>
            <a:off x="413486" y="1043940"/>
            <a:ext cx="2243989" cy="527686"/>
          </a:xfrm>
          <a:prstGeom prst="rect">
            <a:avLst/>
          </a:prstGeom>
        </p:spPr>
        <p:txBody>
          <a:bodyPr vert="horz" lIns="121899" tIns="60949" rIns="121899" bIns="60949" rtlCol="0">
            <a:normAutofit lnSpcReduction="10000"/>
          </a:bodyPr>
          <a:lstStyle>
            <a:lvl1pPr marL="0" indent="536575" algn="l" defTabSz="91424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68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0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92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04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16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8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40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52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/>
            <a:r>
              <a:rPr lang="en-US" altLang="zh-CN" dirty="0"/>
              <a:t>2. </a:t>
            </a:r>
            <a:r>
              <a:rPr lang="zh-CN" altLang="en-US" dirty="0"/>
              <a:t>制作分类区</a:t>
            </a:r>
          </a:p>
        </p:txBody>
      </p:sp>
      <p:sp>
        <p:nvSpPr>
          <p:cNvPr id="36" name="矩形 35"/>
          <p:cNvSpPr/>
          <p:nvPr/>
        </p:nvSpPr>
        <p:spPr>
          <a:xfrm>
            <a:off x="0" y="1666875"/>
            <a:ext cx="12190413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07" y="2965710"/>
            <a:ext cx="6965568" cy="2276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0613" y="2965710"/>
            <a:ext cx="4895850" cy="2211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组合 7"/>
          <p:cNvGrpSpPr/>
          <p:nvPr/>
        </p:nvGrpSpPr>
        <p:grpSpPr>
          <a:xfrm>
            <a:off x="67338" y="2895490"/>
            <a:ext cx="489746" cy="523220"/>
            <a:chOff x="922697" y="1749289"/>
            <a:chExt cx="489746" cy="523220"/>
          </a:xfrm>
        </p:grpSpPr>
        <p:sp>
          <p:nvSpPr>
            <p:cNvPr id="9" name="Round Same Side Corner Rectangle 48"/>
            <p:cNvSpPr/>
            <p:nvPr/>
          </p:nvSpPr>
          <p:spPr>
            <a:xfrm rot="5400000">
              <a:off x="913265" y="1780427"/>
              <a:ext cx="477130" cy="458266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49456" y="1749289"/>
              <a:ext cx="4629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 smtClean="0">
                  <a:solidFill>
                    <a:schemeClr val="bg1"/>
                  </a:solidFill>
                  <a:latin typeface="+mj-lt"/>
                </a:rPr>
                <a:t>1</a:t>
              </a:r>
              <a:endParaRPr lang="zh-CN" altLang="en-US" sz="28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975740" y="2909322"/>
            <a:ext cx="489746" cy="523220"/>
            <a:chOff x="922697" y="1749289"/>
            <a:chExt cx="489746" cy="523220"/>
          </a:xfrm>
        </p:grpSpPr>
        <p:sp>
          <p:nvSpPr>
            <p:cNvPr id="19" name="Round Same Side Corner Rectangle 48"/>
            <p:cNvSpPr/>
            <p:nvPr/>
          </p:nvSpPr>
          <p:spPr>
            <a:xfrm rot="5400000">
              <a:off x="913265" y="1780427"/>
              <a:ext cx="477130" cy="458266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949456" y="1749289"/>
              <a:ext cx="4629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 smtClean="0">
                  <a:solidFill>
                    <a:schemeClr val="bg1"/>
                  </a:solidFill>
                  <a:latin typeface="+mj-lt"/>
                </a:rPr>
                <a:t>3</a:t>
              </a:r>
              <a:endParaRPr lang="zh-CN" altLang="en-US" sz="28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3795932" y="2871106"/>
            <a:ext cx="468053" cy="523220"/>
            <a:chOff x="946634" y="2721906"/>
            <a:chExt cx="468053" cy="523220"/>
          </a:xfrm>
        </p:grpSpPr>
        <p:sp>
          <p:nvSpPr>
            <p:cNvPr id="12" name="Round Same Side Corner Rectangle 48"/>
            <p:cNvSpPr/>
            <p:nvPr/>
          </p:nvSpPr>
          <p:spPr>
            <a:xfrm rot="5400000">
              <a:off x="931628" y="2761989"/>
              <a:ext cx="493605" cy="455833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46634" y="2721906"/>
              <a:ext cx="4680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 smtClean="0">
                  <a:solidFill>
                    <a:schemeClr val="bg1"/>
                  </a:solidFill>
                  <a:latin typeface="+mj-lt"/>
                </a:rPr>
                <a:t>2</a:t>
              </a:r>
              <a:endParaRPr lang="zh-CN" altLang="en-US" sz="28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9580783" y="2931028"/>
            <a:ext cx="468053" cy="523220"/>
            <a:chOff x="946634" y="2721906"/>
            <a:chExt cx="468053" cy="523220"/>
          </a:xfrm>
        </p:grpSpPr>
        <p:sp>
          <p:nvSpPr>
            <p:cNvPr id="22" name="Round Same Side Corner Rectangle 48"/>
            <p:cNvSpPr/>
            <p:nvPr/>
          </p:nvSpPr>
          <p:spPr>
            <a:xfrm rot="5400000">
              <a:off x="931628" y="2761989"/>
              <a:ext cx="493605" cy="455833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946634" y="2721906"/>
              <a:ext cx="4680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latin typeface="+mj-lt"/>
                </a:rPr>
                <a:t>4</a:t>
              </a:r>
              <a:endParaRPr lang="zh-CN" altLang="en-US" sz="2800" dirty="0">
                <a:solidFill>
                  <a:schemeClr val="bg1"/>
                </a:solidFill>
                <a:latin typeface="+mj-lt"/>
              </a:endParaRP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2579" y="428626"/>
            <a:ext cx="19240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4861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6.4.4  </a:t>
            </a:r>
            <a:r>
              <a:rPr lang="zh-CN" altLang="en-US" dirty="0" smtClean="0"/>
              <a:t>促销</a:t>
            </a:r>
            <a:r>
              <a:rPr lang="zh-CN" altLang="en-US" dirty="0"/>
              <a:t>活动区的设计与制作</a:t>
            </a:r>
          </a:p>
        </p:txBody>
      </p:sp>
      <p:sp>
        <p:nvSpPr>
          <p:cNvPr id="34" name="内容占位符 2"/>
          <p:cNvSpPr txBox="1">
            <a:spLocks/>
          </p:cNvSpPr>
          <p:nvPr/>
        </p:nvSpPr>
        <p:spPr>
          <a:xfrm>
            <a:off x="413486" y="1043940"/>
            <a:ext cx="2243989" cy="527686"/>
          </a:xfrm>
          <a:prstGeom prst="rect">
            <a:avLst/>
          </a:prstGeom>
        </p:spPr>
        <p:txBody>
          <a:bodyPr vert="horz" lIns="121899" tIns="60949" rIns="121899" bIns="60949" rtlCol="0">
            <a:normAutofit lnSpcReduction="10000"/>
          </a:bodyPr>
          <a:lstStyle>
            <a:lvl1pPr marL="0" indent="536575" algn="l" defTabSz="91424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68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0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92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04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16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8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40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52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/>
            <a:r>
              <a:rPr lang="en-US" altLang="zh-CN" dirty="0"/>
              <a:t>2. </a:t>
            </a:r>
            <a:r>
              <a:rPr lang="zh-CN" altLang="en-US" dirty="0"/>
              <a:t>制作分类区</a:t>
            </a:r>
          </a:p>
        </p:txBody>
      </p:sp>
      <p:sp>
        <p:nvSpPr>
          <p:cNvPr id="36" name="矩形 35"/>
          <p:cNvSpPr/>
          <p:nvPr/>
        </p:nvSpPr>
        <p:spPr>
          <a:xfrm>
            <a:off x="1" y="1666875"/>
            <a:ext cx="281940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1082" y="1238251"/>
            <a:ext cx="6995893" cy="53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组合 7"/>
          <p:cNvGrpSpPr/>
          <p:nvPr/>
        </p:nvGrpSpPr>
        <p:grpSpPr>
          <a:xfrm>
            <a:off x="2846209" y="1143655"/>
            <a:ext cx="489746" cy="523220"/>
            <a:chOff x="922697" y="1749289"/>
            <a:chExt cx="489746" cy="523220"/>
          </a:xfrm>
        </p:grpSpPr>
        <p:sp>
          <p:nvSpPr>
            <p:cNvPr id="9" name="Round Same Side Corner Rectangle 48"/>
            <p:cNvSpPr/>
            <p:nvPr/>
          </p:nvSpPr>
          <p:spPr>
            <a:xfrm rot="5400000">
              <a:off x="913265" y="1780427"/>
              <a:ext cx="477130" cy="458266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49456" y="1749289"/>
              <a:ext cx="4629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 smtClean="0">
                  <a:solidFill>
                    <a:schemeClr val="bg1"/>
                  </a:solidFill>
                  <a:latin typeface="+mj-lt"/>
                </a:rPr>
                <a:t>5</a:t>
              </a:r>
              <a:endParaRPr lang="zh-CN" altLang="en-US" sz="28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6434357" y="1048406"/>
            <a:ext cx="468053" cy="523220"/>
            <a:chOff x="946634" y="2721906"/>
            <a:chExt cx="468053" cy="523220"/>
          </a:xfrm>
        </p:grpSpPr>
        <p:sp>
          <p:nvSpPr>
            <p:cNvPr id="12" name="Round Same Side Corner Rectangle 48"/>
            <p:cNvSpPr/>
            <p:nvPr/>
          </p:nvSpPr>
          <p:spPr>
            <a:xfrm rot="5400000">
              <a:off x="931628" y="2761989"/>
              <a:ext cx="493605" cy="455833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46634" y="2721906"/>
              <a:ext cx="4680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 smtClean="0">
                  <a:solidFill>
                    <a:schemeClr val="bg1"/>
                  </a:solidFill>
                  <a:latin typeface="+mj-lt"/>
                </a:rPr>
                <a:t>6</a:t>
              </a:r>
              <a:endParaRPr lang="zh-CN" altLang="en-US" sz="2800" dirty="0">
                <a:solidFill>
                  <a:schemeClr val="bg1"/>
                </a:solidFill>
                <a:latin typeface="+mj-lt"/>
              </a:endParaRPr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6975" y="142876"/>
            <a:ext cx="1666875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1439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6.4.4  </a:t>
            </a:r>
            <a:r>
              <a:rPr lang="zh-CN" altLang="en-US" dirty="0" smtClean="0"/>
              <a:t>促销</a:t>
            </a:r>
            <a:r>
              <a:rPr lang="zh-CN" altLang="en-US" dirty="0"/>
              <a:t>活动区的设计与制作</a:t>
            </a:r>
          </a:p>
        </p:txBody>
      </p:sp>
      <p:sp>
        <p:nvSpPr>
          <p:cNvPr id="34" name="内容占位符 2"/>
          <p:cNvSpPr txBox="1">
            <a:spLocks/>
          </p:cNvSpPr>
          <p:nvPr/>
        </p:nvSpPr>
        <p:spPr>
          <a:xfrm>
            <a:off x="127736" y="1043940"/>
            <a:ext cx="3320314" cy="527686"/>
          </a:xfrm>
          <a:prstGeom prst="rect">
            <a:avLst/>
          </a:prstGeom>
        </p:spPr>
        <p:txBody>
          <a:bodyPr vert="horz" lIns="121899" tIns="60949" rIns="121899" bIns="60949" rtlCol="0">
            <a:normAutofit lnSpcReduction="10000"/>
          </a:bodyPr>
          <a:lstStyle>
            <a:lvl1pPr marL="0" indent="536575" algn="l" defTabSz="91424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68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0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92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04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16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8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40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52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/>
            <a:r>
              <a:rPr lang="en-US" altLang="zh-CN" dirty="0"/>
              <a:t>3. </a:t>
            </a:r>
            <a:r>
              <a:rPr lang="zh-CN" altLang="en-US" dirty="0"/>
              <a:t>制作商品促销展示区</a:t>
            </a:r>
          </a:p>
        </p:txBody>
      </p:sp>
      <p:sp>
        <p:nvSpPr>
          <p:cNvPr id="36" name="矩形 35"/>
          <p:cNvSpPr/>
          <p:nvPr/>
        </p:nvSpPr>
        <p:spPr>
          <a:xfrm>
            <a:off x="1" y="1666875"/>
            <a:ext cx="3343274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439" y="2711164"/>
            <a:ext cx="7557836" cy="226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4" y="2765900"/>
            <a:ext cx="4199021" cy="21882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8" name="组合 7"/>
          <p:cNvGrpSpPr/>
          <p:nvPr/>
        </p:nvGrpSpPr>
        <p:grpSpPr>
          <a:xfrm>
            <a:off x="127736" y="2629555"/>
            <a:ext cx="489746" cy="523220"/>
            <a:chOff x="922697" y="1749289"/>
            <a:chExt cx="489746" cy="523220"/>
          </a:xfrm>
        </p:grpSpPr>
        <p:sp>
          <p:nvSpPr>
            <p:cNvPr id="9" name="Round Same Side Corner Rectangle 48"/>
            <p:cNvSpPr/>
            <p:nvPr/>
          </p:nvSpPr>
          <p:spPr>
            <a:xfrm rot="5400000">
              <a:off x="913265" y="1780427"/>
              <a:ext cx="477130" cy="458266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49456" y="1749289"/>
              <a:ext cx="4629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 smtClean="0">
                  <a:solidFill>
                    <a:schemeClr val="bg1"/>
                  </a:solidFill>
                  <a:latin typeface="+mj-lt"/>
                </a:rPr>
                <a:t>1</a:t>
              </a:r>
              <a:endParaRPr lang="zh-CN" altLang="en-US" sz="28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4418095" y="2651261"/>
            <a:ext cx="468053" cy="523220"/>
            <a:chOff x="946634" y="2721906"/>
            <a:chExt cx="468053" cy="523220"/>
          </a:xfrm>
        </p:grpSpPr>
        <p:sp>
          <p:nvSpPr>
            <p:cNvPr id="12" name="Round Same Side Corner Rectangle 48"/>
            <p:cNvSpPr/>
            <p:nvPr/>
          </p:nvSpPr>
          <p:spPr>
            <a:xfrm rot="5400000">
              <a:off x="931628" y="2761989"/>
              <a:ext cx="493605" cy="455833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46634" y="2721906"/>
              <a:ext cx="4680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 smtClean="0">
                  <a:solidFill>
                    <a:schemeClr val="bg1"/>
                  </a:solidFill>
                  <a:latin typeface="+mj-lt"/>
                </a:rPr>
                <a:t>2</a:t>
              </a:r>
              <a:endParaRPr lang="zh-CN" altLang="en-US" sz="28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082484" y="2651261"/>
            <a:ext cx="489746" cy="523220"/>
            <a:chOff x="922697" y="1749289"/>
            <a:chExt cx="489746" cy="523220"/>
          </a:xfrm>
        </p:grpSpPr>
        <p:sp>
          <p:nvSpPr>
            <p:cNvPr id="19" name="Round Same Side Corner Rectangle 48"/>
            <p:cNvSpPr/>
            <p:nvPr/>
          </p:nvSpPr>
          <p:spPr>
            <a:xfrm rot="5400000">
              <a:off x="913265" y="1780427"/>
              <a:ext cx="477130" cy="458266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949456" y="1749289"/>
              <a:ext cx="4629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 smtClean="0">
                  <a:solidFill>
                    <a:schemeClr val="bg1"/>
                  </a:solidFill>
                  <a:latin typeface="+mj-lt"/>
                </a:rPr>
                <a:t>3</a:t>
              </a:r>
              <a:endParaRPr lang="zh-CN" altLang="en-US" sz="2800" dirty="0">
                <a:solidFill>
                  <a:schemeClr val="bg1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9881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6.4.4  </a:t>
            </a:r>
            <a:r>
              <a:rPr lang="zh-CN" altLang="en-US" dirty="0" smtClean="0"/>
              <a:t>促销</a:t>
            </a:r>
            <a:r>
              <a:rPr lang="zh-CN" altLang="en-US" dirty="0"/>
              <a:t>活动区的设计与制作</a:t>
            </a:r>
          </a:p>
        </p:txBody>
      </p:sp>
      <p:sp>
        <p:nvSpPr>
          <p:cNvPr id="34" name="内容占位符 2"/>
          <p:cNvSpPr txBox="1">
            <a:spLocks/>
          </p:cNvSpPr>
          <p:nvPr/>
        </p:nvSpPr>
        <p:spPr>
          <a:xfrm>
            <a:off x="127736" y="1043940"/>
            <a:ext cx="3320314" cy="527686"/>
          </a:xfrm>
          <a:prstGeom prst="rect">
            <a:avLst/>
          </a:prstGeom>
        </p:spPr>
        <p:txBody>
          <a:bodyPr vert="horz" lIns="121899" tIns="60949" rIns="121899" bIns="60949" rtlCol="0">
            <a:normAutofit lnSpcReduction="10000"/>
          </a:bodyPr>
          <a:lstStyle>
            <a:lvl1pPr marL="0" indent="536575" algn="l" defTabSz="91424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68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0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92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04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16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8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40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52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/>
            <a:r>
              <a:rPr lang="en-US" altLang="zh-CN" dirty="0"/>
              <a:t>3. </a:t>
            </a:r>
            <a:r>
              <a:rPr lang="zh-CN" altLang="en-US" dirty="0"/>
              <a:t>制作商品促销展示区</a:t>
            </a:r>
          </a:p>
        </p:txBody>
      </p:sp>
      <p:sp>
        <p:nvSpPr>
          <p:cNvPr id="36" name="矩形 35"/>
          <p:cNvSpPr/>
          <p:nvPr/>
        </p:nvSpPr>
        <p:spPr>
          <a:xfrm>
            <a:off x="1" y="1666875"/>
            <a:ext cx="3343274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6" y="2651261"/>
            <a:ext cx="4719814" cy="28432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8" name="组合 7"/>
          <p:cNvGrpSpPr/>
          <p:nvPr/>
        </p:nvGrpSpPr>
        <p:grpSpPr>
          <a:xfrm>
            <a:off x="96256" y="2478032"/>
            <a:ext cx="489746" cy="523220"/>
            <a:chOff x="922697" y="1749289"/>
            <a:chExt cx="489746" cy="523220"/>
          </a:xfrm>
        </p:grpSpPr>
        <p:sp>
          <p:nvSpPr>
            <p:cNvPr id="9" name="Round Same Side Corner Rectangle 48"/>
            <p:cNvSpPr/>
            <p:nvPr/>
          </p:nvSpPr>
          <p:spPr>
            <a:xfrm rot="5400000">
              <a:off x="913265" y="1780427"/>
              <a:ext cx="477130" cy="458266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49456" y="1749289"/>
              <a:ext cx="4629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 smtClean="0">
                  <a:solidFill>
                    <a:schemeClr val="bg1"/>
                  </a:solidFill>
                  <a:latin typeface="+mj-lt"/>
                </a:rPr>
                <a:t>4</a:t>
              </a:r>
              <a:endParaRPr lang="zh-CN" altLang="en-US" sz="2800" dirty="0">
                <a:solidFill>
                  <a:schemeClr val="bg1"/>
                </a:solidFill>
                <a:latin typeface="+mj-lt"/>
              </a:endParaRPr>
            </a:p>
          </p:txBody>
        </p:sp>
      </p:grp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898" y="2629555"/>
            <a:ext cx="3361457" cy="2863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2971" y="2629555"/>
            <a:ext cx="3515442" cy="2863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11" name="组合 10"/>
          <p:cNvGrpSpPr/>
          <p:nvPr/>
        </p:nvGrpSpPr>
        <p:grpSpPr>
          <a:xfrm>
            <a:off x="4933548" y="2413136"/>
            <a:ext cx="468053" cy="523220"/>
            <a:chOff x="946634" y="2721906"/>
            <a:chExt cx="468053" cy="523220"/>
          </a:xfrm>
        </p:grpSpPr>
        <p:sp>
          <p:nvSpPr>
            <p:cNvPr id="12" name="Round Same Side Corner Rectangle 48"/>
            <p:cNvSpPr/>
            <p:nvPr/>
          </p:nvSpPr>
          <p:spPr>
            <a:xfrm rot="5400000">
              <a:off x="931628" y="2761989"/>
              <a:ext cx="493605" cy="455833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46634" y="2721906"/>
              <a:ext cx="4680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 smtClean="0">
                  <a:solidFill>
                    <a:schemeClr val="bg1"/>
                  </a:solidFill>
                  <a:latin typeface="+mj-lt"/>
                </a:rPr>
                <a:t>5</a:t>
              </a:r>
              <a:endParaRPr lang="zh-CN" altLang="en-US" sz="28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429355" y="2479811"/>
            <a:ext cx="489746" cy="523220"/>
            <a:chOff x="922697" y="1749289"/>
            <a:chExt cx="489746" cy="523220"/>
          </a:xfrm>
        </p:grpSpPr>
        <p:sp>
          <p:nvSpPr>
            <p:cNvPr id="19" name="Round Same Side Corner Rectangle 48"/>
            <p:cNvSpPr/>
            <p:nvPr/>
          </p:nvSpPr>
          <p:spPr>
            <a:xfrm rot="5400000">
              <a:off x="913265" y="1780427"/>
              <a:ext cx="477130" cy="458266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949456" y="1749289"/>
              <a:ext cx="4629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 smtClean="0">
                  <a:solidFill>
                    <a:schemeClr val="bg1"/>
                  </a:solidFill>
                  <a:latin typeface="+mj-lt"/>
                </a:rPr>
                <a:t>6</a:t>
              </a:r>
              <a:endParaRPr lang="zh-CN" altLang="en-US" sz="2800" dirty="0">
                <a:solidFill>
                  <a:schemeClr val="bg1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92095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6.4.4  </a:t>
            </a:r>
            <a:r>
              <a:rPr lang="zh-CN" altLang="en-US" dirty="0" smtClean="0"/>
              <a:t>促销</a:t>
            </a:r>
            <a:r>
              <a:rPr lang="zh-CN" altLang="en-US" dirty="0"/>
              <a:t>活动区的设计与制作</a:t>
            </a:r>
          </a:p>
        </p:txBody>
      </p:sp>
      <p:sp>
        <p:nvSpPr>
          <p:cNvPr id="34" name="内容占位符 2"/>
          <p:cNvSpPr txBox="1">
            <a:spLocks/>
          </p:cNvSpPr>
          <p:nvPr/>
        </p:nvSpPr>
        <p:spPr>
          <a:xfrm>
            <a:off x="127736" y="1043940"/>
            <a:ext cx="3320314" cy="527686"/>
          </a:xfrm>
          <a:prstGeom prst="rect">
            <a:avLst/>
          </a:prstGeom>
        </p:spPr>
        <p:txBody>
          <a:bodyPr vert="horz" lIns="121899" tIns="60949" rIns="121899" bIns="60949" rtlCol="0">
            <a:normAutofit lnSpcReduction="10000"/>
          </a:bodyPr>
          <a:lstStyle>
            <a:lvl1pPr marL="0" indent="536575" algn="l" defTabSz="91424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68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0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92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04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16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8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40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52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/>
            <a:r>
              <a:rPr lang="en-US" altLang="zh-CN" dirty="0"/>
              <a:t>3. </a:t>
            </a:r>
            <a:r>
              <a:rPr lang="zh-CN" altLang="en-US" dirty="0"/>
              <a:t>制作商品促销展示区</a:t>
            </a:r>
          </a:p>
        </p:txBody>
      </p:sp>
      <p:sp>
        <p:nvSpPr>
          <p:cNvPr id="36" name="矩形 35"/>
          <p:cNvSpPr/>
          <p:nvPr/>
        </p:nvSpPr>
        <p:spPr>
          <a:xfrm>
            <a:off x="1" y="1666875"/>
            <a:ext cx="3343274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96256" y="2478032"/>
            <a:ext cx="489746" cy="523220"/>
            <a:chOff x="922697" y="1749289"/>
            <a:chExt cx="489746" cy="523220"/>
          </a:xfrm>
        </p:grpSpPr>
        <p:sp>
          <p:nvSpPr>
            <p:cNvPr id="9" name="Round Same Side Corner Rectangle 48"/>
            <p:cNvSpPr/>
            <p:nvPr/>
          </p:nvSpPr>
          <p:spPr>
            <a:xfrm rot="5400000">
              <a:off x="913265" y="1780427"/>
              <a:ext cx="477130" cy="458266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49456" y="1749289"/>
              <a:ext cx="4629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 smtClean="0">
                  <a:solidFill>
                    <a:schemeClr val="bg1"/>
                  </a:solidFill>
                  <a:latin typeface="+mj-lt"/>
                </a:rPr>
                <a:t>7</a:t>
              </a:r>
              <a:endParaRPr lang="zh-CN" altLang="en-US" sz="28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5514573" y="2404718"/>
            <a:ext cx="468053" cy="523220"/>
            <a:chOff x="946634" y="2721906"/>
            <a:chExt cx="468053" cy="523220"/>
          </a:xfrm>
        </p:grpSpPr>
        <p:sp>
          <p:nvSpPr>
            <p:cNvPr id="12" name="Round Same Side Corner Rectangle 48"/>
            <p:cNvSpPr/>
            <p:nvPr/>
          </p:nvSpPr>
          <p:spPr>
            <a:xfrm rot="5400000">
              <a:off x="931628" y="2761989"/>
              <a:ext cx="493605" cy="455833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46634" y="2721906"/>
              <a:ext cx="4680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 smtClean="0">
                  <a:solidFill>
                    <a:schemeClr val="bg1"/>
                  </a:solidFill>
                  <a:latin typeface="+mj-lt"/>
                </a:rPr>
                <a:t>8</a:t>
              </a:r>
              <a:endParaRPr lang="zh-CN" altLang="en-US" sz="2800" dirty="0">
                <a:solidFill>
                  <a:schemeClr val="bg1"/>
                </a:solidFill>
                <a:latin typeface="+mj-lt"/>
              </a:endParaRPr>
            </a:p>
          </p:txBody>
        </p:sp>
      </p:grp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0590" y="933450"/>
            <a:ext cx="4272610" cy="56779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1" y="2404718"/>
            <a:ext cx="4568668" cy="369192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9573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6.4.5  </a:t>
            </a:r>
            <a:r>
              <a:rPr lang="zh-CN" altLang="en-US" dirty="0" smtClean="0"/>
              <a:t>任务实训及考核</a:t>
            </a:r>
            <a:endParaRPr lang="zh-CN" altLang="en-US" dirty="0"/>
          </a:p>
        </p:txBody>
      </p:sp>
      <p:grpSp>
        <p:nvGrpSpPr>
          <p:cNvPr id="35" name="组合 34"/>
          <p:cNvGrpSpPr/>
          <p:nvPr/>
        </p:nvGrpSpPr>
        <p:grpSpPr>
          <a:xfrm>
            <a:off x="5705247" y="1816067"/>
            <a:ext cx="555626" cy="555626"/>
            <a:chOff x="1539875" y="3062288"/>
            <a:chExt cx="811213" cy="811213"/>
          </a:xfrm>
          <a:solidFill>
            <a:srgbClr val="E5450F"/>
          </a:solidFill>
        </p:grpSpPr>
        <p:sp>
          <p:nvSpPr>
            <p:cNvPr id="36" name="Freeform 47"/>
            <p:cNvSpPr>
              <a:spLocks noEditPoints="1"/>
            </p:cNvSpPr>
            <p:nvPr/>
          </p:nvSpPr>
          <p:spPr bwMode="auto">
            <a:xfrm>
              <a:off x="1795463" y="3062288"/>
              <a:ext cx="300038" cy="811213"/>
            </a:xfrm>
            <a:custGeom>
              <a:avLst/>
              <a:gdLst>
                <a:gd name="T0" fmla="*/ 40 w 80"/>
                <a:gd name="T1" fmla="*/ 199 h 216"/>
                <a:gd name="T2" fmla="*/ 10 w 80"/>
                <a:gd name="T3" fmla="*/ 180 h 216"/>
                <a:gd name="T4" fmla="*/ 70 w 80"/>
                <a:gd name="T5" fmla="*/ 180 h 216"/>
                <a:gd name="T6" fmla="*/ 77 w 80"/>
                <a:gd name="T7" fmla="*/ 145 h 216"/>
                <a:gd name="T8" fmla="*/ 65 w 80"/>
                <a:gd name="T9" fmla="*/ 168 h 216"/>
                <a:gd name="T10" fmla="*/ 77 w 80"/>
                <a:gd name="T11" fmla="*/ 145 h 216"/>
                <a:gd name="T12" fmla="*/ 8 w 80"/>
                <a:gd name="T13" fmla="*/ 172 h 216"/>
                <a:gd name="T14" fmla="*/ 10 w 80"/>
                <a:gd name="T15" fmla="*/ 146 h 216"/>
                <a:gd name="T16" fmla="*/ 79 w 80"/>
                <a:gd name="T17" fmla="*/ 124 h 216"/>
                <a:gd name="T18" fmla="*/ 71 w 80"/>
                <a:gd name="T19" fmla="*/ 139 h 216"/>
                <a:gd name="T20" fmla="*/ 79 w 80"/>
                <a:gd name="T21" fmla="*/ 124 h 216"/>
                <a:gd name="T22" fmla="*/ 2 w 80"/>
                <a:gd name="T23" fmla="*/ 138 h 216"/>
                <a:gd name="T24" fmla="*/ 8 w 80"/>
                <a:gd name="T25" fmla="*/ 132 h 216"/>
                <a:gd name="T26" fmla="*/ 7 w 80"/>
                <a:gd name="T27" fmla="*/ 94 h 216"/>
                <a:gd name="T28" fmla="*/ 0 w 80"/>
                <a:gd name="T29" fmla="*/ 108 h 216"/>
                <a:gd name="T30" fmla="*/ 7 w 80"/>
                <a:gd name="T31" fmla="*/ 122 h 216"/>
                <a:gd name="T32" fmla="*/ 7 w 80"/>
                <a:gd name="T33" fmla="*/ 94 h 216"/>
                <a:gd name="T34" fmla="*/ 73 w 80"/>
                <a:gd name="T35" fmla="*/ 108 h 216"/>
                <a:gd name="T36" fmla="*/ 80 w 80"/>
                <a:gd name="T37" fmla="*/ 114 h 216"/>
                <a:gd name="T38" fmla="*/ 80 w 80"/>
                <a:gd name="T39" fmla="*/ 102 h 216"/>
                <a:gd name="T40" fmla="*/ 71 w 80"/>
                <a:gd name="T41" fmla="*/ 77 h 216"/>
                <a:gd name="T42" fmla="*/ 79 w 80"/>
                <a:gd name="T43" fmla="*/ 92 h 216"/>
                <a:gd name="T44" fmla="*/ 71 w 80"/>
                <a:gd name="T45" fmla="*/ 77 h 216"/>
                <a:gd name="T46" fmla="*/ 2 w 80"/>
                <a:gd name="T47" fmla="*/ 78 h 216"/>
                <a:gd name="T48" fmla="*/ 8 w 80"/>
                <a:gd name="T49" fmla="*/ 84 h 216"/>
                <a:gd name="T50" fmla="*/ 72 w 80"/>
                <a:gd name="T51" fmla="*/ 44 h 216"/>
                <a:gd name="T52" fmla="*/ 70 w 80"/>
                <a:gd name="T53" fmla="*/ 70 h 216"/>
                <a:gd name="T54" fmla="*/ 72 w 80"/>
                <a:gd name="T55" fmla="*/ 44 h 216"/>
                <a:gd name="T56" fmla="*/ 2 w 80"/>
                <a:gd name="T57" fmla="*/ 71 h 216"/>
                <a:gd name="T58" fmla="*/ 15 w 80"/>
                <a:gd name="T59" fmla="*/ 48 h 216"/>
                <a:gd name="T60" fmla="*/ 40 w 80"/>
                <a:gd name="T61" fmla="*/ 0 h 216"/>
                <a:gd name="T62" fmla="*/ 18 w 80"/>
                <a:gd name="T63" fmla="*/ 40 h 216"/>
                <a:gd name="T64" fmla="*/ 62 w 80"/>
                <a:gd name="T65" fmla="*/ 40 h 216"/>
                <a:gd name="T66" fmla="*/ 40 w 80"/>
                <a:gd name="T67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0" h="216">
                  <a:moveTo>
                    <a:pt x="62" y="176"/>
                  </a:moveTo>
                  <a:cubicBezTo>
                    <a:pt x="56" y="190"/>
                    <a:pt x="48" y="199"/>
                    <a:pt x="40" y="199"/>
                  </a:cubicBezTo>
                  <a:cubicBezTo>
                    <a:pt x="31" y="199"/>
                    <a:pt x="24" y="190"/>
                    <a:pt x="18" y="176"/>
                  </a:cubicBezTo>
                  <a:cubicBezTo>
                    <a:pt x="15" y="177"/>
                    <a:pt x="13" y="179"/>
                    <a:pt x="10" y="180"/>
                  </a:cubicBezTo>
                  <a:cubicBezTo>
                    <a:pt x="17" y="202"/>
                    <a:pt x="28" y="216"/>
                    <a:pt x="40" y="216"/>
                  </a:cubicBezTo>
                  <a:cubicBezTo>
                    <a:pt x="52" y="216"/>
                    <a:pt x="62" y="202"/>
                    <a:pt x="70" y="180"/>
                  </a:cubicBezTo>
                  <a:cubicBezTo>
                    <a:pt x="67" y="179"/>
                    <a:pt x="65" y="177"/>
                    <a:pt x="62" y="176"/>
                  </a:cubicBezTo>
                  <a:moveTo>
                    <a:pt x="77" y="145"/>
                  </a:moveTo>
                  <a:cubicBezTo>
                    <a:pt x="75" y="146"/>
                    <a:pt x="73" y="146"/>
                    <a:pt x="70" y="146"/>
                  </a:cubicBezTo>
                  <a:cubicBezTo>
                    <a:pt x="69" y="154"/>
                    <a:pt x="67" y="162"/>
                    <a:pt x="65" y="168"/>
                  </a:cubicBezTo>
                  <a:cubicBezTo>
                    <a:pt x="67" y="170"/>
                    <a:pt x="70" y="171"/>
                    <a:pt x="72" y="172"/>
                  </a:cubicBezTo>
                  <a:cubicBezTo>
                    <a:pt x="74" y="164"/>
                    <a:pt x="76" y="155"/>
                    <a:pt x="77" y="145"/>
                  </a:cubicBezTo>
                  <a:moveTo>
                    <a:pt x="2" y="145"/>
                  </a:moveTo>
                  <a:cubicBezTo>
                    <a:pt x="4" y="155"/>
                    <a:pt x="5" y="164"/>
                    <a:pt x="8" y="172"/>
                  </a:cubicBezTo>
                  <a:cubicBezTo>
                    <a:pt x="10" y="171"/>
                    <a:pt x="12" y="170"/>
                    <a:pt x="15" y="168"/>
                  </a:cubicBezTo>
                  <a:cubicBezTo>
                    <a:pt x="13" y="162"/>
                    <a:pt x="11" y="154"/>
                    <a:pt x="10" y="146"/>
                  </a:cubicBezTo>
                  <a:cubicBezTo>
                    <a:pt x="7" y="146"/>
                    <a:pt x="5" y="146"/>
                    <a:pt x="2" y="145"/>
                  </a:cubicBezTo>
                  <a:moveTo>
                    <a:pt x="79" y="124"/>
                  </a:moveTo>
                  <a:cubicBezTo>
                    <a:pt x="77" y="127"/>
                    <a:pt x="75" y="130"/>
                    <a:pt x="72" y="132"/>
                  </a:cubicBezTo>
                  <a:cubicBezTo>
                    <a:pt x="72" y="135"/>
                    <a:pt x="72" y="137"/>
                    <a:pt x="71" y="139"/>
                  </a:cubicBezTo>
                  <a:cubicBezTo>
                    <a:pt x="74" y="139"/>
                    <a:pt x="76" y="139"/>
                    <a:pt x="78" y="138"/>
                  </a:cubicBezTo>
                  <a:cubicBezTo>
                    <a:pt x="79" y="134"/>
                    <a:pt x="79" y="129"/>
                    <a:pt x="79" y="124"/>
                  </a:cubicBezTo>
                  <a:moveTo>
                    <a:pt x="0" y="124"/>
                  </a:moveTo>
                  <a:cubicBezTo>
                    <a:pt x="1" y="129"/>
                    <a:pt x="1" y="134"/>
                    <a:pt x="2" y="138"/>
                  </a:cubicBezTo>
                  <a:cubicBezTo>
                    <a:pt x="4" y="139"/>
                    <a:pt x="6" y="139"/>
                    <a:pt x="9" y="139"/>
                  </a:cubicBezTo>
                  <a:cubicBezTo>
                    <a:pt x="8" y="137"/>
                    <a:pt x="8" y="135"/>
                    <a:pt x="8" y="132"/>
                  </a:cubicBezTo>
                  <a:cubicBezTo>
                    <a:pt x="5" y="130"/>
                    <a:pt x="3" y="127"/>
                    <a:pt x="0" y="124"/>
                  </a:cubicBezTo>
                  <a:moveTo>
                    <a:pt x="7" y="94"/>
                  </a:moveTo>
                  <a:cubicBezTo>
                    <a:pt x="5" y="97"/>
                    <a:pt x="2" y="100"/>
                    <a:pt x="0" y="102"/>
                  </a:cubicBezTo>
                  <a:cubicBezTo>
                    <a:pt x="0" y="104"/>
                    <a:pt x="0" y="106"/>
                    <a:pt x="0" y="108"/>
                  </a:cubicBezTo>
                  <a:cubicBezTo>
                    <a:pt x="0" y="110"/>
                    <a:pt x="0" y="112"/>
                    <a:pt x="0" y="114"/>
                  </a:cubicBezTo>
                  <a:cubicBezTo>
                    <a:pt x="2" y="116"/>
                    <a:pt x="5" y="119"/>
                    <a:pt x="7" y="122"/>
                  </a:cubicBezTo>
                  <a:cubicBezTo>
                    <a:pt x="7" y="117"/>
                    <a:pt x="7" y="113"/>
                    <a:pt x="7" y="108"/>
                  </a:cubicBezTo>
                  <a:cubicBezTo>
                    <a:pt x="7" y="103"/>
                    <a:pt x="7" y="99"/>
                    <a:pt x="7" y="94"/>
                  </a:cubicBezTo>
                  <a:moveTo>
                    <a:pt x="73" y="94"/>
                  </a:moveTo>
                  <a:cubicBezTo>
                    <a:pt x="73" y="99"/>
                    <a:pt x="73" y="103"/>
                    <a:pt x="73" y="108"/>
                  </a:cubicBezTo>
                  <a:cubicBezTo>
                    <a:pt x="73" y="113"/>
                    <a:pt x="73" y="117"/>
                    <a:pt x="73" y="122"/>
                  </a:cubicBezTo>
                  <a:cubicBezTo>
                    <a:pt x="75" y="119"/>
                    <a:pt x="78" y="116"/>
                    <a:pt x="80" y="114"/>
                  </a:cubicBezTo>
                  <a:cubicBezTo>
                    <a:pt x="80" y="112"/>
                    <a:pt x="80" y="110"/>
                    <a:pt x="80" y="108"/>
                  </a:cubicBezTo>
                  <a:cubicBezTo>
                    <a:pt x="80" y="106"/>
                    <a:pt x="80" y="104"/>
                    <a:pt x="80" y="102"/>
                  </a:cubicBezTo>
                  <a:cubicBezTo>
                    <a:pt x="78" y="100"/>
                    <a:pt x="75" y="97"/>
                    <a:pt x="73" y="94"/>
                  </a:cubicBezTo>
                  <a:moveTo>
                    <a:pt x="71" y="77"/>
                  </a:moveTo>
                  <a:cubicBezTo>
                    <a:pt x="72" y="79"/>
                    <a:pt x="72" y="81"/>
                    <a:pt x="72" y="84"/>
                  </a:cubicBezTo>
                  <a:cubicBezTo>
                    <a:pt x="75" y="86"/>
                    <a:pt x="77" y="89"/>
                    <a:pt x="79" y="92"/>
                  </a:cubicBezTo>
                  <a:cubicBezTo>
                    <a:pt x="79" y="87"/>
                    <a:pt x="79" y="82"/>
                    <a:pt x="78" y="78"/>
                  </a:cubicBezTo>
                  <a:cubicBezTo>
                    <a:pt x="76" y="77"/>
                    <a:pt x="74" y="77"/>
                    <a:pt x="71" y="77"/>
                  </a:cubicBezTo>
                  <a:moveTo>
                    <a:pt x="9" y="77"/>
                  </a:moveTo>
                  <a:cubicBezTo>
                    <a:pt x="6" y="77"/>
                    <a:pt x="4" y="77"/>
                    <a:pt x="2" y="78"/>
                  </a:cubicBezTo>
                  <a:cubicBezTo>
                    <a:pt x="1" y="82"/>
                    <a:pt x="1" y="87"/>
                    <a:pt x="0" y="92"/>
                  </a:cubicBezTo>
                  <a:cubicBezTo>
                    <a:pt x="3" y="89"/>
                    <a:pt x="5" y="86"/>
                    <a:pt x="8" y="84"/>
                  </a:cubicBezTo>
                  <a:cubicBezTo>
                    <a:pt x="8" y="81"/>
                    <a:pt x="8" y="79"/>
                    <a:pt x="9" y="77"/>
                  </a:cubicBezTo>
                  <a:moveTo>
                    <a:pt x="72" y="44"/>
                  </a:moveTo>
                  <a:cubicBezTo>
                    <a:pt x="70" y="45"/>
                    <a:pt x="67" y="46"/>
                    <a:pt x="65" y="48"/>
                  </a:cubicBezTo>
                  <a:cubicBezTo>
                    <a:pt x="67" y="54"/>
                    <a:pt x="69" y="62"/>
                    <a:pt x="70" y="70"/>
                  </a:cubicBezTo>
                  <a:cubicBezTo>
                    <a:pt x="73" y="70"/>
                    <a:pt x="75" y="70"/>
                    <a:pt x="77" y="71"/>
                  </a:cubicBezTo>
                  <a:cubicBezTo>
                    <a:pt x="76" y="61"/>
                    <a:pt x="74" y="52"/>
                    <a:pt x="72" y="44"/>
                  </a:cubicBezTo>
                  <a:moveTo>
                    <a:pt x="8" y="44"/>
                  </a:moveTo>
                  <a:cubicBezTo>
                    <a:pt x="5" y="52"/>
                    <a:pt x="4" y="61"/>
                    <a:pt x="2" y="71"/>
                  </a:cubicBezTo>
                  <a:cubicBezTo>
                    <a:pt x="5" y="70"/>
                    <a:pt x="7" y="70"/>
                    <a:pt x="10" y="70"/>
                  </a:cubicBezTo>
                  <a:cubicBezTo>
                    <a:pt x="11" y="62"/>
                    <a:pt x="13" y="54"/>
                    <a:pt x="15" y="48"/>
                  </a:cubicBezTo>
                  <a:cubicBezTo>
                    <a:pt x="12" y="46"/>
                    <a:pt x="10" y="45"/>
                    <a:pt x="8" y="44"/>
                  </a:cubicBezTo>
                  <a:moveTo>
                    <a:pt x="40" y="0"/>
                  </a:moveTo>
                  <a:cubicBezTo>
                    <a:pt x="28" y="0"/>
                    <a:pt x="17" y="14"/>
                    <a:pt x="10" y="36"/>
                  </a:cubicBezTo>
                  <a:cubicBezTo>
                    <a:pt x="13" y="37"/>
                    <a:pt x="15" y="39"/>
                    <a:pt x="18" y="40"/>
                  </a:cubicBezTo>
                  <a:cubicBezTo>
                    <a:pt x="24" y="26"/>
                    <a:pt x="31" y="17"/>
                    <a:pt x="40" y="17"/>
                  </a:cubicBezTo>
                  <a:cubicBezTo>
                    <a:pt x="48" y="17"/>
                    <a:pt x="56" y="26"/>
                    <a:pt x="62" y="40"/>
                  </a:cubicBezTo>
                  <a:cubicBezTo>
                    <a:pt x="65" y="39"/>
                    <a:pt x="67" y="37"/>
                    <a:pt x="70" y="36"/>
                  </a:cubicBezTo>
                  <a:cubicBezTo>
                    <a:pt x="62" y="14"/>
                    <a:pt x="52" y="0"/>
                    <a:pt x="40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37" name="Freeform 48"/>
            <p:cNvSpPr>
              <a:spLocks noEditPoints="1"/>
            </p:cNvSpPr>
            <p:nvPr/>
          </p:nvSpPr>
          <p:spPr bwMode="auto">
            <a:xfrm>
              <a:off x="1539875" y="3317875"/>
              <a:ext cx="811213" cy="300038"/>
            </a:xfrm>
            <a:custGeom>
              <a:avLst/>
              <a:gdLst>
                <a:gd name="T0" fmla="*/ 108 w 216"/>
                <a:gd name="T1" fmla="*/ 73 h 80"/>
                <a:gd name="T2" fmla="*/ 102 w 216"/>
                <a:gd name="T3" fmla="*/ 80 h 80"/>
                <a:gd name="T4" fmla="*/ 114 w 216"/>
                <a:gd name="T5" fmla="*/ 80 h 80"/>
                <a:gd name="T6" fmla="*/ 48 w 216"/>
                <a:gd name="T7" fmla="*/ 65 h 80"/>
                <a:gd name="T8" fmla="*/ 70 w 216"/>
                <a:gd name="T9" fmla="*/ 77 h 80"/>
                <a:gd name="T10" fmla="*/ 92 w 216"/>
                <a:gd name="T11" fmla="*/ 79 h 80"/>
                <a:gd name="T12" fmla="*/ 77 w 216"/>
                <a:gd name="T13" fmla="*/ 71 h 80"/>
                <a:gd name="T14" fmla="*/ 48 w 216"/>
                <a:gd name="T15" fmla="*/ 65 h 80"/>
                <a:gd name="T16" fmla="*/ 146 w 216"/>
                <a:gd name="T17" fmla="*/ 70 h 80"/>
                <a:gd name="T18" fmla="*/ 132 w 216"/>
                <a:gd name="T19" fmla="*/ 72 h 80"/>
                <a:gd name="T20" fmla="*/ 138 w 216"/>
                <a:gd name="T21" fmla="*/ 78 h 80"/>
                <a:gd name="T22" fmla="*/ 172 w 216"/>
                <a:gd name="T23" fmla="*/ 72 h 80"/>
                <a:gd name="T24" fmla="*/ 180 w 216"/>
                <a:gd name="T25" fmla="*/ 10 h 80"/>
                <a:gd name="T26" fmla="*/ 199 w 216"/>
                <a:gd name="T27" fmla="*/ 40 h 80"/>
                <a:gd name="T28" fmla="*/ 180 w 216"/>
                <a:gd name="T29" fmla="*/ 70 h 80"/>
                <a:gd name="T30" fmla="*/ 180 w 216"/>
                <a:gd name="T31" fmla="*/ 10 h 80"/>
                <a:gd name="T32" fmla="*/ 0 w 216"/>
                <a:gd name="T33" fmla="*/ 40 h 80"/>
                <a:gd name="T34" fmla="*/ 40 w 216"/>
                <a:gd name="T35" fmla="*/ 62 h 80"/>
                <a:gd name="T36" fmla="*/ 40 w 216"/>
                <a:gd name="T37" fmla="*/ 18 h 80"/>
                <a:gd name="T38" fmla="*/ 124 w 216"/>
                <a:gd name="T39" fmla="*/ 1 h 80"/>
                <a:gd name="T40" fmla="*/ 139 w 216"/>
                <a:gd name="T41" fmla="*/ 9 h 80"/>
                <a:gd name="T42" fmla="*/ 168 w 216"/>
                <a:gd name="T43" fmla="*/ 15 h 80"/>
                <a:gd name="T44" fmla="*/ 145 w 216"/>
                <a:gd name="T45" fmla="*/ 3 h 80"/>
                <a:gd name="T46" fmla="*/ 124 w 216"/>
                <a:gd name="T47" fmla="*/ 1 h 80"/>
                <a:gd name="T48" fmla="*/ 78 w 216"/>
                <a:gd name="T49" fmla="*/ 2 h 80"/>
                <a:gd name="T50" fmla="*/ 44 w 216"/>
                <a:gd name="T51" fmla="*/ 8 h 80"/>
                <a:gd name="T52" fmla="*/ 70 w 216"/>
                <a:gd name="T53" fmla="*/ 10 h 80"/>
                <a:gd name="T54" fmla="*/ 84 w 216"/>
                <a:gd name="T55" fmla="*/ 8 h 80"/>
                <a:gd name="T56" fmla="*/ 108 w 216"/>
                <a:gd name="T57" fmla="*/ 0 h 80"/>
                <a:gd name="T58" fmla="*/ 94 w 216"/>
                <a:gd name="T59" fmla="*/ 7 h 80"/>
                <a:gd name="T60" fmla="*/ 122 w 216"/>
                <a:gd name="T61" fmla="*/ 7 h 80"/>
                <a:gd name="T62" fmla="*/ 108 w 216"/>
                <a:gd name="T6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6" h="80">
                  <a:moveTo>
                    <a:pt x="122" y="73"/>
                  </a:moveTo>
                  <a:cubicBezTo>
                    <a:pt x="117" y="73"/>
                    <a:pt x="113" y="73"/>
                    <a:pt x="108" y="73"/>
                  </a:cubicBezTo>
                  <a:cubicBezTo>
                    <a:pt x="103" y="73"/>
                    <a:pt x="99" y="73"/>
                    <a:pt x="94" y="73"/>
                  </a:cubicBezTo>
                  <a:cubicBezTo>
                    <a:pt x="97" y="75"/>
                    <a:pt x="100" y="78"/>
                    <a:pt x="102" y="80"/>
                  </a:cubicBezTo>
                  <a:cubicBezTo>
                    <a:pt x="104" y="80"/>
                    <a:pt x="106" y="80"/>
                    <a:pt x="108" y="80"/>
                  </a:cubicBezTo>
                  <a:cubicBezTo>
                    <a:pt x="110" y="80"/>
                    <a:pt x="112" y="80"/>
                    <a:pt x="114" y="80"/>
                  </a:cubicBezTo>
                  <a:cubicBezTo>
                    <a:pt x="116" y="78"/>
                    <a:pt x="119" y="75"/>
                    <a:pt x="122" y="73"/>
                  </a:cubicBezTo>
                  <a:moveTo>
                    <a:pt x="48" y="65"/>
                  </a:moveTo>
                  <a:cubicBezTo>
                    <a:pt x="46" y="67"/>
                    <a:pt x="45" y="70"/>
                    <a:pt x="44" y="72"/>
                  </a:cubicBezTo>
                  <a:cubicBezTo>
                    <a:pt x="52" y="74"/>
                    <a:pt x="61" y="76"/>
                    <a:pt x="70" y="77"/>
                  </a:cubicBezTo>
                  <a:cubicBezTo>
                    <a:pt x="73" y="78"/>
                    <a:pt x="75" y="78"/>
                    <a:pt x="78" y="78"/>
                  </a:cubicBezTo>
                  <a:cubicBezTo>
                    <a:pt x="82" y="79"/>
                    <a:pt x="87" y="79"/>
                    <a:pt x="92" y="79"/>
                  </a:cubicBezTo>
                  <a:cubicBezTo>
                    <a:pt x="89" y="77"/>
                    <a:pt x="86" y="75"/>
                    <a:pt x="84" y="72"/>
                  </a:cubicBezTo>
                  <a:cubicBezTo>
                    <a:pt x="81" y="72"/>
                    <a:pt x="79" y="72"/>
                    <a:pt x="77" y="71"/>
                  </a:cubicBezTo>
                  <a:cubicBezTo>
                    <a:pt x="74" y="71"/>
                    <a:pt x="72" y="71"/>
                    <a:pt x="70" y="70"/>
                  </a:cubicBezTo>
                  <a:cubicBezTo>
                    <a:pt x="62" y="69"/>
                    <a:pt x="54" y="67"/>
                    <a:pt x="48" y="65"/>
                  </a:cubicBezTo>
                  <a:moveTo>
                    <a:pt x="168" y="65"/>
                  </a:moveTo>
                  <a:cubicBezTo>
                    <a:pt x="162" y="67"/>
                    <a:pt x="154" y="69"/>
                    <a:pt x="146" y="70"/>
                  </a:cubicBezTo>
                  <a:cubicBezTo>
                    <a:pt x="144" y="71"/>
                    <a:pt x="142" y="71"/>
                    <a:pt x="139" y="71"/>
                  </a:cubicBezTo>
                  <a:cubicBezTo>
                    <a:pt x="137" y="72"/>
                    <a:pt x="135" y="72"/>
                    <a:pt x="132" y="72"/>
                  </a:cubicBezTo>
                  <a:cubicBezTo>
                    <a:pt x="129" y="75"/>
                    <a:pt x="127" y="77"/>
                    <a:pt x="124" y="79"/>
                  </a:cubicBezTo>
                  <a:cubicBezTo>
                    <a:pt x="129" y="79"/>
                    <a:pt x="134" y="79"/>
                    <a:pt x="138" y="78"/>
                  </a:cubicBezTo>
                  <a:cubicBezTo>
                    <a:pt x="141" y="78"/>
                    <a:pt x="143" y="78"/>
                    <a:pt x="145" y="77"/>
                  </a:cubicBezTo>
                  <a:cubicBezTo>
                    <a:pt x="155" y="76"/>
                    <a:pt x="164" y="74"/>
                    <a:pt x="172" y="72"/>
                  </a:cubicBezTo>
                  <a:cubicBezTo>
                    <a:pt x="171" y="70"/>
                    <a:pt x="169" y="67"/>
                    <a:pt x="168" y="65"/>
                  </a:cubicBezTo>
                  <a:moveTo>
                    <a:pt x="180" y="10"/>
                  </a:moveTo>
                  <a:cubicBezTo>
                    <a:pt x="179" y="13"/>
                    <a:pt x="177" y="15"/>
                    <a:pt x="176" y="18"/>
                  </a:cubicBezTo>
                  <a:cubicBezTo>
                    <a:pt x="190" y="24"/>
                    <a:pt x="199" y="31"/>
                    <a:pt x="199" y="40"/>
                  </a:cubicBezTo>
                  <a:cubicBezTo>
                    <a:pt x="199" y="49"/>
                    <a:pt x="190" y="56"/>
                    <a:pt x="176" y="62"/>
                  </a:cubicBezTo>
                  <a:cubicBezTo>
                    <a:pt x="177" y="65"/>
                    <a:pt x="179" y="67"/>
                    <a:pt x="180" y="70"/>
                  </a:cubicBezTo>
                  <a:cubicBezTo>
                    <a:pt x="202" y="63"/>
                    <a:pt x="216" y="52"/>
                    <a:pt x="216" y="40"/>
                  </a:cubicBezTo>
                  <a:cubicBezTo>
                    <a:pt x="216" y="28"/>
                    <a:pt x="202" y="17"/>
                    <a:pt x="180" y="10"/>
                  </a:cubicBezTo>
                  <a:moveTo>
                    <a:pt x="36" y="10"/>
                  </a:moveTo>
                  <a:cubicBezTo>
                    <a:pt x="14" y="17"/>
                    <a:pt x="0" y="28"/>
                    <a:pt x="0" y="40"/>
                  </a:cubicBezTo>
                  <a:cubicBezTo>
                    <a:pt x="0" y="52"/>
                    <a:pt x="14" y="63"/>
                    <a:pt x="36" y="70"/>
                  </a:cubicBezTo>
                  <a:cubicBezTo>
                    <a:pt x="37" y="67"/>
                    <a:pt x="39" y="65"/>
                    <a:pt x="40" y="62"/>
                  </a:cubicBezTo>
                  <a:cubicBezTo>
                    <a:pt x="26" y="56"/>
                    <a:pt x="17" y="49"/>
                    <a:pt x="17" y="40"/>
                  </a:cubicBezTo>
                  <a:cubicBezTo>
                    <a:pt x="17" y="31"/>
                    <a:pt x="26" y="24"/>
                    <a:pt x="40" y="18"/>
                  </a:cubicBezTo>
                  <a:cubicBezTo>
                    <a:pt x="39" y="15"/>
                    <a:pt x="37" y="13"/>
                    <a:pt x="36" y="10"/>
                  </a:cubicBezTo>
                  <a:moveTo>
                    <a:pt x="124" y="1"/>
                  </a:moveTo>
                  <a:cubicBezTo>
                    <a:pt x="127" y="3"/>
                    <a:pt x="129" y="5"/>
                    <a:pt x="132" y="8"/>
                  </a:cubicBezTo>
                  <a:cubicBezTo>
                    <a:pt x="135" y="8"/>
                    <a:pt x="137" y="8"/>
                    <a:pt x="139" y="9"/>
                  </a:cubicBezTo>
                  <a:cubicBezTo>
                    <a:pt x="142" y="9"/>
                    <a:pt x="144" y="9"/>
                    <a:pt x="146" y="10"/>
                  </a:cubicBezTo>
                  <a:cubicBezTo>
                    <a:pt x="154" y="11"/>
                    <a:pt x="162" y="13"/>
                    <a:pt x="168" y="15"/>
                  </a:cubicBezTo>
                  <a:cubicBezTo>
                    <a:pt x="169" y="13"/>
                    <a:pt x="171" y="10"/>
                    <a:pt x="172" y="8"/>
                  </a:cubicBezTo>
                  <a:cubicBezTo>
                    <a:pt x="164" y="6"/>
                    <a:pt x="155" y="4"/>
                    <a:pt x="145" y="3"/>
                  </a:cubicBezTo>
                  <a:cubicBezTo>
                    <a:pt x="143" y="2"/>
                    <a:pt x="141" y="2"/>
                    <a:pt x="138" y="2"/>
                  </a:cubicBezTo>
                  <a:cubicBezTo>
                    <a:pt x="134" y="1"/>
                    <a:pt x="129" y="1"/>
                    <a:pt x="124" y="1"/>
                  </a:cubicBezTo>
                  <a:moveTo>
                    <a:pt x="92" y="1"/>
                  </a:moveTo>
                  <a:cubicBezTo>
                    <a:pt x="87" y="1"/>
                    <a:pt x="82" y="1"/>
                    <a:pt x="78" y="2"/>
                  </a:cubicBezTo>
                  <a:cubicBezTo>
                    <a:pt x="75" y="2"/>
                    <a:pt x="73" y="2"/>
                    <a:pt x="70" y="3"/>
                  </a:cubicBezTo>
                  <a:cubicBezTo>
                    <a:pt x="61" y="4"/>
                    <a:pt x="52" y="6"/>
                    <a:pt x="44" y="8"/>
                  </a:cubicBezTo>
                  <a:cubicBezTo>
                    <a:pt x="45" y="10"/>
                    <a:pt x="46" y="13"/>
                    <a:pt x="48" y="15"/>
                  </a:cubicBezTo>
                  <a:cubicBezTo>
                    <a:pt x="54" y="13"/>
                    <a:pt x="62" y="11"/>
                    <a:pt x="70" y="10"/>
                  </a:cubicBezTo>
                  <a:cubicBezTo>
                    <a:pt x="72" y="9"/>
                    <a:pt x="74" y="9"/>
                    <a:pt x="77" y="9"/>
                  </a:cubicBezTo>
                  <a:cubicBezTo>
                    <a:pt x="79" y="8"/>
                    <a:pt x="81" y="8"/>
                    <a:pt x="84" y="8"/>
                  </a:cubicBezTo>
                  <a:cubicBezTo>
                    <a:pt x="86" y="5"/>
                    <a:pt x="89" y="3"/>
                    <a:pt x="92" y="1"/>
                  </a:cubicBezTo>
                  <a:moveTo>
                    <a:pt x="108" y="0"/>
                  </a:moveTo>
                  <a:cubicBezTo>
                    <a:pt x="106" y="0"/>
                    <a:pt x="104" y="0"/>
                    <a:pt x="102" y="0"/>
                  </a:cubicBezTo>
                  <a:cubicBezTo>
                    <a:pt x="100" y="2"/>
                    <a:pt x="97" y="5"/>
                    <a:pt x="94" y="7"/>
                  </a:cubicBezTo>
                  <a:cubicBezTo>
                    <a:pt x="99" y="7"/>
                    <a:pt x="103" y="7"/>
                    <a:pt x="108" y="7"/>
                  </a:cubicBezTo>
                  <a:cubicBezTo>
                    <a:pt x="113" y="7"/>
                    <a:pt x="117" y="7"/>
                    <a:pt x="122" y="7"/>
                  </a:cubicBezTo>
                  <a:cubicBezTo>
                    <a:pt x="119" y="5"/>
                    <a:pt x="116" y="2"/>
                    <a:pt x="114" y="0"/>
                  </a:cubicBezTo>
                  <a:cubicBezTo>
                    <a:pt x="112" y="0"/>
                    <a:pt x="110" y="0"/>
                    <a:pt x="108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38" name="Freeform 49"/>
            <p:cNvSpPr>
              <a:spLocks noEditPoints="1"/>
            </p:cNvSpPr>
            <p:nvPr/>
          </p:nvSpPr>
          <p:spPr bwMode="auto">
            <a:xfrm>
              <a:off x="1625600" y="3160713"/>
              <a:ext cx="639763" cy="615950"/>
            </a:xfrm>
            <a:custGeom>
              <a:avLst/>
              <a:gdLst>
                <a:gd name="T0" fmla="*/ 17 w 170"/>
                <a:gd name="T1" fmla="*/ 104 h 164"/>
                <a:gd name="T2" fmla="*/ 8 w 170"/>
                <a:gd name="T3" fmla="*/ 159 h 164"/>
                <a:gd name="T4" fmla="*/ 55 w 170"/>
                <a:gd name="T5" fmla="*/ 154 h 164"/>
                <a:gd name="T6" fmla="*/ 85 w 170"/>
                <a:gd name="T7" fmla="*/ 135 h 164"/>
                <a:gd name="T8" fmla="*/ 60 w 170"/>
                <a:gd name="T9" fmla="*/ 142 h 164"/>
                <a:gd name="T10" fmla="*/ 33 w 170"/>
                <a:gd name="T11" fmla="*/ 150 h 164"/>
                <a:gd name="T12" fmla="*/ 21 w 170"/>
                <a:gd name="T13" fmla="*/ 114 h 164"/>
                <a:gd name="T14" fmla="*/ 36 w 170"/>
                <a:gd name="T15" fmla="*/ 88 h 164"/>
                <a:gd name="T16" fmla="*/ 129 w 170"/>
                <a:gd name="T17" fmla="*/ 82 h 164"/>
                <a:gd name="T18" fmla="*/ 118 w 170"/>
                <a:gd name="T19" fmla="*/ 96 h 164"/>
                <a:gd name="T20" fmla="*/ 99 w 170"/>
                <a:gd name="T21" fmla="*/ 115 h 164"/>
                <a:gd name="T22" fmla="*/ 85 w 170"/>
                <a:gd name="T23" fmla="*/ 126 h 164"/>
                <a:gd name="T24" fmla="*/ 101 w 170"/>
                <a:gd name="T25" fmla="*/ 121 h 164"/>
                <a:gd name="T26" fmla="*/ 113 w 170"/>
                <a:gd name="T27" fmla="*/ 110 h 164"/>
                <a:gd name="T28" fmla="*/ 124 w 170"/>
                <a:gd name="T29" fmla="*/ 98 h 164"/>
                <a:gd name="T30" fmla="*/ 129 w 170"/>
                <a:gd name="T31" fmla="*/ 82 h 164"/>
                <a:gd name="T32" fmla="*/ 69 w 170"/>
                <a:gd name="T33" fmla="*/ 43 h 164"/>
                <a:gd name="T34" fmla="*/ 57 w 170"/>
                <a:gd name="T35" fmla="*/ 54 h 164"/>
                <a:gd name="T36" fmla="*/ 45 w 170"/>
                <a:gd name="T37" fmla="*/ 66 h 164"/>
                <a:gd name="T38" fmla="*/ 41 w 170"/>
                <a:gd name="T39" fmla="*/ 82 h 164"/>
                <a:gd name="T40" fmla="*/ 52 w 170"/>
                <a:gd name="T41" fmla="*/ 68 h 164"/>
                <a:gd name="T42" fmla="*/ 71 w 170"/>
                <a:gd name="T43" fmla="*/ 49 h 164"/>
                <a:gd name="T44" fmla="*/ 85 w 170"/>
                <a:gd name="T45" fmla="*/ 38 h 164"/>
                <a:gd name="T46" fmla="*/ 147 w 170"/>
                <a:gd name="T47" fmla="*/ 0 h 164"/>
                <a:gd name="T48" fmla="*/ 107 w 170"/>
                <a:gd name="T49" fmla="*/ 14 h 164"/>
                <a:gd name="T50" fmla="*/ 91 w 170"/>
                <a:gd name="T51" fmla="*/ 33 h 164"/>
                <a:gd name="T52" fmla="*/ 117 w 170"/>
                <a:gd name="T53" fmla="*/ 18 h 164"/>
                <a:gd name="T54" fmla="*/ 149 w 170"/>
                <a:gd name="T55" fmla="*/ 18 h 164"/>
                <a:gd name="T56" fmla="*/ 145 w 170"/>
                <a:gd name="T57" fmla="*/ 57 h 164"/>
                <a:gd name="T58" fmla="*/ 138 w 170"/>
                <a:gd name="T59" fmla="*/ 82 h 164"/>
                <a:gd name="T60" fmla="*/ 157 w 170"/>
                <a:gd name="T61" fmla="*/ 52 h 164"/>
                <a:gd name="T62" fmla="*/ 147 w 170"/>
                <a:gd name="T6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0" h="164">
                  <a:moveTo>
                    <a:pt x="32" y="82"/>
                  </a:moveTo>
                  <a:cubicBezTo>
                    <a:pt x="26" y="90"/>
                    <a:pt x="21" y="97"/>
                    <a:pt x="17" y="104"/>
                  </a:cubicBezTo>
                  <a:cubicBezTo>
                    <a:pt x="16" y="107"/>
                    <a:pt x="14" y="109"/>
                    <a:pt x="13" y="112"/>
                  </a:cubicBezTo>
                  <a:cubicBezTo>
                    <a:pt x="2" y="133"/>
                    <a:pt x="0" y="150"/>
                    <a:pt x="8" y="159"/>
                  </a:cubicBezTo>
                  <a:cubicBezTo>
                    <a:pt x="12" y="162"/>
                    <a:pt x="17" y="164"/>
                    <a:pt x="23" y="164"/>
                  </a:cubicBezTo>
                  <a:cubicBezTo>
                    <a:pt x="32" y="164"/>
                    <a:pt x="43" y="160"/>
                    <a:pt x="55" y="154"/>
                  </a:cubicBezTo>
                  <a:cubicBezTo>
                    <a:pt x="58" y="153"/>
                    <a:pt x="60" y="151"/>
                    <a:pt x="63" y="150"/>
                  </a:cubicBezTo>
                  <a:cubicBezTo>
                    <a:pt x="70" y="146"/>
                    <a:pt x="77" y="141"/>
                    <a:pt x="85" y="135"/>
                  </a:cubicBezTo>
                  <a:cubicBezTo>
                    <a:pt x="83" y="134"/>
                    <a:pt x="81" y="132"/>
                    <a:pt x="79" y="131"/>
                  </a:cubicBezTo>
                  <a:cubicBezTo>
                    <a:pt x="73" y="135"/>
                    <a:pt x="66" y="139"/>
                    <a:pt x="60" y="142"/>
                  </a:cubicBezTo>
                  <a:cubicBezTo>
                    <a:pt x="57" y="144"/>
                    <a:pt x="55" y="145"/>
                    <a:pt x="53" y="146"/>
                  </a:cubicBezTo>
                  <a:cubicBezTo>
                    <a:pt x="45" y="149"/>
                    <a:pt x="38" y="150"/>
                    <a:pt x="33" y="150"/>
                  </a:cubicBezTo>
                  <a:cubicBezTo>
                    <a:pt x="28" y="150"/>
                    <a:pt x="24" y="149"/>
                    <a:pt x="21" y="146"/>
                  </a:cubicBezTo>
                  <a:cubicBezTo>
                    <a:pt x="15" y="140"/>
                    <a:pt x="15" y="129"/>
                    <a:pt x="21" y="114"/>
                  </a:cubicBezTo>
                  <a:cubicBezTo>
                    <a:pt x="22" y="112"/>
                    <a:pt x="23" y="109"/>
                    <a:pt x="25" y="107"/>
                  </a:cubicBezTo>
                  <a:cubicBezTo>
                    <a:pt x="28" y="101"/>
                    <a:pt x="32" y="94"/>
                    <a:pt x="36" y="88"/>
                  </a:cubicBezTo>
                  <a:cubicBezTo>
                    <a:pt x="35" y="86"/>
                    <a:pt x="33" y="84"/>
                    <a:pt x="32" y="82"/>
                  </a:cubicBezTo>
                  <a:moveTo>
                    <a:pt x="129" y="82"/>
                  </a:moveTo>
                  <a:cubicBezTo>
                    <a:pt x="128" y="84"/>
                    <a:pt x="126" y="86"/>
                    <a:pt x="125" y="88"/>
                  </a:cubicBezTo>
                  <a:cubicBezTo>
                    <a:pt x="123" y="90"/>
                    <a:pt x="120" y="93"/>
                    <a:pt x="118" y="96"/>
                  </a:cubicBezTo>
                  <a:cubicBezTo>
                    <a:pt x="115" y="99"/>
                    <a:pt x="112" y="102"/>
                    <a:pt x="109" y="106"/>
                  </a:cubicBezTo>
                  <a:cubicBezTo>
                    <a:pt x="105" y="109"/>
                    <a:pt x="102" y="112"/>
                    <a:pt x="99" y="115"/>
                  </a:cubicBezTo>
                  <a:cubicBezTo>
                    <a:pt x="96" y="117"/>
                    <a:pt x="93" y="120"/>
                    <a:pt x="91" y="122"/>
                  </a:cubicBezTo>
                  <a:cubicBezTo>
                    <a:pt x="89" y="123"/>
                    <a:pt x="87" y="125"/>
                    <a:pt x="85" y="126"/>
                  </a:cubicBezTo>
                  <a:cubicBezTo>
                    <a:pt x="87" y="128"/>
                    <a:pt x="89" y="129"/>
                    <a:pt x="91" y="131"/>
                  </a:cubicBezTo>
                  <a:cubicBezTo>
                    <a:pt x="94" y="128"/>
                    <a:pt x="98" y="125"/>
                    <a:pt x="101" y="121"/>
                  </a:cubicBezTo>
                  <a:cubicBezTo>
                    <a:pt x="104" y="119"/>
                    <a:pt x="106" y="117"/>
                    <a:pt x="109" y="114"/>
                  </a:cubicBezTo>
                  <a:cubicBezTo>
                    <a:pt x="110" y="113"/>
                    <a:pt x="112" y="112"/>
                    <a:pt x="113" y="110"/>
                  </a:cubicBezTo>
                  <a:cubicBezTo>
                    <a:pt x="115" y="109"/>
                    <a:pt x="116" y="108"/>
                    <a:pt x="117" y="106"/>
                  </a:cubicBezTo>
                  <a:cubicBezTo>
                    <a:pt x="120" y="104"/>
                    <a:pt x="122" y="101"/>
                    <a:pt x="124" y="98"/>
                  </a:cubicBezTo>
                  <a:cubicBezTo>
                    <a:pt x="128" y="95"/>
                    <a:pt x="131" y="91"/>
                    <a:pt x="133" y="88"/>
                  </a:cubicBezTo>
                  <a:cubicBezTo>
                    <a:pt x="132" y="86"/>
                    <a:pt x="131" y="84"/>
                    <a:pt x="129" y="82"/>
                  </a:cubicBezTo>
                  <a:moveTo>
                    <a:pt x="79" y="33"/>
                  </a:moveTo>
                  <a:cubicBezTo>
                    <a:pt x="76" y="36"/>
                    <a:pt x="72" y="39"/>
                    <a:pt x="69" y="43"/>
                  </a:cubicBezTo>
                  <a:cubicBezTo>
                    <a:pt x="66" y="45"/>
                    <a:pt x="63" y="47"/>
                    <a:pt x="61" y="50"/>
                  </a:cubicBezTo>
                  <a:cubicBezTo>
                    <a:pt x="59" y="51"/>
                    <a:pt x="58" y="52"/>
                    <a:pt x="57" y="54"/>
                  </a:cubicBezTo>
                  <a:cubicBezTo>
                    <a:pt x="55" y="55"/>
                    <a:pt x="54" y="57"/>
                    <a:pt x="53" y="58"/>
                  </a:cubicBezTo>
                  <a:cubicBezTo>
                    <a:pt x="50" y="60"/>
                    <a:pt x="48" y="63"/>
                    <a:pt x="45" y="66"/>
                  </a:cubicBezTo>
                  <a:cubicBezTo>
                    <a:pt x="42" y="69"/>
                    <a:pt x="39" y="73"/>
                    <a:pt x="36" y="76"/>
                  </a:cubicBezTo>
                  <a:cubicBezTo>
                    <a:pt x="38" y="78"/>
                    <a:pt x="39" y="80"/>
                    <a:pt x="41" y="82"/>
                  </a:cubicBezTo>
                  <a:cubicBezTo>
                    <a:pt x="42" y="80"/>
                    <a:pt x="44" y="78"/>
                    <a:pt x="45" y="76"/>
                  </a:cubicBezTo>
                  <a:cubicBezTo>
                    <a:pt x="47" y="74"/>
                    <a:pt x="50" y="71"/>
                    <a:pt x="52" y="68"/>
                  </a:cubicBezTo>
                  <a:cubicBezTo>
                    <a:pt x="55" y="65"/>
                    <a:pt x="58" y="62"/>
                    <a:pt x="61" y="58"/>
                  </a:cubicBezTo>
                  <a:cubicBezTo>
                    <a:pt x="65" y="55"/>
                    <a:pt x="68" y="52"/>
                    <a:pt x="71" y="49"/>
                  </a:cubicBezTo>
                  <a:cubicBezTo>
                    <a:pt x="74" y="47"/>
                    <a:pt x="77" y="44"/>
                    <a:pt x="79" y="42"/>
                  </a:cubicBezTo>
                  <a:cubicBezTo>
                    <a:pt x="81" y="41"/>
                    <a:pt x="83" y="39"/>
                    <a:pt x="85" y="38"/>
                  </a:cubicBezTo>
                  <a:cubicBezTo>
                    <a:pt x="83" y="36"/>
                    <a:pt x="81" y="35"/>
                    <a:pt x="79" y="33"/>
                  </a:cubicBezTo>
                  <a:moveTo>
                    <a:pt x="147" y="0"/>
                  </a:moveTo>
                  <a:cubicBezTo>
                    <a:pt x="138" y="0"/>
                    <a:pt x="127" y="4"/>
                    <a:pt x="115" y="10"/>
                  </a:cubicBezTo>
                  <a:cubicBezTo>
                    <a:pt x="112" y="11"/>
                    <a:pt x="110" y="13"/>
                    <a:pt x="107" y="14"/>
                  </a:cubicBezTo>
                  <a:cubicBezTo>
                    <a:pt x="100" y="18"/>
                    <a:pt x="92" y="23"/>
                    <a:pt x="85" y="29"/>
                  </a:cubicBezTo>
                  <a:cubicBezTo>
                    <a:pt x="87" y="30"/>
                    <a:pt x="89" y="32"/>
                    <a:pt x="91" y="33"/>
                  </a:cubicBezTo>
                  <a:cubicBezTo>
                    <a:pt x="97" y="29"/>
                    <a:pt x="104" y="25"/>
                    <a:pt x="110" y="22"/>
                  </a:cubicBezTo>
                  <a:cubicBezTo>
                    <a:pt x="112" y="20"/>
                    <a:pt x="115" y="19"/>
                    <a:pt x="117" y="18"/>
                  </a:cubicBezTo>
                  <a:cubicBezTo>
                    <a:pt x="125" y="15"/>
                    <a:pt x="131" y="14"/>
                    <a:pt x="137" y="14"/>
                  </a:cubicBezTo>
                  <a:cubicBezTo>
                    <a:pt x="142" y="14"/>
                    <a:pt x="146" y="15"/>
                    <a:pt x="149" y="18"/>
                  </a:cubicBezTo>
                  <a:cubicBezTo>
                    <a:pt x="155" y="24"/>
                    <a:pt x="154" y="35"/>
                    <a:pt x="149" y="50"/>
                  </a:cubicBezTo>
                  <a:cubicBezTo>
                    <a:pt x="148" y="52"/>
                    <a:pt x="146" y="55"/>
                    <a:pt x="145" y="57"/>
                  </a:cubicBezTo>
                  <a:cubicBezTo>
                    <a:pt x="142" y="63"/>
                    <a:pt x="138" y="70"/>
                    <a:pt x="133" y="76"/>
                  </a:cubicBezTo>
                  <a:cubicBezTo>
                    <a:pt x="135" y="78"/>
                    <a:pt x="136" y="80"/>
                    <a:pt x="138" y="82"/>
                  </a:cubicBezTo>
                  <a:cubicBezTo>
                    <a:pt x="144" y="74"/>
                    <a:pt x="149" y="67"/>
                    <a:pt x="153" y="60"/>
                  </a:cubicBezTo>
                  <a:cubicBezTo>
                    <a:pt x="154" y="57"/>
                    <a:pt x="156" y="55"/>
                    <a:pt x="157" y="52"/>
                  </a:cubicBezTo>
                  <a:cubicBezTo>
                    <a:pt x="168" y="31"/>
                    <a:pt x="170" y="14"/>
                    <a:pt x="162" y="5"/>
                  </a:cubicBezTo>
                  <a:cubicBezTo>
                    <a:pt x="158" y="2"/>
                    <a:pt x="153" y="0"/>
                    <a:pt x="147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39" name="Freeform 50"/>
            <p:cNvSpPr>
              <a:spLocks noEditPoints="1"/>
            </p:cNvSpPr>
            <p:nvPr/>
          </p:nvSpPr>
          <p:spPr bwMode="auto">
            <a:xfrm>
              <a:off x="1625600" y="3160713"/>
              <a:ext cx="639763" cy="615950"/>
            </a:xfrm>
            <a:custGeom>
              <a:avLst/>
              <a:gdLst>
                <a:gd name="T0" fmla="*/ 21 w 170"/>
                <a:gd name="T1" fmla="*/ 50 h 164"/>
                <a:gd name="T2" fmla="*/ 21 w 170"/>
                <a:gd name="T3" fmla="*/ 18 h 164"/>
                <a:gd name="T4" fmla="*/ 33 w 170"/>
                <a:gd name="T5" fmla="*/ 14 h 164"/>
                <a:gd name="T6" fmla="*/ 53 w 170"/>
                <a:gd name="T7" fmla="*/ 18 h 164"/>
                <a:gd name="T8" fmla="*/ 60 w 170"/>
                <a:gd name="T9" fmla="*/ 22 h 164"/>
                <a:gd name="T10" fmla="*/ 79 w 170"/>
                <a:gd name="T11" fmla="*/ 33 h 164"/>
                <a:gd name="T12" fmla="*/ 85 w 170"/>
                <a:gd name="T13" fmla="*/ 38 h 164"/>
                <a:gd name="T14" fmla="*/ 91 w 170"/>
                <a:gd name="T15" fmla="*/ 42 h 164"/>
                <a:gd name="T16" fmla="*/ 99 w 170"/>
                <a:gd name="T17" fmla="*/ 49 h 164"/>
                <a:gd name="T18" fmla="*/ 109 w 170"/>
                <a:gd name="T19" fmla="*/ 58 h 164"/>
                <a:gd name="T20" fmla="*/ 118 w 170"/>
                <a:gd name="T21" fmla="*/ 68 h 164"/>
                <a:gd name="T22" fmla="*/ 125 w 170"/>
                <a:gd name="T23" fmla="*/ 76 h 164"/>
                <a:gd name="T24" fmla="*/ 129 w 170"/>
                <a:gd name="T25" fmla="*/ 82 h 164"/>
                <a:gd name="T26" fmla="*/ 133 w 170"/>
                <a:gd name="T27" fmla="*/ 88 h 164"/>
                <a:gd name="T28" fmla="*/ 145 w 170"/>
                <a:gd name="T29" fmla="*/ 107 h 164"/>
                <a:gd name="T30" fmla="*/ 149 w 170"/>
                <a:gd name="T31" fmla="*/ 114 h 164"/>
                <a:gd name="T32" fmla="*/ 149 w 170"/>
                <a:gd name="T33" fmla="*/ 146 h 164"/>
                <a:gd name="T34" fmla="*/ 137 w 170"/>
                <a:gd name="T35" fmla="*/ 150 h 164"/>
                <a:gd name="T36" fmla="*/ 117 w 170"/>
                <a:gd name="T37" fmla="*/ 146 h 164"/>
                <a:gd name="T38" fmla="*/ 110 w 170"/>
                <a:gd name="T39" fmla="*/ 142 h 164"/>
                <a:gd name="T40" fmla="*/ 91 w 170"/>
                <a:gd name="T41" fmla="*/ 131 h 164"/>
                <a:gd name="T42" fmla="*/ 85 w 170"/>
                <a:gd name="T43" fmla="*/ 126 h 164"/>
                <a:gd name="T44" fmla="*/ 79 w 170"/>
                <a:gd name="T45" fmla="*/ 122 h 164"/>
                <a:gd name="T46" fmla="*/ 71 w 170"/>
                <a:gd name="T47" fmla="*/ 115 h 164"/>
                <a:gd name="T48" fmla="*/ 61 w 170"/>
                <a:gd name="T49" fmla="*/ 106 h 164"/>
                <a:gd name="T50" fmla="*/ 52 w 170"/>
                <a:gd name="T51" fmla="*/ 96 h 164"/>
                <a:gd name="T52" fmla="*/ 45 w 170"/>
                <a:gd name="T53" fmla="*/ 88 h 164"/>
                <a:gd name="T54" fmla="*/ 41 w 170"/>
                <a:gd name="T55" fmla="*/ 82 h 164"/>
                <a:gd name="T56" fmla="*/ 36 w 170"/>
                <a:gd name="T57" fmla="*/ 76 h 164"/>
                <a:gd name="T58" fmla="*/ 25 w 170"/>
                <a:gd name="T59" fmla="*/ 57 h 164"/>
                <a:gd name="T60" fmla="*/ 21 w 170"/>
                <a:gd name="T61" fmla="*/ 50 h 164"/>
                <a:gd name="T62" fmla="*/ 23 w 170"/>
                <a:gd name="T63" fmla="*/ 0 h 164"/>
                <a:gd name="T64" fmla="*/ 8 w 170"/>
                <a:gd name="T65" fmla="*/ 5 h 164"/>
                <a:gd name="T66" fmla="*/ 13 w 170"/>
                <a:gd name="T67" fmla="*/ 52 h 164"/>
                <a:gd name="T68" fmla="*/ 17 w 170"/>
                <a:gd name="T69" fmla="*/ 60 h 164"/>
                <a:gd name="T70" fmla="*/ 32 w 170"/>
                <a:gd name="T71" fmla="*/ 82 h 164"/>
                <a:gd name="T72" fmla="*/ 36 w 170"/>
                <a:gd name="T73" fmla="*/ 88 h 164"/>
                <a:gd name="T74" fmla="*/ 45 w 170"/>
                <a:gd name="T75" fmla="*/ 98 h 164"/>
                <a:gd name="T76" fmla="*/ 53 w 170"/>
                <a:gd name="T77" fmla="*/ 106 h 164"/>
                <a:gd name="T78" fmla="*/ 57 w 170"/>
                <a:gd name="T79" fmla="*/ 110 h 164"/>
                <a:gd name="T80" fmla="*/ 61 w 170"/>
                <a:gd name="T81" fmla="*/ 114 h 164"/>
                <a:gd name="T82" fmla="*/ 69 w 170"/>
                <a:gd name="T83" fmla="*/ 121 h 164"/>
                <a:gd name="T84" fmla="*/ 79 w 170"/>
                <a:gd name="T85" fmla="*/ 131 h 164"/>
                <a:gd name="T86" fmla="*/ 85 w 170"/>
                <a:gd name="T87" fmla="*/ 135 h 164"/>
                <a:gd name="T88" fmla="*/ 107 w 170"/>
                <a:gd name="T89" fmla="*/ 150 h 164"/>
                <a:gd name="T90" fmla="*/ 115 w 170"/>
                <a:gd name="T91" fmla="*/ 154 h 164"/>
                <a:gd name="T92" fmla="*/ 147 w 170"/>
                <a:gd name="T93" fmla="*/ 164 h 164"/>
                <a:gd name="T94" fmla="*/ 162 w 170"/>
                <a:gd name="T95" fmla="*/ 159 h 164"/>
                <a:gd name="T96" fmla="*/ 157 w 170"/>
                <a:gd name="T97" fmla="*/ 112 h 164"/>
                <a:gd name="T98" fmla="*/ 153 w 170"/>
                <a:gd name="T99" fmla="*/ 104 h 164"/>
                <a:gd name="T100" fmla="*/ 138 w 170"/>
                <a:gd name="T101" fmla="*/ 82 h 164"/>
                <a:gd name="T102" fmla="*/ 133 w 170"/>
                <a:gd name="T103" fmla="*/ 76 h 164"/>
                <a:gd name="T104" fmla="*/ 124 w 170"/>
                <a:gd name="T105" fmla="*/ 66 h 164"/>
                <a:gd name="T106" fmla="*/ 117 w 170"/>
                <a:gd name="T107" fmla="*/ 58 h 164"/>
                <a:gd name="T108" fmla="*/ 113 w 170"/>
                <a:gd name="T109" fmla="*/ 54 h 164"/>
                <a:gd name="T110" fmla="*/ 109 w 170"/>
                <a:gd name="T111" fmla="*/ 50 h 164"/>
                <a:gd name="T112" fmla="*/ 101 w 170"/>
                <a:gd name="T113" fmla="*/ 43 h 164"/>
                <a:gd name="T114" fmla="*/ 91 w 170"/>
                <a:gd name="T115" fmla="*/ 33 h 164"/>
                <a:gd name="T116" fmla="*/ 85 w 170"/>
                <a:gd name="T117" fmla="*/ 29 h 164"/>
                <a:gd name="T118" fmla="*/ 63 w 170"/>
                <a:gd name="T119" fmla="*/ 14 h 164"/>
                <a:gd name="T120" fmla="*/ 55 w 170"/>
                <a:gd name="T121" fmla="*/ 10 h 164"/>
                <a:gd name="T122" fmla="*/ 23 w 170"/>
                <a:gd name="T12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0" h="164">
                  <a:moveTo>
                    <a:pt x="21" y="50"/>
                  </a:moveTo>
                  <a:cubicBezTo>
                    <a:pt x="15" y="35"/>
                    <a:pt x="15" y="24"/>
                    <a:pt x="21" y="18"/>
                  </a:cubicBezTo>
                  <a:cubicBezTo>
                    <a:pt x="24" y="15"/>
                    <a:pt x="28" y="14"/>
                    <a:pt x="33" y="14"/>
                  </a:cubicBezTo>
                  <a:cubicBezTo>
                    <a:pt x="38" y="14"/>
                    <a:pt x="45" y="15"/>
                    <a:pt x="53" y="18"/>
                  </a:cubicBezTo>
                  <a:cubicBezTo>
                    <a:pt x="55" y="19"/>
                    <a:pt x="57" y="20"/>
                    <a:pt x="60" y="22"/>
                  </a:cubicBezTo>
                  <a:cubicBezTo>
                    <a:pt x="66" y="25"/>
                    <a:pt x="73" y="29"/>
                    <a:pt x="79" y="33"/>
                  </a:cubicBezTo>
                  <a:cubicBezTo>
                    <a:pt x="81" y="35"/>
                    <a:pt x="83" y="36"/>
                    <a:pt x="85" y="38"/>
                  </a:cubicBezTo>
                  <a:cubicBezTo>
                    <a:pt x="87" y="39"/>
                    <a:pt x="89" y="41"/>
                    <a:pt x="91" y="42"/>
                  </a:cubicBezTo>
                  <a:cubicBezTo>
                    <a:pt x="93" y="44"/>
                    <a:pt x="96" y="47"/>
                    <a:pt x="99" y="49"/>
                  </a:cubicBezTo>
                  <a:cubicBezTo>
                    <a:pt x="102" y="52"/>
                    <a:pt x="105" y="55"/>
                    <a:pt x="109" y="58"/>
                  </a:cubicBezTo>
                  <a:cubicBezTo>
                    <a:pt x="112" y="62"/>
                    <a:pt x="115" y="65"/>
                    <a:pt x="118" y="68"/>
                  </a:cubicBezTo>
                  <a:cubicBezTo>
                    <a:pt x="120" y="71"/>
                    <a:pt x="123" y="74"/>
                    <a:pt x="125" y="76"/>
                  </a:cubicBezTo>
                  <a:cubicBezTo>
                    <a:pt x="126" y="78"/>
                    <a:pt x="128" y="80"/>
                    <a:pt x="129" y="82"/>
                  </a:cubicBezTo>
                  <a:cubicBezTo>
                    <a:pt x="131" y="84"/>
                    <a:pt x="132" y="86"/>
                    <a:pt x="133" y="88"/>
                  </a:cubicBezTo>
                  <a:cubicBezTo>
                    <a:pt x="138" y="94"/>
                    <a:pt x="142" y="101"/>
                    <a:pt x="145" y="107"/>
                  </a:cubicBezTo>
                  <a:cubicBezTo>
                    <a:pt x="146" y="109"/>
                    <a:pt x="148" y="112"/>
                    <a:pt x="149" y="114"/>
                  </a:cubicBezTo>
                  <a:cubicBezTo>
                    <a:pt x="154" y="129"/>
                    <a:pt x="155" y="140"/>
                    <a:pt x="149" y="146"/>
                  </a:cubicBezTo>
                  <a:cubicBezTo>
                    <a:pt x="146" y="149"/>
                    <a:pt x="142" y="150"/>
                    <a:pt x="137" y="150"/>
                  </a:cubicBezTo>
                  <a:cubicBezTo>
                    <a:pt x="131" y="150"/>
                    <a:pt x="125" y="149"/>
                    <a:pt x="117" y="146"/>
                  </a:cubicBezTo>
                  <a:cubicBezTo>
                    <a:pt x="115" y="145"/>
                    <a:pt x="112" y="144"/>
                    <a:pt x="110" y="142"/>
                  </a:cubicBezTo>
                  <a:cubicBezTo>
                    <a:pt x="104" y="139"/>
                    <a:pt x="97" y="135"/>
                    <a:pt x="91" y="131"/>
                  </a:cubicBezTo>
                  <a:cubicBezTo>
                    <a:pt x="89" y="129"/>
                    <a:pt x="87" y="128"/>
                    <a:pt x="85" y="126"/>
                  </a:cubicBezTo>
                  <a:cubicBezTo>
                    <a:pt x="83" y="125"/>
                    <a:pt x="81" y="123"/>
                    <a:pt x="79" y="122"/>
                  </a:cubicBezTo>
                  <a:cubicBezTo>
                    <a:pt x="77" y="120"/>
                    <a:pt x="74" y="117"/>
                    <a:pt x="71" y="115"/>
                  </a:cubicBezTo>
                  <a:cubicBezTo>
                    <a:pt x="68" y="112"/>
                    <a:pt x="65" y="109"/>
                    <a:pt x="61" y="106"/>
                  </a:cubicBezTo>
                  <a:cubicBezTo>
                    <a:pt x="58" y="102"/>
                    <a:pt x="55" y="99"/>
                    <a:pt x="52" y="96"/>
                  </a:cubicBezTo>
                  <a:cubicBezTo>
                    <a:pt x="50" y="93"/>
                    <a:pt x="47" y="90"/>
                    <a:pt x="45" y="88"/>
                  </a:cubicBezTo>
                  <a:cubicBezTo>
                    <a:pt x="44" y="86"/>
                    <a:pt x="42" y="84"/>
                    <a:pt x="41" y="82"/>
                  </a:cubicBezTo>
                  <a:cubicBezTo>
                    <a:pt x="39" y="80"/>
                    <a:pt x="38" y="78"/>
                    <a:pt x="36" y="76"/>
                  </a:cubicBezTo>
                  <a:cubicBezTo>
                    <a:pt x="32" y="70"/>
                    <a:pt x="28" y="63"/>
                    <a:pt x="25" y="57"/>
                  </a:cubicBezTo>
                  <a:cubicBezTo>
                    <a:pt x="23" y="55"/>
                    <a:pt x="22" y="52"/>
                    <a:pt x="21" y="50"/>
                  </a:cubicBezTo>
                  <a:moveTo>
                    <a:pt x="23" y="0"/>
                  </a:moveTo>
                  <a:cubicBezTo>
                    <a:pt x="17" y="0"/>
                    <a:pt x="12" y="2"/>
                    <a:pt x="8" y="5"/>
                  </a:cubicBezTo>
                  <a:cubicBezTo>
                    <a:pt x="0" y="14"/>
                    <a:pt x="2" y="31"/>
                    <a:pt x="13" y="52"/>
                  </a:cubicBezTo>
                  <a:cubicBezTo>
                    <a:pt x="14" y="55"/>
                    <a:pt x="16" y="57"/>
                    <a:pt x="17" y="60"/>
                  </a:cubicBezTo>
                  <a:cubicBezTo>
                    <a:pt x="21" y="67"/>
                    <a:pt x="26" y="74"/>
                    <a:pt x="32" y="82"/>
                  </a:cubicBezTo>
                  <a:cubicBezTo>
                    <a:pt x="33" y="84"/>
                    <a:pt x="35" y="86"/>
                    <a:pt x="36" y="88"/>
                  </a:cubicBezTo>
                  <a:cubicBezTo>
                    <a:pt x="39" y="91"/>
                    <a:pt x="42" y="95"/>
                    <a:pt x="45" y="98"/>
                  </a:cubicBezTo>
                  <a:cubicBezTo>
                    <a:pt x="48" y="101"/>
                    <a:pt x="50" y="104"/>
                    <a:pt x="53" y="106"/>
                  </a:cubicBezTo>
                  <a:cubicBezTo>
                    <a:pt x="54" y="108"/>
                    <a:pt x="55" y="109"/>
                    <a:pt x="57" y="110"/>
                  </a:cubicBezTo>
                  <a:cubicBezTo>
                    <a:pt x="58" y="112"/>
                    <a:pt x="59" y="113"/>
                    <a:pt x="61" y="114"/>
                  </a:cubicBezTo>
                  <a:cubicBezTo>
                    <a:pt x="63" y="117"/>
                    <a:pt x="66" y="119"/>
                    <a:pt x="69" y="121"/>
                  </a:cubicBezTo>
                  <a:cubicBezTo>
                    <a:pt x="72" y="125"/>
                    <a:pt x="76" y="128"/>
                    <a:pt x="79" y="131"/>
                  </a:cubicBezTo>
                  <a:cubicBezTo>
                    <a:pt x="81" y="132"/>
                    <a:pt x="83" y="134"/>
                    <a:pt x="85" y="135"/>
                  </a:cubicBezTo>
                  <a:cubicBezTo>
                    <a:pt x="92" y="141"/>
                    <a:pt x="100" y="146"/>
                    <a:pt x="107" y="150"/>
                  </a:cubicBezTo>
                  <a:cubicBezTo>
                    <a:pt x="110" y="151"/>
                    <a:pt x="112" y="153"/>
                    <a:pt x="115" y="154"/>
                  </a:cubicBezTo>
                  <a:cubicBezTo>
                    <a:pt x="127" y="160"/>
                    <a:pt x="138" y="164"/>
                    <a:pt x="147" y="164"/>
                  </a:cubicBezTo>
                  <a:cubicBezTo>
                    <a:pt x="153" y="164"/>
                    <a:pt x="158" y="162"/>
                    <a:pt x="162" y="159"/>
                  </a:cubicBezTo>
                  <a:cubicBezTo>
                    <a:pt x="170" y="150"/>
                    <a:pt x="168" y="133"/>
                    <a:pt x="157" y="112"/>
                  </a:cubicBezTo>
                  <a:cubicBezTo>
                    <a:pt x="156" y="109"/>
                    <a:pt x="154" y="107"/>
                    <a:pt x="153" y="104"/>
                  </a:cubicBezTo>
                  <a:cubicBezTo>
                    <a:pt x="149" y="97"/>
                    <a:pt x="144" y="90"/>
                    <a:pt x="138" y="82"/>
                  </a:cubicBezTo>
                  <a:cubicBezTo>
                    <a:pt x="136" y="80"/>
                    <a:pt x="135" y="78"/>
                    <a:pt x="133" y="76"/>
                  </a:cubicBezTo>
                  <a:cubicBezTo>
                    <a:pt x="131" y="73"/>
                    <a:pt x="128" y="69"/>
                    <a:pt x="124" y="66"/>
                  </a:cubicBezTo>
                  <a:cubicBezTo>
                    <a:pt x="122" y="63"/>
                    <a:pt x="120" y="60"/>
                    <a:pt x="117" y="58"/>
                  </a:cubicBezTo>
                  <a:cubicBezTo>
                    <a:pt x="116" y="57"/>
                    <a:pt x="115" y="55"/>
                    <a:pt x="113" y="54"/>
                  </a:cubicBezTo>
                  <a:cubicBezTo>
                    <a:pt x="112" y="52"/>
                    <a:pt x="110" y="51"/>
                    <a:pt x="109" y="50"/>
                  </a:cubicBezTo>
                  <a:cubicBezTo>
                    <a:pt x="106" y="47"/>
                    <a:pt x="104" y="45"/>
                    <a:pt x="101" y="43"/>
                  </a:cubicBezTo>
                  <a:cubicBezTo>
                    <a:pt x="98" y="39"/>
                    <a:pt x="94" y="36"/>
                    <a:pt x="91" y="33"/>
                  </a:cubicBezTo>
                  <a:cubicBezTo>
                    <a:pt x="89" y="32"/>
                    <a:pt x="87" y="30"/>
                    <a:pt x="85" y="29"/>
                  </a:cubicBezTo>
                  <a:cubicBezTo>
                    <a:pt x="77" y="23"/>
                    <a:pt x="70" y="18"/>
                    <a:pt x="63" y="14"/>
                  </a:cubicBezTo>
                  <a:cubicBezTo>
                    <a:pt x="60" y="13"/>
                    <a:pt x="58" y="11"/>
                    <a:pt x="55" y="10"/>
                  </a:cubicBezTo>
                  <a:cubicBezTo>
                    <a:pt x="43" y="4"/>
                    <a:pt x="32" y="0"/>
                    <a:pt x="23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40" name="Oval 51"/>
            <p:cNvSpPr>
              <a:spLocks noChangeArrowheads="1"/>
            </p:cNvSpPr>
            <p:nvPr/>
          </p:nvSpPr>
          <p:spPr bwMode="auto">
            <a:xfrm>
              <a:off x="1881188" y="3403600"/>
              <a:ext cx="128588" cy="128588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8587316" y="1749671"/>
            <a:ext cx="678211" cy="672746"/>
            <a:chOff x="1977747" y="1270594"/>
            <a:chExt cx="899446" cy="892198"/>
          </a:xfrm>
        </p:grpSpPr>
        <p:sp>
          <p:nvSpPr>
            <p:cNvPr id="42" name="Oval 107"/>
            <p:cNvSpPr>
              <a:spLocks noChangeArrowheads="1"/>
            </p:cNvSpPr>
            <p:nvPr/>
          </p:nvSpPr>
          <p:spPr bwMode="auto">
            <a:xfrm>
              <a:off x="1977747" y="1270594"/>
              <a:ext cx="899446" cy="89219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Oval 108"/>
            <p:cNvSpPr>
              <a:spLocks noChangeArrowheads="1"/>
            </p:cNvSpPr>
            <p:nvPr/>
          </p:nvSpPr>
          <p:spPr bwMode="auto">
            <a:xfrm>
              <a:off x="2028522" y="1314115"/>
              <a:ext cx="797896" cy="7979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109"/>
            <p:cNvSpPr>
              <a:spLocks/>
            </p:cNvSpPr>
            <p:nvPr/>
          </p:nvSpPr>
          <p:spPr bwMode="auto">
            <a:xfrm>
              <a:off x="2014015" y="1470069"/>
              <a:ext cx="718106" cy="667335"/>
            </a:xfrm>
            <a:custGeom>
              <a:avLst/>
              <a:gdLst>
                <a:gd name="T0" fmla="*/ 47 w 198"/>
                <a:gd name="T1" fmla="*/ 4 h 184"/>
                <a:gd name="T2" fmla="*/ 0 w 198"/>
                <a:gd name="T3" fmla="*/ 52 h 184"/>
                <a:gd name="T4" fmla="*/ 4 w 198"/>
                <a:gd name="T5" fmla="*/ 111 h 184"/>
                <a:gd name="T6" fmla="*/ 56 w 198"/>
                <a:gd name="T7" fmla="*/ 172 h 184"/>
                <a:gd name="T8" fmla="*/ 123 w 198"/>
                <a:gd name="T9" fmla="*/ 184 h 184"/>
                <a:gd name="T10" fmla="*/ 149 w 198"/>
                <a:gd name="T11" fmla="*/ 174 h 184"/>
                <a:gd name="T12" fmla="*/ 191 w 198"/>
                <a:gd name="T13" fmla="*/ 132 h 184"/>
                <a:gd name="T14" fmla="*/ 198 w 198"/>
                <a:gd name="T15" fmla="*/ 122 h 184"/>
                <a:gd name="T16" fmla="*/ 196 w 198"/>
                <a:gd name="T17" fmla="*/ 113 h 184"/>
                <a:gd name="T18" fmla="*/ 165 w 198"/>
                <a:gd name="T19" fmla="*/ 87 h 184"/>
                <a:gd name="T20" fmla="*/ 175 w 198"/>
                <a:gd name="T21" fmla="*/ 78 h 184"/>
                <a:gd name="T22" fmla="*/ 170 w 198"/>
                <a:gd name="T23" fmla="*/ 2 h 184"/>
                <a:gd name="T24" fmla="*/ 59 w 198"/>
                <a:gd name="T25" fmla="*/ 0 h 184"/>
                <a:gd name="T26" fmla="*/ 47 w 198"/>
                <a:gd name="T27" fmla="*/ 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8" h="184">
                  <a:moveTo>
                    <a:pt x="47" y="4"/>
                  </a:moveTo>
                  <a:lnTo>
                    <a:pt x="0" y="52"/>
                  </a:lnTo>
                  <a:lnTo>
                    <a:pt x="4" y="111"/>
                  </a:lnTo>
                  <a:lnTo>
                    <a:pt x="56" y="172"/>
                  </a:lnTo>
                  <a:lnTo>
                    <a:pt x="123" y="184"/>
                  </a:lnTo>
                  <a:lnTo>
                    <a:pt x="149" y="174"/>
                  </a:lnTo>
                  <a:lnTo>
                    <a:pt x="191" y="132"/>
                  </a:lnTo>
                  <a:lnTo>
                    <a:pt x="198" y="122"/>
                  </a:lnTo>
                  <a:lnTo>
                    <a:pt x="196" y="113"/>
                  </a:lnTo>
                  <a:lnTo>
                    <a:pt x="165" y="87"/>
                  </a:lnTo>
                  <a:lnTo>
                    <a:pt x="175" y="78"/>
                  </a:lnTo>
                  <a:lnTo>
                    <a:pt x="170" y="2"/>
                  </a:lnTo>
                  <a:lnTo>
                    <a:pt x="59" y="0"/>
                  </a:lnTo>
                  <a:lnTo>
                    <a:pt x="47" y="4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110"/>
            <p:cNvSpPr>
              <a:spLocks noEditPoints="1"/>
            </p:cNvSpPr>
            <p:nvPr/>
          </p:nvSpPr>
          <p:spPr bwMode="auto">
            <a:xfrm>
              <a:off x="2184474" y="1459188"/>
              <a:ext cx="471484" cy="301026"/>
            </a:xfrm>
            <a:custGeom>
              <a:avLst/>
              <a:gdLst>
                <a:gd name="T0" fmla="*/ 51 w 55"/>
                <a:gd name="T1" fmla="*/ 0 h 35"/>
                <a:gd name="T2" fmla="*/ 4 w 55"/>
                <a:gd name="T3" fmla="*/ 0 h 35"/>
                <a:gd name="T4" fmla="*/ 0 w 55"/>
                <a:gd name="T5" fmla="*/ 4 h 35"/>
                <a:gd name="T6" fmla="*/ 0 w 55"/>
                <a:gd name="T7" fmla="*/ 31 h 35"/>
                <a:gd name="T8" fmla="*/ 4 w 55"/>
                <a:gd name="T9" fmla="*/ 35 h 35"/>
                <a:gd name="T10" fmla="*/ 51 w 55"/>
                <a:gd name="T11" fmla="*/ 35 h 35"/>
                <a:gd name="T12" fmla="*/ 55 w 55"/>
                <a:gd name="T13" fmla="*/ 31 h 35"/>
                <a:gd name="T14" fmla="*/ 55 w 55"/>
                <a:gd name="T15" fmla="*/ 4 h 35"/>
                <a:gd name="T16" fmla="*/ 51 w 55"/>
                <a:gd name="T17" fmla="*/ 0 h 35"/>
                <a:gd name="T18" fmla="*/ 49 w 55"/>
                <a:gd name="T19" fmla="*/ 28 h 35"/>
                <a:gd name="T20" fmla="*/ 46 w 55"/>
                <a:gd name="T21" fmla="*/ 31 h 35"/>
                <a:gd name="T22" fmla="*/ 9 w 55"/>
                <a:gd name="T23" fmla="*/ 31 h 35"/>
                <a:gd name="T24" fmla="*/ 6 w 55"/>
                <a:gd name="T25" fmla="*/ 28 h 35"/>
                <a:gd name="T26" fmla="*/ 6 w 55"/>
                <a:gd name="T27" fmla="*/ 8 h 35"/>
                <a:gd name="T28" fmla="*/ 9 w 55"/>
                <a:gd name="T29" fmla="*/ 5 h 35"/>
                <a:gd name="T30" fmla="*/ 46 w 55"/>
                <a:gd name="T31" fmla="*/ 5 h 35"/>
                <a:gd name="T32" fmla="*/ 49 w 55"/>
                <a:gd name="T33" fmla="*/ 8 h 35"/>
                <a:gd name="T34" fmla="*/ 49 w 55"/>
                <a:gd name="T35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5" h="35">
                  <a:moveTo>
                    <a:pt x="51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4"/>
                    <a:pt x="1" y="35"/>
                    <a:pt x="4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4" y="35"/>
                    <a:pt x="55" y="34"/>
                    <a:pt x="55" y="31"/>
                  </a:cubicBezTo>
                  <a:cubicBezTo>
                    <a:pt x="55" y="4"/>
                    <a:pt x="55" y="4"/>
                    <a:pt x="55" y="4"/>
                  </a:cubicBezTo>
                  <a:cubicBezTo>
                    <a:pt x="55" y="2"/>
                    <a:pt x="54" y="0"/>
                    <a:pt x="51" y="0"/>
                  </a:cubicBezTo>
                  <a:close/>
                  <a:moveTo>
                    <a:pt x="49" y="28"/>
                  </a:moveTo>
                  <a:cubicBezTo>
                    <a:pt x="49" y="29"/>
                    <a:pt x="48" y="31"/>
                    <a:pt x="46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7" y="31"/>
                    <a:pt x="6" y="29"/>
                    <a:pt x="6" y="2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7"/>
                    <a:pt x="7" y="5"/>
                    <a:pt x="9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5"/>
                    <a:pt x="49" y="7"/>
                    <a:pt x="49" y="8"/>
                  </a:cubicBezTo>
                  <a:lnTo>
                    <a:pt x="49" y="28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111"/>
            <p:cNvSpPr>
              <a:spLocks noEditPoints="1"/>
            </p:cNvSpPr>
            <p:nvPr/>
          </p:nvSpPr>
          <p:spPr bwMode="auto">
            <a:xfrm>
              <a:off x="2108311" y="1778348"/>
              <a:ext cx="623809" cy="170461"/>
            </a:xfrm>
            <a:custGeom>
              <a:avLst/>
              <a:gdLst>
                <a:gd name="T0" fmla="*/ 66 w 73"/>
                <a:gd name="T1" fmla="*/ 3 h 20"/>
                <a:gd name="T2" fmla="*/ 63 w 73"/>
                <a:gd name="T3" fmla="*/ 0 h 20"/>
                <a:gd name="T4" fmla="*/ 10 w 73"/>
                <a:gd name="T5" fmla="*/ 0 h 20"/>
                <a:gd name="T6" fmla="*/ 6 w 73"/>
                <a:gd name="T7" fmla="*/ 4 h 20"/>
                <a:gd name="T8" fmla="*/ 1 w 73"/>
                <a:gd name="T9" fmla="*/ 14 h 20"/>
                <a:gd name="T10" fmla="*/ 72 w 73"/>
                <a:gd name="T11" fmla="*/ 14 h 20"/>
                <a:gd name="T12" fmla="*/ 66 w 73"/>
                <a:gd name="T13" fmla="*/ 3 h 20"/>
                <a:gd name="T14" fmla="*/ 25 w 73"/>
                <a:gd name="T15" fmla="*/ 12 h 20"/>
                <a:gd name="T16" fmla="*/ 26 w 73"/>
                <a:gd name="T17" fmla="*/ 9 h 20"/>
                <a:gd name="T18" fmla="*/ 46 w 73"/>
                <a:gd name="T19" fmla="*/ 9 h 20"/>
                <a:gd name="T20" fmla="*/ 48 w 73"/>
                <a:gd name="T21" fmla="*/ 12 h 20"/>
                <a:gd name="T22" fmla="*/ 25 w 73"/>
                <a:gd name="T23" fmla="*/ 12 h 20"/>
                <a:gd name="T24" fmla="*/ 62 w 73"/>
                <a:gd name="T25" fmla="*/ 7 h 20"/>
                <a:gd name="T26" fmla="*/ 11 w 73"/>
                <a:gd name="T27" fmla="*/ 7 h 20"/>
                <a:gd name="T28" fmla="*/ 9 w 73"/>
                <a:gd name="T29" fmla="*/ 6 h 20"/>
                <a:gd name="T30" fmla="*/ 10 w 73"/>
                <a:gd name="T31" fmla="*/ 4 h 20"/>
                <a:gd name="T32" fmla="*/ 13 w 73"/>
                <a:gd name="T33" fmla="*/ 2 h 20"/>
                <a:gd name="T34" fmla="*/ 61 w 73"/>
                <a:gd name="T35" fmla="*/ 2 h 20"/>
                <a:gd name="T36" fmla="*/ 63 w 73"/>
                <a:gd name="T37" fmla="*/ 4 h 20"/>
                <a:gd name="T38" fmla="*/ 64 w 73"/>
                <a:gd name="T39" fmla="*/ 6 h 20"/>
                <a:gd name="T40" fmla="*/ 62 w 73"/>
                <a:gd name="T41" fmla="*/ 7 h 20"/>
                <a:gd name="T42" fmla="*/ 0 w 73"/>
                <a:gd name="T43" fmla="*/ 16 h 20"/>
                <a:gd name="T44" fmla="*/ 3 w 73"/>
                <a:gd name="T45" fmla="*/ 20 h 20"/>
                <a:gd name="T46" fmla="*/ 70 w 73"/>
                <a:gd name="T47" fmla="*/ 20 h 20"/>
                <a:gd name="T48" fmla="*/ 73 w 73"/>
                <a:gd name="T49" fmla="*/ 16 h 20"/>
                <a:gd name="T50" fmla="*/ 0 w 73"/>
                <a:gd name="T51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20">
                  <a:moveTo>
                    <a:pt x="66" y="3"/>
                  </a:moveTo>
                  <a:cubicBezTo>
                    <a:pt x="66" y="2"/>
                    <a:pt x="65" y="0"/>
                    <a:pt x="63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7" y="2"/>
                    <a:pt x="6" y="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72" y="14"/>
                    <a:pt x="72" y="14"/>
                    <a:pt x="72" y="14"/>
                  </a:cubicBezTo>
                  <a:lnTo>
                    <a:pt x="66" y="3"/>
                  </a:lnTo>
                  <a:close/>
                  <a:moveTo>
                    <a:pt x="25" y="12"/>
                  </a:moveTo>
                  <a:cubicBezTo>
                    <a:pt x="26" y="9"/>
                    <a:pt x="26" y="9"/>
                    <a:pt x="26" y="9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8" y="12"/>
                    <a:pt x="48" y="12"/>
                    <a:pt x="48" y="12"/>
                  </a:cubicBezTo>
                  <a:lnTo>
                    <a:pt x="25" y="12"/>
                  </a:lnTo>
                  <a:close/>
                  <a:moveTo>
                    <a:pt x="62" y="7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9" y="7"/>
                    <a:pt x="8" y="7"/>
                    <a:pt x="9" y="6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3"/>
                    <a:pt x="11" y="2"/>
                    <a:pt x="13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2" y="2"/>
                    <a:pt x="63" y="3"/>
                    <a:pt x="63" y="4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65" y="7"/>
                    <a:pt x="64" y="7"/>
                    <a:pt x="62" y="7"/>
                  </a:cubicBezTo>
                  <a:close/>
                  <a:moveTo>
                    <a:pt x="0" y="16"/>
                  </a:moveTo>
                  <a:cubicBezTo>
                    <a:pt x="0" y="16"/>
                    <a:pt x="1" y="17"/>
                    <a:pt x="3" y="20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72" y="17"/>
                    <a:pt x="73" y="16"/>
                    <a:pt x="73" y="16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112"/>
            <p:cNvSpPr>
              <a:spLocks noEditPoints="1"/>
            </p:cNvSpPr>
            <p:nvPr/>
          </p:nvSpPr>
          <p:spPr bwMode="auto">
            <a:xfrm>
              <a:off x="2191728" y="1451935"/>
              <a:ext cx="482364" cy="301026"/>
            </a:xfrm>
            <a:custGeom>
              <a:avLst/>
              <a:gdLst>
                <a:gd name="T0" fmla="*/ 52 w 56"/>
                <a:gd name="T1" fmla="*/ 0 h 35"/>
                <a:gd name="T2" fmla="*/ 4 w 56"/>
                <a:gd name="T3" fmla="*/ 0 h 35"/>
                <a:gd name="T4" fmla="*/ 0 w 56"/>
                <a:gd name="T5" fmla="*/ 4 h 35"/>
                <a:gd name="T6" fmla="*/ 0 w 56"/>
                <a:gd name="T7" fmla="*/ 31 h 35"/>
                <a:gd name="T8" fmla="*/ 4 w 56"/>
                <a:gd name="T9" fmla="*/ 35 h 35"/>
                <a:gd name="T10" fmla="*/ 52 w 56"/>
                <a:gd name="T11" fmla="*/ 35 h 35"/>
                <a:gd name="T12" fmla="*/ 56 w 56"/>
                <a:gd name="T13" fmla="*/ 31 h 35"/>
                <a:gd name="T14" fmla="*/ 56 w 56"/>
                <a:gd name="T15" fmla="*/ 4 h 35"/>
                <a:gd name="T16" fmla="*/ 52 w 56"/>
                <a:gd name="T17" fmla="*/ 0 h 35"/>
                <a:gd name="T18" fmla="*/ 49 w 56"/>
                <a:gd name="T19" fmla="*/ 27 h 35"/>
                <a:gd name="T20" fmla="*/ 46 w 56"/>
                <a:gd name="T21" fmla="*/ 30 h 35"/>
                <a:gd name="T22" fmla="*/ 9 w 56"/>
                <a:gd name="T23" fmla="*/ 30 h 35"/>
                <a:gd name="T24" fmla="*/ 6 w 56"/>
                <a:gd name="T25" fmla="*/ 27 h 35"/>
                <a:gd name="T26" fmla="*/ 6 w 56"/>
                <a:gd name="T27" fmla="*/ 8 h 35"/>
                <a:gd name="T28" fmla="*/ 9 w 56"/>
                <a:gd name="T29" fmla="*/ 5 h 35"/>
                <a:gd name="T30" fmla="*/ 46 w 56"/>
                <a:gd name="T31" fmla="*/ 5 h 35"/>
                <a:gd name="T32" fmla="*/ 49 w 56"/>
                <a:gd name="T33" fmla="*/ 8 h 35"/>
                <a:gd name="T34" fmla="*/ 49 w 56"/>
                <a:gd name="T35" fmla="*/ 2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6" h="35">
                  <a:moveTo>
                    <a:pt x="52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3"/>
                    <a:pt x="2" y="35"/>
                    <a:pt x="4" y="35"/>
                  </a:cubicBezTo>
                  <a:cubicBezTo>
                    <a:pt x="52" y="35"/>
                    <a:pt x="52" y="35"/>
                    <a:pt x="52" y="35"/>
                  </a:cubicBezTo>
                  <a:cubicBezTo>
                    <a:pt x="54" y="35"/>
                    <a:pt x="56" y="33"/>
                    <a:pt x="56" y="31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56" y="2"/>
                    <a:pt x="54" y="0"/>
                    <a:pt x="52" y="0"/>
                  </a:cubicBezTo>
                  <a:close/>
                  <a:moveTo>
                    <a:pt x="49" y="27"/>
                  </a:moveTo>
                  <a:cubicBezTo>
                    <a:pt x="49" y="29"/>
                    <a:pt x="48" y="30"/>
                    <a:pt x="46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7" y="30"/>
                    <a:pt x="6" y="29"/>
                    <a:pt x="6" y="2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6"/>
                    <a:pt x="7" y="5"/>
                    <a:pt x="9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5"/>
                    <a:pt x="49" y="6"/>
                    <a:pt x="49" y="8"/>
                  </a:cubicBezTo>
                  <a:lnTo>
                    <a:pt x="49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113"/>
            <p:cNvSpPr>
              <a:spLocks noEditPoints="1"/>
            </p:cNvSpPr>
            <p:nvPr/>
          </p:nvSpPr>
          <p:spPr bwMode="auto">
            <a:xfrm>
              <a:off x="2115565" y="1767468"/>
              <a:ext cx="627436" cy="163207"/>
            </a:xfrm>
            <a:custGeom>
              <a:avLst/>
              <a:gdLst>
                <a:gd name="T0" fmla="*/ 67 w 73"/>
                <a:gd name="T1" fmla="*/ 3 h 19"/>
                <a:gd name="T2" fmla="*/ 63 w 73"/>
                <a:gd name="T3" fmla="*/ 0 h 19"/>
                <a:gd name="T4" fmla="*/ 10 w 73"/>
                <a:gd name="T5" fmla="*/ 0 h 19"/>
                <a:gd name="T6" fmla="*/ 7 w 73"/>
                <a:gd name="T7" fmla="*/ 3 h 19"/>
                <a:gd name="T8" fmla="*/ 1 w 73"/>
                <a:gd name="T9" fmla="*/ 13 h 19"/>
                <a:gd name="T10" fmla="*/ 73 w 73"/>
                <a:gd name="T11" fmla="*/ 13 h 19"/>
                <a:gd name="T12" fmla="*/ 67 w 73"/>
                <a:gd name="T13" fmla="*/ 3 h 19"/>
                <a:gd name="T14" fmla="*/ 25 w 73"/>
                <a:gd name="T15" fmla="*/ 12 h 19"/>
                <a:gd name="T16" fmla="*/ 27 w 73"/>
                <a:gd name="T17" fmla="*/ 9 h 19"/>
                <a:gd name="T18" fmla="*/ 47 w 73"/>
                <a:gd name="T19" fmla="*/ 9 h 19"/>
                <a:gd name="T20" fmla="*/ 48 w 73"/>
                <a:gd name="T21" fmla="*/ 12 h 19"/>
                <a:gd name="T22" fmla="*/ 25 w 73"/>
                <a:gd name="T23" fmla="*/ 12 h 19"/>
                <a:gd name="T24" fmla="*/ 62 w 73"/>
                <a:gd name="T25" fmla="*/ 7 h 19"/>
                <a:gd name="T26" fmla="*/ 12 w 73"/>
                <a:gd name="T27" fmla="*/ 7 h 19"/>
                <a:gd name="T28" fmla="*/ 9 w 73"/>
                <a:gd name="T29" fmla="*/ 6 h 19"/>
                <a:gd name="T30" fmla="*/ 10 w 73"/>
                <a:gd name="T31" fmla="*/ 3 h 19"/>
                <a:gd name="T32" fmla="*/ 13 w 73"/>
                <a:gd name="T33" fmla="*/ 2 h 19"/>
                <a:gd name="T34" fmla="*/ 61 w 73"/>
                <a:gd name="T35" fmla="*/ 2 h 19"/>
                <a:gd name="T36" fmla="*/ 63 w 73"/>
                <a:gd name="T37" fmla="*/ 3 h 19"/>
                <a:gd name="T38" fmla="*/ 65 w 73"/>
                <a:gd name="T39" fmla="*/ 6 h 19"/>
                <a:gd name="T40" fmla="*/ 62 w 73"/>
                <a:gd name="T41" fmla="*/ 7 h 19"/>
                <a:gd name="T42" fmla="*/ 0 w 73"/>
                <a:gd name="T43" fmla="*/ 15 h 19"/>
                <a:gd name="T44" fmla="*/ 3 w 73"/>
                <a:gd name="T45" fmla="*/ 19 h 19"/>
                <a:gd name="T46" fmla="*/ 70 w 73"/>
                <a:gd name="T47" fmla="*/ 19 h 19"/>
                <a:gd name="T48" fmla="*/ 73 w 73"/>
                <a:gd name="T49" fmla="*/ 15 h 19"/>
                <a:gd name="T50" fmla="*/ 0 w 73"/>
                <a:gd name="T51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19">
                  <a:moveTo>
                    <a:pt x="67" y="3"/>
                  </a:moveTo>
                  <a:cubicBezTo>
                    <a:pt x="66" y="1"/>
                    <a:pt x="65" y="0"/>
                    <a:pt x="63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7" y="2"/>
                    <a:pt x="7" y="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73" y="13"/>
                    <a:pt x="73" y="13"/>
                    <a:pt x="73" y="13"/>
                  </a:cubicBezTo>
                  <a:lnTo>
                    <a:pt x="67" y="3"/>
                  </a:lnTo>
                  <a:close/>
                  <a:moveTo>
                    <a:pt x="25" y="12"/>
                  </a:moveTo>
                  <a:cubicBezTo>
                    <a:pt x="27" y="9"/>
                    <a:pt x="27" y="9"/>
                    <a:pt x="27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8" y="12"/>
                    <a:pt x="48" y="12"/>
                    <a:pt x="48" y="12"/>
                  </a:cubicBezTo>
                  <a:lnTo>
                    <a:pt x="25" y="12"/>
                  </a:lnTo>
                  <a:close/>
                  <a:moveTo>
                    <a:pt x="62" y="7"/>
                  </a:moveTo>
                  <a:cubicBezTo>
                    <a:pt x="12" y="7"/>
                    <a:pt x="12" y="7"/>
                    <a:pt x="12" y="7"/>
                  </a:cubicBezTo>
                  <a:cubicBezTo>
                    <a:pt x="9" y="7"/>
                    <a:pt x="9" y="6"/>
                    <a:pt x="9" y="6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1" y="2"/>
                    <a:pt x="13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2" y="2"/>
                    <a:pt x="63" y="3"/>
                    <a:pt x="63" y="3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65" y="6"/>
                    <a:pt x="65" y="7"/>
                    <a:pt x="62" y="7"/>
                  </a:cubicBezTo>
                  <a:close/>
                  <a:moveTo>
                    <a:pt x="0" y="15"/>
                  </a:moveTo>
                  <a:cubicBezTo>
                    <a:pt x="0" y="16"/>
                    <a:pt x="2" y="17"/>
                    <a:pt x="3" y="19"/>
                  </a:cubicBezTo>
                  <a:cubicBezTo>
                    <a:pt x="70" y="19"/>
                    <a:pt x="70" y="19"/>
                    <a:pt x="70" y="19"/>
                  </a:cubicBezTo>
                  <a:cubicBezTo>
                    <a:pt x="72" y="17"/>
                    <a:pt x="73" y="16"/>
                    <a:pt x="73" y="15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4165643" y="1521784"/>
            <a:ext cx="787586" cy="781239"/>
            <a:chOff x="925975" y="1270594"/>
            <a:chExt cx="899446" cy="892198"/>
          </a:xfrm>
        </p:grpSpPr>
        <p:sp>
          <p:nvSpPr>
            <p:cNvPr id="50" name="Oval 114"/>
            <p:cNvSpPr>
              <a:spLocks noChangeArrowheads="1"/>
            </p:cNvSpPr>
            <p:nvPr/>
          </p:nvSpPr>
          <p:spPr bwMode="auto">
            <a:xfrm>
              <a:off x="925975" y="1270594"/>
              <a:ext cx="899446" cy="89219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Oval 115"/>
            <p:cNvSpPr>
              <a:spLocks noChangeArrowheads="1"/>
            </p:cNvSpPr>
            <p:nvPr/>
          </p:nvSpPr>
          <p:spPr bwMode="auto">
            <a:xfrm>
              <a:off x="976750" y="1314115"/>
              <a:ext cx="797896" cy="7979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116"/>
            <p:cNvSpPr>
              <a:spLocks/>
            </p:cNvSpPr>
            <p:nvPr/>
          </p:nvSpPr>
          <p:spPr bwMode="auto">
            <a:xfrm>
              <a:off x="951363" y="1459188"/>
              <a:ext cx="605675" cy="703603"/>
            </a:xfrm>
            <a:custGeom>
              <a:avLst/>
              <a:gdLst>
                <a:gd name="T0" fmla="*/ 71 w 167"/>
                <a:gd name="T1" fmla="*/ 0 h 194"/>
                <a:gd name="T2" fmla="*/ 0 w 167"/>
                <a:gd name="T3" fmla="*/ 73 h 194"/>
                <a:gd name="T4" fmla="*/ 12 w 167"/>
                <a:gd name="T5" fmla="*/ 111 h 194"/>
                <a:gd name="T6" fmla="*/ 28 w 167"/>
                <a:gd name="T7" fmla="*/ 149 h 194"/>
                <a:gd name="T8" fmla="*/ 52 w 167"/>
                <a:gd name="T9" fmla="*/ 170 h 194"/>
                <a:gd name="T10" fmla="*/ 116 w 167"/>
                <a:gd name="T11" fmla="*/ 194 h 194"/>
                <a:gd name="T12" fmla="*/ 167 w 167"/>
                <a:gd name="T13" fmla="*/ 142 h 194"/>
                <a:gd name="T14" fmla="*/ 165 w 167"/>
                <a:gd name="T15" fmla="*/ 5 h 194"/>
                <a:gd name="T16" fmla="*/ 71 w 167"/>
                <a:gd name="T17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194">
                  <a:moveTo>
                    <a:pt x="71" y="0"/>
                  </a:moveTo>
                  <a:lnTo>
                    <a:pt x="0" y="73"/>
                  </a:lnTo>
                  <a:lnTo>
                    <a:pt x="12" y="111"/>
                  </a:lnTo>
                  <a:lnTo>
                    <a:pt x="28" y="149"/>
                  </a:lnTo>
                  <a:lnTo>
                    <a:pt x="52" y="170"/>
                  </a:lnTo>
                  <a:lnTo>
                    <a:pt x="116" y="194"/>
                  </a:lnTo>
                  <a:lnTo>
                    <a:pt x="167" y="142"/>
                  </a:lnTo>
                  <a:lnTo>
                    <a:pt x="165" y="5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117"/>
            <p:cNvSpPr>
              <a:spLocks noEditPoints="1"/>
            </p:cNvSpPr>
            <p:nvPr/>
          </p:nvSpPr>
          <p:spPr bwMode="auto">
            <a:xfrm>
              <a:off x="1190731" y="1433801"/>
              <a:ext cx="377187" cy="583918"/>
            </a:xfrm>
            <a:custGeom>
              <a:avLst/>
              <a:gdLst>
                <a:gd name="T0" fmla="*/ 35 w 44"/>
                <a:gd name="T1" fmla="*/ 0 h 68"/>
                <a:gd name="T2" fmla="*/ 9 w 44"/>
                <a:gd name="T3" fmla="*/ 0 h 68"/>
                <a:gd name="T4" fmla="*/ 0 w 44"/>
                <a:gd name="T5" fmla="*/ 9 h 68"/>
                <a:gd name="T6" fmla="*/ 0 w 44"/>
                <a:gd name="T7" fmla="*/ 59 h 68"/>
                <a:gd name="T8" fmla="*/ 9 w 44"/>
                <a:gd name="T9" fmla="*/ 68 h 68"/>
                <a:gd name="T10" fmla="*/ 35 w 44"/>
                <a:gd name="T11" fmla="*/ 68 h 68"/>
                <a:gd name="T12" fmla="*/ 44 w 44"/>
                <a:gd name="T13" fmla="*/ 59 h 68"/>
                <a:gd name="T14" fmla="*/ 44 w 44"/>
                <a:gd name="T15" fmla="*/ 9 h 68"/>
                <a:gd name="T16" fmla="*/ 35 w 44"/>
                <a:gd name="T17" fmla="*/ 0 h 68"/>
                <a:gd name="T18" fmla="*/ 22 w 44"/>
                <a:gd name="T19" fmla="*/ 65 h 68"/>
                <a:gd name="T20" fmla="*/ 18 w 44"/>
                <a:gd name="T21" fmla="*/ 61 h 68"/>
                <a:gd name="T22" fmla="*/ 22 w 44"/>
                <a:gd name="T23" fmla="*/ 57 h 68"/>
                <a:gd name="T24" fmla="*/ 26 w 44"/>
                <a:gd name="T25" fmla="*/ 61 h 68"/>
                <a:gd name="T26" fmla="*/ 22 w 44"/>
                <a:gd name="T27" fmla="*/ 65 h 68"/>
                <a:gd name="T28" fmla="*/ 40 w 44"/>
                <a:gd name="T29" fmla="*/ 48 h 68"/>
                <a:gd name="T30" fmla="*/ 32 w 44"/>
                <a:gd name="T31" fmla="*/ 55 h 68"/>
                <a:gd name="T32" fmla="*/ 12 w 44"/>
                <a:gd name="T33" fmla="*/ 55 h 68"/>
                <a:gd name="T34" fmla="*/ 5 w 44"/>
                <a:gd name="T35" fmla="*/ 48 h 68"/>
                <a:gd name="T36" fmla="*/ 5 w 44"/>
                <a:gd name="T37" fmla="*/ 13 h 68"/>
                <a:gd name="T38" fmla="*/ 12 w 44"/>
                <a:gd name="T39" fmla="*/ 6 h 68"/>
                <a:gd name="T40" fmla="*/ 32 w 44"/>
                <a:gd name="T41" fmla="*/ 6 h 68"/>
                <a:gd name="T42" fmla="*/ 40 w 44"/>
                <a:gd name="T43" fmla="*/ 13 h 68"/>
                <a:gd name="T44" fmla="*/ 40 w 44"/>
                <a:gd name="T45" fmla="*/ 4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" h="68">
                  <a:moveTo>
                    <a:pt x="35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4"/>
                    <a:pt x="4" y="68"/>
                    <a:pt x="9" y="68"/>
                  </a:cubicBezTo>
                  <a:cubicBezTo>
                    <a:pt x="35" y="68"/>
                    <a:pt x="35" y="68"/>
                    <a:pt x="35" y="68"/>
                  </a:cubicBezTo>
                  <a:cubicBezTo>
                    <a:pt x="40" y="68"/>
                    <a:pt x="44" y="64"/>
                    <a:pt x="44" y="5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4"/>
                    <a:pt x="40" y="0"/>
                    <a:pt x="35" y="0"/>
                  </a:cubicBezTo>
                  <a:close/>
                  <a:moveTo>
                    <a:pt x="22" y="65"/>
                  </a:moveTo>
                  <a:cubicBezTo>
                    <a:pt x="20" y="65"/>
                    <a:pt x="18" y="64"/>
                    <a:pt x="18" y="61"/>
                  </a:cubicBezTo>
                  <a:cubicBezTo>
                    <a:pt x="18" y="59"/>
                    <a:pt x="20" y="57"/>
                    <a:pt x="22" y="57"/>
                  </a:cubicBezTo>
                  <a:cubicBezTo>
                    <a:pt x="24" y="57"/>
                    <a:pt x="26" y="59"/>
                    <a:pt x="26" y="61"/>
                  </a:cubicBezTo>
                  <a:cubicBezTo>
                    <a:pt x="26" y="64"/>
                    <a:pt x="24" y="65"/>
                    <a:pt x="22" y="65"/>
                  </a:cubicBezTo>
                  <a:close/>
                  <a:moveTo>
                    <a:pt x="40" y="48"/>
                  </a:moveTo>
                  <a:cubicBezTo>
                    <a:pt x="40" y="52"/>
                    <a:pt x="36" y="55"/>
                    <a:pt x="32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5"/>
                    <a:pt x="5" y="52"/>
                    <a:pt x="5" y="48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9"/>
                    <a:pt x="8" y="6"/>
                    <a:pt x="12" y="6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6" y="6"/>
                    <a:pt x="40" y="9"/>
                    <a:pt x="40" y="13"/>
                  </a:cubicBezTo>
                  <a:lnTo>
                    <a:pt x="40" y="48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118"/>
            <p:cNvSpPr>
              <a:spLocks noEditPoints="1"/>
            </p:cNvSpPr>
            <p:nvPr/>
          </p:nvSpPr>
          <p:spPr bwMode="auto">
            <a:xfrm>
              <a:off x="1197985" y="1426547"/>
              <a:ext cx="377187" cy="580291"/>
            </a:xfrm>
            <a:custGeom>
              <a:avLst/>
              <a:gdLst>
                <a:gd name="T0" fmla="*/ 35 w 44"/>
                <a:gd name="T1" fmla="*/ 0 h 68"/>
                <a:gd name="T2" fmla="*/ 10 w 44"/>
                <a:gd name="T3" fmla="*/ 0 h 68"/>
                <a:gd name="T4" fmla="*/ 0 w 44"/>
                <a:gd name="T5" fmla="*/ 9 h 68"/>
                <a:gd name="T6" fmla="*/ 0 w 44"/>
                <a:gd name="T7" fmla="*/ 59 h 68"/>
                <a:gd name="T8" fmla="*/ 10 w 44"/>
                <a:gd name="T9" fmla="*/ 68 h 68"/>
                <a:gd name="T10" fmla="*/ 35 w 44"/>
                <a:gd name="T11" fmla="*/ 68 h 68"/>
                <a:gd name="T12" fmla="*/ 44 w 44"/>
                <a:gd name="T13" fmla="*/ 59 h 68"/>
                <a:gd name="T14" fmla="*/ 44 w 44"/>
                <a:gd name="T15" fmla="*/ 9 h 68"/>
                <a:gd name="T16" fmla="*/ 35 w 44"/>
                <a:gd name="T17" fmla="*/ 0 h 68"/>
                <a:gd name="T18" fmla="*/ 22 w 44"/>
                <a:gd name="T19" fmla="*/ 65 h 68"/>
                <a:gd name="T20" fmla="*/ 18 w 44"/>
                <a:gd name="T21" fmla="*/ 61 h 68"/>
                <a:gd name="T22" fmla="*/ 22 w 44"/>
                <a:gd name="T23" fmla="*/ 57 h 68"/>
                <a:gd name="T24" fmla="*/ 26 w 44"/>
                <a:gd name="T25" fmla="*/ 61 h 68"/>
                <a:gd name="T26" fmla="*/ 22 w 44"/>
                <a:gd name="T27" fmla="*/ 65 h 68"/>
                <a:gd name="T28" fmla="*/ 40 w 44"/>
                <a:gd name="T29" fmla="*/ 48 h 68"/>
                <a:gd name="T30" fmla="*/ 33 w 44"/>
                <a:gd name="T31" fmla="*/ 55 h 68"/>
                <a:gd name="T32" fmla="*/ 12 w 44"/>
                <a:gd name="T33" fmla="*/ 55 h 68"/>
                <a:gd name="T34" fmla="*/ 5 w 44"/>
                <a:gd name="T35" fmla="*/ 48 h 68"/>
                <a:gd name="T36" fmla="*/ 5 w 44"/>
                <a:gd name="T37" fmla="*/ 13 h 68"/>
                <a:gd name="T38" fmla="*/ 12 w 44"/>
                <a:gd name="T39" fmla="*/ 6 h 68"/>
                <a:gd name="T40" fmla="*/ 33 w 44"/>
                <a:gd name="T41" fmla="*/ 6 h 68"/>
                <a:gd name="T42" fmla="*/ 40 w 44"/>
                <a:gd name="T43" fmla="*/ 13 h 68"/>
                <a:gd name="T44" fmla="*/ 40 w 44"/>
                <a:gd name="T45" fmla="*/ 4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" h="68">
                  <a:moveTo>
                    <a:pt x="35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4"/>
                    <a:pt x="5" y="68"/>
                    <a:pt x="10" y="68"/>
                  </a:cubicBezTo>
                  <a:cubicBezTo>
                    <a:pt x="35" y="68"/>
                    <a:pt x="35" y="68"/>
                    <a:pt x="35" y="68"/>
                  </a:cubicBezTo>
                  <a:cubicBezTo>
                    <a:pt x="40" y="68"/>
                    <a:pt x="44" y="64"/>
                    <a:pt x="44" y="5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4"/>
                    <a:pt x="40" y="0"/>
                    <a:pt x="35" y="0"/>
                  </a:cubicBezTo>
                  <a:close/>
                  <a:moveTo>
                    <a:pt x="22" y="65"/>
                  </a:moveTo>
                  <a:cubicBezTo>
                    <a:pt x="20" y="65"/>
                    <a:pt x="18" y="63"/>
                    <a:pt x="18" y="61"/>
                  </a:cubicBezTo>
                  <a:cubicBezTo>
                    <a:pt x="18" y="59"/>
                    <a:pt x="20" y="57"/>
                    <a:pt x="22" y="57"/>
                  </a:cubicBezTo>
                  <a:cubicBezTo>
                    <a:pt x="25" y="57"/>
                    <a:pt x="26" y="59"/>
                    <a:pt x="26" y="61"/>
                  </a:cubicBezTo>
                  <a:cubicBezTo>
                    <a:pt x="26" y="63"/>
                    <a:pt x="25" y="65"/>
                    <a:pt x="22" y="65"/>
                  </a:cubicBezTo>
                  <a:close/>
                  <a:moveTo>
                    <a:pt x="40" y="48"/>
                  </a:moveTo>
                  <a:cubicBezTo>
                    <a:pt x="40" y="51"/>
                    <a:pt x="37" y="55"/>
                    <a:pt x="33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5"/>
                    <a:pt x="5" y="51"/>
                    <a:pt x="5" y="48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9"/>
                    <a:pt x="8" y="6"/>
                    <a:pt x="12" y="6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7" y="6"/>
                    <a:pt x="40" y="9"/>
                    <a:pt x="40" y="13"/>
                  </a:cubicBezTo>
                  <a:lnTo>
                    <a:pt x="40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10139338" y="1409883"/>
            <a:ext cx="692718" cy="687136"/>
            <a:chOff x="6195714" y="1270594"/>
            <a:chExt cx="899446" cy="892198"/>
          </a:xfrm>
        </p:grpSpPr>
        <p:sp>
          <p:nvSpPr>
            <p:cNvPr id="56" name="Oval 119"/>
            <p:cNvSpPr>
              <a:spLocks noChangeArrowheads="1"/>
            </p:cNvSpPr>
            <p:nvPr/>
          </p:nvSpPr>
          <p:spPr bwMode="auto">
            <a:xfrm>
              <a:off x="6195714" y="1270594"/>
              <a:ext cx="899446" cy="892198"/>
            </a:xfrm>
            <a:prstGeom prst="ellipse">
              <a:avLst/>
            </a:pr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Oval 120"/>
            <p:cNvSpPr>
              <a:spLocks noChangeArrowheads="1"/>
            </p:cNvSpPr>
            <p:nvPr/>
          </p:nvSpPr>
          <p:spPr bwMode="auto">
            <a:xfrm>
              <a:off x="6246489" y="1314115"/>
              <a:ext cx="797896" cy="797900"/>
            </a:xfrm>
            <a:prstGeom prst="ellipse">
              <a:avLst/>
            </a:prstGeom>
            <a:solidFill>
              <a:srgbClr val="E545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121"/>
            <p:cNvSpPr>
              <a:spLocks/>
            </p:cNvSpPr>
            <p:nvPr/>
          </p:nvSpPr>
          <p:spPr bwMode="auto">
            <a:xfrm>
              <a:off x="6210221" y="1564366"/>
              <a:ext cx="678211" cy="598425"/>
            </a:xfrm>
            <a:custGeom>
              <a:avLst/>
              <a:gdLst>
                <a:gd name="T0" fmla="*/ 50 w 187"/>
                <a:gd name="T1" fmla="*/ 0 h 165"/>
                <a:gd name="T2" fmla="*/ 0 w 187"/>
                <a:gd name="T3" fmla="*/ 49 h 165"/>
                <a:gd name="T4" fmla="*/ 34 w 187"/>
                <a:gd name="T5" fmla="*/ 125 h 165"/>
                <a:gd name="T6" fmla="*/ 85 w 187"/>
                <a:gd name="T7" fmla="*/ 153 h 165"/>
                <a:gd name="T8" fmla="*/ 109 w 187"/>
                <a:gd name="T9" fmla="*/ 165 h 165"/>
                <a:gd name="T10" fmla="*/ 182 w 187"/>
                <a:gd name="T11" fmla="*/ 92 h 165"/>
                <a:gd name="T12" fmla="*/ 180 w 187"/>
                <a:gd name="T13" fmla="*/ 89 h 165"/>
                <a:gd name="T14" fmla="*/ 187 w 187"/>
                <a:gd name="T15" fmla="*/ 82 h 165"/>
                <a:gd name="T16" fmla="*/ 187 w 187"/>
                <a:gd name="T17" fmla="*/ 14 h 165"/>
                <a:gd name="T18" fmla="*/ 180 w 187"/>
                <a:gd name="T19" fmla="*/ 0 h 165"/>
                <a:gd name="T20" fmla="*/ 50 w 187"/>
                <a:gd name="T21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7" h="165">
                  <a:moveTo>
                    <a:pt x="50" y="0"/>
                  </a:moveTo>
                  <a:lnTo>
                    <a:pt x="0" y="49"/>
                  </a:lnTo>
                  <a:lnTo>
                    <a:pt x="34" y="125"/>
                  </a:lnTo>
                  <a:lnTo>
                    <a:pt x="85" y="153"/>
                  </a:lnTo>
                  <a:lnTo>
                    <a:pt x="109" y="165"/>
                  </a:lnTo>
                  <a:lnTo>
                    <a:pt x="182" y="92"/>
                  </a:lnTo>
                  <a:lnTo>
                    <a:pt x="180" y="89"/>
                  </a:lnTo>
                  <a:lnTo>
                    <a:pt x="187" y="82"/>
                  </a:lnTo>
                  <a:lnTo>
                    <a:pt x="187" y="14"/>
                  </a:lnTo>
                  <a:lnTo>
                    <a:pt x="180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122"/>
            <p:cNvSpPr>
              <a:spLocks noEditPoints="1"/>
            </p:cNvSpPr>
            <p:nvPr/>
          </p:nvSpPr>
          <p:spPr bwMode="auto">
            <a:xfrm>
              <a:off x="6373427" y="1564366"/>
              <a:ext cx="515005" cy="333667"/>
            </a:xfrm>
            <a:custGeom>
              <a:avLst/>
              <a:gdLst>
                <a:gd name="T0" fmla="*/ 0 w 60"/>
                <a:gd name="T1" fmla="*/ 4 h 39"/>
                <a:gd name="T2" fmla="*/ 0 w 60"/>
                <a:gd name="T3" fmla="*/ 4 h 39"/>
                <a:gd name="T4" fmla="*/ 0 w 60"/>
                <a:gd name="T5" fmla="*/ 34 h 39"/>
                <a:gd name="T6" fmla="*/ 0 w 60"/>
                <a:gd name="T7" fmla="*/ 34 h 39"/>
                <a:gd name="T8" fmla="*/ 16 w 60"/>
                <a:gd name="T9" fmla="*/ 19 h 39"/>
                <a:gd name="T10" fmla="*/ 0 w 60"/>
                <a:gd name="T11" fmla="*/ 4 h 39"/>
                <a:gd name="T12" fmla="*/ 19 w 60"/>
                <a:gd name="T13" fmla="*/ 16 h 39"/>
                <a:gd name="T14" fmla="*/ 22 w 60"/>
                <a:gd name="T15" fmla="*/ 19 h 39"/>
                <a:gd name="T16" fmla="*/ 25 w 60"/>
                <a:gd name="T17" fmla="*/ 22 h 39"/>
                <a:gd name="T18" fmla="*/ 30 w 60"/>
                <a:gd name="T19" fmla="*/ 24 h 39"/>
                <a:gd name="T20" fmla="*/ 35 w 60"/>
                <a:gd name="T21" fmla="*/ 22 h 39"/>
                <a:gd name="T22" fmla="*/ 38 w 60"/>
                <a:gd name="T23" fmla="*/ 20 h 39"/>
                <a:gd name="T24" fmla="*/ 41 w 60"/>
                <a:gd name="T25" fmla="*/ 17 h 39"/>
                <a:gd name="T26" fmla="*/ 57 w 60"/>
                <a:gd name="T27" fmla="*/ 1 h 39"/>
                <a:gd name="T28" fmla="*/ 59 w 60"/>
                <a:gd name="T29" fmla="*/ 0 h 39"/>
                <a:gd name="T30" fmla="*/ 2 w 60"/>
                <a:gd name="T31" fmla="*/ 0 h 39"/>
                <a:gd name="T32" fmla="*/ 3 w 60"/>
                <a:gd name="T33" fmla="*/ 1 h 39"/>
                <a:gd name="T34" fmla="*/ 19 w 60"/>
                <a:gd name="T35" fmla="*/ 16 h 39"/>
                <a:gd name="T36" fmla="*/ 41 w 60"/>
                <a:gd name="T37" fmla="*/ 23 h 39"/>
                <a:gd name="T38" fmla="*/ 38 w 60"/>
                <a:gd name="T39" fmla="*/ 26 h 39"/>
                <a:gd name="T40" fmla="*/ 30 w 60"/>
                <a:gd name="T41" fmla="*/ 29 h 39"/>
                <a:gd name="T42" fmla="*/ 23 w 60"/>
                <a:gd name="T43" fmla="*/ 26 h 39"/>
                <a:gd name="T44" fmla="*/ 19 w 60"/>
                <a:gd name="T45" fmla="*/ 22 h 39"/>
                <a:gd name="T46" fmla="*/ 3 w 60"/>
                <a:gd name="T47" fmla="*/ 38 h 39"/>
                <a:gd name="T48" fmla="*/ 2 w 60"/>
                <a:gd name="T49" fmla="*/ 39 h 39"/>
                <a:gd name="T50" fmla="*/ 58 w 60"/>
                <a:gd name="T51" fmla="*/ 39 h 39"/>
                <a:gd name="T52" fmla="*/ 57 w 60"/>
                <a:gd name="T53" fmla="*/ 38 h 39"/>
                <a:gd name="T54" fmla="*/ 41 w 60"/>
                <a:gd name="T55" fmla="*/ 23 h 39"/>
                <a:gd name="T56" fmla="*/ 60 w 60"/>
                <a:gd name="T57" fmla="*/ 5 h 39"/>
                <a:gd name="T58" fmla="*/ 45 w 60"/>
                <a:gd name="T59" fmla="*/ 20 h 39"/>
                <a:gd name="T60" fmla="*/ 60 w 60"/>
                <a:gd name="T61" fmla="*/ 35 h 39"/>
                <a:gd name="T62" fmla="*/ 60 w 60"/>
                <a:gd name="T63" fmla="*/ 35 h 39"/>
                <a:gd name="T64" fmla="*/ 60 w 60"/>
                <a:gd name="T65" fmla="*/ 5 h 39"/>
                <a:gd name="T66" fmla="*/ 60 w 60"/>
                <a:gd name="T67" fmla="*/ 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0" h="39"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6" y="19"/>
                    <a:pt x="16" y="19"/>
                    <a:pt x="16" y="19"/>
                  </a:cubicBezTo>
                  <a:lnTo>
                    <a:pt x="0" y="4"/>
                  </a:lnTo>
                  <a:close/>
                  <a:moveTo>
                    <a:pt x="19" y="16"/>
                  </a:moveTo>
                  <a:cubicBezTo>
                    <a:pt x="22" y="19"/>
                    <a:pt x="22" y="19"/>
                    <a:pt x="22" y="19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7" y="24"/>
                    <a:pt x="29" y="24"/>
                    <a:pt x="30" y="24"/>
                  </a:cubicBezTo>
                  <a:cubicBezTo>
                    <a:pt x="32" y="24"/>
                    <a:pt x="34" y="24"/>
                    <a:pt x="35" y="22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57" y="1"/>
                    <a:pt x="57" y="1"/>
                    <a:pt x="57" y="1"/>
                  </a:cubicBezTo>
                  <a:cubicBezTo>
                    <a:pt x="58" y="0"/>
                    <a:pt x="58" y="0"/>
                    <a:pt x="5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3" y="1"/>
                  </a:cubicBezTo>
                  <a:lnTo>
                    <a:pt x="19" y="16"/>
                  </a:lnTo>
                  <a:close/>
                  <a:moveTo>
                    <a:pt x="41" y="23"/>
                  </a:moveTo>
                  <a:cubicBezTo>
                    <a:pt x="38" y="26"/>
                    <a:pt x="38" y="26"/>
                    <a:pt x="38" y="26"/>
                  </a:cubicBezTo>
                  <a:cubicBezTo>
                    <a:pt x="36" y="28"/>
                    <a:pt x="33" y="29"/>
                    <a:pt x="30" y="29"/>
                  </a:cubicBezTo>
                  <a:cubicBezTo>
                    <a:pt x="28" y="29"/>
                    <a:pt x="25" y="28"/>
                    <a:pt x="23" y="26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2" y="38"/>
                    <a:pt x="2" y="39"/>
                    <a:pt x="2" y="39"/>
                  </a:cubicBezTo>
                  <a:cubicBezTo>
                    <a:pt x="58" y="39"/>
                    <a:pt x="58" y="39"/>
                    <a:pt x="58" y="39"/>
                  </a:cubicBezTo>
                  <a:cubicBezTo>
                    <a:pt x="58" y="39"/>
                    <a:pt x="58" y="39"/>
                    <a:pt x="57" y="38"/>
                  </a:cubicBezTo>
                  <a:lnTo>
                    <a:pt x="41" y="23"/>
                  </a:lnTo>
                  <a:close/>
                  <a:moveTo>
                    <a:pt x="60" y="5"/>
                  </a:moveTo>
                  <a:cubicBezTo>
                    <a:pt x="45" y="20"/>
                    <a:pt x="45" y="20"/>
                    <a:pt x="45" y="20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5"/>
                    <a:pt x="60" y="5"/>
                    <a:pt x="60" y="5"/>
                  </a:cubicBezTo>
                  <a:cubicBezTo>
                    <a:pt x="60" y="5"/>
                    <a:pt x="60" y="5"/>
                    <a:pt x="60" y="5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123"/>
            <p:cNvSpPr>
              <a:spLocks noEditPoints="1"/>
            </p:cNvSpPr>
            <p:nvPr/>
          </p:nvSpPr>
          <p:spPr bwMode="auto">
            <a:xfrm>
              <a:off x="6384308" y="1546232"/>
              <a:ext cx="522259" cy="340921"/>
            </a:xfrm>
            <a:custGeom>
              <a:avLst/>
              <a:gdLst>
                <a:gd name="T0" fmla="*/ 0 w 61"/>
                <a:gd name="T1" fmla="*/ 5 h 40"/>
                <a:gd name="T2" fmla="*/ 0 w 61"/>
                <a:gd name="T3" fmla="*/ 5 h 40"/>
                <a:gd name="T4" fmla="*/ 0 w 61"/>
                <a:gd name="T5" fmla="*/ 35 h 40"/>
                <a:gd name="T6" fmla="*/ 0 w 61"/>
                <a:gd name="T7" fmla="*/ 35 h 40"/>
                <a:gd name="T8" fmla="*/ 16 w 61"/>
                <a:gd name="T9" fmla="*/ 20 h 40"/>
                <a:gd name="T10" fmla="*/ 0 w 61"/>
                <a:gd name="T11" fmla="*/ 5 h 40"/>
                <a:gd name="T12" fmla="*/ 19 w 61"/>
                <a:gd name="T13" fmla="*/ 17 h 40"/>
                <a:gd name="T14" fmla="*/ 22 w 61"/>
                <a:gd name="T15" fmla="*/ 20 h 40"/>
                <a:gd name="T16" fmla="*/ 26 w 61"/>
                <a:gd name="T17" fmla="*/ 23 h 40"/>
                <a:gd name="T18" fmla="*/ 31 w 61"/>
                <a:gd name="T19" fmla="*/ 25 h 40"/>
                <a:gd name="T20" fmla="*/ 36 w 61"/>
                <a:gd name="T21" fmla="*/ 23 h 40"/>
                <a:gd name="T22" fmla="*/ 38 w 61"/>
                <a:gd name="T23" fmla="*/ 21 h 40"/>
                <a:gd name="T24" fmla="*/ 42 w 61"/>
                <a:gd name="T25" fmla="*/ 17 h 40"/>
                <a:gd name="T26" fmla="*/ 58 w 61"/>
                <a:gd name="T27" fmla="*/ 2 h 40"/>
                <a:gd name="T28" fmla="*/ 59 w 61"/>
                <a:gd name="T29" fmla="*/ 0 h 40"/>
                <a:gd name="T30" fmla="*/ 2 w 61"/>
                <a:gd name="T31" fmla="*/ 0 h 40"/>
                <a:gd name="T32" fmla="*/ 3 w 61"/>
                <a:gd name="T33" fmla="*/ 1 h 40"/>
                <a:gd name="T34" fmla="*/ 19 w 61"/>
                <a:gd name="T35" fmla="*/ 17 h 40"/>
                <a:gd name="T36" fmla="*/ 42 w 61"/>
                <a:gd name="T37" fmla="*/ 24 h 40"/>
                <a:gd name="T38" fmla="*/ 38 w 61"/>
                <a:gd name="T39" fmla="*/ 27 h 40"/>
                <a:gd name="T40" fmla="*/ 31 w 61"/>
                <a:gd name="T41" fmla="*/ 30 h 40"/>
                <a:gd name="T42" fmla="*/ 23 w 61"/>
                <a:gd name="T43" fmla="*/ 27 h 40"/>
                <a:gd name="T44" fmla="*/ 19 w 61"/>
                <a:gd name="T45" fmla="*/ 23 h 40"/>
                <a:gd name="T46" fmla="*/ 3 w 61"/>
                <a:gd name="T47" fmla="*/ 39 h 40"/>
                <a:gd name="T48" fmla="*/ 2 w 61"/>
                <a:gd name="T49" fmla="*/ 40 h 40"/>
                <a:gd name="T50" fmla="*/ 59 w 61"/>
                <a:gd name="T51" fmla="*/ 40 h 40"/>
                <a:gd name="T52" fmla="*/ 58 w 61"/>
                <a:gd name="T53" fmla="*/ 39 h 40"/>
                <a:gd name="T54" fmla="*/ 42 w 61"/>
                <a:gd name="T55" fmla="*/ 24 h 40"/>
                <a:gd name="T56" fmla="*/ 60 w 61"/>
                <a:gd name="T57" fmla="*/ 6 h 40"/>
                <a:gd name="T58" fmla="*/ 45 w 61"/>
                <a:gd name="T59" fmla="*/ 21 h 40"/>
                <a:gd name="T60" fmla="*/ 60 w 61"/>
                <a:gd name="T61" fmla="*/ 36 h 40"/>
                <a:gd name="T62" fmla="*/ 61 w 61"/>
                <a:gd name="T63" fmla="*/ 36 h 40"/>
                <a:gd name="T64" fmla="*/ 61 w 61"/>
                <a:gd name="T65" fmla="*/ 5 h 40"/>
                <a:gd name="T66" fmla="*/ 60 w 61"/>
                <a:gd name="T6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1" h="40"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6" y="20"/>
                    <a:pt x="16" y="20"/>
                    <a:pt x="16" y="20"/>
                  </a:cubicBezTo>
                  <a:lnTo>
                    <a:pt x="0" y="5"/>
                  </a:lnTo>
                  <a:close/>
                  <a:moveTo>
                    <a:pt x="19" y="17"/>
                  </a:moveTo>
                  <a:cubicBezTo>
                    <a:pt x="22" y="20"/>
                    <a:pt x="22" y="20"/>
                    <a:pt x="22" y="20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7" y="24"/>
                    <a:pt x="29" y="25"/>
                    <a:pt x="31" y="25"/>
                  </a:cubicBezTo>
                  <a:cubicBezTo>
                    <a:pt x="32" y="25"/>
                    <a:pt x="34" y="24"/>
                    <a:pt x="36" y="23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58" y="1"/>
                    <a:pt x="59" y="1"/>
                    <a:pt x="5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3" y="1"/>
                    <a:pt x="3" y="1"/>
                  </a:cubicBezTo>
                  <a:lnTo>
                    <a:pt x="19" y="17"/>
                  </a:lnTo>
                  <a:close/>
                  <a:moveTo>
                    <a:pt x="42" y="24"/>
                  </a:moveTo>
                  <a:cubicBezTo>
                    <a:pt x="38" y="27"/>
                    <a:pt x="38" y="27"/>
                    <a:pt x="38" y="27"/>
                  </a:cubicBezTo>
                  <a:cubicBezTo>
                    <a:pt x="36" y="29"/>
                    <a:pt x="33" y="30"/>
                    <a:pt x="31" y="30"/>
                  </a:cubicBezTo>
                  <a:cubicBezTo>
                    <a:pt x="28" y="30"/>
                    <a:pt x="25" y="29"/>
                    <a:pt x="23" y="27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2" y="39"/>
                    <a:pt x="2" y="40"/>
                    <a:pt x="2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8" y="40"/>
                    <a:pt x="58" y="40"/>
                    <a:pt x="58" y="39"/>
                  </a:cubicBezTo>
                  <a:lnTo>
                    <a:pt x="42" y="24"/>
                  </a:lnTo>
                  <a:close/>
                  <a:moveTo>
                    <a:pt x="60" y="6"/>
                  </a:moveTo>
                  <a:cubicBezTo>
                    <a:pt x="45" y="21"/>
                    <a:pt x="45" y="21"/>
                    <a:pt x="45" y="21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0" y="36"/>
                    <a:pt x="60" y="36"/>
                    <a:pt x="61" y="36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60" y="5"/>
                    <a:pt x="60" y="5"/>
                    <a:pt x="60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784049" y="1950841"/>
            <a:ext cx="639849" cy="634693"/>
            <a:chOff x="3033145" y="1270594"/>
            <a:chExt cx="899446" cy="892198"/>
          </a:xfrm>
        </p:grpSpPr>
        <p:sp>
          <p:nvSpPr>
            <p:cNvPr id="62" name="Oval 136"/>
            <p:cNvSpPr>
              <a:spLocks noChangeArrowheads="1"/>
            </p:cNvSpPr>
            <p:nvPr/>
          </p:nvSpPr>
          <p:spPr bwMode="auto">
            <a:xfrm>
              <a:off x="3033145" y="1270594"/>
              <a:ext cx="899446" cy="892198"/>
            </a:xfrm>
            <a:prstGeom prst="ellipse">
              <a:avLst/>
            </a:pr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Oval 137"/>
            <p:cNvSpPr>
              <a:spLocks noChangeArrowheads="1"/>
            </p:cNvSpPr>
            <p:nvPr/>
          </p:nvSpPr>
          <p:spPr bwMode="auto">
            <a:xfrm>
              <a:off x="3083920" y="1314115"/>
              <a:ext cx="797896" cy="797900"/>
            </a:xfrm>
            <a:prstGeom prst="ellipse">
              <a:avLst/>
            </a:prstGeom>
            <a:solidFill>
              <a:srgbClr val="3A98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138"/>
            <p:cNvSpPr>
              <a:spLocks/>
            </p:cNvSpPr>
            <p:nvPr/>
          </p:nvSpPr>
          <p:spPr bwMode="auto">
            <a:xfrm>
              <a:off x="3083920" y="1502710"/>
              <a:ext cx="703599" cy="616559"/>
            </a:xfrm>
            <a:custGeom>
              <a:avLst/>
              <a:gdLst>
                <a:gd name="T0" fmla="*/ 52 w 82"/>
                <a:gd name="T1" fmla="*/ 55 h 72"/>
                <a:gd name="T2" fmla="*/ 55 w 82"/>
                <a:gd name="T3" fmla="*/ 43 h 72"/>
                <a:gd name="T4" fmla="*/ 62 w 82"/>
                <a:gd name="T5" fmla="*/ 36 h 72"/>
                <a:gd name="T6" fmla="*/ 64 w 82"/>
                <a:gd name="T7" fmla="*/ 34 h 72"/>
                <a:gd name="T8" fmla="*/ 71 w 82"/>
                <a:gd name="T9" fmla="*/ 27 h 72"/>
                <a:gd name="T10" fmla="*/ 73 w 82"/>
                <a:gd name="T11" fmla="*/ 24 h 72"/>
                <a:gd name="T12" fmla="*/ 82 w 82"/>
                <a:gd name="T13" fmla="*/ 17 h 72"/>
                <a:gd name="T14" fmla="*/ 62 w 82"/>
                <a:gd name="T15" fmla="*/ 3 h 72"/>
                <a:gd name="T16" fmla="*/ 50 w 82"/>
                <a:gd name="T17" fmla="*/ 0 h 72"/>
                <a:gd name="T18" fmla="*/ 26 w 82"/>
                <a:gd name="T19" fmla="*/ 5 h 72"/>
                <a:gd name="T20" fmla="*/ 9 w 82"/>
                <a:gd name="T21" fmla="*/ 12 h 72"/>
                <a:gd name="T22" fmla="*/ 0 w 82"/>
                <a:gd name="T23" fmla="*/ 21 h 72"/>
                <a:gd name="T24" fmla="*/ 0 w 82"/>
                <a:gd name="T25" fmla="*/ 25 h 72"/>
                <a:gd name="T26" fmla="*/ 34 w 82"/>
                <a:gd name="T27" fmla="*/ 72 h 72"/>
                <a:gd name="T28" fmla="*/ 52 w 82"/>
                <a:gd name="T29" fmla="*/ 5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2" h="72">
                  <a:moveTo>
                    <a:pt x="52" y="55"/>
                  </a:moveTo>
                  <a:cubicBezTo>
                    <a:pt x="55" y="43"/>
                    <a:pt x="55" y="43"/>
                    <a:pt x="55" y="43"/>
                  </a:cubicBezTo>
                  <a:cubicBezTo>
                    <a:pt x="62" y="36"/>
                    <a:pt x="62" y="36"/>
                    <a:pt x="62" y="36"/>
                  </a:cubicBezTo>
                  <a:cubicBezTo>
                    <a:pt x="64" y="34"/>
                    <a:pt x="64" y="34"/>
                    <a:pt x="64" y="34"/>
                  </a:cubicBezTo>
                  <a:cubicBezTo>
                    <a:pt x="71" y="27"/>
                    <a:pt x="71" y="27"/>
                    <a:pt x="71" y="27"/>
                  </a:cubicBezTo>
                  <a:cubicBezTo>
                    <a:pt x="73" y="24"/>
                    <a:pt x="73" y="24"/>
                    <a:pt x="73" y="24"/>
                  </a:cubicBezTo>
                  <a:cubicBezTo>
                    <a:pt x="82" y="17"/>
                    <a:pt x="82" y="17"/>
                    <a:pt x="82" y="17"/>
                  </a:cubicBezTo>
                  <a:cubicBezTo>
                    <a:pt x="82" y="17"/>
                    <a:pt x="63" y="3"/>
                    <a:pt x="62" y="3"/>
                  </a:cubicBezTo>
                  <a:cubicBezTo>
                    <a:pt x="61" y="3"/>
                    <a:pt x="50" y="0"/>
                    <a:pt x="50" y="0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3"/>
                    <a:pt x="0" y="24"/>
                    <a:pt x="0" y="25"/>
                  </a:cubicBezTo>
                  <a:cubicBezTo>
                    <a:pt x="0" y="49"/>
                    <a:pt x="16" y="72"/>
                    <a:pt x="34" y="72"/>
                  </a:cubicBezTo>
                  <a:lnTo>
                    <a:pt x="52" y="55"/>
                  </a:lnTo>
                  <a:close/>
                </a:path>
              </a:pathLst>
            </a:cu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139"/>
            <p:cNvSpPr>
              <a:spLocks/>
            </p:cNvSpPr>
            <p:nvPr/>
          </p:nvSpPr>
          <p:spPr bwMode="auto">
            <a:xfrm>
              <a:off x="3323289" y="1698558"/>
              <a:ext cx="301024" cy="119685"/>
            </a:xfrm>
            <a:custGeom>
              <a:avLst/>
              <a:gdLst>
                <a:gd name="T0" fmla="*/ 30 w 35"/>
                <a:gd name="T1" fmla="*/ 13 h 14"/>
                <a:gd name="T2" fmla="*/ 5 w 35"/>
                <a:gd name="T3" fmla="*/ 13 h 14"/>
                <a:gd name="T4" fmla="*/ 5 w 35"/>
                <a:gd name="T5" fmla="*/ 13 h 14"/>
                <a:gd name="T6" fmla="*/ 1 w 35"/>
                <a:gd name="T7" fmla="*/ 13 h 14"/>
                <a:gd name="T8" fmla="*/ 1 w 35"/>
                <a:gd name="T9" fmla="*/ 13 h 14"/>
                <a:gd name="T10" fmla="*/ 1 w 35"/>
                <a:gd name="T11" fmla="*/ 9 h 14"/>
                <a:gd name="T12" fmla="*/ 1 w 35"/>
                <a:gd name="T13" fmla="*/ 9 h 14"/>
                <a:gd name="T14" fmla="*/ 34 w 35"/>
                <a:gd name="T15" fmla="*/ 9 h 14"/>
                <a:gd name="T16" fmla="*/ 34 w 35"/>
                <a:gd name="T17" fmla="*/ 9 h 14"/>
                <a:gd name="T18" fmla="*/ 34 w 35"/>
                <a:gd name="T19" fmla="*/ 13 h 14"/>
                <a:gd name="T20" fmla="*/ 34 w 35"/>
                <a:gd name="T21" fmla="*/ 13 h 14"/>
                <a:gd name="T22" fmla="*/ 30 w 35"/>
                <a:gd name="T2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14">
                  <a:moveTo>
                    <a:pt x="30" y="13"/>
                  </a:moveTo>
                  <a:cubicBezTo>
                    <a:pt x="23" y="6"/>
                    <a:pt x="12" y="6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4"/>
                    <a:pt x="2" y="14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0" y="0"/>
                    <a:pt x="25" y="0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5" y="10"/>
                    <a:pt x="35" y="12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3" y="14"/>
                    <a:pt x="31" y="14"/>
                    <a:pt x="30" y="13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140"/>
            <p:cNvSpPr>
              <a:spLocks/>
            </p:cNvSpPr>
            <p:nvPr/>
          </p:nvSpPr>
          <p:spPr bwMode="auto">
            <a:xfrm>
              <a:off x="3392198" y="1836378"/>
              <a:ext cx="163206" cy="163207"/>
            </a:xfrm>
            <a:custGeom>
              <a:avLst/>
              <a:gdLst>
                <a:gd name="T0" fmla="*/ 3 w 19"/>
                <a:gd name="T1" fmla="*/ 16 h 19"/>
                <a:gd name="T2" fmla="*/ 3 w 19"/>
                <a:gd name="T3" fmla="*/ 3 h 19"/>
                <a:gd name="T4" fmla="*/ 16 w 19"/>
                <a:gd name="T5" fmla="*/ 3 h 19"/>
                <a:gd name="T6" fmla="*/ 16 w 19"/>
                <a:gd name="T7" fmla="*/ 16 h 19"/>
                <a:gd name="T8" fmla="*/ 3 w 19"/>
                <a:gd name="T9" fmla="*/ 1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3" y="16"/>
                  </a:moveTo>
                  <a:cubicBezTo>
                    <a:pt x="0" y="12"/>
                    <a:pt x="0" y="7"/>
                    <a:pt x="3" y="3"/>
                  </a:cubicBezTo>
                  <a:cubicBezTo>
                    <a:pt x="7" y="0"/>
                    <a:pt x="12" y="0"/>
                    <a:pt x="16" y="3"/>
                  </a:cubicBezTo>
                  <a:cubicBezTo>
                    <a:pt x="19" y="7"/>
                    <a:pt x="19" y="12"/>
                    <a:pt x="16" y="16"/>
                  </a:cubicBezTo>
                  <a:cubicBezTo>
                    <a:pt x="12" y="19"/>
                    <a:pt x="7" y="19"/>
                    <a:pt x="3" y="16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141"/>
            <p:cNvSpPr>
              <a:spLocks/>
            </p:cNvSpPr>
            <p:nvPr/>
          </p:nvSpPr>
          <p:spPr bwMode="auto">
            <a:xfrm>
              <a:off x="3239873" y="1571620"/>
              <a:ext cx="471484" cy="170461"/>
            </a:xfrm>
            <a:custGeom>
              <a:avLst/>
              <a:gdLst>
                <a:gd name="T0" fmla="*/ 49 w 55"/>
                <a:gd name="T1" fmla="*/ 18 h 20"/>
                <a:gd name="T2" fmla="*/ 5 w 55"/>
                <a:gd name="T3" fmla="*/ 18 h 20"/>
                <a:gd name="T4" fmla="*/ 5 w 55"/>
                <a:gd name="T5" fmla="*/ 18 h 20"/>
                <a:gd name="T6" fmla="*/ 1 w 55"/>
                <a:gd name="T7" fmla="*/ 18 h 20"/>
                <a:gd name="T8" fmla="*/ 1 w 55"/>
                <a:gd name="T9" fmla="*/ 18 h 20"/>
                <a:gd name="T10" fmla="*/ 1 w 55"/>
                <a:gd name="T11" fmla="*/ 14 h 20"/>
                <a:gd name="T12" fmla="*/ 1 w 55"/>
                <a:gd name="T13" fmla="*/ 14 h 20"/>
                <a:gd name="T14" fmla="*/ 54 w 55"/>
                <a:gd name="T15" fmla="*/ 14 h 20"/>
                <a:gd name="T16" fmla="*/ 54 w 55"/>
                <a:gd name="T17" fmla="*/ 14 h 20"/>
                <a:gd name="T18" fmla="*/ 54 w 55"/>
                <a:gd name="T19" fmla="*/ 18 h 20"/>
                <a:gd name="T20" fmla="*/ 54 w 55"/>
                <a:gd name="T21" fmla="*/ 18 h 20"/>
                <a:gd name="T22" fmla="*/ 49 w 55"/>
                <a:gd name="T23" fmla="*/ 1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20">
                  <a:moveTo>
                    <a:pt x="49" y="18"/>
                  </a:moveTo>
                  <a:cubicBezTo>
                    <a:pt x="37" y="6"/>
                    <a:pt x="18" y="6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4" y="20"/>
                    <a:pt x="2" y="20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7"/>
                    <a:pt x="0" y="15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6" y="0"/>
                    <a:pt x="39" y="0"/>
                    <a:pt x="54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5" y="15"/>
                    <a:pt x="55" y="17"/>
                    <a:pt x="54" y="18"/>
                  </a:cubicBezTo>
                  <a:cubicBezTo>
                    <a:pt x="54" y="18"/>
                    <a:pt x="54" y="18"/>
                    <a:pt x="54" y="18"/>
                  </a:cubicBezTo>
                  <a:cubicBezTo>
                    <a:pt x="53" y="20"/>
                    <a:pt x="51" y="20"/>
                    <a:pt x="49" y="18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142"/>
            <p:cNvSpPr>
              <a:spLocks/>
            </p:cNvSpPr>
            <p:nvPr/>
          </p:nvSpPr>
          <p:spPr bwMode="auto">
            <a:xfrm>
              <a:off x="3152830" y="1433801"/>
              <a:ext cx="641943" cy="224863"/>
            </a:xfrm>
            <a:custGeom>
              <a:avLst/>
              <a:gdLst>
                <a:gd name="T0" fmla="*/ 69 w 75"/>
                <a:gd name="T1" fmla="*/ 25 h 26"/>
                <a:gd name="T2" fmla="*/ 6 w 75"/>
                <a:gd name="T3" fmla="*/ 25 h 26"/>
                <a:gd name="T4" fmla="*/ 6 w 75"/>
                <a:gd name="T5" fmla="*/ 25 h 26"/>
                <a:gd name="T6" fmla="*/ 1 w 75"/>
                <a:gd name="T7" fmla="*/ 25 h 26"/>
                <a:gd name="T8" fmla="*/ 1 w 75"/>
                <a:gd name="T9" fmla="*/ 25 h 26"/>
                <a:gd name="T10" fmla="*/ 1 w 75"/>
                <a:gd name="T11" fmla="*/ 20 h 26"/>
                <a:gd name="T12" fmla="*/ 1 w 75"/>
                <a:gd name="T13" fmla="*/ 20 h 26"/>
                <a:gd name="T14" fmla="*/ 74 w 75"/>
                <a:gd name="T15" fmla="*/ 20 h 26"/>
                <a:gd name="T16" fmla="*/ 74 w 75"/>
                <a:gd name="T17" fmla="*/ 20 h 26"/>
                <a:gd name="T18" fmla="*/ 74 w 75"/>
                <a:gd name="T19" fmla="*/ 25 h 26"/>
                <a:gd name="T20" fmla="*/ 74 w 75"/>
                <a:gd name="T21" fmla="*/ 25 h 26"/>
                <a:gd name="T22" fmla="*/ 69 w 75"/>
                <a:gd name="T23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" h="26">
                  <a:moveTo>
                    <a:pt x="69" y="25"/>
                  </a:moveTo>
                  <a:cubicBezTo>
                    <a:pt x="52" y="7"/>
                    <a:pt x="23" y="7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4" y="26"/>
                    <a:pt x="2" y="26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0" y="23"/>
                    <a:pt x="0" y="21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21" y="0"/>
                    <a:pt x="54" y="0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5" y="21"/>
                    <a:pt x="75" y="23"/>
                    <a:pt x="74" y="25"/>
                  </a:cubicBezTo>
                  <a:cubicBezTo>
                    <a:pt x="74" y="25"/>
                    <a:pt x="74" y="25"/>
                    <a:pt x="74" y="25"/>
                  </a:cubicBezTo>
                  <a:cubicBezTo>
                    <a:pt x="72" y="26"/>
                    <a:pt x="70" y="26"/>
                    <a:pt x="69" y="25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143"/>
            <p:cNvSpPr>
              <a:spLocks/>
            </p:cNvSpPr>
            <p:nvPr/>
          </p:nvSpPr>
          <p:spPr bwMode="auto">
            <a:xfrm>
              <a:off x="3334170" y="1691305"/>
              <a:ext cx="297398" cy="119685"/>
            </a:xfrm>
            <a:custGeom>
              <a:avLst/>
              <a:gdLst>
                <a:gd name="T0" fmla="*/ 30 w 35"/>
                <a:gd name="T1" fmla="*/ 13 h 14"/>
                <a:gd name="T2" fmla="*/ 5 w 35"/>
                <a:gd name="T3" fmla="*/ 13 h 14"/>
                <a:gd name="T4" fmla="*/ 5 w 35"/>
                <a:gd name="T5" fmla="*/ 13 h 14"/>
                <a:gd name="T6" fmla="*/ 1 w 35"/>
                <a:gd name="T7" fmla="*/ 13 h 14"/>
                <a:gd name="T8" fmla="*/ 1 w 35"/>
                <a:gd name="T9" fmla="*/ 13 h 14"/>
                <a:gd name="T10" fmla="*/ 1 w 35"/>
                <a:gd name="T11" fmla="*/ 9 h 14"/>
                <a:gd name="T12" fmla="*/ 1 w 35"/>
                <a:gd name="T13" fmla="*/ 9 h 14"/>
                <a:gd name="T14" fmla="*/ 34 w 35"/>
                <a:gd name="T15" fmla="*/ 9 h 14"/>
                <a:gd name="T16" fmla="*/ 34 w 35"/>
                <a:gd name="T17" fmla="*/ 9 h 14"/>
                <a:gd name="T18" fmla="*/ 34 w 35"/>
                <a:gd name="T19" fmla="*/ 13 h 14"/>
                <a:gd name="T20" fmla="*/ 34 w 35"/>
                <a:gd name="T21" fmla="*/ 13 h 14"/>
                <a:gd name="T22" fmla="*/ 30 w 35"/>
                <a:gd name="T2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14">
                  <a:moveTo>
                    <a:pt x="30" y="13"/>
                  </a:moveTo>
                  <a:cubicBezTo>
                    <a:pt x="23" y="6"/>
                    <a:pt x="12" y="6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4"/>
                    <a:pt x="2" y="14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0" y="0"/>
                    <a:pt x="25" y="0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5" y="10"/>
                    <a:pt x="35" y="12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3" y="14"/>
                    <a:pt x="31" y="14"/>
                    <a:pt x="30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144"/>
            <p:cNvSpPr>
              <a:spLocks/>
            </p:cNvSpPr>
            <p:nvPr/>
          </p:nvSpPr>
          <p:spPr bwMode="auto">
            <a:xfrm>
              <a:off x="3399452" y="1818244"/>
              <a:ext cx="174086" cy="174087"/>
            </a:xfrm>
            <a:custGeom>
              <a:avLst/>
              <a:gdLst>
                <a:gd name="T0" fmla="*/ 3 w 20"/>
                <a:gd name="T1" fmla="*/ 17 h 20"/>
                <a:gd name="T2" fmla="*/ 3 w 20"/>
                <a:gd name="T3" fmla="*/ 4 h 20"/>
                <a:gd name="T4" fmla="*/ 16 w 20"/>
                <a:gd name="T5" fmla="*/ 4 h 20"/>
                <a:gd name="T6" fmla="*/ 16 w 20"/>
                <a:gd name="T7" fmla="*/ 17 h 20"/>
                <a:gd name="T8" fmla="*/ 3 w 20"/>
                <a:gd name="T9" fmla="*/ 1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3" y="17"/>
                  </a:moveTo>
                  <a:cubicBezTo>
                    <a:pt x="0" y="13"/>
                    <a:pt x="0" y="7"/>
                    <a:pt x="3" y="4"/>
                  </a:cubicBezTo>
                  <a:cubicBezTo>
                    <a:pt x="7" y="0"/>
                    <a:pt x="12" y="0"/>
                    <a:pt x="16" y="4"/>
                  </a:cubicBezTo>
                  <a:cubicBezTo>
                    <a:pt x="20" y="7"/>
                    <a:pt x="20" y="13"/>
                    <a:pt x="16" y="17"/>
                  </a:cubicBezTo>
                  <a:cubicBezTo>
                    <a:pt x="12" y="20"/>
                    <a:pt x="7" y="20"/>
                    <a:pt x="3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145"/>
            <p:cNvSpPr>
              <a:spLocks/>
            </p:cNvSpPr>
            <p:nvPr/>
          </p:nvSpPr>
          <p:spPr bwMode="auto">
            <a:xfrm>
              <a:off x="3247126" y="1553486"/>
              <a:ext cx="471484" cy="170461"/>
            </a:xfrm>
            <a:custGeom>
              <a:avLst/>
              <a:gdLst>
                <a:gd name="T0" fmla="*/ 50 w 55"/>
                <a:gd name="T1" fmla="*/ 19 h 20"/>
                <a:gd name="T2" fmla="*/ 6 w 55"/>
                <a:gd name="T3" fmla="*/ 19 h 20"/>
                <a:gd name="T4" fmla="*/ 6 w 55"/>
                <a:gd name="T5" fmla="*/ 19 h 20"/>
                <a:gd name="T6" fmla="*/ 1 w 55"/>
                <a:gd name="T7" fmla="*/ 19 h 20"/>
                <a:gd name="T8" fmla="*/ 1 w 55"/>
                <a:gd name="T9" fmla="*/ 19 h 20"/>
                <a:gd name="T10" fmla="*/ 1 w 55"/>
                <a:gd name="T11" fmla="*/ 15 h 20"/>
                <a:gd name="T12" fmla="*/ 1 w 55"/>
                <a:gd name="T13" fmla="*/ 15 h 20"/>
                <a:gd name="T14" fmla="*/ 54 w 55"/>
                <a:gd name="T15" fmla="*/ 15 h 20"/>
                <a:gd name="T16" fmla="*/ 54 w 55"/>
                <a:gd name="T17" fmla="*/ 15 h 20"/>
                <a:gd name="T18" fmla="*/ 54 w 55"/>
                <a:gd name="T19" fmla="*/ 19 h 20"/>
                <a:gd name="T20" fmla="*/ 54 w 55"/>
                <a:gd name="T21" fmla="*/ 19 h 20"/>
                <a:gd name="T22" fmla="*/ 50 w 55"/>
                <a:gd name="T23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20">
                  <a:moveTo>
                    <a:pt x="50" y="19"/>
                  </a:moveTo>
                  <a:cubicBezTo>
                    <a:pt x="37" y="7"/>
                    <a:pt x="18" y="7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4" y="20"/>
                    <a:pt x="2" y="20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18"/>
                    <a:pt x="0" y="16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6" y="0"/>
                    <a:pt x="39" y="0"/>
                    <a:pt x="54" y="15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55" y="16"/>
                    <a:pt x="55" y="18"/>
                    <a:pt x="54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3" y="20"/>
                    <a:pt x="51" y="20"/>
                    <a:pt x="50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146"/>
            <p:cNvSpPr>
              <a:spLocks/>
            </p:cNvSpPr>
            <p:nvPr/>
          </p:nvSpPr>
          <p:spPr bwMode="auto">
            <a:xfrm>
              <a:off x="3160083" y="1426547"/>
              <a:ext cx="645570" cy="213982"/>
            </a:xfrm>
            <a:custGeom>
              <a:avLst/>
              <a:gdLst>
                <a:gd name="T0" fmla="*/ 70 w 75"/>
                <a:gd name="T1" fmla="*/ 24 h 25"/>
                <a:gd name="T2" fmla="*/ 6 w 75"/>
                <a:gd name="T3" fmla="*/ 24 h 25"/>
                <a:gd name="T4" fmla="*/ 6 w 75"/>
                <a:gd name="T5" fmla="*/ 24 h 25"/>
                <a:gd name="T6" fmla="*/ 2 w 75"/>
                <a:gd name="T7" fmla="*/ 24 h 25"/>
                <a:gd name="T8" fmla="*/ 2 w 75"/>
                <a:gd name="T9" fmla="*/ 24 h 25"/>
                <a:gd name="T10" fmla="*/ 2 w 75"/>
                <a:gd name="T11" fmla="*/ 20 h 25"/>
                <a:gd name="T12" fmla="*/ 2 w 75"/>
                <a:gd name="T13" fmla="*/ 20 h 25"/>
                <a:gd name="T14" fmla="*/ 74 w 75"/>
                <a:gd name="T15" fmla="*/ 20 h 25"/>
                <a:gd name="T16" fmla="*/ 74 w 75"/>
                <a:gd name="T17" fmla="*/ 20 h 25"/>
                <a:gd name="T18" fmla="*/ 74 w 75"/>
                <a:gd name="T19" fmla="*/ 24 h 25"/>
                <a:gd name="T20" fmla="*/ 74 w 75"/>
                <a:gd name="T21" fmla="*/ 24 h 25"/>
                <a:gd name="T22" fmla="*/ 70 w 75"/>
                <a:gd name="T23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" h="25">
                  <a:moveTo>
                    <a:pt x="70" y="24"/>
                  </a:moveTo>
                  <a:cubicBezTo>
                    <a:pt x="52" y="7"/>
                    <a:pt x="23" y="7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5" y="25"/>
                    <a:pt x="3" y="25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0" y="23"/>
                    <a:pt x="0" y="21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1" y="0"/>
                    <a:pt x="54" y="0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5" y="21"/>
                    <a:pt x="75" y="23"/>
                    <a:pt x="74" y="24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73" y="25"/>
                    <a:pt x="71" y="25"/>
                    <a:pt x="70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6697805" y="1766704"/>
            <a:ext cx="686708" cy="683953"/>
            <a:chOff x="4084917" y="2315118"/>
            <a:chExt cx="903073" cy="899451"/>
          </a:xfrm>
        </p:grpSpPr>
        <p:sp>
          <p:nvSpPr>
            <p:cNvPr id="74" name="Oval 187"/>
            <p:cNvSpPr>
              <a:spLocks noChangeArrowheads="1"/>
            </p:cNvSpPr>
            <p:nvPr/>
          </p:nvSpPr>
          <p:spPr bwMode="auto">
            <a:xfrm>
              <a:off x="4084917" y="2315118"/>
              <a:ext cx="903073" cy="899451"/>
            </a:xfrm>
            <a:prstGeom prst="ellipse">
              <a:avLst/>
            </a:pr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Oval 188"/>
            <p:cNvSpPr>
              <a:spLocks noChangeArrowheads="1"/>
            </p:cNvSpPr>
            <p:nvPr/>
          </p:nvSpPr>
          <p:spPr bwMode="auto">
            <a:xfrm>
              <a:off x="4139319" y="2369520"/>
              <a:ext cx="794269" cy="794274"/>
            </a:xfrm>
            <a:prstGeom prst="ellipse">
              <a:avLst/>
            </a:prstGeom>
            <a:solidFill>
              <a:srgbClr val="3A98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189"/>
            <p:cNvSpPr>
              <a:spLocks/>
            </p:cNvSpPr>
            <p:nvPr/>
          </p:nvSpPr>
          <p:spPr bwMode="auto">
            <a:xfrm>
              <a:off x="4121185" y="2478325"/>
              <a:ext cx="692719" cy="721737"/>
            </a:xfrm>
            <a:custGeom>
              <a:avLst/>
              <a:gdLst>
                <a:gd name="T0" fmla="*/ 0 w 81"/>
                <a:gd name="T1" fmla="*/ 35 h 84"/>
                <a:gd name="T2" fmla="*/ 6 w 81"/>
                <a:gd name="T3" fmla="*/ 53 h 84"/>
                <a:gd name="T4" fmla="*/ 16 w 81"/>
                <a:gd name="T5" fmla="*/ 71 h 84"/>
                <a:gd name="T6" fmla="*/ 45 w 81"/>
                <a:gd name="T7" fmla="*/ 84 h 84"/>
                <a:gd name="T8" fmla="*/ 73 w 81"/>
                <a:gd name="T9" fmla="*/ 56 h 84"/>
                <a:gd name="T10" fmla="*/ 81 w 81"/>
                <a:gd name="T11" fmla="*/ 36 h 84"/>
                <a:gd name="T12" fmla="*/ 81 w 81"/>
                <a:gd name="T13" fmla="*/ 31 h 84"/>
                <a:gd name="T14" fmla="*/ 73 w 81"/>
                <a:gd name="T15" fmla="*/ 13 h 84"/>
                <a:gd name="T16" fmla="*/ 71 w 81"/>
                <a:gd name="T17" fmla="*/ 10 h 84"/>
                <a:gd name="T18" fmla="*/ 56 w 81"/>
                <a:gd name="T19" fmla="*/ 2 h 84"/>
                <a:gd name="T20" fmla="*/ 47 w 81"/>
                <a:gd name="T21" fmla="*/ 0 h 84"/>
                <a:gd name="T22" fmla="*/ 24 w 81"/>
                <a:gd name="T23" fmla="*/ 10 h 84"/>
                <a:gd name="T24" fmla="*/ 0 w 81"/>
                <a:gd name="T25" fmla="*/ 3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1" h="84">
                  <a:moveTo>
                    <a:pt x="0" y="35"/>
                  </a:moveTo>
                  <a:cubicBezTo>
                    <a:pt x="6" y="53"/>
                    <a:pt x="6" y="53"/>
                    <a:pt x="6" y="53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16" y="71"/>
                    <a:pt x="44" y="84"/>
                    <a:pt x="45" y="84"/>
                  </a:cubicBezTo>
                  <a:cubicBezTo>
                    <a:pt x="46" y="84"/>
                    <a:pt x="73" y="56"/>
                    <a:pt x="73" y="56"/>
                  </a:cubicBezTo>
                  <a:cubicBezTo>
                    <a:pt x="81" y="36"/>
                    <a:pt x="81" y="36"/>
                    <a:pt x="81" y="36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73" y="13"/>
                    <a:pt x="73" y="13"/>
                    <a:pt x="73" y="13"/>
                  </a:cubicBezTo>
                  <a:cubicBezTo>
                    <a:pt x="71" y="10"/>
                    <a:pt x="71" y="10"/>
                    <a:pt x="71" y="10"/>
                  </a:cubicBezTo>
                  <a:cubicBezTo>
                    <a:pt x="56" y="2"/>
                    <a:pt x="56" y="2"/>
                    <a:pt x="56" y="2"/>
                  </a:cubicBezTo>
                  <a:cubicBezTo>
                    <a:pt x="56" y="2"/>
                    <a:pt x="51" y="0"/>
                    <a:pt x="47" y="0"/>
                  </a:cubicBezTo>
                  <a:cubicBezTo>
                    <a:pt x="42" y="0"/>
                    <a:pt x="24" y="10"/>
                    <a:pt x="24" y="10"/>
                  </a:cubicBezTo>
                  <a:lnTo>
                    <a:pt x="0" y="35"/>
                  </a:lnTo>
                  <a:close/>
                </a:path>
              </a:pathLst>
            </a:cu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190"/>
            <p:cNvSpPr>
              <a:spLocks noEditPoints="1"/>
            </p:cNvSpPr>
            <p:nvPr/>
          </p:nvSpPr>
          <p:spPr bwMode="auto">
            <a:xfrm>
              <a:off x="4240869" y="2489205"/>
              <a:ext cx="573034" cy="573038"/>
            </a:xfrm>
            <a:custGeom>
              <a:avLst/>
              <a:gdLst>
                <a:gd name="T0" fmla="*/ 67 w 67"/>
                <a:gd name="T1" fmla="*/ 32 h 67"/>
                <a:gd name="T2" fmla="*/ 52 w 67"/>
                <a:gd name="T3" fmla="*/ 14 h 67"/>
                <a:gd name="T4" fmla="*/ 35 w 67"/>
                <a:gd name="T5" fmla="*/ 50 h 67"/>
                <a:gd name="T6" fmla="*/ 53 w 67"/>
                <a:gd name="T7" fmla="*/ 35 h 67"/>
                <a:gd name="T8" fmla="*/ 35 w 67"/>
                <a:gd name="T9" fmla="*/ 50 h 67"/>
                <a:gd name="T10" fmla="*/ 35 w 67"/>
                <a:gd name="T11" fmla="*/ 0 h 67"/>
                <a:gd name="T12" fmla="*/ 47 w 67"/>
                <a:gd name="T13" fmla="*/ 12 h 67"/>
                <a:gd name="T14" fmla="*/ 47 w 67"/>
                <a:gd name="T15" fmla="*/ 55 h 67"/>
                <a:gd name="T16" fmla="*/ 35 w 67"/>
                <a:gd name="T17" fmla="*/ 67 h 67"/>
                <a:gd name="T18" fmla="*/ 47 w 67"/>
                <a:gd name="T19" fmla="*/ 55 h 67"/>
                <a:gd name="T20" fmla="*/ 52 w 67"/>
                <a:gd name="T21" fmla="*/ 53 h 67"/>
                <a:gd name="T22" fmla="*/ 67 w 67"/>
                <a:gd name="T23" fmla="*/ 35 h 67"/>
                <a:gd name="T24" fmla="*/ 46 w 67"/>
                <a:gd name="T25" fmla="*/ 62 h 67"/>
                <a:gd name="T26" fmla="*/ 42 w 67"/>
                <a:gd name="T27" fmla="*/ 66 h 67"/>
                <a:gd name="T28" fmla="*/ 50 w 67"/>
                <a:gd name="T29" fmla="*/ 56 h 67"/>
                <a:gd name="T30" fmla="*/ 46 w 67"/>
                <a:gd name="T31" fmla="*/ 5 h 67"/>
                <a:gd name="T32" fmla="*/ 50 w 67"/>
                <a:gd name="T33" fmla="*/ 11 h 67"/>
                <a:gd name="T34" fmla="*/ 42 w 67"/>
                <a:gd name="T35" fmla="*/ 1 h 67"/>
                <a:gd name="T36" fmla="*/ 49 w 67"/>
                <a:gd name="T37" fmla="*/ 15 h 67"/>
                <a:gd name="T38" fmla="*/ 35 w 67"/>
                <a:gd name="T39" fmla="*/ 32 h 67"/>
                <a:gd name="T40" fmla="*/ 49 w 67"/>
                <a:gd name="T41" fmla="*/ 15 h 67"/>
                <a:gd name="T42" fmla="*/ 20 w 67"/>
                <a:gd name="T43" fmla="*/ 12 h 67"/>
                <a:gd name="T44" fmla="*/ 32 w 67"/>
                <a:gd name="T45" fmla="*/ 0 h 67"/>
                <a:gd name="T46" fmla="*/ 14 w 67"/>
                <a:gd name="T47" fmla="*/ 32 h 67"/>
                <a:gd name="T48" fmla="*/ 32 w 67"/>
                <a:gd name="T49" fmla="*/ 17 h 67"/>
                <a:gd name="T50" fmla="*/ 14 w 67"/>
                <a:gd name="T51" fmla="*/ 32 h 67"/>
                <a:gd name="T52" fmla="*/ 8 w 67"/>
                <a:gd name="T53" fmla="*/ 12 h 67"/>
                <a:gd name="T54" fmla="*/ 10 w 67"/>
                <a:gd name="T55" fmla="*/ 32 h 67"/>
                <a:gd name="T56" fmla="*/ 21 w 67"/>
                <a:gd name="T57" fmla="*/ 5 h 67"/>
                <a:gd name="T58" fmla="*/ 10 w 67"/>
                <a:gd name="T59" fmla="*/ 9 h 67"/>
                <a:gd name="T60" fmla="*/ 21 w 67"/>
                <a:gd name="T61" fmla="*/ 5 h 67"/>
                <a:gd name="T62" fmla="*/ 0 w 67"/>
                <a:gd name="T63" fmla="*/ 35 h 67"/>
                <a:gd name="T64" fmla="*/ 15 w 67"/>
                <a:gd name="T65" fmla="*/ 53 h 67"/>
                <a:gd name="T66" fmla="*/ 21 w 67"/>
                <a:gd name="T67" fmla="*/ 62 h 67"/>
                <a:gd name="T68" fmla="*/ 10 w 67"/>
                <a:gd name="T69" fmla="*/ 58 h 67"/>
                <a:gd name="T70" fmla="*/ 21 w 67"/>
                <a:gd name="T71" fmla="*/ 62 h 67"/>
                <a:gd name="T72" fmla="*/ 32 w 67"/>
                <a:gd name="T73" fmla="*/ 50 h 67"/>
                <a:gd name="T74" fmla="*/ 14 w 67"/>
                <a:gd name="T75" fmla="*/ 35 h 67"/>
                <a:gd name="T76" fmla="*/ 23 w 67"/>
                <a:gd name="T77" fmla="*/ 60 h 67"/>
                <a:gd name="T78" fmla="*/ 32 w 67"/>
                <a:gd name="T79" fmla="*/ 54 h 67"/>
                <a:gd name="T80" fmla="*/ 23 w 67"/>
                <a:gd name="T81" fmla="*/ 6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7" h="67">
                  <a:moveTo>
                    <a:pt x="56" y="32"/>
                  </a:moveTo>
                  <a:cubicBezTo>
                    <a:pt x="67" y="32"/>
                    <a:pt x="67" y="32"/>
                    <a:pt x="67" y="32"/>
                  </a:cubicBezTo>
                  <a:cubicBezTo>
                    <a:pt x="66" y="24"/>
                    <a:pt x="64" y="17"/>
                    <a:pt x="59" y="12"/>
                  </a:cubicBezTo>
                  <a:cubicBezTo>
                    <a:pt x="57" y="13"/>
                    <a:pt x="54" y="14"/>
                    <a:pt x="52" y="14"/>
                  </a:cubicBezTo>
                  <a:cubicBezTo>
                    <a:pt x="55" y="20"/>
                    <a:pt x="56" y="25"/>
                    <a:pt x="56" y="32"/>
                  </a:cubicBezTo>
                  <a:close/>
                  <a:moveTo>
                    <a:pt x="35" y="50"/>
                  </a:moveTo>
                  <a:cubicBezTo>
                    <a:pt x="40" y="50"/>
                    <a:pt x="44" y="51"/>
                    <a:pt x="49" y="52"/>
                  </a:cubicBezTo>
                  <a:cubicBezTo>
                    <a:pt x="51" y="47"/>
                    <a:pt x="53" y="41"/>
                    <a:pt x="53" y="35"/>
                  </a:cubicBezTo>
                  <a:cubicBezTo>
                    <a:pt x="35" y="35"/>
                    <a:pt x="35" y="35"/>
                    <a:pt x="35" y="35"/>
                  </a:cubicBezTo>
                  <a:lnTo>
                    <a:pt x="35" y="50"/>
                  </a:lnTo>
                  <a:close/>
                  <a:moveTo>
                    <a:pt x="43" y="7"/>
                  </a:moveTo>
                  <a:cubicBezTo>
                    <a:pt x="41" y="4"/>
                    <a:pt x="38" y="2"/>
                    <a:pt x="35" y="0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9" y="14"/>
                    <a:pt x="43" y="13"/>
                    <a:pt x="47" y="12"/>
                  </a:cubicBezTo>
                  <a:cubicBezTo>
                    <a:pt x="46" y="10"/>
                    <a:pt x="45" y="9"/>
                    <a:pt x="43" y="7"/>
                  </a:cubicBezTo>
                  <a:close/>
                  <a:moveTo>
                    <a:pt x="47" y="55"/>
                  </a:moveTo>
                  <a:cubicBezTo>
                    <a:pt x="43" y="54"/>
                    <a:pt x="39" y="54"/>
                    <a:pt x="35" y="54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8" y="65"/>
                    <a:pt x="41" y="63"/>
                    <a:pt x="43" y="60"/>
                  </a:cubicBezTo>
                  <a:cubicBezTo>
                    <a:pt x="45" y="58"/>
                    <a:pt x="46" y="57"/>
                    <a:pt x="47" y="55"/>
                  </a:cubicBezTo>
                  <a:close/>
                  <a:moveTo>
                    <a:pt x="56" y="35"/>
                  </a:moveTo>
                  <a:cubicBezTo>
                    <a:pt x="56" y="41"/>
                    <a:pt x="55" y="47"/>
                    <a:pt x="52" y="53"/>
                  </a:cubicBezTo>
                  <a:cubicBezTo>
                    <a:pt x="54" y="54"/>
                    <a:pt x="57" y="54"/>
                    <a:pt x="59" y="55"/>
                  </a:cubicBezTo>
                  <a:cubicBezTo>
                    <a:pt x="64" y="50"/>
                    <a:pt x="67" y="43"/>
                    <a:pt x="67" y="35"/>
                  </a:cubicBezTo>
                  <a:lnTo>
                    <a:pt x="56" y="35"/>
                  </a:lnTo>
                  <a:close/>
                  <a:moveTo>
                    <a:pt x="46" y="62"/>
                  </a:moveTo>
                  <a:cubicBezTo>
                    <a:pt x="46" y="62"/>
                    <a:pt x="46" y="62"/>
                    <a:pt x="46" y="62"/>
                  </a:cubicBezTo>
                  <a:cubicBezTo>
                    <a:pt x="45" y="64"/>
                    <a:pt x="43" y="65"/>
                    <a:pt x="42" y="66"/>
                  </a:cubicBezTo>
                  <a:cubicBezTo>
                    <a:pt x="47" y="65"/>
                    <a:pt x="52" y="62"/>
                    <a:pt x="57" y="58"/>
                  </a:cubicBezTo>
                  <a:cubicBezTo>
                    <a:pt x="55" y="57"/>
                    <a:pt x="53" y="56"/>
                    <a:pt x="50" y="56"/>
                  </a:cubicBezTo>
                  <a:cubicBezTo>
                    <a:pt x="49" y="58"/>
                    <a:pt x="48" y="60"/>
                    <a:pt x="46" y="62"/>
                  </a:cubicBezTo>
                  <a:close/>
                  <a:moveTo>
                    <a:pt x="46" y="5"/>
                  </a:move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49" y="9"/>
                    <a:pt x="50" y="11"/>
                  </a:cubicBezTo>
                  <a:cubicBezTo>
                    <a:pt x="53" y="11"/>
                    <a:pt x="55" y="10"/>
                    <a:pt x="57" y="9"/>
                  </a:cubicBezTo>
                  <a:cubicBezTo>
                    <a:pt x="52" y="5"/>
                    <a:pt x="47" y="3"/>
                    <a:pt x="42" y="1"/>
                  </a:cubicBezTo>
                  <a:cubicBezTo>
                    <a:pt x="43" y="2"/>
                    <a:pt x="45" y="4"/>
                    <a:pt x="46" y="5"/>
                  </a:cubicBezTo>
                  <a:close/>
                  <a:moveTo>
                    <a:pt x="49" y="15"/>
                  </a:moveTo>
                  <a:cubicBezTo>
                    <a:pt x="44" y="16"/>
                    <a:pt x="40" y="17"/>
                    <a:pt x="35" y="17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53" y="26"/>
                    <a:pt x="51" y="20"/>
                    <a:pt x="49" y="15"/>
                  </a:cubicBezTo>
                  <a:close/>
                  <a:moveTo>
                    <a:pt x="23" y="7"/>
                  </a:moveTo>
                  <a:cubicBezTo>
                    <a:pt x="22" y="9"/>
                    <a:pt x="21" y="10"/>
                    <a:pt x="20" y="12"/>
                  </a:cubicBezTo>
                  <a:cubicBezTo>
                    <a:pt x="23" y="13"/>
                    <a:pt x="27" y="14"/>
                    <a:pt x="32" y="14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9" y="2"/>
                    <a:pt x="26" y="4"/>
                    <a:pt x="23" y="7"/>
                  </a:cubicBezTo>
                  <a:close/>
                  <a:moveTo>
                    <a:pt x="14" y="32"/>
                  </a:moveTo>
                  <a:cubicBezTo>
                    <a:pt x="32" y="32"/>
                    <a:pt x="32" y="32"/>
                    <a:pt x="32" y="32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27" y="17"/>
                    <a:pt x="22" y="16"/>
                    <a:pt x="18" y="15"/>
                  </a:cubicBezTo>
                  <a:cubicBezTo>
                    <a:pt x="15" y="20"/>
                    <a:pt x="14" y="26"/>
                    <a:pt x="14" y="32"/>
                  </a:cubicBezTo>
                  <a:close/>
                  <a:moveTo>
                    <a:pt x="15" y="14"/>
                  </a:moveTo>
                  <a:cubicBezTo>
                    <a:pt x="12" y="14"/>
                    <a:pt x="10" y="13"/>
                    <a:pt x="8" y="12"/>
                  </a:cubicBezTo>
                  <a:cubicBezTo>
                    <a:pt x="3" y="17"/>
                    <a:pt x="0" y="24"/>
                    <a:pt x="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1" y="25"/>
                    <a:pt x="12" y="20"/>
                    <a:pt x="15" y="14"/>
                  </a:cubicBezTo>
                  <a:close/>
                  <a:moveTo>
                    <a:pt x="21" y="5"/>
                  </a:moveTo>
                  <a:cubicBezTo>
                    <a:pt x="22" y="4"/>
                    <a:pt x="23" y="2"/>
                    <a:pt x="25" y="1"/>
                  </a:cubicBezTo>
                  <a:cubicBezTo>
                    <a:pt x="19" y="3"/>
                    <a:pt x="14" y="5"/>
                    <a:pt x="10" y="9"/>
                  </a:cubicBezTo>
                  <a:cubicBezTo>
                    <a:pt x="12" y="10"/>
                    <a:pt x="14" y="11"/>
                    <a:pt x="16" y="11"/>
                  </a:cubicBezTo>
                  <a:cubicBezTo>
                    <a:pt x="17" y="9"/>
                    <a:pt x="19" y="7"/>
                    <a:pt x="21" y="5"/>
                  </a:cubicBezTo>
                  <a:close/>
                  <a:moveTo>
                    <a:pt x="1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3" y="50"/>
                    <a:pt x="8" y="55"/>
                  </a:cubicBezTo>
                  <a:cubicBezTo>
                    <a:pt x="10" y="54"/>
                    <a:pt x="12" y="54"/>
                    <a:pt x="15" y="53"/>
                  </a:cubicBezTo>
                  <a:cubicBezTo>
                    <a:pt x="12" y="47"/>
                    <a:pt x="10" y="41"/>
                    <a:pt x="10" y="35"/>
                  </a:cubicBezTo>
                  <a:close/>
                  <a:moveTo>
                    <a:pt x="21" y="62"/>
                  </a:moveTo>
                  <a:cubicBezTo>
                    <a:pt x="19" y="60"/>
                    <a:pt x="17" y="58"/>
                    <a:pt x="16" y="56"/>
                  </a:cubicBezTo>
                  <a:cubicBezTo>
                    <a:pt x="14" y="56"/>
                    <a:pt x="12" y="57"/>
                    <a:pt x="10" y="58"/>
                  </a:cubicBezTo>
                  <a:cubicBezTo>
                    <a:pt x="14" y="62"/>
                    <a:pt x="19" y="65"/>
                    <a:pt x="25" y="66"/>
                  </a:cubicBezTo>
                  <a:cubicBezTo>
                    <a:pt x="23" y="65"/>
                    <a:pt x="22" y="64"/>
                    <a:pt x="21" y="62"/>
                  </a:cubicBezTo>
                  <a:close/>
                  <a:moveTo>
                    <a:pt x="18" y="52"/>
                  </a:moveTo>
                  <a:cubicBezTo>
                    <a:pt x="22" y="51"/>
                    <a:pt x="27" y="50"/>
                    <a:pt x="32" y="50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41"/>
                    <a:pt x="15" y="47"/>
                    <a:pt x="18" y="52"/>
                  </a:cubicBezTo>
                  <a:close/>
                  <a:moveTo>
                    <a:pt x="23" y="60"/>
                  </a:moveTo>
                  <a:cubicBezTo>
                    <a:pt x="26" y="63"/>
                    <a:pt x="29" y="65"/>
                    <a:pt x="32" y="67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27" y="54"/>
                    <a:pt x="23" y="54"/>
                    <a:pt x="20" y="55"/>
                  </a:cubicBezTo>
                  <a:cubicBezTo>
                    <a:pt x="21" y="57"/>
                    <a:pt x="22" y="58"/>
                    <a:pt x="23" y="60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191"/>
            <p:cNvSpPr>
              <a:spLocks noEditPoints="1"/>
            </p:cNvSpPr>
            <p:nvPr/>
          </p:nvSpPr>
          <p:spPr bwMode="auto">
            <a:xfrm>
              <a:off x="4248123" y="2478325"/>
              <a:ext cx="576661" cy="576664"/>
            </a:xfrm>
            <a:custGeom>
              <a:avLst/>
              <a:gdLst>
                <a:gd name="T0" fmla="*/ 67 w 67"/>
                <a:gd name="T1" fmla="*/ 31 h 67"/>
                <a:gd name="T2" fmla="*/ 52 w 67"/>
                <a:gd name="T3" fmla="*/ 14 h 67"/>
                <a:gd name="T4" fmla="*/ 35 w 67"/>
                <a:gd name="T5" fmla="*/ 50 h 67"/>
                <a:gd name="T6" fmla="*/ 53 w 67"/>
                <a:gd name="T7" fmla="*/ 35 h 67"/>
                <a:gd name="T8" fmla="*/ 35 w 67"/>
                <a:gd name="T9" fmla="*/ 50 h 67"/>
                <a:gd name="T10" fmla="*/ 35 w 67"/>
                <a:gd name="T11" fmla="*/ 0 h 67"/>
                <a:gd name="T12" fmla="*/ 47 w 67"/>
                <a:gd name="T13" fmla="*/ 12 h 67"/>
                <a:gd name="T14" fmla="*/ 47 w 67"/>
                <a:gd name="T15" fmla="*/ 55 h 67"/>
                <a:gd name="T16" fmla="*/ 35 w 67"/>
                <a:gd name="T17" fmla="*/ 67 h 67"/>
                <a:gd name="T18" fmla="*/ 47 w 67"/>
                <a:gd name="T19" fmla="*/ 55 h 67"/>
                <a:gd name="T20" fmla="*/ 52 w 67"/>
                <a:gd name="T21" fmla="*/ 53 h 67"/>
                <a:gd name="T22" fmla="*/ 67 w 67"/>
                <a:gd name="T23" fmla="*/ 35 h 67"/>
                <a:gd name="T24" fmla="*/ 46 w 67"/>
                <a:gd name="T25" fmla="*/ 62 h 67"/>
                <a:gd name="T26" fmla="*/ 42 w 67"/>
                <a:gd name="T27" fmla="*/ 66 h 67"/>
                <a:gd name="T28" fmla="*/ 51 w 67"/>
                <a:gd name="T29" fmla="*/ 56 h 67"/>
                <a:gd name="T30" fmla="*/ 46 w 67"/>
                <a:gd name="T31" fmla="*/ 5 h 67"/>
                <a:gd name="T32" fmla="*/ 51 w 67"/>
                <a:gd name="T33" fmla="*/ 11 h 67"/>
                <a:gd name="T34" fmla="*/ 42 w 67"/>
                <a:gd name="T35" fmla="*/ 1 h 67"/>
                <a:gd name="T36" fmla="*/ 49 w 67"/>
                <a:gd name="T37" fmla="*/ 15 h 67"/>
                <a:gd name="T38" fmla="*/ 35 w 67"/>
                <a:gd name="T39" fmla="*/ 31 h 67"/>
                <a:gd name="T40" fmla="*/ 49 w 67"/>
                <a:gd name="T41" fmla="*/ 15 h 67"/>
                <a:gd name="T42" fmla="*/ 20 w 67"/>
                <a:gd name="T43" fmla="*/ 12 h 67"/>
                <a:gd name="T44" fmla="*/ 32 w 67"/>
                <a:gd name="T45" fmla="*/ 0 h 67"/>
                <a:gd name="T46" fmla="*/ 14 w 67"/>
                <a:gd name="T47" fmla="*/ 31 h 67"/>
                <a:gd name="T48" fmla="*/ 32 w 67"/>
                <a:gd name="T49" fmla="*/ 17 h 67"/>
                <a:gd name="T50" fmla="*/ 14 w 67"/>
                <a:gd name="T51" fmla="*/ 31 h 67"/>
                <a:gd name="T52" fmla="*/ 8 w 67"/>
                <a:gd name="T53" fmla="*/ 12 h 67"/>
                <a:gd name="T54" fmla="*/ 11 w 67"/>
                <a:gd name="T55" fmla="*/ 31 h 67"/>
                <a:gd name="T56" fmla="*/ 21 w 67"/>
                <a:gd name="T57" fmla="*/ 5 h 67"/>
                <a:gd name="T58" fmla="*/ 10 w 67"/>
                <a:gd name="T59" fmla="*/ 9 h 67"/>
                <a:gd name="T60" fmla="*/ 21 w 67"/>
                <a:gd name="T61" fmla="*/ 5 h 67"/>
                <a:gd name="T62" fmla="*/ 0 w 67"/>
                <a:gd name="T63" fmla="*/ 35 h 67"/>
                <a:gd name="T64" fmla="*/ 15 w 67"/>
                <a:gd name="T65" fmla="*/ 53 h 67"/>
                <a:gd name="T66" fmla="*/ 21 w 67"/>
                <a:gd name="T67" fmla="*/ 62 h 67"/>
                <a:gd name="T68" fmla="*/ 10 w 67"/>
                <a:gd name="T69" fmla="*/ 58 h 67"/>
                <a:gd name="T70" fmla="*/ 21 w 67"/>
                <a:gd name="T71" fmla="*/ 62 h 67"/>
                <a:gd name="T72" fmla="*/ 32 w 67"/>
                <a:gd name="T73" fmla="*/ 50 h 67"/>
                <a:gd name="T74" fmla="*/ 14 w 67"/>
                <a:gd name="T75" fmla="*/ 35 h 67"/>
                <a:gd name="T76" fmla="*/ 23 w 67"/>
                <a:gd name="T77" fmla="*/ 60 h 67"/>
                <a:gd name="T78" fmla="*/ 32 w 67"/>
                <a:gd name="T79" fmla="*/ 53 h 67"/>
                <a:gd name="T80" fmla="*/ 23 w 67"/>
                <a:gd name="T81" fmla="*/ 6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7" h="67">
                  <a:moveTo>
                    <a:pt x="57" y="31"/>
                  </a:moveTo>
                  <a:cubicBezTo>
                    <a:pt x="67" y="31"/>
                    <a:pt x="67" y="31"/>
                    <a:pt x="67" y="31"/>
                  </a:cubicBezTo>
                  <a:cubicBezTo>
                    <a:pt x="67" y="24"/>
                    <a:pt x="64" y="17"/>
                    <a:pt x="59" y="12"/>
                  </a:cubicBezTo>
                  <a:cubicBezTo>
                    <a:pt x="57" y="13"/>
                    <a:pt x="55" y="13"/>
                    <a:pt x="52" y="14"/>
                  </a:cubicBezTo>
                  <a:cubicBezTo>
                    <a:pt x="55" y="19"/>
                    <a:pt x="56" y="25"/>
                    <a:pt x="57" y="31"/>
                  </a:cubicBezTo>
                  <a:close/>
                  <a:moveTo>
                    <a:pt x="35" y="50"/>
                  </a:moveTo>
                  <a:cubicBezTo>
                    <a:pt x="40" y="50"/>
                    <a:pt x="45" y="51"/>
                    <a:pt x="49" y="52"/>
                  </a:cubicBezTo>
                  <a:cubicBezTo>
                    <a:pt x="52" y="47"/>
                    <a:pt x="53" y="41"/>
                    <a:pt x="53" y="35"/>
                  </a:cubicBezTo>
                  <a:cubicBezTo>
                    <a:pt x="35" y="35"/>
                    <a:pt x="35" y="35"/>
                    <a:pt x="35" y="35"/>
                  </a:cubicBezTo>
                  <a:lnTo>
                    <a:pt x="35" y="50"/>
                  </a:lnTo>
                  <a:close/>
                  <a:moveTo>
                    <a:pt x="44" y="7"/>
                  </a:moveTo>
                  <a:cubicBezTo>
                    <a:pt x="41" y="4"/>
                    <a:pt x="38" y="2"/>
                    <a:pt x="35" y="0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9" y="13"/>
                    <a:pt x="43" y="13"/>
                    <a:pt x="47" y="12"/>
                  </a:cubicBezTo>
                  <a:cubicBezTo>
                    <a:pt x="46" y="10"/>
                    <a:pt x="45" y="9"/>
                    <a:pt x="44" y="7"/>
                  </a:cubicBezTo>
                  <a:close/>
                  <a:moveTo>
                    <a:pt x="47" y="55"/>
                  </a:moveTo>
                  <a:cubicBezTo>
                    <a:pt x="43" y="54"/>
                    <a:pt x="39" y="53"/>
                    <a:pt x="35" y="53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8" y="65"/>
                    <a:pt x="41" y="63"/>
                    <a:pt x="44" y="60"/>
                  </a:cubicBezTo>
                  <a:cubicBezTo>
                    <a:pt x="45" y="58"/>
                    <a:pt x="46" y="57"/>
                    <a:pt x="47" y="55"/>
                  </a:cubicBezTo>
                  <a:close/>
                  <a:moveTo>
                    <a:pt x="57" y="35"/>
                  </a:moveTo>
                  <a:cubicBezTo>
                    <a:pt x="56" y="41"/>
                    <a:pt x="55" y="47"/>
                    <a:pt x="52" y="53"/>
                  </a:cubicBezTo>
                  <a:cubicBezTo>
                    <a:pt x="55" y="53"/>
                    <a:pt x="57" y="54"/>
                    <a:pt x="59" y="55"/>
                  </a:cubicBezTo>
                  <a:cubicBezTo>
                    <a:pt x="64" y="50"/>
                    <a:pt x="67" y="42"/>
                    <a:pt x="67" y="35"/>
                  </a:cubicBezTo>
                  <a:lnTo>
                    <a:pt x="57" y="35"/>
                  </a:lnTo>
                  <a:close/>
                  <a:moveTo>
                    <a:pt x="46" y="62"/>
                  </a:moveTo>
                  <a:cubicBezTo>
                    <a:pt x="46" y="62"/>
                    <a:pt x="46" y="62"/>
                    <a:pt x="46" y="62"/>
                  </a:cubicBezTo>
                  <a:cubicBezTo>
                    <a:pt x="45" y="63"/>
                    <a:pt x="44" y="65"/>
                    <a:pt x="42" y="66"/>
                  </a:cubicBezTo>
                  <a:cubicBezTo>
                    <a:pt x="48" y="64"/>
                    <a:pt x="53" y="62"/>
                    <a:pt x="57" y="58"/>
                  </a:cubicBezTo>
                  <a:cubicBezTo>
                    <a:pt x="55" y="57"/>
                    <a:pt x="53" y="56"/>
                    <a:pt x="51" y="56"/>
                  </a:cubicBezTo>
                  <a:cubicBezTo>
                    <a:pt x="49" y="58"/>
                    <a:pt x="48" y="60"/>
                    <a:pt x="46" y="62"/>
                  </a:cubicBezTo>
                  <a:close/>
                  <a:moveTo>
                    <a:pt x="46" y="5"/>
                  </a:move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49" y="9"/>
                    <a:pt x="51" y="11"/>
                  </a:cubicBezTo>
                  <a:cubicBezTo>
                    <a:pt x="53" y="11"/>
                    <a:pt x="55" y="10"/>
                    <a:pt x="57" y="9"/>
                  </a:cubicBezTo>
                  <a:cubicBezTo>
                    <a:pt x="53" y="5"/>
                    <a:pt x="48" y="2"/>
                    <a:pt x="42" y="1"/>
                  </a:cubicBezTo>
                  <a:cubicBezTo>
                    <a:pt x="44" y="2"/>
                    <a:pt x="45" y="3"/>
                    <a:pt x="46" y="5"/>
                  </a:cubicBezTo>
                  <a:close/>
                  <a:moveTo>
                    <a:pt x="49" y="15"/>
                  </a:moveTo>
                  <a:cubicBezTo>
                    <a:pt x="45" y="16"/>
                    <a:pt x="40" y="17"/>
                    <a:pt x="35" y="17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53" y="31"/>
                    <a:pt x="53" y="31"/>
                    <a:pt x="53" y="31"/>
                  </a:cubicBezTo>
                  <a:cubicBezTo>
                    <a:pt x="53" y="25"/>
                    <a:pt x="51" y="20"/>
                    <a:pt x="49" y="15"/>
                  </a:cubicBezTo>
                  <a:close/>
                  <a:moveTo>
                    <a:pt x="23" y="7"/>
                  </a:moveTo>
                  <a:cubicBezTo>
                    <a:pt x="22" y="9"/>
                    <a:pt x="21" y="10"/>
                    <a:pt x="20" y="12"/>
                  </a:cubicBezTo>
                  <a:cubicBezTo>
                    <a:pt x="24" y="13"/>
                    <a:pt x="28" y="13"/>
                    <a:pt x="32" y="13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9" y="2"/>
                    <a:pt x="26" y="4"/>
                    <a:pt x="23" y="7"/>
                  </a:cubicBezTo>
                  <a:close/>
                  <a:moveTo>
                    <a:pt x="14" y="31"/>
                  </a:moveTo>
                  <a:cubicBezTo>
                    <a:pt x="32" y="31"/>
                    <a:pt x="32" y="31"/>
                    <a:pt x="32" y="31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27" y="17"/>
                    <a:pt x="23" y="16"/>
                    <a:pt x="18" y="15"/>
                  </a:cubicBezTo>
                  <a:cubicBezTo>
                    <a:pt x="16" y="20"/>
                    <a:pt x="14" y="25"/>
                    <a:pt x="14" y="31"/>
                  </a:cubicBezTo>
                  <a:close/>
                  <a:moveTo>
                    <a:pt x="15" y="14"/>
                  </a:moveTo>
                  <a:cubicBezTo>
                    <a:pt x="12" y="13"/>
                    <a:pt x="10" y="13"/>
                    <a:pt x="8" y="12"/>
                  </a:cubicBezTo>
                  <a:cubicBezTo>
                    <a:pt x="3" y="17"/>
                    <a:pt x="0" y="24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25"/>
                    <a:pt x="12" y="19"/>
                    <a:pt x="15" y="14"/>
                  </a:cubicBezTo>
                  <a:close/>
                  <a:moveTo>
                    <a:pt x="21" y="5"/>
                  </a:moveTo>
                  <a:cubicBezTo>
                    <a:pt x="22" y="3"/>
                    <a:pt x="24" y="2"/>
                    <a:pt x="25" y="1"/>
                  </a:cubicBezTo>
                  <a:cubicBezTo>
                    <a:pt x="19" y="2"/>
                    <a:pt x="14" y="5"/>
                    <a:pt x="10" y="9"/>
                  </a:cubicBezTo>
                  <a:cubicBezTo>
                    <a:pt x="12" y="10"/>
                    <a:pt x="14" y="11"/>
                    <a:pt x="16" y="11"/>
                  </a:cubicBezTo>
                  <a:cubicBezTo>
                    <a:pt x="18" y="9"/>
                    <a:pt x="19" y="7"/>
                    <a:pt x="21" y="5"/>
                  </a:cubicBezTo>
                  <a:close/>
                  <a:moveTo>
                    <a:pt x="1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42"/>
                    <a:pt x="3" y="50"/>
                    <a:pt x="8" y="55"/>
                  </a:cubicBezTo>
                  <a:cubicBezTo>
                    <a:pt x="10" y="54"/>
                    <a:pt x="12" y="53"/>
                    <a:pt x="15" y="53"/>
                  </a:cubicBezTo>
                  <a:cubicBezTo>
                    <a:pt x="12" y="47"/>
                    <a:pt x="11" y="41"/>
                    <a:pt x="10" y="35"/>
                  </a:cubicBezTo>
                  <a:close/>
                  <a:moveTo>
                    <a:pt x="21" y="62"/>
                  </a:moveTo>
                  <a:cubicBezTo>
                    <a:pt x="19" y="60"/>
                    <a:pt x="18" y="58"/>
                    <a:pt x="16" y="56"/>
                  </a:cubicBezTo>
                  <a:cubicBezTo>
                    <a:pt x="14" y="56"/>
                    <a:pt x="12" y="57"/>
                    <a:pt x="10" y="58"/>
                  </a:cubicBezTo>
                  <a:cubicBezTo>
                    <a:pt x="14" y="62"/>
                    <a:pt x="19" y="64"/>
                    <a:pt x="25" y="66"/>
                  </a:cubicBezTo>
                  <a:cubicBezTo>
                    <a:pt x="24" y="65"/>
                    <a:pt x="22" y="63"/>
                    <a:pt x="21" y="62"/>
                  </a:cubicBezTo>
                  <a:close/>
                  <a:moveTo>
                    <a:pt x="18" y="52"/>
                  </a:moveTo>
                  <a:cubicBezTo>
                    <a:pt x="23" y="51"/>
                    <a:pt x="27" y="50"/>
                    <a:pt x="32" y="50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41"/>
                    <a:pt x="16" y="47"/>
                    <a:pt x="18" y="52"/>
                  </a:cubicBezTo>
                  <a:close/>
                  <a:moveTo>
                    <a:pt x="23" y="60"/>
                  </a:moveTo>
                  <a:cubicBezTo>
                    <a:pt x="26" y="63"/>
                    <a:pt x="29" y="65"/>
                    <a:pt x="32" y="67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28" y="53"/>
                    <a:pt x="24" y="54"/>
                    <a:pt x="20" y="55"/>
                  </a:cubicBezTo>
                  <a:cubicBezTo>
                    <a:pt x="21" y="57"/>
                    <a:pt x="22" y="58"/>
                    <a:pt x="23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2508374" y="1896659"/>
            <a:ext cx="634690" cy="634694"/>
            <a:chOff x="3033145" y="2315118"/>
            <a:chExt cx="899446" cy="899451"/>
          </a:xfrm>
        </p:grpSpPr>
        <p:sp>
          <p:nvSpPr>
            <p:cNvPr id="80" name="Oval 208"/>
            <p:cNvSpPr>
              <a:spLocks noChangeArrowheads="1"/>
            </p:cNvSpPr>
            <p:nvPr/>
          </p:nvSpPr>
          <p:spPr bwMode="auto">
            <a:xfrm>
              <a:off x="3033145" y="2315118"/>
              <a:ext cx="899446" cy="899451"/>
            </a:xfrm>
            <a:prstGeom prst="ellipse">
              <a:avLst/>
            </a:pr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Oval 209"/>
            <p:cNvSpPr>
              <a:spLocks noChangeArrowheads="1"/>
            </p:cNvSpPr>
            <p:nvPr/>
          </p:nvSpPr>
          <p:spPr bwMode="auto">
            <a:xfrm>
              <a:off x="3083920" y="2369520"/>
              <a:ext cx="797896" cy="794274"/>
            </a:xfrm>
            <a:prstGeom prst="ellipse">
              <a:avLst/>
            </a:prstGeom>
            <a:solidFill>
              <a:srgbClr val="E545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210"/>
            <p:cNvSpPr>
              <a:spLocks/>
            </p:cNvSpPr>
            <p:nvPr/>
          </p:nvSpPr>
          <p:spPr bwMode="auto">
            <a:xfrm>
              <a:off x="3058533" y="2590756"/>
              <a:ext cx="667331" cy="598425"/>
            </a:xfrm>
            <a:custGeom>
              <a:avLst/>
              <a:gdLst>
                <a:gd name="T0" fmla="*/ 33 w 184"/>
                <a:gd name="T1" fmla="*/ 0 h 165"/>
                <a:gd name="T2" fmla="*/ 0 w 184"/>
                <a:gd name="T3" fmla="*/ 35 h 165"/>
                <a:gd name="T4" fmla="*/ 26 w 184"/>
                <a:gd name="T5" fmla="*/ 125 h 165"/>
                <a:gd name="T6" fmla="*/ 90 w 184"/>
                <a:gd name="T7" fmla="*/ 161 h 165"/>
                <a:gd name="T8" fmla="*/ 123 w 184"/>
                <a:gd name="T9" fmla="*/ 165 h 165"/>
                <a:gd name="T10" fmla="*/ 165 w 184"/>
                <a:gd name="T11" fmla="*/ 123 h 165"/>
                <a:gd name="T12" fmla="*/ 156 w 184"/>
                <a:gd name="T13" fmla="*/ 102 h 165"/>
                <a:gd name="T14" fmla="*/ 170 w 184"/>
                <a:gd name="T15" fmla="*/ 87 h 165"/>
                <a:gd name="T16" fmla="*/ 184 w 184"/>
                <a:gd name="T17" fmla="*/ 31 h 165"/>
                <a:gd name="T18" fmla="*/ 83 w 184"/>
                <a:gd name="T19" fmla="*/ 28 h 165"/>
                <a:gd name="T20" fmla="*/ 76 w 184"/>
                <a:gd name="T21" fmla="*/ 5 h 165"/>
                <a:gd name="T22" fmla="*/ 50 w 184"/>
                <a:gd name="T23" fmla="*/ 0 h 165"/>
                <a:gd name="T24" fmla="*/ 33 w 184"/>
                <a:gd name="T25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4" h="165">
                  <a:moveTo>
                    <a:pt x="33" y="0"/>
                  </a:moveTo>
                  <a:lnTo>
                    <a:pt x="0" y="35"/>
                  </a:lnTo>
                  <a:lnTo>
                    <a:pt x="26" y="125"/>
                  </a:lnTo>
                  <a:lnTo>
                    <a:pt x="90" y="161"/>
                  </a:lnTo>
                  <a:lnTo>
                    <a:pt x="123" y="165"/>
                  </a:lnTo>
                  <a:lnTo>
                    <a:pt x="165" y="123"/>
                  </a:lnTo>
                  <a:lnTo>
                    <a:pt x="156" y="102"/>
                  </a:lnTo>
                  <a:lnTo>
                    <a:pt x="170" y="87"/>
                  </a:lnTo>
                  <a:lnTo>
                    <a:pt x="184" y="31"/>
                  </a:lnTo>
                  <a:lnTo>
                    <a:pt x="83" y="28"/>
                  </a:lnTo>
                  <a:lnTo>
                    <a:pt x="76" y="5"/>
                  </a:lnTo>
                  <a:lnTo>
                    <a:pt x="50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Oval 211"/>
            <p:cNvSpPr>
              <a:spLocks noChangeArrowheads="1"/>
            </p:cNvSpPr>
            <p:nvPr/>
          </p:nvSpPr>
          <p:spPr bwMode="auto">
            <a:xfrm>
              <a:off x="3392198" y="2949811"/>
              <a:ext cx="101550" cy="94297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Oval 212"/>
            <p:cNvSpPr>
              <a:spLocks noChangeArrowheads="1"/>
            </p:cNvSpPr>
            <p:nvPr/>
          </p:nvSpPr>
          <p:spPr bwMode="auto">
            <a:xfrm>
              <a:off x="3573538" y="2949811"/>
              <a:ext cx="94297" cy="94297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Freeform 213"/>
            <p:cNvSpPr>
              <a:spLocks noEditPoints="1"/>
            </p:cNvSpPr>
            <p:nvPr/>
          </p:nvSpPr>
          <p:spPr bwMode="auto">
            <a:xfrm>
              <a:off x="3178217" y="2583503"/>
              <a:ext cx="591168" cy="340921"/>
            </a:xfrm>
            <a:custGeom>
              <a:avLst/>
              <a:gdLst>
                <a:gd name="T0" fmla="*/ 66 w 69"/>
                <a:gd name="T1" fmla="*/ 12 h 40"/>
                <a:gd name="T2" fmla="*/ 26 w 69"/>
                <a:gd name="T3" fmla="*/ 12 h 40"/>
                <a:gd name="T4" fmla="*/ 22 w 69"/>
                <a:gd name="T5" fmla="*/ 8 h 40"/>
                <a:gd name="T6" fmla="*/ 21 w 69"/>
                <a:gd name="T7" fmla="*/ 4 h 40"/>
                <a:gd name="T8" fmla="*/ 17 w 69"/>
                <a:gd name="T9" fmla="*/ 0 h 40"/>
                <a:gd name="T10" fmla="*/ 4 w 69"/>
                <a:gd name="T11" fmla="*/ 0 h 40"/>
                <a:gd name="T12" fmla="*/ 0 w 69"/>
                <a:gd name="T13" fmla="*/ 3 h 40"/>
                <a:gd name="T14" fmla="*/ 4 w 69"/>
                <a:gd name="T15" fmla="*/ 7 h 40"/>
                <a:gd name="T16" fmla="*/ 9 w 69"/>
                <a:gd name="T17" fmla="*/ 7 h 40"/>
                <a:gd name="T18" fmla="*/ 14 w 69"/>
                <a:gd name="T19" fmla="*/ 11 h 40"/>
                <a:gd name="T20" fmla="*/ 24 w 69"/>
                <a:gd name="T21" fmla="*/ 36 h 40"/>
                <a:gd name="T22" fmla="*/ 29 w 69"/>
                <a:gd name="T23" fmla="*/ 40 h 40"/>
                <a:gd name="T24" fmla="*/ 54 w 69"/>
                <a:gd name="T25" fmla="*/ 40 h 40"/>
                <a:gd name="T26" fmla="*/ 60 w 69"/>
                <a:gd name="T27" fmla="*/ 36 h 40"/>
                <a:gd name="T28" fmla="*/ 68 w 69"/>
                <a:gd name="T29" fmla="*/ 16 h 40"/>
                <a:gd name="T30" fmla="*/ 66 w 69"/>
                <a:gd name="T31" fmla="*/ 12 h 40"/>
                <a:gd name="T32" fmla="*/ 53 w 69"/>
                <a:gd name="T33" fmla="*/ 34 h 40"/>
                <a:gd name="T34" fmla="*/ 31 w 69"/>
                <a:gd name="T35" fmla="*/ 34 h 40"/>
                <a:gd name="T36" fmla="*/ 26 w 69"/>
                <a:gd name="T37" fmla="*/ 18 h 40"/>
                <a:gd name="T38" fmla="*/ 59 w 69"/>
                <a:gd name="T39" fmla="*/ 18 h 40"/>
                <a:gd name="T40" fmla="*/ 53 w 69"/>
                <a:gd name="T41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40">
                  <a:moveTo>
                    <a:pt x="66" y="12"/>
                  </a:moveTo>
                  <a:cubicBezTo>
                    <a:pt x="26" y="12"/>
                    <a:pt x="26" y="12"/>
                    <a:pt x="26" y="12"/>
                  </a:cubicBezTo>
                  <a:cubicBezTo>
                    <a:pt x="24" y="12"/>
                    <a:pt x="22" y="10"/>
                    <a:pt x="22" y="8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1"/>
                    <a:pt x="19" y="0"/>
                    <a:pt x="1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5"/>
                    <a:pt x="1" y="7"/>
                    <a:pt x="4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1" y="7"/>
                    <a:pt x="13" y="9"/>
                    <a:pt x="14" y="11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5" y="38"/>
                    <a:pt x="27" y="40"/>
                    <a:pt x="29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6" y="40"/>
                    <a:pt x="59" y="38"/>
                    <a:pt x="60" y="3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9" y="14"/>
                    <a:pt x="68" y="12"/>
                    <a:pt x="66" y="12"/>
                  </a:cubicBezTo>
                  <a:close/>
                  <a:moveTo>
                    <a:pt x="53" y="34"/>
                  </a:moveTo>
                  <a:cubicBezTo>
                    <a:pt x="31" y="34"/>
                    <a:pt x="31" y="34"/>
                    <a:pt x="31" y="34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59" y="18"/>
                    <a:pt x="59" y="18"/>
                    <a:pt x="59" y="18"/>
                  </a:cubicBezTo>
                  <a:lnTo>
                    <a:pt x="53" y="34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Oval 214"/>
            <p:cNvSpPr>
              <a:spLocks noChangeArrowheads="1"/>
            </p:cNvSpPr>
            <p:nvPr/>
          </p:nvSpPr>
          <p:spPr bwMode="auto">
            <a:xfrm>
              <a:off x="3410332" y="2942558"/>
              <a:ext cx="94297" cy="9429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Oval 215"/>
            <p:cNvSpPr>
              <a:spLocks noChangeArrowheads="1"/>
            </p:cNvSpPr>
            <p:nvPr/>
          </p:nvSpPr>
          <p:spPr bwMode="auto">
            <a:xfrm>
              <a:off x="3580792" y="2942558"/>
              <a:ext cx="101550" cy="9429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Freeform 216"/>
            <p:cNvSpPr>
              <a:spLocks noEditPoints="1"/>
            </p:cNvSpPr>
            <p:nvPr/>
          </p:nvSpPr>
          <p:spPr bwMode="auto">
            <a:xfrm>
              <a:off x="3185471" y="2565368"/>
              <a:ext cx="591168" cy="340921"/>
            </a:xfrm>
            <a:custGeom>
              <a:avLst/>
              <a:gdLst>
                <a:gd name="T0" fmla="*/ 66 w 69"/>
                <a:gd name="T1" fmla="*/ 13 h 40"/>
                <a:gd name="T2" fmla="*/ 26 w 69"/>
                <a:gd name="T3" fmla="*/ 13 h 40"/>
                <a:gd name="T4" fmla="*/ 22 w 69"/>
                <a:gd name="T5" fmla="*/ 9 h 40"/>
                <a:gd name="T6" fmla="*/ 22 w 69"/>
                <a:gd name="T7" fmla="*/ 4 h 40"/>
                <a:gd name="T8" fmla="*/ 17 w 69"/>
                <a:gd name="T9" fmla="*/ 0 h 40"/>
                <a:gd name="T10" fmla="*/ 4 w 69"/>
                <a:gd name="T11" fmla="*/ 0 h 40"/>
                <a:gd name="T12" fmla="*/ 0 w 69"/>
                <a:gd name="T13" fmla="*/ 4 h 40"/>
                <a:gd name="T14" fmla="*/ 4 w 69"/>
                <a:gd name="T15" fmla="*/ 8 h 40"/>
                <a:gd name="T16" fmla="*/ 9 w 69"/>
                <a:gd name="T17" fmla="*/ 8 h 40"/>
                <a:gd name="T18" fmla="*/ 14 w 69"/>
                <a:gd name="T19" fmla="*/ 12 h 40"/>
                <a:gd name="T20" fmla="*/ 24 w 69"/>
                <a:gd name="T21" fmla="*/ 37 h 40"/>
                <a:gd name="T22" fmla="*/ 30 w 69"/>
                <a:gd name="T23" fmla="*/ 40 h 40"/>
                <a:gd name="T24" fmla="*/ 54 w 69"/>
                <a:gd name="T25" fmla="*/ 40 h 40"/>
                <a:gd name="T26" fmla="*/ 60 w 69"/>
                <a:gd name="T27" fmla="*/ 37 h 40"/>
                <a:gd name="T28" fmla="*/ 68 w 69"/>
                <a:gd name="T29" fmla="*/ 17 h 40"/>
                <a:gd name="T30" fmla="*/ 66 w 69"/>
                <a:gd name="T31" fmla="*/ 13 h 40"/>
                <a:gd name="T32" fmla="*/ 53 w 69"/>
                <a:gd name="T33" fmla="*/ 35 h 40"/>
                <a:gd name="T34" fmla="*/ 32 w 69"/>
                <a:gd name="T35" fmla="*/ 35 h 40"/>
                <a:gd name="T36" fmla="*/ 26 w 69"/>
                <a:gd name="T37" fmla="*/ 19 h 40"/>
                <a:gd name="T38" fmla="*/ 59 w 69"/>
                <a:gd name="T39" fmla="*/ 19 h 40"/>
                <a:gd name="T40" fmla="*/ 53 w 69"/>
                <a:gd name="T41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40">
                  <a:moveTo>
                    <a:pt x="66" y="13"/>
                  </a:moveTo>
                  <a:cubicBezTo>
                    <a:pt x="26" y="13"/>
                    <a:pt x="26" y="13"/>
                    <a:pt x="26" y="13"/>
                  </a:cubicBezTo>
                  <a:cubicBezTo>
                    <a:pt x="24" y="13"/>
                    <a:pt x="22" y="11"/>
                    <a:pt x="22" y="9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2"/>
                    <a:pt x="20" y="0"/>
                    <a:pt x="1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1" y="8"/>
                    <a:pt x="14" y="9"/>
                    <a:pt x="14" y="12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5" y="39"/>
                    <a:pt x="27" y="40"/>
                    <a:pt x="30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7" y="40"/>
                    <a:pt x="59" y="39"/>
                    <a:pt x="60" y="37"/>
                  </a:cubicBezTo>
                  <a:cubicBezTo>
                    <a:pt x="68" y="17"/>
                    <a:pt x="68" y="17"/>
                    <a:pt x="68" y="17"/>
                  </a:cubicBezTo>
                  <a:cubicBezTo>
                    <a:pt x="69" y="15"/>
                    <a:pt x="68" y="13"/>
                    <a:pt x="66" y="13"/>
                  </a:cubicBezTo>
                  <a:close/>
                  <a:moveTo>
                    <a:pt x="53" y="35"/>
                  </a:moveTo>
                  <a:cubicBezTo>
                    <a:pt x="32" y="35"/>
                    <a:pt x="32" y="35"/>
                    <a:pt x="32" y="35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59" y="19"/>
                    <a:pt x="59" y="19"/>
                    <a:pt x="59" y="19"/>
                  </a:cubicBezTo>
                  <a:lnTo>
                    <a:pt x="53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91" name="任意多边形 90"/>
          <p:cNvSpPr/>
          <p:nvPr/>
        </p:nvSpPr>
        <p:spPr>
          <a:xfrm>
            <a:off x="-106680" y="1620222"/>
            <a:ext cx="12725400" cy="518246"/>
          </a:xfrm>
          <a:custGeom>
            <a:avLst/>
            <a:gdLst>
              <a:gd name="connsiteX0" fmla="*/ 0 w 12725400"/>
              <a:gd name="connsiteY0" fmla="*/ 518246 h 518246"/>
              <a:gd name="connsiteX1" fmla="*/ 1356360 w 12725400"/>
              <a:gd name="connsiteY1" fmla="*/ 106766 h 518246"/>
              <a:gd name="connsiteX2" fmla="*/ 2971800 w 12725400"/>
              <a:gd name="connsiteY2" fmla="*/ 259166 h 518246"/>
              <a:gd name="connsiteX3" fmla="*/ 4663440 w 12725400"/>
              <a:gd name="connsiteY3" fmla="*/ 86 h 518246"/>
              <a:gd name="connsiteX4" fmla="*/ 6492240 w 12725400"/>
              <a:gd name="connsiteY4" fmla="*/ 228686 h 518246"/>
              <a:gd name="connsiteX5" fmla="*/ 8915400 w 12725400"/>
              <a:gd name="connsiteY5" fmla="*/ 76286 h 518246"/>
              <a:gd name="connsiteX6" fmla="*/ 10637520 w 12725400"/>
              <a:gd name="connsiteY6" fmla="*/ 320126 h 518246"/>
              <a:gd name="connsiteX7" fmla="*/ 12725400 w 12725400"/>
              <a:gd name="connsiteY7" fmla="*/ 61046 h 518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25400" h="518246">
                <a:moveTo>
                  <a:pt x="0" y="518246"/>
                </a:moveTo>
                <a:cubicBezTo>
                  <a:pt x="430530" y="334096"/>
                  <a:pt x="861060" y="149946"/>
                  <a:pt x="1356360" y="106766"/>
                </a:cubicBezTo>
                <a:cubicBezTo>
                  <a:pt x="1851660" y="63586"/>
                  <a:pt x="2420620" y="276946"/>
                  <a:pt x="2971800" y="259166"/>
                </a:cubicBezTo>
                <a:cubicBezTo>
                  <a:pt x="3522980" y="241386"/>
                  <a:pt x="4076700" y="5166"/>
                  <a:pt x="4663440" y="86"/>
                </a:cubicBezTo>
                <a:cubicBezTo>
                  <a:pt x="5250180" y="-4994"/>
                  <a:pt x="5783580" y="215986"/>
                  <a:pt x="6492240" y="228686"/>
                </a:cubicBezTo>
                <a:cubicBezTo>
                  <a:pt x="7200900" y="241386"/>
                  <a:pt x="8224520" y="61046"/>
                  <a:pt x="8915400" y="76286"/>
                </a:cubicBezTo>
                <a:cubicBezTo>
                  <a:pt x="9606280" y="91526"/>
                  <a:pt x="10002520" y="322666"/>
                  <a:pt x="10637520" y="320126"/>
                </a:cubicBezTo>
                <a:cubicBezTo>
                  <a:pt x="11272520" y="317586"/>
                  <a:pt x="11998960" y="189316"/>
                  <a:pt x="12725400" y="61046"/>
                </a:cubicBezTo>
              </a:path>
            </a:pathLst>
          </a:custGeom>
          <a:ln w="9525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2" name="任意多边形 91"/>
          <p:cNvSpPr/>
          <p:nvPr/>
        </p:nvSpPr>
        <p:spPr>
          <a:xfrm flipH="1">
            <a:off x="-384493" y="1520624"/>
            <a:ext cx="12725400" cy="1125986"/>
          </a:xfrm>
          <a:custGeom>
            <a:avLst/>
            <a:gdLst>
              <a:gd name="connsiteX0" fmla="*/ 0 w 12725400"/>
              <a:gd name="connsiteY0" fmla="*/ 518246 h 518246"/>
              <a:gd name="connsiteX1" fmla="*/ 1356360 w 12725400"/>
              <a:gd name="connsiteY1" fmla="*/ 106766 h 518246"/>
              <a:gd name="connsiteX2" fmla="*/ 2971800 w 12725400"/>
              <a:gd name="connsiteY2" fmla="*/ 259166 h 518246"/>
              <a:gd name="connsiteX3" fmla="*/ 4663440 w 12725400"/>
              <a:gd name="connsiteY3" fmla="*/ 86 h 518246"/>
              <a:gd name="connsiteX4" fmla="*/ 6492240 w 12725400"/>
              <a:gd name="connsiteY4" fmla="*/ 228686 h 518246"/>
              <a:gd name="connsiteX5" fmla="*/ 8915400 w 12725400"/>
              <a:gd name="connsiteY5" fmla="*/ 76286 h 518246"/>
              <a:gd name="connsiteX6" fmla="*/ 10637520 w 12725400"/>
              <a:gd name="connsiteY6" fmla="*/ 320126 h 518246"/>
              <a:gd name="connsiteX7" fmla="*/ 12725400 w 12725400"/>
              <a:gd name="connsiteY7" fmla="*/ 61046 h 518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25400" h="518246">
                <a:moveTo>
                  <a:pt x="0" y="518246"/>
                </a:moveTo>
                <a:cubicBezTo>
                  <a:pt x="430530" y="334096"/>
                  <a:pt x="861060" y="149946"/>
                  <a:pt x="1356360" y="106766"/>
                </a:cubicBezTo>
                <a:cubicBezTo>
                  <a:pt x="1851660" y="63586"/>
                  <a:pt x="2420620" y="276946"/>
                  <a:pt x="2971800" y="259166"/>
                </a:cubicBezTo>
                <a:cubicBezTo>
                  <a:pt x="3522980" y="241386"/>
                  <a:pt x="4076700" y="5166"/>
                  <a:pt x="4663440" y="86"/>
                </a:cubicBezTo>
                <a:cubicBezTo>
                  <a:pt x="5250180" y="-4994"/>
                  <a:pt x="5783580" y="215986"/>
                  <a:pt x="6492240" y="228686"/>
                </a:cubicBezTo>
                <a:cubicBezTo>
                  <a:pt x="7200900" y="241386"/>
                  <a:pt x="8224520" y="61046"/>
                  <a:pt x="8915400" y="76286"/>
                </a:cubicBezTo>
                <a:cubicBezTo>
                  <a:pt x="9606280" y="91526"/>
                  <a:pt x="10002520" y="322666"/>
                  <a:pt x="10637520" y="320126"/>
                </a:cubicBezTo>
                <a:cubicBezTo>
                  <a:pt x="11272520" y="317586"/>
                  <a:pt x="11998960" y="189316"/>
                  <a:pt x="12725400" y="61046"/>
                </a:cubicBezTo>
              </a:path>
            </a:pathLst>
          </a:custGeom>
          <a:ln w="95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89" name="表格 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0774111"/>
              </p:ext>
            </p:extLst>
          </p:nvPr>
        </p:nvGraphicFramePr>
        <p:xfrm>
          <a:off x="1182117" y="2752974"/>
          <a:ext cx="9942300" cy="35646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0192"/>
                <a:gridCol w="5628008"/>
                <a:gridCol w="3314100"/>
              </a:tblGrid>
              <a:tr h="590149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zh-CN" altLang="en-US" sz="2400" b="0" dirty="0" smtClean="0"/>
                        <a:t>序号</a:t>
                      </a:r>
                      <a:endParaRPr lang="zh-CN" altLang="en-US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zh-CN" altLang="en-US" sz="2400" b="0" dirty="0" smtClean="0"/>
                        <a:t>任务描述</a:t>
                      </a:r>
                      <a:endParaRPr lang="zh-CN" altLang="en-US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zh-CN" altLang="en-US" sz="2400" b="0" dirty="0" smtClean="0"/>
                        <a:t>任务要求</a:t>
                      </a:r>
                      <a:endParaRPr lang="zh-CN" altLang="en-US" sz="2400" b="0" dirty="0"/>
                    </a:p>
                  </a:txBody>
                  <a:tcPr anchor="ctr"/>
                </a:tc>
              </a:tr>
              <a:tr h="1105052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en-US" altLang="zh-CN" sz="2000" dirty="0" smtClean="0"/>
                        <a:t>1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zh-CN" altLang="en-US" sz="2000" dirty="0" smtClean="0"/>
                        <a:t>制作女鞋店铺的优惠券，要求优惠信息符合鞋子的定价金额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zh-CN" altLang="en-US" sz="2000" dirty="0" smtClean="0"/>
                        <a:t>掌握优惠券的制作方法</a:t>
                      </a:r>
                      <a:endParaRPr lang="zh-CN" altLang="en-US" sz="2000" dirty="0"/>
                    </a:p>
                  </a:txBody>
                  <a:tcPr anchor="ctr"/>
                </a:tc>
              </a:tr>
              <a:tr h="934747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en-US" altLang="zh-CN" sz="2000" dirty="0" smtClean="0"/>
                        <a:t>2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zh-CN" altLang="en-US" sz="2000" dirty="0" smtClean="0"/>
                        <a:t>制作女鞋店铺的分类栏，要求根据鞋子的类型进行分类，并且采用的素材要包含试穿效果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zh-CN" altLang="en-US" sz="2000" dirty="0" smtClean="0"/>
                        <a:t>掌握分类栏的制作方法</a:t>
                      </a:r>
                      <a:endParaRPr lang="zh-CN" altLang="en-US" sz="2000" dirty="0"/>
                    </a:p>
                  </a:txBody>
                  <a:tcPr anchor="ctr"/>
                </a:tc>
              </a:tr>
              <a:tr h="934747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en-US" altLang="zh-CN" sz="2000" dirty="0" smtClean="0"/>
                        <a:t>3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zh-CN" altLang="en-US" sz="2000" dirty="0" smtClean="0"/>
                        <a:t>制作女鞋店铺的商品促销展示区，要求根据新品和爆款进行分类展示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zh-CN" altLang="en-US" sz="2000" dirty="0" smtClean="0"/>
                        <a:t>掌握促销活动区的制作方法</a:t>
                      </a:r>
                      <a:endParaRPr lang="zh-CN" altLang="en-US" sz="20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3707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6.4.5  </a:t>
            </a:r>
            <a:r>
              <a:rPr lang="zh-CN" altLang="en-US" dirty="0" smtClean="0"/>
              <a:t>任务实训及考核</a:t>
            </a:r>
            <a:endParaRPr lang="zh-CN" altLang="en-US" dirty="0"/>
          </a:p>
        </p:txBody>
      </p:sp>
      <p:grpSp>
        <p:nvGrpSpPr>
          <p:cNvPr id="35" name="组合 34"/>
          <p:cNvGrpSpPr/>
          <p:nvPr/>
        </p:nvGrpSpPr>
        <p:grpSpPr>
          <a:xfrm>
            <a:off x="5705247" y="1816067"/>
            <a:ext cx="555626" cy="555626"/>
            <a:chOff x="1539875" y="3062288"/>
            <a:chExt cx="811213" cy="811213"/>
          </a:xfrm>
          <a:solidFill>
            <a:srgbClr val="E5450F"/>
          </a:solidFill>
        </p:grpSpPr>
        <p:sp>
          <p:nvSpPr>
            <p:cNvPr id="36" name="Freeform 47"/>
            <p:cNvSpPr>
              <a:spLocks noEditPoints="1"/>
            </p:cNvSpPr>
            <p:nvPr/>
          </p:nvSpPr>
          <p:spPr bwMode="auto">
            <a:xfrm>
              <a:off x="1795463" y="3062288"/>
              <a:ext cx="300038" cy="811213"/>
            </a:xfrm>
            <a:custGeom>
              <a:avLst/>
              <a:gdLst>
                <a:gd name="T0" fmla="*/ 40 w 80"/>
                <a:gd name="T1" fmla="*/ 199 h 216"/>
                <a:gd name="T2" fmla="*/ 10 w 80"/>
                <a:gd name="T3" fmla="*/ 180 h 216"/>
                <a:gd name="T4" fmla="*/ 70 w 80"/>
                <a:gd name="T5" fmla="*/ 180 h 216"/>
                <a:gd name="T6" fmla="*/ 77 w 80"/>
                <a:gd name="T7" fmla="*/ 145 h 216"/>
                <a:gd name="T8" fmla="*/ 65 w 80"/>
                <a:gd name="T9" fmla="*/ 168 h 216"/>
                <a:gd name="T10" fmla="*/ 77 w 80"/>
                <a:gd name="T11" fmla="*/ 145 h 216"/>
                <a:gd name="T12" fmla="*/ 8 w 80"/>
                <a:gd name="T13" fmla="*/ 172 h 216"/>
                <a:gd name="T14" fmla="*/ 10 w 80"/>
                <a:gd name="T15" fmla="*/ 146 h 216"/>
                <a:gd name="T16" fmla="*/ 79 w 80"/>
                <a:gd name="T17" fmla="*/ 124 h 216"/>
                <a:gd name="T18" fmla="*/ 71 w 80"/>
                <a:gd name="T19" fmla="*/ 139 h 216"/>
                <a:gd name="T20" fmla="*/ 79 w 80"/>
                <a:gd name="T21" fmla="*/ 124 h 216"/>
                <a:gd name="T22" fmla="*/ 2 w 80"/>
                <a:gd name="T23" fmla="*/ 138 h 216"/>
                <a:gd name="T24" fmla="*/ 8 w 80"/>
                <a:gd name="T25" fmla="*/ 132 h 216"/>
                <a:gd name="T26" fmla="*/ 7 w 80"/>
                <a:gd name="T27" fmla="*/ 94 h 216"/>
                <a:gd name="T28" fmla="*/ 0 w 80"/>
                <a:gd name="T29" fmla="*/ 108 h 216"/>
                <a:gd name="T30" fmla="*/ 7 w 80"/>
                <a:gd name="T31" fmla="*/ 122 h 216"/>
                <a:gd name="T32" fmla="*/ 7 w 80"/>
                <a:gd name="T33" fmla="*/ 94 h 216"/>
                <a:gd name="T34" fmla="*/ 73 w 80"/>
                <a:gd name="T35" fmla="*/ 108 h 216"/>
                <a:gd name="T36" fmla="*/ 80 w 80"/>
                <a:gd name="T37" fmla="*/ 114 h 216"/>
                <a:gd name="T38" fmla="*/ 80 w 80"/>
                <a:gd name="T39" fmla="*/ 102 h 216"/>
                <a:gd name="T40" fmla="*/ 71 w 80"/>
                <a:gd name="T41" fmla="*/ 77 h 216"/>
                <a:gd name="T42" fmla="*/ 79 w 80"/>
                <a:gd name="T43" fmla="*/ 92 h 216"/>
                <a:gd name="T44" fmla="*/ 71 w 80"/>
                <a:gd name="T45" fmla="*/ 77 h 216"/>
                <a:gd name="T46" fmla="*/ 2 w 80"/>
                <a:gd name="T47" fmla="*/ 78 h 216"/>
                <a:gd name="T48" fmla="*/ 8 w 80"/>
                <a:gd name="T49" fmla="*/ 84 h 216"/>
                <a:gd name="T50" fmla="*/ 72 w 80"/>
                <a:gd name="T51" fmla="*/ 44 h 216"/>
                <a:gd name="T52" fmla="*/ 70 w 80"/>
                <a:gd name="T53" fmla="*/ 70 h 216"/>
                <a:gd name="T54" fmla="*/ 72 w 80"/>
                <a:gd name="T55" fmla="*/ 44 h 216"/>
                <a:gd name="T56" fmla="*/ 2 w 80"/>
                <a:gd name="T57" fmla="*/ 71 h 216"/>
                <a:gd name="T58" fmla="*/ 15 w 80"/>
                <a:gd name="T59" fmla="*/ 48 h 216"/>
                <a:gd name="T60" fmla="*/ 40 w 80"/>
                <a:gd name="T61" fmla="*/ 0 h 216"/>
                <a:gd name="T62" fmla="*/ 18 w 80"/>
                <a:gd name="T63" fmla="*/ 40 h 216"/>
                <a:gd name="T64" fmla="*/ 62 w 80"/>
                <a:gd name="T65" fmla="*/ 40 h 216"/>
                <a:gd name="T66" fmla="*/ 40 w 80"/>
                <a:gd name="T67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0" h="216">
                  <a:moveTo>
                    <a:pt x="62" y="176"/>
                  </a:moveTo>
                  <a:cubicBezTo>
                    <a:pt x="56" y="190"/>
                    <a:pt x="48" y="199"/>
                    <a:pt x="40" y="199"/>
                  </a:cubicBezTo>
                  <a:cubicBezTo>
                    <a:pt x="31" y="199"/>
                    <a:pt x="24" y="190"/>
                    <a:pt x="18" y="176"/>
                  </a:cubicBezTo>
                  <a:cubicBezTo>
                    <a:pt x="15" y="177"/>
                    <a:pt x="13" y="179"/>
                    <a:pt x="10" y="180"/>
                  </a:cubicBezTo>
                  <a:cubicBezTo>
                    <a:pt x="17" y="202"/>
                    <a:pt x="28" y="216"/>
                    <a:pt x="40" y="216"/>
                  </a:cubicBezTo>
                  <a:cubicBezTo>
                    <a:pt x="52" y="216"/>
                    <a:pt x="62" y="202"/>
                    <a:pt x="70" y="180"/>
                  </a:cubicBezTo>
                  <a:cubicBezTo>
                    <a:pt x="67" y="179"/>
                    <a:pt x="65" y="177"/>
                    <a:pt x="62" y="176"/>
                  </a:cubicBezTo>
                  <a:moveTo>
                    <a:pt x="77" y="145"/>
                  </a:moveTo>
                  <a:cubicBezTo>
                    <a:pt x="75" y="146"/>
                    <a:pt x="73" y="146"/>
                    <a:pt x="70" y="146"/>
                  </a:cubicBezTo>
                  <a:cubicBezTo>
                    <a:pt x="69" y="154"/>
                    <a:pt x="67" y="162"/>
                    <a:pt x="65" y="168"/>
                  </a:cubicBezTo>
                  <a:cubicBezTo>
                    <a:pt x="67" y="170"/>
                    <a:pt x="70" y="171"/>
                    <a:pt x="72" y="172"/>
                  </a:cubicBezTo>
                  <a:cubicBezTo>
                    <a:pt x="74" y="164"/>
                    <a:pt x="76" y="155"/>
                    <a:pt x="77" y="145"/>
                  </a:cubicBezTo>
                  <a:moveTo>
                    <a:pt x="2" y="145"/>
                  </a:moveTo>
                  <a:cubicBezTo>
                    <a:pt x="4" y="155"/>
                    <a:pt x="5" y="164"/>
                    <a:pt x="8" y="172"/>
                  </a:cubicBezTo>
                  <a:cubicBezTo>
                    <a:pt x="10" y="171"/>
                    <a:pt x="12" y="170"/>
                    <a:pt x="15" y="168"/>
                  </a:cubicBezTo>
                  <a:cubicBezTo>
                    <a:pt x="13" y="162"/>
                    <a:pt x="11" y="154"/>
                    <a:pt x="10" y="146"/>
                  </a:cubicBezTo>
                  <a:cubicBezTo>
                    <a:pt x="7" y="146"/>
                    <a:pt x="5" y="146"/>
                    <a:pt x="2" y="145"/>
                  </a:cubicBezTo>
                  <a:moveTo>
                    <a:pt x="79" y="124"/>
                  </a:moveTo>
                  <a:cubicBezTo>
                    <a:pt x="77" y="127"/>
                    <a:pt x="75" y="130"/>
                    <a:pt x="72" y="132"/>
                  </a:cubicBezTo>
                  <a:cubicBezTo>
                    <a:pt x="72" y="135"/>
                    <a:pt x="72" y="137"/>
                    <a:pt x="71" y="139"/>
                  </a:cubicBezTo>
                  <a:cubicBezTo>
                    <a:pt x="74" y="139"/>
                    <a:pt x="76" y="139"/>
                    <a:pt x="78" y="138"/>
                  </a:cubicBezTo>
                  <a:cubicBezTo>
                    <a:pt x="79" y="134"/>
                    <a:pt x="79" y="129"/>
                    <a:pt x="79" y="124"/>
                  </a:cubicBezTo>
                  <a:moveTo>
                    <a:pt x="0" y="124"/>
                  </a:moveTo>
                  <a:cubicBezTo>
                    <a:pt x="1" y="129"/>
                    <a:pt x="1" y="134"/>
                    <a:pt x="2" y="138"/>
                  </a:cubicBezTo>
                  <a:cubicBezTo>
                    <a:pt x="4" y="139"/>
                    <a:pt x="6" y="139"/>
                    <a:pt x="9" y="139"/>
                  </a:cubicBezTo>
                  <a:cubicBezTo>
                    <a:pt x="8" y="137"/>
                    <a:pt x="8" y="135"/>
                    <a:pt x="8" y="132"/>
                  </a:cubicBezTo>
                  <a:cubicBezTo>
                    <a:pt x="5" y="130"/>
                    <a:pt x="3" y="127"/>
                    <a:pt x="0" y="124"/>
                  </a:cubicBezTo>
                  <a:moveTo>
                    <a:pt x="7" y="94"/>
                  </a:moveTo>
                  <a:cubicBezTo>
                    <a:pt x="5" y="97"/>
                    <a:pt x="2" y="100"/>
                    <a:pt x="0" y="102"/>
                  </a:cubicBezTo>
                  <a:cubicBezTo>
                    <a:pt x="0" y="104"/>
                    <a:pt x="0" y="106"/>
                    <a:pt x="0" y="108"/>
                  </a:cubicBezTo>
                  <a:cubicBezTo>
                    <a:pt x="0" y="110"/>
                    <a:pt x="0" y="112"/>
                    <a:pt x="0" y="114"/>
                  </a:cubicBezTo>
                  <a:cubicBezTo>
                    <a:pt x="2" y="116"/>
                    <a:pt x="5" y="119"/>
                    <a:pt x="7" y="122"/>
                  </a:cubicBezTo>
                  <a:cubicBezTo>
                    <a:pt x="7" y="117"/>
                    <a:pt x="7" y="113"/>
                    <a:pt x="7" y="108"/>
                  </a:cubicBezTo>
                  <a:cubicBezTo>
                    <a:pt x="7" y="103"/>
                    <a:pt x="7" y="99"/>
                    <a:pt x="7" y="94"/>
                  </a:cubicBezTo>
                  <a:moveTo>
                    <a:pt x="73" y="94"/>
                  </a:moveTo>
                  <a:cubicBezTo>
                    <a:pt x="73" y="99"/>
                    <a:pt x="73" y="103"/>
                    <a:pt x="73" y="108"/>
                  </a:cubicBezTo>
                  <a:cubicBezTo>
                    <a:pt x="73" y="113"/>
                    <a:pt x="73" y="117"/>
                    <a:pt x="73" y="122"/>
                  </a:cubicBezTo>
                  <a:cubicBezTo>
                    <a:pt x="75" y="119"/>
                    <a:pt x="78" y="116"/>
                    <a:pt x="80" y="114"/>
                  </a:cubicBezTo>
                  <a:cubicBezTo>
                    <a:pt x="80" y="112"/>
                    <a:pt x="80" y="110"/>
                    <a:pt x="80" y="108"/>
                  </a:cubicBezTo>
                  <a:cubicBezTo>
                    <a:pt x="80" y="106"/>
                    <a:pt x="80" y="104"/>
                    <a:pt x="80" y="102"/>
                  </a:cubicBezTo>
                  <a:cubicBezTo>
                    <a:pt x="78" y="100"/>
                    <a:pt x="75" y="97"/>
                    <a:pt x="73" y="94"/>
                  </a:cubicBezTo>
                  <a:moveTo>
                    <a:pt x="71" y="77"/>
                  </a:moveTo>
                  <a:cubicBezTo>
                    <a:pt x="72" y="79"/>
                    <a:pt x="72" y="81"/>
                    <a:pt x="72" y="84"/>
                  </a:cubicBezTo>
                  <a:cubicBezTo>
                    <a:pt x="75" y="86"/>
                    <a:pt x="77" y="89"/>
                    <a:pt x="79" y="92"/>
                  </a:cubicBezTo>
                  <a:cubicBezTo>
                    <a:pt x="79" y="87"/>
                    <a:pt x="79" y="82"/>
                    <a:pt x="78" y="78"/>
                  </a:cubicBezTo>
                  <a:cubicBezTo>
                    <a:pt x="76" y="77"/>
                    <a:pt x="74" y="77"/>
                    <a:pt x="71" y="77"/>
                  </a:cubicBezTo>
                  <a:moveTo>
                    <a:pt x="9" y="77"/>
                  </a:moveTo>
                  <a:cubicBezTo>
                    <a:pt x="6" y="77"/>
                    <a:pt x="4" y="77"/>
                    <a:pt x="2" y="78"/>
                  </a:cubicBezTo>
                  <a:cubicBezTo>
                    <a:pt x="1" y="82"/>
                    <a:pt x="1" y="87"/>
                    <a:pt x="0" y="92"/>
                  </a:cubicBezTo>
                  <a:cubicBezTo>
                    <a:pt x="3" y="89"/>
                    <a:pt x="5" y="86"/>
                    <a:pt x="8" y="84"/>
                  </a:cubicBezTo>
                  <a:cubicBezTo>
                    <a:pt x="8" y="81"/>
                    <a:pt x="8" y="79"/>
                    <a:pt x="9" y="77"/>
                  </a:cubicBezTo>
                  <a:moveTo>
                    <a:pt x="72" y="44"/>
                  </a:moveTo>
                  <a:cubicBezTo>
                    <a:pt x="70" y="45"/>
                    <a:pt x="67" y="46"/>
                    <a:pt x="65" y="48"/>
                  </a:cubicBezTo>
                  <a:cubicBezTo>
                    <a:pt x="67" y="54"/>
                    <a:pt x="69" y="62"/>
                    <a:pt x="70" y="70"/>
                  </a:cubicBezTo>
                  <a:cubicBezTo>
                    <a:pt x="73" y="70"/>
                    <a:pt x="75" y="70"/>
                    <a:pt x="77" y="71"/>
                  </a:cubicBezTo>
                  <a:cubicBezTo>
                    <a:pt x="76" y="61"/>
                    <a:pt x="74" y="52"/>
                    <a:pt x="72" y="44"/>
                  </a:cubicBezTo>
                  <a:moveTo>
                    <a:pt x="8" y="44"/>
                  </a:moveTo>
                  <a:cubicBezTo>
                    <a:pt x="5" y="52"/>
                    <a:pt x="4" y="61"/>
                    <a:pt x="2" y="71"/>
                  </a:cubicBezTo>
                  <a:cubicBezTo>
                    <a:pt x="5" y="70"/>
                    <a:pt x="7" y="70"/>
                    <a:pt x="10" y="70"/>
                  </a:cubicBezTo>
                  <a:cubicBezTo>
                    <a:pt x="11" y="62"/>
                    <a:pt x="13" y="54"/>
                    <a:pt x="15" y="48"/>
                  </a:cubicBezTo>
                  <a:cubicBezTo>
                    <a:pt x="12" y="46"/>
                    <a:pt x="10" y="45"/>
                    <a:pt x="8" y="44"/>
                  </a:cubicBezTo>
                  <a:moveTo>
                    <a:pt x="40" y="0"/>
                  </a:moveTo>
                  <a:cubicBezTo>
                    <a:pt x="28" y="0"/>
                    <a:pt x="17" y="14"/>
                    <a:pt x="10" y="36"/>
                  </a:cubicBezTo>
                  <a:cubicBezTo>
                    <a:pt x="13" y="37"/>
                    <a:pt x="15" y="39"/>
                    <a:pt x="18" y="40"/>
                  </a:cubicBezTo>
                  <a:cubicBezTo>
                    <a:pt x="24" y="26"/>
                    <a:pt x="31" y="17"/>
                    <a:pt x="40" y="17"/>
                  </a:cubicBezTo>
                  <a:cubicBezTo>
                    <a:pt x="48" y="17"/>
                    <a:pt x="56" y="26"/>
                    <a:pt x="62" y="40"/>
                  </a:cubicBezTo>
                  <a:cubicBezTo>
                    <a:pt x="65" y="39"/>
                    <a:pt x="67" y="37"/>
                    <a:pt x="70" y="36"/>
                  </a:cubicBezTo>
                  <a:cubicBezTo>
                    <a:pt x="62" y="14"/>
                    <a:pt x="52" y="0"/>
                    <a:pt x="40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37" name="Freeform 48"/>
            <p:cNvSpPr>
              <a:spLocks noEditPoints="1"/>
            </p:cNvSpPr>
            <p:nvPr/>
          </p:nvSpPr>
          <p:spPr bwMode="auto">
            <a:xfrm>
              <a:off x="1539875" y="3317875"/>
              <a:ext cx="811213" cy="300038"/>
            </a:xfrm>
            <a:custGeom>
              <a:avLst/>
              <a:gdLst>
                <a:gd name="T0" fmla="*/ 108 w 216"/>
                <a:gd name="T1" fmla="*/ 73 h 80"/>
                <a:gd name="T2" fmla="*/ 102 w 216"/>
                <a:gd name="T3" fmla="*/ 80 h 80"/>
                <a:gd name="T4" fmla="*/ 114 w 216"/>
                <a:gd name="T5" fmla="*/ 80 h 80"/>
                <a:gd name="T6" fmla="*/ 48 w 216"/>
                <a:gd name="T7" fmla="*/ 65 h 80"/>
                <a:gd name="T8" fmla="*/ 70 w 216"/>
                <a:gd name="T9" fmla="*/ 77 h 80"/>
                <a:gd name="T10" fmla="*/ 92 w 216"/>
                <a:gd name="T11" fmla="*/ 79 h 80"/>
                <a:gd name="T12" fmla="*/ 77 w 216"/>
                <a:gd name="T13" fmla="*/ 71 h 80"/>
                <a:gd name="T14" fmla="*/ 48 w 216"/>
                <a:gd name="T15" fmla="*/ 65 h 80"/>
                <a:gd name="T16" fmla="*/ 146 w 216"/>
                <a:gd name="T17" fmla="*/ 70 h 80"/>
                <a:gd name="T18" fmla="*/ 132 w 216"/>
                <a:gd name="T19" fmla="*/ 72 h 80"/>
                <a:gd name="T20" fmla="*/ 138 w 216"/>
                <a:gd name="T21" fmla="*/ 78 h 80"/>
                <a:gd name="T22" fmla="*/ 172 w 216"/>
                <a:gd name="T23" fmla="*/ 72 h 80"/>
                <a:gd name="T24" fmla="*/ 180 w 216"/>
                <a:gd name="T25" fmla="*/ 10 h 80"/>
                <a:gd name="T26" fmla="*/ 199 w 216"/>
                <a:gd name="T27" fmla="*/ 40 h 80"/>
                <a:gd name="T28" fmla="*/ 180 w 216"/>
                <a:gd name="T29" fmla="*/ 70 h 80"/>
                <a:gd name="T30" fmla="*/ 180 w 216"/>
                <a:gd name="T31" fmla="*/ 10 h 80"/>
                <a:gd name="T32" fmla="*/ 0 w 216"/>
                <a:gd name="T33" fmla="*/ 40 h 80"/>
                <a:gd name="T34" fmla="*/ 40 w 216"/>
                <a:gd name="T35" fmla="*/ 62 h 80"/>
                <a:gd name="T36" fmla="*/ 40 w 216"/>
                <a:gd name="T37" fmla="*/ 18 h 80"/>
                <a:gd name="T38" fmla="*/ 124 w 216"/>
                <a:gd name="T39" fmla="*/ 1 h 80"/>
                <a:gd name="T40" fmla="*/ 139 w 216"/>
                <a:gd name="T41" fmla="*/ 9 h 80"/>
                <a:gd name="T42" fmla="*/ 168 w 216"/>
                <a:gd name="T43" fmla="*/ 15 h 80"/>
                <a:gd name="T44" fmla="*/ 145 w 216"/>
                <a:gd name="T45" fmla="*/ 3 h 80"/>
                <a:gd name="T46" fmla="*/ 124 w 216"/>
                <a:gd name="T47" fmla="*/ 1 h 80"/>
                <a:gd name="T48" fmla="*/ 78 w 216"/>
                <a:gd name="T49" fmla="*/ 2 h 80"/>
                <a:gd name="T50" fmla="*/ 44 w 216"/>
                <a:gd name="T51" fmla="*/ 8 h 80"/>
                <a:gd name="T52" fmla="*/ 70 w 216"/>
                <a:gd name="T53" fmla="*/ 10 h 80"/>
                <a:gd name="T54" fmla="*/ 84 w 216"/>
                <a:gd name="T55" fmla="*/ 8 h 80"/>
                <a:gd name="T56" fmla="*/ 108 w 216"/>
                <a:gd name="T57" fmla="*/ 0 h 80"/>
                <a:gd name="T58" fmla="*/ 94 w 216"/>
                <a:gd name="T59" fmla="*/ 7 h 80"/>
                <a:gd name="T60" fmla="*/ 122 w 216"/>
                <a:gd name="T61" fmla="*/ 7 h 80"/>
                <a:gd name="T62" fmla="*/ 108 w 216"/>
                <a:gd name="T6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6" h="80">
                  <a:moveTo>
                    <a:pt x="122" y="73"/>
                  </a:moveTo>
                  <a:cubicBezTo>
                    <a:pt x="117" y="73"/>
                    <a:pt x="113" y="73"/>
                    <a:pt x="108" y="73"/>
                  </a:cubicBezTo>
                  <a:cubicBezTo>
                    <a:pt x="103" y="73"/>
                    <a:pt x="99" y="73"/>
                    <a:pt x="94" y="73"/>
                  </a:cubicBezTo>
                  <a:cubicBezTo>
                    <a:pt x="97" y="75"/>
                    <a:pt x="100" y="78"/>
                    <a:pt x="102" y="80"/>
                  </a:cubicBezTo>
                  <a:cubicBezTo>
                    <a:pt x="104" y="80"/>
                    <a:pt x="106" y="80"/>
                    <a:pt x="108" y="80"/>
                  </a:cubicBezTo>
                  <a:cubicBezTo>
                    <a:pt x="110" y="80"/>
                    <a:pt x="112" y="80"/>
                    <a:pt x="114" y="80"/>
                  </a:cubicBezTo>
                  <a:cubicBezTo>
                    <a:pt x="116" y="78"/>
                    <a:pt x="119" y="75"/>
                    <a:pt x="122" y="73"/>
                  </a:cubicBezTo>
                  <a:moveTo>
                    <a:pt x="48" y="65"/>
                  </a:moveTo>
                  <a:cubicBezTo>
                    <a:pt x="46" y="67"/>
                    <a:pt x="45" y="70"/>
                    <a:pt x="44" y="72"/>
                  </a:cubicBezTo>
                  <a:cubicBezTo>
                    <a:pt x="52" y="74"/>
                    <a:pt x="61" y="76"/>
                    <a:pt x="70" y="77"/>
                  </a:cubicBezTo>
                  <a:cubicBezTo>
                    <a:pt x="73" y="78"/>
                    <a:pt x="75" y="78"/>
                    <a:pt x="78" y="78"/>
                  </a:cubicBezTo>
                  <a:cubicBezTo>
                    <a:pt x="82" y="79"/>
                    <a:pt x="87" y="79"/>
                    <a:pt x="92" y="79"/>
                  </a:cubicBezTo>
                  <a:cubicBezTo>
                    <a:pt x="89" y="77"/>
                    <a:pt x="86" y="75"/>
                    <a:pt x="84" y="72"/>
                  </a:cubicBezTo>
                  <a:cubicBezTo>
                    <a:pt x="81" y="72"/>
                    <a:pt x="79" y="72"/>
                    <a:pt x="77" y="71"/>
                  </a:cubicBezTo>
                  <a:cubicBezTo>
                    <a:pt x="74" y="71"/>
                    <a:pt x="72" y="71"/>
                    <a:pt x="70" y="70"/>
                  </a:cubicBezTo>
                  <a:cubicBezTo>
                    <a:pt x="62" y="69"/>
                    <a:pt x="54" y="67"/>
                    <a:pt x="48" y="65"/>
                  </a:cubicBezTo>
                  <a:moveTo>
                    <a:pt x="168" y="65"/>
                  </a:moveTo>
                  <a:cubicBezTo>
                    <a:pt x="162" y="67"/>
                    <a:pt x="154" y="69"/>
                    <a:pt x="146" y="70"/>
                  </a:cubicBezTo>
                  <a:cubicBezTo>
                    <a:pt x="144" y="71"/>
                    <a:pt x="142" y="71"/>
                    <a:pt x="139" y="71"/>
                  </a:cubicBezTo>
                  <a:cubicBezTo>
                    <a:pt x="137" y="72"/>
                    <a:pt x="135" y="72"/>
                    <a:pt x="132" y="72"/>
                  </a:cubicBezTo>
                  <a:cubicBezTo>
                    <a:pt x="129" y="75"/>
                    <a:pt x="127" y="77"/>
                    <a:pt x="124" y="79"/>
                  </a:cubicBezTo>
                  <a:cubicBezTo>
                    <a:pt x="129" y="79"/>
                    <a:pt x="134" y="79"/>
                    <a:pt x="138" y="78"/>
                  </a:cubicBezTo>
                  <a:cubicBezTo>
                    <a:pt x="141" y="78"/>
                    <a:pt x="143" y="78"/>
                    <a:pt x="145" y="77"/>
                  </a:cubicBezTo>
                  <a:cubicBezTo>
                    <a:pt x="155" y="76"/>
                    <a:pt x="164" y="74"/>
                    <a:pt x="172" y="72"/>
                  </a:cubicBezTo>
                  <a:cubicBezTo>
                    <a:pt x="171" y="70"/>
                    <a:pt x="169" y="67"/>
                    <a:pt x="168" y="65"/>
                  </a:cubicBezTo>
                  <a:moveTo>
                    <a:pt x="180" y="10"/>
                  </a:moveTo>
                  <a:cubicBezTo>
                    <a:pt x="179" y="13"/>
                    <a:pt x="177" y="15"/>
                    <a:pt x="176" y="18"/>
                  </a:cubicBezTo>
                  <a:cubicBezTo>
                    <a:pt x="190" y="24"/>
                    <a:pt x="199" y="31"/>
                    <a:pt x="199" y="40"/>
                  </a:cubicBezTo>
                  <a:cubicBezTo>
                    <a:pt x="199" y="49"/>
                    <a:pt x="190" y="56"/>
                    <a:pt x="176" y="62"/>
                  </a:cubicBezTo>
                  <a:cubicBezTo>
                    <a:pt x="177" y="65"/>
                    <a:pt x="179" y="67"/>
                    <a:pt x="180" y="70"/>
                  </a:cubicBezTo>
                  <a:cubicBezTo>
                    <a:pt x="202" y="63"/>
                    <a:pt x="216" y="52"/>
                    <a:pt x="216" y="40"/>
                  </a:cubicBezTo>
                  <a:cubicBezTo>
                    <a:pt x="216" y="28"/>
                    <a:pt x="202" y="17"/>
                    <a:pt x="180" y="10"/>
                  </a:cubicBezTo>
                  <a:moveTo>
                    <a:pt x="36" y="10"/>
                  </a:moveTo>
                  <a:cubicBezTo>
                    <a:pt x="14" y="17"/>
                    <a:pt x="0" y="28"/>
                    <a:pt x="0" y="40"/>
                  </a:cubicBezTo>
                  <a:cubicBezTo>
                    <a:pt x="0" y="52"/>
                    <a:pt x="14" y="63"/>
                    <a:pt x="36" y="70"/>
                  </a:cubicBezTo>
                  <a:cubicBezTo>
                    <a:pt x="37" y="67"/>
                    <a:pt x="39" y="65"/>
                    <a:pt x="40" y="62"/>
                  </a:cubicBezTo>
                  <a:cubicBezTo>
                    <a:pt x="26" y="56"/>
                    <a:pt x="17" y="49"/>
                    <a:pt x="17" y="40"/>
                  </a:cubicBezTo>
                  <a:cubicBezTo>
                    <a:pt x="17" y="31"/>
                    <a:pt x="26" y="24"/>
                    <a:pt x="40" y="18"/>
                  </a:cubicBezTo>
                  <a:cubicBezTo>
                    <a:pt x="39" y="15"/>
                    <a:pt x="37" y="13"/>
                    <a:pt x="36" y="10"/>
                  </a:cubicBezTo>
                  <a:moveTo>
                    <a:pt x="124" y="1"/>
                  </a:moveTo>
                  <a:cubicBezTo>
                    <a:pt x="127" y="3"/>
                    <a:pt x="129" y="5"/>
                    <a:pt x="132" y="8"/>
                  </a:cubicBezTo>
                  <a:cubicBezTo>
                    <a:pt x="135" y="8"/>
                    <a:pt x="137" y="8"/>
                    <a:pt x="139" y="9"/>
                  </a:cubicBezTo>
                  <a:cubicBezTo>
                    <a:pt x="142" y="9"/>
                    <a:pt x="144" y="9"/>
                    <a:pt x="146" y="10"/>
                  </a:cubicBezTo>
                  <a:cubicBezTo>
                    <a:pt x="154" y="11"/>
                    <a:pt x="162" y="13"/>
                    <a:pt x="168" y="15"/>
                  </a:cubicBezTo>
                  <a:cubicBezTo>
                    <a:pt x="169" y="13"/>
                    <a:pt x="171" y="10"/>
                    <a:pt x="172" y="8"/>
                  </a:cubicBezTo>
                  <a:cubicBezTo>
                    <a:pt x="164" y="6"/>
                    <a:pt x="155" y="4"/>
                    <a:pt x="145" y="3"/>
                  </a:cubicBezTo>
                  <a:cubicBezTo>
                    <a:pt x="143" y="2"/>
                    <a:pt x="141" y="2"/>
                    <a:pt x="138" y="2"/>
                  </a:cubicBezTo>
                  <a:cubicBezTo>
                    <a:pt x="134" y="1"/>
                    <a:pt x="129" y="1"/>
                    <a:pt x="124" y="1"/>
                  </a:cubicBezTo>
                  <a:moveTo>
                    <a:pt x="92" y="1"/>
                  </a:moveTo>
                  <a:cubicBezTo>
                    <a:pt x="87" y="1"/>
                    <a:pt x="82" y="1"/>
                    <a:pt x="78" y="2"/>
                  </a:cubicBezTo>
                  <a:cubicBezTo>
                    <a:pt x="75" y="2"/>
                    <a:pt x="73" y="2"/>
                    <a:pt x="70" y="3"/>
                  </a:cubicBezTo>
                  <a:cubicBezTo>
                    <a:pt x="61" y="4"/>
                    <a:pt x="52" y="6"/>
                    <a:pt x="44" y="8"/>
                  </a:cubicBezTo>
                  <a:cubicBezTo>
                    <a:pt x="45" y="10"/>
                    <a:pt x="46" y="13"/>
                    <a:pt x="48" y="15"/>
                  </a:cubicBezTo>
                  <a:cubicBezTo>
                    <a:pt x="54" y="13"/>
                    <a:pt x="62" y="11"/>
                    <a:pt x="70" y="10"/>
                  </a:cubicBezTo>
                  <a:cubicBezTo>
                    <a:pt x="72" y="9"/>
                    <a:pt x="74" y="9"/>
                    <a:pt x="77" y="9"/>
                  </a:cubicBezTo>
                  <a:cubicBezTo>
                    <a:pt x="79" y="8"/>
                    <a:pt x="81" y="8"/>
                    <a:pt x="84" y="8"/>
                  </a:cubicBezTo>
                  <a:cubicBezTo>
                    <a:pt x="86" y="5"/>
                    <a:pt x="89" y="3"/>
                    <a:pt x="92" y="1"/>
                  </a:cubicBezTo>
                  <a:moveTo>
                    <a:pt x="108" y="0"/>
                  </a:moveTo>
                  <a:cubicBezTo>
                    <a:pt x="106" y="0"/>
                    <a:pt x="104" y="0"/>
                    <a:pt x="102" y="0"/>
                  </a:cubicBezTo>
                  <a:cubicBezTo>
                    <a:pt x="100" y="2"/>
                    <a:pt x="97" y="5"/>
                    <a:pt x="94" y="7"/>
                  </a:cubicBezTo>
                  <a:cubicBezTo>
                    <a:pt x="99" y="7"/>
                    <a:pt x="103" y="7"/>
                    <a:pt x="108" y="7"/>
                  </a:cubicBezTo>
                  <a:cubicBezTo>
                    <a:pt x="113" y="7"/>
                    <a:pt x="117" y="7"/>
                    <a:pt x="122" y="7"/>
                  </a:cubicBezTo>
                  <a:cubicBezTo>
                    <a:pt x="119" y="5"/>
                    <a:pt x="116" y="2"/>
                    <a:pt x="114" y="0"/>
                  </a:cubicBezTo>
                  <a:cubicBezTo>
                    <a:pt x="112" y="0"/>
                    <a:pt x="110" y="0"/>
                    <a:pt x="108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38" name="Freeform 49"/>
            <p:cNvSpPr>
              <a:spLocks noEditPoints="1"/>
            </p:cNvSpPr>
            <p:nvPr/>
          </p:nvSpPr>
          <p:spPr bwMode="auto">
            <a:xfrm>
              <a:off x="1625600" y="3160713"/>
              <a:ext cx="639763" cy="615950"/>
            </a:xfrm>
            <a:custGeom>
              <a:avLst/>
              <a:gdLst>
                <a:gd name="T0" fmla="*/ 17 w 170"/>
                <a:gd name="T1" fmla="*/ 104 h 164"/>
                <a:gd name="T2" fmla="*/ 8 w 170"/>
                <a:gd name="T3" fmla="*/ 159 h 164"/>
                <a:gd name="T4" fmla="*/ 55 w 170"/>
                <a:gd name="T5" fmla="*/ 154 h 164"/>
                <a:gd name="T6" fmla="*/ 85 w 170"/>
                <a:gd name="T7" fmla="*/ 135 h 164"/>
                <a:gd name="T8" fmla="*/ 60 w 170"/>
                <a:gd name="T9" fmla="*/ 142 h 164"/>
                <a:gd name="T10" fmla="*/ 33 w 170"/>
                <a:gd name="T11" fmla="*/ 150 h 164"/>
                <a:gd name="T12" fmla="*/ 21 w 170"/>
                <a:gd name="T13" fmla="*/ 114 h 164"/>
                <a:gd name="T14" fmla="*/ 36 w 170"/>
                <a:gd name="T15" fmla="*/ 88 h 164"/>
                <a:gd name="T16" fmla="*/ 129 w 170"/>
                <a:gd name="T17" fmla="*/ 82 h 164"/>
                <a:gd name="T18" fmla="*/ 118 w 170"/>
                <a:gd name="T19" fmla="*/ 96 h 164"/>
                <a:gd name="T20" fmla="*/ 99 w 170"/>
                <a:gd name="T21" fmla="*/ 115 h 164"/>
                <a:gd name="T22" fmla="*/ 85 w 170"/>
                <a:gd name="T23" fmla="*/ 126 h 164"/>
                <a:gd name="T24" fmla="*/ 101 w 170"/>
                <a:gd name="T25" fmla="*/ 121 h 164"/>
                <a:gd name="T26" fmla="*/ 113 w 170"/>
                <a:gd name="T27" fmla="*/ 110 h 164"/>
                <a:gd name="T28" fmla="*/ 124 w 170"/>
                <a:gd name="T29" fmla="*/ 98 h 164"/>
                <a:gd name="T30" fmla="*/ 129 w 170"/>
                <a:gd name="T31" fmla="*/ 82 h 164"/>
                <a:gd name="T32" fmla="*/ 69 w 170"/>
                <a:gd name="T33" fmla="*/ 43 h 164"/>
                <a:gd name="T34" fmla="*/ 57 w 170"/>
                <a:gd name="T35" fmla="*/ 54 h 164"/>
                <a:gd name="T36" fmla="*/ 45 w 170"/>
                <a:gd name="T37" fmla="*/ 66 h 164"/>
                <a:gd name="T38" fmla="*/ 41 w 170"/>
                <a:gd name="T39" fmla="*/ 82 h 164"/>
                <a:gd name="T40" fmla="*/ 52 w 170"/>
                <a:gd name="T41" fmla="*/ 68 h 164"/>
                <a:gd name="T42" fmla="*/ 71 w 170"/>
                <a:gd name="T43" fmla="*/ 49 h 164"/>
                <a:gd name="T44" fmla="*/ 85 w 170"/>
                <a:gd name="T45" fmla="*/ 38 h 164"/>
                <a:gd name="T46" fmla="*/ 147 w 170"/>
                <a:gd name="T47" fmla="*/ 0 h 164"/>
                <a:gd name="T48" fmla="*/ 107 w 170"/>
                <a:gd name="T49" fmla="*/ 14 h 164"/>
                <a:gd name="T50" fmla="*/ 91 w 170"/>
                <a:gd name="T51" fmla="*/ 33 h 164"/>
                <a:gd name="T52" fmla="*/ 117 w 170"/>
                <a:gd name="T53" fmla="*/ 18 h 164"/>
                <a:gd name="T54" fmla="*/ 149 w 170"/>
                <a:gd name="T55" fmla="*/ 18 h 164"/>
                <a:gd name="T56" fmla="*/ 145 w 170"/>
                <a:gd name="T57" fmla="*/ 57 h 164"/>
                <a:gd name="T58" fmla="*/ 138 w 170"/>
                <a:gd name="T59" fmla="*/ 82 h 164"/>
                <a:gd name="T60" fmla="*/ 157 w 170"/>
                <a:gd name="T61" fmla="*/ 52 h 164"/>
                <a:gd name="T62" fmla="*/ 147 w 170"/>
                <a:gd name="T6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0" h="164">
                  <a:moveTo>
                    <a:pt x="32" y="82"/>
                  </a:moveTo>
                  <a:cubicBezTo>
                    <a:pt x="26" y="90"/>
                    <a:pt x="21" y="97"/>
                    <a:pt x="17" y="104"/>
                  </a:cubicBezTo>
                  <a:cubicBezTo>
                    <a:pt x="16" y="107"/>
                    <a:pt x="14" y="109"/>
                    <a:pt x="13" y="112"/>
                  </a:cubicBezTo>
                  <a:cubicBezTo>
                    <a:pt x="2" y="133"/>
                    <a:pt x="0" y="150"/>
                    <a:pt x="8" y="159"/>
                  </a:cubicBezTo>
                  <a:cubicBezTo>
                    <a:pt x="12" y="162"/>
                    <a:pt x="17" y="164"/>
                    <a:pt x="23" y="164"/>
                  </a:cubicBezTo>
                  <a:cubicBezTo>
                    <a:pt x="32" y="164"/>
                    <a:pt x="43" y="160"/>
                    <a:pt x="55" y="154"/>
                  </a:cubicBezTo>
                  <a:cubicBezTo>
                    <a:pt x="58" y="153"/>
                    <a:pt x="60" y="151"/>
                    <a:pt x="63" y="150"/>
                  </a:cubicBezTo>
                  <a:cubicBezTo>
                    <a:pt x="70" y="146"/>
                    <a:pt x="77" y="141"/>
                    <a:pt x="85" y="135"/>
                  </a:cubicBezTo>
                  <a:cubicBezTo>
                    <a:pt x="83" y="134"/>
                    <a:pt x="81" y="132"/>
                    <a:pt x="79" y="131"/>
                  </a:cubicBezTo>
                  <a:cubicBezTo>
                    <a:pt x="73" y="135"/>
                    <a:pt x="66" y="139"/>
                    <a:pt x="60" y="142"/>
                  </a:cubicBezTo>
                  <a:cubicBezTo>
                    <a:pt x="57" y="144"/>
                    <a:pt x="55" y="145"/>
                    <a:pt x="53" y="146"/>
                  </a:cubicBezTo>
                  <a:cubicBezTo>
                    <a:pt x="45" y="149"/>
                    <a:pt x="38" y="150"/>
                    <a:pt x="33" y="150"/>
                  </a:cubicBezTo>
                  <a:cubicBezTo>
                    <a:pt x="28" y="150"/>
                    <a:pt x="24" y="149"/>
                    <a:pt x="21" y="146"/>
                  </a:cubicBezTo>
                  <a:cubicBezTo>
                    <a:pt x="15" y="140"/>
                    <a:pt x="15" y="129"/>
                    <a:pt x="21" y="114"/>
                  </a:cubicBezTo>
                  <a:cubicBezTo>
                    <a:pt x="22" y="112"/>
                    <a:pt x="23" y="109"/>
                    <a:pt x="25" y="107"/>
                  </a:cubicBezTo>
                  <a:cubicBezTo>
                    <a:pt x="28" y="101"/>
                    <a:pt x="32" y="94"/>
                    <a:pt x="36" y="88"/>
                  </a:cubicBezTo>
                  <a:cubicBezTo>
                    <a:pt x="35" y="86"/>
                    <a:pt x="33" y="84"/>
                    <a:pt x="32" y="82"/>
                  </a:cubicBezTo>
                  <a:moveTo>
                    <a:pt x="129" y="82"/>
                  </a:moveTo>
                  <a:cubicBezTo>
                    <a:pt x="128" y="84"/>
                    <a:pt x="126" y="86"/>
                    <a:pt x="125" y="88"/>
                  </a:cubicBezTo>
                  <a:cubicBezTo>
                    <a:pt x="123" y="90"/>
                    <a:pt x="120" y="93"/>
                    <a:pt x="118" y="96"/>
                  </a:cubicBezTo>
                  <a:cubicBezTo>
                    <a:pt x="115" y="99"/>
                    <a:pt x="112" y="102"/>
                    <a:pt x="109" y="106"/>
                  </a:cubicBezTo>
                  <a:cubicBezTo>
                    <a:pt x="105" y="109"/>
                    <a:pt x="102" y="112"/>
                    <a:pt x="99" y="115"/>
                  </a:cubicBezTo>
                  <a:cubicBezTo>
                    <a:pt x="96" y="117"/>
                    <a:pt x="93" y="120"/>
                    <a:pt x="91" y="122"/>
                  </a:cubicBezTo>
                  <a:cubicBezTo>
                    <a:pt x="89" y="123"/>
                    <a:pt x="87" y="125"/>
                    <a:pt x="85" y="126"/>
                  </a:cubicBezTo>
                  <a:cubicBezTo>
                    <a:pt x="87" y="128"/>
                    <a:pt x="89" y="129"/>
                    <a:pt x="91" y="131"/>
                  </a:cubicBezTo>
                  <a:cubicBezTo>
                    <a:pt x="94" y="128"/>
                    <a:pt x="98" y="125"/>
                    <a:pt x="101" y="121"/>
                  </a:cubicBezTo>
                  <a:cubicBezTo>
                    <a:pt x="104" y="119"/>
                    <a:pt x="106" y="117"/>
                    <a:pt x="109" y="114"/>
                  </a:cubicBezTo>
                  <a:cubicBezTo>
                    <a:pt x="110" y="113"/>
                    <a:pt x="112" y="112"/>
                    <a:pt x="113" y="110"/>
                  </a:cubicBezTo>
                  <a:cubicBezTo>
                    <a:pt x="115" y="109"/>
                    <a:pt x="116" y="108"/>
                    <a:pt x="117" y="106"/>
                  </a:cubicBezTo>
                  <a:cubicBezTo>
                    <a:pt x="120" y="104"/>
                    <a:pt x="122" y="101"/>
                    <a:pt x="124" y="98"/>
                  </a:cubicBezTo>
                  <a:cubicBezTo>
                    <a:pt x="128" y="95"/>
                    <a:pt x="131" y="91"/>
                    <a:pt x="133" y="88"/>
                  </a:cubicBezTo>
                  <a:cubicBezTo>
                    <a:pt x="132" y="86"/>
                    <a:pt x="131" y="84"/>
                    <a:pt x="129" y="82"/>
                  </a:cubicBezTo>
                  <a:moveTo>
                    <a:pt x="79" y="33"/>
                  </a:moveTo>
                  <a:cubicBezTo>
                    <a:pt x="76" y="36"/>
                    <a:pt x="72" y="39"/>
                    <a:pt x="69" y="43"/>
                  </a:cubicBezTo>
                  <a:cubicBezTo>
                    <a:pt x="66" y="45"/>
                    <a:pt x="63" y="47"/>
                    <a:pt x="61" y="50"/>
                  </a:cubicBezTo>
                  <a:cubicBezTo>
                    <a:pt x="59" y="51"/>
                    <a:pt x="58" y="52"/>
                    <a:pt x="57" y="54"/>
                  </a:cubicBezTo>
                  <a:cubicBezTo>
                    <a:pt x="55" y="55"/>
                    <a:pt x="54" y="57"/>
                    <a:pt x="53" y="58"/>
                  </a:cubicBezTo>
                  <a:cubicBezTo>
                    <a:pt x="50" y="60"/>
                    <a:pt x="48" y="63"/>
                    <a:pt x="45" y="66"/>
                  </a:cubicBezTo>
                  <a:cubicBezTo>
                    <a:pt x="42" y="69"/>
                    <a:pt x="39" y="73"/>
                    <a:pt x="36" y="76"/>
                  </a:cubicBezTo>
                  <a:cubicBezTo>
                    <a:pt x="38" y="78"/>
                    <a:pt x="39" y="80"/>
                    <a:pt x="41" y="82"/>
                  </a:cubicBezTo>
                  <a:cubicBezTo>
                    <a:pt x="42" y="80"/>
                    <a:pt x="44" y="78"/>
                    <a:pt x="45" y="76"/>
                  </a:cubicBezTo>
                  <a:cubicBezTo>
                    <a:pt x="47" y="74"/>
                    <a:pt x="50" y="71"/>
                    <a:pt x="52" y="68"/>
                  </a:cubicBezTo>
                  <a:cubicBezTo>
                    <a:pt x="55" y="65"/>
                    <a:pt x="58" y="62"/>
                    <a:pt x="61" y="58"/>
                  </a:cubicBezTo>
                  <a:cubicBezTo>
                    <a:pt x="65" y="55"/>
                    <a:pt x="68" y="52"/>
                    <a:pt x="71" y="49"/>
                  </a:cubicBezTo>
                  <a:cubicBezTo>
                    <a:pt x="74" y="47"/>
                    <a:pt x="77" y="44"/>
                    <a:pt x="79" y="42"/>
                  </a:cubicBezTo>
                  <a:cubicBezTo>
                    <a:pt x="81" y="41"/>
                    <a:pt x="83" y="39"/>
                    <a:pt x="85" y="38"/>
                  </a:cubicBezTo>
                  <a:cubicBezTo>
                    <a:pt x="83" y="36"/>
                    <a:pt x="81" y="35"/>
                    <a:pt x="79" y="33"/>
                  </a:cubicBezTo>
                  <a:moveTo>
                    <a:pt x="147" y="0"/>
                  </a:moveTo>
                  <a:cubicBezTo>
                    <a:pt x="138" y="0"/>
                    <a:pt x="127" y="4"/>
                    <a:pt x="115" y="10"/>
                  </a:cubicBezTo>
                  <a:cubicBezTo>
                    <a:pt x="112" y="11"/>
                    <a:pt x="110" y="13"/>
                    <a:pt x="107" y="14"/>
                  </a:cubicBezTo>
                  <a:cubicBezTo>
                    <a:pt x="100" y="18"/>
                    <a:pt x="92" y="23"/>
                    <a:pt x="85" y="29"/>
                  </a:cubicBezTo>
                  <a:cubicBezTo>
                    <a:pt x="87" y="30"/>
                    <a:pt x="89" y="32"/>
                    <a:pt x="91" y="33"/>
                  </a:cubicBezTo>
                  <a:cubicBezTo>
                    <a:pt x="97" y="29"/>
                    <a:pt x="104" y="25"/>
                    <a:pt x="110" y="22"/>
                  </a:cubicBezTo>
                  <a:cubicBezTo>
                    <a:pt x="112" y="20"/>
                    <a:pt x="115" y="19"/>
                    <a:pt x="117" y="18"/>
                  </a:cubicBezTo>
                  <a:cubicBezTo>
                    <a:pt x="125" y="15"/>
                    <a:pt x="131" y="14"/>
                    <a:pt x="137" y="14"/>
                  </a:cubicBezTo>
                  <a:cubicBezTo>
                    <a:pt x="142" y="14"/>
                    <a:pt x="146" y="15"/>
                    <a:pt x="149" y="18"/>
                  </a:cubicBezTo>
                  <a:cubicBezTo>
                    <a:pt x="155" y="24"/>
                    <a:pt x="154" y="35"/>
                    <a:pt x="149" y="50"/>
                  </a:cubicBezTo>
                  <a:cubicBezTo>
                    <a:pt x="148" y="52"/>
                    <a:pt x="146" y="55"/>
                    <a:pt x="145" y="57"/>
                  </a:cubicBezTo>
                  <a:cubicBezTo>
                    <a:pt x="142" y="63"/>
                    <a:pt x="138" y="70"/>
                    <a:pt x="133" y="76"/>
                  </a:cubicBezTo>
                  <a:cubicBezTo>
                    <a:pt x="135" y="78"/>
                    <a:pt x="136" y="80"/>
                    <a:pt x="138" y="82"/>
                  </a:cubicBezTo>
                  <a:cubicBezTo>
                    <a:pt x="144" y="74"/>
                    <a:pt x="149" y="67"/>
                    <a:pt x="153" y="60"/>
                  </a:cubicBezTo>
                  <a:cubicBezTo>
                    <a:pt x="154" y="57"/>
                    <a:pt x="156" y="55"/>
                    <a:pt x="157" y="52"/>
                  </a:cubicBezTo>
                  <a:cubicBezTo>
                    <a:pt x="168" y="31"/>
                    <a:pt x="170" y="14"/>
                    <a:pt x="162" y="5"/>
                  </a:cubicBezTo>
                  <a:cubicBezTo>
                    <a:pt x="158" y="2"/>
                    <a:pt x="153" y="0"/>
                    <a:pt x="147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39" name="Freeform 50"/>
            <p:cNvSpPr>
              <a:spLocks noEditPoints="1"/>
            </p:cNvSpPr>
            <p:nvPr/>
          </p:nvSpPr>
          <p:spPr bwMode="auto">
            <a:xfrm>
              <a:off x="1625600" y="3160713"/>
              <a:ext cx="639763" cy="615950"/>
            </a:xfrm>
            <a:custGeom>
              <a:avLst/>
              <a:gdLst>
                <a:gd name="T0" fmla="*/ 21 w 170"/>
                <a:gd name="T1" fmla="*/ 50 h 164"/>
                <a:gd name="T2" fmla="*/ 21 w 170"/>
                <a:gd name="T3" fmla="*/ 18 h 164"/>
                <a:gd name="T4" fmla="*/ 33 w 170"/>
                <a:gd name="T5" fmla="*/ 14 h 164"/>
                <a:gd name="T6" fmla="*/ 53 w 170"/>
                <a:gd name="T7" fmla="*/ 18 h 164"/>
                <a:gd name="T8" fmla="*/ 60 w 170"/>
                <a:gd name="T9" fmla="*/ 22 h 164"/>
                <a:gd name="T10" fmla="*/ 79 w 170"/>
                <a:gd name="T11" fmla="*/ 33 h 164"/>
                <a:gd name="T12" fmla="*/ 85 w 170"/>
                <a:gd name="T13" fmla="*/ 38 h 164"/>
                <a:gd name="T14" fmla="*/ 91 w 170"/>
                <a:gd name="T15" fmla="*/ 42 h 164"/>
                <a:gd name="T16" fmla="*/ 99 w 170"/>
                <a:gd name="T17" fmla="*/ 49 h 164"/>
                <a:gd name="T18" fmla="*/ 109 w 170"/>
                <a:gd name="T19" fmla="*/ 58 h 164"/>
                <a:gd name="T20" fmla="*/ 118 w 170"/>
                <a:gd name="T21" fmla="*/ 68 h 164"/>
                <a:gd name="T22" fmla="*/ 125 w 170"/>
                <a:gd name="T23" fmla="*/ 76 h 164"/>
                <a:gd name="T24" fmla="*/ 129 w 170"/>
                <a:gd name="T25" fmla="*/ 82 h 164"/>
                <a:gd name="T26" fmla="*/ 133 w 170"/>
                <a:gd name="T27" fmla="*/ 88 h 164"/>
                <a:gd name="T28" fmla="*/ 145 w 170"/>
                <a:gd name="T29" fmla="*/ 107 h 164"/>
                <a:gd name="T30" fmla="*/ 149 w 170"/>
                <a:gd name="T31" fmla="*/ 114 h 164"/>
                <a:gd name="T32" fmla="*/ 149 w 170"/>
                <a:gd name="T33" fmla="*/ 146 h 164"/>
                <a:gd name="T34" fmla="*/ 137 w 170"/>
                <a:gd name="T35" fmla="*/ 150 h 164"/>
                <a:gd name="T36" fmla="*/ 117 w 170"/>
                <a:gd name="T37" fmla="*/ 146 h 164"/>
                <a:gd name="T38" fmla="*/ 110 w 170"/>
                <a:gd name="T39" fmla="*/ 142 h 164"/>
                <a:gd name="T40" fmla="*/ 91 w 170"/>
                <a:gd name="T41" fmla="*/ 131 h 164"/>
                <a:gd name="T42" fmla="*/ 85 w 170"/>
                <a:gd name="T43" fmla="*/ 126 h 164"/>
                <a:gd name="T44" fmla="*/ 79 w 170"/>
                <a:gd name="T45" fmla="*/ 122 h 164"/>
                <a:gd name="T46" fmla="*/ 71 w 170"/>
                <a:gd name="T47" fmla="*/ 115 h 164"/>
                <a:gd name="T48" fmla="*/ 61 w 170"/>
                <a:gd name="T49" fmla="*/ 106 h 164"/>
                <a:gd name="T50" fmla="*/ 52 w 170"/>
                <a:gd name="T51" fmla="*/ 96 h 164"/>
                <a:gd name="T52" fmla="*/ 45 w 170"/>
                <a:gd name="T53" fmla="*/ 88 h 164"/>
                <a:gd name="T54" fmla="*/ 41 w 170"/>
                <a:gd name="T55" fmla="*/ 82 h 164"/>
                <a:gd name="T56" fmla="*/ 36 w 170"/>
                <a:gd name="T57" fmla="*/ 76 h 164"/>
                <a:gd name="T58" fmla="*/ 25 w 170"/>
                <a:gd name="T59" fmla="*/ 57 h 164"/>
                <a:gd name="T60" fmla="*/ 21 w 170"/>
                <a:gd name="T61" fmla="*/ 50 h 164"/>
                <a:gd name="T62" fmla="*/ 23 w 170"/>
                <a:gd name="T63" fmla="*/ 0 h 164"/>
                <a:gd name="T64" fmla="*/ 8 w 170"/>
                <a:gd name="T65" fmla="*/ 5 h 164"/>
                <a:gd name="T66" fmla="*/ 13 w 170"/>
                <a:gd name="T67" fmla="*/ 52 h 164"/>
                <a:gd name="T68" fmla="*/ 17 w 170"/>
                <a:gd name="T69" fmla="*/ 60 h 164"/>
                <a:gd name="T70" fmla="*/ 32 w 170"/>
                <a:gd name="T71" fmla="*/ 82 h 164"/>
                <a:gd name="T72" fmla="*/ 36 w 170"/>
                <a:gd name="T73" fmla="*/ 88 h 164"/>
                <a:gd name="T74" fmla="*/ 45 w 170"/>
                <a:gd name="T75" fmla="*/ 98 h 164"/>
                <a:gd name="T76" fmla="*/ 53 w 170"/>
                <a:gd name="T77" fmla="*/ 106 h 164"/>
                <a:gd name="T78" fmla="*/ 57 w 170"/>
                <a:gd name="T79" fmla="*/ 110 h 164"/>
                <a:gd name="T80" fmla="*/ 61 w 170"/>
                <a:gd name="T81" fmla="*/ 114 h 164"/>
                <a:gd name="T82" fmla="*/ 69 w 170"/>
                <a:gd name="T83" fmla="*/ 121 h 164"/>
                <a:gd name="T84" fmla="*/ 79 w 170"/>
                <a:gd name="T85" fmla="*/ 131 h 164"/>
                <a:gd name="T86" fmla="*/ 85 w 170"/>
                <a:gd name="T87" fmla="*/ 135 h 164"/>
                <a:gd name="T88" fmla="*/ 107 w 170"/>
                <a:gd name="T89" fmla="*/ 150 h 164"/>
                <a:gd name="T90" fmla="*/ 115 w 170"/>
                <a:gd name="T91" fmla="*/ 154 h 164"/>
                <a:gd name="T92" fmla="*/ 147 w 170"/>
                <a:gd name="T93" fmla="*/ 164 h 164"/>
                <a:gd name="T94" fmla="*/ 162 w 170"/>
                <a:gd name="T95" fmla="*/ 159 h 164"/>
                <a:gd name="T96" fmla="*/ 157 w 170"/>
                <a:gd name="T97" fmla="*/ 112 h 164"/>
                <a:gd name="T98" fmla="*/ 153 w 170"/>
                <a:gd name="T99" fmla="*/ 104 h 164"/>
                <a:gd name="T100" fmla="*/ 138 w 170"/>
                <a:gd name="T101" fmla="*/ 82 h 164"/>
                <a:gd name="T102" fmla="*/ 133 w 170"/>
                <a:gd name="T103" fmla="*/ 76 h 164"/>
                <a:gd name="T104" fmla="*/ 124 w 170"/>
                <a:gd name="T105" fmla="*/ 66 h 164"/>
                <a:gd name="T106" fmla="*/ 117 w 170"/>
                <a:gd name="T107" fmla="*/ 58 h 164"/>
                <a:gd name="T108" fmla="*/ 113 w 170"/>
                <a:gd name="T109" fmla="*/ 54 h 164"/>
                <a:gd name="T110" fmla="*/ 109 w 170"/>
                <a:gd name="T111" fmla="*/ 50 h 164"/>
                <a:gd name="T112" fmla="*/ 101 w 170"/>
                <a:gd name="T113" fmla="*/ 43 h 164"/>
                <a:gd name="T114" fmla="*/ 91 w 170"/>
                <a:gd name="T115" fmla="*/ 33 h 164"/>
                <a:gd name="T116" fmla="*/ 85 w 170"/>
                <a:gd name="T117" fmla="*/ 29 h 164"/>
                <a:gd name="T118" fmla="*/ 63 w 170"/>
                <a:gd name="T119" fmla="*/ 14 h 164"/>
                <a:gd name="T120" fmla="*/ 55 w 170"/>
                <a:gd name="T121" fmla="*/ 10 h 164"/>
                <a:gd name="T122" fmla="*/ 23 w 170"/>
                <a:gd name="T12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0" h="164">
                  <a:moveTo>
                    <a:pt x="21" y="50"/>
                  </a:moveTo>
                  <a:cubicBezTo>
                    <a:pt x="15" y="35"/>
                    <a:pt x="15" y="24"/>
                    <a:pt x="21" y="18"/>
                  </a:cubicBezTo>
                  <a:cubicBezTo>
                    <a:pt x="24" y="15"/>
                    <a:pt x="28" y="14"/>
                    <a:pt x="33" y="14"/>
                  </a:cubicBezTo>
                  <a:cubicBezTo>
                    <a:pt x="38" y="14"/>
                    <a:pt x="45" y="15"/>
                    <a:pt x="53" y="18"/>
                  </a:cubicBezTo>
                  <a:cubicBezTo>
                    <a:pt x="55" y="19"/>
                    <a:pt x="57" y="20"/>
                    <a:pt x="60" y="22"/>
                  </a:cubicBezTo>
                  <a:cubicBezTo>
                    <a:pt x="66" y="25"/>
                    <a:pt x="73" y="29"/>
                    <a:pt x="79" y="33"/>
                  </a:cubicBezTo>
                  <a:cubicBezTo>
                    <a:pt x="81" y="35"/>
                    <a:pt x="83" y="36"/>
                    <a:pt x="85" y="38"/>
                  </a:cubicBezTo>
                  <a:cubicBezTo>
                    <a:pt x="87" y="39"/>
                    <a:pt x="89" y="41"/>
                    <a:pt x="91" y="42"/>
                  </a:cubicBezTo>
                  <a:cubicBezTo>
                    <a:pt x="93" y="44"/>
                    <a:pt x="96" y="47"/>
                    <a:pt x="99" y="49"/>
                  </a:cubicBezTo>
                  <a:cubicBezTo>
                    <a:pt x="102" y="52"/>
                    <a:pt x="105" y="55"/>
                    <a:pt x="109" y="58"/>
                  </a:cubicBezTo>
                  <a:cubicBezTo>
                    <a:pt x="112" y="62"/>
                    <a:pt x="115" y="65"/>
                    <a:pt x="118" y="68"/>
                  </a:cubicBezTo>
                  <a:cubicBezTo>
                    <a:pt x="120" y="71"/>
                    <a:pt x="123" y="74"/>
                    <a:pt x="125" y="76"/>
                  </a:cubicBezTo>
                  <a:cubicBezTo>
                    <a:pt x="126" y="78"/>
                    <a:pt x="128" y="80"/>
                    <a:pt x="129" y="82"/>
                  </a:cubicBezTo>
                  <a:cubicBezTo>
                    <a:pt x="131" y="84"/>
                    <a:pt x="132" y="86"/>
                    <a:pt x="133" y="88"/>
                  </a:cubicBezTo>
                  <a:cubicBezTo>
                    <a:pt x="138" y="94"/>
                    <a:pt x="142" y="101"/>
                    <a:pt x="145" y="107"/>
                  </a:cubicBezTo>
                  <a:cubicBezTo>
                    <a:pt x="146" y="109"/>
                    <a:pt x="148" y="112"/>
                    <a:pt x="149" y="114"/>
                  </a:cubicBezTo>
                  <a:cubicBezTo>
                    <a:pt x="154" y="129"/>
                    <a:pt x="155" y="140"/>
                    <a:pt x="149" y="146"/>
                  </a:cubicBezTo>
                  <a:cubicBezTo>
                    <a:pt x="146" y="149"/>
                    <a:pt x="142" y="150"/>
                    <a:pt x="137" y="150"/>
                  </a:cubicBezTo>
                  <a:cubicBezTo>
                    <a:pt x="131" y="150"/>
                    <a:pt x="125" y="149"/>
                    <a:pt x="117" y="146"/>
                  </a:cubicBezTo>
                  <a:cubicBezTo>
                    <a:pt x="115" y="145"/>
                    <a:pt x="112" y="144"/>
                    <a:pt x="110" y="142"/>
                  </a:cubicBezTo>
                  <a:cubicBezTo>
                    <a:pt x="104" y="139"/>
                    <a:pt x="97" y="135"/>
                    <a:pt x="91" y="131"/>
                  </a:cubicBezTo>
                  <a:cubicBezTo>
                    <a:pt x="89" y="129"/>
                    <a:pt x="87" y="128"/>
                    <a:pt x="85" y="126"/>
                  </a:cubicBezTo>
                  <a:cubicBezTo>
                    <a:pt x="83" y="125"/>
                    <a:pt x="81" y="123"/>
                    <a:pt x="79" y="122"/>
                  </a:cubicBezTo>
                  <a:cubicBezTo>
                    <a:pt x="77" y="120"/>
                    <a:pt x="74" y="117"/>
                    <a:pt x="71" y="115"/>
                  </a:cubicBezTo>
                  <a:cubicBezTo>
                    <a:pt x="68" y="112"/>
                    <a:pt x="65" y="109"/>
                    <a:pt x="61" y="106"/>
                  </a:cubicBezTo>
                  <a:cubicBezTo>
                    <a:pt x="58" y="102"/>
                    <a:pt x="55" y="99"/>
                    <a:pt x="52" y="96"/>
                  </a:cubicBezTo>
                  <a:cubicBezTo>
                    <a:pt x="50" y="93"/>
                    <a:pt x="47" y="90"/>
                    <a:pt x="45" y="88"/>
                  </a:cubicBezTo>
                  <a:cubicBezTo>
                    <a:pt x="44" y="86"/>
                    <a:pt x="42" y="84"/>
                    <a:pt x="41" y="82"/>
                  </a:cubicBezTo>
                  <a:cubicBezTo>
                    <a:pt x="39" y="80"/>
                    <a:pt x="38" y="78"/>
                    <a:pt x="36" y="76"/>
                  </a:cubicBezTo>
                  <a:cubicBezTo>
                    <a:pt x="32" y="70"/>
                    <a:pt x="28" y="63"/>
                    <a:pt x="25" y="57"/>
                  </a:cubicBezTo>
                  <a:cubicBezTo>
                    <a:pt x="23" y="55"/>
                    <a:pt x="22" y="52"/>
                    <a:pt x="21" y="50"/>
                  </a:cubicBezTo>
                  <a:moveTo>
                    <a:pt x="23" y="0"/>
                  </a:moveTo>
                  <a:cubicBezTo>
                    <a:pt x="17" y="0"/>
                    <a:pt x="12" y="2"/>
                    <a:pt x="8" y="5"/>
                  </a:cubicBezTo>
                  <a:cubicBezTo>
                    <a:pt x="0" y="14"/>
                    <a:pt x="2" y="31"/>
                    <a:pt x="13" y="52"/>
                  </a:cubicBezTo>
                  <a:cubicBezTo>
                    <a:pt x="14" y="55"/>
                    <a:pt x="16" y="57"/>
                    <a:pt x="17" y="60"/>
                  </a:cubicBezTo>
                  <a:cubicBezTo>
                    <a:pt x="21" y="67"/>
                    <a:pt x="26" y="74"/>
                    <a:pt x="32" y="82"/>
                  </a:cubicBezTo>
                  <a:cubicBezTo>
                    <a:pt x="33" y="84"/>
                    <a:pt x="35" y="86"/>
                    <a:pt x="36" y="88"/>
                  </a:cubicBezTo>
                  <a:cubicBezTo>
                    <a:pt x="39" y="91"/>
                    <a:pt x="42" y="95"/>
                    <a:pt x="45" y="98"/>
                  </a:cubicBezTo>
                  <a:cubicBezTo>
                    <a:pt x="48" y="101"/>
                    <a:pt x="50" y="104"/>
                    <a:pt x="53" y="106"/>
                  </a:cubicBezTo>
                  <a:cubicBezTo>
                    <a:pt x="54" y="108"/>
                    <a:pt x="55" y="109"/>
                    <a:pt x="57" y="110"/>
                  </a:cubicBezTo>
                  <a:cubicBezTo>
                    <a:pt x="58" y="112"/>
                    <a:pt x="59" y="113"/>
                    <a:pt x="61" y="114"/>
                  </a:cubicBezTo>
                  <a:cubicBezTo>
                    <a:pt x="63" y="117"/>
                    <a:pt x="66" y="119"/>
                    <a:pt x="69" y="121"/>
                  </a:cubicBezTo>
                  <a:cubicBezTo>
                    <a:pt x="72" y="125"/>
                    <a:pt x="76" y="128"/>
                    <a:pt x="79" y="131"/>
                  </a:cubicBezTo>
                  <a:cubicBezTo>
                    <a:pt x="81" y="132"/>
                    <a:pt x="83" y="134"/>
                    <a:pt x="85" y="135"/>
                  </a:cubicBezTo>
                  <a:cubicBezTo>
                    <a:pt x="92" y="141"/>
                    <a:pt x="100" y="146"/>
                    <a:pt x="107" y="150"/>
                  </a:cubicBezTo>
                  <a:cubicBezTo>
                    <a:pt x="110" y="151"/>
                    <a:pt x="112" y="153"/>
                    <a:pt x="115" y="154"/>
                  </a:cubicBezTo>
                  <a:cubicBezTo>
                    <a:pt x="127" y="160"/>
                    <a:pt x="138" y="164"/>
                    <a:pt x="147" y="164"/>
                  </a:cubicBezTo>
                  <a:cubicBezTo>
                    <a:pt x="153" y="164"/>
                    <a:pt x="158" y="162"/>
                    <a:pt x="162" y="159"/>
                  </a:cubicBezTo>
                  <a:cubicBezTo>
                    <a:pt x="170" y="150"/>
                    <a:pt x="168" y="133"/>
                    <a:pt x="157" y="112"/>
                  </a:cubicBezTo>
                  <a:cubicBezTo>
                    <a:pt x="156" y="109"/>
                    <a:pt x="154" y="107"/>
                    <a:pt x="153" y="104"/>
                  </a:cubicBezTo>
                  <a:cubicBezTo>
                    <a:pt x="149" y="97"/>
                    <a:pt x="144" y="90"/>
                    <a:pt x="138" y="82"/>
                  </a:cubicBezTo>
                  <a:cubicBezTo>
                    <a:pt x="136" y="80"/>
                    <a:pt x="135" y="78"/>
                    <a:pt x="133" y="76"/>
                  </a:cubicBezTo>
                  <a:cubicBezTo>
                    <a:pt x="131" y="73"/>
                    <a:pt x="128" y="69"/>
                    <a:pt x="124" y="66"/>
                  </a:cubicBezTo>
                  <a:cubicBezTo>
                    <a:pt x="122" y="63"/>
                    <a:pt x="120" y="60"/>
                    <a:pt x="117" y="58"/>
                  </a:cubicBezTo>
                  <a:cubicBezTo>
                    <a:pt x="116" y="57"/>
                    <a:pt x="115" y="55"/>
                    <a:pt x="113" y="54"/>
                  </a:cubicBezTo>
                  <a:cubicBezTo>
                    <a:pt x="112" y="52"/>
                    <a:pt x="110" y="51"/>
                    <a:pt x="109" y="50"/>
                  </a:cubicBezTo>
                  <a:cubicBezTo>
                    <a:pt x="106" y="47"/>
                    <a:pt x="104" y="45"/>
                    <a:pt x="101" y="43"/>
                  </a:cubicBezTo>
                  <a:cubicBezTo>
                    <a:pt x="98" y="39"/>
                    <a:pt x="94" y="36"/>
                    <a:pt x="91" y="33"/>
                  </a:cubicBezTo>
                  <a:cubicBezTo>
                    <a:pt x="89" y="32"/>
                    <a:pt x="87" y="30"/>
                    <a:pt x="85" y="29"/>
                  </a:cubicBezTo>
                  <a:cubicBezTo>
                    <a:pt x="77" y="23"/>
                    <a:pt x="70" y="18"/>
                    <a:pt x="63" y="14"/>
                  </a:cubicBezTo>
                  <a:cubicBezTo>
                    <a:pt x="60" y="13"/>
                    <a:pt x="58" y="11"/>
                    <a:pt x="55" y="10"/>
                  </a:cubicBezTo>
                  <a:cubicBezTo>
                    <a:pt x="43" y="4"/>
                    <a:pt x="32" y="0"/>
                    <a:pt x="23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40" name="Oval 51"/>
            <p:cNvSpPr>
              <a:spLocks noChangeArrowheads="1"/>
            </p:cNvSpPr>
            <p:nvPr/>
          </p:nvSpPr>
          <p:spPr bwMode="auto">
            <a:xfrm>
              <a:off x="1881188" y="3403600"/>
              <a:ext cx="128588" cy="128588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8587316" y="1749671"/>
            <a:ext cx="678211" cy="672746"/>
            <a:chOff x="1977747" y="1270594"/>
            <a:chExt cx="899446" cy="892198"/>
          </a:xfrm>
        </p:grpSpPr>
        <p:sp>
          <p:nvSpPr>
            <p:cNvPr id="42" name="Oval 107"/>
            <p:cNvSpPr>
              <a:spLocks noChangeArrowheads="1"/>
            </p:cNvSpPr>
            <p:nvPr/>
          </p:nvSpPr>
          <p:spPr bwMode="auto">
            <a:xfrm>
              <a:off x="1977747" y="1270594"/>
              <a:ext cx="899446" cy="89219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Oval 108"/>
            <p:cNvSpPr>
              <a:spLocks noChangeArrowheads="1"/>
            </p:cNvSpPr>
            <p:nvPr/>
          </p:nvSpPr>
          <p:spPr bwMode="auto">
            <a:xfrm>
              <a:off x="2028522" y="1314115"/>
              <a:ext cx="797896" cy="7979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109"/>
            <p:cNvSpPr>
              <a:spLocks/>
            </p:cNvSpPr>
            <p:nvPr/>
          </p:nvSpPr>
          <p:spPr bwMode="auto">
            <a:xfrm>
              <a:off x="2014015" y="1470069"/>
              <a:ext cx="718106" cy="667335"/>
            </a:xfrm>
            <a:custGeom>
              <a:avLst/>
              <a:gdLst>
                <a:gd name="T0" fmla="*/ 47 w 198"/>
                <a:gd name="T1" fmla="*/ 4 h 184"/>
                <a:gd name="T2" fmla="*/ 0 w 198"/>
                <a:gd name="T3" fmla="*/ 52 h 184"/>
                <a:gd name="T4" fmla="*/ 4 w 198"/>
                <a:gd name="T5" fmla="*/ 111 h 184"/>
                <a:gd name="T6" fmla="*/ 56 w 198"/>
                <a:gd name="T7" fmla="*/ 172 h 184"/>
                <a:gd name="T8" fmla="*/ 123 w 198"/>
                <a:gd name="T9" fmla="*/ 184 h 184"/>
                <a:gd name="T10" fmla="*/ 149 w 198"/>
                <a:gd name="T11" fmla="*/ 174 h 184"/>
                <a:gd name="T12" fmla="*/ 191 w 198"/>
                <a:gd name="T13" fmla="*/ 132 h 184"/>
                <a:gd name="T14" fmla="*/ 198 w 198"/>
                <a:gd name="T15" fmla="*/ 122 h 184"/>
                <a:gd name="T16" fmla="*/ 196 w 198"/>
                <a:gd name="T17" fmla="*/ 113 h 184"/>
                <a:gd name="T18" fmla="*/ 165 w 198"/>
                <a:gd name="T19" fmla="*/ 87 h 184"/>
                <a:gd name="T20" fmla="*/ 175 w 198"/>
                <a:gd name="T21" fmla="*/ 78 h 184"/>
                <a:gd name="T22" fmla="*/ 170 w 198"/>
                <a:gd name="T23" fmla="*/ 2 h 184"/>
                <a:gd name="T24" fmla="*/ 59 w 198"/>
                <a:gd name="T25" fmla="*/ 0 h 184"/>
                <a:gd name="T26" fmla="*/ 47 w 198"/>
                <a:gd name="T27" fmla="*/ 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8" h="184">
                  <a:moveTo>
                    <a:pt x="47" y="4"/>
                  </a:moveTo>
                  <a:lnTo>
                    <a:pt x="0" y="52"/>
                  </a:lnTo>
                  <a:lnTo>
                    <a:pt x="4" y="111"/>
                  </a:lnTo>
                  <a:lnTo>
                    <a:pt x="56" y="172"/>
                  </a:lnTo>
                  <a:lnTo>
                    <a:pt x="123" y="184"/>
                  </a:lnTo>
                  <a:lnTo>
                    <a:pt x="149" y="174"/>
                  </a:lnTo>
                  <a:lnTo>
                    <a:pt x="191" y="132"/>
                  </a:lnTo>
                  <a:lnTo>
                    <a:pt x="198" y="122"/>
                  </a:lnTo>
                  <a:lnTo>
                    <a:pt x="196" y="113"/>
                  </a:lnTo>
                  <a:lnTo>
                    <a:pt x="165" y="87"/>
                  </a:lnTo>
                  <a:lnTo>
                    <a:pt x="175" y="78"/>
                  </a:lnTo>
                  <a:lnTo>
                    <a:pt x="170" y="2"/>
                  </a:lnTo>
                  <a:lnTo>
                    <a:pt x="59" y="0"/>
                  </a:lnTo>
                  <a:lnTo>
                    <a:pt x="47" y="4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110"/>
            <p:cNvSpPr>
              <a:spLocks noEditPoints="1"/>
            </p:cNvSpPr>
            <p:nvPr/>
          </p:nvSpPr>
          <p:spPr bwMode="auto">
            <a:xfrm>
              <a:off x="2184474" y="1459188"/>
              <a:ext cx="471484" cy="301026"/>
            </a:xfrm>
            <a:custGeom>
              <a:avLst/>
              <a:gdLst>
                <a:gd name="T0" fmla="*/ 51 w 55"/>
                <a:gd name="T1" fmla="*/ 0 h 35"/>
                <a:gd name="T2" fmla="*/ 4 w 55"/>
                <a:gd name="T3" fmla="*/ 0 h 35"/>
                <a:gd name="T4" fmla="*/ 0 w 55"/>
                <a:gd name="T5" fmla="*/ 4 h 35"/>
                <a:gd name="T6" fmla="*/ 0 w 55"/>
                <a:gd name="T7" fmla="*/ 31 h 35"/>
                <a:gd name="T8" fmla="*/ 4 w 55"/>
                <a:gd name="T9" fmla="*/ 35 h 35"/>
                <a:gd name="T10" fmla="*/ 51 w 55"/>
                <a:gd name="T11" fmla="*/ 35 h 35"/>
                <a:gd name="T12" fmla="*/ 55 w 55"/>
                <a:gd name="T13" fmla="*/ 31 h 35"/>
                <a:gd name="T14" fmla="*/ 55 w 55"/>
                <a:gd name="T15" fmla="*/ 4 h 35"/>
                <a:gd name="T16" fmla="*/ 51 w 55"/>
                <a:gd name="T17" fmla="*/ 0 h 35"/>
                <a:gd name="T18" fmla="*/ 49 w 55"/>
                <a:gd name="T19" fmla="*/ 28 h 35"/>
                <a:gd name="T20" fmla="*/ 46 w 55"/>
                <a:gd name="T21" fmla="*/ 31 h 35"/>
                <a:gd name="T22" fmla="*/ 9 w 55"/>
                <a:gd name="T23" fmla="*/ 31 h 35"/>
                <a:gd name="T24" fmla="*/ 6 w 55"/>
                <a:gd name="T25" fmla="*/ 28 h 35"/>
                <a:gd name="T26" fmla="*/ 6 w 55"/>
                <a:gd name="T27" fmla="*/ 8 h 35"/>
                <a:gd name="T28" fmla="*/ 9 w 55"/>
                <a:gd name="T29" fmla="*/ 5 h 35"/>
                <a:gd name="T30" fmla="*/ 46 w 55"/>
                <a:gd name="T31" fmla="*/ 5 h 35"/>
                <a:gd name="T32" fmla="*/ 49 w 55"/>
                <a:gd name="T33" fmla="*/ 8 h 35"/>
                <a:gd name="T34" fmla="*/ 49 w 55"/>
                <a:gd name="T35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5" h="35">
                  <a:moveTo>
                    <a:pt x="51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4"/>
                    <a:pt x="1" y="35"/>
                    <a:pt x="4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4" y="35"/>
                    <a:pt x="55" y="34"/>
                    <a:pt x="55" y="31"/>
                  </a:cubicBezTo>
                  <a:cubicBezTo>
                    <a:pt x="55" y="4"/>
                    <a:pt x="55" y="4"/>
                    <a:pt x="55" y="4"/>
                  </a:cubicBezTo>
                  <a:cubicBezTo>
                    <a:pt x="55" y="2"/>
                    <a:pt x="54" y="0"/>
                    <a:pt x="51" y="0"/>
                  </a:cubicBezTo>
                  <a:close/>
                  <a:moveTo>
                    <a:pt x="49" y="28"/>
                  </a:moveTo>
                  <a:cubicBezTo>
                    <a:pt x="49" y="29"/>
                    <a:pt x="48" y="31"/>
                    <a:pt x="46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7" y="31"/>
                    <a:pt x="6" y="29"/>
                    <a:pt x="6" y="2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7"/>
                    <a:pt x="7" y="5"/>
                    <a:pt x="9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5"/>
                    <a:pt x="49" y="7"/>
                    <a:pt x="49" y="8"/>
                  </a:cubicBezTo>
                  <a:lnTo>
                    <a:pt x="49" y="28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111"/>
            <p:cNvSpPr>
              <a:spLocks noEditPoints="1"/>
            </p:cNvSpPr>
            <p:nvPr/>
          </p:nvSpPr>
          <p:spPr bwMode="auto">
            <a:xfrm>
              <a:off x="2108311" y="1778348"/>
              <a:ext cx="623809" cy="170461"/>
            </a:xfrm>
            <a:custGeom>
              <a:avLst/>
              <a:gdLst>
                <a:gd name="T0" fmla="*/ 66 w 73"/>
                <a:gd name="T1" fmla="*/ 3 h 20"/>
                <a:gd name="T2" fmla="*/ 63 w 73"/>
                <a:gd name="T3" fmla="*/ 0 h 20"/>
                <a:gd name="T4" fmla="*/ 10 w 73"/>
                <a:gd name="T5" fmla="*/ 0 h 20"/>
                <a:gd name="T6" fmla="*/ 6 w 73"/>
                <a:gd name="T7" fmla="*/ 4 h 20"/>
                <a:gd name="T8" fmla="*/ 1 w 73"/>
                <a:gd name="T9" fmla="*/ 14 h 20"/>
                <a:gd name="T10" fmla="*/ 72 w 73"/>
                <a:gd name="T11" fmla="*/ 14 h 20"/>
                <a:gd name="T12" fmla="*/ 66 w 73"/>
                <a:gd name="T13" fmla="*/ 3 h 20"/>
                <a:gd name="T14" fmla="*/ 25 w 73"/>
                <a:gd name="T15" fmla="*/ 12 h 20"/>
                <a:gd name="T16" fmla="*/ 26 w 73"/>
                <a:gd name="T17" fmla="*/ 9 h 20"/>
                <a:gd name="T18" fmla="*/ 46 w 73"/>
                <a:gd name="T19" fmla="*/ 9 h 20"/>
                <a:gd name="T20" fmla="*/ 48 w 73"/>
                <a:gd name="T21" fmla="*/ 12 h 20"/>
                <a:gd name="T22" fmla="*/ 25 w 73"/>
                <a:gd name="T23" fmla="*/ 12 h 20"/>
                <a:gd name="T24" fmla="*/ 62 w 73"/>
                <a:gd name="T25" fmla="*/ 7 h 20"/>
                <a:gd name="T26" fmla="*/ 11 w 73"/>
                <a:gd name="T27" fmla="*/ 7 h 20"/>
                <a:gd name="T28" fmla="*/ 9 w 73"/>
                <a:gd name="T29" fmla="*/ 6 h 20"/>
                <a:gd name="T30" fmla="*/ 10 w 73"/>
                <a:gd name="T31" fmla="*/ 4 h 20"/>
                <a:gd name="T32" fmla="*/ 13 w 73"/>
                <a:gd name="T33" fmla="*/ 2 h 20"/>
                <a:gd name="T34" fmla="*/ 61 w 73"/>
                <a:gd name="T35" fmla="*/ 2 h 20"/>
                <a:gd name="T36" fmla="*/ 63 w 73"/>
                <a:gd name="T37" fmla="*/ 4 h 20"/>
                <a:gd name="T38" fmla="*/ 64 w 73"/>
                <a:gd name="T39" fmla="*/ 6 h 20"/>
                <a:gd name="T40" fmla="*/ 62 w 73"/>
                <a:gd name="T41" fmla="*/ 7 h 20"/>
                <a:gd name="T42" fmla="*/ 0 w 73"/>
                <a:gd name="T43" fmla="*/ 16 h 20"/>
                <a:gd name="T44" fmla="*/ 3 w 73"/>
                <a:gd name="T45" fmla="*/ 20 h 20"/>
                <a:gd name="T46" fmla="*/ 70 w 73"/>
                <a:gd name="T47" fmla="*/ 20 h 20"/>
                <a:gd name="T48" fmla="*/ 73 w 73"/>
                <a:gd name="T49" fmla="*/ 16 h 20"/>
                <a:gd name="T50" fmla="*/ 0 w 73"/>
                <a:gd name="T51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20">
                  <a:moveTo>
                    <a:pt x="66" y="3"/>
                  </a:moveTo>
                  <a:cubicBezTo>
                    <a:pt x="66" y="2"/>
                    <a:pt x="65" y="0"/>
                    <a:pt x="63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7" y="2"/>
                    <a:pt x="6" y="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72" y="14"/>
                    <a:pt x="72" y="14"/>
                    <a:pt x="72" y="14"/>
                  </a:cubicBezTo>
                  <a:lnTo>
                    <a:pt x="66" y="3"/>
                  </a:lnTo>
                  <a:close/>
                  <a:moveTo>
                    <a:pt x="25" y="12"/>
                  </a:moveTo>
                  <a:cubicBezTo>
                    <a:pt x="26" y="9"/>
                    <a:pt x="26" y="9"/>
                    <a:pt x="26" y="9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8" y="12"/>
                    <a:pt x="48" y="12"/>
                    <a:pt x="48" y="12"/>
                  </a:cubicBezTo>
                  <a:lnTo>
                    <a:pt x="25" y="12"/>
                  </a:lnTo>
                  <a:close/>
                  <a:moveTo>
                    <a:pt x="62" y="7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9" y="7"/>
                    <a:pt x="8" y="7"/>
                    <a:pt x="9" y="6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3"/>
                    <a:pt x="11" y="2"/>
                    <a:pt x="13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2" y="2"/>
                    <a:pt x="63" y="3"/>
                    <a:pt x="63" y="4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65" y="7"/>
                    <a:pt x="64" y="7"/>
                    <a:pt x="62" y="7"/>
                  </a:cubicBezTo>
                  <a:close/>
                  <a:moveTo>
                    <a:pt x="0" y="16"/>
                  </a:moveTo>
                  <a:cubicBezTo>
                    <a:pt x="0" y="16"/>
                    <a:pt x="1" y="17"/>
                    <a:pt x="3" y="20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72" y="17"/>
                    <a:pt x="73" y="16"/>
                    <a:pt x="73" y="16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112"/>
            <p:cNvSpPr>
              <a:spLocks noEditPoints="1"/>
            </p:cNvSpPr>
            <p:nvPr/>
          </p:nvSpPr>
          <p:spPr bwMode="auto">
            <a:xfrm>
              <a:off x="2191728" y="1451935"/>
              <a:ext cx="482364" cy="301026"/>
            </a:xfrm>
            <a:custGeom>
              <a:avLst/>
              <a:gdLst>
                <a:gd name="T0" fmla="*/ 52 w 56"/>
                <a:gd name="T1" fmla="*/ 0 h 35"/>
                <a:gd name="T2" fmla="*/ 4 w 56"/>
                <a:gd name="T3" fmla="*/ 0 h 35"/>
                <a:gd name="T4" fmla="*/ 0 w 56"/>
                <a:gd name="T5" fmla="*/ 4 h 35"/>
                <a:gd name="T6" fmla="*/ 0 w 56"/>
                <a:gd name="T7" fmla="*/ 31 h 35"/>
                <a:gd name="T8" fmla="*/ 4 w 56"/>
                <a:gd name="T9" fmla="*/ 35 h 35"/>
                <a:gd name="T10" fmla="*/ 52 w 56"/>
                <a:gd name="T11" fmla="*/ 35 h 35"/>
                <a:gd name="T12" fmla="*/ 56 w 56"/>
                <a:gd name="T13" fmla="*/ 31 h 35"/>
                <a:gd name="T14" fmla="*/ 56 w 56"/>
                <a:gd name="T15" fmla="*/ 4 h 35"/>
                <a:gd name="T16" fmla="*/ 52 w 56"/>
                <a:gd name="T17" fmla="*/ 0 h 35"/>
                <a:gd name="T18" fmla="*/ 49 w 56"/>
                <a:gd name="T19" fmla="*/ 27 h 35"/>
                <a:gd name="T20" fmla="*/ 46 w 56"/>
                <a:gd name="T21" fmla="*/ 30 h 35"/>
                <a:gd name="T22" fmla="*/ 9 w 56"/>
                <a:gd name="T23" fmla="*/ 30 h 35"/>
                <a:gd name="T24" fmla="*/ 6 w 56"/>
                <a:gd name="T25" fmla="*/ 27 h 35"/>
                <a:gd name="T26" fmla="*/ 6 w 56"/>
                <a:gd name="T27" fmla="*/ 8 h 35"/>
                <a:gd name="T28" fmla="*/ 9 w 56"/>
                <a:gd name="T29" fmla="*/ 5 h 35"/>
                <a:gd name="T30" fmla="*/ 46 w 56"/>
                <a:gd name="T31" fmla="*/ 5 h 35"/>
                <a:gd name="T32" fmla="*/ 49 w 56"/>
                <a:gd name="T33" fmla="*/ 8 h 35"/>
                <a:gd name="T34" fmla="*/ 49 w 56"/>
                <a:gd name="T35" fmla="*/ 2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6" h="35">
                  <a:moveTo>
                    <a:pt x="52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3"/>
                    <a:pt x="2" y="35"/>
                    <a:pt x="4" y="35"/>
                  </a:cubicBezTo>
                  <a:cubicBezTo>
                    <a:pt x="52" y="35"/>
                    <a:pt x="52" y="35"/>
                    <a:pt x="52" y="35"/>
                  </a:cubicBezTo>
                  <a:cubicBezTo>
                    <a:pt x="54" y="35"/>
                    <a:pt x="56" y="33"/>
                    <a:pt x="56" y="31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56" y="2"/>
                    <a:pt x="54" y="0"/>
                    <a:pt x="52" y="0"/>
                  </a:cubicBezTo>
                  <a:close/>
                  <a:moveTo>
                    <a:pt x="49" y="27"/>
                  </a:moveTo>
                  <a:cubicBezTo>
                    <a:pt x="49" y="29"/>
                    <a:pt x="48" y="30"/>
                    <a:pt x="46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7" y="30"/>
                    <a:pt x="6" y="29"/>
                    <a:pt x="6" y="2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6"/>
                    <a:pt x="7" y="5"/>
                    <a:pt x="9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5"/>
                    <a:pt x="49" y="6"/>
                    <a:pt x="49" y="8"/>
                  </a:cubicBezTo>
                  <a:lnTo>
                    <a:pt x="49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113"/>
            <p:cNvSpPr>
              <a:spLocks noEditPoints="1"/>
            </p:cNvSpPr>
            <p:nvPr/>
          </p:nvSpPr>
          <p:spPr bwMode="auto">
            <a:xfrm>
              <a:off x="2115565" y="1767468"/>
              <a:ext cx="627436" cy="163207"/>
            </a:xfrm>
            <a:custGeom>
              <a:avLst/>
              <a:gdLst>
                <a:gd name="T0" fmla="*/ 67 w 73"/>
                <a:gd name="T1" fmla="*/ 3 h 19"/>
                <a:gd name="T2" fmla="*/ 63 w 73"/>
                <a:gd name="T3" fmla="*/ 0 h 19"/>
                <a:gd name="T4" fmla="*/ 10 w 73"/>
                <a:gd name="T5" fmla="*/ 0 h 19"/>
                <a:gd name="T6" fmla="*/ 7 w 73"/>
                <a:gd name="T7" fmla="*/ 3 h 19"/>
                <a:gd name="T8" fmla="*/ 1 w 73"/>
                <a:gd name="T9" fmla="*/ 13 h 19"/>
                <a:gd name="T10" fmla="*/ 73 w 73"/>
                <a:gd name="T11" fmla="*/ 13 h 19"/>
                <a:gd name="T12" fmla="*/ 67 w 73"/>
                <a:gd name="T13" fmla="*/ 3 h 19"/>
                <a:gd name="T14" fmla="*/ 25 w 73"/>
                <a:gd name="T15" fmla="*/ 12 h 19"/>
                <a:gd name="T16" fmla="*/ 27 w 73"/>
                <a:gd name="T17" fmla="*/ 9 h 19"/>
                <a:gd name="T18" fmla="*/ 47 w 73"/>
                <a:gd name="T19" fmla="*/ 9 h 19"/>
                <a:gd name="T20" fmla="*/ 48 w 73"/>
                <a:gd name="T21" fmla="*/ 12 h 19"/>
                <a:gd name="T22" fmla="*/ 25 w 73"/>
                <a:gd name="T23" fmla="*/ 12 h 19"/>
                <a:gd name="T24" fmla="*/ 62 w 73"/>
                <a:gd name="T25" fmla="*/ 7 h 19"/>
                <a:gd name="T26" fmla="*/ 12 w 73"/>
                <a:gd name="T27" fmla="*/ 7 h 19"/>
                <a:gd name="T28" fmla="*/ 9 w 73"/>
                <a:gd name="T29" fmla="*/ 6 h 19"/>
                <a:gd name="T30" fmla="*/ 10 w 73"/>
                <a:gd name="T31" fmla="*/ 3 h 19"/>
                <a:gd name="T32" fmla="*/ 13 w 73"/>
                <a:gd name="T33" fmla="*/ 2 h 19"/>
                <a:gd name="T34" fmla="*/ 61 w 73"/>
                <a:gd name="T35" fmla="*/ 2 h 19"/>
                <a:gd name="T36" fmla="*/ 63 w 73"/>
                <a:gd name="T37" fmla="*/ 3 h 19"/>
                <a:gd name="T38" fmla="*/ 65 w 73"/>
                <a:gd name="T39" fmla="*/ 6 h 19"/>
                <a:gd name="T40" fmla="*/ 62 w 73"/>
                <a:gd name="T41" fmla="*/ 7 h 19"/>
                <a:gd name="T42" fmla="*/ 0 w 73"/>
                <a:gd name="T43" fmla="*/ 15 h 19"/>
                <a:gd name="T44" fmla="*/ 3 w 73"/>
                <a:gd name="T45" fmla="*/ 19 h 19"/>
                <a:gd name="T46" fmla="*/ 70 w 73"/>
                <a:gd name="T47" fmla="*/ 19 h 19"/>
                <a:gd name="T48" fmla="*/ 73 w 73"/>
                <a:gd name="T49" fmla="*/ 15 h 19"/>
                <a:gd name="T50" fmla="*/ 0 w 73"/>
                <a:gd name="T51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19">
                  <a:moveTo>
                    <a:pt x="67" y="3"/>
                  </a:moveTo>
                  <a:cubicBezTo>
                    <a:pt x="66" y="1"/>
                    <a:pt x="65" y="0"/>
                    <a:pt x="63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7" y="2"/>
                    <a:pt x="7" y="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73" y="13"/>
                    <a:pt x="73" y="13"/>
                    <a:pt x="73" y="13"/>
                  </a:cubicBezTo>
                  <a:lnTo>
                    <a:pt x="67" y="3"/>
                  </a:lnTo>
                  <a:close/>
                  <a:moveTo>
                    <a:pt x="25" y="12"/>
                  </a:moveTo>
                  <a:cubicBezTo>
                    <a:pt x="27" y="9"/>
                    <a:pt x="27" y="9"/>
                    <a:pt x="27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8" y="12"/>
                    <a:pt x="48" y="12"/>
                    <a:pt x="48" y="12"/>
                  </a:cubicBezTo>
                  <a:lnTo>
                    <a:pt x="25" y="12"/>
                  </a:lnTo>
                  <a:close/>
                  <a:moveTo>
                    <a:pt x="62" y="7"/>
                  </a:moveTo>
                  <a:cubicBezTo>
                    <a:pt x="12" y="7"/>
                    <a:pt x="12" y="7"/>
                    <a:pt x="12" y="7"/>
                  </a:cubicBezTo>
                  <a:cubicBezTo>
                    <a:pt x="9" y="7"/>
                    <a:pt x="9" y="6"/>
                    <a:pt x="9" y="6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1" y="2"/>
                    <a:pt x="13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2" y="2"/>
                    <a:pt x="63" y="3"/>
                    <a:pt x="63" y="3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65" y="6"/>
                    <a:pt x="65" y="7"/>
                    <a:pt x="62" y="7"/>
                  </a:cubicBezTo>
                  <a:close/>
                  <a:moveTo>
                    <a:pt x="0" y="15"/>
                  </a:moveTo>
                  <a:cubicBezTo>
                    <a:pt x="0" y="16"/>
                    <a:pt x="2" y="17"/>
                    <a:pt x="3" y="19"/>
                  </a:cubicBezTo>
                  <a:cubicBezTo>
                    <a:pt x="70" y="19"/>
                    <a:pt x="70" y="19"/>
                    <a:pt x="70" y="19"/>
                  </a:cubicBezTo>
                  <a:cubicBezTo>
                    <a:pt x="72" y="17"/>
                    <a:pt x="73" y="16"/>
                    <a:pt x="73" y="15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4165643" y="1521784"/>
            <a:ext cx="787586" cy="781239"/>
            <a:chOff x="925975" y="1270594"/>
            <a:chExt cx="899446" cy="892198"/>
          </a:xfrm>
        </p:grpSpPr>
        <p:sp>
          <p:nvSpPr>
            <p:cNvPr id="50" name="Oval 114"/>
            <p:cNvSpPr>
              <a:spLocks noChangeArrowheads="1"/>
            </p:cNvSpPr>
            <p:nvPr/>
          </p:nvSpPr>
          <p:spPr bwMode="auto">
            <a:xfrm>
              <a:off x="925975" y="1270594"/>
              <a:ext cx="899446" cy="89219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Oval 115"/>
            <p:cNvSpPr>
              <a:spLocks noChangeArrowheads="1"/>
            </p:cNvSpPr>
            <p:nvPr/>
          </p:nvSpPr>
          <p:spPr bwMode="auto">
            <a:xfrm>
              <a:off x="976750" y="1314115"/>
              <a:ext cx="797896" cy="7979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116"/>
            <p:cNvSpPr>
              <a:spLocks/>
            </p:cNvSpPr>
            <p:nvPr/>
          </p:nvSpPr>
          <p:spPr bwMode="auto">
            <a:xfrm>
              <a:off x="951363" y="1459188"/>
              <a:ext cx="605675" cy="703603"/>
            </a:xfrm>
            <a:custGeom>
              <a:avLst/>
              <a:gdLst>
                <a:gd name="T0" fmla="*/ 71 w 167"/>
                <a:gd name="T1" fmla="*/ 0 h 194"/>
                <a:gd name="T2" fmla="*/ 0 w 167"/>
                <a:gd name="T3" fmla="*/ 73 h 194"/>
                <a:gd name="T4" fmla="*/ 12 w 167"/>
                <a:gd name="T5" fmla="*/ 111 h 194"/>
                <a:gd name="T6" fmla="*/ 28 w 167"/>
                <a:gd name="T7" fmla="*/ 149 h 194"/>
                <a:gd name="T8" fmla="*/ 52 w 167"/>
                <a:gd name="T9" fmla="*/ 170 h 194"/>
                <a:gd name="T10" fmla="*/ 116 w 167"/>
                <a:gd name="T11" fmla="*/ 194 h 194"/>
                <a:gd name="T12" fmla="*/ 167 w 167"/>
                <a:gd name="T13" fmla="*/ 142 h 194"/>
                <a:gd name="T14" fmla="*/ 165 w 167"/>
                <a:gd name="T15" fmla="*/ 5 h 194"/>
                <a:gd name="T16" fmla="*/ 71 w 167"/>
                <a:gd name="T17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194">
                  <a:moveTo>
                    <a:pt x="71" y="0"/>
                  </a:moveTo>
                  <a:lnTo>
                    <a:pt x="0" y="73"/>
                  </a:lnTo>
                  <a:lnTo>
                    <a:pt x="12" y="111"/>
                  </a:lnTo>
                  <a:lnTo>
                    <a:pt x="28" y="149"/>
                  </a:lnTo>
                  <a:lnTo>
                    <a:pt x="52" y="170"/>
                  </a:lnTo>
                  <a:lnTo>
                    <a:pt x="116" y="194"/>
                  </a:lnTo>
                  <a:lnTo>
                    <a:pt x="167" y="142"/>
                  </a:lnTo>
                  <a:lnTo>
                    <a:pt x="165" y="5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117"/>
            <p:cNvSpPr>
              <a:spLocks noEditPoints="1"/>
            </p:cNvSpPr>
            <p:nvPr/>
          </p:nvSpPr>
          <p:spPr bwMode="auto">
            <a:xfrm>
              <a:off x="1190731" y="1433801"/>
              <a:ext cx="377187" cy="583918"/>
            </a:xfrm>
            <a:custGeom>
              <a:avLst/>
              <a:gdLst>
                <a:gd name="T0" fmla="*/ 35 w 44"/>
                <a:gd name="T1" fmla="*/ 0 h 68"/>
                <a:gd name="T2" fmla="*/ 9 w 44"/>
                <a:gd name="T3" fmla="*/ 0 h 68"/>
                <a:gd name="T4" fmla="*/ 0 w 44"/>
                <a:gd name="T5" fmla="*/ 9 h 68"/>
                <a:gd name="T6" fmla="*/ 0 w 44"/>
                <a:gd name="T7" fmla="*/ 59 h 68"/>
                <a:gd name="T8" fmla="*/ 9 w 44"/>
                <a:gd name="T9" fmla="*/ 68 h 68"/>
                <a:gd name="T10" fmla="*/ 35 w 44"/>
                <a:gd name="T11" fmla="*/ 68 h 68"/>
                <a:gd name="T12" fmla="*/ 44 w 44"/>
                <a:gd name="T13" fmla="*/ 59 h 68"/>
                <a:gd name="T14" fmla="*/ 44 w 44"/>
                <a:gd name="T15" fmla="*/ 9 h 68"/>
                <a:gd name="T16" fmla="*/ 35 w 44"/>
                <a:gd name="T17" fmla="*/ 0 h 68"/>
                <a:gd name="T18" fmla="*/ 22 w 44"/>
                <a:gd name="T19" fmla="*/ 65 h 68"/>
                <a:gd name="T20" fmla="*/ 18 w 44"/>
                <a:gd name="T21" fmla="*/ 61 h 68"/>
                <a:gd name="T22" fmla="*/ 22 w 44"/>
                <a:gd name="T23" fmla="*/ 57 h 68"/>
                <a:gd name="T24" fmla="*/ 26 w 44"/>
                <a:gd name="T25" fmla="*/ 61 h 68"/>
                <a:gd name="T26" fmla="*/ 22 w 44"/>
                <a:gd name="T27" fmla="*/ 65 h 68"/>
                <a:gd name="T28" fmla="*/ 40 w 44"/>
                <a:gd name="T29" fmla="*/ 48 h 68"/>
                <a:gd name="T30" fmla="*/ 32 w 44"/>
                <a:gd name="T31" fmla="*/ 55 h 68"/>
                <a:gd name="T32" fmla="*/ 12 w 44"/>
                <a:gd name="T33" fmla="*/ 55 h 68"/>
                <a:gd name="T34" fmla="*/ 5 w 44"/>
                <a:gd name="T35" fmla="*/ 48 h 68"/>
                <a:gd name="T36" fmla="*/ 5 w 44"/>
                <a:gd name="T37" fmla="*/ 13 h 68"/>
                <a:gd name="T38" fmla="*/ 12 w 44"/>
                <a:gd name="T39" fmla="*/ 6 h 68"/>
                <a:gd name="T40" fmla="*/ 32 w 44"/>
                <a:gd name="T41" fmla="*/ 6 h 68"/>
                <a:gd name="T42" fmla="*/ 40 w 44"/>
                <a:gd name="T43" fmla="*/ 13 h 68"/>
                <a:gd name="T44" fmla="*/ 40 w 44"/>
                <a:gd name="T45" fmla="*/ 4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" h="68">
                  <a:moveTo>
                    <a:pt x="35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4"/>
                    <a:pt x="4" y="68"/>
                    <a:pt x="9" y="68"/>
                  </a:cubicBezTo>
                  <a:cubicBezTo>
                    <a:pt x="35" y="68"/>
                    <a:pt x="35" y="68"/>
                    <a:pt x="35" y="68"/>
                  </a:cubicBezTo>
                  <a:cubicBezTo>
                    <a:pt x="40" y="68"/>
                    <a:pt x="44" y="64"/>
                    <a:pt x="44" y="5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4"/>
                    <a:pt x="40" y="0"/>
                    <a:pt x="35" y="0"/>
                  </a:cubicBezTo>
                  <a:close/>
                  <a:moveTo>
                    <a:pt x="22" y="65"/>
                  </a:moveTo>
                  <a:cubicBezTo>
                    <a:pt x="20" y="65"/>
                    <a:pt x="18" y="64"/>
                    <a:pt x="18" y="61"/>
                  </a:cubicBezTo>
                  <a:cubicBezTo>
                    <a:pt x="18" y="59"/>
                    <a:pt x="20" y="57"/>
                    <a:pt x="22" y="57"/>
                  </a:cubicBezTo>
                  <a:cubicBezTo>
                    <a:pt x="24" y="57"/>
                    <a:pt x="26" y="59"/>
                    <a:pt x="26" y="61"/>
                  </a:cubicBezTo>
                  <a:cubicBezTo>
                    <a:pt x="26" y="64"/>
                    <a:pt x="24" y="65"/>
                    <a:pt x="22" y="65"/>
                  </a:cubicBezTo>
                  <a:close/>
                  <a:moveTo>
                    <a:pt x="40" y="48"/>
                  </a:moveTo>
                  <a:cubicBezTo>
                    <a:pt x="40" y="52"/>
                    <a:pt x="36" y="55"/>
                    <a:pt x="32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5"/>
                    <a:pt x="5" y="52"/>
                    <a:pt x="5" y="48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9"/>
                    <a:pt x="8" y="6"/>
                    <a:pt x="12" y="6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6" y="6"/>
                    <a:pt x="40" y="9"/>
                    <a:pt x="40" y="13"/>
                  </a:cubicBezTo>
                  <a:lnTo>
                    <a:pt x="40" y="48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118"/>
            <p:cNvSpPr>
              <a:spLocks noEditPoints="1"/>
            </p:cNvSpPr>
            <p:nvPr/>
          </p:nvSpPr>
          <p:spPr bwMode="auto">
            <a:xfrm>
              <a:off x="1197985" y="1426547"/>
              <a:ext cx="377187" cy="580291"/>
            </a:xfrm>
            <a:custGeom>
              <a:avLst/>
              <a:gdLst>
                <a:gd name="T0" fmla="*/ 35 w 44"/>
                <a:gd name="T1" fmla="*/ 0 h 68"/>
                <a:gd name="T2" fmla="*/ 10 w 44"/>
                <a:gd name="T3" fmla="*/ 0 h 68"/>
                <a:gd name="T4" fmla="*/ 0 w 44"/>
                <a:gd name="T5" fmla="*/ 9 h 68"/>
                <a:gd name="T6" fmla="*/ 0 w 44"/>
                <a:gd name="T7" fmla="*/ 59 h 68"/>
                <a:gd name="T8" fmla="*/ 10 w 44"/>
                <a:gd name="T9" fmla="*/ 68 h 68"/>
                <a:gd name="T10" fmla="*/ 35 w 44"/>
                <a:gd name="T11" fmla="*/ 68 h 68"/>
                <a:gd name="T12" fmla="*/ 44 w 44"/>
                <a:gd name="T13" fmla="*/ 59 h 68"/>
                <a:gd name="T14" fmla="*/ 44 w 44"/>
                <a:gd name="T15" fmla="*/ 9 h 68"/>
                <a:gd name="T16" fmla="*/ 35 w 44"/>
                <a:gd name="T17" fmla="*/ 0 h 68"/>
                <a:gd name="T18" fmla="*/ 22 w 44"/>
                <a:gd name="T19" fmla="*/ 65 h 68"/>
                <a:gd name="T20" fmla="*/ 18 w 44"/>
                <a:gd name="T21" fmla="*/ 61 h 68"/>
                <a:gd name="T22" fmla="*/ 22 w 44"/>
                <a:gd name="T23" fmla="*/ 57 h 68"/>
                <a:gd name="T24" fmla="*/ 26 w 44"/>
                <a:gd name="T25" fmla="*/ 61 h 68"/>
                <a:gd name="T26" fmla="*/ 22 w 44"/>
                <a:gd name="T27" fmla="*/ 65 h 68"/>
                <a:gd name="T28" fmla="*/ 40 w 44"/>
                <a:gd name="T29" fmla="*/ 48 h 68"/>
                <a:gd name="T30" fmla="*/ 33 w 44"/>
                <a:gd name="T31" fmla="*/ 55 h 68"/>
                <a:gd name="T32" fmla="*/ 12 w 44"/>
                <a:gd name="T33" fmla="*/ 55 h 68"/>
                <a:gd name="T34" fmla="*/ 5 w 44"/>
                <a:gd name="T35" fmla="*/ 48 h 68"/>
                <a:gd name="T36" fmla="*/ 5 w 44"/>
                <a:gd name="T37" fmla="*/ 13 h 68"/>
                <a:gd name="T38" fmla="*/ 12 w 44"/>
                <a:gd name="T39" fmla="*/ 6 h 68"/>
                <a:gd name="T40" fmla="*/ 33 w 44"/>
                <a:gd name="T41" fmla="*/ 6 h 68"/>
                <a:gd name="T42" fmla="*/ 40 w 44"/>
                <a:gd name="T43" fmla="*/ 13 h 68"/>
                <a:gd name="T44" fmla="*/ 40 w 44"/>
                <a:gd name="T45" fmla="*/ 4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" h="68">
                  <a:moveTo>
                    <a:pt x="35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4"/>
                    <a:pt x="5" y="68"/>
                    <a:pt x="10" y="68"/>
                  </a:cubicBezTo>
                  <a:cubicBezTo>
                    <a:pt x="35" y="68"/>
                    <a:pt x="35" y="68"/>
                    <a:pt x="35" y="68"/>
                  </a:cubicBezTo>
                  <a:cubicBezTo>
                    <a:pt x="40" y="68"/>
                    <a:pt x="44" y="64"/>
                    <a:pt x="44" y="5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4"/>
                    <a:pt x="40" y="0"/>
                    <a:pt x="35" y="0"/>
                  </a:cubicBezTo>
                  <a:close/>
                  <a:moveTo>
                    <a:pt x="22" y="65"/>
                  </a:moveTo>
                  <a:cubicBezTo>
                    <a:pt x="20" y="65"/>
                    <a:pt x="18" y="63"/>
                    <a:pt x="18" y="61"/>
                  </a:cubicBezTo>
                  <a:cubicBezTo>
                    <a:pt x="18" y="59"/>
                    <a:pt x="20" y="57"/>
                    <a:pt x="22" y="57"/>
                  </a:cubicBezTo>
                  <a:cubicBezTo>
                    <a:pt x="25" y="57"/>
                    <a:pt x="26" y="59"/>
                    <a:pt x="26" y="61"/>
                  </a:cubicBezTo>
                  <a:cubicBezTo>
                    <a:pt x="26" y="63"/>
                    <a:pt x="25" y="65"/>
                    <a:pt x="22" y="65"/>
                  </a:cubicBezTo>
                  <a:close/>
                  <a:moveTo>
                    <a:pt x="40" y="48"/>
                  </a:moveTo>
                  <a:cubicBezTo>
                    <a:pt x="40" y="51"/>
                    <a:pt x="37" y="55"/>
                    <a:pt x="33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5"/>
                    <a:pt x="5" y="51"/>
                    <a:pt x="5" y="48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9"/>
                    <a:pt x="8" y="6"/>
                    <a:pt x="12" y="6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7" y="6"/>
                    <a:pt x="40" y="9"/>
                    <a:pt x="40" y="13"/>
                  </a:cubicBezTo>
                  <a:lnTo>
                    <a:pt x="40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10139338" y="1409883"/>
            <a:ext cx="692718" cy="687136"/>
            <a:chOff x="6195714" y="1270594"/>
            <a:chExt cx="899446" cy="892198"/>
          </a:xfrm>
        </p:grpSpPr>
        <p:sp>
          <p:nvSpPr>
            <p:cNvPr id="56" name="Oval 119"/>
            <p:cNvSpPr>
              <a:spLocks noChangeArrowheads="1"/>
            </p:cNvSpPr>
            <p:nvPr/>
          </p:nvSpPr>
          <p:spPr bwMode="auto">
            <a:xfrm>
              <a:off x="6195714" y="1270594"/>
              <a:ext cx="899446" cy="892198"/>
            </a:xfrm>
            <a:prstGeom prst="ellipse">
              <a:avLst/>
            </a:pr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Oval 120"/>
            <p:cNvSpPr>
              <a:spLocks noChangeArrowheads="1"/>
            </p:cNvSpPr>
            <p:nvPr/>
          </p:nvSpPr>
          <p:spPr bwMode="auto">
            <a:xfrm>
              <a:off x="6246489" y="1314115"/>
              <a:ext cx="797896" cy="797900"/>
            </a:xfrm>
            <a:prstGeom prst="ellipse">
              <a:avLst/>
            </a:prstGeom>
            <a:solidFill>
              <a:srgbClr val="E545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121"/>
            <p:cNvSpPr>
              <a:spLocks/>
            </p:cNvSpPr>
            <p:nvPr/>
          </p:nvSpPr>
          <p:spPr bwMode="auto">
            <a:xfrm>
              <a:off x="6210221" y="1564366"/>
              <a:ext cx="678211" cy="598425"/>
            </a:xfrm>
            <a:custGeom>
              <a:avLst/>
              <a:gdLst>
                <a:gd name="T0" fmla="*/ 50 w 187"/>
                <a:gd name="T1" fmla="*/ 0 h 165"/>
                <a:gd name="T2" fmla="*/ 0 w 187"/>
                <a:gd name="T3" fmla="*/ 49 h 165"/>
                <a:gd name="T4" fmla="*/ 34 w 187"/>
                <a:gd name="T5" fmla="*/ 125 h 165"/>
                <a:gd name="T6" fmla="*/ 85 w 187"/>
                <a:gd name="T7" fmla="*/ 153 h 165"/>
                <a:gd name="T8" fmla="*/ 109 w 187"/>
                <a:gd name="T9" fmla="*/ 165 h 165"/>
                <a:gd name="T10" fmla="*/ 182 w 187"/>
                <a:gd name="T11" fmla="*/ 92 h 165"/>
                <a:gd name="T12" fmla="*/ 180 w 187"/>
                <a:gd name="T13" fmla="*/ 89 h 165"/>
                <a:gd name="T14" fmla="*/ 187 w 187"/>
                <a:gd name="T15" fmla="*/ 82 h 165"/>
                <a:gd name="T16" fmla="*/ 187 w 187"/>
                <a:gd name="T17" fmla="*/ 14 h 165"/>
                <a:gd name="T18" fmla="*/ 180 w 187"/>
                <a:gd name="T19" fmla="*/ 0 h 165"/>
                <a:gd name="T20" fmla="*/ 50 w 187"/>
                <a:gd name="T21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7" h="165">
                  <a:moveTo>
                    <a:pt x="50" y="0"/>
                  </a:moveTo>
                  <a:lnTo>
                    <a:pt x="0" y="49"/>
                  </a:lnTo>
                  <a:lnTo>
                    <a:pt x="34" y="125"/>
                  </a:lnTo>
                  <a:lnTo>
                    <a:pt x="85" y="153"/>
                  </a:lnTo>
                  <a:lnTo>
                    <a:pt x="109" y="165"/>
                  </a:lnTo>
                  <a:lnTo>
                    <a:pt x="182" y="92"/>
                  </a:lnTo>
                  <a:lnTo>
                    <a:pt x="180" y="89"/>
                  </a:lnTo>
                  <a:lnTo>
                    <a:pt x="187" y="82"/>
                  </a:lnTo>
                  <a:lnTo>
                    <a:pt x="187" y="14"/>
                  </a:lnTo>
                  <a:lnTo>
                    <a:pt x="180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122"/>
            <p:cNvSpPr>
              <a:spLocks noEditPoints="1"/>
            </p:cNvSpPr>
            <p:nvPr/>
          </p:nvSpPr>
          <p:spPr bwMode="auto">
            <a:xfrm>
              <a:off x="6373427" y="1564366"/>
              <a:ext cx="515005" cy="333667"/>
            </a:xfrm>
            <a:custGeom>
              <a:avLst/>
              <a:gdLst>
                <a:gd name="T0" fmla="*/ 0 w 60"/>
                <a:gd name="T1" fmla="*/ 4 h 39"/>
                <a:gd name="T2" fmla="*/ 0 w 60"/>
                <a:gd name="T3" fmla="*/ 4 h 39"/>
                <a:gd name="T4" fmla="*/ 0 w 60"/>
                <a:gd name="T5" fmla="*/ 34 h 39"/>
                <a:gd name="T6" fmla="*/ 0 w 60"/>
                <a:gd name="T7" fmla="*/ 34 h 39"/>
                <a:gd name="T8" fmla="*/ 16 w 60"/>
                <a:gd name="T9" fmla="*/ 19 h 39"/>
                <a:gd name="T10" fmla="*/ 0 w 60"/>
                <a:gd name="T11" fmla="*/ 4 h 39"/>
                <a:gd name="T12" fmla="*/ 19 w 60"/>
                <a:gd name="T13" fmla="*/ 16 h 39"/>
                <a:gd name="T14" fmla="*/ 22 w 60"/>
                <a:gd name="T15" fmla="*/ 19 h 39"/>
                <a:gd name="T16" fmla="*/ 25 w 60"/>
                <a:gd name="T17" fmla="*/ 22 h 39"/>
                <a:gd name="T18" fmla="*/ 30 w 60"/>
                <a:gd name="T19" fmla="*/ 24 h 39"/>
                <a:gd name="T20" fmla="*/ 35 w 60"/>
                <a:gd name="T21" fmla="*/ 22 h 39"/>
                <a:gd name="T22" fmla="*/ 38 w 60"/>
                <a:gd name="T23" fmla="*/ 20 h 39"/>
                <a:gd name="T24" fmla="*/ 41 w 60"/>
                <a:gd name="T25" fmla="*/ 17 h 39"/>
                <a:gd name="T26" fmla="*/ 57 w 60"/>
                <a:gd name="T27" fmla="*/ 1 h 39"/>
                <a:gd name="T28" fmla="*/ 59 w 60"/>
                <a:gd name="T29" fmla="*/ 0 h 39"/>
                <a:gd name="T30" fmla="*/ 2 w 60"/>
                <a:gd name="T31" fmla="*/ 0 h 39"/>
                <a:gd name="T32" fmla="*/ 3 w 60"/>
                <a:gd name="T33" fmla="*/ 1 h 39"/>
                <a:gd name="T34" fmla="*/ 19 w 60"/>
                <a:gd name="T35" fmla="*/ 16 h 39"/>
                <a:gd name="T36" fmla="*/ 41 w 60"/>
                <a:gd name="T37" fmla="*/ 23 h 39"/>
                <a:gd name="T38" fmla="*/ 38 w 60"/>
                <a:gd name="T39" fmla="*/ 26 h 39"/>
                <a:gd name="T40" fmla="*/ 30 w 60"/>
                <a:gd name="T41" fmla="*/ 29 h 39"/>
                <a:gd name="T42" fmla="*/ 23 w 60"/>
                <a:gd name="T43" fmla="*/ 26 h 39"/>
                <a:gd name="T44" fmla="*/ 19 w 60"/>
                <a:gd name="T45" fmla="*/ 22 h 39"/>
                <a:gd name="T46" fmla="*/ 3 w 60"/>
                <a:gd name="T47" fmla="*/ 38 h 39"/>
                <a:gd name="T48" fmla="*/ 2 w 60"/>
                <a:gd name="T49" fmla="*/ 39 h 39"/>
                <a:gd name="T50" fmla="*/ 58 w 60"/>
                <a:gd name="T51" fmla="*/ 39 h 39"/>
                <a:gd name="T52" fmla="*/ 57 w 60"/>
                <a:gd name="T53" fmla="*/ 38 h 39"/>
                <a:gd name="T54" fmla="*/ 41 w 60"/>
                <a:gd name="T55" fmla="*/ 23 h 39"/>
                <a:gd name="T56" fmla="*/ 60 w 60"/>
                <a:gd name="T57" fmla="*/ 5 h 39"/>
                <a:gd name="T58" fmla="*/ 45 w 60"/>
                <a:gd name="T59" fmla="*/ 20 h 39"/>
                <a:gd name="T60" fmla="*/ 60 w 60"/>
                <a:gd name="T61" fmla="*/ 35 h 39"/>
                <a:gd name="T62" fmla="*/ 60 w 60"/>
                <a:gd name="T63" fmla="*/ 35 h 39"/>
                <a:gd name="T64" fmla="*/ 60 w 60"/>
                <a:gd name="T65" fmla="*/ 5 h 39"/>
                <a:gd name="T66" fmla="*/ 60 w 60"/>
                <a:gd name="T67" fmla="*/ 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0" h="39"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6" y="19"/>
                    <a:pt x="16" y="19"/>
                    <a:pt x="16" y="19"/>
                  </a:cubicBezTo>
                  <a:lnTo>
                    <a:pt x="0" y="4"/>
                  </a:lnTo>
                  <a:close/>
                  <a:moveTo>
                    <a:pt x="19" y="16"/>
                  </a:moveTo>
                  <a:cubicBezTo>
                    <a:pt x="22" y="19"/>
                    <a:pt x="22" y="19"/>
                    <a:pt x="22" y="19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7" y="24"/>
                    <a:pt x="29" y="24"/>
                    <a:pt x="30" y="24"/>
                  </a:cubicBezTo>
                  <a:cubicBezTo>
                    <a:pt x="32" y="24"/>
                    <a:pt x="34" y="24"/>
                    <a:pt x="35" y="22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57" y="1"/>
                    <a:pt x="57" y="1"/>
                    <a:pt x="57" y="1"/>
                  </a:cubicBezTo>
                  <a:cubicBezTo>
                    <a:pt x="58" y="0"/>
                    <a:pt x="58" y="0"/>
                    <a:pt x="5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3" y="1"/>
                  </a:cubicBezTo>
                  <a:lnTo>
                    <a:pt x="19" y="16"/>
                  </a:lnTo>
                  <a:close/>
                  <a:moveTo>
                    <a:pt x="41" y="23"/>
                  </a:moveTo>
                  <a:cubicBezTo>
                    <a:pt x="38" y="26"/>
                    <a:pt x="38" y="26"/>
                    <a:pt x="38" y="26"/>
                  </a:cubicBezTo>
                  <a:cubicBezTo>
                    <a:pt x="36" y="28"/>
                    <a:pt x="33" y="29"/>
                    <a:pt x="30" y="29"/>
                  </a:cubicBezTo>
                  <a:cubicBezTo>
                    <a:pt x="28" y="29"/>
                    <a:pt x="25" y="28"/>
                    <a:pt x="23" y="26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2" y="38"/>
                    <a:pt x="2" y="39"/>
                    <a:pt x="2" y="39"/>
                  </a:cubicBezTo>
                  <a:cubicBezTo>
                    <a:pt x="58" y="39"/>
                    <a:pt x="58" y="39"/>
                    <a:pt x="58" y="39"/>
                  </a:cubicBezTo>
                  <a:cubicBezTo>
                    <a:pt x="58" y="39"/>
                    <a:pt x="58" y="39"/>
                    <a:pt x="57" y="38"/>
                  </a:cubicBezTo>
                  <a:lnTo>
                    <a:pt x="41" y="23"/>
                  </a:lnTo>
                  <a:close/>
                  <a:moveTo>
                    <a:pt x="60" y="5"/>
                  </a:moveTo>
                  <a:cubicBezTo>
                    <a:pt x="45" y="20"/>
                    <a:pt x="45" y="20"/>
                    <a:pt x="45" y="20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5"/>
                    <a:pt x="60" y="5"/>
                    <a:pt x="60" y="5"/>
                  </a:cubicBezTo>
                  <a:cubicBezTo>
                    <a:pt x="60" y="5"/>
                    <a:pt x="60" y="5"/>
                    <a:pt x="60" y="5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123"/>
            <p:cNvSpPr>
              <a:spLocks noEditPoints="1"/>
            </p:cNvSpPr>
            <p:nvPr/>
          </p:nvSpPr>
          <p:spPr bwMode="auto">
            <a:xfrm>
              <a:off x="6384308" y="1546232"/>
              <a:ext cx="522259" cy="340921"/>
            </a:xfrm>
            <a:custGeom>
              <a:avLst/>
              <a:gdLst>
                <a:gd name="T0" fmla="*/ 0 w 61"/>
                <a:gd name="T1" fmla="*/ 5 h 40"/>
                <a:gd name="T2" fmla="*/ 0 w 61"/>
                <a:gd name="T3" fmla="*/ 5 h 40"/>
                <a:gd name="T4" fmla="*/ 0 w 61"/>
                <a:gd name="T5" fmla="*/ 35 h 40"/>
                <a:gd name="T6" fmla="*/ 0 w 61"/>
                <a:gd name="T7" fmla="*/ 35 h 40"/>
                <a:gd name="T8" fmla="*/ 16 w 61"/>
                <a:gd name="T9" fmla="*/ 20 h 40"/>
                <a:gd name="T10" fmla="*/ 0 w 61"/>
                <a:gd name="T11" fmla="*/ 5 h 40"/>
                <a:gd name="T12" fmla="*/ 19 w 61"/>
                <a:gd name="T13" fmla="*/ 17 h 40"/>
                <a:gd name="T14" fmla="*/ 22 w 61"/>
                <a:gd name="T15" fmla="*/ 20 h 40"/>
                <a:gd name="T16" fmla="*/ 26 w 61"/>
                <a:gd name="T17" fmla="*/ 23 h 40"/>
                <a:gd name="T18" fmla="*/ 31 w 61"/>
                <a:gd name="T19" fmla="*/ 25 h 40"/>
                <a:gd name="T20" fmla="*/ 36 w 61"/>
                <a:gd name="T21" fmla="*/ 23 h 40"/>
                <a:gd name="T22" fmla="*/ 38 w 61"/>
                <a:gd name="T23" fmla="*/ 21 h 40"/>
                <a:gd name="T24" fmla="*/ 42 w 61"/>
                <a:gd name="T25" fmla="*/ 17 h 40"/>
                <a:gd name="T26" fmla="*/ 58 w 61"/>
                <a:gd name="T27" fmla="*/ 2 h 40"/>
                <a:gd name="T28" fmla="*/ 59 w 61"/>
                <a:gd name="T29" fmla="*/ 0 h 40"/>
                <a:gd name="T30" fmla="*/ 2 w 61"/>
                <a:gd name="T31" fmla="*/ 0 h 40"/>
                <a:gd name="T32" fmla="*/ 3 w 61"/>
                <a:gd name="T33" fmla="*/ 1 h 40"/>
                <a:gd name="T34" fmla="*/ 19 w 61"/>
                <a:gd name="T35" fmla="*/ 17 h 40"/>
                <a:gd name="T36" fmla="*/ 42 w 61"/>
                <a:gd name="T37" fmla="*/ 24 h 40"/>
                <a:gd name="T38" fmla="*/ 38 w 61"/>
                <a:gd name="T39" fmla="*/ 27 h 40"/>
                <a:gd name="T40" fmla="*/ 31 w 61"/>
                <a:gd name="T41" fmla="*/ 30 h 40"/>
                <a:gd name="T42" fmla="*/ 23 w 61"/>
                <a:gd name="T43" fmla="*/ 27 h 40"/>
                <a:gd name="T44" fmla="*/ 19 w 61"/>
                <a:gd name="T45" fmla="*/ 23 h 40"/>
                <a:gd name="T46" fmla="*/ 3 w 61"/>
                <a:gd name="T47" fmla="*/ 39 h 40"/>
                <a:gd name="T48" fmla="*/ 2 w 61"/>
                <a:gd name="T49" fmla="*/ 40 h 40"/>
                <a:gd name="T50" fmla="*/ 59 w 61"/>
                <a:gd name="T51" fmla="*/ 40 h 40"/>
                <a:gd name="T52" fmla="*/ 58 w 61"/>
                <a:gd name="T53" fmla="*/ 39 h 40"/>
                <a:gd name="T54" fmla="*/ 42 w 61"/>
                <a:gd name="T55" fmla="*/ 24 h 40"/>
                <a:gd name="T56" fmla="*/ 60 w 61"/>
                <a:gd name="T57" fmla="*/ 6 h 40"/>
                <a:gd name="T58" fmla="*/ 45 w 61"/>
                <a:gd name="T59" fmla="*/ 21 h 40"/>
                <a:gd name="T60" fmla="*/ 60 w 61"/>
                <a:gd name="T61" fmla="*/ 36 h 40"/>
                <a:gd name="T62" fmla="*/ 61 w 61"/>
                <a:gd name="T63" fmla="*/ 36 h 40"/>
                <a:gd name="T64" fmla="*/ 61 w 61"/>
                <a:gd name="T65" fmla="*/ 5 h 40"/>
                <a:gd name="T66" fmla="*/ 60 w 61"/>
                <a:gd name="T6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1" h="40"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6" y="20"/>
                    <a:pt x="16" y="20"/>
                    <a:pt x="16" y="20"/>
                  </a:cubicBezTo>
                  <a:lnTo>
                    <a:pt x="0" y="5"/>
                  </a:lnTo>
                  <a:close/>
                  <a:moveTo>
                    <a:pt x="19" y="17"/>
                  </a:moveTo>
                  <a:cubicBezTo>
                    <a:pt x="22" y="20"/>
                    <a:pt x="22" y="20"/>
                    <a:pt x="22" y="20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7" y="24"/>
                    <a:pt x="29" y="25"/>
                    <a:pt x="31" y="25"/>
                  </a:cubicBezTo>
                  <a:cubicBezTo>
                    <a:pt x="32" y="25"/>
                    <a:pt x="34" y="24"/>
                    <a:pt x="36" y="23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58" y="1"/>
                    <a:pt x="59" y="1"/>
                    <a:pt x="5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3" y="1"/>
                    <a:pt x="3" y="1"/>
                  </a:cubicBezTo>
                  <a:lnTo>
                    <a:pt x="19" y="17"/>
                  </a:lnTo>
                  <a:close/>
                  <a:moveTo>
                    <a:pt x="42" y="24"/>
                  </a:moveTo>
                  <a:cubicBezTo>
                    <a:pt x="38" y="27"/>
                    <a:pt x="38" y="27"/>
                    <a:pt x="38" y="27"/>
                  </a:cubicBezTo>
                  <a:cubicBezTo>
                    <a:pt x="36" y="29"/>
                    <a:pt x="33" y="30"/>
                    <a:pt x="31" y="30"/>
                  </a:cubicBezTo>
                  <a:cubicBezTo>
                    <a:pt x="28" y="30"/>
                    <a:pt x="25" y="29"/>
                    <a:pt x="23" y="27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2" y="39"/>
                    <a:pt x="2" y="40"/>
                    <a:pt x="2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8" y="40"/>
                    <a:pt x="58" y="40"/>
                    <a:pt x="58" y="39"/>
                  </a:cubicBezTo>
                  <a:lnTo>
                    <a:pt x="42" y="24"/>
                  </a:lnTo>
                  <a:close/>
                  <a:moveTo>
                    <a:pt x="60" y="6"/>
                  </a:moveTo>
                  <a:cubicBezTo>
                    <a:pt x="45" y="21"/>
                    <a:pt x="45" y="21"/>
                    <a:pt x="45" y="21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0" y="36"/>
                    <a:pt x="60" y="36"/>
                    <a:pt x="61" y="36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60" y="5"/>
                    <a:pt x="60" y="5"/>
                    <a:pt x="60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784049" y="1950841"/>
            <a:ext cx="639849" cy="634693"/>
            <a:chOff x="3033145" y="1270594"/>
            <a:chExt cx="899446" cy="892198"/>
          </a:xfrm>
        </p:grpSpPr>
        <p:sp>
          <p:nvSpPr>
            <p:cNvPr id="62" name="Oval 136"/>
            <p:cNvSpPr>
              <a:spLocks noChangeArrowheads="1"/>
            </p:cNvSpPr>
            <p:nvPr/>
          </p:nvSpPr>
          <p:spPr bwMode="auto">
            <a:xfrm>
              <a:off x="3033145" y="1270594"/>
              <a:ext cx="899446" cy="892198"/>
            </a:xfrm>
            <a:prstGeom prst="ellipse">
              <a:avLst/>
            </a:pr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Oval 137"/>
            <p:cNvSpPr>
              <a:spLocks noChangeArrowheads="1"/>
            </p:cNvSpPr>
            <p:nvPr/>
          </p:nvSpPr>
          <p:spPr bwMode="auto">
            <a:xfrm>
              <a:off x="3083920" y="1314115"/>
              <a:ext cx="797896" cy="797900"/>
            </a:xfrm>
            <a:prstGeom prst="ellipse">
              <a:avLst/>
            </a:prstGeom>
            <a:solidFill>
              <a:srgbClr val="3A98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138"/>
            <p:cNvSpPr>
              <a:spLocks/>
            </p:cNvSpPr>
            <p:nvPr/>
          </p:nvSpPr>
          <p:spPr bwMode="auto">
            <a:xfrm>
              <a:off x="3083920" y="1502710"/>
              <a:ext cx="703599" cy="616559"/>
            </a:xfrm>
            <a:custGeom>
              <a:avLst/>
              <a:gdLst>
                <a:gd name="T0" fmla="*/ 52 w 82"/>
                <a:gd name="T1" fmla="*/ 55 h 72"/>
                <a:gd name="T2" fmla="*/ 55 w 82"/>
                <a:gd name="T3" fmla="*/ 43 h 72"/>
                <a:gd name="T4" fmla="*/ 62 w 82"/>
                <a:gd name="T5" fmla="*/ 36 h 72"/>
                <a:gd name="T6" fmla="*/ 64 w 82"/>
                <a:gd name="T7" fmla="*/ 34 h 72"/>
                <a:gd name="T8" fmla="*/ 71 w 82"/>
                <a:gd name="T9" fmla="*/ 27 h 72"/>
                <a:gd name="T10" fmla="*/ 73 w 82"/>
                <a:gd name="T11" fmla="*/ 24 h 72"/>
                <a:gd name="T12" fmla="*/ 82 w 82"/>
                <a:gd name="T13" fmla="*/ 17 h 72"/>
                <a:gd name="T14" fmla="*/ 62 w 82"/>
                <a:gd name="T15" fmla="*/ 3 h 72"/>
                <a:gd name="T16" fmla="*/ 50 w 82"/>
                <a:gd name="T17" fmla="*/ 0 h 72"/>
                <a:gd name="T18" fmla="*/ 26 w 82"/>
                <a:gd name="T19" fmla="*/ 5 h 72"/>
                <a:gd name="T20" fmla="*/ 9 w 82"/>
                <a:gd name="T21" fmla="*/ 12 h 72"/>
                <a:gd name="T22" fmla="*/ 0 w 82"/>
                <a:gd name="T23" fmla="*/ 21 h 72"/>
                <a:gd name="T24" fmla="*/ 0 w 82"/>
                <a:gd name="T25" fmla="*/ 25 h 72"/>
                <a:gd name="T26" fmla="*/ 34 w 82"/>
                <a:gd name="T27" fmla="*/ 72 h 72"/>
                <a:gd name="T28" fmla="*/ 52 w 82"/>
                <a:gd name="T29" fmla="*/ 5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2" h="72">
                  <a:moveTo>
                    <a:pt x="52" y="55"/>
                  </a:moveTo>
                  <a:cubicBezTo>
                    <a:pt x="55" y="43"/>
                    <a:pt x="55" y="43"/>
                    <a:pt x="55" y="43"/>
                  </a:cubicBezTo>
                  <a:cubicBezTo>
                    <a:pt x="62" y="36"/>
                    <a:pt x="62" y="36"/>
                    <a:pt x="62" y="36"/>
                  </a:cubicBezTo>
                  <a:cubicBezTo>
                    <a:pt x="64" y="34"/>
                    <a:pt x="64" y="34"/>
                    <a:pt x="64" y="34"/>
                  </a:cubicBezTo>
                  <a:cubicBezTo>
                    <a:pt x="71" y="27"/>
                    <a:pt x="71" y="27"/>
                    <a:pt x="71" y="27"/>
                  </a:cubicBezTo>
                  <a:cubicBezTo>
                    <a:pt x="73" y="24"/>
                    <a:pt x="73" y="24"/>
                    <a:pt x="73" y="24"/>
                  </a:cubicBezTo>
                  <a:cubicBezTo>
                    <a:pt x="82" y="17"/>
                    <a:pt x="82" y="17"/>
                    <a:pt x="82" y="17"/>
                  </a:cubicBezTo>
                  <a:cubicBezTo>
                    <a:pt x="82" y="17"/>
                    <a:pt x="63" y="3"/>
                    <a:pt x="62" y="3"/>
                  </a:cubicBezTo>
                  <a:cubicBezTo>
                    <a:pt x="61" y="3"/>
                    <a:pt x="50" y="0"/>
                    <a:pt x="50" y="0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3"/>
                    <a:pt x="0" y="24"/>
                    <a:pt x="0" y="25"/>
                  </a:cubicBezTo>
                  <a:cubicBezTo>
                    <a:pt x="0" y="49"/>
                    <a:pt x="16" y="72"/>
                    <a:pt x="34" y="72"/>
                  </a:cubicBezTo>
                  <a:lnTo>
                    <a:pt x="52" y="55"/>
                  </a:lnTo>
                  <a:close/>
                </a:path>
              </a:pathLst>
            </a:cu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139"/>
            <p:cNvSpPr>
              <a:spLocks/>
            </p:cNvSpPr>
            <p:nvPr/>
          </p:nvSpPr>
          <p:spPr bwMode="auto">
            <a:xfrm>
              <a:off x="3323289" y="1698558"/>
              <a:ext cx="301024" cy="119685"/>
            </a:xfrm>
            <a:custGeom>
              <a:avLst/>
              <a:gdLst>
                <a:gd name="T0" fmla="*/ 30 w 35"/>
                <a:gd name="T1" fmla="*/ 13 h 14"/>
                <a:gd name="T2" fmla="*/ 5 w 35"/>
                <a:gd name="T3" fmla="*/ 13 h 14"/>
                <a:gd name="T4" fmla="*/ 5 w 35"/>
                <a:gd name="T5" fmla="*/ 13 h 14"/>
                <a:gd name="T6" fmla="*/ 1 w 35"/>
                <a:gd name="T7" fmla="*/ 13 h 14"/>
                <a:gd name="T8" fmla="*/ 1 w 35"/>
                <a:gd name="T9" fmla="*/ 13 h 14"/>
                <a:gd name="T10" fmla="*/ 1 w 35"/>
                <a:gd name="T11" fmla="*/ 9 h 14"/>
                <a:gd name="T12" fmla="*/ 1 w 35"/>
                <a:gd name="T13" fmla="*/ 9 h 14"/>
                <a:gd name="T14" fmla="*/ 34 w 35"/>
                <a:gd name="T15" fmla="*/ 9 h 14"/>
                <a:gd name="T16" fmla="*/ 34 w 35"/>
                <a:gd name="T17" fmla="*/ 9 h 14"/>
                <a:gd name="T18" fmla="*/ 34 w 35"/>
                <a:gd name="T19" fmla="*/ 13 h 14"/>
                <a:gd name="T20" fmla="*/ 34 w 35"/>
                <a:gd name="T21" fmla="*/ 13 h 14"/>
                <a:gd name="T22" fmla="*/ 30 w 35"/>
                <a:gd name="T2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14">
                  <a:moveTo>
                    <a:pt x="30" y="13"/>
                  </a:moveTo>
                  <a:cubicBezTo>
                    <a:pt x="23" y="6"/>
                    <a:pt x="12" y="6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4"/>
                    <a:pt x="2" y="14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0" y="0"/>
                    <a:pt x="25" y="0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5" y="10"/>
                    <a:pt x="35" y="12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3" y="14"/>
                    <a:pt x="31" y="14"/>
                    <a:pt x="30" y="13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140"/>
            <p:cNvSpPr>
              <a:spLocks/>
            </p:cNvSpPr>
            <p:nvPr/>
          </p:nvSpPr>
          <p:spPr bwMode="auto">
            <a:xfrm>
              <a:off x="3392198" y="1836378"/>
              <a:ext cx="163206" cy="163207"/>
            </a:xfrm>
            <a:custGeom>
              <a:avLst/>
              <a:gdLst>
                <a:gd name="T0" fmla="*/ 3 w 19"/>
                <a:gd name="T1" fmla="*/ 16 h 19"/>
                <a:gd name="T2" fmla="*/ 3 w 19"/>
                <a:gd name="T3" fmla="*/ 3 h 19"/>
                <a:gd name="T4" fmla="*/ 16 w 19"/>
                <a:gd name="T5" fmla="*/ 3 h 19"/>
                <a:gd name="T6" fmla="*/ 16 w 19"/>
                <a:gd name="T7" fmla="*/ 16 h 19"/>
                <a:gd name="T8" fmla="*/ 3 w 19"/>
                <a:gd name="T9" fmla="*/ 1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3" y="16"/>
                  </a:moveTo>
                  <a:cubicBezTo>
                    <a:pt x="0" y="12"/>
                    <a:pt x="0" y="7"/>
                    <a:pt x="3" y="3"/>
                  </a:cubicBezTo>
                  <a:cubicBezTo>
                    <a:pt x="7" y="0"/>
                    <a:pt x="12" y="0"/>
                    <a:pt x="16" y="3"/>
                  </a:cubicBezTo>
                  <a:cubicBezTo>
                    <a:pt x="19" y="7"/>
                    <a:pt x="19" y="12"/>
                    <a:pt x="16" y="16"/>
                  </a:cubicBezTo>
                  <a:cubicBezTo>
                    <a:pt x="12" y="19"/>
                    <a:pt x="7" y="19"/>
                    <a:pt x="3" y="16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141"/>
            <p:cNvSpPr>
              <a:spLocks/>
            </p:cNvSpPr>
            <p:nvPr/>
          </p:nvSpPr>
          <p:spPr bwMode="auto">
            <a:xfrm>
              <a:off x="3239873" y="1571620"/>
              <a:ext cx="471484" cy="170461"/>
            </a:xfrm>
            <a:custGeom>
              <a:avLst/>
              <a:gdLst>
                <a:gd name="T0" fmla="*/ 49 w 55"/>
                <a:gd name="T1" fmla="*/ 18 h 20"/>
                <a:gd name="T2" fmla="*/ 5 w 55"/>
                <a:gd name="T3" fmla="*/ 18 h 20"/>
                <a:gd name="T4" fmla="*/ 5 w 55"/>
                <a:gd name="T5" fmla="*/ 18 h 20"/>
                <a:gd name="T6" fmla="*/ 1 w 55"/>
                <a:gd name="T7" fmla="*/ 18 h 20"/>
                <a:gd name="T8" fmla="*/ 1 w 55"/>
                <a:gd name="T9" fmla="*/ 18 h 20"/>
                <a:gd name="T10" fmla="*/ 1 w 55"/>
                <a:gd name="T11" fmla="*/ 14 h 20"/>
                <a:gd name="T12" fmla="*/ 1 w 55"/>
                <a:gd name="T13" fmla="*/ 14 h 20"/>
                <a:gd name="T14" fmla="*/ 54 w 55"/>
                <a:gd name="T15" fmla="*/ 14 h 20"/>
                <a:gd name="T16" fmla="*/ 54 w 55"/>
                <a:gd name="T17" fmla="*/ 14 h 20"/>
                <a:gd name="T18" fmla="*/ 54 w 55"/>
                <a:gd name="T19" fmla="*/ 18 h 20"/>
                <a:gd name="T20" fmla="*/ 54 w 55"/>
                <a:gd name="T21" fmla="*/ 18 h 20"/>
                <a:gd name="T22" fmla="*/ 49 w 55"/>
                <a:gd name="T23" fmla="*/ 1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20">
                  <a:moveTo>
                    <a:pt x="49" y="18"/>
                  </a:moveTo>
                  <a:cubicBezTo>
                    <a:pt x="37" y="6"/>
                    <a:pt x="18" y="6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4" y="20"/>
                    <a:pt x="2" y="20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7"/>
                    <a:pt x="0" y="15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6" y="0"/>
                    <a:pt x="39" y="0"/>
                    <a:pt x="54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5" y="15"/>
                    <a:pt x="55" y="17"/>
                    <a:pt x="54" y="18"/>
                  </a:cubicBezTo>
                  <a:cubicBezTo>
                    <a:pt x="54" y="18"/>
                    <a:pt x="54" y="18"/>
                    <a:pt x="54" y="18"/>
                  </a:cubicBezTo>
                  <a:cubicBezTo>
                    <a:pt x="53" y="20"/>
                    <a:pt x="51" y="20"/>
                    <a:pt x="49" y="18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142"/>
            <p:cNvSpPr>
              <a:spLocks/>
            </p:cNvSpPr>
            <p:nvPr/>
          </p:nvSpPr>
          <p:spPr bwMode="auto">
            <a:xfrm>
              <a:off x="3152830" y="1433801"/>
              <a:ext cx="641943" cy="224863"/>
            </a:xfrm>
            <a:custGeom>
              <a:avLst/>
              <a:gdLst>
                <a:gd name="T0" fmla="*/ 69 w 75"/>
                <a:gd name="T1" fmla="*/ 25 h 26"/>
                <a:gd name="T2" fmla="*/ 6 w 75"/>
                <a:gd name="T3" fmla="*/ 25 h 26"/>
                <a:gd name="T4" fmla="*/ 6 w 75"/>
                <a:gd name="T5" fmla="*/ 25 h 26"/>
                <a:gd name="T6" fmla="*/ 1 w 75"/>
                <a:gd name="T7" fmla="*/ 25 h 26"/>
                <a:gd name="T8" fmla="*/ 1 w 75"/>
                <a:gd name="T9" fmla="*/ 25 h 26"/>
                <a:gd name="T10" fmla="*/ 1 w 75"/>
                <a:gd name="T11" fmla="*/ 20 h 26"/>
                <a:gd name="T12" fmla="*/ 1 w 75"/>
                <a:gd name="T13" fmla="*/ 20 h 26"/>
                <a:gd name="T14" fmla="*/ 74 w 75"/>
                <a:gd name="T15" fmla="*/ 20 h 26"/>
                <a:gd name="T16" fmla="*/ 74 w 75"/>
                <a:gd name="T17" fmla="*/ 20 h 26"/>
                <a:gd name="T18" fmla="*/ 74 w 75"/>
                <a:gd name="T19" fmla="*/ 25 h 26"/>
                <a:gd name="T20" fmla="*/ 74 w 75"/>
                <a:gd name="T21" fmla="*/ 25 h 26"/>
                <a:gd name="T22" fmla="*/ 69 w 75"/>
                <a:gd name="T23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" h="26">
                  <a:moveTo>
                    <a:pt x="69" y="25"/>
                  </a:moveTo>
                  <a:cubicBezTo>
                    <a:pt x="52" y="7"/>
                    <a:pt x="23" y="7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4" y="26"/>
                    <a:pt x="2" y="26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0" y="23"/>
                    <a:pt x="0" y="21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21" y="0"/>
                    <a:pt x="54" y="0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5" y="21"/>
                    <a:pt x="75" y="23"/>
                    <a:pt x="74" y="25"/>
                  </a:cubicBezTo>
                  <a:cubicBezTo>
                    <a:pt x="74" y="25"/>
                    <a:pt x="74" y="25"/>
                    <a:pt x="74" y="25"/>
                  </a:cubicBezTo>
                  <a:cubicBezTo>
                    <a:pt x="72" y="26"/>
                    <a:pt x="70" y="26"/>
                    <a:pt x="69" y="25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143"/>
            <p:cNvSpPr>
              <a:spLocks/>
            </p:cNvSpPr>
            <p:nvPr/>
          </p:nvSpPr>
          <p:spPr bwMode="auto">
            <a:xfrm>
              <a:off x="3334170" y="1691305"/>
              <a:ext cx="297398" cy="119685"/>
            </a:xfrm>
            <a:custGeom>
              <a:avLst/>
              <a:gdLst>
                <a:gd name="T0" fmla="*/ 30 w 35"/>
                <a:gd name="T1" fmla="*/ 13 h 14"/>
                <a:gd name="T2" fmla="*/ 5 w 35"/>
                <a:gd name="T3" fmla="*/ 13 h 14"/>
                <a:gd name="T4" fmla="*/ 5 w 35"/>
                <a:gd name="T5" fmla="*/ 13 h 14"/>
                <a:gd name="T6" fmla="*/ 1 w 35"/>
                <a:gd name="T7" fmla="*/ 13 h 14"/>
                <a:gd name="T8" fmla="*/ 1 w 35"/>
                <a:gd name="T9" fmla="*/ 13 h 14"/>
                <a:gd name="T10" fmla="*/ 1 w 35"/>
                <a:gd name="T11" fmla="*/ 9 h 14"/>
                <a:gd name="T12" fmla="*/ 1 w 35"/>
                <a:gd name="T13" fmla="*/ 9 h 14"/>
                <a:gd name="T14" fmla="*/ 34 w 35"/>
                <a:gd name="T15" fmla="*/ 9 h 14"/>
                <a:gd name="T16" fmla="*/ 34 w 35"/>
                <a:gd name="T17" fmla="*/ 9 h 14"/>
                <a:gd name="T18" fmla="*/ 34 w 35"/>
                <a:gd name="T19" fmla="*/ 13 h 14"/>
                <a:gd name="T20" fmla="*/ 34 w 35"/>
                <a:gd name="T21" fmla="*/ 13 h 14"/>
                <a:gd name="T22" fmla="*/ 30 w 35"/>
                <a:gd name="T2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14">
                  <a:moveTo>
                    <a:pt x="30" y="13"/>
                  </a:moveTo>
                  <a:cubicBezTo>
                    <a:pt x="23" y="6"/>
                    <a:pt x="12" y="6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4"/>
                    <a:pt x="2" y="14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0" y="0"/>
                    <a:pt x="25" y="0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5" y="10"/>
                    <a:pt x="35" y="12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3" y="14"/>
                    <a:pt x="31" y="14"/>
                    <a:pt x="30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144"/>
            <p:cNvSpPr>
              <a:spLocks/>
            </p:cNvSpPr>
            <p:nvPr/>
          </p:nvSpPr>
          <p:spPr bwMode="auto">
            <a:xfrm>
              <a:off x="3399452" y="1818244"/>
              <a:ext cx="174086" cy="174087"/>
            </a:xfrm>
            <a:custGeom>
              <a:avLst/>
              <a:gdLst>
                <a:gd name="T0" fmla="*/ 3 w 20"/>
                <a:gd name="T1" fmla="*/ 17 h 20"/>
                <a:gd name="T2" fmla="*/ 3 w 20"/>
                <a:gd name="T3" fmla="*/ 4 h 20"/>
                <a:gd name="T4" fmla="*/ 16 w 20"/>
                <a:gd name="T5" fmla="*/ 4 h 20"/>
                <a:gd name="T6" fmla="*/ 16 w 20"/>
                <a:gd name="T7" fmla="*/ 17 h 20"/>
                <a:gd name="T8" fmla="*/ 3 w 20"/>
                <a:gd name="T9" fmla="*/ 1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3" y="17"/>
                  </a:moveTo>
                  <a:cubicBezTo>
                    <a:pt x="0" y="13"/>
                    <a:pt x="0" y="7"/>
                    <a:pt x="3" y="4"/>
                  </a:cubicBezTo>
                  <a:cubicBezTo>
                    <a:pt x="7" y="0"/>
                    <a:pt x="12" y="0"/>
                    <a:pt x="16" y="4"/>
                  </a:cubicBezTo>
                  <a:cubicBezTo>
                    <a:pt x="20" y="7"/>
                    <a:pt x="20" y="13"/>
                    <a:pt x="16" y="17"/>
                  </a:cubicBezTo>
                  <a:cubicBezTo>
                    <a:pt x="12" y="20"/>
                    <a:pt x="7" y="20"/>
                    <a:pt x="3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145"/>
            <p:cNvSpPr>
              <a:spLocks/>
            </p:cNvSpPr>
            <p:nvPr/>
          </p:nvSpPr>
          <p:spPr bwMode="auto">
            <a:xfrm>
              <a:off x="3247126" y="1553486"/>
              <a:ext cx="471484" cy="170461"/>
            </a:xfrm>
            <a:custGeom>
              <a:avLst/>
              <a:gdLst>
                <a:gd name="T0" fmla="*/ 50 w 55"/>
                <a:gd name="T1" fmla="*/ 19 h 20"/>
                <a:gd name="T2" fmla="*/ 6 w 55"/>
                <a:gd name="T3" fmla="*/ 19 h 20"/>
                <a:gd name="T4" fmla="*/ 6 w 55"/>
                <a:gd name="T5" fmla="*/ 19 h 20"/>
                <a:gd name="T6" fmla="*/ 1 w 55"/>
                <a:gd name="T7" fmla="*/ 19 h 20"/>
                <a:gd name="T8" fmla="*/ 1 w 55"/>
                <a:gd name="T9" fmla="*/ 19 h 20"/>
                <a:gd name="T10" fmla="*/ 1 w 55"/>
                <a:gd name="T11" fmla="*/ 15 h 20"/>
                <a:gd name="T12" fmla="*/ 1 w 55"/>
                <a:gd name="T13" fmla="*/ 15 h 20"/>
                <a:gd name="T14" fmla="*/ 54 w 55"/>
                <a:gd name="T15" fmla="*/ 15 h 20"/>
                <a:gd name="T16" fmla="*/ 54 w 55"/>
                <a:gd name="T17" fmla="*/ 15 h 20"/>
                <a:gd name="T18" fmla="*/ 54 w 55"/>
                <a:gd name="T19" fmla="*/ 19 h 20"/>
                <a:gd name="T20" fmla="*/ 54 w 55"/>
                <a:gd name="T21" fmla="*/ 19 h 20"/>
                <a:gd name="T22" fmla="*/ 50 w 55"/>
                <a:gd name="T23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20">
                  <a:moveTo>
                    <a:pt x="50" y="19"/>
                  </a:moveTo>
                  <a:cubicBezTo>
                    <a:pt x="37" y="7"/>
                    <a:pt x="18" y="7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4" y="20"/>
                    <a:pt x="2" y="20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18"/>
                    <a:pt x="0" y="16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6" y="0"/>
                    <a:pt x="39" y="0"/>
                    <a:pt x="54" y="15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55" y="16"/>
                    <a:pt x="55" y="18"/>
                    <a:pt x="54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3" y="20"/>
                    <a:pt x="51" y="20"/>
                    <a:pt x="50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146"/>
            <p:cNvSpPr>
              <a:spLocks/>
            </p:cNvSpPr>
            <p:nvPr/>
          </p:nvSpPr>
          <p:spPr bwMode="auto">
            <a:xfrm>
              <a:off x="3160083" y="1426547"/>
              <a:ext cx="645570" cy="213982"/>
            </a:xfrm>
            <a:custGeom>
              <a:avLst/>
              <a:gdLst>
                <a:gd name="T0" fmla="*/ 70 w 75"/>
                <a:gd name="T1" fmla="*/ 24 h 25"/>
                <a:gd name="T2" fmla="*/ 6 w 75"/>
                <a:gd name="T3" fmla="*/ 24 h 25"/>
                <a:gd name="T4" fmla="*/ 6 w 75"/>
                <a:gd name="T5" fmla="*/ 24 h 25"/>
                <a:gd name="T6" fmla="*/ 2 w 75"/>
                <a:gd name="T7" fmla="*/ 24 h 25"/>
                <a:gd name="T8" fmla="*/ 2 w 75"/>
                <a:gd name="T9" fmla="*/ 24 h 25"/>
                <a:gd name="T10" fmla="*/ 2 w 75"/>
                <a:gd name="T11" fmla="*/ 20 h 25"/>
                <a:gd name="T12" fmla="*/ 2 w 75"/>
                <a:gd name="T13" fmla="*/ 20 h 25"/>
                <a:gd name="T14" fmla="*/ 74 w 75"/>
                <a:gd name="T15" fmla="*/ 20 h 25"/>
                <a:gd name="T16" fmla="*/ 74 w 75"/>
                <a:gd name="T17" fmla="*/ 20 h 25"/>
                <a:gd name="T18" fmla="*/ 74 w 75"/>
                <a:gd name="T19" fmla="*/ 24 h 25"/>
                <a:gd name="T20" fmla="*/ 74 w 75"/>
                <a:gd name="T21" fmla="*/ 24 h 25"/>
                <a:gd name="T22" fmla="*/ 70 w 75"/>
                <a:gd name="T23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" h="25">
                  <a:moveTo>
                    <a:pt x="70" y="24"/>
                  </a:moveTo>
                  <a:cubicBezTo>
                    <a:pt x="52" y="7"/>
                    <a:pt x="23" y="7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5" y="25"/>
                    <a:pt x="3" y="25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0" y="23"/>
                    <a:pt x="0" y="21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1" y="0"/>
                    <a:pt x="54" y="0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5" y="21"/>
                    <a:pt x="75" y="23"/>
                    <a:pt x="74" y="24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73" y="25"/>
                    <a:pt x="71" y="25"/>
                    <a:pt x="70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6697805" y="1766704"/>
            <a:ext cx="686708" cy="683953"/>
            <a:chOff x="4084917" y="2315118"/>
            <a:chExt cx="903073" cy="899451"/>
          </a:xfrm>
        </p:grpSpPr>
        <p:sp>
          <p:nvSpPr>
            <p:cNvPr id="74" name="Oval 187"/>
            <p:cNvSpPr>
              <a:spLocks noChangeArrowheads="1"/>
            </p:cNvSpPr>
            <p:nvPr/>
          </p:nvSpPr>
          <p:spPr bwMode="auto">
            <a:xfrm>
              <a:off x="4084917" y="2315118"/>
              <a:ext cx="903073" cy="899451"/>
            </a:xfrm>
            <a:prstGeom prst="ellipse">
              <a:avLst/>
            </a:pr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Oval 188"/>
            <p:cNvSpPr>
              <a:spLocks noChangeArrowheads="1"/>
            </p:cNvSpPr>
            <p:nvPr/>
          </p:nvSpPr>
          <p:spPr bwMode="auto">
            <a:xfrm>
              <a:off x="4139319" y="2369520"/>
              <a:ext cx="794269" cy="794274"/>
            </a:xfrm>
            <a:prstGeom prst="ellipse">
              <a:avLst/>
            </a:prstGeom>
            <a:solidFill>
              <a:srgbClr val="3A98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189"/>
            <p:cNvSpPr>
              <a:spLocks/>
            </p:cNvSpPr>
            <p:nvPr/>
          </p:nvSpPr>
          <p:spPr bwMode="auto">
            <a:xfrm>
              <a:off x="4121185" y="2478325"/>
              <a:ext cx="692719" cy="721737"/>
            </a:xfrm>
            <a:custGeom>
              <a:avLst/>
              <a:gdLst>
                <a:gd name="T0" fmla="*/ 0 w 81"/>
                <a:gd name="T1" fmla="*/ 35 h 84"/>
                <a:gd name="T2" fmla="*/ 6 w 81"/>
                <a:gd name="T3" fmla="*/ 53 h 84"/>
                <a:gd name="T4" fmla="*/ 16 w 81"/>
                <a:gd name="T5" fmla="*/ 71 h 84"/>
                <a:gd name="T6" fmla="*/ 45 w 81"/>
                <a:gd name="T7" fmla="*/ 84 h 84"/>
                <a:gd name="T8" fmla="*/ 73 w 81"/>
                <a:gd name="T9" fmla="*/ 56 h 84"/>
                <a:gd name="T10" fmla="*/ 81 w 81"/>
                <a:gd name="T11" fmla="*/ 36 h 84"/>
                <a:gd name="T12" fmla="*/ 81 w 81"/>
                <a:gd name="T13" fmla="*/ 31 h 84"/>
                <a:gd name="T14" fmla="*/ 73 w 81"/>
                <a:gd name="T15" fmla="*/ 13 h 84"/>
                <a:gd name="T16" fmla="*/ 71 w 81"/>
                <a:gd name="T17" fmla="*/ 10 h 84"/>
                <a:gd name="T18" fmla="*/ 56 w 81"/>
                <a:gd name="T19" fmla="*/ 2 h 84"/>
                <a:gd name="T20" fmla="*/ 47 w 81"/>
                <a:gd name="T21" fmla="*/ 0 h 84"/>
                <a:gd name="T22" fmla="*/ 24 w 81"/>
                <a:gd name="T23" fmla="*/ 10 h 84"/>
                <a:gd name="T24" fmla="*/ 0 w 81"/>
                <a:gd name="T25" fmla="*/ 3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1" h="84">
                  <a:moveTo>
                    <a:pt x="0" y="35"/>
                  </a:moveTo>
                  <a:cubicBezTo>
                    <a:pt x="6" y="53"/>
                    <a:pt x="6" y="53"/>
                    <a:pt x="6" y="53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16" y="71"/>
                    <a:pt x="44" y="84"/>
                    <a:pt x="45" y="84"/>
                  </a:cubicBezTo>
                  <a:cubicBezTo>
                    <a:pt x="46" y="84"/>
                    <a:pt x="73" y="56"/>
                    <a:pt x="73" y="56"/>
                  </a:cubicBezTo>
                  <a:cubicBezTo>
                    <a:pt x="81" y="36"/>
                    <a:pt x="81" y="36"/>
                    <a:pt x="81" y="36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73" y="13"/>
                    <a:pt x="73" y="13"/>
                    <a:pt x="73" y="13"/>
                  </a:cubicBezTo>
                  <a:cubicBezTo>
                    <a:pt x="71" y="10"/>
                    <a:pt x="71" y="10"/>
                    <a:pt x="71" y="10"/>
                  </a:cubicBezTo>
                  <a:cubicBezTo>
                    <a:pt x="56" y="2"/>
                    <a:pt x="56" y="2"/>
                    <a:pt x="56" y="2"/>
                  </a:cubicBezTo>
                  <a:cubicBezTo>
                    <a:pt x="56" y="2"/>
                    <a:pt x="51" y="0"/>
                    <a:pt x="47" y="0"/>
                  </a:cubicBezTo>
                  <a:cubicBezTo>
                    <a:pt x="42" y="0"/>
                    <a:pt x="24" y="10"/>
                    <a:pt x="24" y="10"/>
                  </a:cubicBezTo>
                  <a:lnTo>
                    <a:pt x="0" y="35"/>
                  </a:lnTo>
                  <a:close/>
                </a:path>
              </a:pathLst>
            </a:cu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190"/>
            <p:cNvSpPr>
              <a:spLocks noEditPoints="1"/>
            </p:cNvSpPr>
            <p:nvPr/>
          </p:nvSpPr>
          <p:spPr bwMode="auto">
            <a:xfrm>
              <a:off x="4240869" y="2489205"/>
              <a:ext cx="573034" cy="573038"/>
            </a:xfrm>
            <a:custGeom>
              <a:avLst/>
              <a:gdLst>
                <a:gd name="T0" fmla="*/ 67 w 67"/>
                <a:gd name="T1" fmla="*/ 32 h 67"/>
                <a:gd name="T2" fmla="*/ 52 w 67"/>
                <a:gd name="T3" fmla="*/ 14 h 67"/>
                <a:gd name="T4" fmla="*/ 35 w 67"/>
                <a:gd name="T5" fmla="*/ 50 h 67"/>
                <a:gd name="T6" fmla="*/ 53 w 67"/>
                <a:gd name="T7" fmla="*/ 35 h 67"/>
                <a:gd name="T8" fmla="*/ 35 w 67"/>
                <a:gd name="T9" fmla="*/ 50 h 67"/>
                <a:gd name="T10" fmla="*/ 35 w 67"/>
                <a:gd name="T11" fmla="*/ 0 h 67"/>
                <a:gd name="T12" fmla="*/ 47 w 67"/>
                <a:gd name="T13" fmla="*/ 12 h 67"/>
                <a:gd name="T14" fmla="*/ 47 w 67"/>
                <a:gd name="T15" fmla="*/ 55 h 67"/>
                <a:gd name="T16" fmla="*/ 35 w 67"/>
                <a:gd name="T17" fmla="*/ 67 h 67"/>
                <a:gd name="T18" fmla="*/ 47 w 67"/>
                <a:gd name="T19" fmla="*/ 55 h 67"/>
                <a:gd name="T20" fmla="*/ 52 w 67"/>
                <a:gd name="T21" fmla="*/ 53 h 67"/>
                <a:gd name="T22" fmla="*/ 67 w 67"/>
                <a:gd name="T23" fmla="*/ 35 h 67"/>
                <a:gd name="T24" fmla="*/ 46 w 67"/>
                <a:gd name="T25" fmla="*/ 62 h 67"/>
                <a:gd name="T26" fmla="*/ 42 w 67"/>
                <a:gd name="T27" fmla="*/ 66 h 67"/>
                <a:gd name="T28" fmla="*/ 50 w 67"/>
                <a:gd name="T29" fmla="*/ 56 h 67"/>
                <a:gd name="T30" fmla="*/ 46 w 67"/>
                <a:gd name="T31" fmla="*/ 5 h 67"/>
                <a:gd name="T32" fmla="*/ 50 w 67"/>
                <a:gd name="T33" fmla="*/ 11 h 67"/>
                <a:gd name="T34" fmla="*/ 42 w 67"/>
                <a:gd name="T35" fmla="*/ 1 h 67"/>
                <a:gd name="T36" fmla="*/ 49 w 67"/>
                <a:gd name="T37" fmla="*/ 15 h 67"/>
                <a:gd name="T38" fmla="*/ 35 w 67"/>
                <a:gd name="T39" fmla="*/ 32 h 67"/>
                <a:gd name="T40" fmla="*/ 49 w 67"/>
                <a:gd name="T41" fmla="*/ 15 h 67"/>
                <a:gd name="T42" fmla="*/ 20 w 67"/>
                <a:gd name="T43" fmla="*/ 12 h 67"/>
                <a:gd name="T44" fmla="*/ 32 w 67"/>
                <a:gd name="T45" fmla="*/ 0 h 67"/>
                <a:gd name="T46" fmla="*/ 14 w 67"/>
                <a:gd name="T47" fmla="*/ 32 h 67"/>
                <a:gd name="T48" fmla="*/ 32 w 67"/>
                <a:gd name="T49" fmla="*/ 17 h 67"/>
                <a:gd name="T50" fmla="*/ 14 w 67"/>
                <a:gd name="T51" fmla="*/ 32 h 67"/>
                <a:gd name="T52" fmla="*/ 8 w 67"/>
                <a:gd name="T53" fmla="*/ 12 h 67"/>
                <a:gd name="T54" fmla="*/ 10 w 67"/>
                <a:gd name="T55" fmla="*/ 32 h 67"/>
                <a:gd name="T56" fmla="*/ 21 w 67"/>
                <a:gd name="T57" fmla="*/ 5 h 67"/>
                <a:gd name="T58" fmla="*/ 10 w 67"/>
                <a:gd name="T59" fmla="*/ 9 h 67"/>
                <a:gd name="T60" fmla="*/ 21 w 67"/>
                <a:gd name="T61" fmla="*/ 5 h 67"/>
                <a:gd name="T62" fmla="*/ 0 w 67"/>
                <a:gd name="T63" fmla="*/ 35 h 67"/>
                <a:gd name="T64" fmla="*/ 15 w 67"/>
                <a:gd name="T65" fmla="*/ 53 h 67"/>
                <a:gd name="T66" fmla="*/ 21 w 67"/>
                <a:gd name="T67" fmla="*/ 62 h 67"/>
                <a:gd name="T68" fmla="*/ 10 w 67"/>
                <a:gd name="T69" fmla="*/ 58 h 67"/>
                <a:gd name="T70" fmla="*/ 21 w 67"/>
                <a:gd name="T71" fmla="*/ 62 h 67"/>
                <a:gd name="T72" fmla="*/ 32 w 67"/>
                <a:gd name="T73" fmla="*/ 50 h 67"/>
                <a:gd name="T74" fmla="*/ 14 w 67"/>
                <a:gd name="T75" fmla="*/ 35 h 67"/>
                <a:gd name="T76" fmla="*/ 23 w 67"/>
                <a:gd name="T77" fmla="*/ 60 h 67"/>
                <a:gd name="T78" fmla="*/ 32 w 67"/>
                <a:gd name="T79" fmla="*/ 54 h 67"/>
                <a:gd name="T80" fmla="*/ 23 w 67"/>
                <a:gd name="T81" fmla="*/ 6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7" h="67">
                  <a:moveTo>
                    <a:pt x="56" y="32"/>
                  </a:moveTo>
                  <a:cubicBezTo>
                    <a:pt x="67" y="32"/>
                    <a:pt x="67" y="32"/>
                    <a:pt x="67" y="32"/>
                  </a:cubicBezTo>
                  <a:cubicBezTo>
                    <a:pt x="66" y="24"/>
                    <a:pt x="64" y="17"/>
                    <a:pt x="59" y="12"/>
                  </a:cubicBezTo>
                  <a:cubicBezTo>
                    <a:pt x="57" y="13"/>
                    <a:pt x="54" y="14"/>
                    <a:pt x="52" y="14"/>
                  </a:cubicBezTo>
                  <a:cubicBezTo>
                    <a:pt x="55" y="20"/>
                    <a:pt x="56" y="25"/>
                    <a:pt x="56" y="32"/>
                  </a:cubicBezTo>
                  <a:close/>
                  <a:moveTo>
                    <a:pt x="35" y="50"/>
                  </a:moveTo>
                  <a:cubicBezTo>
                    <a:pt x="40" y="50"/>
                    <a:pt x="44" y="51"/>
                    <a:pt x="49" y="52"/>
                  </a:cubicBezTo>
                  <a:cubicBezTo>
                    <a:pt x="51" y="47"/>
                    <a:pt x="53" y="41"/>
                    <a:pt x="53" y="35"/>
                  </a:cubicBezTo>
                  <a:cubicBezTo>
                    <a:pt x="35" y="35"/>
                    <a:pt x="35" y="35"/>
                    <a:pt x="35" y="35"/>
                  </a:cubicBezTo>
                  <a:lnTo>
                    <a:pt x="35" y="50"/>
                  </a:lnTo>
                  <a:close/>
                  <a:moveTo>
                    <a:pt x="43" y="7"/>
                  </a:moveTo>
                  <a:cubicBezTo>
                    <a:pt x="41" y="4"/>
                    <a:pt x="38" y="2"/>
                    <a:pt x="35" y="0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9" y="14"/>
                    <a:pt x="43" y="13"/>
                    <a:pt x="47" y="12"/>
                  </a:cubicBezTo>
                  <a:cubicBezTo>
                    <a:pt x="46" y="10"/>
                    <a:pt x="45" y="9"/>
                    <a:pt x="43" y="7"/>
                  </a:cubicBezTo>
                  <a:close/>
                  <a:moveTo>
                    <a:pt x="47" y="55"/>
                  </a:moveTo>
                  <a:cubicBezTo>
                    <a:pt x="43" y="54"/>
                    <a:pt x="39" y="54"/>
                    <a:pt x="35" y="54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8" y="65"/>
                    <a:pt x="41" y="63"/>
                    <a:pt x="43" y="60"/>
                  </a:cubicBezTo>
                  <a:cubicBezTo>
                    <a:pt x="45" y="58"/>
                    <a:pt x="46" y="57"/>
                    <a:pt x="47" y="55"/>
                  </a:cubicBezTo>
                  <a:close/>
                  <a:moveTo>
                    <a:pt x="56" y="35"/>
                  </a:moveTo>
                  <a:cubicBezTo>
                    <a:pt x="56" y="41"/>
                    <a:pt x="55" y="47"/>
                    <a:pt x="52" y="53"/>
                  </a:cubicBezTo>
                  <a:cubicBezTo>
                    <a:pt x="54" y="54"/>
                    <a:pt x="57" y="54"/>
                    <a:pt x="59" y="55"/>
                  </a:cubicBezTo>
                  <a:cubicBezTo>
                    <a:pt x="64" y="50"/>
                    <a:pt x="67" y="43"/>
                    <a:pt x="67" y="35"/>
                  </a:cubicBezTo>
                  <a:lnTo>
                    <a:pt x="56" y="35"/>
                  </a:lnTo>
                  <a:close/>
                  <a:moveTo>
                    <a:pt x="46" y="62"/>
                  </a:moveTo>
                  <a:cubicBezTo>
                    <a:pt x="46" y="62"/>
                    <a:pt x="46" y="62"/>
                    <a:pt x="46" y="62"/>
                  </a:cubicBezTo>
                  <a:cubicBezTo>
                    <a:pt x="45" y="64"/>
                    <a:pt x="43" y="65"/>
                    <a:pt x="42" y="66"/>
                  </a:cubicBezTo>
                  <a:cubicBezTo>
                    <a:pt x="47" y="65"/>
                    <a:pt x="52" y="62"/>
                    <a:pt x="57" y="58"/>
                  </a:cubicBezTo>
                  <a:cubicBezTo>
                    <a:pt x="55" y="57"/>
                    <a:pt x="53" y="56"/>
                    <a:pt x="50" y="56"/>
                  </a:cubicBezTo>
                  <a:cubicBezTo>
                    <a:pt x="49" y="58"/>
                    <a:pt x="48" y="60"/>
                    <a:pt x="46" y="62"/>
                  </a:cubicBezTo>
                  <a:close/>
                  <a:moveTo>
                    <a:pt x="46" y="5"/>
                  </a:move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49" y="9"/>
                    <a:pt x="50" y="11"/>
                  </a:cubicBezTo>
                  <a:cubicBezTo>
                    <a:pt x="53" y="11"/>
                    <a:pt x="55" y="10"/>
                    <a:pt x="57" y="9"/>
                  </a:cubicBezTo>
                  <a:cubicBezTo>
                    <a:pt x="52" y="5"/>
                    <a:pt x="47" y="3"/>
                    <a:pt x="42" y="1"/>
                  </a:cubicBezTo>
                  <a:cubicBezTo>
                    <a:pt x="43" y="2"/>
                    <a:pt x="45" y="4"/>
                    <a:pt x="46" y="5"/>
                  </a:cubicBezTo>
                  <a:close/>
                  <a:moveTo>
                    <a:pt x="49" y="15"/>
                  </a:moveTo>
                  <a:cubicBezTo>
                    <a:pt x="44" y="16"/>
                    <a:pt x="40" y="17"/>
                    <a:pt x="35" y="17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53" y="26"/>
                    <a:pt x="51" y="20"/>
                    <a:pt x="49" y="15"/>
                  </a:cubicBezTo>
                  <a:close/>
                  <a:moveTo>
                    <a:pt x="23" y="7"/>
                  </a:moveTo>
                  <a:cubicBezTo>
                    <a:pt x="22" y="9"/>
                    <a:pt x="21" y="10"/>
                    <a:pt x="20" y="12"/>
                  </a:cubicBezTo>
                  <a:cubicBezTo>
                    <a:pt x="23" y="13"/>
                    <a:pt x="27" y="14"/>
                    <a:pt x="32" y="14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9" y="2"/>
                    <a:pt x="26" y="4"/>
                    <a:pt x="23" y="7"/>
                  </a:cubicBezTo>
                  <a:close/>
                  <a:moveTo>
                    <a:pt x="14" y="32"/>
                  </a:moveTo>
                  <a:cubicBezTo>
                    <a:pt x="32" y="32"/>
                    <a:pt x="32" y="32"/>
                    <a:pt x="32" y="32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27" y="17"/>
                    <a:pt x="22" y="16"/>
                    <a:pt x="18" y="15"/>
                  </a:cubicBezTo>
                  <a:cubicBezTo>
                    <a:pt x="15" y="20"/>
                    <a:pt x="14" y="26"/>
                    <a:pt x="14" y="32"/>
                  </a:cubicBezTo>
                  <a:close/>
                  <a:moveTo>
                    <a:pt x="15" y="14"/>
                  </a:moveTo>
                  <a:cubicBezTo>
                    <a:pt x="12" y="14"/>
                    <a:pt x="10" y="13"/>
                    <a:pt x="8" y="12"/>
                  </a:cubicBezTo>
                  <a:cubicBezTo>
                    <a:pt x="3" y="17"/>
                    <a:pt x="0" y="24"/>
                    <a:pt x="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1" y="25"/>
                    <a:pt x="12" y="20"/>
                    <a:pt x="15" y="14"/>
                  </a:cubicBezTo>
                  <a:close/>
                  <a:moveTo>
                    <a:pt x="21" y="5"/>
                  </a:moveTo>
                  <a:cubicBezTo>
                    <a:pt x="22" y="4"/>
                    <a:pt x="23" y="2"/>
                    <a:pt x="25" y="1"/>
                  </a:cubicBezTo>
                  <a:cubicBezTo>
                    <a:pt x="19" y="3"/>
                    <a:pt x="14" y="5"/>
                    <a:pt x="10" y="9"/>
                  </a:cubicBezTo>
                  <a:cubicBezTo>
                    <a:pt x="12" y="10"/>
                    <a:pt x="14" y="11"/>
                    <a:pt x="16" y="11"/>
                  </a:cubicBezTo>
                  <a:cubicBezTo>
                    <a:pt x="17" y="9"/>
                    <a:pt x="19" y="7"/>
                    <a:pt x="21" y="5"/>
                  </a:cubicBezTo>
                  <a:close/>
                  <a:moveTo>
                    <a:pt x="1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3" y="50"/>
                    <a:pt x="8" y="55"/>
                  </a:cubicBezTo>
                  <a:cubicBezTo>
                    <a:pt x="10" y="54"/>
                    <a:pt x="12" y="54"/>
                    <a:pt x="15" y="53"/>
                  </a:cubicBezTo>
                  <a:cubicBezTo>
                    <a:pt x="12" y="47"/>
                    <a:pt x="10" y="41"/>
                    <a:pt x="10" y="35"/>
                  </a:cubicBezTo>
                  <a:close/>
                  <a:moveTo>
                    <a:pt x="21" y="62"/>
                  </a:moveTo>
                  <a:cubicBezTo>
                    <a:pt x="19" y="60"/>
                    <a:pt x="17" y="58"/>
                    <a:pt x="16" y="56"/>
                  </a:cubicBezTo>
                  <a:cubicBezTo>
                    <a:pt x="14" y="56"/>
                    <a:pt x="12" y="57"/>
                    <a:pt x="10" y="58"/>
                  </a:cubicBezTo>
                  <a:cubicBezTo>
                    <a:pt x="14" y="62"/>
                    <a:pt x="19" y="65"/>
                    <a:pt x="25" y="66"/>
                  </a:cubicBezTo>
                  <a:cubicBezTo>
                    <a:pt x="23" y="65"/>
                    <a:pt x="22" y="64"/>
                    <a:pt x="21" y="62"/>
                  </a:cubicBezTo>
                  <a:close/>
                  <a:moveTo>
                    <a:pt x="18" y="52"/>
                  </a:moveTo>
                  <a:cubicBezTo>
                    <a:pt x="22" y="51"/>
                    <a:pt x="27" y="50"/>
                    <a:pt x="32" y="50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41"/>
                    <a:pt x="15" y="47"/>
                    <a:pt x="18" y="52"/>
                  </a:cubicBezTo>
                  <a:close/>
                  <a:moveTo>
                    <a:pt x="23" y="60"/>
                  </a:moveTo>
                  <a:cubicBezTo>
                    <a:pt x="26" y="63"/>
                    <a:pt x="29" y="65"/>
                    <a:pt x="32" y="67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27" y="54"/>
                    <a:pt x="23" y="54"/>
                    <a:pt x="20" y="55"/>
                  </a:cubicBezTo>
                  <a:cubicBezTo>
                    <a:pt x="21" y="57"/>
                    <a:pt x="22" y="58"/>
                    <a:pt x="23" y="60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191"/>
            <p:cNvSpPr>
              <a:spLocks noEditPoints="1"/>
            </p:cNvSpPr>
            <p:nvPr/>
          </p:nvSpPr>
          <p:spPr bwMode="auto">
            <a:xfrm>
              <a:off x="4248123" y="2478325"/>
              <a:ext cx="576661" cy="576664"/>
            </a:xfrm>
            <a:custGeom>
              <a:avLst/>
              <a:gdLst>
                <a:gd name="T0" fmla="*/ 67 w 67"/>
                <a:gd name="T1" fmla="*/ 31 h 67"/>
                <a:gd name="T2" fmla="*/ 52 w 67"/>
                <a:gd name="T3" fmla="*/ 14 h 67"/>
                <a:gd name="T4" fmla="*/ 35 w 67"/>
                <a:gd name="T5" fmla="*/ 50 h 67"/>
                <a:gd name="T6" fmla="*/ 53 w 67"/>
                <a:gd name="T7" fmla="*/ 35 h 67"/>
                <a:gd name="T8" fmla="*/ 35 w 67"/>
                <a:gd name="T9" fmla="*/ 50 h 67"/>
                <a:gd name="T10" fmla="*/ 35 w 67"/>
                <a:gd name="T11" fmla="*/ 0 h 67"/>
                <a:gd name="T12" fmla="*/ 47 w 67"/>
                <a:gd name="T13" fmla="*/ 12 h 67"/>
                <a:gd name="T14" fmla="*/ 47 w 67"/>
                <a:gd name="T15" fmla="*/ 55 h 67"/>
                <a:gd name="T16" fmla="*/ 35 w 67"/>
                <a:gd name="T17" fmla="*/ 67 h 67"/>
                <a:gd name="T18" fmla="*/ 47 w 67"/>
                <a:gd name="T19" fmla="*/ 55 h 67"/>
                <a:gd name="T20" fmla="*/ 52 w 67"/>
                <a:gd name="T21" fmla="*/ 53 h 67"/>
                <a:gd name="T22" fmla="*/ 67 w 67"/>
                <a:gd name="T23" fmla="*/ 35 h 67"/>
                <a:gd name="T24" fmla="*/ 46 w 67"/>
                <a:gd name="T25" fmla="*/ 62 h 67"/>
                <a:gd name="T26" fmla="*/ 42 w 67"/>
                <a:gd name="T27" fmla="*/ 66 h 67"/>
                <a:gd name="T28" fmla="*/ 51 w 67"/>
                <a:gd name="T29" fmla="*/ 56 h 67"/>
                <a:gd name="T30" fmla="*/ 46 w 67"/>
                <a:gd name="T31" fmla="*/ 5 h 67"/>
                <a:gd name="T32" fmla="*/ 51 w 67"/>
                <a:gd name="T33" fmla="*/ 11 h 67"/>
                <a:gd name="T34" fmla="*/ 42 w 67"/>
                <a:gd name="T35" fmla="*/ 1 h 67"/>
                <a:gd name="T36" fmla="*/ 49 w 67"/>
                <a:gd name="T37" fmla="*/ 15 h 67"/>
                <a:gd name="T38" fmla="*/ 35 w 67"/>
                <a:gd name="T39" fmla="*/ 31 h 67"/>
                <a:gd name="T40" fmla="*/ 49 w 67"/>
                <a:gd name="T41" fmla="*/ 15 h 67"/>
                <a:gd name="T42" fmla="*/ 20 w 67"/>
                <a:gd name="T43" fmla="*/ 12 h 67"/>
                <a:gd name="T44" fmla="*/ 32 w 67"/>
                <a:gd name="T45" fmla="*/ 0 h 67"/>
                <a:gd name="T46" fmla="*/ 14 w 67"/>
                <a:gd name="T47" fmla="*/ 31 h 67"/>
                <a:gd name="T48" fmla="*/ 32 w 67"/>
                <a:gd name="T49" fmla="*/ 17 h 67"/>
                <a:gd name="T50" fmla="*/ 14 w 67"/>
                <a:gd name="T51" fmla="*/ 31 h 67"/>
                <a:gd name="T52" fmla="*/ 8 w 67"/>
                <a:gd name="T53" fmla="*/ 12 h 67"/>
                <a:gd name="T54" fmla="*/ 11 w 67"/>
                <a:gd name="T55" fmla="*/ 31 h 67"/>
                <a:gd name="T56" fmla="*/ 21 w 67"/>
                <a:gd name="T57" fmla="*/ 5 h 67"/>
                <a:gd name="T58" fmla="*/ 10 w 67"/>
                <a:gd name="T59" fmla="*/ 9 h 67"/>
                <a:gd name="T60" fmla="*/ 21 w 67"/>
                <a:gd name="T61" fmla="*/ 5 h 67"/>
                <a:gd name="T62" fmla="*/ 0 w 67"/>
                <a:gd name="T63" fmla="*/ 35 h 67"/>
                <a:gd name="T64" fmla="*/ 15 w 67"/>
                <a:gd name="T65" fmla="*/ 53 h 67"/>
                <a:gd name="T66" fmla="*/ 21 w 67"/>
                <a:gd name="T67" fmla="*/ 62 h 67"/>
                <a:gd name="T68" fmla="*/ 10 w 67"/>
                <a:gd name="T69" fmla="*/ 58 h 67"/>
                <a:gd name="T70" fmla="*/ 21 w 67"/>
                <a:gd name="T71" fmla="*/ 62 h 67"/>
                <a:gd name="T72" fmla="*/ 32 w 67"/>
                <a:gd name="T73" fmla="*/ 50 h 67"/>
                <a:gd name="T74" fmla="*/ 14 w 67"/>
                <a:gd name="T75" fmla="*/ 35 h 67"/>
                <a:gd name="T76" fmla="*/ 23 w 67"/>
                <a:gd name="T77" fmla="*/ 60 h 67"/>
                <a:gd name="T78" fmla="*/ 32 w 67"/>
                <a:gd name="T79" fmla="*/ 53 h 67"/>
                <a:gd name="T80" fmla="*/ 23 w 67"/>
                <a:gd name="T81" fmla="*/ 6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7" h="67">
                  <a:moveTo>
                    <a:pt x="57" y="31"/>
                  </a:moveTo>
                  <a:cubicBezTo>
                    <a:pt x="67" y="31"/>
                    <a:pt x="67" y="31"/>
                    <a:pt x="67" y="31"/>
                  </a:cubicBezTo>
                  <a:cubicBezTo>
                    <a:pt x="67" y="24"/>
                    <a:pt x="64" y="17"/>
                    <a:pt x="59" y="12"/>
                  </a:cubicBezTo>
                  <a:cubicBezTo>
                    <a:pt x="57" y="13"/>
                    <a:pt x="55" y="13"/>
                    <a:pt x="52" y="14"/>
                  </a:cubicBezTo>
                  <a:cubicBezTo>
                    <a:pt x="55" y="19"/>
                    <a:pt x="56" y="25"/>
                    <a:pt x="57" y="31"/>
                  </a:cubicBezTo>
                  <a:close/>
                  <a:moveTo>
                    <a:pt x="35" y="50"/>
                  </a:moveTo>
                  <a:cubicBezTo>
                    <a:pt x="40" y="50"/>
                    <a:pt x="45" y="51"/>
                    <a:pt x="49" y="52"/>
                  </a:cubicBezTo>
                  <a:cubicBezTo>
                    <a:pt x="52" y="47"/>
                    <a:pt x="53" y="41"/>
                    <a:pt x="53" y="35"/>
                  </a:cubicBezTo>
                  <a:cubicBezTo>
                    <a:pt x="35" y="35"/>
                    <a:pt x="35" y="35"/>
                    <a:pt x="35" y="35"/>
                  </a:cubicBezTo>
                  <a:lnTo>
                    <a:pt x="35" y="50"/>
                  </a:lnTo>
                  <a:close/>
                  <a:moveTo>
                    <a:pt x="44" y="7"/>
                  </a:moveTo>
                  <a:cubicBezTo>
                    <a:pt x="41" y="4"/>
                    <a:pt x="38" y="2"/>
                    <a:pt x="35" y="0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9" y="13"/>
                    <a:pt x="43" y="13"/>
                    <a:pt x="47" y="12"/>
                  </a:cubicBezTo>
                  <a:cubicBezTo>
                    <a:pt x="46" y="10"/>
                    <a:pt x="45" y="9"/>
                    <a:pt x="44" y="7"/>
                  </a:cubicBezTo>
                  <a:close/>
                  <a:moveTo>
                    <a:pt x="47" y="55"/>
                  </a:moveTo>
                  <a:cubicBezTo>
                    <a:pt x="43" y="54"/>
                    <a:pt x="39" y="53"/>
                    <a:pt x="35" y="53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8" y="65"/>
                    <a:pt x="41" y="63"/>
                    <a:pt x="44" y="60"/>
                  </a:cubicBezTo>
                  <a:cubicBezTo>
                    <a:pt x="45" y="58"/>
                    <a:pt x="46" y="57"/>
                    <a:pt x="47" y="55"/>
                  </a:cubicBezTo>
                  <a:close/>
                  <a:moveTo>
                    <a:pt x="57" y="35"/>
                  </a:moveTo>
                  <a:cubicBezTo>
                    <a:pt x="56" y="41"/>
                    <a:pt x="55" y="47"/>
                    <a:pt x="52" y="53"/>
                  </a:cubicBezTo>
                  <a:cubicBezTo>
                    <a:pt x="55" y="53"/>
                    <a:pt x="57" y="54"/>
                    <a:pt x="59" y="55"/>
                  </a:cubicBezTo>
                  <a:cubicBezTo>
                    <a:pt x="64" y="50"/>
                    <a:pt x="67" y="42"/>
                    <a:pt x="67" y="35"/>
                  </a:cubicBezTo>
                  <a:lnTo>
                    <a:pt x="57" y="35"/>
                  </a:lnTo>
                  <a:close/>
                  <a:moveTo>
                    <a:pt x="46" y="62"/>
                  </a:moveTo>
                  <a:cubicBezTo>
                    <a:pt x="46" y="62"/>
                    <a:pt x="46" y="62"/>
                    <a:pt x="46" y="62"/>
                  </a:cubicBezTo>
                  <a:cubicBezTo>
                    <a:pt x="45" y="63"/>
                    <a:pt x="44" y="65"/>
                    <a:pt x="42" y="66"/>
                  </a:cubicBezTo>
                  <a:cubicBezTo>
                    <a:pt x="48" y="64"/>
                    <a:pt x="53" y="62"/>
                    <a:pt x="57" y="58"/>
                  </a:cubicBezTo>
                  <a:cubicBezTo>
                    <a:pt x="55" y="57"/>
                    <a:pt x="53" y="56"/>
                    <a:pt x="51" y="56"/>
                  </a:cubicBezTo>
                  <a:cubicBezTo>
                    <a:pt x="49" y="58"/>
                    <a:pt x="48" y="60"/>
                    <a:pt x="46" y="62"/>
                  </a:cubicBezTo>
                  <a:close/>
                  <a:moveTo>
                    <a:pt x="46" y="5"/>
                  </a:move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49" y="9"/>
                    <a:pt x="51" y="11"/>
                  </a:cubicBezTo>
                  <a:cubicBezTo>
                    <a:pt x="53" y="11"/>
                    <a:pt x="55" y="10"/>
                    <a:pt x="57" y="9"/>
                  </a:cubicBezTo>
                  <a:cubicBezTo>
                    <a:pt x="53" y="5"/>
                    <a:pt x="48" y="2"/>
                    <a:pt x="42" y="1"/>
                  </a:cubicBezTo>
                  <a:cubicBezTo>
                    <a:pt x="44" y="2"/>
                    <a:pt x="45" y="3"/>
                    <a:pt x="46" y="5"/>
                  </a:cubicBezTo>
                  <a:close/>
                  <a:moveTo>
                    <a:pt x="49" y="15"/>
                  </a:moveTo>
                  <a:cubicBezTo>
                    <a:pt x="45" y="16"/>
                    <a:pt x="40" y="17"/>
                    <a:pt x="35" y="17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53" y="31"/>
                    <a:pt x="53" y="31"/>
                    <a:pt x="53" y="31"/>
                  </a:cubicBezTo>
                  <a:cubicBezTo>
                    <a:pt x="53" y="25"/>
                    <a:pt x="51" y="20"/>
                    <a:pt x="49" y="15"/>
                  </a:cubicBezTo>
                  <a:close/>
                  <a:moveTo>
                    <a:pt x="23" y="7"/>
                  </a:moveTo>
                  <a:cubicBezTo>
                    <a:pt x="22" y="9"/>
                    <a:pt x="21" y="10"/>
                    <a:pt x="20" y="12"/>
                  </a:cubicBezTo>
                  <a:cubicBezTo>
                    <a:pt x="24" y="13"/>
                    <a:pt x="28" y="13"/>
                    <a:pt x="32" y="13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9" y="2"/>
                    <a:pt x="26" y="4"/>
                    <a:pt x="23" y="7"/>
                  </a:cubicBezTo>
                  <a:close/>
                  <a:moveTo>
                    <a:pt x="14" y="31"/>
                  </a:moveTo>
                  <a:cubicBezTo>
                    <a:pt x="32" y="31"/>
                    <a:pt x="32" y="31"/>
                    <a:pt x="32" y="31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27" y="17"/>
                    <a:pt x="23" y="16"/>
                    <a:pt x="18" y="15"/>
                  </a:cubicBezTo>
                  <a:cubicBezTo>
                    <a:pt x="16" y="20"/>
                    <a:pt x="14" y="25"/>
                    <a:pt x="14" y="31"/>
                  </a:cubicBezTo>
                  <a:close/>
                  <a:moveTo>
                    <a:pt x="15" y="14"/>
                  </a:moveTo>
                  <a:cubicBezTo>
                    <a:pt x="12" y="13"/>
                    <a:pt x="10" y="13"/>
                    <a:pt x="8" y="12"/>
                  </a:cubicBezTo>
                  <a:cubicBezTo>
                    <a:pt x="3" y="17"/>
                    <a:pt x="0" y="24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25"/>
                    <a:pt x="12" y="19"/>
                    <a:pt x="15" y="14"/>
                  </a:cubicBezTo>
                  <a:close/>
                  <a:moveTo>
                    <a:pt x="21" y="5"/>
                  </a:moveTo>
                  <a:cubicBezTo>
                    <a:pt x="22" y="3"/>
                    <a:pt x="24" y="2"/>
                    <a:pt x="25" y="1"/>
                  </a:cubicBezTo>
                  <a:cubicBezTo>
                    <a:pt x="19" y="2"/>
                    <a:pt x="14" y="5"/>
                    <a:pt x="10" y="9"/>
                  </a:cubicBezTo>
                  <a:cubicBezTo>
                    <a:pt x="12" y="10"/>
                    <a:pt x="14" y="11"/>
                    <a:pt x="16" y="11"/>
                  </a:cubicBezTo>
                  <a:cubicBezTo>
                    <a:pt x="18" y="9"/>
                    <a:pt x="19" y="7"/>
                    <a:pt x="21" y="5"/>
                  </a:cubicBezTo>
                  <a:close/>
                  <a:moveTo>
                    <a:pt x="1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42"/>
                    <a:pt x="3" y="50"/>
                    <a:pt x="8" y="55"/>
                  </a:cubicBezTo>
                  <a:cubicBezTo>
                    <a:pt x="10" y="54"/>
                    <a:pt x="12" y="53"/>
                    <a:pt x="15" y="53"/>
                  </a:cubicBezTo>
                  <a:cubicBezTo>
                    <a:pt x="12" y="47"/>
                    <a:pt x="11" y="41"/>
                    <a:pt x="10" y="35"/>
                  </a:cubicBezTo>
                  <a:close/>
                  <a:moveTo>
                    <a:pt x="21" y="62"/>
                  </a:moveTo>
                  <a:cubicBezTo>
                    <a:pt x="19" y="60"/>
                    <a:pt x="18" y="58"/>
                    <a:pt x="16" y="56"/>
                  </a:cubicBezTo>
                  <a:cubicBezTo>
                    <a:pt x="14" y="56"/>
                    <a:pt x="12" y="57"/>
                    <a:pt x="10" y="58"/>
                  </a:cubicBezTo>
                  <a:cubicBezTo>
                    <a:pt x="14" y="62"/>
                    <a:pt x="19" y="64"/>
                    <a:pt x="25" y="66"/>
                  </a:cubicBezTo>
                  <a:cubicBezTo>
                    <a:pt x="24" y="65"/>
                    <a:pt x="22" y="63"/>
                    <a:pt x="21" y="62"/>
                  </a:cubicBezTo>
                  <a:close/>
                  <a:moveTo>
                    <a:pt x="18" y="52"/>
                  </a:moveTo>
                  <a:cubicBezTo>
                    <a:pt x="23" y="51"/>
                    <a:pt x="27" y="50"/>
                    <a:pt x="32" y="50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41"/>
                    <a:pt x="16" y="47"/>
                    <a:pt x="18" y="52"/>
                  </a:cubicBezTo>
                  <a:close/>
                  <a:moveTo>
                    <a:pt x="23" y="60"/>
                  </a:moveTo>
                  <a:cubicBezTo>
                    <a:pt x="26" y="63"/>
                    <a:pt x="29" y="65"/>
                    <a:pt x="32" y="67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28" y="53"/>
                    <a:pt x="24" y="54"/>
                    <a:pt x="20" y="55"/>
                  </a:cubicBezTo>
                  <a:cubicBezTo>
                    <a:pt x="21" y="57"/>
                    <a:pt x="22" y="58"/>
                    <a:pt x="23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2508374" y="1896659"/>
            <a:ext cx="634690" cy="634694"/>
            <a:chOff x="3033145" y="2315118"/>
            <a:chExt cx="899446" cy="899451"/>
          </a:xfrm>
        </p:grpSpPr>
        <p:sp>
          <p:nvSpPr>
            <p:cNvPr id="80" name="Oval 208"/>
            <p:cNvSpPr>
              <a:spLocks noChangeArrowheads="1"/>
            </p:cNvSpPr>
            <p:nvPr/>
          </p:nvSpPr>
          <p:spPr bwMode="auto">
            <a:xfrm>
              <a:off x="3033145" y="2315118"/>
              <a:ext cx="899446" cy="899451"/>
            </a:xfrm>
            <a:prstGeom prst="ellipse">
              <a:avLst/>
            </a:pr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Oval 209"/>
            <p:cNvSpPr>
              <a:spLocks noChangeArrowheads="1"/>
            </p:cNvSpPr>
            <p:nvPr/>
          </p:nvSpPr>
          <p:spPr bwMode="auto">
            <a:xfrm>
              <a:off x="3083920" y="2369520"/>
              <a:ext cx="797896" cy="794274"/>
            </a:xfrm>
            <a:prstGeom prst="ellipse">
              <a:avLst/>
            </a:prstGeom>
            <a:solidFill>
              <a:srgbClr val="E545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210"/>
            <p:cNvSpPr>
              <a:spLocks/>
            </p:cNvSpPr>
            <p:nvPr/>
          </p:nvSpPr>
          <p:spPr bwMode="auto">
            <a:xfrm>
              <a:off x="3058533" y="2590756"/>
              <a:ext cx="667331" cy="598425"/>
            </a:xfrm>
            <a:custGeom>
              <a:avLst/>
              <a:gdLst>
                <a:gd name="T0" fmla="*/ 33 w 184"/>
                <a:gd name="T1" fmla="*/ 0 h 165"/>
                <a:gd name="T2" fmla="*/ 0 w 184"/>
                <a:gd name="T3" fmla="*/ 35 h 165"/>
                <a:gd name="T4" fmla="*/ 26 w 184"/>
                <a:gd name="T5" fmla="*/ 125 h 165"/>
                <a:gd name="T6" fmla="*/ 90 w 184"/>
                <a:gd name="T7" fmla="*/ 161 h 165"/>
                <a:gd name="T8" fmla="*/ 123 w 184"/>
                <a:gd name="T9" fmla="*/ 165 h 165"/>
                <a:gd name="T10" fmla="*/ 165 w 184"/>
                <a:gd name="T11" fmla="*/ 123 h 165"/>
                <a:gd name="T12" fmla="*/ 156 w 184"/>
                <a:gd name="T13" fmla="*/ 102 h 165"/>
                <a:gd name="T14" fmla="*/ 170 w 184"/>
                <a:gd name="T15" fmla="*/ 87 h 165"/>
                <a:gd name="T16" fmla="*/ 184 w 184"/>
                <a:gd name="T17" fmla="*/ 31 h 165"/>
                <a:gd name="T18" fmla="*/ 83 w 184"/>
                <a:gd name="T19" fmla="*/ 28 h 165"/>
                <a:gd name="T20" fmla="*/ 76 w 184"/>
                <a:gd name="T21" fmla="*/ 5 h 165"/>
                <a:gd name="T22" fmla="*/ 50 w 184"/>
                <a:gd name="T23" fmla="*/ 0 h 165"/>
                <a:gd name="T24" fmla="*/ 33 w 184"/>
                <a:gd name="T25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4" h="165">
                  <a:moveTo>
                    <a:pt x="33" y="0"/>
                  </a:moveTo>
                  <a:lnTo>
                    <a:pt x="0" y="35"/>
                  </a:lnTo>
                  <a:lnTo>
                    <a:pt x="26" y="125"/>
                  </a:lnTo>
                  <a:lnTo>
                    <a:pt x="90" y="161"/>
                  </a:lnTo>
                  <a:lnTo>
                    <a:pt x="123" y="165"/>
                  </a:lnTo>
                  <a:lnTo>
                    <a:pt x="165" y="123"/>
                  </a:lnTo>
                  <a:lnTo>
                    <a:pt x="156" y="102"/>
                  </a:lnTo>
                  <a:lnTo>
                    <a:pt x="170" y="87"/>
                  </a:lnTo>
                  <a:lnTo>
                    <a:pt x="184" y="31"/>
                  </a:lnTo>
                  <a:lnTo>
                    <a:pt x="83" y="28"/>
                  </a:lnTo>
                  <a:lnTo>
                    <a:pt x="76" y="5"/>
                  </a:lnTo>
                  <a:lnTo>
                    <a:pt x="50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Oval 211"/>
            <p:cNvSpPr>
              <a:spLocks noChangeArrowheads="1"/>
            </p:cNvSpPr>
            <p:nvPr/>
          </p:nvSpPr>
          <p:spPr bwMode="auto">
            <a:xfrm>
              <a:off x="3392198" y="2949811"/>
              <a:ext cx="101550" cy="94297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Oval 212"/>
            <p:cNvSpPr>
              <a:spLocks noChangeArrowheads="1"/>
            </p:cNvSpPr>
            <p:nvPr/>
          </p:nvSpPr>
          <p:spPr bwMode="auto">
            <a:xfrm>
              <a:off x="3573538" y="2949811"/>
              <a:ext cx="94297" cy="94297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Freeform 213"/>
            <p:cNvSpPr>
              <a:spLocks noEditPoints="1"/>
            </p:cNvSpPr>
            <p:nvPr/>
          </p:nvSpPr>
          <p:spPr bwMode="auto">
            <a:xfrm>
              <a:off x="3178217" y="2583503"/>
              <a:ext cx="591168" cy="340921"/>
            </a:xfrm>
            <a:custGeom>
              <a:avLst/>
              <a:gdLst>
                <a:gd name="T0" fmla="*/ 66 w 69"/>
                <a:gd name="T1" fmla="*/ 12 h 40"/>
                <a:gd name="T2" fmla="*/ 26 w 69"/>
                <a:gd name="T3" fmla="*/ 12 h 40"/>
                <a:gd name="T4" fmla="*/ 22 w 69"/>
                <a:gd name="T5" fmla="*/ 8 h 40"/>
                <a:gd name="T6" fmla="*/ 21 w 69"/>
                <a:gd name="T7" fmla="*/ 4 h 40"/>
                <a:gd name="T8" fmla="*/ 17 w 69"/>
                <a:gd name="T9" fmla="*/ 0 h 40"/>
                <a:gd name="T10" fmla="*/ 4 w 69"/>
                <a:gd name="T11" fmla="*/ 0 h 40"/>
                <a:gd name="T12" fmla="*/ 0 w 69"/>
                <a:gd name="T13" fmla="*/ 3 h 40"/>
                <a:gd name="T14" fmla="*/ 4 w 69"/>
                <a:gd name="T15" fmla="*/ 7 h 40"/>
                <a:gd name="T16" fmla="*/ 9 w 69"/>
                <a:gd name="T17" fmla="*/ 7 h 40"/>
                <a:gd name="T18" fmla="*/ 14 w 69"/>
                <a:gd name="T19" fmla="*/ 11 h 40"/>
                <a:gd name="T20" fmla="*/ 24 w 69"/>
                <a:gd name="T21" fmla="*/ 36 h 40"/>
                <a:gd name="T22" fmla="*/ 29 w 69"/>
                <a:gd name="T23" fmla="*/ 40 h 40"/>
                <a:gd name="T24" fmla="*/ 54 w 69"/>
                <a:gd name="T25" fmla="*/ 40 h 40"/>
                <a:gd name="T26" fmla="*/ 60 w 69"/>
                <a:gd name="T27" fmla="*/ 36 h 40"/>
                <a:gd name="T28" fmla="*/ 68 w 69"/>
                <a:gd name="T29" fmla="*/ 16 h 40"/>
                <a:gd name="T30" fmla="*/ 66 w 69"/>
                <a:gd name="T31" fmla="*/ 12 h 40"/>
                <a:gd name="T32" fmla="*/ 53 w 69"/>
                <a:gd name="T33" fmla="*/ 34 h 40"/>
                <a:gd name="T34" fmla="*/ 31 w 69"/>
                <a:gd name="T35" fmla="*/ 34 h 40"/>
                <a:gd name="T36" fmla="*/ 26 w 69"/>
                <a:gd name="T37" fmla="*/ 18 h 40"/>
                <a:gd name="T38" fmla="*/ 59 w 69"/>
                <a:gd name="T39" fmla="*/ 18 h 40"/>
                <a:gd name="T40" fmla="*/ 53 w 69"/>
                <a:gd name="T41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40">
                  <a:moveTo>
                    <a:pt x="66" y="12"/>
                  </a:moveTo>
                  <a:cubicBezTo>
                    <a:pt x="26" y="12"/>
                    <a:pt x="26" y="12"/>
                    <a:pt x="26" y="12"/>
                  </a:cubicBezTo>
                  <a:cubicBezTo>
                    <a:pt x="24" y="12"/>
                    <a:pt x="22" y="10"/>
                    <a:pt x="22" y="8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1"/>
                    <a:pt x="19" y="0"/>
                    <a:pt x="1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5"/>
                    <a:pt x="1" y="7"/>
                    <a:pt x="4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1" y="7"/>
                    <a:pt x="13" y="9"/>
                    <a:pt x="14" y="11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5" y="38"/>
                    <a:pt x="27" y="40"/>
                    <a:pt x="29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6" y="40"/>
                    <a:pt x="59" y="38"/>
                    <a:pt x="60" y="3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9" y="14"/>
                    <a:pt x="68" y="12"/>
                    <a:pt x="66" y="12"/>
                  </a:cubicBezTo>
                  <a:close/>
                  <a:moveTo>
                    <a:pt x="53" y="34"/>
                  </a:moveTo>
                  <a:cubicBezTo>
                    <a:pt x="31" y="34"/>
                    <a:pt x="31" y="34"/>
                    <a:pt x="31" y="34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59" y="18"/>
                    <a:pt x="59" y="18"/>
                    <a:pt x="59" y="18"/>
                  </a:cubicBezTo>
                  <a:lnTo>
                    <a:pt x="53" y="34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Oval 214"/>
            <p:cNvSpPr>
              <a:spLocks noChangeArrowheads="1"/>
            </p:cNvSpPr>
            <p:nvPr/>
          </p:nvSpPr>
          <p:spPr bwMode="auto">
            <a:xfrm>
              <a:off x="3410332" y="2942558"/>
              <a:ext cx="94297" cy="9429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Oval 215"/>
            <p:cNvSpPr>
              <a:spLocks noChangeArrowheads="1"/>
            </p:cNvSpPr>
            <p:nvPr/>
          </p:nvSpPr>
          <p:spPr bwMode="auto">
            <a:xfrm>
              <a:off x="3580792" y="2942558"/>
              <a:ext cx="101550" cy="9429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Freeform 216"/>
            <p:cNvSpPr>
              <a:spLocks noEditPoints="1"/>
            </p:cNvSpPr>
            <p:nvPr/>
          </p:nvSpPr>
          <p:spPr bwMode="auto">
            <a:xfrm>
              <a:off x="3185471" y="2565368"/>
              <a:ext cx="591168" cy="340921"/>
            </a:xfrm>
            <a:custGeom>
              <a:avLst/>
              <a:gdLst>
                <a:gd name="T0" fmla="*/ 66 w 69"/>
                <a:gd name="T1" fmla="*/ 13 h 40"/>
                <a:gd name="T2" fmla="*/ 26 w 69"/>
                <a:gd name="T3" fmla="*/ 13 h 40"/>
                <a:gd name="T4" fmla="*/ 22 w 69"/>
                <a:gd name="T5" fmla="*/ 9 h 40"/>
                <a:gd name="T6" fmla="*/ 22 w 69"/>
                <a:gd name="T7" fmla="*/ 4 h 40"/>
                <a:gd name="T8" fmla="*/ 17 w 69"/>
                <a:gd name="T9" fmla="*/ 0 h 40"/>
                <a:gd name="T10" fmla="*/ 4 w 69"/>
                <a:gd name="T11" fmla="*/ 0 h 40"/>
                <a:gd name="T12" fmla="*/ 0 w 69"/>
                <a:gd name="T13" fmla="*/ 4 h 40"/>
                <a:gd name="T14" fmla="*/ 4 w 69"/>
                <a:gd name="T15" fmla="*/ 8 h 40"/>
                <a:gd name="T16" fmla="*/ 9 w 69"/>
                <a:gd name="T17" fmla="*/ 8 h 40"/>
                <a:gd name="T18" fmla="*/ 14 w 69"/>
                <a:gd name="T19" fmla="*/ 12 h 40"/>
                <a:gd name="T20" fmla="*/ 24 w 69"/>
                <a:gd name="T21" fmla="*/ 37 h 40"/>
                <a:gd name="T22" fmla="*/ 30 w 69"/>
                <a:gd name="T23" fmla="*/ 40 h 40"/>
                <a:gd name="T24" fmla="*/ 54 w 69"/>
                <a:gd name="T25" fmla="*/ 40 h 40"/>
                <a:gd name="T26" fmla="*/ 60 w 69"/>
                <a:gd name="T27" fmla="*/ 37 h 40"/>
                <a:gd name="T28" fmla="*/ 68 w 69"/>
                <a:gd name="T29" fmla="*/ 17 h 40"/>
                <a:gd name="T30" fmla="*/ 66 w 69"/>
                <a:gd name="T31" fmla="*/ 13 h 40"/>
                <a:gd name="T32" fmla="*/ 53 w 69"/>
                <a:gd name="T33" fmla="*/ 35 h 40"/>
                <a:gd name="T34" fmla="*/ 32 w 69"/>
                <a:gd name="T35" fmla="*/ 35 h 40"/>
                <a:gd name="T36" fmla="*/ 26 w 69"/>
                <a:gd name="T37" fmla="*/ 19 h 40"/>
                <a:gd name="T38" fmla="*/ 59 w 69"/>
                <a:gd name="T39" fmla="*/ 19 h 40"/>
                <a:gd name="T40" fmla="*/ 53 w 69"/>
                <a:gd name="T41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40">
                  <a:moveTo>
                    <a:pt x="66" y="13"/>
                  </a:moveTo>
                  <a:cubicBezTo>
                    <a:pt x="26" y="13"/>
                    <a:pt x="26" y="13"/>
                    <a:pt x="26" y="13"/>
                  </a:cubicBezTo>
                  <a:cubicBezTo>
                    <a:pt x="24" y="13"/>
                    <a:pt x="22" y="11"/>
                    <a:pt x="22" y="9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2"/>
                    <a:pt x="20" y="0"/>
                    <a:pt x="1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1" y="8"/>
                    <a:pt x="14" y="9"/>
                    <a:pt x="14" y="12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5" y="39"/>
                    <a:pt x="27" y="40"/>
                    <a:pt x="30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7" y="40"/>
                    <a:pt x="59" y="39"/>
                    <a:pt x="60" y="37"/>
                  </a:cubicBezTo>
                  <a:cubicBezTo>
                    <a:pt x="68" y="17"/>
                    <a:pt x="68" y="17"/>
                    <a:pt x="68" y="17"/>
                  </a:cubicBezTo>
                  <a:cubicBezTo>
                    <a:pt x="69" y="15"/>
                    <a:pt x="68" y="13"/>
                    <a:pt x="66" y="13"/>
                  </a:cubicBezTo>
                  <a:close/>
                  <a:moveTo>
                    <a:pt x="53" y="35"/>
                  </a:moveTo>
                  <a:cubicBezTo>
                    <a:pt x="32" y="35"/>
                    <a:pt x="32" y="35"/>
                    <a:pt x="32" y="35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59" y="19"/>
                    <a:pt x="59" y="19"/>
                    <a:pt x="59" y="19"/>
                  </a:cubicBezTo>
                  <a:lnTo>
                    <a:pt x="53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91" name="任意多边形 90"/>
          <p:cNvSpPr/>
          <p:nvPr/>
        </p:nvSpPr>
        <p:spPr>
          <a:xfrm>
            <a:off x="-106680" y="1620222"/>
            <a:ext cx="12725400" cy="518246"/>
          </a:xfrm>
          <a:custGeom>
            <a:avLst/>
            <a:gdLst>
              <a:gd name="connsiteX0" fmla="*/ 0 w 12725400"/>
              <a:gd name="connsiteY0" fmla="*/ 518246 h 518246"/>
              <a:gd name="connsiteX1" fmla="*/ 1356360 w 12725400"/>
              <a:gd name="connsiteY1" fmla="*/ 106766 h 518246"/>
              <a:gd name="connsiteX2" fmla="*/ 2971800 w 12725400"/>
              <a:gd name="connsiteY2" fmla="*/ 259166 h 518246"/>
              <a:gd name="connsiteX3" fmla="*/ 4663440 w 12725400"/>
              <a:gd name="connsiteY3" fmla="*/ 86 h 518246"/>
              <a:gd name="connsiteX4" fmla="*/ 6492240 w 12725400"/>
              <a:gd name="connsiteY4" fmla="*/ 228686 h 518246"/>
              <a:gd name="connsiteX5" fmla="*/ 8915400 w 12725400"/>
              <a:gd name="connsiteY5" fmla="*/ 76286 h 518246"/>
              <a:gd name="connsiteX6" fmla="*/ 10637520 w 12725400"/>
              <a:gd name="connsiteY6" fmla="*/ 320126 h 518246"/>
              <a:gd name="connsiteX7" fmla="*/ 12725400 w 12725400"/>
              <a:gd name="connsiteY7" fmla="*/ 61046 h 518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25400" h="518246">
                <a:moveTo>
                  <a:pt x="0" y="518246"/>
                </a:moveTo>
                <a:cubicBezTo>
                  <a:pt x="430530" y="334096"/>
                  <a:pt x="861060" y="149946"/>
                  <a:pt x="1356360" y="106766"/>
                </a:cubicBezTo>
                <a:cubicBezTo>
                  <a:pt x="1851660" y="63586"/>
                  <a:pt x="2420620" y="276946"/>
                  <a:pt x="2971800" y="259166"/>
                </a:cubicBezTo>
                <a:cubicBezTo>
                  <a:pt x="3522980" y="241386"/>
                  <a:pt x="4076700" y="5166"/>
                  <a:pt x="4663440" y="86"/>
                </a:cubicBezTo>
                <a:cubicBezTo>
                  <a:pt x="5250180" y="-4994"/>
                  <a:pt x="5783580" y="215986"/>
                  <a:pt x="6492240" y="228686"/>
                </a:cubicBezTo>
                <a:cubicBezTo>
                  <a:pt x="7200900" y="241386"/>
                  <a:pt x="8224520" y="61046"/>
                  <a:pt x="8915400" y="76286"/>
                </a:cubicBezTo>
                <a:cubicBezTo>
                  <a:pt x="9606280" y="91526"/>
                  <a:pt x="10002520" y="322666"/>
                  <a:pt x="10637520" y="320126"/>
                </a:cubicBezTo>
                <a:cubicBezTo>
                  <a:pt x="11272520" y="317586"/>
                  <a:pt x="11998960" y="189316"/>
                  <a:pt x="12725400" y="61046"/>
                </a:cubicBezTo>
              </a:path>
            </a:pathLst>
          </a:custGeom>
          <a:ln w="9525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2" name="任意多边形 91"/>
          <p:cNvSpPr/>
          <p:nvPr/>
        </p:nvSpPr>
        <p:spPr>
          <a:xfrm flipH="1">
            <a:off x="-384493" y="1520624"/>
            <a:ext cx="12725400" cy="1125986"/>
          </a:xfrm>
          <a:custGeom>
            <a:avLst/>
            <a:gdLst>
              <a:gd name="connsiteX0" fmla="*/ 0 w 12725400"/>
              <a:gd name="connsiteY0" fmla="*/ 518246 h 518246"/>
              <a:gd name="connsiteX1" fmla="*/ 1356360 w 12725400"/>
              <a:gd name="connsiteY1" fmla="*/ 106766 h 518246"/>
              <a:gd name="connsiteX2" fmla="*/ 2971800 w 12725400"/>
              <a:gd name="connsiteY2" fmla="*/ 259166 h 518246"/>
              <a:gd name="connsiteX3" fmla="*/ 4663440 w 12725400"/>
              <a:gd name="connsiteY3" fmla="*/ 86 h 518246"/>
              <a:gd name="connsiteX4" fmla="*/ 6492240 w 12725400"/>
              <a:gd name="connsiteY4" fmla="*/ 228686 h 518246"/>
              <a:gd name="connsiteX5" fmla="*/ 8915400 w 12725400"/>
              <a:gd name="connsiteY5" fmla="*/ 76286 h 518246"/>
              <a:gd name="connsiteX6" fmla="*/ 10637520 w 12725400"/>
              <a:gd name="connsiteY6" fmla="*/ 320126 h 518246"/>
              <a:gd name="connsiteX7" fmla="*/ 12725400 w 12725400"/>
              <a:gd name="connsiteY7" fmla="*/ 61046 h 518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25400" h="518246">
                <a:moveTo>
                  <a:pt x="0" y="518246"/>
                </a:moveTo>
                <a:cubicBezTo>
                  <a:pt x="430530" y="334096"/>
                  <a:pt x="861060" y="149946"/>
                  <a:pt x="1356360" y="106766"/>
                </a:cubicBezTo>
                <a:cubicBezTo>
                  <a:pt x="1851660" y="63586"/>
                  <a:pt x="2420620" y="276946"/>
                  <a:pt x="2971800" y="259166"/>
                </a:cubicBezTo>
                <a:cubicBezTo>
                  <a:pt x="3522980" y="241386"/>
                  <a:pt x="4076700" y="5166"/>
                  <a:pt x="4663440" y="86"/>
                </a:cubicBezTo>
                <a:cubicBezTo>
                  <a:pt x="5250180" y="-4994"/>
                  <a:pt x="5783580" y="215986"/>
                  <a:pt x="6492240" y="228686"/>
                </a:cubicBezTo>
                <a:cubicBezTo>
                  <a:pt x="7200900" y="241386"/>
                  <a:pt x="8224520" y="61046"/>
                  <a:pt x="8915400" y="76286"/>
                </a:cubicBezTo>
                <a:cubicBezTo>
                  <a:pt x="9606280" y="91526"/>
                  <a:pt x="10002520" y="322666"/>
                  <a:pt x="10637520" y="320126"/>
                </a:cubicBezTo>
                <a:cubicBezTo>
                  <a:pt x="11272520" y="317586"/>
                  <a:pt x="11998960" y="189316"/>
                  <a:pt x="12725400" y="61046"/>
                </a:cubicBezTo>
              </a:path>
            </a:pathLst>
          </a:custGeom>
          <a:ln w="95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90" name="表格 8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8128857"/>
              </p:ext>
            </p:extLst>
          </p:nvPr>
        </p:nvGraphicFramePr>
        <p:xfrm>
          <a:off x="1182117" y="3179695"/>
          <a:ext cx="9942300" cy="27527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3372"/>
                <a:gridCol w="4745620"/>
                <a:gridCol w="2326511"/>
                <a:gridCol w="1806797"/>
              </a:tblGrid>
              <a:tr h="698037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zh-CN" altLang="en-US" sz="2400" b="0" dirty="0" smtClean="0"/>
                        <a:t>序号</a:t>
                      </a:r>
                      <a:endParaRPr lang="zh-CN" altLang="en-US" sz="2400" b="0" dirty="0"/>
                    </a:p>
                  </a:txBody>
                  <a:tcPr anchor="ctr">
                    <a:solidFill>
                      <a:srgbClr val="912D0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zh-CN" altLang="en-US" sz="2400" b="0" dirty="0" smtClean="0"/>
                        <a:t>任务描述</a:t>
                      </a:r>
                      <a:endParaRPr lang="zh-CN" altLang="en-US" sz="2400" b="0" dirty="0"/>
                    </a:p>
                  </a:txBody>
                  <a:tcPr anchor="ctr">
                    <a:solidFill>
                      <a:srgbClr val="912D0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zh-CN" altLang="en-US" sz="2400" b="0" dirty="0" smtClean="0"/>
                        <a:t>分值（</a:t>
                      </a:r>
                      <a:r>
                        <a:rPr lang="en-US" altLang="zh-CN" sz="2400" b="0" dirty="0" smtClean="0"/>
                        <a:t>100</a:t>
                      </a:r>
                      <a:r>
                        <a:rPr lang="zh-CN" altLang="en-US" sz="2400" b="0" dirty="0" smtClean="0"/>
                        <a:t>分）</a:t>
                      </a:r>
                      <a:endParaRPr lang="zh-CN" altLang="en-US" sz="2400" b="0" dirty="0"/>
                    </a:p>
                  </a:txBody>
                  <a:tcPr anchor="ctr">
                    <a:solidFill>
                      <a:srgbClr val="912D0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zh-CN" altLang="en-US" sz="2400" b="0" dirty="0" smtClean="0"/>
                        <a:t>说明</a:t>
                      </a:r>
                      <a:endParaRPr lang="zh-CN" altLang="en-US" sz="2400" b="0" dirty="0"/>
                    </a:p>
                  </a:txBody>
                  <a:tcPr anchor="ctr">
                    <a:solidFill>
                      <a:srgbClr val="912D09"/>
                    </a:solidFill>
                  </a:tcPr>
                </a:tc>
              </a:tr>
              <a:tr h="591660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en-US" altLang="zh-CN" sz="2000" dirty="0" smtClean="0">
                          <a:latin typeface="+mj-lt"/>
                        </a:rPr>
                        <a:t>1</a:t>
                      </a:r>
                      <a:endParaRPr lang="zh-CN" altLang="en-US" sz="2000" dirty="0">
                        <a:latin typeface="+mj-lt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zh-CN" altLang="en-US" sz="2000" dirty="0" smtClean="0"/>
                        <a:t>简述优惠券的设计要点</a:t>
                      </a:r>
                      <a:endParaRPr lang="zh-CN" altLang="en-US" sz="20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endParaRPr lang="zh-CN" altLang="en-US" sz="20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endParaRPr lang="zh-CN" altLang="en-US" sz="20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84304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en-US" altLang="zh-CN" sz="2000" dirty="0" smtClean="0">
                          <a:latin typeface="+mj-lt"/>
                        </a:rPr>
                        <a:t>2</a:t>
                      </a:r>
                      <a:endParaRPr lang="zh-CN" altLang="en-US" sz="2000" dirty="0">
                        <a:latin typeface="+mj-lt"/>
                      </a:endParaRPr>
                    </a:p>
                  </a:txBody>
                  <a:tcPr anchor="ctr"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zh-CN" altLang="en-US" sz="2000" dirty="0" smtClean="0"/>
                        <a:t>简述分类区的设计要点</a:t>
                      </a:r>
                      <a:endParaRPr lang="zh-CN" altLang="en-US" sz="2000" dirty="0"/>
                    </a:p>
                  </a:txBody>
                  <a:tcPr anchor="ctr"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endParaRPr lang="zh-CN" altLang="en-US" sz="2000" dirty="0"/>
                    </a:p>
                  </a:txBody>
                  <a:tcPr anchor="ctr"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endParaRPr lang="zh-CN" altLang="en-US" sz="2000" dirty="0"/>
                    </a:p>
                  </a:txBody>
                  <a:tcPr anchor="ctr">
                    <a:solidFill>
                      <a:srgbClr val="FEECE6"/>
                    </a:solidFill>
                  </a:tcPr>
                </a:tc>
              </a:tr>
              <a:tr h="384304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en-US" altLang="zh-CN" sz="2000" dirty="0" smtClean="0">
                          <a:latin typeface="+mj-lt"/>
                        </a:rPr>
                        <a:t>3</a:t>
                      </a:r>
                      <a:endParaRPr lang="zh-CN" altLang="en-US" sz="2000" dirty="0">
                        <a:latin typeface="+mj-lt"/>
                      </a:endParaRPr>
                    </a:p>
                  </a:txBody>
                  <a:tcPr anchor="ctr"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zh-CN" altLang="en-US" sz="2000" dirty="0" smtClean="0"/>
                        <a:t>简述促销活动区的设计要点</a:t>
                      </a:r>
                      <a:endParaRPr lang="zh-CN" altLang="en-US" sz="2000" dirty="0"/>
                    </a:p>
                  </a:txBody>
                  <a:tcPr anchor="ctr"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endParaRPr lang="zh-CN" altLang="en-US" sz="2000" dirty="0"/>
                    </a:p>
                  </a:txBody>
                  <a:tcPr anchor="ctr"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endParaRPr lang="zh-CN" altLang="en-US" sz="2000" dirty="0"/>
                    </a:p>
                  </a:txBody>
                  <a:tcPr anchor="ctr">
                    <a:solidFill>
                      <a:srgbClr val="FEECE6"/>
                    </a:solidFill>
                  </a:tcPr>
                </a:tc>
              </a:tr>
              <a:tr h="384304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en-US" altLang="zh-CN" sz="2000" dirty="0" smtClean="0">
                          <a:latin typeface="+mj-lt"/>
                        </a:rPr>
                        <a:t>4</a:t>
                      </a:r>
                      <a:endParaRPr lang="zh-CN" altLang="en-US" sz="2000" dirty="0">
                        <a:latin typeface="+mj-lt"/>
                      </a:endParaRPr>
                    </a:p>
                  </a:txBody>
                  <a:tcPr anchor="ctr"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zh-CN" altLang="en-US" sz="2000" dirty="0" smtClean="0"/>
                        <a:t>掌握促销活动区的设计与制作方法</a:t>
                      </a:r>
                      <a:endParaRPr lang="zh-CN" altLang="en-US" sz="2000" dirty="0"/>
                    </a:p>
                  </a:txBody>
                  <a:tcPr anchor="ctr"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endParaRPr lang="zh-CN" altLang="en-US" sz="2000" dirty="0"/>
                    </a:p>
                  </a:txBody>
                  <a:tcPr anchor="ctr"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endParaRPr lang="zh-CN" altLang="en-US" sz="2000" dirty="0"/>
                    </a:p>
                  </a:txBody>
                  <a:tcPr anchor="ctr">
                    <a:solidFill>
                      <a:srgbClr val="FEECE6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4811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1E5C7D9A-FD6C-410F-AED4-5A2774C21D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" y="598573"/>
            <a:ext cx="5758113" cy="5758418"/>
          </a:xfrm>
          <a:prstGeom prst="rect">
            <a:avLst/>
          </a:prstGeom>
          <a:solidFill>
            <a:srgbClr val="E5450F"/>
          </a:solidFill>
        </p:spPr>
      </p:pic>
      <p:sp>
        <p:nvSpPr>
          <p:cNvPr id="8" name="TextBox 5">
            <a:extLst>
              <a:ext uri="{FF2B5EF4-FFF2-40B4-BE49-F238E27FC236}">
                <a16:creationId xmlns="" xmlns:a16="http://schemas.microsoft.com/office/drawing/2014/main" id="{19F3AA45-06B0-4652-BCE8-5E0076A15ED9}"/>
              </a:ext>
            </a:extLst>
          </p:cNvPr>
          <p:cNvSpPr txBox="1"/>
          <p:nvPr/>
        </p:nvSpPr>
        <p:spPr>
          <a:xfrm>
            <a:off x="5698659" y="2519558"/>
            <a:ext cx="5866754" cy="903603"/>
          </a:xfrm>
          <a:prstGeom prst="rect">
            <a:avLst/>
          </a:prstGeom>
          <a:noFill/>
        </p:spPr>
        <p:txBody>
          <a:bodyPr wrap="square" lIns="91396" tIns="45699" rIns="91396" bIns="45699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48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lear Sans Light" pitchFamily="34" charset="0"/>
              </a:rPr>
              <a:t>祝：学有所成！</a:t>
            </a:r>
            <a:endParaRPr lang="id-ID" altLang="zh-CN" sz="4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lear Sans Light" pitchFamily="34" charset="0"/>
            </a:endParaRPr>
          </a:p>
        </p:txBody>
      </p:sp>
      <p:sp>
        <p:nvSpPr>
          <p:cNvPr id="9" name="TextBox 6">
            <a:extLst>
              <a:ext uri="{FF2B5EF4-FFF2-40B4-BE49-F238E27FC236}">
                <a16:creationId xmlns="" xmlns:a16="http://schemas.microsoft.com/office/drawing/2014/main" id="{24E58954-E77E-4840-B190-515D356F60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6971" y="3620998"/>
            <a:ext cx="5710129" cy="43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wrap="square" lIns="121899" tIns="60949" rIns="121899" bIns="60949">
            <a:spAutoFit/>
          </a:bodyPr>
          <a:lstStyle>
            <a:lvl1pPr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146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6pPr>
            <a:lvl7pPr marL="29718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7pPr>
            <a:lvl8pPr marL="34290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8pPr>
            <a:lvl9pPr marL="38862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fontAlgn="base"/>
            <a:r>
              <a:rPr lang="zh-CN" altLang="en-US" sz="2000" dirty="0">
                <a:solidFill>
                  <a:schemeClr val="accent1"/>
                </a:solidFill>
                <a:latin typeface="Verdana" pitchFamily="34" charset="0"/>
              </a:rPr>
              <a:t>视觉营销从入门到精通（微课版）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117997EC-20B3-482C-9A6E-9B5319EB6219}"/>
              </a:ext>
            </a:extLst>
          </p:cNvPr>
          <p:cNvSpPr/>
          <p:nvPr/>
        </p:nvSpPr>
        <p:spPr>
          <a:xfrm>
            <a:off x="1881" y="1060"/>
            <a:ext cx="191260" cy="56841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="" xmlns:a16="http://schemas.microsoft.com/office/drawing/2014/main" id="{DA3A4F36-5E4E-4517-9AFD-9F7915653BEF}"/>
              </a:ext>
            </a:extLst>
          </p:cNvPr>
          <p:cNvSpPr/>
          <p:nvPr/>
        </p:nvSpPr>
        <p:spPr>
          <a:xfrm>
            <a:off x="11997274" y="3189861"/>
            <a:ext cx="178586" cy="36568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5903270" y="4289682"/>
            <a:ext cx="4635189" cy="520484"/>
            <a:chOff x="5903270" y="4289682"/>
            <a:chExt cx="4635189" cy="520484"/>
          </a:xfrm>
        </p:grpSpPr>
        <p:sp>
          <p:nvSpPr>
            <p:cNvPr id="7" name="TextBox 4">
              <a:extLst>
                <a:ext uri="{FF2B5EF4-FFF2-40B4-BE49-F238E27FC236}">
                  <a16:creationId xmlns="" xmlns:a16="http://schemas.microsoft.com/office/drawing/2014/main" id="{5BFEA857-588B-43DA-A19C-D12447C6DB12}"/>
                </a:ext>
              </a:extLst>
            </p:cNvPr>
            <p:cNvSpPr txBox="1"/>
            <p:nvPr/>
          </p:nvSpPr>
          <p:spPr>
            <a:xfrm>
              <a:off x="5903270" y="4289682"/>
              <a:ext cx="4635189" cy="520484"/>
            </a:xfrm>
            <a:prstGeom prst="rect">
              <a:avLst/>
            </a:prstGeom>
            <a:solidFill>
              <a:srgbClr val="3A98BC"/>
            </a:solidFill>
            <a:ln>
              <a:solidFill>
                <a:schemeClr val="accent1"/>
              </a:solidFill>
            </a:ln>
          </p:spPr>
          <p:txBody>
            <a:bodyPr wrap="square" lIns="91396" tIns="45699" rIns="91396" bIns="45699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l" eaLnBrk="1" hangingPunct="1">
                <a:lnSpc>
                  <a:spcPct val="150000"/>
                </a:lnSpc>
              </a:pPr>
              <a:endParaRPr lang="id-ID" altLang="zh-CN" sz="13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lear Sans Light" pitchFamily="34" charset="0"/>
              </a:endParaRPr>
            </a:p>
          </p:txBody>
        </p:sp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5208" y="4379388"/>
              <a:ext cx="1638608" cy="3410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46887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2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5"/>
          <p:cNvSpPr/>
          <p:nvPr/>
        </p:nvSpPr>
        <p:spPr>
          <a:xfrm flipH="1">
            <a:off x="9499852" y="742533"/>
            <a:ext cx="2688681" cy="522982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wrap="square" lIns="91396" tIns="45699" rIns="91396" bIns="45699" rtlCol="0" anchor="t">
            <a:spAutoFit/>
          </a:bodyPr>
          <a:lstStyle/>
          <a:p>
            <a:pPr lvl="0" algn="ctr"/>
            <a:r>
              <a:rPr lang="en-US" altLang="zh-CN" sz="2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CONTENTS</a:t>
            </a:r>
          </a:p>
        </p:txBody>
      </p:sp>
      <p:sp>
        <p:nvSpPr>
          <p:cNvPr id="5" name="TextBox 25"/>
          <p:cNvSpPr txBox="1"/>
          <p:nvPr/>
        </p:nvSpPr>
        <p:spPr>
          <a:xfrm flipH="1">
            <a:off x="8974264" y="1318376"/>
            <a:ext cx="959686" cy="461431"/>
          </a:xfrm>
          <a:prstGeom prst="rect">
            <a:avLst/>
          </a:prstGeom>
          <a:noFill/>
        </p:spPr>
        <p:txBody>
          <a:bodyPr wrap="square" lIns="91396" tIns="45699" rIns="91396" bIns="45699" rtlCol="0">
            <a:spAutoFit/>
            <a:scene3d>
              <a:camera prst="orthographicFront"/>
              <a:lightRig rig="threePt" dir="t"/>
            </a:scene3d>
          </a:bodyPr>
          <a:lstStyle/>
          <a:p>
            <a:pPr lvl="0" algn="r" fontAlgn="base"/>
            <a:r>
              <a:rPr lang="zh-CN" altLang="en-US" b="1" noProof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目 录 </a:t>
            </a:r>
          </a:p>
        </p:txBody>
      </p:sp>
      <p:sp>
        <p:nvSpPr>
          <p:cNvPr id="6" name="MH_Entry_1">
            <a:hlinkClick r:id="" action="ppaction://noaction"/>
          </p:cNvPr>
          <p:cNvSpPr txBox="1"/>
          <p:nvPr>
            <p:custDataLst>
              <p:tags r:id="rId1"/>
            </p:custDataLst>
          </p:nvPr>
        </p:nvSpPr>
        <p:spPr>
          <a:xfrm>
            <a:off x="1090246" y="2838218"/>
            <a:ext cx="3884076" cy="444003"/>
          </a:xfrm>
          <a:custGeom>
            <a:avLst/>
            <a:gdLst>
              <a:gd name="connsiteX0" fmla="*/ 0 w 2773194"/>
              <a:gd name="connsiteY0" fmla="*/ 0 h 253350"/>
              <a:gd name="connsiteX1" fmla="*/ 2508325 w 2773194"/>
              <a:gd name="connsiteY1" fmla="*/ 0 h 253350"/>
              <a:gd name="connsiteX2" fmla="*/ 2773194 w 2773194"/>
              <a:gd name="connsiteY2" fmla="*/ 253350 h 253350"/>
              <a:gd name="connsiteX3" fmla="*/ 0 w 2773194"/>
              <a:gd name="connsiteY3" fmla="*/ 253350 h 25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3194" h="253350">
                <a:moveTo>
                  <a:pt x="0" y="0"/>
                </a:moveTo>
                <a:lnTo>
                  <a:pt x="2508325" y="0"/>
                </a:lnTo>
                <a:lnTo>
                  <a:pt x="2773194" y="253350"/>
                </a:lnTo>
                <a:lnTo>
                  <a:pt x="0" y="25335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txBody>
          <a:bodyPr wrap="square" lIns="71966" tIns="0" rIns="287860" bIns="0" anchor="ctr">
            <a:no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认识店铺</a:t>
            </a:r>
            <a:r>
              <a:rPr lang="zh-CN" altLang="en-US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首页</a:t>
            </a:r>
            <a:endParaRPr lang="en-US" altLang="zh-CN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MH_Number_1">
            <a:hlinkClick r:id="" action="ppaction://noaction"/>
          </p:cNvPr>
          <p:cNvSpPr/>
          <p:nvPr>
            <p:custDataLst>
              <p:tags r:id="rId2"/>
            </p:custDataLst>
          </p:nvPr>
        </p:nvSpPr>
        <p:spPr>
          <a:xfrm>
            <a:off x="4973994" y="2769699"/>
            <a:ext cx="1493144" cy="51252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9525" cap="sq">
            <a:solidFill>
              <a:schemeClr val="bg2">
                <a:lumMod val="25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699" rIns="0" bIns="4569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altLang="zh-CN" dirty="0">
                <a:solidFill>
                  <a:schemeClr val="bg2">
                    <a:lumMod val="50000"/>
                  </a:schemeClr>
                </a:solidFill>
                <a:cs typeface="Times New Roman" panose="02020603050405020304" pitchFamily="18" charset="0"/>
              </a:rPr>
              <a:t>6.1</a:t>
            </a:r>
            <a:endParaRPr lang="zh-CN" altLang="en-US" dirty="0">
              <a:solidFill>
                <a:schemeClr val="bg2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MH_Entry_2">
            <a:hlinkClick r:id="" action="ppaction://noaction"/>
          </p:cNvPr>
          <p:cNvSpPr txBox="1"/>
          <p:nvPr>
            <p:custDataLst>
              <p:tags r:id="rId3"/>
            </p:custDataLst>
          </p:nvPr>
        </p:nvSpPr>
        <p:spPr>
          <a:xfrm>
            <a:off x="1090246" y="3648206"/>
            <a:ext cx="3884076" cy="460375"/>
          </a:xfrm>
          <a:custGeom>
            <a:avLst/>
            <a:gdLst>
              <a:gd name="connsiteX0" fmla="*/ 0 w 2773194"/>
              <a:gd name="connsiteY0" fmla="*/ 0 h 253350"/>
              <a:gd name="connsiteX1" fmla="*/ 2508325 w 2773194"/>
              <a:gd name="connsiteY1" fmla="*/ 0 h 253350"/>
              <a:gd name="connsiteX2" fmla="*/ 2773194 w 2773194"/>
              <a:gd name="connsiteY2" fmla="*/ 253350 h 253350"/>
              <a:gd name="connsiteX3" fmla="*/ 0 w 2773194"/>
              <a:gd name="connsiteY3" fmla="*/ 253350 h 25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3194" h="253350">
                <a:moveTo>
                  <a:pt x="0" y="0"/>
                </a:moveTo>
                <a:lnTo>
                  <a:pt x="2508325" y="0"/>
                </a:lnTo>
                <a:lnTo>
                  <a:pt x="2773194" y="253350"/>
                </a:lnTo>
                <a:lnTo>
                  <a:pt x="0" y="25335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txBody>
          <a:bodyPr wrap="square" lIns="71966" tIns="0" rIns="287860" bIns="0" anchor="ctr">
            <a:norm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店招视觉营销</a:t>
            </a:r>
            <a:r>
              <a:rPr lang="zh-CN" altLang="en-US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设计</a:t>
            </a:r>
            <a:endParaRPr lang="zh-CN" altLang="en-US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0" name="MH_Entry_3">
            <a:hlinkClick r:id="rId11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090246" y="4474566"/>
            <a:ext cx="3884076" cy="444003"/>
          </a:xfrm>
          <a:custGeom>
            <a:avLst/>
            <a:gdLst>
              <a:gd name="connsiteX0" fmla="*/ 0 w 2773194"/>
              <a:gd name="connsiteY0" fmla="*/ 0 h 253350"/>
              <a:gd name="connsiteX1" fmla="*/ 2508325 w 2773194"/>
              <a:gd name="connsiteY1" fmla="*/ 0 h 253350"/>
              <a:gd name="connsiteX2" fmla="*/ 2773194 w 2773194"/>
              <a:gd name="connsiteY2" fmla="*/ 253350 h 253350"/>
              <a:gd name="connsiteX3" fmla="*/ 0 w 2773194"/>
              <a:gd name="connsiteY3" fmla="*/ 253350 h 25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3194" h="253350">
                <a:moveTo>
                  <a:pt x="0" y="0"/>
                </a:moveTo>
                <a:lnTo>
                  <a:pt x="2508325" y="0"/>
                </a:lnTo>
                <a:lnTo>
                  <a:pt x="2773194" y="253350"/>
                </a:lnTo>
                <a:lnTo>
                  <a:pt x="0" y="25335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txBody>
          <a:bodyPr wrap="square" lIns="71966" tIns="0" rIns="287860" bIns="0" anchor="ctr">
            <a:norm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首页海报视觉</a:t>
            </a:r>
            <a:r>
              <a:rPr lang="zh-CN" altLang="en-US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营销设计</a:t>
            </a:r>
            <a:endParaRPr lang="zh-CN" altLang="en-US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2" name="MH_Entry_4">
            <a:hlinkClick r:id="" action="ppaction://noaction"/>
          </p:cNvPr>
          <p:cNvSpPr txBox="1"/>
          <p:nvPr>
            <p:custDataLst>
              <p:tags r:id="rId5"/>
            </p:custDataLst>
          </p:nvPr>
        </p:nvSpPr>
        <p:spPr>
          <a:xfrm>
            <a:off x="1090246" y="5284553"/>
            <a:ext cx="3884076" cy="444003"/>
          </a:xfrm>
          <a:custGeom>
            <a:avLst/>
            <a:gdLst>
              <a:gd name="connsiteX0" fmla="*/ 0 w 2773194"/>
              <a:gd name="connsiteY0" fmla="*/ 0 h 253350"/>
              <a:gd name="connsiteX1" fmla="*/ 2508325 w 2773194"/>
              <a:gd name="connsiteY1" fmla="*/ 0 h 253350"/>
              <a:gd name="connsiteX2" fmla="*/ 2773194 w 2773194"/>
              <a:gd name="connsiteY2" fmla="*/ 253350 h 253350"/>
              <a:gd name="connsiteX3" fmla="*/ 0 w 2773194"/>
              <a:gd name="connsiteY3" fmla="*/ 253350 h 25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3194" h="253350">
                <a:moveTo>
                  <a:pt x="0" y="0"/>
                </a:moveTo>
                <a:lnTo>
                  <a:pt x="2508325" y="0"/>
                </a:lnTo>
                <a:lnTo>
                  <a:pt x="2773194" y="253350"/>
                </a:lnTo>
                <a:lnTo>
                  <a:pt x="0" y="2533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square" lIns="71966" tIns="0" rIns="287860" bIns="0" anchor="ctr">
            <a:normAutofit/>
          </a:bodyPr>
          <a:lstStyle/>
          <a:p>
            <a:pPr lvl="0" algn="ctr"/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促销活动区视觉</a:t>
            </a:r>
            <a:r>
              <a:rPr lang="zh-CN" altLang="en-US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营销设计</a:t>
            </a:r>
            <a:endParaRPr lang="en-US" altLang="zh-CN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MH_Number_1">
            <a:hlinkClick r:id="" action="ppaction://noaction"/>
          </p:cNvPr>
          <p:cNvSpPr/>
          <p:nvPr>
            <p:custDataLst>
              <p:tags r:id="rId6"/>
            </p:custDataLst>
          </p:nvPr>
        </p:nvSpPr>
        <p:spPr>
          <a:xfrm>
            <a:off x="4973994" y="3587663"/>
            <a:ext cx="1493144" cy="51252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9525" cap="sq">
            <a:solidFill>
              <a:schemeClr val="bg2">
                <a:lumMod val="25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699" rIns="0" bIns="4569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altLang="zh-CN" dirty="0">
                <a:solidFill>
                  <a:schemeClr val="bg2">
                    <a:lumMod val="50000"/>
                  </a:schemeClr>
                </a:solidFill>
                <a:cs typeface="Times New Roman" panose="02020603050405020304" pitchFamily="18" charset="0"/>
              </a:rPr>
              <a:t>6.2</a:t>
            </a:r>
            <a:endParaRPr lang="zh-CN" altLang="en-US" dirty="0">
              <a:solidFill>
                <a:schemeClr val="bg2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15" name="MH_Number_1">
            <a:hlinkClick r:id="" action="ppaction://noaction"/>
          </p:cNvPr>
          <p:cNvSpPr/>
          <p:nvPr>
            <p:custDataLst>
              <p:tags r:id="rId7"/>
            </p:custDataLst>
          </p:nvPr>
        </p:nvSpPr>
        <p:spPr>
          <a:xfrm>
            <a:off x="4973994" y="4394513"/>
            <a:ext cx="1493144" cy="51252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9525" cap="sq">
            <a:solidFill>
              <a:schemeClr val="bg2">
                <a:lumMod val="25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699" rIns="0" bIns="4569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altLang="zh-CN" dirty="0">
                <a:solidFill>
                  <a:schemeClr val="bg2">
                    <a:lumMod val="50000"/>
                  </a:schemeClr>
                </a:solidFill>
                <a:cs typeface="Times New Roman" panose="02020603050405020304" pitchFamily="18" charset="0"/>
              </a:rPr>
              <a:t>6.3</a:t>
            </a:r>
            <a:endParaRPr lang="zh-CN" altLang="en-US" dirty="0">
              <a:solidFill>
                <a:schemeClr val="bg2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16" name="MH_Number_1">
            <a:hlinkClick r:id="" action="ppaction://noaction"/>
          </p:cNvPr>
          <p:cNvSpPr/>
          <p:nvPr>
            <p:custDataLst>
              <p:tags r:id="rId8"/>
            </p:custDataLst>
          </p:nvPr>
        </p:nvSpPr>
        <p:spPr>
          <a:xfrm>
            <a:off x="4973994" y="5203162"/>
            <a:ext cx="1493144" cy="51252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9525" cap="sq">
            <a:solidFill>
              <a:schemeClr val="accent1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699" rIns="0" bIns="4569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altLang="zh-CN" dirty="0" smtClean="0">
                <a:solidFill>
                  <a:schemeClr val="accent1"/>
                </a:solidFill>
                <a:cs typeface="Times New Roman" panose="02020603050405020304" pitchFamily="18" charset="0"/>
              </a:rPr>
              <a:t>6.4</a:t>
            </a:r>
            <a:endParaRPr lang="zh-CN" altLang="en-US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="" xmlns:a16="http://schemas.microsoft.com/office/drawing/2014/main" id="{01D74D2C-CD83-4058-8615-28E5C38F1A9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019" y="1918909"/>
            <a:ext cx="4677706" cy="4677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711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重点、难点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1777578" y="2219866"/>
            <a:ext cx="7721264" cy="255454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zh-CN" altLang="zh-CN" dirty="0"/>
              <a:t>教学</a:t>
            </a:r>
            <a:r>
              <a:rPr lang="zh-CN" altLang="zh-CN" dirty="0" smtClean="0"/>
              <a:t>重点</a:t>
            </a:r>
            <a:endParaRPr lang="en-US" altLang="zh-CN" dirty="0" smtClean="0"/>
          </a:p>
          <a:p>
            <a:endParaRPr lang="en-US" altLang="zh-CN" dirty="0" smtClean="0"/>
          </a:p>
          <a:p>
            <a:pPr marL="952393" lvl="1" indent="-342900">
              <a:buFont typeface="Wingdings" panose="05000000000000000000" pitchFamily="2" charset="2"/>
              <a:buChar char="Ø"/>
            </a:pPr>
            <a:r>
              <a:rPr lang="zh-CN" altLang="zh-CN" sz="2000" dirty="0"/>
              <a:t>制作促销活动</a:t>
            </a:r>
            <a:r>
              <a:rPr lang="zh-CN" altLang="zh-CN" sz="2000" dirty="0" smtClean="0"/>
              <a:t>区</a:t>
            </a:r>
            <a:endParaRPr lang="en-US" altLang="zh-CN" sz="2000" dirty="0" smtClean="0"/>
          </a:p>
          <a:p>
            <a:pPr marL="952393" lvl="1" indent="-342900">
              <a:buFont typeface="Wingdings" panose="05000000000000000000" pitchFamily="2" charset="2"/>
              <a:buChar char="Ø"/>
            </a:pPr>
            <a:endParaRPr lang="en-US" altLang="zh-CN" sz="2000" dirty="0"/>
          </a:p>
          <a:p>
            <a:pPr marL="0" lvl="1"/>
            <a:r>
              <a:rPr lang="zh-CN" altLang="zh-CN" dirty="0"/>
              <a:t>教学难点</a:t>
            </a:r>
            <a:endParaRPr lang="en-US" altLang="zh-CN" dirty="0"/>
          </a:p>
          <a:p>
            <a:endParaRPr lang="en-US" altLang="zh-CN" dirty="0" smtClean="0"/>
          </a:p>
          <a:p>
            <a:pPr marL="952393" lvl="1" indent="-342900">
              <a:buFont typeface="Wingdings" panose="05000000000000000000" pitchFamily="2" charset="2"/>
              <a:buChar char="Ø"/>
            </a:pPr>
            <a:r>
              <a:rPr lang="zh-CN" altLang="zh-CN" sz="2000" dirty="0"/>
              <a:t>根据不同活动不同店铺特点设计促销活动区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293216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任意多边形 10"/>
          <p:cNvSpPr/>
          <p:nvPr/>
        </p:nvSpPr>
        <p:spPr>
          <a:xfrm>
            <a:off x="-106680" y="1620222"/>
            <a:ext cx="12725400" cy="518246"/>
          </a:xfrm>
          <a:custGeom>
            <a:avLst/>
            <a:gdLst>
              <a:gd name="connsiteX0" fmla="*/ 0 w 12725400"/>
              <a:gd name="connsiteY0" fmla="*/ 518246 h 518246"/>
              <a:gd name="connsiteX1" fmla="*/ 1356360 w 12725400"/>
              <a:gd name="connsiteY1" fmla="*/ 106766 h 518246"/>
              <a:gd name="connsiteX2" fmla="*/ 2971800 w 12725400"/>
              <a:gd name="connsiteY2" fmla="*/ 259166 h 518246"/>
              <a:gd name="connsiteX3" fmla="*/ 4663440 w 12725400"/>
              <a:gd name="connsiteY3" fmla="*/ 86 h 518246"/>
              <a:gd name="connsiteX4" fmla="*/ 6492240 w 12725400"/>
              <a:gd name="connsiteY4" fmla="*/ 228686 h 518246"/>
              <a:gd name="connsiteX5" fmla="*/ 8915400 w 12725400"/>
              <a:gd name="connsiteY5" fmla="*/ 76286 h 518246"/>
              <a:gd name="connsiteX6" fmla="*/ 10637520 w 12725400"/>
              <a:gd name="connsiteY6" fmla="*/ 320126 h 518246"/>
              <a:gd name="connsiteX7" fmla="*/ 12725400 w 12725400"/>
              <a:gd name="connsiteY7" fmla="*/ 61046 h 518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25400" h="518246">
                <a:moveTo>
                  <a:pt x="0" y="518246"/>
                </a:moveTo>
                <a:cubicBezTo>
                  <a:pt x="430530" y="334096"/>
                  <a:pt x="861060" y="149946"/>
                  <a:pt x="1356360" y="106766"/>
                </a:cubicBezTo>
                <a:cubicBezTo>
                  <a:pt x="1851660" y="63586"/>
                  <a:pt x="2420620" y="276946"/>
                  <a:pt x="2971800" y="259166"/>
                </a:cubicBezTo>
                <a:cubicBezTo>
                  <a:pt x="3522980" y="241386"/>
                  <a:pt x="4076700" y="5166"/>
                  <a:pt x="4663440" y="86"/>
                </a:cubicBezTo>
                <a:cubicBezTo>
                  <a:pt x="5250180" y="-4994"/>
                  <a:pt x="5783580" y="215986"/>
                  <a:pt x="6492240" y="228686"/>
                </a:cubicBezTo>
                <a:cubicBezTo>
                  <a:pt x="7200900" y="241386"/>
                  <a:pt x="8224520" y="61046"/>
                  <a:pt x="8915400" y="76286"/>
                </a:cubicBezTo>
                <a:cubicBezTo>
                  <a:pt x="9606280" y="91526"/>
                  <a:pt x="10002520" y="322666"/>
                  <a:pt x="10637520" y="320126"/>
                </a:cubicBezTo>
                <a:cubicBezTo>
                  <a:pt x="11272520" y="317586"/>
                  <a:pt x="11998960" y="189316"/>
                  <a:pt x="12725400" y="61046"/>
                </a:cubicBezTo>
              </a:path>
            </a:pathLst>
          </a:custGeom>
          <a:ln w="9525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任意多边形 11"/>
          <p:cNvSpPr/>
          <p:nvPr/>
        </p:nvSpPr>
        <p:spPr>
          <a:xfrm flipH="1">
            <a:off x="-384493" y="1520624"/>
            <a:ext cx="12725400" cy="1125986"/>
          </a:xfrm>
          <a:custGeom>
            <a:avLst/>
            <a:gdLst>
              <a:gd name="connsiteX0" fmla="*/ 0 w 12725400"/>
              <a:gd name="connsiteY0" fmla="*/ 518246 h 518246"/>
              <a:gd name="connsiteX1" fmla="*/ 1356360 w 12725400"/>
              <a:gd name="connsiteY1" fmla="*/ 106766 h 518246"/>
              <a:gd name="connsiteX2" fmla="*/ 2971800 w 12725400"/>
              <a:gd name="connsiteY2" fmla="*/ 259166 h 518246"/>
              <a:gd name="connsiteX3" fmla="*/ 4663440 w 12725400"/>
              <a:gd name="connsiteY3" fmla="*/ 86 h 518246"/>
              <a:gd name="connsiteX4" fmla="*/ 6492240 w 12725400"/>
              <a:gd name="connsiteY4" fmla="*/ 228686 h 518246"/>
              <a:gd name="connsiteX5" fmla="*/ 8915400 w 12725400"/>
              <a:gd name="connsiteY5" fmla="*/ 76286 h 518246"/>
              <a:gd name="connsiteX6" fmla="*/ 10637520 w 12725400"/>
              <a:gd name="connsiteY6" fmla="*/ 320126 h 518246"/>
              <a:gd name="connsiteX7" fmla="*/ 12725400 w 12725400"/>
              <a:gd name="connsiteY7" fmla="*/ 61046 h 518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25400" h="518246">
                <a:moveTo>
                  <a:pt x="0" y="518246"/>
                </a:moveTo>
                <a:cubicBezTo>
                  <a:pt x="430530" y="334096"/>
                  <a:pt x="861060" y="149946"/>
                  <a:pt x="1356360" y="106766"/>
                </a:cubicBezTo>
                <a:cubicBezTo>
                  <a:pt x="1851660" y="63586"/>
                  <a:pt x="2420620" y="276946"/>
                  <a:pt x="2971800" y="259166"/>
                </a:cubicBezTo>
                <a:cubicBezTo>
                  <a:pt x="3522980" y="241386"/>
                  <a:pt x="4076700" y="5166"/>
                  <a:pt x="4663440" y="86"/>
                </a:cubicBezTo>
                <a:cubicBezTo>
                  <a:pt x="5250180" y="-4994"/>
                  <a:pt x="5783580" y="215986"/>
                  <a:pt x="6492240" y="228686"/>
                </a:cubicBezTo>
                <a:cubicBezTo>
                  <a:pt x="7200900" y="241386"/>
                  <a:pt x="8224520" y="61046"/>
                  <a:pt x="8915400" y="76286"/>
                </a:cubicBezTo>
                <a:cubicBezTo>
                  <a:pt x="9606280" y="91526"/>
                  <a:pt x="10002520" y="322666"/>
                  <a:pt x="10637520" y="320126"/>
                </a:cubicBezTo>
                <a:cubicBezTo>
                  <a:pt x="11272520" y="317586"/>
                  <a:pt x="11998960" y="189316"/>
                  <a:pt x="12725400" y="61046"/>
                </a:cubicBezTo>
              </a:path>
            </a:pathLst>
          </a:custGeom>
          <a:ln w="95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7" name="组合 16"/>
          <p:cNvGrpSpPr/>
          <p:nvPr/>
        </p:nvGrpSpPr>
        <p:grpSpPr>
          <a:xfrm>
            <a:off x="5978207" y="1652291"/>
            <a:ext cx="555626" cy="555626"/>
            <a:chOff x="1539875" y="3062288"/>
            <a:chExt cx="811213" cy="811213"/>
          </a:xfrm>
          <a:solidFill>
            <a:srgbClr val="E5450F"/>
          </a:solidFill>
        </p:grpSpPr>
        <p:sp>
          <p:nvSpPr>
            <p:cNvPr id="18" name="Freeform 47"/>
            <p:cNvSpPr>
              <a:spLocks noEditPoints="1"/>
            </p:cNvSpPr>
            <p:nvPr/>
          </p:nvSpPr>
          <p:spPr bwMode="auto">
            <a:xfrm>
              <a:off x="1795463" y="3062288"/>
              <a:ext cx="300038" cy="811213"/>
            </a:xfrm>
            <a:custGeom>
              <a:avLst/>
              <a:gdLst>
                <a:gd name="T0" fmla="*/ 40 w 80"/>
                <a:gd name="T1" fmla="*/ 199 h 216"/>
                <a:gd name="T2" fmla="*/ 10 w 80"/>
                <a:gd name="T3" fmla="*/ 180 h 216"/>
                <a:gd name="T4" fmla="*/ 70 w 80"/>
                <a:gd name="T5" fmla="*/ 180 h 216"/>
                <a:gd name="T6" fmla="*/ 77 w 80"/>
                <a:gd name="T7" fmla="*/ 145 h 216"/>
                <a:gd name="T8" fmla="*/ 65 w 80"/>
                <a:gd name="T9" fmla="*/ 168 h 216"/>
                <a:gd name="T10" fmla="*/ 77 w 80"/>
                <a:gd name="T11" fmla="*/ 145 h 216"/>
                <a:gd name="T12" fmla="*/ 8 w 80"/>
                <a:gd name="T13" fmla="*/ 172 h 216"/>
                <a:gd name="T14" fmla="*/ 10 w 80"/>
                <a:gd name="T15" fmla="*/ 146 h 216"/>
                <a:gd name="T16" fmla="*/ 79 w 80"/>
                <a:gd name="T17" fmla="*/ 124 h 216"/>
                <a:gd name="T18" fmla="*/ 71 w 80"/>
                <a:gd name="T19" fmla="*/ 139 h 216"/>
                <a:gd name="T20" fmla="*/ 79 w 80"/>
                <a:gd name="T21" fmla="*/ 124 h 216"/>
                <a:gd name="T22" fmla="*/ 2 w 80"/>
                <a:gd name="T23" fmla="*/ 138 h 216"/>
                <a:gd name="T24" fmla="*/ 8 w 80"/>
                <a:gd name="T25" fmla="*/ 132 h 216"/>
                <a:gd name="T26" fmla="*/ 7 w 80"/>
                <a:gd name="T27" fmla="*/ 94 h 216"/>
                <a:gd name="T28" fmla="*/ 0 w 80"/>
                <a:gd name="T29" fmla="*/ 108 h 216"/>
                <a:gd name="T30" fmla="*/ 7 w 80"/>
                <a:gd name="T31" fmla="*/ 122 h 216"/>
                <a:gd name="T32" fmla="*/ 7 w 80"/>
                <a:gd name="T33" fmla="*/ 94 h 216"/>
                <a:gd name="T34" fmla="*/ 73 w 80"/>
                <a:gd name="T35" fmla="*/ 108 h 216"/>
                <a:gd name="T36" fmla="*/ 80 w 80"/>
                <a:gd name="T37" fmla="*/ 114 h 216"/>
                <a:gd name="T38" fmla="*/ 80 w 80"/>
                <a:gd name="T39" fmla="*/ 102 h 216"/>
                <a:gd name="T40" fmla="*/ 71 w 80"/>
                <a:gd name="T41" fmla="*/ 77 h 216"/>
                <a:gd name="T42" fmla="*/ 79 w 80"/>
                <a:gd name="T43" fmla="*/ 92 h 216"/>
                <a:gd name="T44" fmla="*/ 71 w 80"/>
                <a:gd name="T45" fmla="*/ 77 h 216"/>
                <a:gd name="T46" fmla="*/ 2 w 80"/>
                <a:gd name="T47" fmla="*/ 78 h 216"/>
                <a:gd name="T48" fmla="*/ 8 w 80"/>
                <a:gd name="T49" fmla="*/ 84 h 216"/>
                <a:gd name="T50" fmla="*/ 72 w 80"/>
                <a:gd name="T51" fmla="*/ 44 h 216"/>
                <a:gd name="T52" fmla="*/ 70 w 80"/>
                <a:gd name="T53" fmla="*/ 70 h 216"/>
                <a:gd name="T54" fmla="*/ 72 w 80"/>
                <a:gd name="T55" fmla="*/ 44 h 216"/>
                <a:gd name="T56" fmla="*/ 2 w 80"/>
                <a:gd name="T57" fmla="*/ 71 h 216"/>
                <a:gd name="T58" fmla="*/ 15 w 80"/>
                <a:gd name="T59" fmla="*/ 48 h 216"/>
                <a:gd name="T60" fmla="*/ 40 w 80"/>
                <a:gd name="T61" fmla="*/ 0 h 216"/>
                <a:gd name="T62" fmla="*/ 18 w 80"/>
                <a:gd name="T63" fmla="*/ 40 h 216"/>
                <a:gd name="T64" fmla="*/ 62 w 80"/>
                <a:gd name="T65" fmla="*/ 40 h 216"/>
                <a:gd name="T66" fmla="*/ 40 w 80"/>
                <a:gd name="T67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0" h="216">
                  <a:moveTo>
                    <a:pt x="62" y="176"/>
                  </a:moveTo>
                  <a:cubicBezTo>
                    <a:pt x="56" y="190"/>
                    <a:pt x="48" y="199"/>
                    <a:pt x="40" y="199"/>
                  </a:cubicBezTo>
                  <a:cubicBezTo>
                    <a:pt x="31" y="199"/>
                    <a:pt x="24" y="190"/>
                    <a:pt x="18" y="176"/>
                  </a:cubicBezTo>
                  <a:cubicBezTo>
                    <a:pt x="15" y="177"/>
                    <a:pt x="13" y="179"/>
                    <a:pt x="10" y="180"/>
                  </a:cubicBezTo>
                  <a:cubicBezTo>
                    <a:pt x="17" y="202"/>
                    <a:pt x="28" y="216"/>
                    <a:pt x="40" y="216"/>
                  </a:cubicBezTo>
                  <a:cubicBezTo>
                    <a:pt x="52" y="216"/>
                    <a:pt x="62" y="202"/>
                    <a:pt x="70" y="180"/>
                  </a:cubicBezTo>
                  <a:cubicBezTo>
                    <a:pt x="67" y="179"/>
                    <a:pt x="65" y="177"/>
                    <a:pt x="62" y="176"/>
                  </a:cubicBezTo>
                  <a:moveTo>
                    <a:pt x="77" y="145"/>
                  </a:moveTo>
                  <a:cubicBezTo>
                    <a:pt x="75" y="146"/>
                    <a:pt x="73" y="146"/>
                    <a:pt x="70" y="146"/>
                  </a:cubicBezTo>
                  <a:cubicBezTo>
                    <a:pt x="69" y="154"/>
                    <a:pt x="67" y="162"/>
                    <a:pt x="65" y="168"/>
                  </a:cubicBezTo>
                  <a:cubicBezTo>
                    <a:pt x="67" y="170"/>
                    <a:pt x="70" y="171"/>
                    <a:pt x="72" y="172"/>
                  </a:cubicBezTo>
                  <a:cubicBezTo>
                    <a:pt x="74" y="164"/>
                    <a:pt x="76" y="155"/>
                    <a:pt x="77" y="145"/>
                  </a:cubicBezTo>
                  <a:moveTo>
                    <a:pt x="2" y="145"/>
                  </a:moveTo>
                  <a:cubicBezTo>
                    <a:pt x="4" y="155"/>
                    <a:pt x="5" y="164"/>
                    <a:pt x="8" y="172"/>
                  </a:cubicBezTo>
                  <a:cubicBezTo>
                    <a:pt x="10" y="171"/>
                    <a:pt x="12" y="170"/>
                    <a:pt x="15" y="168"/>
                  </a:cubicBezTo>
                  <a:cubicBezTo>
                    <a:pt x="13" y="162"/>
                    <a:pt x="11" y="154"/>
                    <a:pt x="10" y="146"/>
                  </a:cubicBezTo>
                  <a:cubicBezTo>
                    <a:pt x="7" y="146"/>
                    <a:pt x="5" y="146"/>
                    <a:pt x="2" y="145"/>
                  </a:cubicBezTo>
                  <a:moveTo>
                    <a:pt x="79" y="124"/>
                  </a:moveTo>
                  <a:cubicBezTo>
                    <a:pt x="77" y="127"/>
                    <a:pt x="75" y="130"/>
                    <a:pt x="72" y="132"/>
                  </a:cubicBezTo>
                  <a:cubicBezTo>
                    <a:pt x="72" y="135"/>
                    <a:pt x="72" y="137"/>
                    <a:pt x="71" y="139"/>
                  </a:cubicBezTo>
                  <a:cubicBezTo>
                    <a:pt x="74" y="139"/>
                    <a:pt x="76" y="139"/>
                    <a:pt x="78" y="138"/>
                  </a:cubicBezTo>
                  <a:cubicBezTo>
                    <a:pt x="79" y="134"/>
                    <a:pt x="79" y="129"/>
                    <a:pt x="79" y="124"/>
                  </a:cubicBezTo>
                  <a:moveTo>
                    <a:pt x="0" y="124"/>
                  </a:moveTo>
                  <a:cubicBezTo>
                    <a:pt x="1" y="129"/>
                    <a:pt x="1" y="134"/>
                    <a:pt x="2" y="138"/>
                  </a:cubicBezTo>
                  <a:cubicBezTo>
                    <a:pt x="4" y="139"/>
                    <a:pt x="6" y="139"/>
                    <a:pt x="9" y="139"/>
                  </a:cubicBezTo>
                  <a:cubicBezTo>
                    <a:pt x="8" y="137"/>
                    <a:pt x="8" y="135"/>
                    <a:pt x="8" y="132"/>
                  </a:cubicBezTo>
                  <a:cubicBezTo>
                    <a:pt x="5" y="130"/>
                    <a:pt x="3" y="127"/>
                    <a:pt x="0" y="124"/>
                  </a:cubicBezTo>
                  <a:moveTo>
                    <a:pt x="7" y="94"/>
                  </a:moveTo>
                  <a:cubicBezTo>
                    <a:pt x="5" y="97"/>
                    <a:pt x="2" y="100"/>
                    <a:pt x="0" y="102"/>
                  </a:cubicBezTo>
                  <a:cubicBezTo>
                    <a:pt x="0" y="104"/>
                    <a:pt x="0" y="106"/>
                    <a:pt x="0" y="108"/>
                  </a:cubicBezTo>
                  <a:cubicBezTo>
                    <a:pt x="0" y="110"/>
                    <a:pt x="0" y="112"/>
                    <a:pt x="0" y="114"/>
                  </a:cubicBezTo>
                  <a:cubicBezTo>
                    <a:pt x="2" y="116"/>
                    <a:pt x="5" y="119"/>
                    <a:pt x="7" y="122"/>
                  </a:cubicBezTo>
                  <a:cubicBezTo>
                    <a:pt x="7" y="117"/>
                    <a:pt x="7" y="113"/>
                    <a:pt x="7" y="108"/>
                  </a:cubicBezTo>
                  <a:cubicBezTo>
                    <a:pt x="7" y="103"/>
                    <a:pt x="7" y="99"/>
                    <a:pt x="7" y="94"/>
                  </a:cubicBezTo>
                  <a:moveTo>
                    <a:pt x="73" y="94"/>
                  </a:moveTo>
                  <a:cubicBezTo>
                    <a:pt x="73" y="99"/>
                    <a:pt x="73" y="103"/>
                    <a:pt x="73" y="108"/>
                  </a:cubicBezTo>
                  <a:cubicBezTo>
                    <a:pt x="73" y="113"/>
                    <a:pt x="73" y="117"/>
                    <a:pt x="73" y="122"/>
                  </a:cubicBezTo>
                  <a:cubicBezTo>
                    <a:pt x="75" y="119"/>
                    <a:pt x="78" y="116"/>
                    <a:pt x="80" y="114"/>
                  </a:cubicBezTo>
                  <a:cubicBezTo>
                    <a:pt x="80" y="112"/>
                    <a:pt x="80" y="110"/>
                    <a:pt x="80" y="108"/>
                  </a:cubicBezTo>
                  <a:cubicBezTo>
                    <a:pt x="80" y="106"/>
                    <a:pt x="80" y="104"/>
                    <a:pt x="80" y="102"/>
                  </a:cubicBezTo>
                  <a:cubicBezTo>
                    <a:pt x="78" y="100"/>
                    <a:pt x="75" y="97"/>
                    <a:pt x="73" y="94"/>
                  </a:cubicBezTo>
                  <a:moveTo>
                    <a:pt x="71" y="77"/>
                  </a:moveTo>
                  <a:cubicBezTo>
                    <a:pt x="72" y="79"/>
                    <a:pt x="72" y="81"/>
                    <a:pt x="72" y="84"/>
                  </a:cubicBezTo>
                  <a:cubicBezTo>
                    <a:pt x="75" y="86"/>
                    <a:pt x="77" y="89"/>
                    <a:pt x="79" y="92"/>
                  </a:cubicBezTo>
                  <a:cubicBezTo>
                    <a:pt x="79" y="87"/>
                    <a:pt x="79" y="82"/>
                    <a:pt x="78" y="78"/>
                  </a:cubicBezTo>
                  <a:cubicBezTo>
                    <a:pt x="76" y="77"/>
                    <a:pt x="74" y="77"/>
                    <a:pt x="71" y="77"/>
                  </a:cubicBezTo>
                  <a:moveTo>
                    <a:pt x="9" y="77"/>
                  </a:moveTo>
                  <a:cubicBezTo>
                    <a:pt x="6" y="77"/>
                    <a:pt x="4" y="77"/>
                    <a:pt x="2" y="78"/>
                  </a:cubicBezTo>
                  <a:cubicBezTo>
                    <a:pt x="1" y="82"/>
                    <a:pt x="1" y="87"/>
                    <a:pt x="0" y="92"/>
                  </a:cubicBezTo>
                  <a:cubicBezTo>
                    <a:pt x="3" y="89"/>
                    <a:pt x="5" y="86"/>
                    <a:pt x="8" y="84"/>
                  </a:cubicBezTo>
                  <a:cubicBezTo>
                    <a:pt x="8" y="81"/>
                    <a:pt x="8" y="79"/>
                    <a:pt x="9" y="77"/>
                  </a:cubicBezTo>
                  <a:moveTo>
                    <a:pt x="72" y="44"/>
                  </a:moveTo>
                  <a:cubicBezTo>
                    <a:pt x="70" y="45"/>
                    <a:pt x="67" y="46"/>
                    <a:pt x="65" y="48"/>
                  </a:cubicBezTo>
                  <a:cubicBezTo>
                    <a:pt x="67" y="54"/>
                    <a:pt x="69" y="62"/>
                    <a:pt x="70" y="70"/>
                  </a:cubicBezTo>
                  <a:cubicBezTo>
                    <a:pt x="73" y="70"/>
                    <a:pt x="75" y="70"/>
                    <a:pt x="77" y="71"/>
                  </a:cubicBezTo>
                  <a:cubicBezTo>
                    <a:pt x="76" y="61"/>
                    <a:pt x="74" y="52"/>
                    <a:pt x="72" y="44"/>
                  </a:cubicBezTo>
                  <a:moveTo>
                    <a:pt x="8" y="44"/>
                  </a:moveTo>
                  <a:cubicBezTo>
                    <a:pt x="5" y="52"/>
                    <a:pt x="4" y="61"/>
                    <a:pt x="2" y="71"/>
                  </a:cubicBezTo>
                  <a:cubicBezTo>
                    <a:pt x="5" y="70"/>
                    <a:pt x="7" y="70"/>
                    <a:pt x="10" y="70"/>
                  </a:cubicBezTo>
                  <a:cubicBezTo>
                    <a:pt x="11" y="62"/>
                    <a:pt x="13" y="54"/>
                    <a:pt x="15" y="48"/>
                  </a:cubicBezTo>
                  <a:cubicBezTo>
                    <a:pt x="12" y="46"/>
                    <a:pt x="10" y="45"/>
                    <a:pt x="8" y="44"/>
                  </a:cubicBezTo>
                  <a:moveTo>
                    <a:pt x="40" y="0"/>
                  </a:moveTo>
                  <a:cubicBezTo>
                    <a:pt x="28" y="0"/>
                    <a:pt x="17" y="14"/>
                    <a:pt x="10" y="36"/>
                  </a:cubicBezTo>
                  <a:cubicBezTo>
                    <a:pt x="13" y="37"/>
                    <a:pt x="15" y="39"/>
                    <a:pt x="18" y="40"/>
                  </a:cubicBezTo>
                  <a:cubicBezTo>
                    <a:pt x="24" y="26"/>
                    <a:pt x="31" y="17"/>
                    <a:pt x="40" y="17"/>
                  </a:cubicBezTo>
                  <a:cubicBezTo>
                    <a:pt x="48" y="17"/>
                    <a:pt x="56" y="26"/>
                    <a:pt x="62" y="40"/>
                  </a:cubicBezTo>
                  <a:cubicBezTo>
                    <a:pt x="65" y="39"/>
                    <a:pt x="67" y="37"/>
                    <a:pt x="70" y="36"/>
                  </a:cubicBezTo>
                  <a:cubicBezTo>
                    <a:pt x="62" y="14"/>
                    <a:pt x="52" y="0"/>
                    <a:pt x="40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19" name="Freeform 48"/>
            <p:cNvSpPr>
              <a:spLocks noEditPoints="1"/>
            </p:cNvSpPr>
            <p:nvPr/>
          </p:nvSpPr>
          <p:spPr bwMode="auto">
            <a:xfrm>
              <a:off x="1539875" y="3317875"/>
              <a:ext cx="811213" cy="300038"/>
            </a:xfrm>
            <a:custGeom>
              <a:avLst/>
              <a:gdLst>
                <a:gd name="T0" fmla="*/ 108 w 216"/>
                <a:gd name="T1" fmla="*/ 73 h 80"/>
                <a:gd name="T2" fmla="*/ 102 w 216"/>
                <a:gd name="T3" fmla="*/ 80 h 80"/>
                <a:gd name="T4" fmla="*/ 114 w 216"/>
                <a:gd name="T5" fmla="*/ 80 h 80"/>
                <a:gd name="T6" fmla="*/ 48 w 216"/>
                <a:gd name="T7" fmla="*/ 65 h 80"/>
                <a:gd name="T8" fmla="*/ 70 w 216"/>
                <a:gd name="T9" fmla="*/ 77 h 80"/>
                <a:gd name="T10" fmla="*/ 92 w 216"/>
                <a:gd name="T11" fmla="*/ 79 h 80"/>
                <a:gd name="T12" fmla="*/ 77 w 216"/>
                <a:gd name="T13" fmla="*/ 71 h 80"/>
                <a:gd name="T14" fmla="*/ 48 w 216"/>
                <a:gd name="T15" fmla="*/ 65 h 80"/>
                <a:gd name="T16" fmla="*/ 146 w 216"/>
                <a:gd name="T17" fmla="*/ 70 h 80"/>
                <a:gd name="T18" fmla="*/ 132 w 216"/>
                <a:gd name="T19" fmla="*/ 72 h 80"/>
                <a:gd name="T20" fmla="*/ 138 w 216"/>
                <a:gd name="T21" fmla="*/ 78 h 80"/>
                <a:gd name="T22" fmla="*/ 172 w 216"/>
                <a:gd name="T23" fmla="*/ 72 h 80"/>
                <a:gd name="T24" fmla="*/ 180 w 216"/>
                <a:gd name="T25" fmla="*/ 10 h 80"/>
                <a:gd name="T26" fmla="*/ 199 w 216"/>
                <a:gd name="T27" fmla="*/ 40 h 80"/>
                <a:gd name="T28" fmla="*/ 180 w 216"/>
                <a:gd name="T29" fmla="*/ 70 h 80"/>
                <a:gd name="T30" fmla="*/ 180 w 216"/>
                <a:gd name="T31" fmla="*/ 10 h 80"/>
                <a:gd name="T32" fmla="*/ 0 w 216"/>
                <a:gd name="T33" fmla="*/ 40 h 80"/>
                <a:gd name="T34" fmla="*/ 40 w 216"/>
                <a:gd name="T35" fmla="*/ 62 h 80"/>
                <a:gd name="T36" fmla="*/ 40 w 216"/>
                <a:gd name="T37" fmla="*/ 18 h 80"/>
                <a:gd name="T38" fmla="*/ 124 w 216"/>
                <a:gd name="T39" fmla="*/ 1 h 80"/>
                <a:gd name="T40" fmla="*/ 139 w 216"/>
                <a:gd name="T41" fmla="*/ 9 h 80"/>
                <a:gd name="T42" fmla="*/ 168 w 216"/>
                <a:gd name="T43" fmla="*/ 15 h 80"/>
                <a:gd name="T44" fmla="*/ 145 w 216"/>
                <a:gd name="T45" fmla="*/ 3 h 80"/>
                <a:gd name="T46" fmla="*/ 124 w 216"/>
                <a:gd name="T47" fmla="*/ 1 h 80"/>
                <a:gd name="T48" fmla="*/ 78 w 216"/>
                <a:gd name="T49" fmla="*/ 2 h 80"/>
                <a:gd name="T50" fmla="*/ 44 w 216"/>
                <a:gd name="T51" fmla="*/ 8 h 80"/>
                <a:gd name="T52" fmla="*/ 70 w 216"/>
                <a:gd name="T53" fmla="*/ 10 h 80"/>
                <a:gd name="T54" fmla="*/ 84 w 216"/>
                <a:gd name="T55" fmla="*/ 8 h 80"/>
                <a:gd name="T56" fmla="*/ 108 w 216"/>
                <a:gd name="T57" fmla="*/ 0 h 80"/>
                <a:gd name="T58" fmla="*/ 94 w 216"/>
                <a:gd name="T59" fmla="*/ 7 h 80"/>
                <a:gd name="T60" fmla="*/ 122 w 216"/>
                <a:gd name="T61" fmla="*/ 7 h 80"/>
                <a:gd name="T62" fmla="*/ 108 w 216"/>
                <a:gd name="T6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6" h="80">
                  <a:moveTo>
                    <a:pt x="122" y="73"/>
                  </a:moveTo>
                  <a:cubicBezTo>
                    <a:pt x="117" y="73"/>
                    <a:pt x="113" y="73"/>
                    <a:pt x="108" y="73"/>
                  </a:cubicBezTo>
                  <a:cubicBezTo>
                    <a:pt x="103" y="73"/>
                    <a:pt x="99" y="73"/>
                    <a:pt x="94" y="73"/>
                  </a:cubicBezTo>
                  <a:cubicBezTo>
                    <a:pt x="97" y="75"/>
                    <a:pt x="100" y="78"/>
                    <a:pt x="102" y="80"/>
                  </a:cubicBezTo>
                  <a:cubicBezTo>
                    <a:pt x="104" y="80"/>
                    <a:pt x="106" y="80"/>
                    <a:pt x="108" y="80"/>
                  </a:cubicBezTo>
                  <a:cubicBezTo>
                    <a:pt x="110" y="80"/>
                    <a:pt x="112" y="80"/>
                    <a:pt x="114" y="80"/>
                  </a:cubicBezTo>
                  <a:cubicBezTo>
                    <a:pt x="116" y="78"/>
                    <a:pt x="119" y="75"/>
                    <a:pt x="122" y="73"/>
                  </a:cubicBezTo>
                  <a:moveTo>
                    <a:pt x="48" y="65"/>
                  </a:moveTo>
                  <a:cubicBezTo>
                    <a:pt x="46" y="67"/>
                    <a:pt x="45" y="70"/>
                    <a:pt x="44" y="72"/>
                  </a:cubicBezTo>
                  <a:cubicBezTo>
                    <a:pt x="52" y="74"/>
                    <a:pt x="61" y="76"/>
                    <a:pt x="70" y="77"/>
                  </a:cubicBezTo>
                  <a:cubicBezTo>
                    <a:pt x="73" y="78"/>
                    <a:pt x="75" y="78"/>
                    <a:pt x="78" y="78"/>
                  </a:cubicBezTo>
                  <a:cubicBezTo>
                    <a:pt x="82" y="79"/>
                    <a:pt x="87" y="79"/>
                    <a:pt x="92" y="79"/>
                  </a:cubicBezTo>
                  <a:cubicBezTo>
                    <a:pt x="89" y="77"/>
                    <a:pt x="86" y="75"/>
                    <a:pt x="84" y="72"/>
                  </a:cubicBezTo>
                  <a:cubicBezTo>
                    <a:pt x="81" y="72"/>
                    <a:pt x="79" y="72"/>
                    <a:pt x="77" y="71"/>
                  </a:cubicBezTo>
                  <a:cubicBezTo>
                    <a:pt x="74" y="71"/>
                    <a:pt x="72" y="71"/>
                    <a:pt x="70" y="70"/>
                  </a:cubicBezTo>
                  <a:cubicBezTo>
                    <a:pt x="62" y="69"/>
                    <a:pt x="54" y="67"/>
                    <a:pt x="48" y="65"/>
                  </a:cubicBezTo>
                  <a:moveTo>
                    <a:pt x="168" y="65"/>
                  </a:moveTo>
                  <a:cubicBezTo>
                    <a:pt x="162" y="67"/>
                    <a:pt x="154" y="69"/>
                    <a:pt x="146" y="70"/>
                  </a:cubicBezTo>
                  <a:cubicBezTo>
                    <a:pt x="144" y="71"/>
                    <a:pt x="142" y="71"/>
                    <a:pt x="139" y="71"/>
                  </a:cubicBezTo>
                  <a:cubicBezTo>
                    <a:pt x="137" y="72"/>
                    <a:pt x="135" y="72"/>
                    <a:pt x="132" y="72"/>
                  </a:cubicBezTo>
                  <a:cubicBezTo>
                    <a:pt x="129" y="75"/>
                    <a:pt x="127" y="77"/>
                    <a:pt x="124" y="79"/>
                  </a:cubicBezTo>
                  <a:cubicBezTo>
                    <a:pt x="129" y="79"/>
                    <a:pt x="134" y="79"/>
                    <a:pt x="138" y="78"/>
                  </a:cubicBezTo>
                  <a:cubicBezTo>
                    <a:pt x="141" y="78"/>
                    <a:pt x="143" y="78"/>
                    <a:pt x="145" y="77"/>
                  </a:cubicBezTo>
                  <a:cubicBezTo>
                    <a:pt x="155" y="76"/>
                    <a:pt x="164" y="74"/>
                    <a:pt x="172" y="72"/>
                  </a:cubicBezTo>
                  <a:cubicBezTo>
                    <a:pt x="171" y="70"/>
                    <a:pt x="169" y="67"/>
                    <a:pt x="168" y="65"/>
                  </a:cubicBezTo>
                  <a:moveTo>
                    <a:pt x="180" y="10"/>
                  </a:moveTo>
                  <a:cubicBezTo>
                    <a:pt x="179" y="13"/>
                    <a:pt x="177" y="15"/>
                    <a:pt x="176" y="18"/>
                  </a:cubicBezTo>
                  <a:cubicBezTo>
                    <a:pt x="190" y="24"/>
                    <a:pt x="199" y="31"/>
                    <a:pt x="199" y="40"/>
                  </a:cubicBezTo>
                  <a:cubicBezTo>
                    <a:pt x="199" y="49"/>
                    <a:pt x="190" y="56"/>
                    <a:pt x="176" y="62"/>
                  </a:cubicBezTo>
                  <a:cubicBezTo>
                    <a:pt x="177" y="65"/>
                    <a:pt x="179" y="67"/>
                    <a:pt x="180" y="70"/>
                  </a:cubicBezTo>
                  <a:cubicBezTo>
                    <a:pt x="202" y="63"/>
                    <a:pt x="216" y="52"/>
                    <a:pt x="216" y="40"/>
                  </a:cubicBezTo>
                  <a:cubicBezTo>
                    <a:pt x="216" y="28"/>
                    <a:pt x="202" y="17"/>
                    <a:pt x="180" y="10"/>
                  </a:cubicBezTo>
                  <a:moveTo>
                    <a:pt x="36" y="10"/>
                  </a:moveTo>
                  <a:cubicBezTo>
                    <a:pt x="14" y="17"/>
                    <a:pt x="0" y="28"/>
                    <a:pt x="0" y="40"/>
                  </a:cubicBezTo>
                  <a:cubicBezTo>
                    <a:pt x="0" y="52"/>
                    <a:pt x="14" y="63"/>
                    <a:pt x="36" y="70"/>
                  </a:cubicBezTo>
                  <a:cubicBezTo>
                    <a:pt x="37" y="67"/>
                    <a:pt x="39" y="65"/>
                    <a:pt x="40" y="62"/>
                  </a:cubicBezTo>
                  <a:cubicBezTo>
                    <a:pt x="26" y="56"/>
                    <a:pt x="17" y="49"/>
                    <a:pt x="17" y="40"/>
                  </a:cubicBezTo>
                  <a:cubicBezTo>
                    <a:pt x="17" y="31"/>
                    <a:pt x="26" y="24"/>
                    <a:pt x="40" y="18"/>
                  </a:cubicBezTo>
                  <a:cubicBezTo>
                    <a:pt x="39" y="15"/>
                    <a:pt x="37" y="13"/>
                    <a:pt x="36" y="10"/>
                  </a:cubicBezTo>
                  <a:moveTo>
                    <a:pt x="124" y="1"/>
                  </a:moveTo>
                  <a:cubicBezTo>
                    <a:pt x="127" y="3"/>
                    <a:pt x="129" y="5"/>
                    <a:pt x="132" y="8"/>
                  </a:cubicBezTo>
                  <a:cubicBezTo>
                    <a:pt x="135" y="8"/>
                    <a:pt x="137" y="8"/>
                    <a:pt x="139" y="9"/>
                  </a:cubicBezTo>
                  <a:cubicBezTo>
                    <a:pt x="142" y="9"/>
                    <a:pt x="144" y="9"/>
                    <a:pt x="146" y="10"/>
                  </a:cubicBezTo>
                  <a:cubicBezTo>
                    <a:pt x="154" y="11"/>
                    <a:pt x="162" y="13"/>
                    <a:pt x="168" y="15"/>
                  </a:cubicBezTo>
                  <a:cubicBezTo>
                    <a:pt x="169" y="13"/>
                    <a:pt x="171" y="10"/>
                    <a:pt x="172" y="8"/>
                  </a:cubicBezTo>
                  <a:cubicBezTo>
                    <a:pt x="164" y="6"/>
                    <a:pt x="155" y="4"/>
                    <a:pt x="145" y="3"/>
                  </a:cubicBezTo>
                  <a:cubicBezTo>
                    <a:pt x="143" y="2"/>
                    <a:pt x="141" y="2"/>
                    <a:pt x="138" y="2"/>
                  </a:cubicBezTo>
                  <a:cubicBezTo>
                    <a:pt x="134" y="1"/>
                    <a:pt x="129" y="1"/>
                    <a:pt x="124" y="1"/>
                  </a:cubicBezTo>
                  <a:moveTo>
                    <a:pt x="92" y="1"/>
                  </a:moveTo>
                  <a:cubicBezTo>
                    <a:pt x="87" y="1"/>
                    <a:pt x="82" y="1"/>
                    <a:pt x="78" y="2"/>
                  </a:cubicBezTo>
                  <a:cubicBezTo>
                    <a:pt x="75" y="2"/>
                    <a:pt x="73" y="2"/>
                    <a:pt x="70" y="3"/>
                  </a:cubicBezTo>
                  <a:cubicBezTo>
                    <a:pt x="61" y="4"/>
                    <a:pt x="52" y="6"/>
                    <a:pt x="44" y="8"/>
                  </a:cubicBezTo>
                  <a:cubicBezTo>
                    <a:pt x="45" y="10"/>
                    <a:pt x="46" y="13"/>
                    <a:pt x="48" y="15"/>
                  </a:cubicBezTo>
                  <a:cubicBezTo>
                    <a:pt x="54" y="13"/>
                    <a:pt x="62" y="11"/>
                    <a:pt x="70" y="10"/>
                  </a:cubicBezTo>
                  <a:cubicBezTo>
                    <a:pt x="72" y="9"/>
                    <a:pt x="74" y="9"/>
                    <a:pt x="77" y="9"/>
                  </a:cubicBezTo>
                  <a:cubicBezTo>
                    <a:pt x="79" y="8"/>
                    <a:pt x="81" y="8"/>
                    <a:pt x="84" y="8"/>
                  </a:cubicBezTo>
                  <a:cubicBezTo>
                    <a:pt x="86" y="5"/>
                    <a:pt x="89" y="3"/>
                    <a:pt x="92" y="1"/>
                  </a:cubicBezTo>
                  <a:moveTo>
                    <a:pt x="108" y="0"/>
                  </a:moveTo>
                  <a:cubicBezTo>
                    <a:pt x="106" y="0"/>
                    <a:pt x="104" y="0"/>
                    <a:pt x="102" y="0"/>
                  </a:cubicBezTo>
                  <a:cubicBezTo>
                    <a:pt x="100" y="2"/>
                    <a:pt x="97" y="5"/>
                    <a:pt x="94" y="7"/>
                  </a:cubicBezTo>
                  <a:cubicBezTo>
                    <a:pt x="99" y="7"/>
                    <a:pt x="103" y="7"/>
                    <a:pt x="108" y="7"/>
                  </a:cubicBezTo>
                  <a:cubicBezTo>
                    <a:pt x="113" y="7"/>
                    <a:pt x="117" y="7"/>
                    <a:pt x="122" y="7"/>
                  </a:cubicBezTo>
                  <a:cubicBezTo>
                    <a:pt x="119" y="5"/>
                    <a:pt x="116" y="2"/>
                    <a:pt x="114" y="0"/>
                  </a:cubicBezTo>
                  <a:cubicBezTo>
                    <a:pt x="112" y="0"/>
                    <a:pt x="110" y="0"/>
                    <a:pt x="108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20" name="Freeform 49"/>
            <p:cNvSpPr>
              <a:spLocks noEditPoints="1"/>
            </p:cNvSpPr>
            <p:nvPr/>
          </p:nvSpPr>
          <p:spPr bwMode="auto">
            <a:xfrm>
              <a:off x="1625600" y="3160713"/>
              <a:ext cx="639763" cy="615950"/>
            </a:xfrm>
            <a:custGeom>
              <a:avLst/>
              <a:gdLst>
                <a:gd name="T0" fmla="*/ 17 w 170"/>
                <a:gd name="T1" fmla="*/ 104 h 164"/>
                <a:gd name="T2" fmla="*/ 8 w 170"/>
                <a:gd name="T3" fmla="*/ 159 h 164"/>
                <a:gd name="T4" fmla="*/ 55 w 170"/>
                <a:gd name="T5" fmla="*/ 154 h 164"/>
                <a:gd name="T6" fmla="*/ 85 w 170"/>
                <a:gd name="T7" fmla="*/ 135 h 164"/>
                <a:gd name="T8" fmla="*/ 60 w 170"/>
                <a:gd name="T9" fmla="*/ 142 h 164"/>
                <a:gd name="T10" fmla="*/ 33 w 170"/>
                <a:gd name="T11" fmla="*/ 150 h 164"/>
                <a:gd name="T12" fmla="*/ 21 w 170"/>
                <a:gd name="T13" fmla="*/ 114 h 164"/>
                <a:gd name="T14" fmla="*/ 36 w 170"/>
                <a:gd name="T15" fmla="*/ 88 h 164"/>
                <a:gd name="T16" fmla="*/ 129 w 170"/>
                <a:gd name="T17" fmla="*/ 82 h 164"/>
                <a:gd name="T18" fmla="*/ 118 w 170"/>
                <a:gd name="T19" fmla="*/ 96 h 164"/>
                <a:gd name="T20" fmla="*/ 99 w 170"/>
                <a:gd name="T21" fmla="*/ 115 h 164"/>
                <a:gd name="T22" fmla="*/ 85 w 170"/>
                <a:gd name="T23" fmla="*/ 126 h 164"/>
                <a:gd name="T24" fmla="*/ 101 w 170"/>
                <a:gd name="T25" fmla="*/ 121 h 164"/>
                <a:gd name="T26" fmla="*/ 113 w 170"/>
                <a:gd name="T27" fmla="*/ 110 h 164"/>
                <a:gd name="T28" fmla="*/ 124 w 170"/>
                <a:gd name="T29" fmla="*/ 98 h 164"/>
                <a:gd name="T30" fmla="*/ 129 w 170"/>
                <a:gd name="T31" fmla="*/ 82 h 164"/>
                <a:gd name="T32" fmla="*/ 69 w 170"/>
                <a:gd name="T33" fmla="*/ 43 h 164"/>
                <a:gd name="T34" fmla="*/ 57 w 170"/>
                <a:gd name="T35" fmla="*/ 54 h 164"/>
                <a:gd name="T36" fmla="*/ 45 w 170"/>
                <a:gd name="T37" fmla="*/ 66 h 164"/>
                <a:gd name="T38" fmla="*/ 41 w 170"/>
                <a:gd name="T39" fmla="*/ 82 h 164"/>
                <a:gd name="T40" fmla="*/ 52 w 170"/>
                <a:gd name="T41" fmla="*/ 68 h 164"/>
                <a:gd name="T42" fmla="*/ 71 w 170"/>
                <a:gd name="T43" fmla="*/ 49 h 164"/>
                <a:gd name="T44" fmla="*/ 85 w 170"/>
                <a:gd name="T45" fmla="*/ 38 h 164"/>
                <a:gd name="T46" fmla="*/ 147 w 170"/>
                <a:gd name="T47" fmla="*/ 0 h 164"/>
                <a:gd name="T48" fmla="*/ 107 w 170"/>
                <a:gd name="T49" fmla="*/ 14 h 164"/>
                <a:gd name="T50" fmla="*/ 91 w 170"/>
                <a:gd name="T51" fmla="*/ 33 h 164"/>
                <a:gd name="T52" fmla="*/ 117 w 170"/>
                <a:gd name="T53" fmla="*/ 18 h 164"/>
                <a:gd name="T54" fmla="*/ 149 w 170"/>
                <a:gd name="T55" fmla="*/ 18 h 164"/>
                <a:gd name="T56" fmla="*/ 145 w 170"/>
                <a:gd name="T57" fmla="*/ 57 h 164"/>
                <a:gd name="T58" fmla="*/ 138 w 170"/>
                <a:gd name="T59" fmla="*/ 82 h 164"/>
                <a:gd name="T60" fmla="*/ 157 w 170"/>
                <a:gd name="T61" fmla="*/ 52 h 164"/>
                <a:gd name="T62" fmla="*/ 147 w 170"/>
                <a:gd name="T6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0" h="164">
                  <a:moveTo>
                    <a:pt x="32" y="82"/>
                  </a:moveTo>
                  <a:cubicBezTo>
                    <a:pt x="26" y="90"/>
                    <a:pt x="21" y="97"/>
                    <a:pt x="17" y="104"/>
                  </a:cubicBezTo>
                  <a:cubicBezTo>
                    <a:pt x="16" y="107"/>
                    <a:pt x="14" y="109"/>
                    <a:pt x="13" y="112"/>
                  </a:cubicBezTo>
                  <a:cubicBezTo>
                    <a:pt x="2" y="133"/>
                    <a:pt x="0" y="150"/>
                    <a:pt x="8" y="159"/>
                  </a:cubicBezTo>
                  <a:cubicBezTo>
                    <a:pt x="12" y="162"/>
                    <a:pt x="17" y="164"/>
                    <a:pt x="23" y="164"/>
                  </a:cubicBezTo>
                  <a:cubicBezTo>
                    <a:pt x="32" y="164"/>
                    <a:pt x="43" y="160"/>
                    <a:pt x="55" y="154"/>
                  </a:cubicBezTo>
                  <a:cubicBezTo>
                    <a:pt x="58" y="153"/>
                    <a:pt x="60" y="151"/>
                    <a:pt x="63" y="150"/>
                  </a:cubicBezTo>
                  <a:cubicBezTo>
                    <a:pt x="70" y="146"/>
                    <a:pt x="77" y="141"/>
                    <a:pt x="85" y="135"/>
                  </a:cubicBezTo>
                  <a:cubicBezTo>
                    <a:pt x="83" y="134"/>
                    <a:pt x="81" y="132"/>
                    <a:pt x="79" y="131"/>
                  </a:cubicBezTo>
                  <a:cubicBezTo>
                    <a:pt x="73" y="135"/>
                    <a:pt x="66" y="139"/>
                    <a:pt x="60" y="142"/>
                  </a:cubicBezTo>
                  <a:cubicBezTo>
                    <a:pt x="57" y="144"/>
                    <a:pt x="55" y="145"/>
                    <a:pt x="53" y="146"/>
                  </a:cubicBezTo>
                  <a:cubicBezTo>
                    <a:pt x="45" y="149"/>
                    <a:pt x="38" y="150"/>
                    <a:pt x="33" y="150"/>
                  </a:cubicBezTo>
                  <a:cubicBezTo>
                    <a:pt x="28" y="150"/>
                    <a:pt x="24" y="149"/>
                    <a:pt x="21" y="146"/>
                  </a:cubicBezTo>
                  <a:cubicBezTo>
                    <a:pt x="15" y="140"/>
                    <a:pt x="15" y="129"/>
                    <a:pt x="21" y="114"/>
                  </a:cubicBezTo>
                  <a:cubicBezTo>
                    <a:pt x="22" y="112"/>
                    <a:pt x="23" y="109"/>
                    <a:pt x="25" y="107"/>
                  </a:cubicBezTo>
                  <a:cubicBezTo>
                    <a:pt x="28" y="101"/>
                    <a:pt x="32" y="94"/>
                    <a:pt x="36" y="88"/>
                  </a:cubicBezTo>
                  <a:cubicBezTo>
                    <a:pt x="35" y="86"/>
                    <a:pt x="33" y="84"/>
                    <a:pt x="32" y="82"/>
                  </a:cubicBezTo>
                  <a:moveTo>
                    <a:pt x="129" y="82"/>
                  </a:moveTo>
                  <a:cubicBezTo>
                    <a:pt x="128" y="84"/>
                    <a:pt x="126" y="86"/>
                    <a:pt x="125" y="88"/>
                  </a:cubicBezTo>
                  <a:cubicBezTo>
                    <a:pt x="123" y="90"/>
                    <a:pt x="120" y="93"/>
                    <a:pt x="118" y="96"/>
                  </a:cubicBezTo>
                  <a:cubicBezTo>
                    <a:pt x="115" y="99"/>
                    <a:pt x="112" y="102"/>
                    <a:pt x="109" y="106"/>
                  </a:cubicBezTo>
                  <a:cubicBezTo>
                    <a:pt x="105" y="109"/>
                    <a:pt x="102" y="112"/>
                    <a:pt x="99" y="115"/>
                  </a:cubicBezTo>
                  <a:cubicBezTo>
                    <a:pt x="96" y="117"/>
                    <a:pt x="93" y="120"/>
                    <a:pt x="91" y="122"/>
                  </a:cubicBezTo>
                  <a:cubicBezTo>
                    <a:pt x="89" y="123"/>
                    <a:pt x="87" y="125"/>
                    <a:pt x="85" y="126"/>
                  </a:cubicBezTo>
                  <a:cubicBezTo>
                    <a:pt x="87" y="128"/>
                    <a:pt x="89" y="129"/>
                    <a:pt x="91" y="131"/>
                  </a:cubicBezTo>
                  <a:cubicBezTo>
                    <a:pt x="94" y="128"/>
                    <a:pt x="98" y="125"/>
                    <a:pt x="101" y="121"/>
                  </a:cubicBezTo>
                  <a:cubicBezTo>
                    <a:pt x="104" y="119"/>
                    <a:pt x="106" y="117"/>
                    <a:pt x="109" y="114"/>
                  </a:cubicBezTo>
                  <a:cubicBezTo>
                    <a:pt x="110" y="113"/>
                    <a:pt x="112" y="112"/>
                    <a:pt x="113" y="110"/>
                  </a:cubicBezTo>
                  <a:cubicBezTo>
                    <a:pt x="115" y="109"/>
                    <a:pt x="116" y="108"/>
                    <a:pt x="117" y="106"/>
                  </a:cubicBezTo>
                  <a:cubicBezTo>
                    <a:pt x="120" y="104"/>
                    <a:pt x="122" y="101"/>
                    <a:pt x="124" y="98"/>
                  </a:cubicBezTo>
                  <a:cubicBezTo>
                    <a:pt x="128" y="95"/>
                    <a:pt x="131" y="91"/>
                    <a:pt x="133" y="88"/>
                  </a:cubicBezTo>
                  <a:cubicBezTo>
                    <a:pt x="132" y="86"/>
                    <a:pt x="131" y="84"/>
                    <a:pt x="129" y="82"/>
                  </a:cubicBezTo>
                  <a:moveTo>
                    <a:pt x="79" y="33"/>
                  </a:moveTo>
                  <a:cubicBezTo>
                    <a:pt x="76" y="36"/>
                    <a:pt x="72" y="39"/>
                    <a:pt x="69" y="43"/>
                  </a:cubicBezTo>
                  <a:cubicBezTo>
                    <a:pt x="66" y="45"/>
                    <a:pt x="63" y="47"/>
                    <a:pt x="61" y="50"/>
                  </a:cubicBezTo>
                  <a:cubicBezTo>
                    <a:pt x="59" y="51"/>
                    <a:pt x="58" y="52"/>
                    <a:pt x="57" y="54"/>
                  </a:cubicBezTo>
                  <a:cubicBezTo>
                    <a:pt x="55" y="55"/>
                    <a:pt x="54" y="57"/>
                    <a:pt x="53" y="58"/>
                  </a:cubicBezTo>
                  <a:cubicBezTo>
                    <a:pt x="50" y="60"/>
                    <a:pt x="48" y="63"/>
                    <a:pt x="45" y="66"/>
                  </a:cubicBezTo>
                  <a:cubicBezTo>
                    <a:pt x="42" y="69"/>
                    <a:pt x="39" y="73"/>
                    <a:pt x="36" y="76"/>
                  </a:cubicBezTo>
                  <a:cubicBezTo>
                    <a:pt x="38" y="78"/>
                    <a:pt x="39" y="80"/>
                    <a:pt x="41" y="82"/>
                  </a:cubicBezTo>
                  <a:cubicBezTo>
                    <a:pt x="42" y="80"/>
                    <a:pt x="44" y="78"/>
                    <a:pt x="45" y="76"/>
                  </a:cubicBezTo>
                  <a:cubicBezTo>
                    <a:pt x="47" y="74"/>
                    <a:pt x="50" y="71"/>
                    <a:pt x="52" y="68"/>
                  </a:cubicBezTo>
                  <a:cubicBezTo>
                    <a:pt x="55" y="65"/>
                    <a:pt x="58" y="62"/>
                    <a:pt x="61" y="58"/>
                  </a:cubicBezTo>
                  <a:cubicBezTo>
                    <a:pt x="65" y="55"/>
                    <a:pt x="68" y="52"/>
                    <a:pt x="71" y="49"/>
                  </a:cubicBezTo>
                  <a:cubicBezTo>
                    <a:pt x="74" y="47"/>
                    <a:pt x="77" y="44"/>
                    <a:pt x="79" y="42"/>
                  </a:cubicBezTo>
                  <a:cubicBezTo>
                    <a:pt x="81" y="41"/>
                    <a:pt x="83" y="39"/>
                    <a:pt x="85" y="38"/>
                  </a:cubicBezTo>
                  <a:cubicBezTo>
                    <a:pt x="83" y="36"/>
                    <a:pt x="81" y="35"/>
                    <a:pt x="79" y="33"/>
                  </a:cubicBezTo>
                  <a:moveTo>
                    <a:pt x="147" y="0"/>
                  </a:moveTo>
                  <a:cubicBezTo>
                    <a:pt x="138" y="0"/>
                    <a:pt x="127" y="4"/>
                    <a:pt x="115" y="10"/>
                  </a:cubicBezTo>
                  <a:cubicBezTo>
                    <a:pt x="112" y="11"/>
                    <a:pt x="110" y="13"/>
                    <a:pt x="107" y="14"/>
                  </a:cubicBezTo>
                  <a:cubicBezTo>
                    <a:pt x="100" y="18"/>
                    <a:pt x="92" y="23"/>
                    <a:pt x="85" y="29"/>
                  </a:cubicBezTo>
                  <a:cubicBezTo>
                    <a:pt x="87" y="30"/>
                    <a:pt x="89" y="32"/>
                    <a:pt x="91" y="33"/>
                  </a:cubicBezTo>
                  <a:cubicBezTo>
                    <a:pt x="97" y="29"/>
                    <a:pt x="104" y="25"/>
                    <a:pt x="110" y="22"/>
                  </a:cubicBezTo>
                  <a:cubicBezTo>
                    <a:pt x="112" y="20"/>
                    <a:pt x="115" y="19"/>
                    <a:pt x="117" y="18"/>
                  </a:cubicBezTo>
                  <a:cubicBezTo>
                    <a:pt x="125" y="15"/>
                    <a:pt x="131" y="14"/>
                    <a:pt x="137" y="14"/>
                  </a:cubicBezTo>
                  <a:cubicBezTo>
                    <a:pt x="142" y="14"/>
                    <a:pt x="146" y="15"/>
                    <a:pt x="149" y="18"/>
                  </a:cubicBezTo>
                  <a:cubicBezTo>
                    <a:pt x="155" y="24"/>
                    <a:pt x="154" y="35"/>
                    <a:pt x="149" y="50"/>
                  </a:cubicBezTo>
                  <a:cubicBezTo>
                    <a:pt x="148" y="52"/>
                    <a:pt x="146" y="55"/>
                    <a:pt x="145" y="57"/>
                  </a:cubicBezTo>
                  <a:cubicBezTo>
                    <a:pt x="142" y="63"/>
                    <a:pt x="138" y="70"/>
                    <a:pt x="133" y="76"/>
                  </a:cubicBezTo>
                  <a:cubicBezTo>
                    <a:pt x="135" y="78"/>
                    <a:pt x="136" y="80"/>
                    <a:pt x="138" y="82"/>
                  </a:cubicBezTo>
                  <a:cubicBezTo>
                    <a:pt x="144" y="74"/>
                    <a:pt x="149" y="67"/>
                    <a:pt x="153" y="60"/>
                  </a:cubicBezTo>
                  <a:cubicBezTo>
                    <a:pt x="154" y="57"/>
                    <a:pt x="156" y="55"/>
                    <a:pt x="157" y="52"/>
                  </a:cubicBezTo>
                  <a:cubicBezTo>
                    <a:pt x="168" y="31"/>
                    <a:pt x="170" y="14"/>
                    <a:pt x="162" y="5"/>
                  </a:cubicBezTo>
                  <a:cubicBezTo>
                    <a:pt x="158" y="2"/>
                    <a:pt x="153" y="0"/>
                    <a:pt x="147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21" name="Freeform 50"/>
            <p:cNvSpPr>
              <a:spLocks noEditPoints="1"/>
            </p:cNvSpPr>
            <p:nvPr/>
          </p:nvSpPr>
          <p:spPr bwMode="auto">
            <a:xfrm>
              <a:off x="1625600" y="3160713"/>
              <a:ext cx="639763" cy="615950"/>
            </a:xfrm>
            <a:custGeom>
              <a:avLst/>
              <a:gdLst>
                <a:gd name="T0" fmla="*/ 21 w 170"/>
                <a:gd name="T1" fmla="*/ 50 h 164"/>
                <a:gd name="T2" fmla="*/ 21 w 170"/>
                <a:gd name="T3" fmla="*/ 18 h 164"/>
                <a:gd name="T4" fmla="*/ 33 w 170"/>
                <a:gd name="T5" fmla="*/ 14 h 164"/>
                <a:gd name="T6" fmla="*/ 53 w 170"/>
                <a:gd name="T7" fmla="*/ 18 h 164"/>
                <a:gd name="T8" fmla="*/ 60 w 170"/>
                <a:gd name="T9" fmla="*/ 22 h 164"/>
                <a:gd name="T10" fmla="*/ 79 w 170"/>
                <a:gd name="T11" fmla="*/ 33 h 164"/>
                <a:gd name="T12" fmla="*/ 85 w 170"/>
                <a:gd name="T13" fmla="*/ 38 h 164"/>
                <a:gd name="T14" fmla="*/ 91 w 170"/>
                <a:gd name="T15" fmla="*/ 42 h 164"/>
                <a:gd name="T16" fmla="*/ 99 w 170"/>
                <a:gd name="T17" fmla="*/ 49 h 164"/>
                <a:gd name="T18" fmla="*/ 109 w 170"/>
                <a:gd name="T19" fmla="*/ 58 h 164"/>
                <a:gd name="T20" fmla="*/ 118 w 170"/>
                <a:gd name="T21" fmla="*/ 68 h 164"/>
                <a:gd name="T22" fmla="*/ 125 w 170"/>
                <a:gd name="T23" fmla="*/ 76 h 164"/>
                <a:gd name="T24" fmla="*/ 129 w 170"/>
                <a:gd name="T25" fmla="*/ 82 h 164"/>
                <a:gd name="T26" fmla="*/ 133 w 170"/>
                <a:gd name="T27" fmla="*/ 88 h 164"/>
                <a:gd name="T28" fmla="*/ 145 w 170"/>
                <a:gd name="T29" fmla="*/ 107 h 164"/>
                <a:gd name="T30" fmla="*/ 149 w 170"/>
                <a:gd name="T31" fmla="*/ 114 h 164"/>
                <a:gd name="T32" fmla="*/ 149 w 170"/>
                <a:gd name="T33" fmla="*/ 146 h 164"/>
                <a:gd name="T34" fmla="*/ 137 w 170"/>
                <a:gd name="T35" fmla="*/ 150 h 164"/>
                <a:gd name="T36" fmla="*/ 117 w 170"/>
                <a:gd name="T37" fmla="*/ 146 h 164"/>
                <a:gd name="T38" fmla="*/ 110 w 170"/>
                <a:gd name="T39" fmla="*/ 142 h 164"/>
                <a:gd name="T40" fmla="*/ 91 w 170"/>
                <a:gd name="T41" fmla="*/ 131 h 164"/>
                <a:gd name="T42" fmla="*/ 85 w 170"/>
                <a:gd name="T43" fmla="*/ 126 h 164"/>
                <a:gd name="T44" fmla="*/ 79 w 170"/>
                <a:gd name="T45" fmla="*/ 122 h 164"/>
                <a:gd name="T46" fmla="*/ 71 w 170"/>
                <a:gd name="T47" fmla="*/ 115 h 164"/>
                <a:gd name="T48" fmla="*/ 61 w 170"/>
                <a:gd name="T49" fmla="*/ 106 h 164"/>
                <a:gd name="T50" fmla="*/ 52 w 170"/>
                <a:gd name="T51" fmla="*/ 96 h 164"/>
                <a:gd name="T52" fmla="*/ 45 w 170"/>
                <a:gd name="T53" fmla="*/ 88 h 164"/>
                <a:gd name="T54" fmla="*/ 41 w 170"/>
                <a:gd name="T55" fmla="*/ 82 h 164"/>
                <a:gd name="T56" fmla="*/ 36 w 170"/>
                <a:gd name="T57" fmla="*/ 76 h 164"/>
                <a:gd name="T58" fmla="*/ 25 w 170"/>
                <a:gd name="T59" fmla="*/ 57 h 164"/>
                <a:gd name="T60" fmla="*/ 21 w 170"/>
                <a:gd name="T61" fmla="*/ 50 h 164"/>
                <a:gd name="T62" fmla="*/ 23 w 170"/>
                <a:gd name="T63" fmla="*/ 0 h 164"/>
                <a:gd name="T64" fmla="*/ 8 w 170"/>
                <a:gd name="T65" fmla="*/ 5 h 164"/>
                <a:gd name="T66" fmla="*/ 13 w 170"/>
                <a:gd name="T67" fmla="*/ 52 h 164"/>
                <a:gd name="T68" fmla="*/ 17 w 170"/>
                <a:gd name="T69" fmla="*/ 60 h 164"/>
                <a:gd name="T70" fmla="*/ 32 w 170"/>
                <a:gd name="T71" fmla="*/ 82 h 164"/>
                <a:gd name="T72" fmla="*/ 36 w 170"/>
                <a:gd name="T73" fmla="*/ 88 h 164"/>
                <a:gd name="T74" fmla="*/ 45 w 170"/>
                <a:gd name="T75" fmla="*/ 98 h 164"/>
                <a:gd name="T76" fmla="*/ 53 w 170"/>
                <a:gd name="T77" fmla="*/ 106 h 164"/>
                <a:gd name="T78" fmla="*/ 57 w 170"/>
                <a:gd name="T79" fmla="*/ 110 h 164"/>
                <a:gd name="T80" fmla="*/ 61 w 170"/>
                <a:gd name="T81" fmla="*/ 114 h 164"/>
                <a:gd name="T82" fmla="*/ 69 w 170"/>
                <a:gd name="T83" fmla="*/ 121 h 164"/>
                <a:gd name="T84" fmla="*/ 79 w 170"/>
                <a:gd name="T85" fmla="*/ 131 h 164"/>
                <a:gd name="T86" fmla="*/ 85 w 170"/>
                <a:gd name="T87" fmla="*/ 135 h 164"/>
                <a:gd name="T88" fmla="*/ 107 w 170"/>
                <a:gd name="T89" fmla="*/ 150 h 164"/>
                <a:gd name="T90" fmla="*/ 115 w 170"/>
                <a:gd name="T91" fmla="*/ 154 h 164"/>
                <a:gd name="T92" fmla="*/ 147 w 170"/>
                <a:gd name="T93" fmla="*/ 164 h 164"/>
                <a:gd name="T94" fmla="*/ 162 w 170"/>
                <a:gd name="T95" fmla="*/ 159 h 164"/>
                <a:gd name="T96" fmla="*/ 157 w 170"/>
                <a:gd name="T97" fmla="*/ 112 h 164"/>
                <a:gd name="T98" fmla="*/ 153 w 170"/>
                <a:gd name="T99" fmla="*/ 104 h 164"/>
                <a:gd name="T100" fmla="*/ 138 w 170"/>
                <a:gd name="T101" fmla="*/ 82 h 164"/>
                <a:gd name="T102" fmla="*/ 133 w 170"/>
                <a:gd name="T103" fmla="*/ 76 h 164"/>
                <a:gd name="T104" fmla="*/ 124 w 170"/>
                <a:gd name="T105" fmla="*/ 66 h 164"/>
                <a:gd name="T106" fmla="*/ 117 w 170"/>
                <a:gd name="T107" fmla="*/ 58 h 164"/>
                <a:gd name="T108" fmla="*/ 113 w 170"/>
                <a:gd name="T109" fmla="*/ 54 h 164"/>
                <a:gd name="T110" fmla="*/ 109 w 170"/>
                <a:gd name="T111" fmla="*/ 50 h 164"/>
                <a:gd name="T112" fmla="*/ 101 w 170"/>
                <a:gd name="T113" fmla="*/ 43 h 164"/>
                <a:gd name="T114" fmla="*/ 91 w 170"/>
                <a:gd name="T115" fmla="*/ 33 h 164"/>
                <a:gd name="T116" fmla="*/ 85 w 170"/>
                <a:gd name="T117" fmla="*/ 29 h 164"/>
                <a:gd name="T118" fmla="*/ 63 w 170"/>
                <a:gd name="T119" fmla="*/ 14 h 164"/>
                <a:gd name="T120" fmla="*/ 55 w 170"/>
                <a:gd name="T121" fmla="*/ 10 h 164"/>
                <a:gd name="T122" fmla="*/ 23 w 170"/>
                <a:gd name="T12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0" h="164">
                  <a:moveTo>
                    <a:pt x="21" y="50"/>
                  </a:moveTo>
                  <a:cubicBezTo>
                    <a:pt x="15" y="35"/>
                    <a:pt x="15" y="24"/>
                    <a:pt x="21" y="18"/>
                  </a:cubicBezTo>
                  <a:cubicBezTo>
                    <a:pt x="24" y="15"/>
                    <a:pt x="28" y="14"/>
                    <a:pt x="33" y="14"/>
                  </a:cubicBezTo>
                  <a:cubicBezTo>
                    <a:pt x="38" y="14"/>
                    <a:pt x="45" y="15"/>
                    <a:pt x="53" y="18"/>
                  </a:cubicBezTo>
                  <a:cubicBezTo>
                    <a:pt x="55" y="19"/>
                    <a:pt x="57" y="20"/>
                    <a:pt x="60" y="22"/>
                  </a:cubicBezTo>
                  <a:cubicBezTo>
                    <a:pt x="66" y="25"/>
                    <a:pt x="73" y="29"/>
                    <a:pt x="79" y="33"/>
                  </a:cubicBezTo>
                  <a:cubicBezTo>
                    <a:pt x="81" y="35"/>
                    <a:pt x="83" y="36"/>
                    <a:pt x="85" y="38"/>
                  </a:cubicBezTo>
                  <a:cubicBezTo>
                    <a:pt x="87" y="39"/>
                    <a:pt x="89" y="41"/>
                    <a:pt x="91" y="42"/>
                  </a:cubicBezTo>
                  <a:cubicBezTo>
                    <a:pt x="93" y="44"/>
                    <a:pt x="96" y="47"/>
                    <a:pt x="99" y="49"/>
                  </a:cubicBezTo>
                  <a:cubicBezTo>
                    <a:pt x="102" y="52"/>
                    <a:pt x="105" y="55"/>
                    <a:pt x="109" y="58"/>
                  </a:cubicBezTo>
                  <a:cubicBezTo>
                    <a:pt x="112" y="62"/>
                    <a:pt x="115" y="65"/>
                    <a:pt x="118" y="68"/>
                  </a:cubicBezTo>
                  <a:cubicBezTo>
                    <a:pt x="120" y="71"/>
                    <a:pt x="123" y="74"/>
                    <a:pt x="125" y="76"/>
                  </a:cubicBezTo>
                  <a:cubicBezTo>
                    <a:pt x="126" y="78"/>
                    <a:pt x="128" y="80"/>
                    <a:pt x="129" y="82"/>
                  </a:cubicBezTo>
                  <a:cubicBezTo>
                    <a:pt x="131" y="84"/>
                    <a:pt x="132" y="86"/>
                    <a:pt x="133" y="88"/>
                  </a:cubicBezTo>
                  <a:cubicBezTo>
                    <a:pt x="138" y="94"/>
                    <a:pt x="142" y="101"/>
                    <a:pt x="145" y="107"/>
                  </a:cubicBezTo>
                  <a:cubicBezTo>
                    <a:pt x="146" y="109"/>
                    <a:pt x="148" y="112"/>
                    <a:pt x="149" y="114"/>
                  </a:cubicBezTo>
                  <a:cubicBezTo>
                    <a:pt x="154" y="129"/>
                    <a:pt x="155" y="140"/>
                    <a:pt x="149" y="146"/>
                  </a:cubicBezTo>
                  <a:cubicBezTo>
                    <a:pt x="146" y="149"/>
                    <a:pt x="142" y="150"/>
                    <a:pt x="137" y="150"/>
                  </a:cubicBezTo>
                  <a:cubicBezTo>
                    <a:pt x="131" y="150"/>
                    <a:pt x="125" y="149"/>
                    <a:pt x="117" y="146"/>
                  </a:cubicBezTo>
                  <a:cubicBezTo>
                    <a:pt x="115" y="145"/>
                    <a:pt x="112" y="144"/>
                    <a:pt x="110" y="142"/>
                  </a:cubicBezTo>
                  <a:cubicBezTo>
                    <a:pt x="104" y="139"/>
                    <a:pt x="97" y="135"/>
                    <a:pt x="91" y="131"/>
                  </a:cubicBezTo>
                  <a:cubicBezTo>
                    <a:pt x="89" y="129"/>
                    <a:pt x="87" y="128"/>
                    <a:pt x="85" y="126"/>
                  </a:cubicBezTo>
                  <a:cubicBezTo>
                    <a:pt x="83" y="125"/>
                    <a:pt x="81" y="123"/>
                    <a:pt x="79" y="122"/>
                  </a:cubicBezTo>
                  <a:cubicBezTo>
                    <a:pt x="77" y="120"/>
                    <a:pt x="74" y="117"/>
                    <a:pt x="71" y="115"/>
                  </a:cubicBezTo>
                  <a:cubicBezTo>
                    <a:pt x="68" y="112"/>
                    <a:pt x="65" y="109"/>
                    <a:pt x="61" y="106"/>
                  </a:cubicBezTo>
                  <a:cubicBezTo>
                    <a:pt x="58" y="102"/>
                    <a:pt x="55" y="99"/>
                    <a:pt x="52" y="96"/>
                  </a:cubicBezTo>
                  <a:cubicBezTo>
                    <a:pt x="50" y="93"/>
                    <a:pt x="47" y="90"/>
                    <a:pt x="45" y="88"/>
                  </a:cubicBezTo>
                  <a:cubicBezTo>
                    <a:pt x="44" y="86"/>
                    <a:pt x="42" y="84"/>
                    <a:pt x="41" y="82"/>
                  </a:cubicBezTo>
                  <a:cubicBezTo>
                    <a:pt x="39" y="80"/>
                    <a:pt x="38" y="78"/>
                    <a:pt x="36" y="76"/>
                  </a:cubicBezTo>
                  <a:cubicBezTo>
                    <a:pt x="32" y="70"/>
                    <a:pt x="28" y="63"/>
                    <a:pt x="25" y="57"/>
                  </a:cubicBezTo>
                  <a:cubicBezTo>
                    <a:pt x="23" y="55"/>
                    <a:pt x="22" y="52"/>
                    <a:pt x="21" y="50"/>
                  </a:cubicBezTo>
                  <a:moveTo>
                    <a:pt x="23" y="0"/>
                  </a:moveTo>
                  <a:cubicBezTo>
                    <a:pt x="17" y="0"/>
                    <a:pt x="12" y="2"/>
                    <a:pt x="8" y="5"/>
                  </a:cubicBezTo>
                  <a:cubicBezTo>
                    <a:pt x="0" y="14"/>
                    <a:pt x="2" y="31"/>
                    <a:pt x="13" y="52"/>
                  </a:cubicBezTo>
                  <a:cubicBezTo>
                    <a:pt x="14" y="55"/>
                    <a:pt x="16" y="57"/>
                    <a:pt x="17" y="60"/>
                  </a:cubicBezTo>
                  <a:cubicBezTo>
                    <a:pt x="21" y="67"/>
                    <a:pt x="26" y="74"/>
                    <a:pt x="32" y="82"/>
                  </a:cubicBezTo>
                  <a:cubicBezTo>
                    <a:pt x="33" y="84"/>
                    <a:pt x="35" y="86"/>
                    <a:pt x="36" y="88"/>
                  </a:cubicBezTo>
                  <a:cubicBezTo>
                    <a:pt x="39" y="91"/>
                    <a:pt x="42" y="95"/>
                    <a:pt x="45" y="98"/>
                  </a:cubicBezTo>
                  <a:cubicBezTo>
                    <a:pt x="48" y="101"/>
                    <a:pt x="50" y="104"/>
                    <a:pt x="53" y="106"/>
                  </a:cubicBezTo>
                  <a:cubicBezTo>
                    <a:pt x="54" y="108"/>
                    <a:pt x="55" y="109"/>
                    <a:pt x="57" y="110"/>
                  </a:cubicBezTo>
                  <a:cubicBezTo>
                    <a:pt x="58" y="112"/>
                    <a:pt x="59" y="113"/>
                    <a:pt x="61" y="114"/>
                  </a:cubicBezTo>
                  <a:cubicBezTo>
                    <a:pt x="63" y="117"/>
                    <a:pt x="66" y="119"/>
                    <a:pt x="69" y="121"/>
                  </a:cubicBezTo>
                  <a:cubicBezTo>
                    <a:pt x="72" y="125"/>
                    <a:pt x="76" y="128"/>
                    <a:pt x="79" y="131"/>
                  </a:cubicBezTo>
                  <a:cubicBezTo>
                    <a:pt x="81" y="132"/>
                    <a:pt x="83" y="134"/>
                    <a:pt x="85" y="135"/>
                  </a:cubicBezTo>
                  <a:cubicBezTo>
                    <a:pt x="92" y="141"/>
                    <a:pt x="100" y="146"/>
                    <a:pt x="107" y="150"/>
                  </a:cubicBezTo>
                  <a:cubicBezTo>
                    <a:pt x="110" y="151"/>
                    <a:pt x="112" y="153"/>
                    <a:pt x="115" y="154"/>
                  </a:cubicBezTo>
                  <a:cubicBezTo>
                    <a:pt x="127" y="160"/>
                    <a:pt x="138" y="164"/>
                    <a:pt x="147" y="164"/>
                  </a:cubicBezTo>
                  <a:cubicBezTo>
                    <a:pt x="153" y="164"/>
                    <a:pt x="158" y="162"/>
                    <a:pt x="162" y="159"/>
                  </a:cubicBezTo>
                  <a:cubicBezTo>
                    <a:pt x="170" y="150"/>
                    <a:pt x="168" y="133"/>
                    <a:pt x="157" y="112"/>
                  </a:cubicBezTo>
                  <a:cubicBezTo>
                    <a:pt x="156" y="109"/>
                    <a:pt x="154" y="107"/>
                    <a:pt x="153" y="104"/>
                  </a:cubicBezTo>
                  <a:cubicBezTo>
                    <a:pt x="149" y="97"/>
                    <a:pt x="144" y="90"/>
                    <a:pt x="138" y="82"/>
                  </a:cubicBezTo>
                  <a:cubicBezTo>
                    <a:pt x="136" y="80"/>
                    <a:pt x="135" y="78"/>
                    <a:pt x="133" y="76"/>
                  </a:cubicBezTo>
                  <a:cubicBezTo>
                    <a:pt x="131" y="73"/>
                    <a:pt x="128" y="69"/>
                    <a:pt x="124" y="66"/>
                  </a:cubicBezTo>
                  <a:cubicBezTo>
                    <a:pt x="122" y="63"/>
                    <a:pt x="120" y="60"/>
                    <a:pt x="117" y="58"/>
                  </a:cubicBezTo>
                  <a:cubicBezTo>
                    <a:pt x="116" y="57"/>
                    <a:pt x="115" y="55"/>
                    <a:pt x="113" y="54"/>
                  </a:cubicBezTo>
                  <a:cubicBezTo>
                    <a:pt x="112" y="52"/>
                    <a:pt x="110" y="51"/>
                    <a:pt x="109" y="50"/>
                  </a:cubicBezTo>
                  <a:cubicBezTo>
                    <a:pt x="106" y="47"/>
                    <a:pt x="104" y="45"/>
                    <a:pt x="101" y="43"/>
                  </a:cubicBezTo>
                  <a:cubicBezTo>
                    <a:pt x="98" y="39"/>
                    <a:pt x="94" y="36"/>
                    <a:pt x="91" y="33"/>
                  </a:cubicBezTo>
                  <a:cubicBezTo>
                    <a:pt x="89" y="32"/>
                    <a:pt x="87" y="30"/>
                    <a:pt x="85" y="29"/>
                  </a:cubicBezTo>
                  <a:cubicBezTo>
                    <a:pt x="77" y="23"/>
                    <a:pt x="70" y="18"/>
                    <a:pt x="63" y="14"/>
                  </a:cubicBezTo>
                  <a:cubicBezTo>
                    <a:pt x="60" y="13"/>
                    <a:pt x="58" y="11"/>
                    <a:pt x="55" y="10"/>
                  </a:cubicBezTo>
                  <a:cubicBezTo>
                    <a:pt x="43" y="4"/>
                    <a:pt x="32" y="0"/>
                    <a:pt x="23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22" name="Oval 51"/>
            <p:cNvSpPr>
              <a:spLocks noChangeArrowheads="1"/>
            </p:cNvSpPr>
            <p:nvPr/>
          </p:nvSpPr>
          <p:spPr bwMode="auto">
            <a:xfrm>
              <a:off x="1881188" y="3403600"/>
              <a:ext cx="128588" cy="128588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8860276" y="1585895"/>
            <a:ext cx="678211" cy="672746"/>
            <a:chOff x="1977747" y="1270594"/>
            <a:chExt cx="899446" cy="892198"/>
          </a:xfrm>
        </p:grpSpPr>
        <p:sp>
          <p:nvSpPr>
            <p:cNvPr id="30" name="Oval 107"/>
            <p:cNvSpPr>
              <a:spLocks noChangeArrowheads="1"/>
            </p:cNvSpPr>
            <p:nvPr/>
          </p:nvSpPr>
          <p:spPr bwMode="auto">
            <a:xfrm>
              <a:off x="1977747" y="1270594"/>
              <a:ext cx="899446" cy="89219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Oval 108"/>
            <p:cNvSpPr>
              <a:spLocks noChangeArrowheads="1"/>
            </p:cNvSpPr>
            <p:nvPr/>
          </p:nvSpPr>
          <p:spPr bwMode="auto">
            <a:xfrm>
              <a:off x="2028522" y="1314115"/>
              <a:ext cx="797896" cy="7979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109"/>
            <p:cNvSpPr>
              <a:spLocks/>
            </p:cNvSpPr>
            <p:nvPr/>
          </p:nvSpPr>
          <p:spPr bwMode="auto">
            <a:xfrm>
              <a:off x="2014015" y="1470069"/>
              <a:ext cx="718106" cy="667335"/>
            </a:xfrm>
            <a:custGeom>
              <a:avLst/>
              <a:gdLst>
                <a:gd name="T0" fmla="*/ 47 w 198"/>
                <a:gd name="T1" fmla="*/ 4 h 184"/>
                <a:gd name="T2" fmla="*/ 0 w 198"/>
                <a:gd name="T3" fmla="*/ 52 h 184"/>
                <a:gd name="T4" fmla="*/ 4 w 198"/>
                <a:gd name="T5" fmla="*/ 111 h 184"/>
                <a:gd name="T6" fmla="*/ 56 w 198"/>
                <a:gd name="T7" fmla="*/ 172 h 184"/>
                <a:gd name="T8" fmla="*/ 123 w 198"/>
                <a:gd name="T9" fmla="*/ 184 h 184"/>
                <a:gd name="T10" fmla="*/ 149 w 198"/>
                <a:gd name="T11" fmla="*/ 174 h 184"/>
                <a:gd name="T12" fmla="*/ 191 w 198"/>
                <a:gd name="T13" fmla="*/ 132 h 184"/>
                <a:gd name="T14" fmla="*/ 198 w 198"/>
                <a:gd name="T15" fmla="*/ 122 h 184"/>
                <a:gd name="T16" fmla="*/ 196 w 198"/>
                <a:gd name="T17" fmla="*/ 113 h 184"/>
                <a:gd name="T18" fmla="*/ 165 w 198"/>
                <a:gd name="T19" fmla="*/ 87 h 184"/>
                <a:gd name="T20" fmla="*/ 175 w 198"/>
                <a:gd name="T21" fmla="*/ 78 h 184"/>
                <a:gd name="T22" fmla="*/ 170 w 198"/>
                <a:gd name="T23" fmla="*/ 2 h 184"/>
                <a:gd name="T24" fmla="*/ 59 w 198"/>
                <a:gd name="T25" fmla="*/ 0 h 184"/>
                <a:gd name="T26" fmla="*/ 47 w 198"/>
                <a:gd name="T27" fmla="*/ 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8" h="184">
                  <a:moveTo>
                    <a:pt x="47" y="4"/>
                  </a:moveTo>
                  <a:lnTo>
                    <a:pt x="0" y="52"/>
                  </a:lnTo>
                  <a:lnTo>
                    <a:pt x="4" y="111"/>
                  </a:lnTo>
                  <a:lnTo>
                    <a:pt x="56" y="172"/>
                  </a:lnTo>
                  <a:lnTo>
                    <a:pt x="123" y="184"/>
                  </a:lnTo>
                  <a:lnTo>
                    <a:pt x="149" y="174"/>
                  </a:lnTo>
                  <a:lnTo>
                    <a:pt x="191" y="132"/>
                  </a:lnTo>
                  <a:lnTo>
                    <a:pt x="198" y="122"/>
                  </a:lnTo>
                  <a:lnTo>
                    <a:pt x="196" y="113"/>
                  </a:lnTo>
                  <a:lnTo>
                    <a:pt x="165" y="87"/>
                  </a:lnTo>
                  <a:lnTo>
                    <a:pt x="175" y="78"/>
                  </a:lnTo>
                  <a:lnTo>
                    <a:pt x="170" y="2"/>
                  </a:lnTo>
                  <a:lnTo>
                    <a:pt x="59" y="0"/>
                  </a:lnTo>
                  <a:lnTo>
                    <a:pt x="47" y="4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110"/>
            <p:cNvSpPr>
              <a:spLocks noEditPoints="1"/>
            </p:cNvSpPr>
            <p:nvPr/>
          </p:nvSpPr>
          <p:spPr bwMode="auto">
            <a:xfrm>
              <a:off x="2184474" y="1459188"/>
              <a:ext cx="471484" cy="301026"/>
            </a:xfrm>
            <a:custGeom>
              <a:avLst/>
              <a:gdLst>
                <a:gd name="T0" fmla="*/ 51 w 55"/>
                <a:gd name="T1" fmla="*/ 0 h 35"/>
                <a:gd name="T2" fmla="*/ 4 w 55"/>
                <a:gd name="T3" fmla="*/ 0 h 35"/>
                <a:gd name="T4" fmla="*/ 0 w 55"/>
                <a:gd name="T5" fmla="*/ 4 h 35"/>
                <a:gd name="T6" fmla="*/ 0 w 55"/>
                <a:gd name="T7" fmla="*/ 31 h 35"/>
                <a:gd name="T8" fmla="*/ 4 w 55"/>
                <a:gd name="T9" fmla="*/ 35 h 35"/>
                <a:gd name="T10" fmla="*/ 51 w 55"/>
                <a:gd name="T11" fmla="*/ 35 h 35"/>
                <a:gd name="T12" fmla="*/ 55 w 55"/>
                <a:gd name="T13" fmla="*/ 31 h 35"/>
                <a:gd name="T14" fmla="*/ 55 w 55"/>
                <a:gd name="T15" fmla="*/ 4 h 35"/>
                <a:gd name="T16" fmla="*/ 51 w 55"/>
                <a:gd name="T17" fmla="*/ 0 h 35"/>
                <a:gd name="T18" fmla="*/ 49 w 55"/>
                <a:gd name="T19" fmla="*/ 28 h 35"/>
                <a:gd name="T20" fmla="*/ 46 w 55"/>
                <a:gd name="T21" fmla="*/ 31 h 35"/>
                <a:gd name="T22" fmla="*/ 9 w 55"/>
                <a:gd name="T23" fmla="*/ 31 h 35"/>
                <a:gd name="T24" fmla="*/ 6 w 55"/>
                <a:gd name="T25" fmla="*/ 28 h 35"/>
                <a:gd name="T26" fmla="*/ 6 w 55"/>
                <a:gd name="T27" fmla="*/ 8 h 35"/>
                <a:gd name="T28" fmla="*/ 9 w 55"/>
                <a:gd name="T29" fmla="*/ 5 h 35"/>
                <a:gd name="T30" fmla="*/ 46 w 55"/>
                <a:gd name="T31" fmla="*/ 5 h 35"/>
                <a:gd name="T32" fmla="*/ 49 w 55"/>
                <a:gd name="T33" fmla="*/ 8 h 35"/>
                <a:gd name="T34" fmla="*/ 49 w 55"/>
                <a:gd name="T35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5" h="35">
                  <a:moveTo>
                    <a:pt x="51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4"/>
                    <a:pt x="1" y="35"/>
                    <a:pt x="4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4" y="35"/>
                    <a:pt x="55" y="34"/>
                    <a:pt x="55" y="31"/>
                  </a:cubicBezTo>
                  <a:cubicBezTo>
                    <a:pt x="55" y="4"/>
                    <a:pt x="55" y="4"/>
                    <a:pt x="55" y="4"/>
                  </a:cubicBezTo>
                  <a:cubicBezTo>
                    <a:pt x="55" y="2"/>
                    <a:pt x="54" y="0"/>
                    <a:pt x="51" y="0"/>
                  </a:cubicBezTo>
                  <a:close/>
                  <a:moveTo>
                    <a:pt x="49" y="28"/>
                  </a:moveTo>
                  <a:cubicBezTo>
                    <a:pt x="49" y="29"/>
                    <a:pt x="48" y="31"/>
                    <a:pt x="46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7" y="31"/>
                    <a:pt x="6" y="29"/>
                    <a:pt x="6" y="2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7"/>
                    <a:pt x="7" y="5"/>
                    <a:pt x="9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5"/>
                    <a:pt x="49" y="7"/>
                    <a:pt x="49" y="8"/>
                  </a:cubicBezTo>
                  <a:lnTo>
                    <a:pt x="49" y="28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111"/>
            <p:cNvSpPr>
              <a:spLocks noEditPoints="1"/>
            </p:cNvSpPr>
            <p:nvPr/>
          </p:nvSpPr>
          <p:spPr bwMode="auto">
            <a:xfrm>
              <a:off x="2108311" y="1778348"/>
              <a:ext cx="623809" cy="170461"/>
            </a:xfrm>
            <a:custGeom>
              <a:avLst/>
              <a:gdLst>
                <a:gd name="T0" fmla="*/ 66 w 73"/>
                <a:gd name="T1" fmla="*/ 3 h 20"/>
                <a:gd name="T2" fmla="*/ 63 w 73"/>
                <a:gd name="T3" fmla="*/ 0 h 20"/>
                <a:gd name="T4" fmla="*/ 10 w 73"/>
                <a:gd name="T5" fmla="*/ 0 h 20"/>
                <a:gd name="T6" fmla="*/ 6 w 73"/>
                <a:gd name="T7" fmla="*/ 4 h 20"/>
                <a:gd name="T8" fmla="*/ 1 w 73"/>
                <a:gd name="T9" fmla="*/ 14 h 20"/>
                <a:gd name="T10" fmla="*/ 72 w 73"/>
                <a:gd name="T11" fmla="*/ 14 h 20"/>
                <a:gd name="T12" fmla="*/ 66 w 73"/>
                <a:gd name="T13" fmla="*/ 3 h 20"/>
                <a:gd name="T14" fmla="*/ 25 w 73"/>
                <a:gd name="T15" fmla="*/ 12 h 20"/>
                <a:gd name="T16" fmla="*/ 26 w 73"/>
                <a:gd name="T17" fmla="*/ 9 h 20"/>
                <a:gd name="T18" fmla="*/ 46 w 73"/>
                <a:gd name="T19" fmla="*/ 9 h 20"/>
                <a:gd name="T20" fmla="*/ 48 w 73"/>
                <a:gd name="T21" fmla="*/ 12 h 20"/>
                <a:gd name="T22" fmla="*/ 25 w 73"/>
                <a:gd name="T23" fmla="*/ 12 h 20"/>
                <a:gd name="T24" fmla="*/ 62 w 73"/>
                <a:gd name="T25" fmla="*/ 7 h 20"/>
                <a:gd name="T26" fmla="*/ 11 w 73"/>
                <a:gd name="T27" fmla="*/ 7 h 20"/>
                <a:gd name="T28" fmla="*/ 9 w 73"/>
                <a:gd name="T29" fmla="*/ 6 h 20"/>
                <a:gd name="T30" fmla="*/ 10 w 73"/>
                <a:gd name="T31" fmla="*/ 4 h 20"/>
                <a:gd name="T32" fmla="*/ 13 w 73"/>
                <a:gd name="T33" fmla="*/ 2 h 20"/>
                <a:gd name="T34" fmla="*/ 61 w 73"/>
                <a:gd name="T35" fmla="*/ 2 h 20"/>
                <a:gd name="T36" fmla="*/ 63 w 73"/>
                <a:gd name="T37" fmla="*/ 4 h 20"/>
                <a:gd name="T38" fmla="*/ 64 w 73"/>
                <a:gd name="T39" fmla="*/ 6 h 20"/>
                <a:gd name="T40" fmla="*/ 62 w 73"/>
                <a:gd name="T41" fmla="*/ 7 h 20"/>
                <a:gd name="T42" fmla="*/ 0 w 73"/>
                <a:gd name="T43" fmla="*/ 16 h 20"/>
                <a:gd name="T44" fmla="*/ 3 w 73"/>
                <a:gd name="T45" fmla="*/ 20 h 20"/>
                <a:gd name="T46" fmla="*/ 70 w 73"/>
                <a:gd name="T47" fmla="*/ 20 h 20"/>
                <a:gd name="T48" fmla="*/ 73 w 73"/>
                <a:gd name="T49" fmla="*/ 16 h 20"/>
                <a:gd name="T50" fmla="*/ 0 w 73"/>
                <a:gd name="T51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20">
                  <a:moveTo>
                    <a:pt x="66" y="3"/>
                  </a:moveTo>
                  <a:cubicBezTo>
                    <a:pt x="66" y="2"/>
                    <a:pt x="65" y="0"/>
                    <a:pt x="63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7" y="2"/>
                    <a:pt x="6" y="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72" y="14"/>
                    <a:pt x="72" y="14"/>
                    <a:pt x="72" y="14"/>
                  </a:cubicBezTo>
                  <a:lnTo>
                    <a:pt x="66" y="3"/>
                  </a:lnTo>
                  <a:close/>
                  <a:moveTo>
                    <a:pt x="25" y="12"/>
                  </a:moveTo>
                  <a:cubicBezTo>
                    <a:pt x="26" y="9"/>
                    <a:pt x="26" y="9"/>
                    <a:pt x="26" y="9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8" y="12"/>
                    <a:pt x="48" y="12"/>
                    <a:pt x="48" y="12"/>
                  </a:cubicBezTo>
                  <a:lnTo>
                    <a:pt x="25" y="12"/>
                  </a:lnTo>
                  <a:close/>
                  <a:moveTo>
                    <a:pt x="62" y="7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9" y="7"/>
                    <a:pt x="8" y="7"/>
                    <a:pt x="9" y="6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3"/>
                    <a:pt x="11" y="2"/>
                    <a:pt x="13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2" y="2"/>
                    <a:pt x="63" y="3"/>
                    <a:pt x="63" y="4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65" y="7"/>
                    <a:pt x="64" y="7"/>
                    <a:pt x="62" y="7"/>
                  </a:cubicBezTo>
                  <a:close/>
                  <a:moveTo>
                    <a:pt x="0" y="16"/>
                  </a:moveTo>
                  <a:cubicBezTo>
                    <a:pt x="0" y="16"/>
                    <a:pt x="1" y="17"/>
                    <a:pt x="3" y="20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72" y="17"/>
                    <a:pt x="73" y="16"/>
                    <a:pt x="73" y="16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112"/>
            <p:cNvSpPr>
              <a:spLocks noEditPoints="1"/>
            </p:cNvSpPr>
            <p:nvPr/>
          </p:nvSpPr>
          <p:spPr bwMode="auto">
            <a:xfrm>
              <a:off x="2191728" y="1451935"/>
              <a:ext cx="482364" cy="301026"/>
            </a:xfrm>
            <a:custGeom>
              <a:avLst/>
              <a:gdLst>
                <a:gd name="T0" fmla="*/ 52 w 56"/>
                <a:gd name="T1" fmla="*/ 0 h 35"/>
                <a:gd name="T2" fmla="*/ 4 w 56"/>
                <a:gd name="T3" fmla="*/ 0 h 35"/>
                <a:gd name="T4" fmla="*/ 0 w 56"/>
                <a:gd name="T5" fmla="*/ 4 h 35"/>
                <a:gd name="T6" fmla="*/ 0 w 56"/>
                <a:gd name="T7" fmla="*/ 31 h 35"/>
                <a:gd name="T8" fmla="*/ 4 w 56"/>
                <a:gd name="T9" fmla="*/ 35 h 35"/>
                <a:gd name="T10" fmla="*/ 52 w 56"/>
                <a:gd name="T11" fmla="*/ 35 h 35"/>
                <a:gd name="T12" fmla="*/ 56 w 56"/>
                <a:gd name="T13" fmla="*/ 31 h 35"/>
                <a:gd name="T14" fmla="*/ 56 w 56"/>
                <a:gd name="T15" fmla="*/ 4 h 35"/>
                <a:gd name="T16" fmla="*/ 52 w 56"/>
                <a:gd name="T17" fmla="*/ 0 h 35"/>
                <a:gd name="T18" fmla="*/ 49 w 56"/>
                <a:gd name="T19" fmla="*/ 27 h 35"/>
                <a:gd name="T20" fmla="*/ 46 w 56"/>
                <a:gd name="T21" fmla="*/ 30 h 35"/>
                <a:gd name="T22" fmla="*/ 9 w 56"/>
                <a:gd name="T23" fmla="*/ 30 h 35"/>
                <a:gd name="T24" fmla="*/ 6 w 56"/>
                <a:gd name="T25" fmla="*/ 27 h 35"/>
                <a:gd name="T26" fmla="*/ 6 w 56"/>
                <a:gd name="T27" fmla="*/ 8 h 35"/>
                <a:gd name="T28" fmla="*/ 9 w 56"/>
                <a:gd name="T29" fmla="*/ 5 h 35"/>
                <a:gd name="T30" fmla="*/ 46 w 56"/>
                <a:gd name="T31" fmla="*/ 5 h 35"/>
                <a:gd name="T32" fmla="*/ 49 w 56"/>
                <a:gd name="T33" fmla="*/ 8 h 35"/>
                <a:gd name="T34" fmla="*/ 49 w 56"/>
                <a:gd name="T35" fmla="*/ 2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6" h="35">
                  <a:moveTo>
                    <a:pt x="52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3"/>
                    <a:pt x="2" y="35"/>
                    <a:pt x="4" y="35"/>
                  </a:cubicBezTo>
                  <a:cubicBezTo>
                    <a:pt x="52" y="35"/>
                    <a:pt x="52" y="35"/>
                    <a:pt x="52" y="35"/>
                  </a:cubicBezTo>
                  <a:cubicBezTo>
                    <a:pt x="54" y="35"/>
                    <a:pt x="56" y="33"/>
                    <a:pt x="56" y="31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56" y="2"/>
                    <a:pt x="54" y="0"/>
                    <a:pt x="52" y="0"/>
                  </a:cubicBezTo>
                  <a:close/>
                  <a:moveTo>
                    <a:pt x="49" y="27"/>
                  </a:moveTo>
                  <a:cubicBezTo>
                    <a:pt x="49" y="29"/>
                    <a:pt x="48" y="30"/>
                    <a:pt x="46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7" y="30"/>
                    <a:pt x="6" y="29"/>
                    <a:pt x="6" y="2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6"/>
                    <a:pt x="7" y="5"/>
                    <a:pt x="9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5"/>
                    <a:pt x="49" y="6"/>
                    <a:pt x="49" y="8"/>
                  </a:cubicBezTo>
                  <a:lnTo>
                    <a:pt x="49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113"/>
            <p:cNvSpPr>
              <a:spLocks noEditPoints="1"/>
            </p:cNvSpPr>
            <p:nvPr/>
          </p:nvSpPr>
          <p:spPr bwMode="auto">
            <a:xfrm>
              <a:off x="2115565" y="1767468"/>
              <a:ext cx="627436" cy="163207"/>
            </a:xfrm>
            <a:custGeom>
              <a:avLst/>
              <a:gdLst>
                <a:gd name="T0" fmla="*/ 67 w 73"/>
                <a:gd name="T1" fmla="*/ 3 h 19"/>
                <a:gd name="T2" fmla="*/ 63 w 73"/>
                <a:gd name="T3" fmla="*/ 0 h 19"/>
                <a:gd name="T4" fmla="*/ 10 w 73"/>
                <a:gd name="T5" fmla="*/ 0 h 19"/>
                <a:gd name="T6" fmla="*/ 7 w 73"/>
                <a:gd name="T7" fmla="*/ 3 h 19"/>
                <a:gd name="T8" fmla="*/ 1 w 73"/>
                <a:gd name="T9" fmla="*/ 13 h 19"/>
                <a:gd name="T10" fmla="*/ 73 w 73"/>
                <a:gd name="T11" fmla="*/ 13 h 19"/>
                <a:gd name="T12" fmla="*/ 67 w 73"/>
                <a:gd name="T13" fmla="*/ 3 h 19"/>
                <a:gd name="T14" fmla="*/ 25 w 73"/>
                <a:gd name="T15" fmla="*/ 12 h 19"/>
                <a:gd name="T16" fmla="*/ 27 w 73"/>
                <a:gd name="T17" fmla="*/ 9 h 19"/>
                <a:gd name="T18" fmla="*/ 47 w 73"/>
                <a:gd name="T19" fmla="*/ 9 h 19"/>
                <a:gd name="T20" fmla="*/ 48 w 73"/>
                <a:gd name="T21" fmla="*/ 12 h 19"/>
                <a:gd name="T22" fmla="*/ 25 w 73"/>
                <a:gd name="T23" fmla="*/ 12 h 19"/>
                <a:gd name="T24" fmla="*/ 62 w 73"/>
                <a:gd name="T25" fmla="*/ 7 h 19"/>
                <a:gd name="T26" fmla="*/ 12 w 73"/>
                <a:gd name="T27" fmla="*/ 7 h 19"/>
                <a:gd name="T28" fmla="*/ 9 w 73"/>
                <a:gd name="T29" fmla="*/ 6 h 19"/>
                <a:gd name="T30" fmla="*/ 10 w 73"/>
                <a:gd name="T31" fmla="*/ 3 h 19"/>
                <a:gd name="T32" fmla="*/ 13 w 73"/>
                <a:gd name="T33" fmla="*/ 2 h 19"/>
                <a:gd name="T34" fmla="*/ 61 w 73"/>
                <a:gd name="T35" fmla="*/ 2 h 19"/>
                <a:gd name="T36" fmla="*/ 63 w 73"/>
                <a:gd name="T37" fmla="*/ 3 h 19"/>
                <a:gd name="T38" fmla="*/ 65 w 73"/>
                <a:gd name="T39" fmla="*/ 6 h 19"/>
                <a:gd name="T40" fmla="*/ 62 w 73"/>
                <a:gd name="T41" fmla="*/ 7 h 19"/>
                <a:gd name="T42" fmla="*/ 0 w 73"/>
                <a:gd name="T43" fmla="*/ 15 h 19"/>
                <a:gd name="T44" fmla="*/ 3 w 73"/>
                <a:gd name="T45" fmla="*/ 19 h 19"/>
                <a:gd name="T46" fmla="*/ 70 w 73"/>
                <a:gd name="T47" fmla="*/ 19 h 19"/>
                <a:gd name="T48" fmla="*/ 73 w 73"/>
                <a:gd name="T49" fmla="*/ 15 h 19"/>
                <a:gd name="T50" fmla="*/ 0 w 73"/>
                <a:gd name="T51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19">
                  <a:moveTo>
                    <a:pt x="67" y="3"/>
                  </a:moveTo>
                  <a:cubicBezTo>
                    <a:pt x="66" y="1"/>
                    <a:pt x="65" y="0"/>
                    <a:pt x="63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7" y="2"/>
                    <a:pt x="7" y="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73" y="13"/>
                    <a:pt x="73" y="13"/>
                    <a:pt x="73" y="13"/>
                  </a:cubicBezTo>
                  <a:lnTo>
                    <a:pt x="67" y="3"/>
                  </a:lnTo>
                  <a:close/>
                  <a:moveTo>
                    <a:pt x="25" y="12"/>
                  </a:moveTo>
                  <a:cubicBezTo>
                    <a:pt x="27" y="9"/>
                    <a:pt x="27" y="9"/>
                    <a:pt x="27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8" y="12"/>
                    <a:pt x="48" y="12"/>
                    <a:pt x="48" y="12"/>
                  </a:cubicBezTo>
                  <a:lnTo>
                    <a:pt x="25" y="12"/>
                  </a:lnTo>
                  <a:close/>
                  <a:moveTo>
                    <a:pt x="62" y="7"/>
                  </a:moveTo>
                  <a:cubicBezTo>
                    <a:pt x="12" y="7"/>
                    <a:pt x="12" y="7"/>
                    <a:pt x="12" y="7"/>
                  </a:cubicBezTo>
                  <a:cubicBezTo>
                    <a:pt x="9" y="7"/>
                    <a:pt x="9" y="6"/>
                    <a:pt x="9" y="6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1" y="2"/>
                    <a:pt x="13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2" y="2"/>
                    <a:pt x="63" y="3"/>
                    <a:pt x="63" y="3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65" y="6"/>
                    <a:pt x="65" y="7"/>
                    <a:pt x="62" y="7"/>
                  </a:cubicBezTo>
                  <a:close/>
                  <a:moveTo>
                    <a:pt x="0" y="15"/>
                  </a:moveTo>
                  <a:cubicBezTo>
                    <a:pt x="0" y="16"/>
                    <a:pt x="2" y="17"/>
                    <a:pt x="3" y="19"/>
                  </a:cubicBezTo>
                  <a:cubicBezTo>
                    <a:pt x="70" y="19"/>
                    <a:pt x="70" y="19"/>
                    <a:pt x="70" y="19"/>
                  </a:cubicBezTo>
                  <a:cubicBezTo>
                    <a:pt x="72" y="17"/>
                    <a:pt x="73" y="16"/>
                    <a:pt x="73" y="15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4438603" y="1358008"/>
            <a:ext cx="787586" cy="781239"/>
            <a:chOff x="925975" y="1270594"/>
            <a:chExt cx="899446" cy="892198"/>
          </a:xfrm>
        </p:grpSpPr>
        <p:sp>
          <p:nvSpPr>
            <p:cNvPr id="38" name="Oval 114"/>
            <p:cNvSpPr>
              <a:spLocks noChangeArrowheads="1"/>
            </p:cNvSpPr>
            <p:nvPr/>
          </p:nvSpPr>
          <p:spPr bwMode="auto">
            <a:xfrm>
              <a:off x="925975" y="1270594"/>
              <a:ext cx="899446" cy="89219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Oval 115"/>
            <p:cNvSpPr>
              <a:spLocks noChangeArrowheads="1"/>
            </p:cNvSpPr>
            <p:nvPr/>
          </p:nvSpPr>
          <p:spPr bwMode="auto">
            <a:xfrm>
              <a:off x="976750" y="1314115"/>
              <a:ext cx="797896" cy="7979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116"/>
            <p:cNvSpPr>
              <a:spLocks/>
            </p:cNvSpPr>
            <p:nvPr/>
          </p:nvSpPr>
          <p:spPr bwMode="auto">
            <a:xfrm>
              <a:off x="951363" y="1459188"/>
              <a:ext cx="605675" cy="703603"/>
            </a:xfrm>
            <a:custGeom>
              <a:avLst/>
              <a:gdLst>
                <a:gd name="T0" fmla="*/ 71 w 167"/>
                <a:gd name="T1" fmla="*/ 0 h 194"/>
                <a:gd name="T2" fmla="*/ 0 w 167"/>
                <a:gd name="T3" fmla="*/ 73 h 194"/>
                <a:gd name="T4" fmla="*/ 12 w 167"/>
                <a:gd name="T5" fmla="*/ 111 h 194"/>
                <a:gd name="T6" fmla="*/ 28 w 167"/>
                <a:gd name="T7" fmla="*/ 149 h 194"/>
                <a:gd name="T8" fmla="*/ 52 w 167"/>
                <a:gd name="T9" fmla="*/ 170 h 194"/>
                <a:gd name="T10" fmla="*/ 116 w 167"/>
                <a:gd name="T11" fmla="*/ 194 h 194"/>
                <a:gd name="T12" fmla="*/ 167 w 167"/>
                <a:gd name="T13" fmla="*/ 142 h 194"/>
                <a:gd name="T14" fmla="*/ 165 w 167"/>
                <a:gd name="T15" fmla="*/ 5 h 194"/>
                <a:gd name="T16" fmla="*/ 71 w 167"/>
                <a:gd name="T17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194">
                  <a:moveTo>
                    <a:pt x="71" y="0"/>
                  </a:moveTo>
                  <a:lnTo>
                    <a:pt x="0" y="73"/>
                  </a:lnTo>
                  <a:lnTo>
                    <a:pt x="12" y="111"/>
                  </a:lnTo>
                  <a:lnTo>
                    <a:pt x="28" y="149"/>
                  </a:lnTo>
                  <a:lnTo>
                    <a:pt x="52" y="170"/>
                  </a:lnTo>
                  <a:lnTo>
                    <a:pt x="116" y="194"/>
                  </a:lnTo>
                  <a:lnTo>
                    <a:pt x="167" y="142"/>
                  </a:lnTo>
                  <a:lnTo>
                    <a:pt x="165" y="5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117"/>
            <p:cNvSpPr>
              <a:spLocks noEditPoints="1"/>
            </p:cNvSpPr>
            <p:nvPr/>
          </p:nvSpPr>
          <p:spPr bwMode="auto">
            <a:xfrm>
              <a:off x="1190731" y="1433801"/>
              <a:ext cx="377187" cy="583918"/>
            </a:xfrm>
            <a:custGeom>
              <a:avLst/>
              <a:gdLst>
                <a:gd name="T0" fmla="*/ 35 w 44"/>
                <a:gd name="T1" fmla="*/ 0 h 68"/>
                <a:gd name="T2" fmla="*/ 9 w 44"/>
                <a:gd name="T3" fmla="*/ 0 h 68"/>
                <a:gd name="T4" fmla="*/ 0 w 44"/>
                <a:gd name="T5" fmla="*/ 9 h 68"/>
                <a:gd name="T6" fmla="*/ 0 w 44"/>
                <a:gd name="T7" fmla="*/ 59 h 68"/>
                <a:gd name="T8" fmla="*/ 9 w 44"/>
                <a:gd name="T9" fmla="*/ 68 h 68"/>
                <a:gd name="T10" fmla="*/ 35 w 44"/>
                <a:gd name="T11" fmla="*/ 68 h 68"/>
                <a:gd name="T12" fmla="*/ 44 w 44"/>
                <a:gd name="T13" fmla="*/ 59 h 68"/>
                <a:gd name="T14" fmla="*/ 44 w 44"/>
                <a:gd name="T15" fmla="*/ 9 h 68"/>
                <a:gd name="T16" fmla="*/ 35 w 44"/>
                <a:gd name="T17" fmla="*/ 0 h 68"/>
                <a:gd name="T18" fmla="*/ 22 w 44"/>
                <a:gd name="T19" fmla="*/ 65 h 68"/>
                <a:gd name="T20" fmla="*/ 18 w 44"/>
                <a:gd name="T21" fmla="*/ 61 h 68"/>
                <a:gd name="T22" fmla="*/ 22 w 44"/>
                <a:gd name="T23" fmla="*/ 57 h 68"/>
                <a:gd name="T24" fmla="*/ 26 w 44"/>
                <a:gd name="T25" fmla="*/ 61 h 68"/>
                <a:gd name="T26" fmla="*/ 22 w 44"/>
                <a:gd name="T27" fmla="*/ 65 h 68"/>
                <a:gd name="T28" fmla="*/ 40 w 44"/>
                <a:gd name="T29" fmla="*/ 48 h 68"/>
                <a:gd name="T30" fmla="*/ 32 w 44"/>
                <a:gd name="T31" fmla="*/ 55 h 68"/>
                <a:gd name="T32" fmla="*/ 12 w 44"/>
                <a:gd name="T33" fmla="*/ 55 h 68"/>
                <a:gd name="T34" fmla="*/ 5 w 44"/>
                <a:gd name="T35" fmla="*/ 48 h 68"/>
                <a:gd name="T36" fmla="*/ 5 w 44"/>
                <a:gd name="T37" fmla="*/ 13 h 68"/>
                <a:gd name="T38" fmla="*/ 12 w 44"/>
                <a:gd name="T39" fmla="*/ 6 h 68"/>
                <a:gd name="T40" fmla="*/ 32 w 44"/>
                <a:gd name="T41" fmla="*/ 6 h 68"/>
                <a:gd name="T42" fmla="*/ 40 w 44"/>
                <a:gd name="T43" fmla="*/ 13 h 68"/>
                <a:gd name="T44" fmla="*/ 40 w 44"/>
                <a:gd name="T45" fmla="*/ 4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" h="68">
                  <a:moveTo>
                    <a:pt x="35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4"/>
                    <a:pt x="4" y="68"/>
                    <a:pt x="9" y="68"/>
                  </a:cubicBezTo>
                  <a:cubicBezTo>
                    <a:pt x="35" y="68"/>
                    <a:pt x="35" y="68"/>
                    <a:pt x="35" y="68"/>
                  </a:cubicBezTo>
                  <a:cubicBezTo>
                    <a:pt x="40" y="68"/>
                    <a:pt x="44" y="64"/>
                    <a:pt x="44" y="5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4"/>
                    <a:pt x="40" y="0"/>
                    <a:pt x="35" y="0"/>
                  </a:cubicBezTo>
                  <a:close/>
                  <a:moveTo>
                    <a:pt x="22" y="65"/>
                  </a:moveTo>
                  <a:cubicBezTo>
                    <a:pt x="20" y="65"/>
                    <a:pt x="18" y="64"/>
                    <a:pt x="18" y="61"/>
                  </a:cubicBezTo>
                  <a:cubicBezTo>
                    <a:pt x="18" y="59"/>
                    <a:pt x="20" y="57"/>
                    <a:pt x="22" y="57"/>
                  </a:cubicBezTo>
                  <a:cubicBezTo>
                    <a:pt x="24" y="57"/>
                    <a:pt x="26" y="59"/>
                    <a:pt x="26" y="61"/>
                  </a:cubicBezTo>
                  <a:cubicBezTo>
                    <a:pt x="26" y="64"/>
                    <a:pt x="24" y="65"/>
                    <a:pt x="22" y="65"/>
                  </a:cubicBezTo>
                  <a:close/>
                  <a:moveTo>
                    <a:pt x="40" y="48"/>
                  </a:moveTo>
                  <a:cubicBezTo>
                    <a:pt x="40" y="52"/>
                    <a:pt x="36" y="55"/>
                    <a:pt x="32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5"/>
                    <a:pt x="5" y="52"/>
                    <a:pt x="5" y="48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9"/>
                    <a:pt x="8" y="6"/>
                    <a:pt x="12" y="6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6" y="6"/>
                    <a:pt x="40" y="9"/>
                    <a:pt x="40" y="13"/>
                  </a:cubicBezTo>
                  <a:lnTo>
                    <a:pt x="40" y="48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118"/>
            <p:cNvSpPr>
              <a:spLocks noEditPoints="1"/>
            </p:cNvSpPr>
            <p:nvPr/>
          </p:nvSpPr>
          <p:spPr bwMode="auto">
            <a:xfrm>
              <a:off x="1197985" y="1426547"/>
              <a:ext cx="377187" cy="580291"/>
            </a:xfrm>
            <a:custGeom>
              <a:avLst/>
              <a:gdLst>
                <a:gd name="T0" fmla="*/ 35 w 44"/>
                <a:gd name="T1" fmla="*/ 0 h 68"/>
                <a:gd name="T2" fmla="*/ 10 w 44"/>
                <a:gd name="T3" fmla="*/ 0 h 68"/>
                <a:gd name="T4" fmla="*/ 0 w 44"/>
                <a:gd name="T5" fmla="*/ 9 h 68"/>
                <a:gd name="T6" fmla="*/ 0 w 44"/>
                <a:gd name="T7" fmla="*/ 59 h 68"/>
                <a:gd name="T8" fmla="*/ 10 w 44"/>
                <a:gd name="T9" fmla="*/ 68 h 68"/>
                <a:gd name="T10" fmla="*/ 35 w 44"/>
                <a:gd name="T11" fmla="*/ 68 h 68"/>
                <a:gd name="T12" fmla="*/ 44 w 44"/>
                <a:gd name="T13" fmla="*/ 59 h 68"/>
                <a:gd name="T14" fmla="*/ 44 w 44"/>
                <a:gd name="T15" fmla="*/ 9 h 68"/>
                <a:gd name="T16" fmla="*/ 35 w 44"/>
                <a:gd name="T17" fmla="*/ 0 h 68"/>
                <a:gd name="T18" fmla="*/ 22 w 44"/>
                <a:gd name="T19" fmla="*/ 65 h 68"/>
                <a:gd name="T20" fmla="*/ 18 w 44"/>
                <a:gd name="T21" fmla="*/ 61 h 68"/>
                <a:gd name="T22" fmla="*/ 22 w 44"/>
                <a:gd name="T23" fmla="*/ 57 h 68"/>
                <a:gd name="T24" fmla="*/ 26 w 44"/>
                <a:gd name="T25" fmla="*/ 61 h 68"/>
                <a:gd name="T26" fmla="*/ 22 w 44"/>
                <a:gd name="T27" fmla="*/ 65 h 68"/>
                <a:gd name="T28" fmla="*/ 40 w 44"/>
                <a:gd name="T29" fmla="*/ 48 h 68"/>
                <a:gd name="T30" fmla="*/ 33 w 44"/>
                <a:gd name="T31" fmla="*/ 55 h 68"/>
                <a:gd name="T32" fmla="*/ 12 w 44"/>
                <a:gd name="T33" fmla="*/ 55 h 68"/>
                <a:gd name="T34" fmla="*/ 5 w 44"/>
                <a:gd name="T35" fmla="*/ 48 h 68"/>
                <a:gd name="T36" fmla="*/ 5 w 44"/>
                <a:gd name="T37" fmla="*/ 13 h 68"/>
                <a:gd name="T38" fmla="*/ 12 w 44"/>
                <a:gd name="T39" fmla="*/ 6 h 68"/>
                <a:gd name="T40" fmla="*/ 33 w 44"/>
                <a:gd name="T41" fmla="*/ 6 h 68"/>
                <a:gd name="T42" fmla="*/ 40 w 44"/>
                <a:gd name="T43" fmla="*/ 13 h 68"/>
                <a:gd name="T44" fmla="*/ 40 w 44"/>
                <a:gd name="T45" fmla="*/ 4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" h="68">
                  <a:moveTo>
                    <a:pt x="35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4"/>
                    <a:pt x="5" y="68"/>
                    <a:pt x="10" y="68"/>
                  </a:cubicBezTo>
                  <a:cubicBezTo>
                    <a:pt x="35" y="68"/>
                    <a:pt x="35" y="68"/>
                    <a:pt x="35" y="68"/>
                  </a:cubicBezTo>
                  <a:cubicBezTo>
                    <a:pt x="40" y="68"/>
                    <a:pt x="44" y="64"/>
                    <a:pt x="44" y="5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4"/>
                    <a:pt x="40" y="0"/>
                    <a:pt x="35" y="0"/>
                  </a:cubicBezTo>
                  <a:close/>
                  <a:moveTo>
                    <a:pt x="22" y="65"/>
                  </a:moveTo>
                  <a:cubicBezTo>
                    <a:pt x="20" y="65"/>
                    <a:pt x="18" y="63"/>
                    <a:pt x="18" y="61"/>
                  </a:cubicBezTo>
                  <a:cubicBezTo>
                    <a:pt x="18" y="59"/>
                    <a:pt x="20" y="57"/>
                    <a:pt x="22" y="57"/>
                  </a:cubicBezTo>
                  <a:cubicBezTo>
                    <a:pt x="25" y="57"/>
                    <a:pt x="26" y="59"/>
                    <a:pt x="26" y="61"/>
                  </a:cubicBezTo>
                  <a:cubicBezTo>
                    <a:pt x="26" y="63"/>
                    <a:pt x="25" y="65"/>
                    <a:pt x="22" y="65"/>
                  </a:cubicBezTo>
                  <a:close/>
                  <a:moveTo>
                    <a:pt x="40" y="48"/>
                  </a:moveTo>
                  <a:cubicBezTo>
                    <a:pt x="40" y="51"/>
                    <a:pt x="37" y="55"/>
                    <a:pt x="33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5"/>
                    <a:pt x="5" y="51"/>
                    <a:pt x="5" y="48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9"/>
                    <a:pt x="8" y="6"/>
                    <a:pt x="12" y="6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7" y="6"/>
                    <a:pt x="40" y="9"/>
                    <a:pt x="40" y="13"/>
                  </a:cubicBezTo>
                  <a:lnTo>
                    <a:pt x="40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10412298" y="1246107"/>
            <a:ext cx="692718" cy="687136"/>
            <a:chOff x="6195714" y="1270594"/>
            <a:chExt cx="899446" cy="892198"/>
          </a:xfrm>
        </p:grpSpPr>
        <p:sp>
          <p:nvSpPr>
            <p:cNvPr id="44" name="Oval 119"/>
            <p:cNvSpPr>
              <a:spLocks noChangeArrowheads="1"/>
            </p:cNvSpPr>
            <p:nvPr/>
          </p:nvSpPr>
          <p:spPr bwMode="auto">
            <a:xfrm>
              <a:off x="6195714" y="1270594"/>
              <a:ext cx="899446" cy="892198"/>
            </a:xfrm>
            <a:prstGeom prst="ellipse">
              <a:avLst/>
            </a:pr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Oval 120"/>
            <p:cNvSpPr>
              <a:spLocks noChangeArrowheads="1"/>
            </p:cNvSpPr>
            <p:nvPr/>
          </p:nvSpPr>
          <p:spPr bwMode="auto">
            <a:xfrm>
              <a:off x="6246489" y="1314115"/>
              <a:ext cx="797896" cy="797900"/>
            </a:xfrm>
            <a:prstGeom prst="ellipse">
              <a:avLst/>
            </a:prstGeom>
            <a:solidFill>
              <a:srgbClr val="E545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121"/>
            <p:cNvSpPr>
              <a:spLocks/>
            </p:cNvSpPr>
            <p:nvPr/>
          </p:nvSpPr>
          <p:spPr bwMode="auto">
            <a:xfrm>
              <a:off x="6210221" y="1564366"/>
              <a:ext cx="678211" cy="598425"/>
            </a:xfrm>
            <a:custGeom>
              <a:avLst/>
              <a:gdLst>
                <a:gd name="T0" fmla="*/ 50 w 187"/>
                <a:gd name="T1" fmla="*/ 0 h 165"/>
                <a:gd name="T2" fmla="*/ 0 w 187"/>
                <a:gd name="T3" fmla="*/ 49 h 165"/>
                <a:gd name="T4" fmla="*/ 34 w 187"/>
                <a:gd name="T5" fmla="*/ 125 h 165"/>
                <a:gd name="T6" fmla="*/ 85 w 187"/>
                <a:gd name="T7" fmla="*/ 153 h 165"/>
                <a:gd name="T8" fmla="*/ 109 w 187"/>
                <a:gd name="T9" fmla="*/ 165 h 165"/>
                <a:gd name="T10" fmla="*/ 182 w 187"/>
                <a:gd name="T11" fmla="*/ 92 h 165"/>
                <a:gd name="T12" fmla="*/ 180 w 187"/>
                <a:gd name="T13" fmla="*/ 89 h 165"/>
                <a:gd name="T14" fmla="*/ 187 w 187"/>
                <a:gd name="T15" fmla="*/ 82 h 165"/>
                <a:gd name="T16" fmla="*/ 187 w 187"/>
                <a:gd name="T17" fmla="*/ 14 h 165"/>
                <a:gd name="T18" fmla="*/ 180 w 187"/>
                <a:gd name="T19" fmla="*/ 0 h 165"/>
                <a:gd name="T20" fmla="*/ 50 w 187"/>
                <a:gd name="T21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7" h="165">
                  <a:moveTo>
                    <a:pt x="50" y="0"/>
                  </a:moveTo>
                  <a:lnTo>
                    <a:pt x="0" y="49"/>
                  </a:lnTo>
                  <a:lnTo>
                    <a:pt x="34" y="125"/>
                  </a:lnTo>
                  <a:lnTo>
                    <a:pt x="85" y="153"/>
                  </a:lnTo>
                  <a:lnTo>
                    <a:pt x="109" y="165"/>
                  </a:lnTo>
                  <a:lnTo>
                    <a:pt x="182" y="92"/>
                  </a:lnTo>
                  <a:lnTo>
                    <a:pt x="180" y="89"/>
                  </a:lnTo>
                  <a:lnTo>
                    <a:pt x="187" y="82"/>
                  </a:lnTo>
                  <a:lnTo>
                    <a:pt x="187" y="14"/>
                  </a:lnTo>
                  <a:lnTo>
                    <a:pt x="180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122"/>
            <p:cNvSpPr>
              <a:spLocks noEditPoints="1"/>
            </p:cNvSpPr>
            <p:nvPr/>
          </p:nvSpPr>
          <p:spPr bwMode="auto">
            <a:xfrm>
              <a:off x="6373427" y="1564366"/>
              <a:ext cx="515005" cy="333667"/>
            </a:xfrm>
            <a:custGeom>
              <a:avLst/>
              <a:gdLst>
                <a:gd name="T0" fmla="*/ 0 w 60"/>
                <a:gd name="T1" fmla="*/ 4 h 39"/>
                <a:gd name="T2" fmla="*/ 0 w 60"/>
                <a:gd name="T3" fmla="*/ 4 h 39"/>
                <a:gd name="T4" fmla="*/ 0 w 60"/>
                <a:gd name="T5" fmla="*/ 34 h 39"/>
                <a:gd name="T6" fmla="*/ 0 w 60"/>
                <a:gd name="T7" fmla="*/ 34 h 39"/>
                <a:gd name="T8" fmla="*/ 16 w 60"/>
                <a:gd name="T9" fmla="*/ 19 h 39"/>
                <a:gd name="T10" fmla="*/ 0 w 60"/>
                <a:gd name="T11" fmla="*/ 4 h 39"/>
                <a:gd name="T12" fmla="*/ 19 w 60"/>
                <a:gd name="T13" fmla="*/ 16 h 39"/>
                <a:gd name="T14" fmla="*/ 22 w 60"/>
                <a:gd name="T15" fmla="*/ 19 h 39"/>
                <a:gd name="T16" fmla="*/ 25 w 60"/>
                <a:gd name="T17" fmla="*/ 22 h 39"/>
                <a:gd name="T18" fmla="*/ 30 w 60"/>
                <a:gd name="T19" fmla="*/ 24 h 39"/>
                <a:gd name="T20" fmla="*/ 35 w 60"/>
                <a:gd name="T21" fmla="*/ 22 h 39"/>
                <a:gd name="T22" fmla="*/ 38 w 60"/>
                <a:gd name="T23" fmla="*/ 20 h 39"/>
                <a:gd name="T24" fmla="*/ 41 w 60"/>
                <a:gd name="T25" fmla="*/ 17 h 39"/>
                <a:gd name="T26" fmla="*/ 57 w 60"/>
                <a:gd name="T27" fmla="*/ 1 h 39"/>
                <a:gd name="T28" fmla="*/ 59 w 60"/>
                <a:gd name="T29" fmla="*/ 0 h 39"/>
                <a:gd name="T30" fmla="*/ 2 w 60"/>
                <a:gd name="T31" fmla="*/ 0 h 39"/>
                <a:gd name="T32" fmla="*/ 3 w 60"/>
                <a:gd name="T33" fmla="*/ 1 h 39"/>
                <a:gd name="T34" fmla="*/ 19 w 60"/>
                <a:gd name="T35" fmla="*/ 16 h 39"/>
                <a:gd name="T36" fmla="*/ 41 w 60"/>
                <a:gd name="T37" fmla="*/ 23 h 39"/>
                <a:gd name="T38" fmla="*/ 38 w 60"/>
                <a:gd name="T39" fmla="*/ 26 h 39"/>
                <a:gd name="T40" fmla="*/ 30 w 60"/>
                <a:gd name="T41" fmla="*/ 29 h 39"/>
                <a:gd name="T42" fmla="*/ 23 w 60"/>
                <a:gd name="T43" fmla="*/ 26 h 39"/>
                <a:gd name="T44" fmla="*/ 19 w 60"/>
                <a:gd name="T45" fmla="*/ 22 h 39"/>
                <a:gd name="T46" fmla="*/ 3 w 60"/>
                <a:gd name="T47" fmla="*/ 38 h 39"/>
                <a:gd name="T48" fmla="*/ 2 w 60"/>
                <a:gd name="T49" fmla="*/ 39 h 39"/>
                <a:gd name="T50" fmla="*/ 58 w 60"/>
                <a:gd name="T51" fmla="*/ 39 h 39"/>
                <a:gd name="T52" fmla="*/ 57 w 60"/>
                <a:gd name="T53" fmla="*/ 38 h 39"/>
                <a:gd name="T54" fmla="*/ 41 w 60"/>
                <a:gd name="T55" fmla="*/ 23 h 39"/>
                <a:gd name="T56" fmla="*/ 60 w 60"/>
                <a:gd name="T57" fmla="*/ 5 h 39"/>
                <a:gd name="T58" fmla="*/ 45 w 60"/>
                <a:gd name="T59" fmla="*/ 20 h 39"/>
                <a:gd name="T60" fmla="*/ 60 w 60"/>
                <a:gd name="T61" fmla="*/ 35 h 39"/>
                <a:gd name="T62" fmla="*/ 60 w 60"/>
                <a:gd name="T63" fmla="*/ 35 h 39"/>
                <a:gd name="T64" fmla="*/ 60 w 60"/>
                <a:gd name="T65" fmla="*/ 5 h 39"/>
                <a:gd name="T66" fmla="*/ 60 w 60"/>
                <a:gd name="T67" fmla="*/ 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0" h="39"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6" y="19"/>
                    <a:pt x="16" y="19"/>
                    <a:pt x="16" y="19"/>
                  </a:cubicBezTo>
                  <a:lnTo>
                    <a:pt x="0" y="4"/>
                  </a:lnTo>
                  <a:close/>
                  <a:moveTo>
                    <a:pt x="19" y="16"/>
                  </a:moveTo>
                  <a:cubicBezTo>
                    <a:pt x="22" y="19"/>
                    <a:pt x="22" y="19"/>
                    <a:pt x="22" y="19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7" y="24"/>
                    <a:pt x="29" y="24"/>
                    <a:pt x="30" y="24"/>
                  </a:cubicBezTo>
                  <a:cubicBezTo>
                    <a:pt x="32" y="24"/>
                    <a:pt x="34" y="24"/>
                    <a:pt x="35" y="22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57" y="1"/>
                    <a:pt x="57" y="1"/>
                    <a:pt x="57" y="1"/>
                  </a:cubicBezTo>
                  <a:cubicBezTo>
                    <a:pt x="58" y="0"/>
                    <a:pt x="58" y="0"/>
                    <a:pt x="5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3" y="1"/>
                  </a:cubicBezTo>
                  <a:lnTo>
                    <a:pt x="19" y="16"/>
                  </a:lnTo>
                  <a:close/>
                  <a:moveTo>
                    <a:pt x="41" y="23"/>
                  </a:moveTo>
                  <a:cubicBezTo>
                    <a:pt x="38" y="26"/>
                    <a:pt x="38" y="26"/>
                    <a:pt x="38" y="26"/>
                  </a:cubicBezTo>
                  <a:cubicBezTo>
                    <a:pt x="36" y="28"/>
                    <a:pt x="33" y="29"/>
                    <a:pt x="30" y="29"/>
                  </a:cubicBezTo>
                  <a:cubicBezTo>
                    <a:pt x="28" y="29"/>
                    <a:pt x="25" y="28"/>
                    <a:pt x="23" y="26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2" y="38"/>
                    <a:pt x="2" y="39"/>
                    <a:pt x="2" y="39"/>
                  </a:cubicBezTo>
                  <a:cubicBezTo>
                    <a:pt x="58" y="39"/>
                    <a:pt x="58" y="39"/>
                    <a:pt x="58" y="39"/>
                  </a:cubicBezTo>
                  <a:cubicBezTo>
                    <a:pt x="58" y="39"/>
                    <a:pt x="58" y="39"/>
                    <a:pt x="57" y="38"/>
                  </a:cubicBezTo>
                  <a:lnTo>
                    <a:pt x="41" y="23"/>
                  </a:lnTo>
                  <a:close/>
                  <a:moveTo>
                    <a:pt x="60" y="5"/>
                  </a:moveTo>
                  <a:cubicBezTo>
                    <a:pt x="45" y="20"/>
                    <a:pt x="45" y="20"/>
                    <a:pt x="45" y="20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5"/>
                    <a:pt x="60" y="5"/>
                    <a:pt x="60" y="5"/>
                  </a:cubicBezTo>
                  <a:cubicBezTo>
                    <a:pt x="60" y="5"/>
                    <a:pt x="60" y="5"/>
                    <a:pt x="60" y="5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123"/>
            <p:cNvSpPr>
              <a:spLocks noEditPoints="1"/>
            </p:cNvSpPr>
            <p:nvPr/>
          </p:nvSpPr>
          <p:spPr bwMode="auto">
            <a:xfrm>
              <a:off x="6384308" y="1546232"/>
              <a:ext cx="522259" cy="340921"/>
            </a:xfrm>
            <a:custGeom>
              <a:avLst/>
              <a:gdLst>
                <a:gd name="T0" fmla="*/ 0 w 61"/>
                <a:gd name="T1" fmla="*/ 5 h 40"/>
                <a:gd name="T2" fmla="*/ 0 w 61"/>
                <a:gd name="T3" fmla="*/ 5 h 40"/>
                <a:gd name="T4" fmla="*/ 0 w 61"/>
                <a:gd name="T5" fmla="*/ 35 h 40"/>
                <a:gd name="T6" fmla="*/ 0 w 61"/>
                <a:gd name="T7" fmla="*/ 35 h 40"/>
                <a:gd name="T8" fmla="*/ 16 w 61"/>
                <a:gd name="T9" fmla="*/ 20 h 40"/>
                <a:gd name="T10" fmla="*/ 0 w 61"/>
                <a:gd name="T11" fmla="*/ 5 h 40"/>
                <a:gd name="T12" fmla="*/ 19 w 61"/>
                <a:gd name="T13" fmla="*/ 17 h 40"/>
                <a:gd name="T14" fmla="*/ 22 w 61"/>
                <a:gd name="T15" fmla="*/ 20 h 40"/>
                <a:gd name="T16" fmla="*/ 26 w 61"/>
                <a:gd name="T17" fmla="*/ 23 h 40"/>
                <a:gd name="T18" fmla="*/ 31 w 61"/>
                <a:gd name="T19" fmla="*/ 25 h 40"/>
                <a:gd name="T20" fmla="*/ 36 w 61"/>
                <a:gd name="T21" fmla="*/ 23 h 40"/>
                <a:gd name="T22" fmla="*/ 38 w 61"/>
                <a:gd name="T23" fmla="*/ 21 h 40"/>
                <a:gd name="T24" fmla="*/ 42 w 61"/>
                <a:gd name="T25" fmla="*/ 17 h 40"/>
                <a:gd name="T26" fmla="*/ 58 w 61"/>
                <a:gd name="T27" fmla="*/ 2 h 40"/>
                <a:gd name="T28" fmla="*/ 59 w 61"/>
                <a:gd name="T29" fmla="*/ 0 h 40"/>
                <a:gd name="T30" fmla="*/ 2 w 61"/>
                <a:gd name="T31" fmla="*/ 0 h 40"/>
                <a:gd name="T32" fmla="*/ 3 w 61"/>
                <a:gd name="T33" fmla="*/ 1 h 40"/>
                <a:gd name="T34" fmla="*/ 19 w 61"/>
                <a:gd name="T35" fmla="*/ 17 h 40"/>
                <a:gd name="T36" fmla="*/ 42 w 61"/>
                <a:gd name="T37" fmla="*/ 24 h 40"/>
                <a:gd name="T38" fmla="*/ 38 w 61"/>
                <a:gd name="T39" fmla="*/ 27 h 40"/>
                <a:gd name="T40" fmla="*/ 31 w 61"/>
                <a:gd name="T41" fmla="*/ 30 h 40"/>
                <a:gd name="T42" fmla="*/ 23 w 61"/>
                <a:gd name="T43" fmla="*/ 27 h 40"/>
                <a:gd name="T44" fmla="*/ 19 w 61"/>
                <a:gd name="T45" fmla="*/ 23 h 40"/>
                <a:gd name="T46" fmla="*/ 3 w 61"/>
                <a:gd name="T47" fmla="*/ 39 h 40"/>
                <a:gd name="T48" fmla="*/ 2 w 61"/>
                <a:gd name="T49" fmla="*/ 40 h 40"/>
                <a:gd name="T50" fmla="*/ 59 w 61"/>
                <a:gd name="T51" fmla="*/ 40 h 40"/>
                <a:gd name="T52" fmla="*/ 58 w 61"/>
                <a:gd name="T53" fmla="*/ 39 h 40"/>
                <a:gd name="T54" fmla="*/ 42 w 61"/>
                <a:gd name="T55" fmla="*/ 24 h 40"/>
                <a:gd name="T56" fmla="*/ 60 w 61"/>
                <a:gd name="T57" fmla="*/ 6 h 40"/>
                <a:gd name="T58" fmla="*/ 45 w 61"/>
                <a:gd name="T59" fmla="*/ 21 h 40"/>
                <a:gd name="T60" fmla="*/ 60 w 61"/>
                <a:gd name="T61" fmla="*/ 36 h 40"/>
                <a:gd name="T62" fmla="*/ 61 w 61"/>
                <a:gd name="T63" fmla="*/ 36 h 40"/>
                <a:gd name="T64" fmla="*/ 61 w 61"/>
                <a:gd name="T65" fmla="*/ 5 h 40"/>
                <a:gd name="T66" fmla="*/ 60 w 61"/>
                <a:gd name="T6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1" h="40"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6" y="20"/>
                    <a:pt x="16" y="20"/>
                    <a:pt x="16" y="20"/>
                  </a:cubicBezTo>
                  <a:lnTo>
                    <a:pt x="0" y="5"/>
                  </a:lnTo>
                  <a:close/>
                  <a:moveTo>
                    <a:pt x="19" y="17"/>
                  </a:moveTo>
                  <a:cubicBezTo>
                    <a:pt x="22" y="20"/>
                    <a:pt x="22" y="20"/>
                    <a:pt x="22" y="20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7" y="24"/>
                    <a:pt x="29" y="25"/>
                    <a:pt x="31" y="25"/>
                  </a:cubicBezTo>
                  <a:cubicBezTo>
                    <a:pt x="32" y="25"/>
                    <a:pt x="34" y="24"/>
                    <a:pt x="36" y="23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58" y="1"/>
                    <a:pt x="59" y="1"/>
                    <a:pt x="5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3" y="1"/>
                    <a:pt x="3" y="1"/>
                  </a:cubicBezTo>
                  <a:lnTo>
                    <a:pt x="19" y="17"/>
                  </a:lnTo>
                  <a:close/>
                  <a:moveTo>
                    <a:pt x="42" y="24"/>
                  </a:moveTo>
                  <a:cubicBezTo>
                    <a:pt x="38" y="27"/>
                    <a:pt x="38" y="27"/>
                    <a:pt x="38" y="27"/>
                  </a:cubicBezTo>
                  <a:cubicBezTo>
                    <a:pt x="36" y="29"/>
                    <a:pt x="33" y="30"/>
                    <a:pt x="31" y="30"/>
                  </a:cubicBezTo>
                  <a:cubicBezTo>
                    <a:pt x="28" y="30"/>
                    <a:pt x="25" y="29"/>
                    <a:pt x="23" y="27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2" y="39"/>
                    <a:pt x="2" y="40"/>
                    <a:pt x="2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8" y="40"/>
                    <a:pt x="58" y="40"/>
                    <a:pt x="58" y="39"/>
                  </a:cubicBezTo>
                  <a:lnTo>
                    <a:pt x="42" y="24"/>
                  </a:lnTo>
                  <a:close/>
                  <a:moveTo>
                    <a:pt x="60" y="6"/>
                  </a:moveTo>
                  <a:cubicBezTo>
                    <a:pt x="45" y="21"/>
                    <a:pt x="45" y="21"/>
                    <a:pt x="45" y="21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0" y="36"/>
                    <a:pt x="60" y="36"/>
                    <a:pt x="61" y="36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60" y="5"/>
                    <a:pt x="60" y="5"/>
                    <a:pt x="60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1057009" y="1787065"/>
            <a:ext cx="639849" cy="634693"/>
            <a:chOff x="3033145" y="1270594"/>
            <a:chExt cx="899446" cy="892198"/>
          </a:xfrm>
        </p:grpSpPr>
        <p:sp>
          <p:nvSpPr>
            <p:cNvPr id="50" name="Oval 136"/>
            <p:cNvSpPr>
              <a:spLocks noChangeArrowheads="1"/>
            </p:cNvSpPr>
            <p:nvPr/>
          </p:nvSpPr>
          <p:spPr bwMode="auto">
            <a:xfrm>
              <a:off x="3033145" y="1270594"/>
              <a:ext cx="899446" cy="892198"/>
            </a:xfrm>
            <a:prstGeom prst="ellipse">
              <a:avLst/>
            </a:pr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Oval 137"/>
            <p:cNvSpPr>
              <a:spLocks noChangeArrowheads="1"/>
            </p:cNvSpPr>
            <p:nvPr/>
          </p:nvSpPr>
          <p:spPr bwMode="auto">
            <a:xfrm>
              <a:off x="3083920" y="1314115"/>
              <a:ext cx="797896" cy="797900"/>
            </a:xfrm>
            <a:prstGeom prst="ellipse">
              <a:avLst/>
            </a:prstGeom>
            <a:solidFill>
              <a:srgbClr val="3A98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138"/>
            <p:cNvSpPr>
              <a:spLocks/>
            </p:cNvSpPr>
            <p:nvPr/>
          </p:nvSpPr>
          <p:spPr bwMode="auto">
            <a:xfrm>
              <a:off x="3083920" y="1502710"/>
              <a:ext cx="703599" cy="616559"/>
            </a:xfrm>
            <a:custGeom>
              <a:avLst/>
              <a:gdLst>
                <a:gd name="T0" fmla="*/ 52 w 82"/>
                <a:gd name="T1" fmla="*/ 55 h 72"/>
                <a:gd name="T2" fmla="*/ 55 w 82"/>
                <a:gd name="T3" fmla="*/ 43 h 72"/>
                <a:gd name="T4" fmla="*/ 62 w 82"/>
                <a:gd name="T5" fmla="*/ 36 h 72"/>
                <a:gd name="T6" fmla="*/ 64 w 82"/>
                <a:gd name="T7" fmla="*/ 34 h 72"/>
                <a:gd name="T8" fmla="*/ 71 w 82"/>
                <a:gd name="T9" fmla="*/ 27 h 72"/>
                <a:gd name="T10" fmla="*/ 73 w 82"/>
                <a:gd name="T11" fmla="*/ 24 h 72"/>
                <a:gd name="T12" fmla="*/ 82 w 82"/>
                <a:gd name="T13" fmla="*/ 17 h 72"/>
                <a:gd name="T14" fmla="*/ 62 w 82"/>
                <a:gd name="T15" fmla="*/ 3 h 72"/>
                <a:gd name="T16" fmla="*/ 50 w 82"/>
                <a:gd name="T17" fmla="*/ 0 h 72"/>
                <a:gd name="T18" fmla="*/ 26 w 82"/>
                <a:gd name="T19" fmla="*/ 5 h 72"/>
                <a:gd name="T20" fmla="*/ 9 w 82"/>
                <a:gd name="T21" fmla="*/ 12 h 72"/>
                <a:gd name="T22" fmla="*/ 0 w 82"/>
                <a:gd name="T23" fmla="*/ 21 h 72"/>
                <a:gd name="T24" fmla="*/ 0 w 82"/>
                <a:gd name="T25" fmla="*/ 25 h 72"/>
                <a:gd name="T26" fmla="*/ 34 w 82"/>
                <a:gd name="T27" fmla="*/ 72 h 72"/>
                <a:gd name="T28" fmla="*/ 52 w 82"/>
                <a:gd name="T29" fmla="*/ 5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2" h="72">
                  <a:moveTo>
                    <a:pt x="52" y="55"/>
                  </a:moveTo>
                  <a:cubicBezTo>
                    <a:pt x="55" y="43"/>
                    <a:pt x="55" y="43"/>
                    <a:pt x="55" y="43"/>
                  </a:cubicBezTo>
                  <a:cubicBezTo>
                    <a:pt x="62" y="36"/>
                    <a:pt x="62" y="36"/>
                    <a:pt x="62" y="36"/>
                  </a:cubicBezTo>
                  <a:cubicBezTo>
                    <a:pt x="64" y="34"/>
                    <a:pt x="64" y="34"/>
                    <a:pt x="64" y="34"/>
                  </a:cubicBezTo>
                  <a:cubicBezTo>
                    <a:pt x="71" y="27"/>
                    <a:pt x="71" y="27"/>
                    <a:pt x="71" y="27"/>
                  </a:cubicBezTo>
                  <a:cubicBezTo>
                    <a:pt x="73" y="24"/>
                    <a:pt x="73" y="24"/>
                    <a:pt x="73" y="24"/>
                  </a:cubicBezTo>
                  <a:cubicBezTo>
                    <a:pt x="82" y="17"/>
                    <a:pt x="82" y="17"/>
                    <a:pt x="82" y="17"/>
                  </a:cubicBezTo>
                  <a:cubicBezTo>
                    <a:pt x="82" y="17"/>
                    <a:pt x="63" y="3"/>
                    <a:pt x="62" y="3"/>
                  </a:cubicBezTo>
                  <a:cubicBezTo>
                    <a:pt x="61" y="3"/>
                    <a:pt x="50" y="0"/>
                    <a:pt x="50" y="0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3"/>
                    <a:pt x="0" y="24"/>
                    <a:pt x="0" y="25"/>
                  </a:cubicBezTo>
                  <a:cubicBezTo>
                    <a:pt x="0" y="49"/>
                    <a:pt x="16" y="72"/>
                    <a:pt x="34" y="72"/>
                  </a:cubicBezTo>
                  <a:lnTo>
                    <a:pt x="52" y="55"/>
                  </a:lnTo>
                  <a:close/>
                </a:path>
              </a:pathLst>
            </a:cu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139"/>
            <p:cNvSpPr>
              <a:spLocks/>
            </p:cNvSpPr>
            <p:nvPr/>
          </p:nvSpPr>
          <p:spPr bwMode="auto">
            <a:xfrm>
              <a:off x="3323289" y="1698558"/>
              <a:ext cx="301024" cy="119685"/>
            </a:xfrm>
            <a:custGeom>
              <a:avLst/>
              <a:gdLst>
                <a:gd name="T0" fmla="*/ 30 w 35"/>
                <a:gd name="T1" fmla="*/ 13 h 14"/>
                <a:gd name="T2" fmla="*/ 5 w 35"/>
                <a:gd name="T3" fmla="*/ 13 h 14"/>
                <a:gd name="T4" fmla="*/ 5 w 35"/>
                <a:gd name="T5" fmla="*/ 13 h 14"/>
                <a:gd name="T6" fmla="*/ 1 w 35"/>
                <a:gd name="T7" fmla="*/ 13 h 14"/>
                <a:gd name="T8" fmla="*/ 1 w 35"/>
                <a:gd name="T9" fmla="*/ 13 h 14"/>
                <a:gd name="T10" fmla="*/ 1 w 35"/>
                <a:gd name="T11" fmla="*/ 9 h 14"/>
                <a:gd name="T12" fmla="*/ 1 w 35"/>
                <a:gd name="T13" fmla="*/ 9 h 14"/>
                <a:gd name="T14" fmla="*/ 34 w 35"/>
                <a:gd name="T15" fmla="*/ 9 h 14"/>
                <a:gd name="T16" fmla="*/ 34 w 35"/>
                <a:gd name="T17" fmla="*/ 9 h 14"/>
                <a:gd name="T18" fmla="*/ 34 w 35"/>
                <a:gd name="T19" fmla="*/ 13 h 14"/>
                <a:gd name="T20" fmla="*/ 34 w 35"/>
                <a:gd name="T21" fmla="*/ 13 h 14"/>
                <a:gd name="T22" fmla="*/ 30 w 35"/>
                <a:gd name="T2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14">
                  <a:moveTo>
                    <a:pt x="30" y="13"/>
                  </a:moveTo>
                  <a:cubicBezTo>
                    <a:pt x="23" y="6"/>
                    <a:pt x="12" y="6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4"/>
                    <a:pt x="2" y="14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0" y="0"/>
                    <a:pt x="25" y="0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5" y="10"/>
                    <a:pt x="35" y="12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3" y="14"/>
                    <a:pt x="31" y="14"/>
                    <a:pt x="30" y="13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140"/>
            <p:cNvSpPr>
              <a:spLocks/>
            </p:cNvSpPr>
            <p:nvPr/>
          </p:nvSpPr>
          <p:spPr bwMode="auto">
            <a:xfrm>
              <a:off x="3392198" y="1836378"/>
              <a:ext cx="163206" cy="163207"/>
            </a:xfrm>
            <a:custGeom>
              <a:avLst/>
              <a:gdLst>
                <a:gd name="T0" fmla="*/ 3 w 19"/>
                <a:gd name="T1" fmla="*/ 16 h 19"/>
                <a:gd name="T2" fmla="*/ 3 w 19"/>
                <a:gd name="T3" fmla="*/ 3 h 19"/>
                <a:gd name="T4" fmla="*/ 16 w 19"/>
                <a:gd name="T5" fmla="*/ 3 h 19"/>
                <a:gd name="T6" fmla="*/ 16 w 19"/>
                <a:gd name="T7" fmla="*/ 16 h 19"/>
                <a:gd name="T8" fmla="*/ 3 w 19"/>
                <a:gd name="T9" fmla="*/ 1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3" y="16"/>
                  </a:moveTo>
                  <a:cubicBezTo>
                    <a:pt x="0" y="12"/>
                    <a:pt x="0" y="7"/>
                    <a:pt x="3" y="3"/>
                  </a:cubicBezTo>
                  <a:cubicBezTo>
                    <a:pt x="7" y="0"/>
                    <a:pt x="12" y="0"/>
                    <a:pt x="16" y="3"/>
                  </a:cubicBezTo>
                  <a:cubicBezTo>
                    <a:pt x="19" y="7"/>
                    <a:pt x="19" y="12"/>
                    <a:pt x="16" y="16"/>
                  </a:cubicBezTo>
                  <a:cubicBezTo>
                    <a:pt x="12" y="19"/>
                    <a:pt x="7" y="19"/>
                    <a:pt x="3" y="16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141"/>
            <p:cNvSpPr>
              <a:spLocks/>
            </p:cNvSpPr>
            <p:nvPr/>
          </p:nvSpPr>
          <p:spPr bwMode="auto">
            <a:xfrm>
              <a:off x="3239873" y="1571620"/>
              <a:ext cx="471484" cy="170461"/>
            </a:xfrm>
            <a:custGeom>
              <a:avLst/>
              <a:gdLst>
                <a:gd name="T0" fmla="*/ 49 w 55"/>
                <a:gd name="T1" fmla="*/ 18 h 20"/>
                <a:gd name="T2" fmla="*/ 5 w 55"/>
                <a:gd name="T3" fmla="*/ 18 h 20"/>
                <a:gd name="T4" fmla="*/ 5 w 55"/>
                <a:gd name="T5" fmla="*/ 18 h 20"/>
                <a:gd name="T6" fmla="*/ 1 w 55"/>
                <a:gd name="T7" fmla="*/ 18 h 20"/>
                <a:gd name="T8" fmla="*/ 1 w 55"/>
                <a:gd name="T9" fmla="*/ 18 h 20"/>
                <a:gd name="T10" fmla="*/ 1 w 55"/>
                <a:gd name="T11" fmla="*/ 14 h 20"/>
                <a:gd name="T12" fmla="*/ 1 w 55"/>
                <a:gd name="T13" fmla="*/ 14 h 20"/>
                <a:gd name="T14" fmla="*/ 54 w 55"/>
                <a:gd name="T15" fmla="*/ 14 h 20"/>
                <a:gd name="T16" fmla="*/ 54 w 55"/>
                <a:gd name="T17" fmla="*/ 14 h 20"/>
                <a:gd name="T18" fmla="*/ 54 w 55"/>
                <a:gd name="T19" fmla="*/ 18 h 20"/>
                <a:gd name="T20" fmla="*/ 54 w 55"/>
                <a:gd name="T21" fmla="*/ 18 h 20"/>
                <a:gd name="T22" fmla="*/ 49 w 55"/>
                <a:gd name="T23" fmla="*/ 1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20">
                  <a:moveTo>
                    <a:pt x="49" y="18"/>
                  </a:moveTo>
                  <a:cubicBezTo>
                    <a:pt x="37" y="6"/>
                    <a:pt x="18" y="6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4" y="20"/>
                    <a:pt x="2" y="20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7"/>
                    <a:pt x="0" y="15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6" y="0"/>
                    <a:pt x="39" y="0"/>
                    <a:pt x="54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5" y="15"/>
                    <a:pt x="55" y="17"/>
                    <a:pt x="54" y="18"/>
                  </a:cubicBezTo>
                  <a:cubicBezTo>
                    <a:pt x="54" y="18"/>
                    <a:pt x="54" y="18"/>
                    <a:pt x="54" y="18"/>
                  </a:cubicBezTo>
                  <a:cubicBezTo>
                    <a:pt x="53" y="20"/>
                    <a:pt x="51" y="20"/>
                    <a:pt x="49" y="18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142"/>
            <p:cNvSpPr>
              <a:spLocks/>
            </p:cNvSpPr>
            <p:nvPr/>
          </p:nvSpPr>
          <p:spPr bwMode="auto">
            <a:xfrm>
              <a:off x="3152830" y="1433801"/>
              <a:ext cx="641943" cy="224863"/>
            </a:xfrm>
            <a:custGeom>
              <a:avLst/>
              <a:gdLst>
                <a:gd name="T0" fmla="*/ 69 w 75"/>
                <a:gd name="T1" fmla="*/ 25 h 26"/>
                <a:gd name="T2" fmla="*/ 6 w 75"/>
                <a:gd name="T3" fmla="*/ 25 h 26"/>
                <a:gd name="T4" fmla="*/ 6 w 75"/>
                <a:gd name="T5" fmla="*/ 25 h 26"/>
                <a:gd name="T6" fmla="*/ 1 w 75"/>
                <a:gd name="T7" fmla="*/ 25 h 26"/>
                <a:gd name="T8" fmla="*/ 1 w 75"/>
                <a:gd name="T9" fmla="*/ 25 h 26"/>
                <a:gd name="T10" fmla="*/ 1 w 75"/>
                <a:gd name="T11" fmla="*/ 20 h 26"/>
                <a:gd name="T12" fmla="*/ 1 w 75"/>
                <a:gd name="T13" fmla="*/ 20 h 26"/>
                <a:gd name="T14" fmla="*/ 74 w 75"/>
                <a:gd name="T15" fmla="*/ 20 h 26"/>
                <a:gd name="T16" fmla="*/ 74 w 75"/>
                <a:gd name="T17" fmla="*/ 20 h 26"/>
                <a:gd name="T18" fmla="*/ 74 w 75"/>
                <a:gd name="T19" fmla="*/ 25 h 26"/>
                <a:gd name="T20" fmla="*/ 74 w 75"/>
                <a:gd name="T21" fmla="*/ 25 h 26"/>
                <a:gd name="T22" fmla="*/ 69 w 75"/>
                <a:gd name="T23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" h="26">
                  <a:moveTo>
                    <a:pt x="69" y="25"/>
                  </a:moveTo>
                  <a:cubicBezTo>
                    <a:pt x="52" y="7"/>
                    <a:pt x="23" y="7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4" y="26"/>
                    <a:pt x="2" y="26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0" y="23"/>
                    <a:pt x="0" y="21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21" y="0"/>
                    <a:pt x="54" y="0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5" y="21"/>
                    <a:pt x="75" y="23"/>
                    <a:pt x="74" y="25"/>
                  </a:cubicBezTo>
                  <a:cubicBezTo>
                    <a:pt x="74" y="25"/>
                    <a:pt x="74" y="25"/>
                    <a:pt x="74" y="25"/>
                  </a:cubicBezTo>
                  <a:cubicBezTo>
                    <a:pt x="72" y="26"/>
                    <a:pt x="70" y="26"/>
                    <a:pt x="69" y="25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143"/>
            <p:cNvSpPr>
              <a:spLocks/>
            </p:cNvSpPr>
            <p:nvPr/>
          </p:nvSpPr>
          <p:spPr bwMode="auto">
            <a:xfrm>
              <a:off x="3334170" y="1691305"/>
              <a:ext cx="297398" cy="119685"/>
            </a:xfrm>
            <a:custGeom>
              <a:avLst/>
              <a:gdLst>
                <a:gd name="T0" fmla="*/ 30 w 35"/>
                <a:gd name="T1" fmla="*/ 13 h 14"/>
                <a:gd name="T2" fmla="*/ 5 w 35"/>
                <a:gd name="T3" fmla="*/ 13 h 14"/>
                <a:gd name="T4" fmla="*/ 5 w 35"/>
                <a:gd name="T5" fmla="*/ 13 h 14"/>
                <a:gd name="T6" fmla="*/ 1 w 35"/>
                <a:gd name="T7" fmla="*/ 13 h 14"/>
                <a:gd name="T8" fmla="*/ 1 w 35"/>
                <a:gd name="T9" fmla="*/ 13 h 14"/>
                <a:gd name="T10" fmla="*/ 1 w 35"/>
                <a:gd name="T11" fmla="*/ 9 h 14"/>
                <a:gd name="T12" fmla="*/ 1 w 35"/>
                <a:gd name="T13" fmla="*/ 9 h 14"/>
                <a:gd name="T14" fmla="*/ 34 w 35"/>
                <a:gd name="T15" fmla="*/ 9 h 14"/>
                <a:gd name="T16" fmla="*/ 34 w 35"/>
                <a:gd name="T17" fmla="*/ 9 h 14"/>
                <a:gd name="T18" fmla="*/ 34 w 35"/>
                <a:gd name="T19" fmla="*/ 13 h 14"/>
                <a:gd name="T20" fmla="*/ 34 w 35"/>
                <a:gd name="T21" fmla="*/ 13 h 14"/>
                <a:gd name="T22" fmla="*/ 30 w 35"/>
                <a:gd name="T2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14">
                  <a:moveTo>
                    <a:pt x="30" y="13"/>
                  </a:moveTo>
                  <a:cubicBezTo>
                    <a:pt x="23" y="6"/>
                    <a:pt x="12" y="6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4"/>
                    <a:pt x="2" y="14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0" y="0"/>
                    <a:pt x="25" y="0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5" y="10"/>
                    <a:pt x="35" y="12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3" y="14"/>
                    <a:pt x="31" y="14"/>
                    <a:pt x="30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144"/>
            <p:cNvSpPr>
              <a:spLocks/>
            </p:cNvSpPr>
            <p:nvPr/>
          </p:nvSpPr>
          <p:spPr bwMode="auto">
            <a:xfrm>
              <a:off x="3399452" y="1818244"/>
              <a:ext cx="174086" cy="174087"/>
            </a:xfrm>
            <a:custGeom>
              <a:avLst/>
              <a:gdLst>
                <a:gd name="T0" fmla="*/ 3 w 20"/>
                <a:gd name="T1" fmla="*/ 17 h 20"/>
                <a:gd name="T2" fmla="*/ 3 w 20"/>
                <a:gd name="T3" fmla="*/ 4 h 20"/>
                <a:gd name="T4" fmla="*/ 16 w 20"/>
                <a:gd name="T5" fmla="*/ 4 h 20"/>
                <a:gd name="T6" fmla="*/ 16 w 20"/>
                <a:gd name="T7" fmla="*/ 17 h 20"/>
                <a:gd name="T8" fmla="*/ 3 w 20"/>
                <a:gd name="T9" fmla="*/ 1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3" y="17"/>
                  </a:moveTo>
                  <a:cubicBezTo>
                    <a:pt x="0" y="13"/>
                    <a:pt x="0" y="7"/>
                    <a:pt x="3" y="4"/>
                  </a:cubicBezTo>
                  <a:cubicBezTo>
                    <a:pt x="7" y="0"/>
                    <a:pt x="12" y="0"/>
                    <a:pt x="16" y="4"/>
                  </a:cubicBezTo>
                  <a:cubicBezTo>
                    <a:pt x="20" y="7"/>
                    <a:pt x="20" y="13"/>
                    <a:pt x="16" y="17"/>
                  </a:cubicBezTo>
                  <a:cubicBezTo>
                    <a:pt x="12" y="20"/>
                    <a:pt x="7" y="20"/>
                    <a:pt x="3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145"/>
            <p:cNvSpPr>
              <a:spLocks/>
            </p:cNvSpPr>
            <p:nvPr/>
          </p:nvSpPr>
          <p:spPr bwMode="auto">
            <a:xfrm>
              <a:off x="3247126" y="1553486"/>
              <a:ext cx="471484" cy="170461"/>
            </a:xfrm>
            <a:custGeom>
              <a:avLst/>
              <a:gdLst>
                <a:gd name="T0" fmla="*/ 50 w 55"/>
                <a:gd name="T1" fmla="*/ 19 h 20"/>
                <a:gd name="T2" fmla="*/ 6 w 55"/>
                <a:gd name="T3" fmla="*/ 19 h 20"/>
                <a:gd name="T4" fmla="*/ 6 w 55"/>
                <a:gd name="T5" fmla="*/ 19 h 20"/>
                <a:gd name="T6" fmla="*/ 1 w 55"/>
                <a:gd name="T7" fmla="*/ 19 h 20"/>
                <a:gd name="T8" fmla="*/ 1 w 55"/>
                <a:gd name="T9" fmla="*/ 19 h 20"/>
                <a:gd name="T10" fmla="*/ 1 w 55"/>
                <a:gd name="T11" fmla="*/ 15 h 20"/>
                <a:gd name="T12" fmla="*/ 1 w 55"/>
                <a:gd name="T13" fmla="*/ 15 h 20"/>
                <a:gd name="T14" fmla="*/ 54 w 55"/>
                <a:gd name="T15" fmla="*/ 15 h 20"/>
                <a:gd name="T16" fmla="*/ 54 w 55"/>
                <a:gd name="T17" fmla="*/ 15 h 20"/>
                <a:gd name="T18" fmla="*/ 54 w 55"/>
                <a:gd name="T19" fmla="*/ 19 h 20"/>
                <a:gd name="T20" fmla="*/ 54 w 55"/>
                <a:gd name="T21" fmla="*/ 19 h 20"/>
                <a:gd name="T22" fmla="*/ 50 w 55"/>
                <a:gd name="T23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20">
                  <a:moveTo>
                    <a:pt x="50" y="19"/>
                  </a:moveTo>
                  <a:cubicBezTo>
                    <a:pt x="37" y="7"/>
                    <a:pt x="18" y="7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4" y="20"/>
                    <a:pt x="2" y="20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18"/>
                    <a:pt x="0" y="16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6" y="0"/>
                    <a:pt x="39" y="0"/>
                    <a:pt x="54" y="15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55" y="16"/>
                    <a:pt x="55" y="18"/>
                    <a:pt x="54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3" y="20"/>
                    <a:pt x="51" y="20"/>
                    <a:pt x="50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146"/>
            <p:cNvSpPr>
              <a:spLocks/>
            </p:cNvSpPr>
            <p:nvPr/>
          </p:nvSpPr>
          <p:spPr bwMode="auto">
            <a:xfrm>
              <a:off x="3160083" y="1426547"/>
              <a:ext cx="645570" cy="213982"/>
            </a:xfrm>
            <a:custGeom>
              <a:avLst/>
              <a:gdLst>
                <a:gd name="T0" fmla="*/ 70 w 75"/>
                <a:gd name="T1" fmla="*/ 24 h 25"/>
                <a:gd name="T2" fmla="*/ 6 w 75"/>
                <a:gd name="T3" fmla="*/ 24 h 25"/>
                <a:gd name="T4" fmla="*/ 6 w 75"/>
                <a:gd name="T5" fmla="*/ 24 h 25"/>
                <a:gd name="T6" fmla="*/ 2 w 75"/>
                <a:gd name="T7" fmla="*/ 24 h 25"/>
                <a:gd name="T8" fmla="*/ 2 w 75"/>
                <a:gd name="T9" fmla="*/ 24 h 25"/>
                <a:gd name="T10" fmla="*/ 2 w 75"/>
                <a:gd name="T11" fmla="*/ 20 h 25"/>
                <a:gd name="T12" fmla="*/ 2 w 75"/>
                <a:gd name="T13" fmla="*/ 20 h 25"/>
                <a:gd name="T14" fmla="*/ 74 w 75"/>
                <a:gd name="T15" fmla="*/ 20 h 25"/>
                <a:gd name="T16" fmla="*/ 74 w 75"/>
                <a:gd name="T17" fmla="*/ 20 h 25"/>
                <a:gd name="T18" fmla="*/ 74 w 75"/>
                <a:gd name="T19" fmla="*/ 24 h 25"/>
                <a:gd name="T20" fmla="*/ 74 w 75"/>
                <a:gd name="T21" fmla="*/ 24 h 25"/>
                <a:gd name="T22" fmla="*/ 70 w 75"/>
                <a:gd name="T23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" h="25">
                  <a:moveTo>
                    <a:pt x="70" y="24"/>
                  </a:moveTo>
                  <a:cubicBezTo>
                    <a:pt x="52" y="7"/>
                    <a:pt x="23" y="7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5" y="25"/>
                    <a:pt x="3" y="25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0" y="23"/>
                    <a:pt x="0" y="21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1" y="0"/>
                    <a:pt x="54" y="0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5" y="21"/>
                    <a:pt x="75" y="23"/>
                    <a:pt x="74" y="24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73" y="25"/>
                    <a:pt x="71" y="25"/>
                    <a:pt x="70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6970765" y="1602928"/>
            <a:ext cx="686708" cy="683953"/>
            <a:chOff x="4084917" y="2315118"/>
            <a:chExt cx="903073" cy="899451"/>
          </a:xfrm>
        </p:grpSpPr>
        <p:sp>
          <p:nvSpPr>
            <p:cNvPr id="62" name="Oval 187"/>
            <p:cNvSpPr>
              <a:spLocks noChangeArrowheads="1"/>
            </p:cNvSpPr>
            <p:nvPr/>
          </p:nvSpPr>
          <p:spPr bwMode="auto">
            <a:xfrm>
              <a:off x="4084917" y="2315118"/>
              <a:ext cx="903073" cy="899451"/>
            </a:xfrm>
            <a:prstGeom prst="ellipse">
              <a:avLst/>
            </a:pr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Oval 188"/>
            <p:cNvSpPr>
              <a:spLocks noChangeArrowheads="1"/>
            </p:cNvSpPr>
            <p:nvPr/>
          </p:nvSpPr>
          <p:spPr bwMode="auto">
            <a:xfrm>
              <a:off x="4139319" y="2369520"/>
              <a:ext cx="794269" cy="794274"/>
            </a:xfrm>
            <a:prstGeom prst="ellipse">
              <a:avLst/>
            </a:prstGeom>
            <a:solidFill>
              <a:srgbClr val="3A98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189"/>
            <p:cNvSpPr>
              <a:spLocks/>
            </p:cNvSpPr>
            <p:nvPr/>
          </p:nvSpPr>
          <p:spPr bwMode="auto">
            <a:xfrm>
              <a:off x="4121185" y="2478325"/>
              <a:ext cx="692719" cy="721737"/>
            </a:xfrm>
            <a:custGeom>
              <a:avLst/>
              <a:gdLst>
                <a:gd name="T0" fmla="*/ 0 w 81"/>
                <a:gd name="T1" fmla="*/ 35 h 84"/>
                <a:gd name="T2" fmla="*/ 6 w 81"/>
                <a:gd name="T3" fmla="*/ 53 h 84"/>
                <a:gd name="T4" fmla="*/ 16 w 81"/>
                <a:gd name="T5" fmla="*/ 71 h 84"/>
                <a:gd name="T6" fmla="*/ 45 w 81"/>
                <a:gd name="T7" fmla="*/ 84 h 84"/>
                <a:gd name="T8" fmla="*/ 73 w 81"/>
                <a:gd name="T9" fmla="*/ 56 h 84"/>
                <a:gd name="T10" fmla="*/ 81 w 81"/>
                <a:gd name="T11" fmla="*/ 36 h 84"/>
                <a:gd name="T12" fmla="*/ 81 w 81"/>
                <a:gd name="T13" fmla="*/ 31 h 84"/>
                <a:gd name="T14" fmla="*/ 73 w 81"/>
                <a:gd name="T15" fmla="*/ 13 h 84"/>
                <a:gd name="T16" fmla="*/ 71 w 81"/>
                <a:gd name="T17" fmla="*/ 10 h 84"/>
                <a:gd name="T18" fmla="*/ 56 w 81"/>
                <a:gd name="T19" fmla="*/ 2 h 84"/>
                <a:gd name="T20" fmla="*/ 47 w 81"/>
                <a:gd name="T21" fmla="*/ 0 h 84"/>
                <a:gd name="T22" fmla="*/ 24 w 81"/>
                <a:gd name="T23" fmla="*/ 10 h 84"/>
                <a:gd name="T24" fmla="*/ 0 w 81"/>
                <a:gd name="T25" fmla="*/ 3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1" h="84">
                  <a:moveTo>
                    <a:pt x="0" y="35"/>
                  </a:moveTo>
                  <a:cubicBezTo>
                    <a:pt x="6" y="53"/>
                    <a:pt x="6" y="53"/>
                    <a:pt x="6" y="53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16" y="71"/>
                    <a:pt x="44" y="84"/>
                    <a:pt x="45" y="84"/>
                  </a:cubicBezTo>
                  <a:cubicBezTo>
                    <a:pt x="46" y="84"/>
                    <a:pt x="73" y="56"/>
                    <a:pt x="73" y="56"/>
                  </a:cubicBezTo>
                  <a:cubicBezTo>
                    <a:pt x="81" y="36"/>
                    <a:pt x="81" y="36"/>
                    <a:pt x="81" y="36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73" y="13"/>
                    <a:pt x="73" y="13"/>
                    <a:pt x="73" y="13"/>
                  </a:cubicBezTo>
                  <a:cubicBezTo>
                    <a:pt x="71" y="10"/>
                    <a:pt x="71" y="10"/>
                    <a:pt x="71" y="10"/>
                  </a:cubicBezTo>
                  <a:cubicBezTo>
                    <a:pt x="56" y="2"/>
                    <a:pt x="56" y="2"/>
                    <a:pt x="56" y="2"/>
                  </a:cubicBezTo>
                  <a:cubicBezTo>
                    <a:pt x="56" y="2"/>
                    <a:pt x="51" y="0"/>
                    <a:pt x="47" y="0"/>
                  </a:cubicBezTo>
                  <a:cubicBezTo>
                    <a:pt x="42" y="0"/>
                    <a:pt x="24" y="10"/>
                    <a:pt x="24" y="10"/>
                  </a:cubicBezTo>
                  <a:lnTo>
                    <a:pt x="0" y="35"/>
                  </a:lnTo>
                  <a:close/>
                </a:path>
              </a:pathLst>
            </a:cu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190"/>
            <p:cNvSpPr>
              <a:spLocks noEditPoints="1"/>
            </p:cNvSpPr>
            <p:nvPr/>
          </p:nvSpPr>
          <p:spPr bwMode="auto">
            <a:xfrm>
              <a:off x="4240869" y="2489205"/>
              <a:ext cx="573034" cy="573038"/>
            </a:xfrm>
            <a:custGeom>
              <a:avLst/>
              <a:gdLst>
                <a:gd name="T0" fmla="*/ 67 w 67"/>
                <a:gd name="T1" fmla="*/ 32 h 67"/>
                <a:gd name="T2" fmla="*/ 52 w 67"/>
                <a:gd name="T3" fmla="*/ 14 h 67"/>
                <a:gd name="T4" fmla="*/ 35 w 67"/>
                <a:gd name="T5" fmla="*/ 50 h 67"/>
                <a:gd name="T6" fmla="*/ 53 w 67"/>
                <a:gd name="T7" fmla="*/ 35 h 67"/>
                <a:gd name="T8" fmla="*/ 35 w 67"/>
                <a:gd name="T9" fmla="*/ 50 h 67"/>
                <a:gd name="T10" fmla="*/ 35 w 67"/>
                <a:gd name="T11" fmla="*/ 0 h 67"/>
                <a:gd name="T12" fmla="*/ 47 w 67"/>
                <a:gd name="T13" fmla="*/ 12 h 67"/>
                <a:gd name="T14" fmla="*/ 47 w 67"/>
                <a:gd name="T15" fmla="*/ 55 h 67"/>
                <a:gd name="T16" fmla="*/ 35 w 67"/>
                <a:gd name="T17" fmla="*/ 67 h 67"/>
                <a:gd name="T18" fmla="*/ 47 w 67"/>
                <a:gd name="T19" fmla="*/ 55 h 67"/>
                <a:gd name="T20" fmla="*/ 52 w 67"/>
                <a:gd name="T21" fmla="*/ 53 h 67"/>
                <a:gd name="T22" fmla="*/ 67 w 67"/>
                <a:gd name="T23" fmla="*/ 35 h 67"/>
                <a:gd name="T24" fmla="*/ 46 w 67"/>
                <a:gd name="T25" fmla="*/ 62 h 67"/>
                <a:gd name="T26" fmla="*/ 42 w 67"/>
                <a:gd name="T27" fmla="*/ 66 h 67"/>
                <a:gd name="T28" fmla="*/ 50 w 67"/>
                <a:gd name="T29" fmla="*/ 56 h 67"/>
                <a:gd name="T30" fmla="*/ 46 w 67"/>
                <a:gd name="T31" fmla="*/ 5 h 67"/>
                <a:gd name="T32" fmla="*/ 50 w 67"/>
                <a:gd name="T33" fmla="*/ 11 h 67"/>
                <a:gd name="T34" fmla="*/ 42 w 67"/>
                <a:gd name="T35" fmla="*/ 1 h 67"/>
                <a:gd name="T36" fmla="*/ 49 w 67"/>
                <a:gd name="T37" fmla="*/ 15 h 67"/>
                <a:gd name="T38" fmla="*/ 35 w 67"/>
                <a:gd name="T39" fmla="*/ 32 h 67"/>
                <a:gd name="T40" fmla="*/ 49 w 67"/>
                <a:gd name="T41" fmla="*/ 15 h 67"/>
                <a:gd name="T42" fmla="*/ 20 w 67"/>
                <a:gd name="T43" fmla="*/ 12 h 67"/>
                <a:gd name="T44" fmla="*/ 32 w 67"/>
                <a:gd name="T45" fmla="*/ 0 h 67"/>
                <a:gd name="T46" fmla="*/ 14 w 67"/>
                <a:gd name="T47" fmla="*/ 32 h 67"/>
                <a:gd name="T48" fmla="*/ 32 w 67"/>
                <a:gd name="T49" fmla="*/ 17 h 67"/>
                <a:gd name="T50" fmla="*/ 14 w 67"/>
                <a:gd name="T51" fmla="*/ 32 h 67"/>
                <a:gd name="T52" fmla="*/ 8 w 67"/>
                <a:gd name="T53" fmla="*/ 12 h 67"/>
                <a:gd name="T54" fmla="*/ 10 w 67"/>
                <a:gd name="T55" fmla="*/ 32 h 67"/>
                <a:gd name="T56" fmla="*/ 21 w 67"/>
                <a:gd name="T57" fmla="*/ 5 h 67"/>
                <a:gd name="T58" fmla="*/ 10 w 67"/>
                <a:gd name="T59" fmla="*/ 9 h 67"/>
                <a:gd name="T60" fmla="*/ 21 w 67"/>
                <a:gd name="T61" fmla="*/ 5 h 67"/>
                <a:gd name="T62" fmla="*/ 0 w 67"/>
                <a:gd name="T63" fmla="*/ 35 h 67"/>
                <a:gd name="T64" fmla="*/ 15 w 67"/>
                <a:gd name="T65" fmla="*/ 53 h 67"/>
                <a:gd name="T66" fmla="*/ 21 w 67"/>
                <a:gd name="T67" fmla="*/ 62 h 67"/>
                <a:gd name="T68" fmla="*/ 10 w 67"/>
                <a:gd name="T69" fmla="*/ 58 h 67"/>
                <a:gd name="T70" fmla="*/ 21 w 67"/>
                <a:gd name="T71" fmla="*/ 62 h 67"/>
                <a:gd name="T72" fmla="*/ 32 w 67"/>
                <a:gd name="T73" fmla="*/ 50 h 67"/>
                <a:gd name="T74" fmla="*/ 14 w 67"/>
                <a:gd name="T75" fmla="*/ 35 h 67"/>
                <a:gd name="T76" fmla="*/ 23 w 67"/>
                <a:gd name="T77" fmla="*/ 60 h 67"/>
                <a:gd name="T78" fmla="*/ 32 w 67"/>
                <a:gd name="T79" fmla="*/ 54 h 67"/>
                <a:gd name="T80" fmla="*/ 23 w 67"/>
                <a:gd name="T81" fmla="*/ 6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7" h="67">
                  <a:moveTo>
                    <a:pt x="56" y="32"/>
                  </a:moveTo>
                  <a:cubicBezTo>
                    <a:pt x="67" y="32"/>
                    <a:pt x="67" y="32"/>
                    <a:pt x="67" y="32"/>
                  </a:cubicBezTo>
                  <a:cubicBezTo>
                    <a:pt x="66" y="24"/>
                    <a:pt x="64" y="17"/>
                    <a:pt x="59" y="12"/>
                  </a:cubicBezTo>
                  <a:cubicBezTo>
                    <a:pt x="57" y="13"/>
                    <a:pt x="54" y="14"/>
                    <a:pt x="52" y="14"/>
                  </a:cubicBezTo>
                  <a:cubicBezTo>
                    <a:pt x="55" y="20"/>
                    <a:pt x="56" y="25"/>
                    <a:pt x="56" y="32"/>
                  </a:cubicBezTo>
                  <a:close/>
                  <a:moveTo>
                    <a:pt x="35" y="50"/>
                  </a:moveTo>
                  <a:cubicBezTo>
                    <a:pt x="40" y="50"/>
                    <a:pt x="44" y="51"/>
                    <a:pt x="49" y="52"/>
                  </a:cubicBezTo>
                  <a:cubicBezTo>
                    <a:pt x="51" y="47"/>
                    <a:pt x="53" y="41"/>
                    <a:pt x="53" y="35"/>
                  </a:cubicBezTo>
                  <a:cubicBezTo>
                    <a:pt x="35" y="35"/>
                    <a:pt x="35" y="35"/>
                    <a:pt x="35" y="35"/>
                  </a:cubicBezTo>
                  <a:lnTo>
                    <a:pt x="35" y="50"/>
                  </a:lnTo>
                  <a:close/>
                  <a:moveTo>
                    <a:pt x="43" y="7"/>
                  </a:moveTo>
                  <a:cubicBezTo>
                    <a:pt x="41" y="4"/>
                    <a:pt x="38" y="2"/>
                    <a:pt x="35" y="0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9" y="14"/>
                    <a:pt x="43" y="13"/>
                    <a:pt x="47" y="12"/>
                  </a:cubicBezTo>
                  <a:cubicBezTo>
                    <a:pt x="46" y="10"/>
                    <a:pt x="45" y="9"/>
                    <a:pt x="43" y="7"/>
                  </a:cubicBezTo>
                  <a:close/>
                  <a:moveTo>
                    <a:pt x="47" y="55"/>
                  </a:moveTo>
                  <a:cubicBezTo>
                    <a:pt x="43" y="54"/>
                    <a:pt x="39" y="54"/>
                    <a:pt x="35" y="54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8" y="65"/>
                    <a:pt x="41" y="63"/>
                    <a:pt x="43" y="60"/>
                  </a:cubicBezTo>
                  <a:cubicBezTo>
                    <a:pt x="45" y="58"/>
                    <a:pt x="46" y="57"/>
                    <a:pt x="47" y="55"/>
                  </a:cubicBezTo>
                  <a:close/>
                  <a:moveTo>
                    <a:pt x="56" y="35"/>
                  </a:moveTo>
                  <a:cubicBezTo>
                    <a:pt x="56" y="41"/>
                    <a:pt x="55" y="47"/>
                    <a:pt x="52" y="53"/>
                  </a:cubicBezTo>
                  <a:cubicBezTo>
                    <a:pt x="54" y="54"/>
                    <a:pt x="57" y="54"/>
                    <a:pt x="59" y="55"/>
                  </a:cubicBezTo>
                  <a:cubicBezTo>
                    <a:pt x="64" y="50"/>
                    <a:pt x="67" y="43"/>
                    <a:pt x="67" y="35"/>
                  </a:cubicBezTo>
                  <a:lnTo>
                    <a:pt x="56" y="35"/>
                  </a:lnTo>
                  <a:close/>
                  <a:moveTo>
                    <a:pt x="46" y="62"/>
                  </a:moveTo>
                  <a:cubicBezTo>
                    <a:pt x="46" y="62"/>
                    <a:pt x="46" y="62"/>
                    <a:pt x="46" y="62"/>
                  </a:cubicBezTo>
                  <a:cubicBezTo>
                    <a:pt x="45" y="64"/>
                    <a:pt x="43" y="65"/>
                    <a:pt x="42" y="66"/>
                  </a:cubicBezTo>
                  <a:cubicBezTo>
                    <a:pt x="47" y="65"/>
                    <a:pt x="52" y="62"/>
                    <a:pt x="57" y="58"/>
                  </a:cubicBezTo>
                  <a:cubicBezTo>
                    <a:pt x="55" y="57"/>
                    <a:pt x="53" y="56"/>
                    <a:pt x="50" y="56"/>
                  </a:cubicBezTo>
                  <a:cubicBezTo>
                    <a:pt x="49" y="58"/>
                    <a:pt x="48" y="60"/>
                    <a:pt x="46" y="62"/>
                  </a:cubicBezTo>
                  <a:close/>
                  <a:moveTo>
                    <a:pt x="46" y="5"/>
                  </a:move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49" y="9"/>
                    <a:pt x="50" y="11"/>
                  </a:cubicBezTo>
                  <a:cubicBezTo>
                    <a:pt x="53" y="11"/>
                    <a:pt x="55" y="10"/>
                    <a:pt x="57" y="9"/>
                  </a:cubicBezTo>
                  <a:cubicBezTo>
                    <a:pt x="52" y="5"/>
                    <a:pt x="47" y="3"/>
                    <a:pt x="42" y="1"/>
                  </a:cubicBezTo>
                  <a:cubicBezTo>
                    <a:pt x="43" y="2"/>
                    <a:pt x="45" y="4"/>
                    <a:pt x="46" y="5"/>
                  </a:cubicBezTo>
                  <a:close/>
                  <a:moveTo>
                    <a:pt x="49" y="15"/>
                  </a:moveTo>
                  <a:cubicBezTo>
                    <a:pt x="44" y="16"/>
                    <a:pt x="40" y="17"/>
                    <a:pt x="35" y="17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53" y="26"/>
                    <a:pt x="51" y="20"/>
                    <a:pt x="49" y="15"/>
                  </a:cubicBezTo>
                  <a:close/>
                  <a:moveTo>
                    <a:pt x="23" y="7"/>
                  </a:moveTo>
                  <a:cubicBezTo>
                    <a:pt x="22" y="9"/>
                    <a:pt x="21" y="10"/>
                    <a:pt x="20" y="12"/>
                  </a:cubicBezTo>
                  <a:cubicBezTo>
                    <a:pt x="23" y="13"/>
                    <a:pt x="27" y="14"/>
                    <a:pt x="32" y="14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9" y="2"/>
                    <a:pt x="26" y="4"/>
                    <a:pt x="23" y="7"/>
                  </a:cubicBezTo>
                  <a:close/>
                  <a:moveTo>
                    <a:pt x="14" y="32"/>
                  </a:moveTo>
                  <a:cubicBezTo>
                    <a:pt x="32" y="32"/>
                    <a:pt x="32" y="32"/>
                    <a:pt x="32" y="32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27" y="17"/>
                    <a:pt x="22" y="16"/>
                    <a:pt x="18" y="15"/>
                  </a:cubicBezTo>
                  <a:cubicBezTo>
                    <a:pt x="15" y="20"/>
                    <a:pt x="14" y="26"/>
                    <a:pt x="14" y="32"/>
                  </a:cubicBezTo>
                  <a:close/>
                  <a:moveTo>
                    <a:pt x="15" y="14"/>
                  </a:moveTo>
                  <a:cubicBezTo>
                    <a:pt x="12" y="14"/>
                    <a:pt x="10" y="13"/>
                    <a:pt x="8" y="12"/>
                  </a:cubicBezTo>
                  <a:cubicBezTo>
                    <a:pt x="3" y="17"/>
                    <a:pt x="0" y="24"/>
                    <a:pt x="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1" y="25"/>
                    <a:pt x="12" y="20"/>
                    <a:pt x="15" y="14"/>
                  </a:cubicBezTo>
                  <a:close/>
                  <a:moveTo>
                    <a:pt x="21" y="5"/>
                  </a:moveTo>
                  <a:cubicBezTo>
                    <a:pt x="22" y="4"/>
                    <a:pt x="23" y="2"/>
                    <a:pt x="25" y="1"/>
                  </a:cubicBezTo>
                  <a:cubicBezTo>
                    <a:pt x="19" y="3"/>
                    <a:pt x="14" y="5"/>
                    <a:pt x="10" y="9"/>
                  </a:cubicBezTo>
                  <a:cubicBezTo>
                    <a:pt x="12" y="10"/>
                    <a:pt x="14" y="11"/>
                    <a:pt x="16" y="11"/>
                  </a:cubicBezTo>
                  <a:cubicBezTo>
                    <a:pt x="17" y="9"/>
                    <a:pt x="19" y="7"/>
                    <a:pt x="21" y="5"/>
                  </a:cubicBezTo>
                  <a:close/>
                  <a:moveTo>
                    <a:pt x="1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3" y="50"/>
                    <a:pt x="8" y="55"/>
                  </a:cubicBezTo>
                  <a:cubicBezTo>
                    <a:pt x="10" y="54"/>
                    <a:pt x="12" y="54"/>
                    <a:pt x="15" y="53"/>
                  </a:cubicBezTo>
                  <a:cubicBezTo>
                    <a:pt x="12" y="47"/>
                    <a:pt x="10" y="41"/>
                    <a:pt x="10" y="35"/>
                  </a:cubicBezTo>
                  <a:close/>
                  <a:moveTo>
                    <a:pt x="21" y="62"/>
                  </a:moveTo>
                  <a:cubicBezTo>
                    <a:pt x="19" y="60"/>
                    <a:pt x="17" y="58"/>
                    <a:pt x="16" y="56"/>
                  </a:cubicBezTo>
                  <a:cubicBezTo>
                    <a:pt x="14" y="56"/>
                    <a:pt x="12" y="57"/>
                    <a:pt x="10" y="58"/>
                  </a:cubicBezTo>
                  <a:cubicBezTo>
                    <a:pt x="14" y="62"/>
                    <a:pt x="19" y="65"/>
                    <a:pt x="25" y="66"/>
                  </a:cubicBezTo>
                  <a:cubicBezTo>
                    <a:pt x="23" y="65"/>
                    <a:pt x="22" y="64"/>
                    <a:pt x="21" y="62"/>
                  </a:cubicBezTo>
                  <a:close/>
                  <a:moveTo>
                    <a:pt x="18" y="52"/>
                  </a:moveTo>
                  <a:cubicBezTo>
                    <a:pt x="22" y="51"/>
                    <a:pt x="27" y="50"/>
                    <a:pt x="32" y="50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41"/>
                    <a:pt x="15" y="47"/>
                    <a:pt x="18" y="52"/>
                  </a:cubicBezTo>
                  <a:close/>
                  <a:moveTo>
                    <a:pt x="23" y="60"/>
                  </a:moveTo>
                  <a:cubicBezTo>
                    <a:pt x="26" y="63"/>
                    <a:pt x="29" y="65"/>
                    <a:pt x="32" y="67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27" y="54"/>
                    <a:pt x="23" y="54"/>
                    <a:pt x="20" y="55"/>
                  </a:cubicBezTo>
                  <a:cubicBezTo>
                    <a:pt x="21" y="57"/>
                    <a:pt x="22" y="58"/>
                    <a:pt x="23" y="60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191"/>
            <p:cNvSpPr>
              <a:spLocks noEditPoints="1"/>
            </p:cNvSpPr>
            <p:nvPr/>
          </p:nvSpPr>
          <p:spPr bwMode="auto">
            <a:xfrm>
              <a:off x="4248123" y="2478325"/>
              <a:ext cx="576661" cy="576664"/>
            </a:xfrm>
            <a:custGeom>
              <a:avLst/>
              <a:gdLst>
                <a:gd name="T0" fmla="*/ 67 w 67"/>
                <a:gd name="T1" fmla="*/ 31 h 67"/>
                <a:gd name="T2" fmla="*/ 52 w 67"/>
                <a:gd name="T3" fmla="*/ 14 h 67"/>
                <a:gd name="T4" fmla="*/ 35 w 67"/>
                <a:gd name="T5" fmla="*/ 50 h 67"/>
                <a:gd name="T6" fmla="*/ 53 w 67"/>
                <a:gd name="T7" fmla="*/ 35 h 67"/>
                <a:gd name="T8" fmla="*/ 35 w 67"/>
                <a:gd name="T9" fmla="*/ 50 h 67"/>
                <a:gd name="T10" fmla="*/ 35 w 67"/>
                <a:gd name="T11" fmla="*/ 0 h 67"/>
                <a:gd name="T12" fmla="*/ 47 w 67"/>
                <a:gd name="T13" fmla="*/ 12 h 67"/>
                <a:gd name="T14" fmla="*/ 47 w 67"/>
                <a:gd name="T15" fmla="*/ 55 h 67"/>
                <a:gd name="T16" fmla="*/ 35 w 67"/>
                <a:gd name="T17" fmla="*/ 67 h 67"/>
                <a:gd name="T18" fmla="*/ 47 w 67"/>
                <a:gd name="T19" fmla="*/ 55 h 67"/>
                <a:gd name="T20" fmla="*/ 52 w 67"/>
                <a:gd name="T21" fmla="*/ 53 h 67"/>
                <a:gd name="T22" fmla="*/ 67 w 67"/>
                <a:gd name="T23" fmla="*/ 35 h 67"/>
                <a:gd name="T24" fmla="*/ 46 w 67"/>
                <a:gd name="T25" fmla="*/ 62 h 67"/>
                <a:gd name="T26" fmla="*/ 42 w 67"/>
                <a:gd name="T27" fmla="*/ 66 h 67"/>
                <a:gd name="T28" fmla="*/ 51 w 67"/>
                <a:gd name="T29" fmla="*/ 56 h 67"/>
                <a:gd name="T30" fmla="*/ 46 w 67"/>
                <a:gd name="T31" fmla="*/ 5 h 67"/>
                <a:gd name="T32" fmla="*/ 51 w 67"/>
                <a:gd name="T33" fmla="*/ 11 h 67"/>
                <a:gd name="T34" fmla="*/ 42 w 67"/>
                <a:gd name="T35" fmla="*/ 1 h 67"/>
                <a:gd name="T36" fmla="*/ 49 w 67"/>
                <a:gd name="T37" fmla="*/ 15 h 67"/>
                <a:gd name="T38" fmla="*/ 35 w 67"/>
                <a:gd name="T39" fmla="*/ 31 h 67"/>
                <a:gd name="T40" fmla="*/ 49 w 67"/>
                <a:gd name="T41" fmla="*/ 15 h 67"/>
                <a:gd name="T42" fmla="*/ 20 w 67"/>
                <a:gd name="T43" fmla="*/ 12 h 67"/>
                <a:gd name="T44" fmla="*/ 32 w 67"/>
                <a:gd name="T45" fmla="*/ 0 h 67"/>
                <a:gd name="T46" fmla="*/ 14 w 67"/>
                <a:gd name="T47" fmla="*/ 31 h 67"/>
                <a:gd name="T48" fmla="*/ 32 w 67"/>
                <a:gd name="T49" fmla="*/ 17 h 67"/>
                <a:gd name="T50" fmla="*/ 14 w 67"/>
                <a:gd name="T51" fmla="*/ 31 h 67"/>
                <a:gd name="T52" fmla="*/ 8 w 67"/>
                <a:gd name="T53" fmla="*/ 12 h 67"/>
                <a:gd name="T54" fmla="*/ 11 w 67"/>
                <a:gd name="T55" fmla="*/ 31 h 67"/>
                <a:gd name="T56" fmla="*/ 21 w 67"/>
                <a:gd name="T57" fmla="*/ 5 h 67"/>
                <a:gd name="T58" fmla="*/ 10 w 67"/>
                <a:gd name="T59" fmla="*/ 9 h 67"/>
                <a:gd name="T60" fmla="*/ 21 w 67"/>
                <a:gd name="T61" fmla="*/ 5 h 67"/>
                <a:gd name="T62" fmla="*/ 0 w 67"/>
                <a:gd name="T63" fmla="*/ 35 h 67"/>
                <a:gd name="T64" fmla="*/ 15 w 67"/>
                <a:gd name="T65" fmla="*/ 53 h 67"/>
                <a:gd name="T66" fmla="*/ 21 w 67"/>
                <a:gd name="T67" fmla="*/ 62 h 67"/>
                <a:gd name="T68" fmla="*/ 10 w 67"/>
                <a:gd name="T69" fmla="*/ 58 h 67"/>
                <a:gd name="T70" fmla="*/ 21 w 67"/>
                <a:gd name="T71" fmla="*/ 62 h 67"/>
                <a:gd name="T72" fmla="*/ 32 w 67"/>
                <a:gd name="T73" fmla="*/ 50 h 67"/>
                <a:gd name="T74" fmla="*/ 14 w 67"/>
                <a:gd name="T75" fmla="*/ 35 h 67"/>
                <a:gd name="T76" fmla="*/ 23 w 67"/>
                <a:gd name="T77" fmla="*/ 60 h 67"/>
                <a:gd name="T78" fmla="*/ 32 w 67"/>
                <a:gd name="T79" fmla="*/ 53 h 67"/>
                <a:gd name="T80" fmla="*/ 23 w 67"/>
                <a:gd name="T81" fmla="*/ 6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7" h="67">
                  <a:moveTo>
                    <a:pt x="57" y="31"/>
                  </a:moveTo>
                  <a:cubicBezTo>
                    <a:pt x="67" y="31"/>
                    <a:pt x="67" y="31"/>
                    <a:pt x="67" y="31"/>
                  </a:cubicBezTo>
                  <a:cubicBezTo>
                    <a:pt x="67" y="24"/>
                    <a:pt x="64" y="17"/>
                    <a:pt x="59" y="12"/>
                  </a:cubicBezTo>
                  <a:cubicBezTo>
                    <a:pt x="57" y="13"/>
                    <a:pt x="55" y="13"/>
                    <a:pt x="52" y="14"/>
                  </a:cubicBezTo>
                  <a:cubicBezTo>
                    <a:pt x="55" y="19"/>
                    <a:pt x="56" y="25"/>
                    <a:pt x="57" y="31"/>
                  </a:cubicBezTo>
                  <a:close/>
                  <a:moveTo>
                    <a:pt x="35" y="50"/>
                  </a:moveTo>
                  <a:cubicBezTo>
                    <a:pt x="40" y="50"/>
                    <a:pt x="45" y="51"/>
                    <a:pt x="49" y="52"/>
                  </a:cubicBezTo>
                  <a:cubicBezTo>
                    <a:pt x="52" y="47"/>
                    <a:pt x="53" y="41"/>
                    <a:pt x="53" y="35"/>
                  </a:cubicBezTo>
                  <a:cubicBezTo>
                    <a:pt x="35" y="35"/>
                    <a:pt x="35" y="35"/>
                    <a:pt x="35" y="35"/>
                  </a:cubicBezTo>
                  <a:lnTo>
                    <a:pt x="35" y="50"/>
                  </a:lnTo>
                  <a:close/>
                  <a:moveTo>
                    <a:pt x="44" y="7"/>
                  </a:moveTo>
                  <a:cubicBezTo>
                    <a:pt x="41" y="4"/>
                    <a:pt x="38" y="2"/>
                    <a:pt x="35" y="0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9" y="13"/>
                    <a:pt x="43" y="13"/>
                    <a:pt x="47" y="12"/>
                  </a:cubicBezTo>
                  <a:cubicBezTo>
                    <a:pt x="46" y="10"/>
                    <a:pt x="45" y="9"/>
                    <a:pt x="44" y="7"/>
                  </a:cubicBezTo>
                  <a:close/>
                  <a:moveTo>
                    <a:pt x="47" y="55"/>
                  </a:moveTo>
                  <a:cubicBezTo>
                    <a:pt x="43" y="54"/>
                    <a:pt x="39" y="53"/>
                    <a:pt x="35" y="53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8" y="65"/>
                    <a:pt x="41" y="63"/>
                    <a:pt x="44" y="60"/>
                  </a:cubicBezTo>
                  <a:cubicBezTo>
                    <a:pt x="45" y="58"/>
                    <a:pt x="46" y="57"/>
                    <a:pt x="47" y="55"/>
                  </a:cubicBezTo>
                  <a:close/>
                  <a:moveTo>
                    <a:pt x="57" y="35"/>
                  </a:moveTo>
                  <a:cubicBezTo>
                    <a:pt x="56" y="41"/>
                    <a:pt x="55" y="47"/>
                    <a:pt x="52" y="53"/>
                  </a:cubicBezTo>
                  <a:cubicBezTo>
                    <a:pt x="55" y="53"/>
                    <a:pt x="57" y="54"/>
                    <a:pt x="59" y="55"/>
                  </a:cubicBezTo>
                  <a:cubicBezTo>
                    <a:pt x="64" y="50"/>
                    <a:pt x="67" y="42"/>
                    <a:pt x="67" y="35"/>
                  </a:cubicBezTo>
                  <a:lnTo>
                    <a:pt x="57" y="35"/>
                  </a:lnTo>
                  <a:close/>
                  <a:moveTo>
                    <a:pt x="46" y="62"/>
                  </a:moveTo>
                  <a:cubicBezTo>
                    <a:pt x="46" y="62"/>
                    <a:pt x="46" y="62"/>
                    <a:pt x="46" y="62"/>
                  </a:cubicBezTo>
                  <a:cubicBezTo>
                    <a:pt x="45" y="63"/>
                    <a:pt x="44" y="65"/>
                    <a:pt x="42" y="66"/>
                  </a:cubicBezTo>
                  <a:cubicBezTo>
                    <a:pt x="48" y="64"/>
                    <a:pt x="53" y="62"/>
                    <a:pt x="57" y="58"/>
                  </a:cubicBezTo>
                  <a:cubicBezTo>
                    <a:pt x="55" y="57"/>
                    <a:pt x="53" y="56"/>
                    <a:pt x="51" y="56"/>
                  </a:cubicBezTo>
                  <a:cubicBezTo>
                    <a:pt x="49" y="58"/>
                    <a:pt x="48" y="60"/>
                    <a:pt x="46" y="62"/>
                  </a:cubicBezTo>
                  <a:close/>
                  <a:moveTo>
                    <a:pt x="46" y="5"/>
                  </a:move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49" y="9"/>
                    <a:pt x="51" y="11"/>
                  </a:cubicBezTo>
                  <a:cubicBezTo>
                    <a:pt x="53" y="11"/>
                    <a:pt x="55" y="10"/>
                    <a:pt x="57" y="9"/>
                  </a:cubicBezTo>
                  <a:cubicBezTo>
                    <a:pt x="53" y="5"/>
                    <a:pt x="48" y="2"/>
                    <a:pt x="42" y="1"/>
                  </a:cubicBezTo>
                  <a:cubicBezTo>
                    <a:pt x="44" y="2"/>
                    <a:pt x="45" y="3"/>
                    <a:pt x="46" y="5"/>
                  </a:cubicBezTo>
                  <a:close/>
                  <a:moveTo>
                    <a:pt x="49" y="15"/>
                  </a:moveTo>
                  <a:cubicBezTo>
                    <a:pt x="45" y="16"/>
                    <a:pt x="40" y="17"/>
                    <a:pt x="35" y="17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53" y="31"/>
                    <a:pt x="53" y="31"/>
                    <a:pt x="53" y="31"/>
                  </a:cubicBezTo>
                  <a:cubicBezTo>
                    <a:pt x="53" y="25"/>
                    <a:pt x="51" y="20"/>
                    <a:pt x="49" y="15"/>
                  </a:cubicBezTo>
                  <a:close/>
                  <a:moveTo>
                    <a:pt x="23" y="7"/>
                  </a:moveTo>
                  <a:cubicBezTo>
                    <a:pt x="22" y="9"/>
                    <a:pt x="21" y="10"/>
                    <a:pt x="20" y="12"/>
                  </a:cubicBezTo>
                  <a:cubicBezTo>
                    <a:pt x="24" y="13"/>
                    <a:pt x="28" y="13"/>
                    <a:pt x="32" y="13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9" y="2"/>
                    <a:pt x="26" y="4"/>
                    <a:pt x="23" y="7"/>
                  </a:cubicBezTo>
                  <a:close/>
                  <a:moveTo>
                    <a:pt x="14" y="31"/>
                  </a:moveTo>
                  <a:cubicBezTo>
                    <a:pt x="32" y="31"/>
                    <a:pt x="32" y="31"/>
                    <a:pt x="32" y="31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27" y="17"/>
                    <a:pt x="23" y="16"/>
                    <a:pt x="18" y="15"/>
                  </a:cubicBezTo>
                  <a:cubicBezTo>
                    <a:pt x="16" y="20"/>
                    <a:pt x="14" y="25"/>
                    <a:pt x="14" y="31"/>
                  </a:cubicBezTo>
                  <a:close/>
                  <a:moveTo>
                    <a:pt x="15" y="14"/>
                  </a:moveTo>
                  <a:cubicBezTo>
                    <a:pt x="12" y="13"/>
                    <a:pt x="10" y="13"/>
                    <a:pt x="8" y="12"/>
                  </a:cubicBezTo>
                  <a:cubicBezTo>
                    <a:pt x="3" y="17"/>
                    <a:pt x="0" y="24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25"/>
                    <a:pt x="12" y="19"/>
                    <a:pt x="15" y="14"/>
                  </a:cubicBezTo>
                  <a:close/>
                  <a:moveTo>
                    <a:pt x="21" y="5"/>
                  </a:moveTo>
                  <a:cubicBezTo>
                    <a:pt x="22" y="3"/>
                    <a:pt x="24" y="2"/>
                    <a:pt x="25" y="1"/>
                  </a:cubicBezTo>
                  <a:cubicBezTo>
                    <a:pt x="19" y="2"/>
                    <a:pt x="14" y="5"/>
                    <a:pt x="10" y="9"/>
                  </a:cubicBezTo>
                  <a:cubicBezTo>
                    <a:pt x="12" y="10"/>
                    <a:pt x="14" y="11"/>
                    <a:pt x="16" y="11"/>
                  </a:cubicBezTo>
                  <a:cubicBezTo>
                    <a:pt x="18" y="9"/>
                    <a:pt x="19" y="7"/>
                    <a:pt x="21" y="5"/>
                  </a:cubicBezTo>
                  <a:close/>
                  <a:moveTo>
                    <a:pt x="1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42"/>
                    <a:pt x="3" y="50"/>
                    <a:pt x="8" y="55"/>
                  </a:cubicBezTo>
                  <a:cubicBezTo>
                    <a:pt x="10" y="54"/>
                    <a:pt x="12" y="53"/>
                    <a:pt x="15" y="53"/>
                  </a:cubicBezTo>
                  <a:cubicBezTo>
                    <a:pt x="12" y="47"/>
                    <a:pt x="11" y="41"/>
                    <a:pt x="10" y="35"/>
                  </a:cubicBezTo>
                  <a:close/>
                  <a:moveTo>
                    <a:pt x="21" y="62"/>
                  </a:moveTo>
                  <a:cubicBezTo>
                    <a:pt x="19" y="60"/>
                    <a:pt x="18" y="58"/>
                    <a:pt x="16" y="56"/>
                  </a:cubicBezTo>
                  <a:cubicBezTo>
                    <a:pt x="14" y="56"/>
                    <a:pt x="12" y="57"/>
                    <a:pt x="10" y="58"/>
                  </a:cubicBezTo>
                  <a:cubicBezTo>
                    <a:pt x="14" y="62"/>
                    <a:pt x="19" y="64"/>
                    <a:pt x="25" y="66"/>
                  </a:cubicBezTo>
                  <a:cubicBezTo>
                    <a:pt x="24" y="65"/>
                    <a:pt x="22" y="63"/>
                    <a:pt x="21" y="62"/>
                  </a:cubicBezTo>
                  <a:close/>
                  <a:moveTo>
                    <a:pt x="18" y="52"/>
                  </a:moveTo>
                  <a:cubicBezTo>
                    <a:pt x="23" y="51"/>
                    <a:pt x="27" y="50"/>
                    <a:pt x="32" y="50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41"/>
                    <a:pt x="16" y="47"/>
                    <a:pt x="18" y="52"/>
                  </a:cubicBezTo>
                  <a:close/>
                  <a:moveTo>
                    <a:pt x="23" y="60"/>
                  </a:moveTo>
                  <a:cubicBezTo>
                    <a:pt x="26" y="63"/>
                    <a:pt x="29" y="65"/>
                    <a:pt x="32" y="67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28" y="53"/>
                    <a:pt x="24" y="54"/>
                    <a:pt x="20" y="55"/>
                  </a:cubicBezTo>
                  <a:cubicBezTo>
                    <a:pt x="21" y="57"/>
                    <a:pt x="22" y="58"/>
                    <a:pt x="23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2781334" y="1732883"/>
            <a:ext cx="634690" cy="634694"/>
            <a:chOff x="3033145" y="2315118"/>
            <a:chExt cx="899446" cy="899451"/>
          </a:xfrm>
        </p:grpSpPr>
        <p:sp>
          <p:nvSpPr>
            <p:cNvPr id="68" name="Oval 208"/>
            <p:cNvSpPr>
              <a:spLocks noChangeArrowheads="1"/>
            </p:cNvSpPr>
            <p:nvPr/>
          </p:nvSpPr>
          <p:spPr bwMode="auto">
            <a:xfrm>
              <a:off x="3033145" y="2315118"/>
              <a:ext cx="899446" cy="899451"/>
            </a:xfrm>
            <a:prstGeom prst="ellipse">
              <a:avLst/>
            </a:pr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Oval 209"/>
            <p:cNvSpPr>
              <a:spLocks noChangeArrowheads="1"/>
            </p:cNvSpPr>
            <p:nvPr/>
          </p:nvSpPr>
          <p:spPr bwMode="auto">
            <a:xfrm>
              <a:off x="3083920" y="2369520"/>
              <a:ext cx="797896" cy="794274"/>
            </a:xfrm>
            <a:prstGeom prst="ellipse">
              <a:avLst/>
            </a:prstGeom>
            <a:solidFill>
              <a:srgbClr val="E545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210"/>
            <p:cNvSpPr>
              <a:spLocks/>
            </p:cNvSpPr>
            <p:nvPr/>
          </p:nvSpPr>
          <p:spPr bwMode="auto">
            <a:xfrm>
              <a:off x="3058533" y="2590756"/>
              <a:ext cx="667331" cy="598425"/>
            </a:xfrm>
            <a:custGeom>
              <a:avLst/>
              <a:gdLst>
                <a:gd name="T0" fmla="*/ 33 w 184"/>
                <a:gd name="T1" fmla="*/ 0 h 165"/>
                <a:gd name="T2" fmla="*/ 0 w 184"/>
                <a:gd name="T3" fmla="*/ 35 h 165"/>
                <a:gd name="T4" fmla="*/ 26 w 184"/>
                <a:gd name="T5" fmla="*/ 125 h 165"/>
                <a:gd name="T6" fmla="*/ 90 w 184"/>
                <a:gd name="T7" fmla="*/ 161 h 165"/>
                <a:gd name="T8" fmla="*/ 123 w 184"/>
                <a:gd name="T9" fmla="*/ 165 h 165"/>
                <a:gd name="T10" fmla="*/ 165 w 184"/>
                <a:gd name="T11" fmla="*/ 123 h 165"/>
                <a:gd name="T12" fmla="*/ 156 w 184"/>
                <a:gd name="T13" fmla="*/ 102 h 165"/>
                <a:gd name="T14" fmla="*/ 170 w 184"/>
                <a:gd name="T15" fmla="*/ 87 h 165"/>
                <a:gd name="T16" fmla="*/ 184 w 184"/>
                <a:gd name="T17" fmla="*/ 31 h 165"/>
                <a:gd name="T18" fmla="*/ 83 w 184"/>
                <a:gd name="T19" fmla="*/ 28 h 165"/>
                <a:gd name="T20" fmla="*/ 76 w 184"/>
                <a:gd name="T21" fmla="*/ 5 h 165"/>
                <a:gd name="T22" fmla="*/ 50 w 184"/>
                <a:gd name="T23" fmla="*/ 0 h 165"/>
                <a:gd name="T24" fmla="*/ 33 w 184"/>
                <a:gd name="T25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4" h="165">
                  <a:moveTo>
                    <a:pt x="33" y="0"/>
                  </a:moveTo>
                  <a:lnTo>
                    <a:pt x="0" y="35"/>
                  </a:lnTo>
                  <a:lnTo>
                    <a:pt x="26" y="125"/>
                  </a:lnTo>
                  <a:lnTo>
                    <a:pt x="90" y="161"/>
                  </a:lnTo>
                  <a:lnTo>
                    <a:pt x="123" y="165"/>
                  </a:lnTo>
                  <a:lnTo>
                    <a:pt x="165" y="123"/>
                  </a:lnTo>
                  <a:lnTo>
                    <a:pt x="156" y="102"/>
                  </a:lnTo>
                  <a:lnTo>
                    <a:pt x="170" y="87"/>
                  </a:lnTo>
                  <a:lnTo>
                    <a:pt x="184" y="31"/>
                  </a:lnTo>
                  <a:lnTo>
                    <a:pt x="83" y="28"/>
                  </a:lnTo>
                  <a:lnTo>
                    <a:pt x="76" y="5"/>
                  </a:lnTo>
                  <a:lnTo>
                    <a:pt x="50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Oval 211"/>
            <p:cNvSpPr>
              <a:spLocks noChangeArrowheads="1"/>
            </p:cNvSpPr>
            <p:nvPr/>
          </p:nvSpPr>
          <p:spPr bwMode="auto">
            <a:xfrm>
              <a:off x="3392198" y="2949811"/>
              <a:ext cx="101550" cy="94297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Oval 212"/>
            <p:cNvSpPr>
              <a:spLocks noChangeArrowheads="1"/>
            </p:cNvSpPr>
            <p:nvPr/>
          </p:nvSpPr>
          <p:spPr bwMode="auto">
            <a:xfrm>
              <a:off x="3573538" y="2949811"/>
              <a:ext cx="94297" cy="94297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Freeform 213"/>
            <p:cNvSpPr>
              <a:spLocks noEditPoints="1"/>
            </p:cNvSpPr>
            <p:nvPr/>
          </p:nvSpPr>
          <p:spPr bwMode="auto">
            <a:xfrm>
              <a:off x="3178217" y="2583503"/>
              <a:ext cx="591168" cy="340921"/>
            </a:xfrm>
            <a:custGeom>
              <a:avLst/>
              <a:gdLst>
                <a:gd name="T0" fmla="*/ 66 w 69"/>
                <a:gd name="T1" fmla="*/ 12 h 40"/>
                <a:gd name="T2" fmla="*/ 26 w 69"/>
                <a:gd name="T3" fmla="*/ 12 h 40"/>
                <a:gd name="T4" fmla="*/ 22 w 69"/>
                <a:gd name="T5" fmla="*/ 8 h 40"/>
                <a:gd name="T6" fmla="*/ 21 w 69"/>
                <a:gd name="T7" fmla="*/ 4 h 40"/>
                <a:gd name="T8" fmla="*/ 17 w 69"/>
                <a:gd name="T9" fmla="*/ 0 h 40"/>
                <a:gd name="T10" fmla="*/ 4 w 69"/>
                <a:gd name="T11" fmla="*/ 0 h 40"/>
                <a:gd name="T12" fmla="*/ 0 w 69"/>
                <a:gd name="T13" fmla="*/ 3 h 40"/>
                <a:gd name="T14" fmla="*/ 4 w 69"/>
                <a:gd name="T15" fmla="*/ 7 h 40"/>
                <a:gd name="T16" fmla="*/ 9 w 69"/>
                <a:gd name="T17" fmla="*/ 7 h 40"/>
                <a:gd name="T18" fmla="*/ 14 w 69"/>
                <a:gd name="T19" fmla="*/ 11 h 40"/>
                <a:gd name="T20" fmla="*/ 24 w 69"/>
                <a:gd name="T21" fmla="*/ 36 h 40"/>
                <a:gd name="T22" fmla="*/ 29 w 69"/>
                <a:gd name="T23" fmla="*/ 40 h 40"/>
                <a:gd name="T24" fmla="*/ 54 w 69"/>
                <a:gd name="T25" fmla="*/ 40 h 40"/>
                <a:gd name="T26" fmla="*/ 60 w 69"/>
                <a:gd name="T27" fmla="*/ 36 h 40"/>
                <a:gd name="T28" fmla="*/ 68 w 69"/>
                <a:gd name="T29" fmla="*/ 16 h 40"/>
                <a:gd name="T30" fmla="*/ 66 w 69"/>
                <a:gd name="T31" fmla="*/ 12 h 40"/>
                <a:gd name="T32" fmla="*/ 53 w 69"/>
                <a:gd name="T33" fmla="*/ 34 h 40"/>
                <a:gd name="T34" fmla="*/ 31 w 69"/>
                <a:gd name="T35" fmla="*/ 34 h 40"/>
                <a:gd name="T36" fmla="*/ 26 w 69"/>
                <a:gd name="T37" fmla="*/ 18 h 40"/>
                <a:gd name="T38" fmla="*/ 59 w 69"/>
                <a:gd name="T39" fmla="*/ 18 h 40"/>
                <a:gd name="T40" fmla="*/ 53 w 69"/>
                <a:gd name="T41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40">
                  <a:moveTo>
                    <a:pt x="66" y="12"/>
                  </a:moveTo>
                  <a:cubicBezTo>
                    <a:pt x="26" y="12"/>
                    <a:pt x="26" y="12"/>
                    <a:pt x="26" y="12"/>
                  </a:cubicBezTo>
                  <a:cubicBezTo>
                    <a:pt x="24" y="12"/>
                    <a:pt x="22" y="10"/>
                    <a:pt x="22" y="8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1"/>
                    <a:pt x="19" y="0"/>
                    <a:pt x="1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5"/>
                    <a:pt x="1" y="7"/>
                    <a:pt x="4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1" y="7"/>
                    <a:pt x="13" y="9"/>
                    <a:pt x="14" y="11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5" y="38"/>
                    <a:pt x="27" y="40"/>
                    <a:pt x="29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6" y="40"/>
                    <a:pt x="59" y="38"/>
                    <a:pt x="60" y="3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9" y="14"/>
                    <a:pt x="68" y="12"/>
                    <a:pt x="66" y="12"/>
                  </a:cubicBezTo>
                  <a:close/>
                  <a:moveTo>
                    <a:pt x="53" y="34"/>
                  </a:moveTo>
                  <a:cubicBezTo>
                    <a:pt x="31" y="34"/>
                    <a:pt x="31" y="34"/>
                    <a:pt x="31" y="34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59" y="18"/>
                    <a:pt x="59" y="18"/>
                    <a:pt x="59" y="18"/>
                  </a:cubicBezTo>
                  <a:lnTo>
                    <a:pt x="53" y="34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Oval 214"/>
            <p:cNvSpPr>
              <a:spLocks noChangeArrowheads="1"/>
            </p:cNvSpPr>
            <p:nvPr/>
          </p:nvSpPr>
          <p:spPr bwMode="auto">
            <a:xfrm>
              <a:off x="3410332" y="2942558"/>
              <a:ext cx="94297" cy="9429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Oval 215"/>
            <p:cNvSpPr>
              <a:spLocks noChangeArrowheads="1"/>
            </p:cNvSpPr>
            <p:nvPr/>
          </p:nvSpPr>
          <p:spPr bwMode="auto">
            <a:xfrm>
              <a:off x="3580792" y="2942558"/>
              <a:ext cx="101550" cy="9429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216"/>
            <p:cNvSpPr>
              <a:spLocks noEditPoints="1"/>
            </p:cNvSpPr>
            <p:nvPr/>
          </p:nvSpPr>
          <p:spPr bwMode="auto">
            <a:xfrm>
              <a:off x="3185471" y="2565368"/>
              <a:ext cx="591168" cy="340921"/>
            </a:xfrm>
            <a:custGeom>
              <a:avLst/>
              <a:gdLst>
                <a:gd name="T0" fmla="*/ 66 w 69"/>
                <a:gd name="T1" fmla="*/ 13 h 40"/>
                <a:gd name="T2" fmla="*/ 26 w 69"/>
                <a:gd name="T3" fmla="*/ 13 h 40"/>
                <a:gd name="T4" fmla="*/ 22 w 69"/>
                <a:gd name="T5" fmla="*/ 9 h 40"/>
                <a:gd name="T6" fmla="*/ 22 w 69"/>
                <a:gd name="T7" fmla="*/ 4 h 40"/>
                <a:gd name="T8" fmla="*/ 17 w 69"/>
                <a:gd name="T9" fmla="*/ 0 h 40"/>
                <a:gd name="T10" fmla="*/ 4 w 69"/>
                <a:gd name="T11" fmla="*/ 0 h 40"/>
                <a:gd name="T12" fmla="*/ 0 w 69"/>
                <a:gd name="T13" fmla="*/ 4 h 40"/>
                <a:gd name="T14" fmla="*/ 4 w 69"/>
                <a:gd name="T15" fmla="*/ 8 h 40"/>
                <a:gd name="T16" fmla="*/ 9 w 69"/>
                <a:gd name="T17" fmla="*/ 8 h 40"/>
                <a:gd name="T18" fmla="*/ 14 w 69"/>
                <a:gd name="T19" fmla="*/ 12 h 40"/>
                <a:gd name="T20" fmla="*/ 24 w 69"/>
                <a:gd name="T21" fmla="*/ 37 h 40"/>
                <a:gd name="T22" fmla="*/ 30 w 69"/>
                <a:gd name="T23" fmla="*/ 40 h 40"/>
                <a:gd name="T24" fmla="*/ 54 w 69"/>
                <a:gd name="T25" fmla="*/ 40 h 40"/>
                <a:gd name="T26" fmla="*/ 60 w 69"/>
                <a:gd name="T27" fmla="*/ 37 h 40"/>
                <a:gd name="T28" fmla="*/ 68 w 69"/>
                <a:gd name="T29" fmla="*/ 17 h 40"/>
                <a:gd name="T30" fmla="*/ 66 w 69"/>
                <a:gd name="T31" fmla="*/ 13 h 40"/>
                <a:gd name="T32" fmla="*/ 53 w 69"/>
                <a:gd name="T33" fmla="*/ 35 h 40"/>
                <a:gd name="T34" fmla="*/ 32 w 69"/>
                <a:gd name="T35" fmla="*/ 35 h 40"/>
                <a:gd name="T36" fmla="*/ 26 w 69"/>
                <a:gd name="T37" fmla="*/ 19 h 40"/>
                <a:gd name="T38" fmla="*/ 59 w 69"/>
                <a:gd name="T39" fmla="*/ 19 h 40"/>
                <a:gd name="T40" fmla="*/ 53 w 69"/>
                <a:gd name="T41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40">
                  <a:moveTo>
                    <a:pt x="66" y="13"/>
                  </a:moveTo>
                  <a:cubicBezTo>
                    <a:pt x="26" y="13"/>
                    <a:pt x="26" y="13"/>
                    <a:pt x="26" y="13"/>
                  </a:cubicBezTo>
                  <a:cubicBezTo>
                    <a:pt x="24" y="13"/>
                    <a:pt x="22" y="11"/>
                    <a:pt x="22" y="9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2"/>
                    <a:pt x="20" y="0"/>
                    <a:pt x="1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1" y="8"/>
                    <a:pt x="14" y="9"/>
                    <a:pt x="14" y="12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5" y="39"/>
                    <a:pt x="27" y="40"/>
                    <a:pt x="30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7" y="40"/>
                    <a:pt x="59" y="39"/>
                    <a:pt x="60" y="37"/>
                  </a:cubicBezTo>
                  <a:cubicBezTo>
                    <a:pt x="68" y="17"/>
                    <a:pt x="68" y="17"/>
                    <a:pt x="68" y="17"/>
                  </a:cubicBezTo>
                  <a:cubicBezTo>
                    <a:pt x="69" y="15"/>
                    <a:pt x="68" y="13"/>
                    <a:pt x="66" y="13"/>
                  </a:cubicBezTo>
                  <a:close/>
                  <a:moveTo>
                    <a:pt x="53" y="35"/>
                  </a:moveTo>
                  <a:cubicBezTo>
                    <a:pt x="32" y="35"/>
                    <a:pt x="32" y="35"/>
                    <a:pt x="32" y="35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59" y="19"/>
                    <a:pt x="59" y="19"/>
                    <a:pt x="59" y="19"/>
                  </a:cubicBezTo>
                  <a:lnTo>
                    <a:pt x="53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79" name="内容占位符 2"/>
          <p:cNvSpPr txBox="1">
            <a:spLocks/>
          </p:cNvSpPr>
          <p:nvPr/>
        </p:nvSpPr>
        <p:spPr>
          <a:xfrm>
            <a:off x="942071" y="2909397"/>
            <a:ext cx="10539823" cy="2180127"/>
          </a:xfrm>
          <a:prstGeom prst="rect">
            <a:avLst/>
          </a:prstGeom>
        </p:spPr>
        <p:txBody>
          <a:bodyPr/>
          <a:lstStyle>
            <a:lvl1pPr marL="0" indent="536575" algn="l" defTabSz="91424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68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0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92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04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16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8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40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52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促销活动区主要由优惠券、分类模块和商品促销展示区</a:t>
            </a:r>
            <a:r>
              <a:rPr lang="en-US" altLang="zh-CN" dirty="0"/>
              <a:t>3</a:t>
            </a:r>
            <a:r>
              <a:rPr lang="zh-CN" altLang="en-US" dirty="0"/>
              <a:t>部分组成，在实际设计过程中可根据店铺的具体需要进行删减。本任务将先介绍优惠券的设计要点、分类区的设计要点、商品促销展示区的设计要点等知识，再依次对制作方法</a:t>
            </a:r>
            <a:r>
              <a:rPr lang="zh-CN" altLang="en-US" dirty="0" smtClean="0"/>
              <a:t>进行</a:t>
            </a:r>
            <a:r>
              <a:rPr lang="zh-CN" altLang="en-US" dirty="0"/>
              <a:t>介绍。</a:t>
            </a:r>
          </a:p>
        </p:txBody>
      </p:sp>
      <p:grpSp>
        <p:nvGrpSpPr>
          <p:cNvPr id="78" name="组合 77"/>
          <p:cNvGrpSpPr/>
          <p:nvPr/>
        </p:nvGrpSpPr>
        <p:grpSpPr>
          <a:xfrm>
            <a:off x="8958725" y="413466"/>
            <a:ext cx="3229808" cy="523178"/>
            <a:chOff x="8958725" y="413466"/>
            <a:chExt cx="3229808" cy="523178"/>
          </a:xfrm>
        </p:grpSpPr>
        <p:sp>
          <p:nvSpPr>
            <p:cNvPr id="80" name="TextBox 25"/>
            <p:cNvSpPr/>
            <p:nvPr/>
          </p:nvSpPr>
          <p:spPr>
            <a:xfrm flipH="1">
              <a:off x="8958725" y="413466"/>
              <a:ext cx="3229808" cy="523178"/>
            </a:xfrm>
            <a:prstGeom prst="rect">
              <a:avLst/>
            </a:prstGeom>
            <a:solidFill>
              <a:schemeClr val="accent1"/>
            </a:solidFill>
            <a:ln w="9525">
              <a:noFill/>
            </a:ln>
          </p:spPr>
          <p:txBody>
            <a:bodyPr wrap="square" lIns="91396" tIns="45699" rIns="91396" bIns="45699" rtlCol="0" anchor="t">
              <a:spAutoFit/>
            </a:bodyPr>
            <a:lstStyle/>
            <a:p>
              <a:pPr lvl="0" algn="ctr"/>
              <a:endParaRPr lang="en-US" altLang="zh-CN" sz="2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81" name="文本框 5"/>
            <p:cNvSpPr txBox="1">
              <a:spLocks noChangeArrowheads="1"/>
            </p:cNvSpPr>
            <p:nvPr/>
          </p:nvSpPr>
          <p:spPr bwMode="auto">
            <a:xfrm>
              <a:off x="9021625" y="420960"/>
              <a:ext cx="196664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9pPr>
            </a:lstStyle>
            <a:p>
              <a:pPr algn="dist"/>
              <a:r>
                <a:rPr lang="zh-CN" altLang="en-US" sz="24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本节导读</a:t>
              </a:r>
              <a:endParaRPr lang="en-US" altLang="zh-CN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44699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6.4.1  </a:t>
            </a:r>
            <a:r>
              <a:rPr lang="zh-CN" altLang="en-US" dirty="0" smtClean="0"/>
              <a:t>优惠券</a:t>
            </a:r>
            <a:r>
              <a:rPr lang="zh-CN" altLang="en-US" dirty="0"/>
              <a:t>的设计要点</a:t>
            </a:r>
          </a:p>
        </p:txBody>
      </p:sp>
      <p:cxnSp>
        <p:nvCxnSpPr>
          <p:cNvPr id="8" name="直接连接符 7"/>
          <p:cNvCxnSpPr/>
          <p:nvPr/>
        </p:nvCxnSpPr>
        <p:spPr>
          <a:xfrm flipH="1">
            <a:off x="3762215" y="5297550"/>
            <a:ext cx="2341093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  <a:headEnd type="none"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6103308" y="5297550"/>
            <a:ext cx="2341093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  <a:headEnd type="none"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rot="16200000" flipV="1">
            <a:off x="4932342" y="4126582"/>
            <a:ext cx="2341935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  <a:headEnd type="none"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rot="2700000" flipH="1">
            <a:off x="4104636" y="4469549"/>
            <a:ext cx="2341939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  <a:headEnd type="none"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rot="18900000">
            <a:off x="5760465" y="4469549"/>
            <a:ext cx="2341093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  <a:headEnd type="none"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椭圆 12"/>
          <p:cNvSpPr/>
          <p:nvPr/>
        </p:nvSpPr>
        <p:spPr>
          <a:xfrm>
            <a:off x="2159282" y="4567335"/>
            <a:ext cx="1423089" cy="144603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9695" tIns="74846" rIns="149695" bIns="74846" rtlCol="0" anchor="ctr"/>
          <a:lstStyle/>
          <a:p>
            <a:pPr algn="ctr"/>
            <a:endParaRPr lang="zh-C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2252796" y="4841892"/>
            <a:ext cx="1187771" cy="1120650"/>
          </a:xfrm>
          <a:prstGeom prst="rect">
            <a:avLst/>
          </a:prstGeom>
          <a:noFill/>
        </p:spPr>
        <p:txBody>
          <a:bodyPr wrap="square" lIns="149695" tIns="74846" rIns="149695" bIns="74846" rtlCol="0">
            <a:spAutoFit/>
          </a:bodyPr>
          <a:lstStyle/>
          <a:p>
            <a:pPr algn="ctr"/>
            <a:r>
              <a:rPr lang="zh-CN" altLang="en-US" sz="2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优惠券的使用范围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4603593" y="3551714"/>
            <a:ext cx="2983228" cy="3931962"/>
            <a:chOff x="3815003" y="3087488"/>
            <a:chExt cx="2237712" cy="2948289"/>
          </a:xfrm>
        </p:grpSpPr>
        <p:sp>
          <p:nvSpPr>
            <p:cNvPr id="16" name="椭圆 15"/>
            <p:cNvSpPr/>
            <p:nvPr/>
          </p:nvSpPr>
          <p:spPr>
            <a:xfrm>
              <a:off x="3993415" y="3271064"/>
              <a:ext cx="1872208" cy="187220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3815003" y="3087488"/>
              <a:ext cx="2237712" cy="2948289"/>
              <a:chOff x="3692888" y="2889538"/>
              <a:chExt cx="2473262" cy="3258636"/>
            </a:xfrm>
          </p:grpSpPr>
          <p:sp>
            <p:nvSpPr>
              <p:cNvPr id="18" name="椭圆 4"/>
              <p:cNvSpPr/>
              <p:nvPr/>
            </p:nvSpPr>
            <p:spPr>
              <a:xfrm>
                <a:off x="3692888" y="2889538"/>
                <a:ext cx="2473262" cy="2473262"/>
              </a:xfrm>
              <a:custGeom>
                <a:avLst/>
                <a:gdLst/>
                <a:ahLst/>
                <a:cxnLst/>
                <a:rect l="l" t="t" r="r" b="b"/>
                <a:pathLst>
                  <a:path w="2473262" h="2473262">
                    <a:moveTo>
                      <a:pt x="1236631" y="235688"/>
                    </a:moveTo>
                    <a:cubicBezTo>
                      <a:pt x="683825" y="235688"/>
                      <a:pt x="235688" y="683825"/>
                      <a:pt x="235688" y="1236631"/>
                    </a:cubicBezTo>
                    <a:cubicBezTo>
                      <a:pt x="235688" y="1789437"/>
                      <a:pt x="683825" y="2237574"/>
                      <a:pt x="1236631" y="2237574"/>
                    </a:cubicBezTo>
                    <a:cubicBezTo>
                      <a:pt x="1789437" y="2237574"/>
                      <a:pt x="2237574" y="1789437"/>
                      <a:pt x="2237574" y="1236631"/>
                    </a:cubicBezTo>
                    <a:cubicBezTo>
                      <a:pt x="2237574" y="683825"/>
                      <a:pt x="1789437" y="235688"/>
                      <a:pt x="1236631" y="235688"/>
                    </a:cubicBezTo>
                    <a:close/>
                    <a:moveTo>
                      <a:pt x="1236631" y="0"/>
                    </a:moveTo>
                    <a:cubicBezTo>
                      <a:pt x="1919603" y="0"/>
                      <a:pt x="2473262" y="553659"/>
                      <a:pt x="2473262" y="1236631"/>
                    </a:cubicBezTo>
                    <a:cubicBezTo>
                      <a:pt x="2473262" y="1919603"/>
                      <a:pt x="1919603" y="2473262"/>
                      <a:pt x="1236631" y="2473262"/>
                    </a:cubicBezTo>
                    <a:cubicBezTo>
                      <a:pt x="553659" y="2473262"/>
                      <a:pt x="0" y="1919603"/>
                      <a:pt x="0" y="1236631"/>
                    </a:cubicBezTo>
                    <a:cubicBezTo>
                      <a:pt x="0" y="553659"/>
                      <a:pt x="553659" y="0"/>
                      <a:pt x="123663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圆角矩形 18"/>
              <p:cNvSpPr/>
              <p:nvPr/>
            </p:nvSpPr>
            <p:spPr>
              <a:xfrm>
                <a:off x="4710544" y="5261738"/>
                <a:ext cx="437950" cy="886436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0" name="Rectangle 11"/>
          <p:cNvSpPr>
            <a:spLocks noChangeArrowheads="1"/>
          </p:cNvSpPr>
          <p:nvPr/>
        </p:nvSpPr>
        <p:spPr bwMode="gray">
          <a:xfrm>
            <a:off x="5114075" y="4502418"/>
            <a:ext cx="1951357" cy="53860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121917" tIns="60958" rIns="121917" bIns="60958">
            <a:spAutoFit/>
          </a:bodyPr>
          <a:lstStyle/>
          <a:p>
            <a:pPr algn="ctr"/>
            <a:r>
              <a:rPr lang="zh-CN" altLang="en-US" sz="27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设计要点</a:t>
            </a:r>
          </a:p>
        </p:txBody>
      </p:sp>
      <p:sp>
        <p:nvSpPr>
          <p:cNvPr id="21" name="椭圆 20"/>
          <p:cNvSpPr/>
          <p:nvPr/>
        </p:nvSpPr>
        <p:spPr>
          <a:xfrm>
            <a:off x="3040148" y="2277399"/>
            <a:ext cx="1423089" cy="144603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9695" tIns="74846" rIns="149695" bIns="74846"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5404609" y="1407558"/>
            <a:ext cx="1423089" cy="144603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9695" tIns="74846" rIns="149695" bIns="74846"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7535179" y="2277399"/>
            <a:ext cx="1423089" cy="144603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9695" tIns="74846" rIns="149695" bIns="74846"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8608042" y="4567335"/>
            <a:ext cx="1423089" cy="144603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9695" tIns="74846" rIns="149695" bIns="74846" rtlCol="0" anchor="ctr"/>
          <a:lstStyle/>
          <a:p>
            <a:pPr algn="ctr"/>
            <a:endParaRPr lang="zh-CN" altLang="en-US"/>
          </a:p>
        </p:txBody>
      </p:sp>
      <p:sp>
        <p:nvSpPr>
          <p:cNvPr id="25" name="TextBox 24"/>
          <p:cNvSpPr txBox="1"/>
          <p:nvPr/>
        </p:nvSpPr>
        <p:spPr>
          <a:xfrm>
            <a:off x="3179469" y="2564898"/>
            <a:ext cx="1187771" cy="1120650"/>
          </a:xfrm>
          <a:prstGeom prst="rect">
            <a:avLst/>
          </a:prstGeom>
          <a:noFill/>
        </p:spPr>
        <p:txBody>
          <a:bodyPr wrap="square" lIns="149695" tIns="74846" rIns="149695" bIns="74846" rtlCol="0">
            <a:spAutoFit/>
          </a:bodyPr>
          <a:lstStyle/>
          <a:p>
            <a:pPr algn="ctr"/>
            <a:r>
              <a:rPr lang="zh-CN" altLang="en-US" sz="2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优惠券的使用条件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404610" y="1701203"/>
            <a:ext cx="1526402" cy="1120650"/>
          </a:xfrm>
          <a:prstGeom prst="rect">
            <a:avLst/>
          </a:prstGeom>
          <a:noFill/>
        </p:spPr>
        <p:txBody>
          <a:bodyPr wrap="square" lIns="149695" tIns="74846" rIns="149695" bIns="74846" rtlCol="0">
            <a:spAutoFit/>
          </a:bodyPr>
          <a:lstStyle/>
          <a:p>
            <a:pPr algn="ctr"/>
            <a:r>
              <a:rPr lang="zh-CN" altLang="en-US" sz="2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优惠券的使用时间限制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535179" y="2520898"/>
            <a:ext cx="1523096" cy="1120650"/>
          </a:xfrm>
          <a:prstGeom prst="rect">
            <a:avLst/>
          </a:prstGeom>
          <a:noFill/>
        </p:spPr>
        <p:txBody>
          <a:bodyPr wrap="square" lIns="149695" tIns="74846" rIns="149695" bIns="74846" rtlCol="0">
            <a:spAutoFit/>
          </a:bodyPr>
          <a:lstStyle/>
          <a:p>
            <a:pPr algn="ctr"/>
            <a:r>
              <a:rPr lang="zh-CN" altLang="en-US" sz="2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优惠券的使用张数限制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730479" y="4842991"/>
            <a:ext cx="1187771" cy="1120650"/>
          </a:xfrm>
          <a:prstGeom prst="rect">
            <a:avLst/>
          </a:prstGeom>
          <a:noFill/>
        </p:spPr>
        <p:txBody>
          <a:bodyPr wrap="square" lIns="149695" tIns="74846" rIns="149695" bIns="74846" rtlCol="0">
            <a:spAutoFit/>
          </a:bodyPr>
          <a:lstStyle/>
          <a:p>
            <a:pPr algn="ctr"/>
            <a:r>
              <a:rPr lang="zh-CN" altLang="en-US" sz="2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优惠券的最终解释权</a:t>
            </a:r>
          </a:p>
        </p:txBody>
      </p:sp>
    </p:spTree>
    <p:extLst>
      <p:ext uri="{BB962C8B-B14F-4D97-AF65-F5344CB8AC3E}">
        <p14:creationId xmlns:p14="http://schemas.microsoft.com/office/powerpoint/2010/main" val="612187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000"/>
                            </p:stCondLst>
                            <p:childTnLst>
                              <p:par>
                                <p:cTn id="8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20" grpId="0"/>
      <p:bldP spid="21" grpId="0" animBg="1"/>
      <p:bldP spid="22" grpId="0" animBg="1"/>
      <p:bldP spid="23" grpId="0" animBg="1"/>
      <p:bldP spid="24" grpId="0" animBg="1"/>
      <p:bldP spid="25" grpId="0"/>
      <p:bldP spid="26" grpId="0"/>
      <p:bldP spid="27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6.4.2  </a:t>
            </a:r>
            <a:r>
              <a:rPr lang="zh-CN" altLang="en-US" dirty="0" smtClean="0"/>
              <a:t>分类</a:t>
            </a:r>
            <a:r>
              <a:rPr lang="zh-CN" altLang="en-US" dirty="0"/>
              <a:t>区的设计要点</a:t>
            </a:r>
          </a:p>
        </p:txBody>
      </p:sp>
      <p:sp>
        <p:nvSpPr>
          <p:cNvPr id="34" name="内容占位符 2"/>
          <p:cNvSpPr txBox="1">
            <a:spLocks/>
          </p:cNvSpPr>
          <p:nvPr/>
        </p:nvSpPr>
        <p:spPr>
          <a:xfrm>
            <a:off x="280136" y="1977389"/>
            <a:ext cx="11664213" cy="3337561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>
            <a:lvl1pPr marL="0" indent="536575" algn="l" defTabSz="91424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68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0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92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04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16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8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40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52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dirty="0"/>
              <a:t>若店铺已经有装修风格，商品分类模块的设计必须以该店铺的风格为基础。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dirty="0" smtClean="0"/>
              <a:t>商品</a:t>
            </a:r>
            <a:r>
              <a:rPr lang="zh-CN" altLang="en-US" dirty="0"/>
              <a:t>分类中，分类名称必不可少，可以是中文，也可以是英文。可以根据</a:t>
            </a:r>
            <a:r>
              <a:rPr lang="zh-CN" altLang="en-US" dirty="0" smtClean="0"/>
              <a:t>需要</a:t>
            </a:r>
            <a:r>
              <a:rPr lang="zh-CN" altLang="en-US" dirty="0"/>
              <a:t>添加分类图标，便于客户查看。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dirty="0" smtClean="0"/>
              <a:t>横向</a:t>
            </a:r>
            <a:r>
              <a:rPr lang="zh-CN" altLang="en-US" dirty="0"/>
              <a:t>商品分类的图片宽度应控制在</a:t>
            </a:r>
            <a:r>
              <a:rPr lang="en-US" altLang="zh-CN" dirty="0"/>
              <a:t>950</a:t>
            </a:r>
            <a:r>
              <a:rPr lang="zh-CN" altLang="en-US" dirty="0"/>
              <a:t>像素以内，纵向商品分类的图片宽度</a:t>
            </a:r>
            <a:r>
              <a:rPr lang="zh-CN" altLang="en-US" dirty="0" smtClean="0"/>
              <a:t>不宜</a:t>
            </a:r>
            <a:r>
              <a:rPr lang="zh-CN" altLang="en-US" dirty="0"/>
              <a:t>超过</a:t>
            </a:r>
            <a:r>
              <a:rPr lang="en-US" altLang="zh-CN" dirty="0"/>
              <a:t>160</a:t>
            </a:r>
            <a:r>
              <a:rPr lang="zh-CN" altLang="en-US" dirty="0"/>
              <a:t>像素，若超过该宽度，当显示器分辨率小于或等于</a:t>
            </a:r>
            <a:r>
              <a:rPr lang="en-US" altLang="zh-CN" dirty="0"/>
              <a:t>1024×768</a:t>
            </a:r>
            <a:r>
              <a:rPr lang="zh-CN" altLang="en-US" dirty="0" smtClean="0"/>
              <a:t>像素时</a:t>
            </a:r>
            <a:r>
              <a:rPr lang="zh-CN" altLang="en-US" dirty="0"/>
              <a:t>，将导致商品分类栏右边的商品列表下沉，从而影响店铺的美观。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dirty="0" smtClean="0"/>
              <a:t>商品</a:t>
            </a:r>
            <a:r>
              <a:rPr lang="zh-CN" altLang="en-US" dirty="0"/>
              <a:t>分类不宜太长，可根据商品分类添加子分类，便于客户浏览。</a:t>
            </a:r>
          </a:p>
        </p:txBody>
      </p:sp>
      <p:sp>
        <p:nvSpPr>
          <p:cNvPr id="4" name="矩形 3"/>
          <p:cNvSpPr/>
          <p:nvPr/>
        </p:nvSpPr>
        <p:spPr>
          <a:xfrm>
            <a:off x="0" y="5753100"/>
            <a:ext cx="12190413" cy="110648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35"/>
          <p:cNvSpPr/>
          <p:nvPr/>
        </p:nvSpPr>
        <p:spPr>
          <a:xfrm>
            <a:off x="0" y="1724025"/>
            <a:ext cx="12190413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5977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6.4.3  </a:t>
            </a:r>
            <a:r>
              <a:rPr lang="zh-CN" altLang="en-US" dirty="0" smtClean="0"/>
              <a:t>商品</a:t>
            </a:r>
            <a:r>
              <a:rPr lang="zh-CN" altLang="en-US" dirty="0"/>
              <a:t>促销展示区的设计要点</a:t>
            </a:r>
          </a:p>
        </p:txBody>
      </p:sp>
      <p:sp>
        <p:nvSpPr>
          <p:cNvPr id="34" name="内容占位符 2"/>
          <p:cNvSpPr txBox="1">
            <a:spLocks/>
          </p:cNvSpPr>
          <p:nvPr/>
        </p:nvSpPr>
        <p:spPr>
          <a:xfrm>
            <a:off x="280136" y="1977389"/>
            <a:ext cx="11664213" cy="3890011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>
            <a:lvl1pPr marL="0" indent="536575" algn="l" defTabSz="91424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68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0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92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04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16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8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40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52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dirty="0" smtClean="0"/>
              <a:t>商品</a:t>
            </a:r>
            <a:r>
              <a:rPr lang="zh-CN" altLang="en-US" dirty="0"/>
              <a:t>促销展示区中每一个商品的名称定义要全面、准确，不能过于复杂或是过于简单，以能体现商品名字和特点的名称为最佳。可在搜索栏中检索搜索的难易程度，然后及时修正。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dirty="0"/>
              <a:t>商品促销展示区中的每一个单品都是吸引客户点击的重要图片，除了选择店铺中最漂亮的商品外，还可选择临近下架时间的商品，因为紧临下架时间的商品会获得淘宝的优先展示机会，有一定的几率让客户优先查看。但要注意，若商品下架应及时进行处理，避免出现空位。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dirty="0"/>
              <a:t>在设计过程中要保留商品拍摄中的真实性，并且商品要足够，因为要有足够多的商品数量来支持上架和推荐，同时也更便于模块设计。</a:t>
            </a:r>
          </a:p>
        </p:txBody>
      </p:sp>
      <p:sp>
        <p:nvSpPr>
          <p:cNvPr id="4" name="矩形 3"/>
          <p:cNvSpPr/>
          <p:nvPr/>
        </p:nvSpPr>
        <p:spPr>
          <a:xfrm>
            <a:off x="0" y="6181724"/>
            <a:ext cx="12190413" cy="6778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35"/>
          <p:cNvSpPr/>
          <p:nvPr/>
        </p:nvSpPr>
        <p:spPr>
          <a:xfrm>
            <a:off x="0" y="1666875"/>
            <a:ext cx="12190413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0952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6.4.4  </a:t>
            </a:r>
            <a:r>
              <a:rPr lang="zh-CN" altLang="en-US" dirty="0" smtClean="0"/>
              <a:t>促销</a:t>
            </a:r>
            <a:r>
              <a:rPr lang="zh-CN" altLang="en-US" dirty="0"/>
              <a:t>活动区的设计与制作</a:t>
            </a:r>
          </a:p>
        </p:txBody>
      </p:sp>
      <p:sp>
        <p:nvSpPr>
          <p:cNvPr id="34" name="内容占位符 2"/>
          <p:cNvSpPr txBox="1">
            <a:spLocks/>
          </p:cNvSpPr>
          <p:nvPr/>
        </p:nvSpPr>
        <p:spPr>
          <a:xfrm>
            <a:off x="413486" y="1043940"/>
            <a:ext cx="2243989" cy="527686"/>
          </a:xfrm>
          <a:prstGeom prst="rect">
            <a:avLst/>
          </a:prstGeom>
        </p:spPr>
        <p:txBody>
          <a:bodyPr vert="horz" lIns="121899" tIns="60949" rIns="121899" bIns="60949" rtlCol="0">
            <a:normAutofit lnSpcReduction="10000"/>
          </a:bodyPr>
          <a:lstStyle>
            <a:lvl1pPr marL="0" indent="536575" algn="l" defTabSz="91424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68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0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92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04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16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8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40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52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/>
            <a:r>
              <a:rPr lang="en-US" altLang="zh-CN" dirty="0"/>
              <a:t>1. </a:t>
            </a:r>
            <a:r>
              <a:rPr lang="zh-CN" altLang="en-US" dirty="0"/>
              <a:t>制作优惠券</a:t>
            </a:r>
          </a:p>
        </p:txBody>
      </p:sp>
      <p:sp>
        <p:nvSpPr>
          <p:cNvPr id="36" name="矩形 35"/>
          <p:cNvSpPr/>
          <p:nvPr/>
        </p:nvSpPr>
        <p:spPr>
          <a:xfrm>
            <a:off x="0" y="1666875"/>
            <a:ext cx="12190413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382400" y="2013171"/>
            <a:ext cx="489746" cy="523220"/>
            <a:chOff x="922697" y="1749289"/>
            <a:chExt cx="489746" cy="523220"/>
          </a:xfrm>
        </p:grpSpPr>
        <p:sp>
          <p:nvSpPr>
            <p:cNvPr id="9" name="Round Same Side Corner Rectangle 48"/>
            <p:cNvSpPr/>
            <p:nvPr/>
          </p:nvSpPr>
          <p:spPr>
            <a:xfrm rot="5400000">
              <a:off x="913265" y="1780427"/>
              <a:ext cx="477130" cy="458266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49456" y="1749289"/>
              <a:ext cx="4629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 smtClean="0">
                  <a:solidFill>
                    <a:schemeClr val="bg1"/>
                  </a:solidFill>
                  <a:latin typeface="+mj-lt"/>
                </a:rPr>
                <a:t>1</a:t>
              </a:r>
              <a:endParaRPr lang="zh-CN" altLang="en-US" sz="2800" dirty="0">
                <a:solidFill>
                  <a:schemeClr val="bg1"/>
                </a:solidFill>
                <a:latin typeface="+mj-lt"/>
              </a:endParaRPr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938" y="2013171"/>
            <a:ext cx="10524252" cy="1646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937" y="3967977"/>
            <a:ext cx="3231268" cy="1415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2776" y="3967977"/>
            <a:ext cx="3187700" cy="1430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3662" y="3967977"/>
            <a:ext cx="3623527" cy="1430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组合 17"/>
          <p:cNvGrpSpPr/>
          <p:nvPr/>
        </p:nvGrpSpPr>
        <p:grpSpPr>
          <a:xfrm>
            <a:off x="4070189" y="3905929"/>
            <a:ext cx="489746" cy="523220"/>
            <a:chOff x="922697" y="1749289"/>
            <a:chExt cx="489746" cy="523220"/>
          </a:xfrm>
        </p:grpSpPr>
        <p:sp>
          <p:nvSpPr>
            <p:cNvPr id="19" name="Round Same Side Corner Rectangle 48"/>
            <p:cNvSpPr/>
            <p:nvPr/>
          </p:nvSpPr>
          <p:spPr>
            <a:xfrm rot="5400000">
              <a:off x="913265" y="1780427"/>
              <a:ext cx="477130" cy="458266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949456" y="1749289"/>
              <a:ext cx="4629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 smtClean="0">
                  <a:solidFill>
                    <a:schemeClr val="bg1"/>
                  </a:solidFill>
                  <a:latin typeface="+mj-lt"/>
                </a:rPr>
                <a:t>3</a:t>
              </a:r>
              <a:endParaRPr lang="zh-CN" altLang="en-US" sz="28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679409" y="3881545"/>
            <a:ext cx="468053" cy="523220"/>
            <a:chOff x="946634" y="2721906"/>
            <a:chExt cx="468053" cy="523220"/>
          </a:xfrm>
        </p:grpSpPr>
        <p:sp>
          <p:nvSpPr>
            <p:cNvPr id="12" name="Round Same Side Corner Rectangle 48"/>
            <p:cNvSpPr/>
            <p:nvPr/>
          </p:nvSpPr>
          <p:spPr>
            <a:xfrm rot="5400000">
              <a:off x="931628" y="2761989"/>
              <a:ext cx="493605" cy="455833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46634" y="2721906"/>
              <a:ext cx="4680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 smtClean="0">
                  <a:solidFill>
                    <a:schemeClr val="bg1"/>
                  </a:solidFill>
                  <a:latin typeface="+mj-lt"/>
                </a:rPr>
                <a:t>2</a:t>
              </a:r>
              <a:endParaRPr lang="zh-CN" altLang="en-US" sz="28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7559635" y="3856634"/>
            <a:ext cx="468053" cy="523220"/>
            <a:chOff x="946634" y="2721906"/>
            <a:chExt cx="468053" cy="523220"/>
          </a:xfrm>
        </p:grpSpPr>
        <p:sp>
          <p:nvSpPr>
            <p:cNvPr id="22" name="Round Same Side Corner Rectangle 48"/>
            <p:cNvSpPr/>
            <p:nvPr/>
          </p:nvSpPr>
          <p:spPr>
            <a:xfrm rot="5400000">
              <a:off x="931628" y="2761989"/>
              <a:ext cx="493605" cy="455833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946634" y="2721906"/>
              <a:ext cx="4680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latin typeface="+mj-lt"/>
                </a:rPr>
                <a:t>4</a:t>
              </a:r>
              <a:endParaRPr lang="zh-CN" altLang="en-US" sz="2800" dirty="0">
                <a:solidFill>
                  <a:schemeClr val="bg1"/>
                </a:solidFill>
                <a:latin typeface="+mj-lt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7588" y="47626"/>
            <a:ext cx="2000250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5889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6.4.4  </a:t>
            </a:r>
            <a:r>
              <a:rPr lang="zh-CN" altLang="en-US" dirty="0" smtClean="0"/>
              <a:t>促销</a:t>
            </a:r>
            <a:r>
              <a:rPr lang="zh-CN" altLang="en-US" dirty="0"/>
              <a:t>活动区的设计与制作</a:t>
            </a:r>
          </a:p>
        </p:txBody>
      </p:sp>
      <p:sp>
        <p:nvSpPr>
          <p:cNvPr id="34" name="内容占位符 2"/>
          <p:cNvSpPr txBox="1">
            <a:spLocks/>
          </p:cNvSpPr>
          <p:nvPr/>
        </p:nvSpPr>
        <p:spPr>
          <a:xfrm>
            <a:off x="413486" y="1043940"/>
            <a:ext cx="2243989" cy="527686"/>
          </a:xfrm>
          <a:prstGeom prst="rect">
            <a:avLst/>
          </a:prstGeom>
        </p:spPr>
        <p:txBody>
          <a:bodyPr vert="horz" lIns="121899" tIns="60949" rIns="121899" bIns="60949" rtlCol="0">
            <a:normAutofit lnSpcReduction="10000"/>
          </a:bodyPr>
          <a:lstStyle>
            <a:lvl1pPr marL="0" indent="536575" algn="l" defTabSz="91424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68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0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92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04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16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8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40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52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/>
            <a:r>
              <a:rPr lang="en-US" altLang="zh-CN" dirty="0"/>
              <a:t>1. </a:t>
            </a:r>
            <a:r>
              <a:rPr lang="zh-CN" altLang="en-US" dirty="0"/>
              <a:t>制作优惠券</a:t>
            </a:r>
          </a:p>
        </p:txBody>
      </p:sp>
      <p:sp>
        <p:nvSpPr>
          <p:cNvPr id="36" name="矩形 35"/>
          <p:cNvSpPr/>
          <p:nvPr/>
        </p:nvSpPr>
        <p:spPr>
          <a:xfrm>
            <a:off x="0" y="1666875"/>
            <a:ext cx="12190413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571935" y="2281170"/>
            <a:ext cx="489746" cy="523220"/>
            <a:chOff x="922697" y="1749289"/>
            <a:chExt cx="489746" cy="523220"/>
          </a:xfrm>
        </p:grpSpPr>
        <p:sp>
          <p:nvSpPr>
            <p:cNvPr id="9" name="Round Same Side Corner Rectangle 48"/>
            <p:cNvSpPr/>
            <p:nvPr/>
          </p:nvSpPr>
          <p:spPr>
            <a:xfrm rot="5400000">
              <a:off x="913265" y="1780427"/>
              <a:ext cx="477130" cy="458266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49456" y="1749289"/>
              <a:ext cx="4629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 smtClean="0">
                  <a:solidFill>
                    <a:schemeClr val="bg1"/>
                  </a:solidFill>
                  <a:latin typeface="+mj-lt"/>
                </a:rPr>
                <a:t>5</a:t>
              </a:r>
              <a:endParaRPr lang="zh-CN" altLang="en-US" sz="28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562148" y="4301944"/>
            <a:ext cx="468053" cy="523220"/>
            <a:chOff x="946634" y="2721906"/>
            <a:chExt cx="468053" cy="523220"/>
          </a:xfrm>
        </p:grpSpPr>
        <p:sp>
          <p:nvSpPr>
            <p:cNvPr id="12" name="Round Same Side Corner Rectangle 48"/>
            <p:cNvSpPr/>
            <p:nvPr/>
          </p:nvSpPr>
          <p:spPr>
            <a:xfrm rot="5400000">
              <a:off x="931628" y="2761989"/>
              <a:ext cx="493605" cy="455833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46634" y="2721906"/>
              <a:ext cx="4680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 smtClean="0">
                  <a:solidFill>
                    <a:schemeClr val="bg1"/>
                  </a:solidFill>
                  <a:latin typeface="+mj-lt"/>
                </a:rPr>
                <a:t>6</a:t>
              </a:r>
              <a:endParaRPr lang="zh-CN" altLang="en-US" sz="2800" dirty="0">
                <a:solidFill>
                  <a:schemeClr val="bg1"/>
                </a:solidFill>
                <a:latin typeface="+mj-lt"/>
              </a:endParaRPr>
            </a:p>
          </p:txBody>
        </p:sp>
      </p:grp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410" y="2034877"/>
            <a:ext cx="9645982" cy="1560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411" y="4055142"/>
            <a:ext cx="9645981" cy="1519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8895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ENTRY"/>
  <p:tag name="ID" val="545818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NUMBER"/>
  <p:tag name="ID" val="545818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ENTRY"/>
  <p:tag name="ID" val="545818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ENTRY"/>
  <p:tag name="ID" val="545818"/>
  <p:tag name="MH_ORDER" val="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ENTRY"/>
  <p:tag name="ID" val="545818"/>
  <p:tag name="MH_ORDER" val="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NUMBER"/>
  <p:tag name="ID" val="545818"/>
  <p:tag name="MH_ORD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NUMBER"/>
  <p:tag name="ID" val="545818"/>
  <p:tag name="MH_ORDER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NUMBER"/>
  <p:tag name="ID" val="545818"/>
  <p:tag name="MH_ORDER" val="1"/>
</p:tagLst>
</file>

<file path=ppt/theme/theme1.xml><?xml version="1.0" encoding="utf-8"?>
<a:theme xmlns:a="http://schemas.openxmlformats.org/drawingml/2006/main" name="Office 主题​​">
  <a:themeElements>
    <a:clrScheme name="自定义 64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A98BC"/>
      </a:accent1>
      <a:accent2>
        <a:srgbClr val="E6460C"/>
      </a:accent2>
      <a:accent3>
        <a:srgbClr val="3A98BC"/>
      </a:accent3>
      <a:accent4>
        <a:srgbClr val="E6460C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常用">
      <a:majorFont>
        <a:latin typeface="Arial"/>
        <a:ea typeface="微软雅黑"/>
        <a:cs typeface=""/>
      </a:majorFont>
      <a:minorFont>
        <a:latin typeface="Times New Roman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606</TotalTime>
  <Words>893</Words>
  <Application>Microsoft Office PowerPoint</Application>
  <PresentationFormat>自定义</PresentationFormat>
  <Paragraphs>115</Paragraphs>
  <Slides>17</Slides>
  <Notes>6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18" baseType="lpstr">
      <vt:lpstr>Office 主题​​</vt:lpstr>
      <vt:lpstr>PowerPoint 演示文稿</vt:lpstr>
      <vt:lpstr>PowerPoint 演示文稿</vt:lpstr>
      <vt:lpstr>重点、难点</vt:lpstr>
      <vt:lpstr>PowerPoint 演示文稿</vt:lpstr>
      <vt:lpstr>6.4.1  优惠券的设计要点</vt:lpstr>
      <vt:lpstr>6.4.2  分类区的设计要点</vt:lpstr>
      <vt:lpstr>6.4.3  商品促销展示区的设计要点</vt:lpstr>
      <vt:lpstr>6.4.4  促销活动区的设计与制作</vt:lpstr>
      <vt:lpstr>6.4.4  促销活动区的设计与制作</vt:lpstr>
      <vt:lpstr>6.4.4  促销活动区的设计与制作</vt:lpstr>
      <vt:lpstr>6.4.4  促销活动区的设计与制作</vt:lpstr>
      <vt:lpstr>6.4.4  促销活动区的设计与制作</vt:lpstr>
      <vt:lpstr>6.4.4  促销活动区的设计与制作</vt:lpstr>
      <vt:lpstr>6.4.4  促销活动区的设计与制作</vt:lpstr>
      <vt:lpstr>6.4.5  任务实训及考核</vt:lpstr>
      <vt:lpstr>6.4.5  任务实训及考核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wang</cp:lastModifiedBy>
  <cp:revision>89</cp:revision>
  <dcterms:created xsi:type="dcterms:W3CDTF">2017-06-21T11:05:56Z</dcterms:created>
  <dcterms:modified xsi:type="dcterms:W3CDTF">2020-02-06T05:54:38Z</dcterms:modified>
</cp:coreProperties>
</file>