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sldIdLst>
    <p:sldId id="257" r:id="rId2"/>
    <p:sldId id="428" r:id="rId3"/>
    <p:sldId id="406" r:id="rId4"/>
    <p:sldId id="367" r:id="rId5"/>
    <p:sldId id="305" r:id="rId6"/>
    <p:sldId id="431" r:id="rId7"/>
    <p:sldId id="430" r:id="rId8"/>
    <p:sldId id="432" r:id="rId9"/>
    <p:sldId id="433" r:id="rId10"/>
    <p:sldId id="434" r:id="rId11"/>
    <p:sldId id="435" r:id="rId12"/>
    <p:sldId id="437" r:id="rId13"/>
    <p:sldId id="436" r:id="rId14"/>
    <p:sldId id="438" r:id="rId15"/>
    <p:sldId id="368" r:id="rId16"/>
    <p:sldId id="370" r:id="rId17"/>
    <p:sldId id="403" r:id="rId18"/>
    <p:sldId id="404" r:id="rId19"/>
    <p:sldId id="405" r:id="rId20"/>
    <p:sldId id="345" r:id="rId21"/>
    <p:sldId id="346" r:id="rId22"/>
    <p:sldId id="439" r:id="rId23"/>
    <p:sldId id="371" r:id="rId24"/>
    <p:sldId id="372" r:id="rId25"/>
    <p:sldId id="401" r:id="rId26"/>
    <p:sldId id="402" r:id="rId27"/>
    <p:sldId id="397" r:id="rId28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4899" autoAdjust="0"/>
  </p:normalViewPr>
  <p:slideViewPr>
    <p:cSldViewPr snapToGrid="0">
      <p:cViewPr varScale="1">
        <p:scale>
          <a:sx n="61" d="100"/>
          <a:sy n="61" d="100"/>
        </p:scale>
        <p:origin x="9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81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：首先店铺名</a:t>
            </a:r>
            <a:r>
              <a:rPr lang="en-US" altLang="zh-CN" dirty="0"/>
              <a:t>,</a:t>
            </a:r>
            <a:r>
              <a:rPr lang="zh-CN" altLang="en-US" dirty="0"/>
              <a:t>店铺</a:t>
            </a:r>
            <a:r>
              <a:rPr lang="en-US" altLang="zh-CN" dirty="0"/>
              <a:t>logo,</a:t>
            </a:r>
            <a:r>
              <a:rPr lang="zh-CN" altLang="en-US" dirty="0"/>
              <a:t>店铺</a:t>
            </a:r>
            <a:r>
              <a:rPr lang="en-US" altLang="zh-CN" dirty="0"/>
              <a:t>slogan</a:t>
            </a:r>
            <a:r>
              <a:rPr lang="zh-CN" altLang="en-US" dirty="0"/>
              <a:t> </a:t>
            </a:r>
            <a:r>
              <a:rPr lang="en-US" altLang="zh-CN" dirty="0"/>
              <a:t>;</a:t>
            </a:r>
            <a:r>
              <a:rPr lang="zh-CN" altLang="en-US" dirty="0"/>
              <a:t>其次是店铺关注按钮、关注人数 收藏按钮  店铺资质可以从侧面反映店铺实力；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：活动信息</a:t>
            </a:r>
            <a:r>
              <a:rPr lang="en-US" altLang="zh-CN" dirty="0"/>
              <a:t>/</a:t>
            </a:r>
            <a:r>
              <a:rPr lang="zh-CN" altLang="en-US" dirty="0"/>
              <a:t>时间</a:t>
            </a:r>
            <a:r>
              <a:rPr lang="en-US" altLang="zh-CN" dirty="0"/>
              <a:t>/</a:t>
            </a:r>
            <a:r>
              <a:rPr lang="zh-CN" altLang="en-US" dirty="0"/>
              <a:t>倒计时 优惠券 促销产品等活动或者促销信息；其次是店铺名</a:t>
            </a:r>
            <a:r>
              <a:rPr lang="en-US" altLang="zh-CN" dirty="0"/>
              <a:t>,</a:t>
            </a:r>
            <a:r>
              <a:rPr lang="zh-CN" altLang="en-US" dirty="0"/>
              <a:t>店铺</a:t>
            </a:r>
            <a:r>
              <a:rPr lang="en-US" altLang="zh-CN" dirty="0"/>
              <a:t>logo,</a:t>
            </a:r>
            <a:r>
              <a:rPr lang="zh-CN" altLang="en-US" dirty="0"/>
              <a:t>店铺</a:t>
            </a:r>
            <a:r>
              <a:rPr lang="en-US" altLang="zh-CN" dirty="0"/>
              <a:t>slogan</a:t>
            </a:r>
            <a:r>
              <a:rPr lang="zh-CN" altLang="en-US" dirty="0"/>
              <a:t> 等品牌宣传为主的内容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：在店招上放入想要主推的一款或多款产品，这类店铺要放置主打产品的促销信息；其次是店铺名 店铺</a:t>
            </a:r>
            <a:r>
              <a:rPr lang="en-US" altLang="zh-CN" dirty="0"/>
              <a:t>logo</a:t>
            </a:r>
            <a:r>
              <a:rPr lang="zh-CN" altLang="en-US" dirty="0"/>
              <a:t> 店铺</a:t>
            </a:r>
            <a:r>
              <a:rPr lang="en-US" altLang="zh-CN" dirty="0"/>
              <a:t>slogan</a:t>
            </a:r>
            <a:r>
              <a:rPr lang="zh-CN" altLang="en-US" dirty="0"/>
              <a:t>等品牌宣传为主的内容</a:t>
            </a:r>
            <a:endParaRPr lang="en-US" altLang="zh-CN" dirty="0"/>
          </a:p>
          <a:p>
            <a:r>
              <a:rPr lang="en-US" altLang="zh-CN" dirty="0"/>
              <a:t>4:  </a:t>
            </a:r>
            <a:r>
              <a:rPr lang="zh-CN" altLang="en-US" dirty="0"/>
              <a:t>所有分类在目录导航栏上一目了然，方便顾客查找产品提高顾客的体验度和亲近度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52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74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8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1920*150px   72dpi    </a:t>
            </a:r>
          </a:p>
          <a:p>
            <a:r>
              <a:rPr lang="zh-CN" altLang="en-US" dirty="0"/>
              <a:t>三角形形状前景色  </a:t>
            </a:r>
            <a:r>
              <a:rPr lang="en-US" altLang="zh-CN" dirty="0"/>
              <a:t>#d6bb26        </a:t>
            </a:r>
            <a:r>
              <a:rPr lang="zh-CN" altLang="en-US" dirty="0"/>
              <a:t>三角形上形状颜色  </a:t>
            </a:r>
            <a:r>
              <a:rPr lang="en-US" altLang="zh-CN" dirty="0"/>
              <a:t>#1a1a1c</a:t>
            </a:r>
            <a:r>
              <a:rPr lang="en-US" altLang="zh-CN" baseline="0" dirty="0"/>
              <a:t>   </a:t>
            </a:r>
          </a:p>
          <a:p>
            <a:r>
              <a:rPr lang="zh-CN" altLang="en-US" baseline="0" dirty="0"/>
              <a:t>图层</a:t>
            </a:r>
            <a:r>
              <a:rPr lang="en-US" altLang="zh-CN" baseline="0" dirty="0"/>
              <a:t>1   </a:t>
            </a:r>
            <a:r>
              <a:rPr lang="zh-CN" altLang="en-US" baseline="0" dirty="0"/>
              <a:t>内阴影   </a:t>
            </a:r>
            <a:r>
              <a:rPr lang="en-US" altLang="zh-CN" baseline="0" dirty="0"/>
              <a:t>#605</a:t>
            </a:r>
            <a:r>
              <a:rPr lang="zh-CN" altLang="en-US" baseline="0" dirty="0"/>
              <a:t>八不 角度 </a:t>
            </a:r>
            <a:r>
              <a:rPr lang="en-US" altLang="zh-CN" baseline="0" dirty="0"/>
              <a:t>38  </a:t>
            </a:r>
            <a:r>
              <a:rPr lang="zh-CN" altLang="en-US" baseline="0" dirty="0"/>
              <a:t>距离</a:t>
            </a:r>
            <a:r>
              <a:rPr lang="en-US" altLang="zh-CN" baseline="0" dirty="0"/>
              <a:t>1  </a:t>
            </a:r>
            <a:r>
              <a:rPr lang="zh-CN" altLang="en-US" baseline="0" dirty="0"/>
              <a:t>阻塞 </a:t>
            </a:r>
            <a:r>
              <a:rPr lang="en-US" altLang="zh-CN" baseline="0" dirty="0"/>
              <a:t>15 </a:t>
            </a:r>
            <a:r>
              <a:rPr lang="zh-CN" altLang="en-US" baseline="0" dirty="0"/>
              <a:t>大小</a:t>
            </a:r>
            <a:r>
              <a:rPr lang="en-US" altLang="zh-CN" baseline="0" dirty="0"/>
              <a:t>2     </a:t>
            </a:r>
          </a:p>
          <a:p>
            <a:r>
              <a:rPr lang="en-US" altLang="zh-CN" baseline="0" dirty="0"/>
              <a:t>        </a:t>
            </a:r>
            <a:r>
              <a:rPr lang="zh-CN" altLang="en-US" baseline="0" dirty="0"/>
              <a:t>内发光  默认设置</a:t>
            </a:r>
            <a:endParaRPr lang="en-US" altLang="zh-CN" baseline="0" dirty="0"/>
          </a:p>
          <a:p>
            <a:r>
              <a:rPr lang="en-US" altLang="zh-CN" baseline="0" dirty="0"/>
              <a:t>        </a:t>
            </a:r>
            <a:r>
              <a:rPr lang="zh-CN" altLang="en-US" baseline="0" dirty="0"/>
              <a:t>投影 不透明度</a:t>
            </a:r>
            <a:r>
              <a:rPr lang="en-US" altLang="zh-CN" baseline="0" dirty="0"/>
              <a:t>48   </a:t>
            </a:r>
            <a:r>
              <a:rPr lang="zh-CN" altLang="en-US" baseline="0" dirty="0"/>
              <a:t>角度</a:t>
            </a:r>
            <a:r>
              <a:rPr lang="en-US" altLang="zh-CN" baseline="0" dirty="0"/>
              <a:t>36  </a:t>
            </a:r>
            <a:r>
              <a:rPr lang="zh-CN" altLang="en-US" baseline="0" dirty="0"/>
              <a:t>距离</a:t>
            </a:r>
            <a:r>
              <a:rPr lang="en-US" altLang="zh-CN" baseline="0" dirty="0"/>
              <a:t>3   </a:t>
            </a:r>
            <a:r>
              <a:rPr lang="zh-CN" altLang="en-US" baseline="0" dirty="0"/>
              <a:t>扩展 </a:t>
            </a:r>
            <a:r>
              <a:rPr lang="en-US" altLang="zh-CN" baseline="0" dirty="0"/>
              <a:t>2   </a:t>
            </a:r>
            <a:r>
              <a:rPr lang="zh-CN" altLang="en-US" baseline="0" dirty="0"/>
              <a:t>大小</a:t>
            </a:r>
            <a:r>
              <a:rPr lang="en-US" altLang="zh-CN" baseline="0" dirty="0"/>
              <a:t>3</a:t>
            </a:r>
          </a:p>
          <a:p>
            <a:r>
              <a:rPr lang="zh-CN" altLang="en-US" baseline="0" dirty="0"/>
              <a:t>墨韵快时尚    方正中倩简体  大小 </a:t>
            </a:r>
            <a:r>
              <a:rPr lang="en-US" altLang="zh-CN" baseline="0" dirty="0"/>
              <a:t>28  </a:t>
            </a:r>
            <a:r>
              <a:rPr lang="zh-CN" altLang="en-US" baseline="0" dirty="0"/>
              <a:t>颜色</a:t>
            </a:r>
            <a:r>
              <a:rPr lang="en-US" altLang="zh-CN" baseline="0" dirty="0"/>
              <a:t> #666262    </a:t>
            </a:r>
            <a:r>
              <a:rPr lang="zh-CN" altLang="en-US" baseline="0" dirty="0"/>
              <a:t>加粗</a:t>
            </a:r>
            <a:endParaRPr lang="en-US" altLang="zh-CN" baseline="0" dirty="0"/>
          </a:p>
          <a:p>
            <a:r>
              <a:rPr lang="zh-CN" altLang="en-US" dirty="0"/>
              <a:t>我们不同长相，却有相同眼光   方正硬笔楷书简体       </a:t>
            </a:r>
            <a:r>
              <a:rPr lang="en-US" altLang="zh-CN" dirty="0"/>
              <a:t>CHARM   </a:t>
            </a:r>
            <a:r>
              <a:rPr lang="zh-CN" altLang="en-US" dirty="0"/>
              <a:t>方正水墨简体      </a:t>
            </a:r>
            <a:r>
              <a:rPr lang="en-US" altLang="zh-CN" dirty="0"/>
              <a:t>#666262</a:t>
            </a:r>
          </a:p>
          <a:p>
            <a:r>
              <a:rPr lang="zh-CN" altLang="en-US" dirty="0"/>
              <a:t>直线   </a:t>
            </a:r>
            <a:r>
              <a:rPr lang="en-US" altLang="zh-CN" dirty="0"/>
              <a:t>275</a:t>
            </a:r>
            <a:r>
              <a:rPr lang="zh-CN" altLang="en-US" dirty="0"/>
              <a:t>*</a:t>
            </a:r>
            <a:r>
              <a:rPr lang="en-US" altLang="zh-CN" dirty="0"/>
              <a:t>2</a:t>
            </a:r>
            <a:r>
              <a:rPr lang="zh-CN" altLang="en-US" dirty="0"/>
              <a:t>像素</a:t>
            </a:r>
            <a:endParaRPr lang="en-US" altLang="zh-CN" dirty="0"/>
          </a:p>
          <a:p>
            <a:r>
              <a:rPr lang="zh-CN" altLang="en-US" dirty="0"/>
              <a:t>快速发货等文字    方正黑体简体   </a:t>
            </a:r>
            <a:r>
              <a:rPr lang="en-US" altLang="zh-CN" dirty="0"/>
              <a:t>14 #666262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554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1920*150px   72dpi    </a:t>
            </a:r>
          </a:p>
          <a:p>
            <a:r>
              <a:rPr lang="zh-CN" altLang="en-US" dirty="0"/>
              <a:t>三角形形状前景色  </a:t>
            </a:r>
            <a:r>
              <a:rPr lang="en-US" altLang="zh-CN" dirty="0"/>
              <a:t>#d6bb26        </a:t>
            </a:r>
            <a:r>
              <a:rPr lang="zh-CN" altLang="en-US" dirty="0"/>
              <a:t>三角形上形状颜色  </a:t>
            </a:r>
            <a:r>
              <a:rPr lang="en-US" altLang="zh-CN" dirty="0"/>
              <a:t>#1a1a1c</a:t>
            </a:r>
            <a:r>
              <a:rPr lang="en-US" altLang="zh-CN" baseline="0" dirty="0"/>
              <a:t>   </a:t>
            </a:r>
          </a:p>
          <a:p>
            <a:r>
              <a:rPr lang="zh-CN" altLang="en-US" baseline="0" dirty="0"/>
              <a:t>图层</a:t>
            </a:r>
            <a:r>
              <a:rPr lang="en-US" altLang="zh-CN" baseline="0" dirty="0"/>
              <a:t>1   </a:t>
            </a:r>
            <a:r>
              <a:rPr lang="zh-CN" altLang="en-US" baseline="0" dirty="0"/>
              <a:t>内阴影   </a:t>
            </a:r>
            <a:r>
              <a:rPr lang="en-US" altLang="zh-CN" baseline="0" dirty="0"/>
              <a:t>#605</a:t>
            </a:r>
            <a:r>
              <a:rPr lang="zh-CN" altLang="en-US" baseline="0" dirty="0"/>
              <a:t>八不 角度 </a:t>
            </a:r>
            <a:r>
              <a:rPr lang="en-US" altLang="zh-CN" baseline="0" dirty="0"/>
              <a:t>38  </a:t>
            </a:r>
            <a:r>
              <a:rPr lang="zh-CN" altLang="en-US" baseline="0" dirty="0"/>
              <a:t>距离</a:t>
            </a:r>
            <a:r>
              <a:rPr lang="en-US" altLang="zh-CN" baseline="0" dirty="0"/>
              <a:t>1  </a:t>
            </a:r>
            <a:r>
              <a:rPr lang="zh-CN" altLang="en-US" baseline="0" dirty="0"/>
              <a:t>阻塞 </a:t>
            </a:r>
            <a:r>
              <a:rPr lang="en-US" altLang="zh-CN" baseline="0" dirty="0"/>
              <a:t>15 </a:t>
            </a:r>
            <a:r>
              <a:rPr lang="zh-CN" altLang="en-US" baseline="0" dirty="0"/>
              <a:t>大小</a:t>
            </a:r>
            <a:r>
              <a:rPr lang="en-US" altLang="zh-CN" baseline="0" dirty="0"/>
              <a:t>2     </a:t>
            </a:r>
          </a:p>
          <a:p>
            <a:r>
              <a:rPr lang="en-US" altLang="zh-CN" baseline="0" dirty="0"/>
              <a:t>        </a:t>
            </a:r>
            <a:r>
              <a:rPr lang="zh-CN" altLang="en-US" baseline="0" dirty="0"/>
              <a:t>内发光  默认设置</a:t>
            </a:r>
            <a:endParaRPr lang="en-US" altLang="zh-CN" baseline="0" dirty="0"/>
          </a:p>
          <a:p>
            <a:r>
              <a:rPr lang="en-US" altLang="zh-CN" baseline="0" dirty="0"/>
              <a:t>        </a:t>
            </a:r>
            <a:r>
              <a:rPr lang="zh-CN" altLang="en-US" baseline="0" dirty="0"/>
              <a:t>投影 不透明度</a:t>
            </a:r>
            <a:r>
              <a:rPr lang="en-US" altLang="zh-CN" baseline="0" dirty="0"/>
              <a:t>48   </a:t>
            </a:r>
            <a:r>
              <a:rPr lang="zh-CN" altLang="en-US" baseline="0" dirty="0"/>
              <a:t>角度</a:t>
            </a:r>
            <a:r>
              <a:rPr lang="en-US" altLang="zh-CN" baseline="0" dirty="0"/>
              <a:t>36  </a:t>
            </a:r>
            <a:r>
              <a:rPr lang="zh-CN" altLang="en-US" baseline="0" dirty="0"/>
              <a:t>距离</a:t>
            </a:r>
            <a:r>
              <a:rPr lang="en-US" altLang="zh-CN" baseline="0" dirty="0"/>
              <a:t>3   </a:t>
            </a:r>
            <a:r>
              <a:rPr lang="zh-CN" altLang="en-US" baseline="0" dirty="0"/>
              <a:t>扩展 </a:t>
            </a:r>
            <a:r>
              <a:rPr lang="en-US" altLang="zh-CN" baseline="0" dirty="0"/>
              <a:t>2   </a:t>
            </a:r>
            <a:r>
              <a:rPr lang="zh-CN" altLang="en-US" baseline="0" dirty="0"/>
              <a:t>大小</a:t>
            </a:r>
            <a:r>
              <a:rPr lang="en-US" altLang="zh-CN" baseline="0" dirty="0"/>
              <a:t>3</a:t>
            </a:r>
          </a:p>
          <a:p>
            <a:r>
              <a:rPr lang="zh-CN" altLang="en-US" baseline="0" dirty="0"/>
              <a:t>墨韵快时尚    方正中倩简体  大小 </a:t>
            </a:r>
            <a:r>
              <a:rPr lang="en-US" altLang="zh-CN" baseline="0" dirty="0"/>
              <a:t>28  </a:t>
            </a:r>
            <a:r>
              <a:rPr lang="zh-CN" altLang="en-US" baseline="0" dirty="0"/>
              <a:t>颜色</a:t>
            </a:r>
            <a:r>
              <a:rPr lang="en-US" altLang="zh-CN" baseline="0" dirty="0"/>
              <a:t> #666262    </a:t>
            </a:r>
            <a:r>
              <a:rPr lang="zh-CN" altLang="en-US" baseline="0" dirty="0"/>
              <a:t>加粗</a:t>
            </a:r>
            <a:endParaRPr lang="en-US" altLang="zh-CN" baseline="0" dirty="0"/>
          </a:p>
          <a:p>
            <a:r>
              <a:rPr lang="zh-CN" altLang="en-US" dirty="0"/>
              <a:t>我们不同长相，却有相同眼光   方正硬笔楷书简体       </a:t>
            </a:r>
            <a:r>
              <a:rPr lang="en-US" altLang="zh-CN" dirty="0"/>
              <a:t>CHARM   </a:t>
            </a:r>
            <a:r>
              <a:rPr lang="zh-CN" altLang="en-US" dirty="0"/>
              <a:t>方正水墨简体      </a:t>
            </a:r>
            <a:r>
              <a:rPr lang="en-US" altLang="zh-CN" dirty="0"/>
              <a:t>#666262</a:t>
            </a:r>
          </a:p>
          <a:p>
            <a:r>
              <a:rPr lang="zh-CN" altLang="en-US" dirty="0"/>
              <a:t>直线   </a:t>
            </a:r>
            <a:r>
              <a:rPr lang="en-US" altLang="zh-CN" dirty="0"/>
              <a:t>275</a:t>
            </a:r>
            <a:r>
              <a:rPr lang="zh-CN" altLang="en-US" dirty="0"/>
              <a:t>*</a:t>
            </a:r>
            <a:r>
              <a:rPr lang="en-US" altLang="zh-CN" dirty="0"/>
              <a:t>2</a:t>
            </a:r>
            <a:r>
              <a:rPr lang="zh-CN" altLang="en-US" dirty="0"/>
              <a:t>像素</a:t>
            </a:r>
            <a:endParaRPr lang="en-US" altLang="zh-CN" dirty="0"/>
          </a:p>
          <a:p>
            <a:r>
              <a:rPr lang="zh-CN" altLang="en-US" dirty="0"/>
              <a:t>快速发货等文字    方正黑体简体   </a:t>
            </a:r>
            <a:r>
              <a:rPr lang="en-US" altLang="zh-CN" dirty="0"/>
              <a:t>14 #666262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导航条矩形   </a:t>
            </a:r>
            <a:r>
              <a:rPr lang="en-US" altLang="zh-CN" dirty="0"/>
              <a:t>1920</a:t>
            </a:r>
            <a:r>
              <a:rPr lang="zh-CN" altLang="en-US" dirty="0"/>
              <a:t>*</a:t>
            </a:r>
            <a:r>
              <a:rPr lang="en-US" altLang="zh-CN" dirty="0"/>
              <a:t>30px   #666262   </a:t>
            </a:r>
          </a:p>
          <a:p>
            <a:r>
              <a:rPr lang="zh-CN" altLang="en-US" dirty="0"/>
              <a:t>导航条文字   方正中倩简体</a:t>
            </a:r>
            <a:r>
              <a:rPr lang="en-US" altLang="zh-CN" dirty="0"/>
              <a:t>20 #</a:t>
            </a:r>
            <a:r>
              <a:rPr lang="en-US" altLang="zh-CN" dirty="0" err="1"/>
              <a:t>ffffff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63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446452C-EBEA-495B-BC4B-131717C54FF1}"/>
              </a:ext>
            </a:extLst>
          </p:cNvPr>
          <p:cNvSpPr/>
          <p:nvPr/>
        </p:nvSpPr>
        <p:spPr>
          <a:xfrm>
            <a:off x="1" y="169902"/>
            <a:ext cx="125364" cy="4049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endParaRPr lang="zh-CN" altLang="en-US" sz="1799" noProof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23235F18-67F9-4711-B3AD-FFF770A3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F8A5D7E7-32E4-4EC9-B582-9DA38A4D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EC68AA9C-951C-4AE9-8D1B-740B0DBE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077C2-9BC1-4E3C-9933-71C074756C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82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8" y="2908337"/>
            <a:ext cx="6298615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店铺首页视觉营销设计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658" y="2354361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六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C127E4-0F69-4296-9765-E6C50BE6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428"/>
            <a:ext cx="12098046" cy="50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4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0DDCC5-F25D-4208-8A26-3D52653AB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" y="930166"/>
            <a:ext cx="12146866" cy="52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4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2E03103-FCB3-4D40-B84F-F93E4A485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504"/>
            <a:ext cx="9946937" cy="54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4CEF9CB-D493-4FE9-BB96-0988BA4DD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9" y="810322"/>
            <a:ext cx="10990980" cy="54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8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C76B351-64B8-43B9-B2B6-DB2DA786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2" y="772510"/>
            <a:ext cx="10699182" cy="5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内容占位符 2"/>
          <p:cNvSpPr txBox="1">
            <a:spLocks/>
          </p:cNvSpPr>
          <p:nvPr/>
        </p:nvSpPr>
        <p:spPr>
          <a:xfrm>
            <a:off x="375386" y="2015489"/>
            <a:ext cx="11626113" cy="1594485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店招的风格引导着店铺的风格，而店铺的风格很大程度上取决于店铺所经营的商品。一般而言，店铺应保证店招、商品、店铺风格的统一性。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648450"/>
            <a:ext cx="12190413" cy="211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0" y="16573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1" y="3504600"/>
            <a:ext cx="11159389" cy="1211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0" y="4997648"/>
            <a:ext cx="11159389" cy="1268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5017A220-98FF-4B74-874F-A912DA28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9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105525"/>
            <a:ext cx="12190413" cy="754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内容占位符 2"/>
          <p:cNvSpPr txBox="1">
            <a:spLocks/>
          </p:cNvSpPr>
          <p:nvPr/>
        </p:nvSpPr>
        <p:spPr>
          <a:xfrm>
            <a:off x="356337" y="2120263"/>
            <a:ext cx="11635637" cy="348043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2"/>
                </a:solidFill>
              </a:rPr>
              <a:t>品牌店招：</a:t>
            </a:r>
            <a:endParaRPr lang="en-US" altLang="zh-CN" dirty="0"/>
          </a:p>
        </p:txBody>
      </p:sp>
      <p:sp>
        <p:nvSpPr>
          <p:cNvPr id="53" name="矩形 52"/>
          <p:cNvSpPr/>
          <p:nvPr/>
        </p:nvSpPr>
        <p:spPr>
          <a:xfrm>
            <a:off x="0" y="16954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C3593D9-8CB3-4D9A-97E1-E9155CDD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95" y="2018504"/>
            <a:ext cx="8497887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264EC9D2-9162-4C96-A62F-B06E59C7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53" y="3337434"/>
            <a:ext cx="7280275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47DCCC4-33D7-44D2-B8ED-8128A3B2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74" y="4714109"/>
            <a:ext cx="85185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A1952683-4AD8-4CA1-8893-B4BC993D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8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6.3.3  </a:t>
            </a:r>
            <a:r>
              <a:rPr lang="zh-CN" altLang="en-US" dirty="0"/>
              <a:t>店招的布局设计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105525"/>
            <a:ext cx="12190413" cy="754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内容占位符 2"/>
          <p:cNvSpPr txBox="1">
            <a:spLocks/>
          </p:cNvSpPr>
          <p:nvPr/>
        </p:nvSpPr>
        <p:spPr>
          <a:xfrm>
            <a:off x="419399" y="1401020"/>
            <a:ext cx="11635637" cy="348043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2"/>
                </a:solidFill>
              </a:rPr>
              <a:t>促销店招：</a:t>
            </a:r>
            <a:r>
              <a:rPr lang="zh-CN" altLang="en-US" dirty="0"/>
              <a:t>在简洁布局的基础上添加促销信息或是活动商品，让店铺的优惠信息在店招中进行体现。但是需要注意，不要让店招中的信息过于杂乱，影响店铺的整体美观。</a:t>
            </a:r>
            <a:endParaRPr lang="en-US" altLang="zh-CN" dirty="0"/>
          </a:p>
        </p:txBody>
      </p:sp>
      <p:pic>
        <p:nvPicPr>
          <p:cNvPr id="7" name="图片 1073743902" descr="769">
            <a:extLst>
              <a:ext uri="{FF2B5EF4-FFF2-40B4-BE49-F238E27FC236}">
                <a16:creationId xmlns:a16="http://schemas.microsoft.com/office/drawing/2014/main" id="{9253EF76-B6BD-4F23-82DA-C5B7909EF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31" y="2711169"/>
            <a:ext cx="57975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73743903" descr="770">
            <a:extLst>
              <a:ext uri="{FF2B5EF4-FFF2-40B4-BE49-F238E27FC236}">
                <a16:creationId xmlns:a16="http://schemas.microsoft.com/office/drawing/2014/main" id="{C7D5745C-A193-4FB0-B8B2-B7D18BA19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81" y="3941163"/>
            <a:ext cx="5791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F760C44-600F-4E35-B839-5AAB649C2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1" y="5034632"/>
            <a:ext cx="80708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6.3.3  </a:t>
            </a:r>
            <a:r>
              <a:rPr lang="zh-CN" altLang="en-US" dirty="0"/>
              <a:t>店招的布局设计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105525"/>
            <a:ext cx="12190413" cy="754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内容占位符 2"/>
          <p:cNvSpPr txBox="1">
            <a:spLocks/>
          </p:cNvSpPr>
          <p:nvPr/>
        </p:nvSpPr>
        <p:spPr>
          <a:xfrm>
            <a:off x="356337" y="2120263"/>
            <a:ext cx="11635637" cy="348043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2"/>
                </a:solidFill>
              </a:rPr>
              <a:t>互动布局：</a:t>
            </a:r>
            <a:r>
              <a:rPr lang="zh-CN" altLang="en-US" dirty="0"/>
              <a:t>店招以互动信息为主，如关注、分享、会员、品牌故事等，有利于提高店铺与客户的互动性，加强客户对店铺的联系。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53" name="矩形 52"/>
          <p:cNvSpPr/>
          <p:nvPr/>
        </p:nvSpPr>
        <p:spPr>
          <a:xfrm>
            <a:off x="0" y="16954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27DF6F1-8BB8-4D67-8DC0-D5E508F8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6" y="3996068"/>
            <a:ext cx="831850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6.3.3  </a:t>
            </a:r>
            <a:r>
              <a:rPr lang="zh-CN" altLang="en-US" dirty="0"/>
              <a:t>店招的布局设计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105525"/>
            <a:ext cx="12190413" cy="754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0" y="16954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FBB1FDA5-E6EA-479F-9B55-23A87BC4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56" y="2600495"/>
            <a:ext cx="8958262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106698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认识店铺首页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790825"/>
            <a:ext cx="3884076" cy="46037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店标视觉营销设计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91713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首页海报视觉营销设计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561873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促销活动区视觉营销设计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70996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65000"/>
                <a:lumOff val="3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tx2"/>
                </a:solidFill>
                <a:cs typeface="Times New Roman" panose="02020603050405020304" pitchFamily="18" charset="0"/>
              </a:rPr>
              <a:t>6.2</a:t>
            </a:r>
            <a:endParaRPr lang="zh-CN" altLang="en-US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485837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555125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27" y="1779807"/>
            <a:ext cx="4677706" cy="4677954"/>
          </a:xfrm>
          <a:prstGeom prst="rect">
            <a:avLst/>
          </a:prstGeom>
        </p:spPr>
      </p:pic>
      <p:sp>
        <p:nvSpPr>
          <p:cNvPr id="13" name="MH_Entry_1">
            <a:hlinkClick r:id="" action="ppaction://noaction"/>
            <a:extLst>
              <a:ext uri="{FF2B5EF4-FFF2-40B4-BE49-F238E27FC236}">
                <a16:creationId xmlns:a16="http://schemas.microsoft.com/office/drawing/2014/main" id="{BAB134A7-5056-4177-BA08-9455321AAE9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83622" y="351805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店招视觉营销设计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MH_Number_1">
            <a:hlinkClick r:id="" action="ppaction://noaction"/>
            <a:extLst>
              <a:ext uri="{FF2B5EF4-FFF2-40B4-BE49-F238E27FC236}">
                <a16:creationId xmlns:a16="http://schemas.microsoft.com/office/drawing/2014/main" id="{842A39DE-6E1D-42B2-8264-20BC0E17512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67370" y="346278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6.3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2">
            <a:hlinkClick r:id="" action="ppaction://noaction"/>
            <a:extLst>
              <a:ext uri="{FF2B5EF4-FFF2-40B4-BE49-F238E27FC236}">
                <a16:creationId xmlns:a16="http://schemas.microsoft.com/office/drawing/2014/main" id="{2F887B4D-6E02-4AEB-AEBA-2EB41528807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83622" y="4202182"/>
            <a:ext cx="3884076" cy="46037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分类导航视觉营销设计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MH_Number_1">
            <a:hlinkClick r:id="" action="ppaction://noaction"/>
            <a:extLst>
              <a:ext uri="{FF2B5EF4-FFF2-40B4-BE49-F238E27FC236}">
                <a16:creationId xmlns:a16="http://schemas.microsoft.com/office/drawing/2014/main" id="{B0B58209-D267-459B-AE28-5AA32D005F8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967370" y="412131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6">
            <a:extLst>
              <a:ext uri="{FF2B5EF4-FFF2-40B4-BE49-F238E27FC236}">
                <a16:creationId xmlns:a16="http://schemas.microsoft.com/office/drawing/2014/main" id="{A098F587-E513-4FCF-A244-52143252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31" y="876930"/>
            <a:ext cx="5795286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99" b="1">
                <a:solidFill>
                  <a:srgbClr val="F67E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一、店招设计思路</a:t>
            </a:r>
          </a:p>
        </p:txBody>
      </p:sp>
      <p:sp>
        <p:nvSpPr>
          <p:cNvPr id="7170" name="Rectangle 11">
            <a:extLst>
              <a:ext uri="{FF2B5EF4-FFF2-40B4-BE49-F238E27FC236}">
                <a16:creationId xmlns:a16="http://schemas.microsoft.com/office/drawing/2014/main" id="{0BD94D94-568A-4B42-B046-4D689295C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34"/>
            <a:ext cx="184659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399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矩形 7">
            <a:extLst>
              <a:ext uri="{FF2B5EF4-FFF2-40B4-BE49-F238E27FC236}">
                <a16:creationId xmlns:a16="http://schemas.microsoft.com/office/drawing/2014/main" id="{4972286D-EC55-4902-B4F9-B910931A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18" y="2805400"/>
            <a:ext cx="3175346" cy="14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以品牌宣传为主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2.以促销活动为主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3.以产品推广为主</a:t>
            </a:r>
          </a:p>
        </p:txBody>
      </p:sp>
      <p:sp>
        <p:nvSpPr>
          <p:cNvPr id="7172" name="矩形 6">
            <a:extLst>
              <a:ext uri="{FF2B5EF4-FFF2-40B4-BE49-F238E27FC236}">
                <a16:creationId xmlns:a16="http://schemas.microsoft.com/office/drawing/2014/main" id="{E3BA09DD-0514-4724-BB37-7783B57B3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31" y="1974984"/>
            <a:ext cx="2494575" cy="400110"/>
          </a:xfrm>
          <a:prstGeom prst="rect">
            <a:avLst/>
          </a:prstGeom>
          <a:solidFill>
            <a:srgbClr val="F67E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（一）店招设计思路</a:t>
            </a:r>
          </a:p>
        </p:txBody>
      </p:sp>
      <p:pic>
        <p:nvPicPr>
          <p:cNvPr id="7177" name="图片 21">
            <a:extLst>
              <a:ext uri="{FF2B5EF4-FFF2-40B4-BE49-F238E27FC236}">
                <a16:creationId xmlns:a16="http://schemas.microsoft.com/office/drawing/2014/main" id="{D4AF5FD2-5C61-40CB-9820-5416E10D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75" y="1572394"/>
            <a:ext cx="7485314" cy="9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23">
            <a:extLst>
              <a:ext uri="{FF2B5EF4-FFF2-40B4-BE49-F238E27FC236}">
                <a16:creationId xmlns:a16="http://schemas.microsoft.com/office/drawing/2014/main" id="{FC0BFCA8-C311-4E7A-9F21-A0615D52E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75" y="4685853"/>
            <a:ext cx="7556723" cy="95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14">
            <a:extLst>
              <a:ext uri="{FF2B5EF4-FFF2-40B4-BE49-F238E27FC236}">
                <a16:creationId xmlns:a16="http://schemas.microsoft.com/office/drawing/2014/main" id="{765DDCB8-80E1-4410-9247-54632194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75" y="2931528"/>
            <a:ext cx="7485314" cy="132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2">
            <a:extLst>
              <a:ext uri="{FF2B5EF4-FFF2-40B4-BE49-F238E27FC236}">
                <a16:creationId xmlns:a16="http://schemas.microsoft.com/office/drawing/2014/main" id="{D8A1DBC7-8A1B-41F6-A89A-8D2628B53449}"/>
              </a:ext>
            </a:extLst>
          </p:cNvPr>
          <p:cNvSpPr txBox="1">
            <a:spLocks/>
          </p:cNvSpPr>
          <p:nvPr/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/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6.3.4  </a:t>
            </a:r>
            <a:r>
              <a:rPr lang="zh-CN" altLang="en-US"/>
              <a:t>店招的设计与制作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6">
            <a:extLst>
              <a:ext uri="{FF2B5EF4-FFF2-40B4-BE49-F238E27FC236}">
                <a16:creationId xmlns:a16="http://schemas.microsoft.com/office/drawing/2014/main" id="{3026FE64-C70F-409B-A0CF-AB3990F28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41" y="1090733"/>
            <a:ext cx="5795286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99" b="1">
                <a:solidFill>
                  <a:srgbClr val="F67E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一、店招设计思路</a:t>
            </a:r>
            <a:endParaRPr lang="zh-CN" altLang="en-US" sz="2399" b="1">
              <a:solidFill>
                <a:srgbClr val="F67E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4" name="Rectangle 11">
            <a:extLst>
              <a:ext uri="{FF2B5EF4-FFF2-40B4-BE49-F238E27FC236}">
                <a16:creationId xmlns:a16="http://schemas.microsoft.com/office/drawing/2014/main" id="{A25E088A-D431-409F-9059-528483EE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34"/>
            <a:ext cx="184659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399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矩形 7">
            <a:extLst>
              <a:ext uri="{FF2B5EF4-FFF2-40B4-BE49-F238E27FC236}">
                <a16:creationId xmlns:a16="http://schemas.microsoft.com/office/drawing/2014/main" id="{A3D2B5BC-E291-4794-BE8B-8E7CC342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24" y="2238335"/>
            <a:ext cx="9010305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1.直观、明确的告诉客户网店卖的是什么，表现形式最好用实物照片；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直观、明确的告诉客户网店的卖点，如特点、优势、差异等。</a:t>
            </a:r>
          </a:p>
        </p:txBody>
      </p:sp>
      <p:sp>
        <p:nvSpPr>
          <p:cNvPr id="8196" name="矩形 6">
            <a:extLst>
              <a:ext uri="{FF2B5EF4-FFF2-40B4-BE49-F238E27FC236}">
                <a16:creationId xmlns:a16="http://schemas.microsoft.com/office/drawing/2014/main" id="{F2FF1C20-4720-4A41-8345-FFA3CE4C3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31" y="1658836"/>
            <a:ext cx="2494575" cy="400110"/>
          </a:xfrm>
          <a:prstGeom prst="rect">
            <a:avLst/>
          </a:prstGeom>
          <a:solidFill>
            <a:srgbClr val="F67E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（二）店招设计原则</a:t>
            </a:r>
          </a:p>
        </p:txBody>
      </p:sp>
      <p:sp>
        <p:nvSpPr>
          <p:cNvPr id="8198" name="矩形 6">
            <a:extLst>
              <a:ext uri="{FF2B5EF4-FFF2-40B4-BE49-F238E27FC236}">
                <a16:creationId xmlns:a16="http://schemas.microsoft.com/office/drawing/2014/main" id="{FD35C91E-BA90-4DF0-95C6-C44AF3EEC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41" y="3379014"/>
            <a:ext cx="2494575" cy="400110"/>
          </a:xfrm>
          <a:prstGeom prst="rect">
            <a:avLst/>
          </a:prstGeom>
          <a:solidFill>
            <a:srgbClr val="F67E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（三）店招设计要点</a:t>
            </a:r>
          </a:p>
        </p:txBody>
      </p:sp>
      <p:sp>
        <p:nvSpPr>
          <p:cNvPr id="8199" name="矩形 7">
            <a:extLst>
              <a:ext uri="{FF2B5EF4-FFF2-40B4-BE49-F238E27FC236}">
                <a16:creationId xmlns:a16="http://schemas.microsoft.com/office/drawing/2014/main" id="{BDAB3AA0-37D6-4663-9C08-0A769E4C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023" y="3958514"/>
            <a:ext cx="9010305" cy="23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网店名字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企业、品牌网店可以标榜自己的品牌。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实物照片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直观形象的告诉客户网店的卖的产品。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产品特点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直接阐述网店的产品特点，第一时间打动客户，并吸引客户。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网店（产品）优势和差异化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告诉客户网店产品的优势以及和其他网店的不同，形成差异化竞争。</a:t>
            </a:r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id="{1D74CDB9-407B-4752-A0FD-F65F4688D5B8}"/>
              </a:ext>
            </a:extLst>
          </p:cNvPr>
          <p:cNvSpPr txBox="1">
            <a:spLocks/>
          </p:cNvSpPr>
          <p:nvPr/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/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6.3.4  </a:t>
            </a:r>
            <a:r>
              <a:rPr lang="zh-CN" altLang="en-US"/>
              <a:t>店招的设计与制作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6.3.4  </a:t>
            </a:r>
            <a:r>
              <a:rPr lang="zh-CN" altLang="en-US" dirty="0"/>
              <a:t>店招的设计与制作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4545013"/>
            <a:ext cx="18478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1544518-CEC7-4200-86E2-D4C0D9198360}"/>
              </a:ext>
            </a:extLst>
          </p:cNvPr>
          <p:cNvSpPr txBox="1"/>
          <p:nvPr/>
        </p:nvSpPr>
        <p:spPr>
          <a:xfrm>
            <a:off x="747924" y="1175014"/>
            <a:ext cx="101105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         通栏店招是淘宝网中运用最广泛的一种店招</a:t>
            </a:r>
            <a:r>
              <a:rPr lang="en-US" altLang="zh-CN" sz="2000" dirty="0"/>
              <a:t>,</a:t>
            </a:r>
            <a:r>
              <a:rPr lang="zh-CN" altLang="en-US" sz="2000" dirty="0"/>
              <a:t>该店招不但可以包含常规店招的基本信息</a:t>
            </a:r>
            <a:r>
              <a:rPr lang="en-US" altLang="zh-CN" sz="2000" dirty="0"/>
              <a:t>,</a:t>
            </a:r>
            <a:r>
              <a:rPr lang="zh-CN" altLang="en-US" sz="2000" dirty="0"/>
              <a:t>还能将导航条设计到店招中。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	</a:t>
            </a:r>
            <a:r>
              <a:rPr lang="zh-CN" altLang="en-US" sz="2000" dirty="0"/>
              <a:t>下面将制作通栏店招，采用左中右布局的样式，在左边先制作店铺</a:t>
            </a:r>
            <a:r>
              <a:rPr lang="en-US" altLang="zh-CN" sz="2000" dirty="0"/>
              <a:t>Logo</a:t>
            </a:r>
            <a:r>
              <a:rPr lang="zh-CN" altLang="en-US" sz="2000" dirty="0"/>
              <a:t>，在中间输入店铺的名称，在右侧输入互动内容，使店招效果更佳美观</a:t>
            </a:r>
            <a:r>
              <a:rPr lang="zh-CN" altLang="en-US" dirty="0"/>
              <a:t>。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EFAD3BC2-7E1D-4F34-859C-BCDBC05E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60" y="3457756"/>
            <a:ext cx="9102725" cy="1068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23818" y="1717366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07556" y="2804551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7366"/>
            <a:ext cx="7648575" cy="7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2582570"/>
            <a:ext cx="7724775" cy="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31" y="3625556"/>
            <a:ext cx="7601744" cy="1076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1385863" y="3902239"/>
            <a:ext cx="489746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44771"/>
            <a:ext cx="7686674" cy="1087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1399216" y="5227091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6.3.4  </a:t>
            </a:r>
            <a:r>
              <a:rPr lang="zh-CN" altLang="en-US" dirty="0"/>
              <a:t>店招的设计与制作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8" y="110047"/>
            <a:ext cx="18478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6.3.4  </a:t>
            </a:r>
            <a:r>
              <a:rPr lang="zh-CN" altLang="en-US" dirty="0"/>
              <a:t>店招的设计与制作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61868" y="1974541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45606" y="3490351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808862"/>
            <a:ext cx="9102725" cy="1250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406284"/>
            <a:ext cx="9102725" cy="1068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6.3.5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53419"/>
              </p:ext>
            </p:extLst>
          </p:nvPr>
        </p:nvGraphicFramePr>
        <p:xfrm>
          <a:off x="1204071" y="2972049"/>
          <a:ext cx="10378329" cy="277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25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制作淑女装店招，要求店招中要包含店铺</a:t>
                      </a:r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logo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，并且风格与“淑女”一致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掌握淑女装店招的制作方法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制作饮水机店铺店招，要求店招采用互动布局的方式进行制作，体现品牌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掌握饮水机店招的制作方法和店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招的布局方式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1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6.3.5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38222"/>
              </p:ext>
            </p:extLst>
          </p:nvPr>
        </p:nvGraphicFramePr>
        <p:xfrm>
          <a:off x="1182117" y="3179695"/>
          <a:ext cx="9942300" cy="263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简述确定店招风格的方法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简述店招营销设计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简述店招的布局设计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掌握店招的制作方法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制作店招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根据不同店铺特点制作店招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11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942071" y="2909397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店招是网店的招牌，它是网店装修中最重要的模块之一。店招是客户看到网店后对网店做出的第一印象判断，是建立客户对网店认识的第一步，所以店招是淘宝卖家用来展示网店名称和形象特点的一种重要途径，它可以由文字和图案组成，表现的方法也十分灵活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（品牌定位 、产品定位 、价格信息）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dirty="0"/>
              <a:t>下面先讲解确认店目的、店招类型、店招的布局设计等知识，再对制作店招的方法进行介绍。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8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>
            <a:extLst>
              <a:ext uri="{FF2B5EF4-FFF2-40B4-BE49-F238E27FC236}">
                <a16:creationId xmlns:a16="http://schemas.microsoft.com/office/drawing/2014/main" id="{380E04A4-C225-4B95-889A-374135B3C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3" y="1081212"/>
            <a:ext cx="10322732" cy="5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2400" indent="-152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399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zh-CN" sz="2399" b="1" dirty="0">
                <a:solidFill>
                  <a:srgbClr val="F67E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399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147" name="Rectangle 11">
            <a:extLst>
              <a:ext uri="{FF2B5EF4-FFF2-40B4-BE49-F238E27FC236}">
                <a16:creationId xmlns:a16="http://schemas.microsoft.com/office/drawing/2014/main" id="{0BD26C78-9379-43C5-815D-A39D2BD02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34"/>
            <a:ext cx="184659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399">
              <a:ea typeface="微软雅黑" panose="020B0503020204020204" pitchFamily="34" charset="-122"/>
            </a:endParaRPr>
          </a:p>
        </p:txBody>
      </p:sp>
      <p:pic>
        <p:nvPicPr>
          <p:cNvPr id="6149" name="图片 10">
            <a:extLst>
              <a:ext uri="{FF2B5EF4-FFF2-40B4-BE49-F238E27FC236}">
                <a16:creationId xmlns:a16="http://schemas.microsoft.com/office/drawing/2014/main" id="{DD9DBEF5-047E-4899-9574-82663EF1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25" y="3854070"/>
            <a:ext cx="9176927" cy="154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D5D80C6-AF1B-45D0-89C0-7AF135B801DD}"/>
              </a:ext>
            </a:extLst>
          </p:cNvPr>
          <p:cNvSpPr/>
          <p:nvPr/>
        </p:nvSpPr>
        <p:spPr>
          <a:xfrm>
            <a:off x="1059958" y="1638891"/>
            <a:ext cx="100223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       淘宝网按尺寸大小将店招分为</a:t>
            </a:r>
            <a:r>
              <a:rPr lang="zh-CN" altLang="en-US" sz="2000" b="1" dirty="0">
                <a:latin typeface="+mn-ea"/>
              </a:rPr>
              <a:t>常规店招和通栏店招</a:t>
            </a:r>
            <a:r>
              <a:rPr lang="zh-CN" altLang="en-US" sz="2000" dirty="0">
                <a:latin typeface="+mn-ea"/>
              </a:rPr>
              <a:t>两类。</a:t>
            </a:r>
            <a:r>
              <a:rPr lang="zh-CN" altLang="en-US" sz="2000" b="1" dirty="0">
                <a:latin typeface="+mn-ea"/>
              </a:rPr>
              <a:t>常规店招为</a:t>
            </a:r>
            <a:r>
              <a:rPr lang="en-US" altLang="zh-CN" sz="2000" b="1" dirty="0">
                <a:latin typeface="+mn-ea"/>
              </a:rPr>
              <a:t>950×120 </a:t>
            </a:r>
            <a:r>
              <a:rPr lang="zh-CN" altLang="en-US" sz="2000" dirty="0">
                <a:latin typeface="+mn-ea"/>
              </a:rPr>
              <a:t>像素，而</a:t>
            </a:r>
            <a:r>
              <a:rPr lang="zh-CN" altLang="en-US" sz="2000" b="1" dirty="0">
                <a:latin typeface="+mn-ea"/>
              </a:rPr>
              <a:t>通栏店招的尺寸多为</a:t>
            </a:r>
            <a:r>
              <a:rPr lang="en-US" altLang="zh-CN" sz="2000" b="1" dirty="0">
                <a:latin typeface="+mn-ea"/>
              </a:rPr>
              <a:t>1920×150</a:t>
            </a:r>
            <a:r>
              <a:rPr lang="zh-CN" altLang="en-US" sz="2000" dirty="0">
                <a:latin typeface="+mn-ea"/>
              </a:rPr>
              <a:t>像素。一般来说，常规店招的使用率相对较低，多采用通栏店招进行显示</a:t>
            </a:r>
            <a:r>
              <a:rPr lang="zh-CN" altLang="en-US" dirty="0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7609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BBE2D1-F302-41BB-ABB0-C6FCACF85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3" y="771749"/>
            <a:ext cx="10367844" cy="53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681C54-DDD8-4CA6-BFC8-3FD4981D4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2" y="1183275"/>
            <a:ext cx="9047980" cy="50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7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20FD093-57E1-41BF-8724-FEFA2BA23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1" y="1452338"/>
            <a:ext cx="10400844" cy="498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3B7F53-4EB8-4DFF-9E73-A65983C6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" y="922307"/>
            <a:ext cx="12255870" cy="59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4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1187</Words>
  <Application>Microsoft Office PowerPoint</Application>
  <PresentationFormat>自定义</PresentationFormat>
  <Paragraphs>124</Paragraphs>
  <Slides>27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6.3.3  店招的布局设计</vt:lpstr>
      <vt:lpstr>6.3.3  店招的布局设计</vt:lpstr>
      <vt:lpstr>6.3.3  店招的布局设计</vt:lpstr>
      <vt:lpstr>PowerPoint 演示文稿</vt:lpstr>
      <vt:lpstr>PowerPoint 演示文稿</vt:lpstr>
      <vt:lpstr>6.3.4  店招的设计与制作</vt:lpstr>
      <vt:lpstr>6.3.4  店招的设计与制作</vt:lpstr>
      <vt:lpstr>6.3.4  店招的设计与制作</vt:lpstr>
      <vt:lpstr>6.3.5  任务实训及考核</vt:lpstr>
      <vt:lpstr>6.3.5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109</cp:revision>
  <dcterms:created xsi:type="dcterms:W3CDTF">2017-06-21T11:05:56Z</dcterms:created>
  <dcterms:modified xsi:type="dcterms:W3CDTF">2020-04-26T14:28:23Z</dcterms:modified>
</cp:coreProperties>
</file>