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57" r:id="rId2"/>
    <p:sldId id="366" r:id="rId3"/>
    <p:sldId id="406" r:id="rId4"/>
    <p:sldId id="367" r:id="rId5"/>
    <p:sldId id="368" r:id="rId6"/>
    <p:sldId id="369" r:id="rId7"/>
    <p:sldId id="370" r:id="rId8"/>
    <p:sldId id="403" r:id="rId9"/>
    <p:sldId id="404" r:id="rId10"/>
    <p:sldId id="405" r:id="rId11"/>
    <p:sldId id="371" r:id="rId12"/>
    <p:sldId id="372" r:id="rId13"/>
    <p:sldId id="401" r:id="rId14"/>
    <p:sldId id="402" r:id="rId15"/>
    <p:sldId id="397" r:id="rId16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4899" autoAdjust="0"/>
  </p:normalViewPr>
  <p:slideViewPr>
    <p:cSldViewPr snapToGrid="0">
      <p:cViewPr>
        <p:scale>
          <a:sx n="75" d="100"/>
          <a:sy n="75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1920*150px   72dpi    </a:t>
            </a:r>
          </a:p>
          <a:p>
            <a:r>
              <a:rPr lang="zh-CN" altLang="en-US" dirty="0" smtClean="0"/>
              <a:t>三角形形状前景色  </a:t>
            </a:r>
            <a:r>
              <a:rPr lang="en-US" altLang="zh-CN" dirty="0" smtClean="0"/>
              <a:t>#d6bb26        </a:t>
            </a:r>
            <a:r>
              <a:rPr lang="zh-CN" altLang="en-US" dirty="0" smtClean="0"/>
              <a:t>三角形上形状颜色  </a:t>
            </a:r>
            <a:r>
              <a:rPr lang="en-US" altLang="zh-CN" dirty="0" smtClean="0"/>
              <a:t>#1a1a1c</a:t>
            </a:r>
            <a:r>
              <a:rPr lang="en-US" altLang="zh-CN" baseline="0" dirty="0" smtClean="0"/>
              <a:t>   </a:t>
            </a:r>
          </a:p>
          <a:p>
            <a:r>
              <a:rPr lang="zh-CN" altLang="en-US" baseline="0" dirty="0" smtClean="0"/>
              <a:t>图层</a:t>
            </a:r>
            <a:r>
              <a:rPr lang="en-US" altLang="zh-CN" baseline="0" dirty="0" smtClean="0"/>
              <a:t>1   </a:t>
            </a:r>
            <a:r>
              <a:rPr lang="zh-CN" altLang="en-US" baseline="0" dirty="0" smtClean="0"/>
              <a:t>内阴影   </a:t>
            </a:r>
            <a:r>
              <a:rPr lang="en-US" altLang="zh-CN" baseline="0" dirty="0" smtClean="0"/>
              <a:t>#605</a:t>
            </a:r>
            <a:r>
              <a:rPr lang="zh-CN" altLang="en-US" baseline="0" dirty="0" smtClean="0"/>
              <a:t>八不 角度 </a:t>
            </a:r>
            <a:r>
              <a:rPr lang="en-US" altLang="zh-CN" baseline="0" dirty="0" smtClean="0"/>
              <a:t>38  </a:t>
            </a:r>
            <a:r>
              <a:rPr lang="zh-CN" altLang="en-US" baseline="0" dirty="0" smtClean="0"/>
              <a:t>距离</a:t>
            </a:r>
            <a:r>
              <a:rPr lang="en-US" altLang="zh-CN" baseline="0" dirty="0" smtClean="0"/>
              <a:t>1  </a:t>
            </a:r>
            <a:r>
              <a:rPr lang="zh-CN" altLang="en-US" baseline="0" dirty="0" smtClean="0"/>
              <a:t>阻塞 </a:t>
            </a:r>
            <a:r>
              <a:rPr lang="en-US" altLang="zh-CN" baseline="0" dirty="0" smtClean="0"/>
              <a:t>15 </a:t>
            </a:r>
            <a:r>
              <a:rPr lang="zh-CN" altLang="en-US" baseline="0" dirty="0" smtClean="0"/>
              <a:t>大小</a:t>
            </a:r>
            <a:r>
              <a:rPr lang="en-US" altLang="zh-CN" baseline="0" dirty="0" smtClean="0"/>
              <a:t>2     </a:t>
            </a:r>
          </a:p>
          <a:p>
            <a:r>
              <a:rPr lang="en-US" altLang="zh-CN" baseline="0" dirty="0" smtClean="0"/>
              <a:t>        </a:t>
            </a:r>
            <a:r>
              <a:rPr lang="zh-CN" altLang="en-US" baseline="0" dirty="0" smtClean="0"/>
              <a:t>内发光  默认设置</a:t>
            </a:r>
            <a:endParaRPr lang="en-US" altLang="zh-CN" baseline="0" dirty="0" smtClean="0"/>
          </a:p>
          <a:p>
            <a:r>
              <a:rPr lang="en-US" altLang="zh-CN" baseline="0" dirty="0" smtClean="0"/>
              <a:t>        </a:t>
            </a:r>
            <a:r>
              <a:rPr lang="zh-CN" altLang="en-US" baseline="0" dirty="0" smtClean="0"/>
              <a:t>投影 不透明度</a:t>
            </a:r>
            <a:r>
              <a:rPr lang="en-US" altLang="zh-CN" baseline="0" dirty="0" smtClean="0"/>
              <a:t>48   </a:t>
            </a:r>
            <a:r>
              <a:rPr lang="zh-CN" altLang="en-US" baseline="0" dirty="0" smtClean="0"/>
              <a:t>角度</a:t>
            </a:r>
            <a:r>
              <a:rPr lang="en-US" altLang="zh-CN" baseline="0" dirty="0" smtClean="0"/>
              <a:t>36  </a:t>
            </a:r>
            <a:r>
              <a:rPr lang="zh-CN" altLang="en-US" baseline="0" dirty="0" smtClean="0"/>
              <a:t>距离</a:t>
            </a:r>
            <a:r>
              <a:rPr lang="en-US" altLang="zh-CN" baseline="0" dirty="0" smtClean="0"/>
              <a:t>3   </a:t>
            </a:r>
            <a:r>
              <a:rPr lang="zh-CN" altLang="en-US" baseline="0" dirty="0" smtClean="0"/>
              <a:t>扩展 </a:t>
            </a:r>
            <a:r>
              <a:rPr lang="en-US" altLang="zh-CN" baseline="0" dirty="0" smtClean="0"/>
              <a:t>2   </a:t>
            </a:r>
            <a:r>
              <a:rPr lang="zh-CN" altLang="en-US" baseline="0" dirty="0" smtClean="0"/>
              <a:t>大小</a:t>
            </a:r>
            <a:r>
              <a:rPr lang="en-US" altLang="zh-CN" baseline="0" dirty="0" smtClean="0"/>
              <a:t>3</a:t>
            </a:r>
          </a:p>
          <a:p>
            <a:r>
              <a:rPr lang="zh-CN" altLang="en-US" baseline="0" dirty="0" smtClean="0"/>
              <a:t>墨韵快时尚    方正中倩简体  大小 </a:t>
            </a:r>
            <a:r>
              <a:rPr lang="en-US" altLang="zh-CN" baseline="0" dirty="0" smtClean="0"/>
              <a:t>28  </a:t>
            </a:r>
            <a:r>
              <a:rPr lang="zh-CN" altLang="en-US" baseline="0" dirty="0" smtClean="0"/>
              <a:t>颜色</a:t>
            </a:r>
            <a:r>
              <a:rPr lang="en-US" altLang="zh-CN" baseline="0" dirty="0" smtClean="0"/>
              <a:t> #666262    </a:t>
            </a:r>
            <a:r>
              <a:rPr lang="zh-CN" altLang="en-US" baseline="0" dirty="0" smtClean="0"/>
              <a:t>加粗</a:t>
            </a:r>
            <a:endParaRPr lang="en-US" altLang="zh-CN" baseline="0" dirty="0" smtClean="0"/>
          </a:p>
          <a:p>
            <a:r>
              <a:rPr lang="zh-CN" altLang="en-US" dirty="0" smtClean="0"/>
              <a:t>我们不同长相，却有相同眼光   方正硬笔楷书简体       </a:t>
            </a:r>
            <a:r>
              <a:rPr lang="en-US" altLang="zh-CN" dirty="0" smtClean="0"/>
              <a:t>CHARM   </a:t>
            </a:r>
            <a:r>
              <a:rPr lang="zh-CN" altLang="en-US" dirty="0" smtClean="0"/>
              <a:t>方正水墨简体      </a:t>
            </a:r>
            <a:r>
              <a:rPr lang="en-US" altLang="zh-CN" dirty="0" smtClean="0"/>
              <a:t>#666262</a:t>
            </a:r>
          </a:p>
          <a:p>
            <a:r>
              <a:rPr lang="zh-CN" altLang="en-US" dirty="0" smtClean="0"/>
              <a:t>直线   </a:t>
            </a:r>
            <a:r>
              <a:rPr lang="en-US" altLang="zh-CN" dirty="0" smtClean="0"/>
              <a:t>275</a:t>
            </a:r>
            <a:r>
              <a:rPr lang="zh-CN" altLang="en-US" dirty="0" smtClean="0"/>
              <a:t>*</a:t>
            </a:r>
            <a:r>
              <a:rPr lang="en-US" altLang="zh-CN" dirty="0" smtClean="0"/>
              <a:t>2</a:t>
            </a:r>
            <a:r>
              <a:rPr lang="zh-CN" altLang="en-US" dirty="0" smtClean="0"/>
              <a:t>像素</a:t>
            </a:r>
            <a:endParaRPr lang="en-US" altLang="zh-CN" dirty="0" smtClean="0"/>
          </a:p>
          <a:p>
            <a:r>
              <a:rPr lang="zh-CN" altLang="en-US" dirty="0" smtClean="0"/>
              <a:t>快速发货等文字    方正黑体简体   </a:t>
            </a:r>
            <a:r>
              <a:rPr lang="en-US" altLang="zh-CN" dirty="0" smtClean="0"/>
              <a:t>14 #666262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导航条矩形   </a:t>
            </a:r>
            <a:r>
              <a:rPr lang="en-US" altLang="zh-CN" dirty="0" smtClean="0"/>
              <a:t>1920</a:t>
            </a:r>
            <a:r>
              <a:rPr lang="zh-CN" altLang="en-US" dirty="0" smtClean="0"/>
              <a:t>*</a:t>
            </a:r>
            <a:r>
              <a:rPr lang="en-US" altLang="zh-CN" dirty="0" smtClean="0"/>
              <a:t>30px   #666262   </a:t>
            </a:r>
          </a:p>
          <a:p>
            <a:r>
              <a:rPr lang="zh-CN" altLang="en-US" dirty="0" smtClean="0"/>
              <a:t>导航条文字   方正中倩简体</a:t>
            </a:r>
            <a:r>
              <a:rPr lang="en-US" altLang="zh-CN" dirty="0" smtClean="0"/>
              <a:t>20 #</a:t>
            </a:r>
            <a:r>
              <a:rPr lang="en-US" altLang="zh-CN" smtClean="0"/>
              <a:t>ffffff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3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" Target="slide2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6.2.3  </a:t>
            </a:r>
            <a:r>
              <a:rPr lang="zh-CN" altLang="en-US" dirty="0" smtClean="0"/>
              <a:t>店</a:t>
            </a:r>
            <a:r>
              <a:rPr lang="zh-CN" altLang="en-US" dirty="0"/>
              <a:t>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accent2"/>
                </a:solidFill>
              </a:rPr>
              <a:t>左中右</a:t>
            </a:r>
            <a:r>
              <a:rPr lang="zh-CN" altLang="en-US" b="1" dirty="0">
                <a:solidFill>
                  <a:schemeClr val="accent2"/>
                </a:solidFill>
              </a:rPr>
              <a:t>布局：</a:t>
            </a:r>
            <a:r>
              <a:rPr lang="zh-CN" altLang="en-US" dirty="0"/>
              <a:t>左中右布局指将店招分为</a:t>
            </a:r>
            <a:r>
              <a:rPr lang="en-US" altLang="zh-CN" dirty="0"/>
              <a:t>3</a:t>
            </a:r>
            <a:r>
              <a:rPr lang="zh-CN" altLang="en-US" dirty="0"/>
              <a:t>个部分，分门别类地对商品和店铺</a:t>
            </a:r>
            <a:r>
              <a:rPr lang="zh-CN" altLang="en-US" dirty="0" smtClean="0"/>
              <a:t>信息</a:t>
            </a:r>
            <a:r>
              <a:rPr lang="zh-CN" altLang="en-US" dirty="0"/>
              <a:t>进行</a:t>
            </a:r>
            <a:r>
              <a:rPr lang="zh-CN" altLang="en-US" dirty="0" smtClean="0"/>
              <a:t>展示。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705225"/>
            <a:ext cx="5629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23818" y="1717366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07556" y="280455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7366"/>
            <a:ext cx="7648575" cy="7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2582570"/>
            <a:ext cx="7724775" cy="9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1" y="3625556"/>
            <a:ext cx="7601744" cy="107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385863" y="3902239"/>
            <a:ext cx="489746" cy="523220"/>
            <a:chOff x="922697" y="1749289"/>
            <a:chExt cx="489746" cy="523220"/>
          </a:xfrm>
        </p:grpSpPr>
        <p:sp>
          <p:nvSpPr>
            <p:cNvPr id="2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44771"/>
            <a:ext cx="7686674" cy="1087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399216" y="5227091"/>
            <a:ext cx="468053" cy="523220"/>
            <a:chOff x="946634" y="2721906"/>
            <a:chExt cx="468053" cy="523220"/>
          </a:xfrm>
        </p:grpSpPr>
        <p:sp>
          <p:nvSpPr>
            <p:cNvPr id="2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6.2.4  </a:t>
            </a:r>
            <a:r>
              <a:rPr lang="zh-CN" altLang="en-US" dirty="0" smtClean="0"/>
              <a:t>店</a:t>
            </a:r>
            <a:r>
              <a:rPr lang="zh-CN" altLang="en-US" dirty="0"/>
              <a:t>招的设计与</a:t>
            </a:r>
            <a:r>
              <a:rPr lang="zh-CN" altLang="en-US" dirty="0" smtClean="0"/>
              <a:t>制作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8" y="110047"/>
            <a:ext cx="1847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6.2.4  </a:t>
            </a:r>
            <a:r>
              <a:rPr lang="zh-CN" altLang="en-US" dirty="0"/>
              <a:t>店招的设计与制作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61868" y="1974541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5606" y="349035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808862"/>
            <a:ext cx="9102725" cy="1250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406284"/>
            <a:ext cx="9102725" cy="106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53419"/>
              </p:ext>
            </p:extLst>
          </p:nvPr>
        </p:nvGraphicFramePr>
        <p:xfrm>
          <a:off x="1204071" y="2972049"/>
          <a:ext cx="10378329" cy="277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1812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制作淑女装店招，要求店招中要包含店铺</a:t>
                      </a:r>
                      <a:r>
                        <a:rPr lang="en-US" altLang="zh-CN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，并且风格与“淑女”一致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掌握淑女装店招的制作方法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制作饮水机店铺店招，要求店招采用互动布局的方式进行制作，体现品牌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掌握饮水机店招的制作方法和店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招的布局方式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38222"/>
              </p:ext>
            </p:extLst>
          </p:nvPr>
        </p:nvGraphicFramePr>
        <p:xfrm>
          <a:off x="1182117" y="3179695"/>
          <a:ext cx="9942300" cy="275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简述确定店招风格的方法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简述店招营销设计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简述店招的布局设计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掌握店招的制作方法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5008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8156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557337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38095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518820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349355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4292333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511359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制作店</a:t>
            </a:r>
            <a:r>
              <a:rPr lang="zh-CN" altLang="zh-CN" sz="2000" dirty="0" smtClean="0"/>
              <a:t>招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根据不同店铺特点制作店招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11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淘宝网按尺寸大小将店招分为常规店招和通栏店招两类。常规店招为</a:t>
            </a:r>
            <a:r>
              <a:rPr lang="en-US" altLang="zh-CN" dirty="0"/>
              <a:t>950×120 </a:t>
            </a:r>
            <a:r>
              <a:rPr lang="zh-CN" altLang="en-US" dirty="0"/>
              <a:t>像素，而通栏店招的尺寸多为</a:t>
            </a:r>
            <a:r>
              <a:rPr lang="en-US" altLang="zh-CN" dirty="0"/>
              <a:t>1920×150</a:t>
            </a:r>
            <a:r>
              <a:rPr lang="zh-CN" altLang="en-US" dirty="0"/>
              <a:t>像素。一般来说，常规店招的使用率相对较低，多采用通栏店招进行显示。下面先讲解确认店招风格、店招营销设计、店招的布局设计等知识，再对制作店招的方法进行介绍。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6.2.1  </a:t>
            </a:r>
            <a:r>
              <a:rPr lang="zh-CN" altLang="en-US" dirty="0" smtClean="0"/>
              <a:t>确定</a:t>
            </a:r>
            <a:r>
              <a:rPr lang="zh-CN" altLang="en-US" dirty="0"/>
              <a:t>店招风格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375386" y="2015489"/>
            <a:ext cx="11626113" cy="159448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店招的风格引导着店铺的风格，而店铺的风格很大程度上取决于店铺所经营的商品。一般而言，店铺应保证店招、商品、店铺风格的统一性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6648450"/>
            <a:ext cx="12190413" cy="211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573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1" y="3504600"/>
            <a:ext cx="11159389" cy="121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0" y="4997648"/>
            <a:ext cx="11159389" cy="1268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6.2.2  </a:t>
            </a:r>
            <a:r>
              <a:rPr lang="zh-CN" altLang="en-US" dirty="0" smtClean="0"/>
              <a:t>店招的营销</a:t>
            </a:r>
            <a:r>
              <a:rPr lang="zh-CN" altLang="en-US" dirty="0"/>
              <a:t>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648450"/>
            <a:ext cx="12190413" cy="211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98860" y="2578450"/>
            <a:ext cx="2384192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pPr algn="r"/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21279" y="5313033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pPr algn="r"/>
            <a:r>
              <a:rPr lang="zh-CN" altLang="en-US" dirty="0"/>
              <a:t>促销商品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757635" y="2521566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收藏和关注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95709" y="5116938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优惠券</a:t>
            </a:r>
          </a:p>
        </p:txBody>
      </p:sp>
      <p:grpSp>
        <p:nvGrpSpPr>
          <p:cNvPr id="12" name="组合 2"/>
          <p:cNvGrpSpPr/>
          <p:nvPr/>
        </p:nvGrpSpPr>
        <p:grpSpPr>
          <a:xfrm>
            <a:off x="4346451" y="2615865"/>
            <a:ext cx="3580295" cy="2667001"/>
            <a:chOff x="4692692" y="2532274"/>
            <a:chExt cx="3581400" cy="2667000"/>
          </a:xfrm>
        </p:grpSpPr>
        <p:graphicFrame>
          <p:nvGraphicFramePr>
            <p:cNvPr id="13" name="Chart 2"/>
            <p:cNvGraphicFramePr/>
            <p:nvPr>
              <p:extLst/>
            </p:nvPr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3"/>
          <p:cNvGrpSpPr/>
          <p:nvPr/>
        </p:nvGrpSpPr>
        <p:grpSpPr>
          <a:xfrm>
            <a:off x="3785218" y="2353240"/>
            <a:ext cx="1386463" cy="1328784"/>
            <a:chOff x="4131285" y="2269648"/>
            <a:chExt cx="1386891" cy="1328785"/>
          </a:xfrm>
        </p:grpSpPr>
        <p:sp>
          <p:nvSpPr>
            <p:cNvPr id="1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18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1" name="Straight Arrow Connector 55"/>
            <p:cNvCxnSpPr>
              <a:stCxn id="17" idx="1"/>
              <a:endCxn id="18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6"/>
          <p:cNvGrpSpPr/>
          <p:nvPr/>
        </p:nvGrpSpPr>
        <p:grpSpPr>
          <a:xfrm>
            <a:off x="6862510" y="2553322"/>
            <a:ext cx="1609401" cy="795331"/>
            <a:chOff x="7209526" y="2469728"/>
            <a:chExt cx="1609897" cy="795330"/>
          </a:xfrm>
        </p:grpSpPr>
        <p:sp>
          <p:nvSpPr>
            <p:cNvPr id="26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27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28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1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30" name="Straight Arrow Connector 58"/>
            <p:cNvCxnSpPr>
              <a:endCxn id="27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5"/>
          <p:cNvGrpSpPr/>
          <p:nvPr/>
        </p:nvGrpSpPr>
        <p:grpSpPr>
          <a:xfrm>
            <a:off x="7017821" y="4425404"/>
            <a:ext cx="1375631" cy="1152993"/>
            <a:chOff x="7364886" y="4341813"/>
            <a:chExt cx="1376056" cy="1152994"/>
          </a:xfrm>
        </p:grpSpPr>
        <p:sp>
          <p:nvSpPr>
            <p:cNvPr id="35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7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4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0" name="Straight Arrow Connector 60"/>
            <p:cNvCxnSpPr>
              <a:stCxn id="35" idx="5"/>
              <a:endCxn id="37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"/>
          <p:cNvGrpSpPr/>
          <p:nvPr/>
        </p:nvGrpSpPr>
        <p:grpSpPr>
          <a:xfrm>
            <a:off x="3835194" y="5019957"/>
            <a:ext cx="2356247" cy="734070"/>
            <a:chOff x="4181276" y="4936361"/>
            <a:chExt cx="2356974" cy="734069"/>
          </a:xfrm>
        </p:grpSpPr>
        <p:sp>
          <p:nvSpPr>
            <p:cNvPr id="44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45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46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9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8" name="Straight Arrow Connector 62"/>
            <p:cNvCxnSpPr>
              <a:stCxn id="44" idx="3"/>
              <a:endCxn id="45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94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6.2.3  </a:t>
            </a:r>
            <a:r>
              <a:rPr lang="zh-CN" altLang="en-US" dirty="0" smtClean="0"/>
              <a:t>店</a:t>
            </a:r>
            <a:r>
              <a:rPr lang="zh-CN" altLang="en-US" dirty="0"/>
              <a:t>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2"/>
                </a:solidFill>
              </a:rPr>
              <a:t>简洁布局：</a:t>
            </a:r>
            <a:r>
              <a:rPr lang="zh-CN" altLang="en-US" dirty="0"/>
              <a:t>简洁布局比较强调品牌</a:t>
            </a:r>
            <a:r>
              <a:rPr lang="en-US" altLang="zh-CN" dirty="0"/>
              <a:t>Logo</a:t>
            </a:r>
            <a:r>
              <a:rPr lang="zh-CN" altLang="en-US" dirty="0"/>
              <a:t>和广告语，部分店铺还在其中添加</a:t>
            </a:r>
            <a:r>
              <a:rPr lang="zh-CN" altLang="en-US" dirty="0" smtClean="0"/>
              <a:t>了收藏</a:t>
            </a:r>
            <a:r>
              <a:rPr lang="zh-CN" altLang="en-US" dirty="0"/>
              <a:t>链接等一些小控件，使店招功能更</a:t>
            </a:r>
            <a:r>
              <a:rPr lang="zh-CN" altLang="en-US" dirty="0" smtClean="0"/>
              <a:t>丰富。</a:t>
            </a:r>
            <a:endParaRPr lang="en-US" altLang="zh-C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238500"/>
            <a:ext cx="73040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8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6.2.3  </a:t>
            </a:r>
            <a:r>
              <a:rPr lang="zh-CN" altLang="en-US" dirty="0" smtClean="0"/>
              <a:t>店</a:t>
            </a:r>
            <a:r>
              <a:rPr lang="zh-CN" altLang="en-US" dirty="0"/>
              <a:t>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accent2"/>
                </a:solidFill>
              </a:rPr>
              <a:t>促销</a:t>
            </a:r>
            <a:r>
              <a:rPr lang="zh-CN" altLang="en-US" b="1" dirty="0">
                <a:solidFill>
                  <a:schemeClr val="accent2"/>
                </a:solidFill>
              </a:rPr>
              <a:t>活动布局：</a:t>
            </a:r>
            <a:r>
              <a:rPr lang="zh-CN" altLang="en-US" dirty="0"/>
              <a:t>在简洁布局的基础上添加促销信息或是活动商品，让店铺</a:t>
            </a:r>
            <a:r>
              <a:rPr lang="zh-CN" altLang="en-US" dirty="0" smtClean="0"/>
              <a:t>的优惠</a:t>
            </a:r>
            <a:r>
              <a:rPr lang="zh-CN" altLang="en-US" dirty="0"/>
              <a:t>信息在店招中进行体现。但是需要注意，不要让店招中的信息过于</a:t>
            </a:r>
            <a:r>
              <a:rPr lang="zh-CN" altLang="en-US" dirty="0" smtClean="0"/>
              <a:t>杂乱</a:t>
            </a:r>
            <a:r>
              <a:rPr lang="zh-CN" altLang="en-US" dirty="0"/>
              <a:t>，影响店铺的整体</a:t>
            </a:r>
            <a:r>
              <a:rPr lang="zh-CN" altLang="en-US" dirty="0" smtClean="0"/>
              <a:t>美观。</a:t>
            </a:r>
            <a:endParaRPr lang="en-US" altLang="zh-CN" dirty="0" smtClean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429000"/>
            <a:ext cx="601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6.2.3  </a:t>
            </a:r>
            <a:r>
              <a:rPr lang="zh-CN" altLang="en-US" dirty="0" smtClean="0"/>
              <a:t>店</a:t>
            </a:r>
            <a:r>
              <a:rPr lang="zh-CN" altLang="en-US" dirty="0"/>
              <a:t>招的布局设计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05525"/>
            <a:ext cx="12190413" cy="754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356337" y="2120263"/>
            <a:ext cx="11635637" cy="34804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accent2"/>
                </a:solidFill>
              </a:rPr>
              <a:t>互动</a:t>
            </a:r>
            <a:r>
              <a:rPr lang="zh-CN" altLang="en-US" b="1" dirty="0">
                <a:solidFill>
                  <a:schemeClr val="accent2"/>
                </a:solidFill>
              </a:rPr>
              <a:t>布局：</a:t>
            </a:r>
            <a:r>
              <a:rPr lang="zh-CN" altLang="en-US" dirty="0"/>
              <a:t>店招以互动信息为主，如关注、分享、会员、品牌故事等，</a:t>
            </a:r>
            <a:r>
              <a:rPr lang="zh-CN" altLang="en-US" dirty="0" smtClean="0"/>
              <a:t>有利于</a:t>
            </a:r>
            <a:r>
              <a:rPr lang="zh-CN" altLang="en-US" dirty="0"/>
              <a:t>提高店铺与客户的互动性，加强客户对店铺的</a:t>
            </a:r>
            <a:r>
              <a:rPr lang="zh-CN" altLang="en-US" dirty="0" smtClean="0"/>
              <a:t>联系。</a:t>
            </a:r>
            <a:endParaRPr lang="en-US" altLang="zh-C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sp>
        <p:nvSpPr>
          <p:cNvPr id="53" name="矩形 52"/>
          <p:cNvSpPr/>
          <p:nvPr/>
        </p:nvSpPr>
        <p:spPr>
          <a:xfrm>
            <a:off x="0" y="16954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4" y="3279775"/>
            <a:ext cx="71802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651</Words>
  <Application>Microsoft Office PowerPoint</Application>
  <PresentationFormat>自定义</PresentationFormat>
  <Paragraphs>86</Paragraphs>
  <Slides>15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重点、难点</vt:lpstr>
      <vt:lpstr>PowerPoint 演示文稿</vt:lpstr>
      <vt:lpstr>6.2.1  确定店招风格</vt:lpstr>
      <vt:lpstr>6.2.2  店招的营销设计</vt:lpstr>
      <vt:lpstr>6.2.3  店招的布局设计</vt:lpstr>
      <vt:lpstr>6.2.3  店招的布局设计</vt:lpstr>
      <vt:lpstr>6.2.3  店招的布局设计</vt:lpstr>
      <vt:lpstr>6.2.3  店招的布局设计</vt:lpstr>
      <vt:lpstr>6.2.4  店招的设计与制作</vt:lpstr>
      <vt:lpstr>6.2.4  店招的设计与制作</vt:lpstr>
      <vt:lpstr>6.2.5  任务实训及考核</vt:lpstr>
      <vt:lpstr>6.2.5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88</cp:revision>
  <dcterms:created xsi:type="dcterms:W3CDTF">2017-06-21T11:05:56Z</dcterms:created>
  <dcterms:modified xsi:type="dcterms:W3CDTF">2020-02-06T05:47:48Z</dcterms:modified>
</cp:coreProperties>
</file>