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0"/>
  </p:notesMasterIdLst>
  <p:sldIdLst>
    <p:sldId id="257" r:id="rId2"/>
    <p:sldId id="394" r:id="rId3"/>
    <p:sldId id="383" r:id="rId4"/>
    <p:sldId id="402" r:id="rId5"/>
    <p:sldId id="403" r:id="rId6"/>
    <p:sldId id="404" r:id="rId7"/>
    <p:sldId id="405" r:id="rId8"/>
    <p:sldId id="406" r:id="rId9"/>
  </p:sldIdLst>
  <p:sldSz cx="12190413" cy="6859588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6F8A"/>
    <a:srgbClr val="3A98BC"/>
    <a:srgbClr val="E5450F"/>
    <a:srgbClr val="FEECE6"/>
    <a:srgbClr val="91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84727" autoAdjust="0"/>
  </p:normalViewPr>
  <p:slideViewPr>
    <p:cSldViewPr snapToGrid="0">
      <p:cViewPr varScale="1">
        <p:scale>
          <a:sx n="62" d="100"/>
          <a:sy n="62" d="100"/>
        </p:scale>
        <p:origin x="9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4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226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312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796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781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左边商品图中合理布局商品文案是正确的</a:t>
            </a:r>
            <a:r>
              <a:rPr lang="en-US" altLang="zh-CN" dirty="0" smtClean="0"/>
              <a:t>,</a:t>
            </a:r>
            <a:r>
              <a:rPr lang="zh-CN" altLang="en-US" dirty="0" smtClean="0"/>
              <a:t>右边文案放到商品上影响视觉效果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763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左边图片背景简约风格更好</a:t>
            </a:r>
            <a:r>
              <a:rPr lang="en-US" altLang="zh-CN" dirty="0" smtClean="0"/>
              <a:t>,</a:t>
            </a:r>
            <a:r>
              <a:rPr lang="zh-CN" altLang="en-US" dirty="0" smtClean="0"/>
              <a:t>右边太复杂不够凸显商品本身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215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11D658E-D5F0-4813-8486-12B72EA43465}"/>
              </a:ext>
            </a:extLst>
          </p:cNvPr>
          <p:cNvSpPr/>
          <p:nvPr userDrawn="1"/>
        </p:nvSpPr>
        <p:spPr>
          <a:xfrm>
            <a:off x="1882" y="1061"/>
            <a:ext cx="12186652" cy="684482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8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091" y="1005840"/>
            <a:ext cx="10378549" cy="517255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331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4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年度工作概述</a:t>
            </a:r>
          </a:p>
        </p:txBody>
      </p:sp>
    </p:spTree>
    <p:extLst>
      <p:ext uri="{BB962C8B-B14F-4D97-AF65-F5344CB8AC3E}">
        <p14:creationId xmlns:p14="http://schemas.microsoft.com/office/powerpoint/2010/main" val="27715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工作完成情况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4377B8A-C0AB-483D-B5D9-B168F369714F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成功项目展示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CC9E05C-C36B-4898-985B-4E70251A99AD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明年工作计划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3093D5-059C-4B24-9A58-533C1EDA6795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20" y="217198"/>
            <a:ext cx="10015367" cy="4417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210103"/>
            <a:ext cx="10780311" cy="524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41266" y="739351"/>
            <a:ext cx="10745659" cy="464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61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0529" y="765497"/>
            <a:ext cx="93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962406"/>
            <a:ext cx="10514231" cy="5215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9683093" y="-1481030"/>
            <a:ext cx="2271860" cy="2271860"/>
          </a:xfrm>
          <a:prstGeom prst="ellipse">
            <a:avLst/>
          </a:prstGeom>
          <a:noFill/>
          <a:ln w="19050">
            <a:solidFill>
              <a:srgbClr val="E545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785936" y="-1142729"/>
            <a:ext cx="2271860" cy="227186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11245213" y="864448"/>
            <a:ext cx="672834" cy="671094"/>
            <a:chOff x="11038546" y="1045334"/>
            <a:chExt cx="672834" cy="671094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11038546" y="1045334"/>
              <a:ext cx="672834" cy="67109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9"/>
            <p:cNvSpPr>
              <a:spLocks/>
            </p:cNvSpPr>
            <p:nvPr/>
          </p:nvSpPr>
          <p:spPr bwMode="auto">
            <a:xfrm>
              <a:off x="11125588" y="1135858"/>
              <a:ext cx="585792" cy="580570"/>
            </a:xfrm>
            <a:custGeom>
              <a:avLst/>
              <a:gdLst>
                <a:gd name="T0" fmla="*/ 22 w 309"/>
                <a:gd name="T1" fmla="*/ 146 h 306"/>
                <a:gd name="T2" fmla="*/ 25 w 309"/>
                <a:gd name="T3" fmla="*/ 139 h 306"/>
                <a:gd name="T4" fmla="*/ 17 w 309"/>
                <a:gd name="T5" fmla="*/ 131 h 306"/>
                <a:gd name="T6" fmla="*/ 18 w 309"/>
                <a:gd name="T7" fmla="*/ 111 h 306"/>
                <a:gd name="T8" fmla="*/ 22 w 309"/>
                <a:gd name="T9" fmla="*/ 81 h 306"/>
                <a:gd name="T10" fmla="*/ 57 w 309"/>
                <a:gd name="T11" fmla="*/ 29 h 306"/>
                <a:gd name="T12" fmla="*/ 121 w 309"/>
                <a:gd name="T13" fmla="*/ 0 h 306"/>
                <a:gd name="T14" fmla="*/ 167 w 309"/>
                <a:gd name="T15" fmla="*/ 11 h 306"/>
                <a:gd name="T16" fmla="*/ 220 w 309"/>
                <a:gd name="T17" fmla="*/ 38 h 306"/>
                <a:gd name="T18" fmla="*/ 309 w 309"/>
                <a:gd name="T19" fmla="*/ 128 h 306"/>
                <a:gd name="T20" fmla="*/ 309 w 309"/>
                <a:gd name="T21" fmla="*/ 129 h 306"/>
                <a:gd name="T22" fmla="*/ 132 w 309"/>
                <a:gd name="T23" fmla="*/ 306 h 306"/>
                <a:gd name="T24" fmla="*/ 95 w 309"/>
                <a:gd name="T25" fmla="*/ 303 h 306"/>
                <a:gd name="T26" fmla="*/ 10 w 309"/>
                <a:gd name="T27" fmla="*/ 217 h 306"/>
                <a:gd name="T28" fmla="*/ 12 w 309"/>
                <a:gd name="T29" fmla="*/ 215 h 306"/>
                <a:gd name="T30" fmla="*/ 0 w 309"/>
                <a:gd name="T31" fmla="*/ 204 h 306"/>
                <a:gd name="T32" fmla="*/ 1 w 309"/>
                <a:gd name="T33" fmla="*/ 189 h 306"/>
                <a:gd name="T34" fmla="*/ 13 w 309"/>
                <a:gd name="T35" fmla="*/ 200 h 306"/>
                <a:gd name="T36" fmla="*/ 13 w 309"/>
                <a:gd name="T37" fmla="*/ 186 h 306"/>
                <a:gd name="T38" fmla="*/ 0 w 309"/>
                <a:gd name="T39" fmla="*/ 173 h 306"/>
                <a:gd name="T40" fmla="*/ 1 w 309"/>
                <a:gd name="T41" fmla="*/ 157 h 306"/>
                <a:gd name="T42" fmla="*/ 10 w 309"/>
                <a:gd name="T43" fmla="*/ 152 h 306"/>
                <a:gd name="T44" fmla="*/ 12 w 309"/>
                <a:gd name="T45" fmla="*/ 150 h 306"/>
                <a:gd name="T46" fmla="*/ 16 w 309"/>
                <a:gd name="T47" fmla="*/ 139 h 306"/>
                <a:gd name="T48" fmla="*/ 22 w 309"/>
                <a:gd name="T49" fmla="*/ 1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306">
                  <a:moveTo>
                    <a:pt x="22" y="146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28"/>
                    <a:pt x="309" y="129"/>
                    <a:pt x="309" y="129"/>
                  </a:cubicBezTo>
                  <a:cubicBezTo>
                    <a:pt x="309" y="227"/>
                    <a:pt x="229" y="306"/>
                    <a:pt x="132" y="306"/>
                  </a:cubicBezTo>
                  <a:cubicBezTo>
                    <a:pt x="119" y="306"/>
                    <a:pt x="107" y="305"/>
                    <a:pt x="95" y="303"/>
                  </a:cubicBezTo>
                  <a:cubicBezTo>
                    <a:pt x="10" y="217"/>
                    <a:pt x="10" y="217"/>
                    <a:pt x="10" y="217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2" y="146"/>
                    <a:pt x="22" y="146"/>
                    <a:pt x="22" y="146"/>
                  </a:cubicBez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180"/>
            <p:cNvSpPr>
              <a:spLocks noChangeArrowheads="1"/>
            </p:cNvSpPr>
            <p:nvPr/>
          </p:nvSpPr>
          <p:spPr bwMode="auto">
            <a:xfrm>
              <a:off x="11231779" y="1213325"/>
              <a:ext cx="278534" cy="279405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81"/>
            <p:cNvSpPr>
              <a:spLocks noEditPoints="1"/>
            </p:cNvSpPr>
            <p:nvPr/>
          </p:nvSpPr>
          <p:spPr bwMode="auto">
            <a:xfrm>
              <a:off x="11241354" y="1232475"/>
              <a:ext cx="263737" cy="242847"/>
            </a:xfrm>
            <a:custGeom>
              <a:avLst/>
              <a:gdLst>
                <a:gd name="T0" fmla="*/ 133 w 139"/>
                <a:gd name="T1" fmla="*/ 91 h 128"/>
                <a:gd name="T2" fmla="*/ 136 w 139"/>
                <a:gd name="T3" fmla="*/ 39 h 128"/>
                <a:gd name="T4" fmla="*/ 125 w 139"/>
                <a:gd name="T5" fmla="*/ 34 h 128"/>
                <a:gd name="T6" fmla="*/ 134 w 139"/>
                <a:gd name="T7" fmla="*/ 46 h 128"/>
                <a:gd name="T8" fmla="*/ 129 w 139"/>
                <a:gd name="T9" fmla="*/ 51 h 128"/>
                <a:gd name="T10" fmla="*/ 127 w 139"/>
                <a:gd name="T11" fmla="*/ 45 h 128"/>
                <a:gd name="T12" fmla="*/ 123 w 139"/>
                <a:gd name="T13" fmla="*/ 48 h 128"/>
                <a:gd name="T14" fmla="*/ 121 w 139"/>
                <a:gd name="T15" fmla="*/ 70 h 128"/>
                <a:gd name="T16" fmla="*/ 123 w 139"/>
                <a:gd name="T17" fmla="*/ 88 h 128"/>
                <a:gd name="T18" fmla="*/ 127 w 139"/>
                <a:gd name="T19" fmla="*/ 91 h 128"/>
                <a:gd name="T20" fmla="*/ 114 w 139"/>
                <a:gd name="T21" fmla="*/ 78 h 128"/>
                <a:gd name="T22" fmla="*/ 109 w 139"/>
                <a:gd name="T23" fmla="*/ 64 h 128"/>
                <a:gd name="T24" fmla="*/ 105 w 139"/>
                <a:gd name="T25" fmla="*/ 77 h 128"/>
                <a:gd name="T26" fmla="*/ 94 w 139"/>
                <a:gd name="T27" fmla="*/ 61 h 128"/>
                <a:gd name="T28" fmla="*/ 79 w 139"/>
                <a:gd name="T29" fmla="*/ 112 h 128"/>
                <a:gd name="T30" fmla="*/ 69 w 139"/>
                <a:gd name="T31" fmla="*/ 101 h 128"/>
                <a:gd name="T32" fmla="*/ 57 w 139"/>
                <a:gd name="T33" fmla="*/ 48 h 128"/>
                <a:gd name="T34" fmla="*/ 61 w 139"/>
                <a:gd name="T35" fmla="*/ 25 h 128"/>
                <a:gd name="T36" fmla="*/ 66 w 139"/>
                <a:gd name="T37" fmla="*/ 20 h 128"/>
                <a:gd name="T38" fmla="*/ 83 w 139"/>
                <a:gd name="T39" fmla="*/ 14 h 128"/>
                <a:gd name="T40" fmla="*/ 97 w 139"/>
                <a:gd name="T41" fmla="*/ 8 h 128"/>
                <a:gd name="T42" fmla="*/ 139 w 139"/>
                <a:gd name="T43" fmla="*/ 83 h 128"/>
                <a:gd name="T44" fmla="*/ 133 w 139"/>
                <a:gd name="T45" fmla="*/ 83 h 128"/>
                <a:gd name="T46" fmla="*/ 30 w 139"/>
                <a:gd name="T47" fmla="*/ 126 h 128"/>
                <a:gd name="T48" fmla="*/ 19 w 139"/>
                <a:gd name="T49" fmla="*/ 79 h 128"/>
                <a:gd name="T50" fmla="*/ 11 w 139"/>
                <a:gd name="T51" fmla="*/ 67 h 128"/>
                <a:gd name="T52" fmla="*/ 4 w 139"/>
                <a:gd name="T53" fmla="*/ 43 h 128"/>
                <a:gd name="T54" fmla="*/ 11 w 139"/>
                <a:gd name="T55" fmla="*/ 24 h 128"/>
                <a:gd name="T56" fmla="*/ 29 w 139"/>
                <a:gd name="T57" fmla="*/ 16 h 128"/>
                <a:gd name="T58" fmla="*/ 36 w 139"/>
                <a:gd name="T59" fmla="*/ 6 h 128"/>
                <a:gd name="T60" fmla="*/ 61 w 139"/>
                <a:gd name="T61" fmla="*/ 3 h 128"/>
                <a:gd name="T62" fmla="*/ 45 w 139"/>
                <a:gd name="T63" fmla="*/ 9 h 128"/>
                <a:gd name="T64" fmla="*/ 39 w 139"/>
                <a:gd name="T65" fmla="*/ 18 h 128"/>
                <a:gd name="T66" fmla="*/ 36 w 139"/>
                <a:gd name="T67" fmla="*/ 17 h 128"/>
                <a:gd name="T68" fmla="*/ 25 w 139"/>
                <a:gd name="T69" fmla="*/ 28 h 128"/>
                <a:gd name="T70" fmla="*/ 37 w 139"/>
                <a:gd name="T71" fmla="*/ 32 h 128"/>
                <a:gd name="T72" fmla="*/ 24 w 139"/>
                <a:gd name="T73" fmla="*/ 45 h 128"/>
                <a:gd name="T74" fmla="*/ 17 w 139"/>
                <a:gd name="T75" fmla="*/ 53 h 128"/>
                <a:gd name="T76" fmla="*/ 16 w 139"/>
                <a:gd name="T77" fmla="*/ 66 h 128"/>
                <a:gd name="T78" fmla="*/ 41 w 139"/>
                <a:gd name="T79" fmla="*/ 85 h 128"/>
                <a:gd name="T80" fmla="*/ 35 w 139"/>
                <a:gd name="T81" fmla="*/ 116 h 128"/>
                <a:gd name="T82" fmla="*/ 132 w 139"/>
                <a:gd name="T83" fmla="*/ 85 h 128"/>
                <a:gd name="T84" fmla="*/ 126 w 139"/>
                <a:gd name="T85" fmla="*/ 87 h 128"/>
                <a:gd name="T86" fmla="*/ 136 w 139"/>
                <a:gd name="T87" fmla="*/ 83 h 128"/>
                <a:gd name="T88" fmla="*/ 126 w 139"/>
                <a:gd name="T89" fmla="*/ 81 h 128"/>
                <a:gd name="T90" fmla="*/ 58 w 139"/>
                <a:gd name="T91" fmla="*/ 14 h 128"/>
                <a:gd name="T92" fmla="*/ 30 w 139"/>
                <a:gd name="T93" fmla="*/ 68 h 128"/>
                <a:gd name="T94" fmla="*/ 19 w 139"/>
                <a:gd name="T95" fmla="*/ 63 h 128"/>
                <a:gd name="T96" fmla="*/ 26 w 139"/>
                <a:gd name="T97" fmla="*/ 63 h 128"/>
                <a:gd name="T98" fmla="*/ 26 w 139"/>
                <a:gd name="T99" fmla="*/ 63 h 128"/>
                <a:gd name="T100" fmla="*/ 32 w 139"/>
                <a:gd name="T101" fmla="*/ 14 h 128"/>
                <a:gd name="T102" fmla="*/ 72 w 139"/>
                <a:gd name="T103" fmla="*/ 48 h 128"/>
                <a:gd name="T104" fmla="*/ 62 w 139"/>
                <a:gd name="T105" fmla="*/ 43 h 128"/>
                <a:gd name="T106" fmla="*/ 68 w 139"/>
                <a:gd name="T107" fmla="*/ 40 h 128"/>
                <a:gd name="T108" fmla="*/ 74 w 139"/>
                <a:gd name="T109" fmla="*/ 45 h 128"/>
                <a:gd name="T110" fmla="*/ 80 w 139"/>
                <a:gd name="T111" fmla="*/ 47 h 128"/>
                <a:gd name="T112" fmla="*/ 85 w 139"/>
                <a:gd name="T113" fmla="*/ 105 h 128"/>
                <a:gd name="T114" fmla="*/ 128 w 139"/>
                <a:gd name="T115" fmla="*/ 75 h 128"/>
                <a:gd name="T116" fmla="*/ 126 w 139"/>
                <a:gd name="T117" fmla="*/ 74 h 128"/>
                <a:gd name="T118" fmla="*/ 128 w 139"/>
                <a:gd name="T119" fmla="*/ 69 h 128"/>
                <a:gd name="T120" fmla="*/ 126 w 139"/>
                <a:gd name="T12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28">
                  <a:moveTo>
                    <a:pt x="131" y="94"/>
                  </a:moveTo>
                  <a:cubicBezTo>
                    <a:pt x="130" y="95"/>
                    <a:pt x="129" y="93"/>
                    <a:pt x="129" y="94"/>
                  </a:cubicBezTo>
                  <a:cubicBezTo>
                    <a:pt x="127" y="95"/>
                    <a:pt x="126" y="98"/>
                    <a:pt x="125" y="100"/>
                  </a:cubicBezTo>
                  <a:cubicBezTo>
                    <a:pt x="124" y="101"/>
                    <a:pt x="122" y="100"/>
                    <a:pt x="121" y="102"/>
                  </a:cubicBezTo>
                  <a:cubicBezTo>
                    <a:pt x="120" y="106"/>
                    <a:pt x="117" y="113"/>
                    <a:pt x="119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6" y="109"/>
                    <a:pt x="132" y="102"/>
                    <a:pt x="135" y="94"/>
                  </a:cubicBezTo>
                  <a:cubicBezTo>
                    <a:pt x="135" y="93"/>
                    <a:pt x="135" y="93"/>
                    <a:pt x="134" y="93"/>
                  </a:cubicBezTo>
                  <a:cubicBezTo>
                    <a:pt x="134" y="92"/>
                    <a:pt x="135" y="91"/>
                    <a:pt x="135" y="90"/>
                  </a:cubicBezTo>
                  <a:cubicBezTo>
                    <a:pt x="134" y="90"/>
                    <a:pt x="134" y="91"/>
                    <a:pt x="133" y="91"/>
                  </a:cubicBezTo>
                  <a:cubicBezTo>
                    <a:pt x="132" y="91"/>
                    <a:pt x="131" y="92"/>
                    <a:pt x="131" y="94"/>
                  </a:cubicBezTo>
                  <a:close/>
                  <a:moveTo>
                    <a:pt x="131" y="25"/>
                  </a:moveTo>
                  <a:cubicBezTo>
                    <a:pt x="133" y="28"/>
                    <a:pt x="134" y="31"/>
                    <a:pt x="135" y="34"/>
                  </a:cubicBezTo>
                  <a:cubicBezTo>
                    <a:pt x="135" y="34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4" y="34"/>
                    <a:pt x="134" y="34"/>
                    <a:pt x="135" y="35"/>
                  </a:cubicBezTo>
                  <a:cubicBezTo>
                    <a:pt x="135" y="35"/>
                    <a:pt x="135" y="36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1" y="35"/>
                    <a:pt x="131" y="34"/>
                  </a:cubicBezTo>
                  <a:cubicBezTo>
                    <a:pt x="131" y="32"/>
                    <a:pt x="132" y="33"/>
                    <a:pt x="131" y="32"/>
                  </a:cubicBezTo>
                  <a:cubicBezTo>
                    <a:pt x="131" y="30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7" y="32"/>
                    <a:pt x="126" y="30"/>
                    <a:pt x="124" y="30"/>
                  </a:cubicBezTo>
                  <a:cubicBezTo>
                    <a:pt x="124" y="31"/>
                    <a:pt x="124" y="31"/>
                    <a:pt x="124" y="32"/>
                  </a:cubicBezTo>
                  <a:cubicBezTo>
                    <a:pt x="124" y="32"/>
                    <a:pt x="124" y="33"/>
                    <a:pt x="124" y="33"/>
                  </a:cubicBezTo>
                  <a:cubicBezTo>
                    <a:pt x="124" y="34"/>
                    <a:pt x="125" y="34"/>
                    <a:pt x="125" y="34"/>
                  </a:cubicBezTo>
                  <a:cubicBezTo>
                    <a:pt x="126" y="34"/>
                    <a:pt x="126" y="34"/>
                    <a:pt x="127" y="35"/>
                  </a:cubicBezTo>
                  <a:cubicBezTo>
                    <a:pt x="127" y="35"/>
                    <a:pt x="127" y="35"/>
                    <a:pt x="128" y="35"/>
                  </a:cubicBezTo>
                  <a:cubicBezTo>
                    <a:pt x="130" y="37"/>
                    <a:pt x="131" y="40"/>
                    <a:pt x="132" y="43"/>
                  </a:cubicBezTo>
                  <a:cubicBezTo>
                    <a:pt x="132" y="44"/>
                    <a:pt x="133" y="44"/>
                    <a:pt x="133" y="44"/>
                  </a:cubicBezTo>
                  <a:cubicBezTo>
                    <a:pt x="133" y="45"/>
                    <a:pt x="132" y="44"/>
                    <a:pt x="132" y="44"/>
                  </a:cubicBezTo>
                  <a:cubicBezTo>
                    <a:pt x="131" y="44"/>
                    <a:pt x="131" y="45"/>
                    <a:pt x="132" y="46"/>
                  </a:cubicBezTo>
                  <a:cubicBezTo>
                    <a:pt x="132" y="46"/>
                    <a:pt x="133" y="46"/>
                    <a:pt x="133" y="46"/>
                  </a:cubicBezTo>
                  <a:cubicBezTo>
                    <a:pt x="133" y="46"/>
                    <a:pt x="132" y="43"/>
                    <a:pt x="134" y="45"/>
                  </a:cubicBezTo>
                  <a:cubicBezTo>
                    <a:pt x="134" y="45"/>
                    <a:pt x="134" y="45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5" y="46"/>
                    <a:pt x="135" y="47"/>
                  </a:cubicBezTo>
                  <a:cubicBezTo>
                    <a:pt x="135" y="48"/>
                    <a:pt x="134" y="48"/>
                    <a:pt x="134" y="49"/>
                  </a:cubicBezTo>
                  <a:cubicBezTo>
                    <a:pt x="134" y="50"/>
                    <a:pt x="134" y="51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3"/>
                    <a:pt x="131" y="53"/>
                    <a:pt x="131" y="54"/>
                  </a:cubicBezTo>
                  <a:cubicBezTo>
                    <a:pt x="131" y="54"/>
                    <a:pt x="131" y="55"/>
                    <a:pt x="131" y="55"/>
                  </a:cubicBezTo>
                  <a:cubicBezTo>
                    <a:pt x="131" y="55"/>
                    <a:pt x="131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9" y="54"/>
                    <a:pt x="129" y="52"/>
                    <a:pt x="129" y="51"/>
                  </a:cubicBezTo>
                  <a:cubicBezTo>
                    <a:pt x="130" y="51"/>
                    <a:pt x="131" y="51"/>
                    <a:pt x="131" y="51"/>
                  </a:cubicBezTo>
                  <a:cubicBezTo>
                    <a:pt x="132" y="51"/>
                    <a:pt x="132" y="51"/>
                    <a:pt x="132" y="50"/>
                  </a:cubicBezTo>
                  <a:cubicBezTo>
                    <a:pt x="132" y="50"/>
                    <a:pt x="133" y="50"/>
                    <a:pt x="133" y="50"/>
                  </a:cubicBezTo>
                  <a:cubicBezTo>
                    <a:pt x="133" y="49"/>
                    <a:pt x="133" y="48"/>
                    <a:pt x="132" y="47"/>
                  </a:cubicBezTo>
                  <a:cubicBezTo>
                    <a:pt x="132" y="46"/>
                    <a:pt x="131" y="46"/>
                    <a:pt x="131" y="45"/>
                  </a:cubicBezTo>
                  <a:cubicBezTo>
                    <a:pt x="131" y="44"/>
                    <a:pt x="131" y="43"/>
                    <a:pt x="131" y="43"/>
                  </a:cubicBezTo>
                  <a:cubicBezTo>
                    <a:pt x="131" y="41"/>
                    <a:pt x="130" y="40"/>
                    <a:pt x="129" y="39"/>
                  </a:cubicBezTo>
                  <a:cubicBezTo>
                    <a:pt x="128" y="39"/>
                    <a:pt x="129" y="41"/>
                    <a:pt x="129" y="42"/>
                  </a:cubicBezTo>
                  <a:cubicBezTo>
                    <a:pt x="129" y="43"/>
                    <a:pt x="129" y="44"/>
                    <a:pt x="128" y="45"/>
                  </a:cubicBezTo>
                  <a:cubicBezTo>
                    <a:pt x="128" y="45"/>
                    <a:pt x="127" y="44"/>
                    <a:pt x="127" y="45"/>
                  </a:cubicBezTo>
                  <a:cubicBezTo>
                    <a:pt x="127" y="46"/>
                    <a:pt x="127" y="47"/>
                    <a:pt x="127" y="48"/>
                  </a:cubicBezTo>
                  <a:cubicBezTo>
                    <a:pt x="127" y="48"/>
                    <a:pt x="127" y="48"/>
                    <a:pt x="128" y="49"/>
                  </a:cubicBezTo>
                  <a:cubicBezTo>
                    <a:pt x="129" y="50"/>
                    <a:pt x="129" y="50"/>
                    <a:pt x="129" y="52"/>
                  </a:cubicBezTo>
                  <a:cubicBezTo>
                    <a:pt x="129" y="53"/>
                    <a:pt x="127" y="52"/>
                    <a:pt x="127" y="52"/>
                  </a:cubicBezTo>
                  <a:cubicBezTo>
                    <a:pt x="125" y="48"/>
                    <a:pt x="126" y="50"/>
                    <a:pt x="125" y="47"/>
                  </a:cubicBezTo>
                  <a:cubicBezTo>
                    <a:pt x="125" y="47"/>
                    <a:pt x="124" y="48"/>
                    <a:pt x="124" y="48"/>
                  </a:cubicBezTo>
                  <a:cubicBezTo>
                    <a:pt x="123" y="47"/>
                    <a:pt x="124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6"/>
                    <a:pt x="122" y="46"/>
                    <a:pt x="122" y="47"/>
                  </a:cubicBezTo>
                  <a:cubicBezTo>
                    <a:pt x="122" y="47"/>
                    <a:pt x="123" y="48"/>
                    <a:pt x="123" y="48"/>
                  </a:cubicBezTo>
                  <a:cubicBezTo>
                    <a:pt x="125" y="49"/>
                    <a:pt x="124" y="48"/>
                    <a:pt x="124" y="51"/>
                  </a:cubicBezTo>
                  <a:cubicBezTo>
                    <a:pt x="124" y="53"/>
                    <a:pt x="125" y="55"/>
                    <a:pt x="126" y="57"/>
                  </a:cubicBezTo>
                  <a:cubicBezTo>
                    <a:pt x="126" y="57"/>
                    <a:pt x="126" y="58"/>
                    <a:pt x="126" y="58"/>
                  </a:cubicBezTo>
                  <a:cubicBezTo>
                    <a:pt x="126" y="59"/>
                    <a:pt x="125" y="61"/>
                    <a:pt x="124" y="62"/>
                  </a:cubicBezTo>
                  <a:cubicBezTo>
                    <a:pt x="123" y="63"/>
                    <a:pt x="123" y="63"/>
                    <a:pt x="122" y="64"/>
                  </a:cubicBezTo>
                  <a:cubicBezTo>
                    <a:pt x="121" y="64"/>
                    <a:pt x="121" y="63"/>
                    <a:pt x="121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19" y="65"/>
                    <a:pt x="119" y="65"/>
                    <a:pt x="119" y="66"/>
                  </a:cubicBezTo>
                  <a:cubicBezTo>
                    <a:pt x="120" y="67"/>
                    <a:pt x="120" y="67"/>
                    <a:pt x="121" y="67"/>
                  </a:cubicBezTo>
                  <a:cubicBezTo>
                    <a:pt x="121" y="68"/>
                    <a:pt x="121" y="69"/>
                    <a:pt x="121" y="70"/>
                  </a:cubicBezTo>
                  <a:cubicBezTo>
                    <a:pt x="121" y="71"/>
                    <a:pt x="121" y="71"/>
                    <a:pt x="121" y="72"/>
                  </a:cubicBezTo>
                  <a:cubicBezTo>
                    <a:pt x="121" y="73"/>
                    <a:pt x="120" y="74"/>
                    <a:pt x="120" y="74"/>
                  </a:cubicBezTo>
                  <a:cubicBezTo>
                    <a:pt x="119" y="75"/>
                    <a:pt x="119" y="75"/>
                    <a:pt x="118" y="74"/>
                  </a:cubicBezTo>
                  <a:cubicBezTo>
                    <a:pt x="118" y="74"/>
                    <a:pt x="117" y="71"/>
                    <a:pt x="116" y="71"/>
                  </a:cubicBezTo>
                  <a:cubicBezTo>
                    <a:pt x="115" y="71"/>
                    <a:pt x="116" y="73"/>
                    <a:pt x="116" y="74"/>
                  </a:cubicBezTo>
                  <a:cubicBezTo>
                    <a:pt x="117" y="75"/>
                    <a:pt x="118" y="76"/>
                    <a:pt x="118" y="77"/>
                  </a:cubicBezTo>
                  <a:cubicBezTo>
                    <a:pt x="118" y="77"/>
                    <a:pt x="118" y="78"/>
                    <a:pt x="118" y="79"/>
                  </a:cubicBezTo>
                  <a:cubicBezTo>
                    <a:pt x="118" y="80"/>
                    <a:pt x="118" y="82"/>
                    <a:pt x="118" y="83"/>
                  </a:cubicBezTo>
                  <a:cubicBezTo>
                    <a:pt x="118" y="85"/>
                    <a:pt x="119" y="86"/>
                    <a:pt x="119" y="88"/>
                  </a:cubicBezTo>
                  <a:cubicBezTo>
                    <a:pt x="119" y="90"/>
                    <a:pt x="122" y="88"/>
                    <a:pt x="123" y="88"/>
                  </a:cubicBezTo>
                  <a:cubicBezTo>
                    <a:pt x="123" y="89"/>
                    <a:pt x="123" y="90"/>
                    <a:pt x="124" y="90"/>
                  </a:cubicBezTo>
                  <a:cubicBezTo>
                    <a:pt x="125" y="90"/>
                    <a:pt x="126" y="89"/>
                    <a:pt x="127" y="89"/>
                  </a:cubicBezTo>
                  <a:cubicBezTo>
                    <a:pt x="127" y="89"/>
                    <a:pt x="127" y="90"/>
                    <a:pt x="128" y="90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9" y="90"/>
                    <a:pt x="129" y="89"/>
                    <a:pt x="129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1" y="89"/>
                    <a:pt x="131" y="90"/>
                  </a:cubicBezTo>
                  <a:cubicBezTo>
                    <a:pt x="130" y="90"/>
                    <a:pt x="128" y="91"/>
                    <a:pt x="128" y="91"/>
                  </a:cubicBezTo>
                  <a:cubicBezTo>
                    <a:pt x="128" y="92"/>
                    <a:pt x="128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5" y="92"/>
                    <a:pt x="125" y="91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2" y="91"/>
                    <a:pt x="121" y="91"/>
                    <a:pt x="119" y="90"/>
                  </a:cubicBezTo>
                  <a:cubicBezTo>
                    <a:pt x="118" y="90"/>
                    <a:pt x="118" y="89"/>
                    <a:pt x="117" y="88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6" y="84"/>
                    <a:pt x="115" y="82"/>
                    <a:pt x="114" y="79"/>
                  </a:cubicBezTo>
                  <a:cubicBezTo>
                    <a:pt x="114" y="79"/>
                    <a:pt x="113" y="78"/>
                    <a:pt x="114" y="78"/>
                  </a:cubicBezTo>
                  <a:cubicBezTo>
                    <a:pt x="114" y="77"/>
                    <a:pt x="114" y="78"/>
                    <a:pt x="114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6" y="80"/>
                    <a:pt x="116" y="79"/>
                  </a:cubicBezTo>
                  <a:cubicBezTo>
                    <a:pt x="117" y="76"/>
                    <a:pt x="116" y="78"/>
                    <a:pt x="115" y="76"/>
                  </a:cubicBezTo>
                  <a:cubicBezTo>
                    <a:pt x="115" y="73"/>
                    <a:pt x="115" y="70"/>
                    <a:pt x="114" y="68"/>
                  </a:cubicBezTo>
                  <a:cubicBezTo>
                    <a:pt x="114" y="67"/>
                    <a:pt x="113" y="69"/>
                    <a:pt x="112" y="68"/>
                  </a:cubicBezTo>
                  <a:cubicBezTo>
                    <a:pt x="112" y="68"/>
                    <a:pt x="112" y="67"/>
                    <a:pt x="112" y="66"/>
                  </a:cubicBezTo>
                  <a:cubicBezTo>
                    <a:pt x="112" y="65"/>
                    <a:pt x="112" y="65"/>
                    <a:pt x="112" y="64"/>
                  </a:cubicBezTo>
                  <a:cubicBezTo>
                    <a:pt x="112" y="64"/>
                    <a:pt x="111" y="62"/>
                    <a:pt x="111" y="62"/>
                  </a:cubicBezTo>
                  <a:cubicBezTo>
                    <a:pt x="110" y="62"/>
                    <a:pt x="109" y="62"/>
                    <a:pt x="109" y="62"/>
                  </a:cubicBezTo>
                  <a:cubicBezTo>
                    <a:pt x="109" y="63"/>
                    <a:pt x="109" y="64"/>
                    <a:pt x="109" y="64"/>
                  </a:cubicBezTo>
                  <a:cubicBezTo>
                    <a:pt x="109" y="65"/>
                    <a:pt x="108" y="64"/>
                    <a:pt x="108" y="65"/>
                  </a:cubicBezTo>
                  <a:cubicBezTo>
                    <a:pt x="108" y="65"/>
                    <a:pt x="108" y="66"/>
                    <a:pt x="108" y="66"/>
                  </a:cubicBezTo>
                  <a:cubicBezTo>
                    <a:pt x="108" y="66"/>
                    <a:pt x="107" y="66"/>
                    <a:pt x="107" y="66"/>
                  </a:cubicBezTo>
                  <a:cubicBezTo>
                    <a:pt x="107" y="66"/>
                    <a:pt x="107" y="67"/>
                    <a:pt x="106" y="68"/>
                  </a:cubicBezTo>
                  <a:cubicBezTo>
                    <a:pt x="106" y="68"/>
                    <a:pt x="106" y="68"/>
                    <a:pt x="105" y="68"/>
                  </a:cubicBezTo>
                  <a:cubicBezTo>
                    <a:pt x="105" y="69"/>
                    <a:pt x="105" y="70"/>
                    <a:pt x="105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6" y="74"/>
                    <a:pt x="106" y="74"/>
                    <a:pt x="106" y="76"/>
                  </a:cubicBezTo>
                  <a:cubicBezTo>
                    <a:pt x="106" y="76"/>
                    <a:pt x="107" y="77"/>
                    <a:pt x="106" y="77"/>
                  </a:cubicBezTo>
                  <a:cubicBezTo>
                    <a:pt x="106" y="78"/>
                    <a:pt x="105" y="78"/>
                    <a:pt x="105" y="77"/>
                  </a:cubicBezTo>
                  <a:cubicBezTo>
                    <a:pt x="105" y="77"/>
                    <a:pt x="105" y="75"/>
                    <a:pt x="105" y="75"/>
                  </a:cubicBezTo>
                  <a:cubicBezTo>
                    <a:pt x="105" y="74"/>
                    <a:pt x="104" y="76"/>
                    <a:pt x="104" y="76"/>
                  </a:cubicBezTo>
                  <a:cubicBezTo>
                    <a:pt x="103" y="76"/>
                    <a:pt x="103" y="74"/>
                    <a:pt x="103" y="73"/>
                  </a:cubicBezTo>
                  <a:cubicBezTo>
                    <a:pt x="102" y="69"/>
                    <a:pt x="101" y="66"/>
                    <a:pt x="100" y="63"/>
                  </a:cubicBezTo>
                  <a:cubicBezTo>
                    <a:pt x="100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2"/>
                    <a:pt x="99" y="61"/>
                  </a:cubicBezTo>
                  <a:cubicBezTo>
                    <a:pt x="98" y="60"/>
                    <a:pt x="98" y="59"/>
                    <a:pt x="97" y="58"/>
                  </a:cubicBezTo>
                  <a:cubicBezTo>
                    <a:pt x="96" y="58"/>
                    <a:pt x="94" y="58"/>
                    <a:pt x="92" y="58"/>
                  </a:cubicBezTo>
                  <a:cubicBezTo>
                    <a:pt x="92" y="59"/>
                    <a:pt x="94" y="59"/>
                    <a:pt x="94" y="61"/>
                  </a:cubicBezTo>
                  <a:cubicBezTo>
                    <a:pt x="94" y="65"/>
                    <a:pt x="91" y="67"/>
                    <a:pt x="90" y="69"/>
                  </a:cubicBezTo>
                  <a:cubicBezTo>
                    <a:pt x="89" y="71"/>
                    <a:pt x="86" y="69"/>
                    <a:pt x="85" y="72"/>
                  </a:cubicBezTo>
                  <a:cubicBezTo>
                    <a:pt x="85" y="75"/>
                    <a:pt x="89" y="70"/>
                    <a:pt x="90" y="72"/>
                  </a:cubicBezTo>
                  <a:cubicBezTo>
                    <a:pt x="91" y="81"/>
                    <a:pt x="83" y="84"/>
                    <a:pt x="83" y="90"/>
                  </a:cubicBezTo>
                  <a:cubicBezTo>
                    <a:pt x="83" y="91"/>
                    <a:pt x="83" y="92"/>
                    <a:pt x="83" y="93"/>
                  </a:cubicBezTo>
                  <a:cubicBezTo>
                    <a:pt x="83" y="95"/>
                    <a:pt x="84" y="94"/>
                    <a:pt x="84" y="96"/>
                  </a:cubicBezTo>
                  <a:cubicBezTo>
                    <a:pt x="84" y="97"/>
                    <a:pt x="84" y="97"/>
                    <a:pt x="84" y="98"/>
                  </a:cubicBezTo>
                  <a:cubicBezTo>
                    <a:pt x="84" y="101"/>
                    <a:pt x="81" y="103"/>
                    <a:pt x="81" y="105"/>
                  </a:cubicBezTo>
                  <a:cubicBezTo>
                    <a:pt x="80" y="106"/>
                    <a:pt x="81" y="107"/>
                    <a:pt x="81" y="109"/>
                  </a:cubicBezTo>
                  <a:cubicBezTo>
                    <a:pt x="81" y="112"/>
                    <a:pt x="80" y="109"/>
                    <a:pt x="79" y="112"/>
                  </a:cubicBezTo>
                  <a:cubicBezTo>
                    <a:pt x="79" y="112"/>
                    <a:pt x="79" y="116"/>
                    <a:pt x="79" y="116"/>
                  </a:cubicBezTo>
                  <a:cubicBezTo>
                    <a:pt x="78" y="116"/>
                    <a:pt x="78" y="117"/>
                    <a:pt x="78" y="117"/>
                  </a:cubicBezTo>
                  <a:cubicBezTo>
                    <a:pt x="78" y="117"/>
                    <a:pt x="78" y="118"/>
                    <a:pt x="78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20"/>
                    <a:pt x="76" y="121"/>
                    <a:pt x="75" y="121"/>
                  </a:cubicBezTo>
                  <a:cubicBezTo>
                    <a:pt x="74" y="121"/>
                    <a:pt x="72" y="122"/>
                    <a:pt x="72" y="121"/>
                  </a:cubicBezTo>
                  <a:cubicBezTo>
                    <a:pt x="70" y="117"/>
                    <a:pt x="70" y="112"/>
                    <a:pt x="70" y="108"/>
                  </a:cubicBezTo>
                  <a:cubicBezTo>
                    <a:pt x="69" y="105"/>
                    <a:pt x="68" y="104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1"/>
                    <a:pt x="69" y="101"/>
                    <a:pt x="69" y="101"/>
                  </a:cubicBezTo>
                  <a:cubicBezTo>
                    <a:pt x="69" y="95"/>
                    <a:pt x="68" y="90"/>
                    <a:pt x="67" y="85"/>
                  </a:cubicBezTo>
                  <a:cubicBezTo>
                    <a:pt x="67" y="84"/>
                    <a:pt x="67" y="85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7" y="82"/>
                    <a:pt x="68" y="79"/>
                    <a:pt x="67" y="79"/>
                  </a:cubicBezTo>
                  <a:cubicBezTo>
                    <a:pt x="63" y="77"/>
                    <a:pt x="65" y="76"/>
                    <a:pt x="63" y="77"/>
                  </a:cubicBezTo>
                  <a:cubicBezTo>
                    <a:pt x="61" y="78"/>
                    <a:pt x="61" y="79"/>
                    <a:pt x="58" y="78"/>
                  </a:cubicBezTo>
                  <a:cubicBezTo>
                    <a:pt x="53" y="78"/>
                    <a:pt x="55" y="73"/>
                    <a:pt x="53" y="71"/>
                  </a:cubicBezTo>
                  <a:cubicBezTo>
                    <a:pt x="52" y="71"/>
                    <a:pt x="53" y="69"/>
                    <a:pt x="53" y="68"/>
                  </a:cubicBezTo>
                  <a:cubicBezTo>
                    <a:pt x="52" y="65"/>
                    <a:pt x="52" y="60"/>
                    <a:pt x="54" y="58"/>
                  </a:cubicBezTo>
                  <a:cubicBezTo>
                    <a:pt x="56" y="56"/>
                    <a:pt x="56" y="50"/>
                    <a:pt x="57" y="48"/>
                  </a:cubicBezTo>
                  <a:cubicBezTo>
                    <a:pt x="57" y="47"/>
                    <a:pt x="59" y="47"/>
                    <a:pt x="59" y="46"/>
                  </a:cubicBezTo>
                  <a:cubicBezTo>
                    <a:pt x="59" y="44"/>
                    <a:pt x="58" y="46"/>
                    <a:pt x="57" y="44"/>
                  </a:cubicBezTo>
                  <a:cubicBezTo>
                    <a:pt x="57" y="42"/>
                    <a:pt x="58" y="39"/>
                    <a:pt x="58" y="37"/>
                  </a:cubicBezTo>
                  <a:cubicBezTo>
                    <a:pt x="58" y="36"/>
                    <a:pt x="59" y="36"/>
                    <a:pt x="59" y="36"/>
                  </a:cubicBezTo>
                  <a:cubicBezTo>
                    <a:pt x="59" y="36"/>
                    <a:pt x="60" y="37"/>
                    <a:pt x="61" y="36"/>
                  </a:cubicBezTo>
                  <a:cubicBezTo>
                    <a:pt x="62" y="35"/>
                    <a:pt x="61" y="33"/>
                    <a:pt x="61" y="31"/>
                  </a:cubicBezTo>
                  <a:cubicBezTo>
                    <a:pt x="61" y="30"/>
                    <a:pt x="60" y="31"/>
                    <a:pt x="61" y="30"/>
                  </a:cubicBezTo>
                  <a:cubicBezTo>
                    <a:pt x="61" y="29"/>
                    <a:pt x="61" y="28"/>
                    <a:pt x="62" y="27"/>
                  </a:cubicBezTo>
                  <a:cubicBezTo>
                    <a:pt x="62" y="26"/>
                    <a:pt x="62" y="26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1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7"/>
                    <a:pt x="59" y="26"/>
                    <a:pt x="59" y="25"/>
                  </a:cubicBezTo>
                  <a:cubicBezTo>
                    <a:pt x="60" y="24"/>
                    <a:pt x="60" y="25"/>
                    <a:pt x="61" y="24"/>
                  </a:cubicBezTo>
                  <a:cubicBezTo>
                    <a:pt x="61" y="24"/>
                    <a:pt x="61" y="23"/>
                    <a:pt x="61" y="23"/>
                  </a:cubicBezTo>
                  <a:cubicBezTo>
                    <a:pt x="61" y="22"/>
                    <a:pt x="62" y="21"/>
                    <a:pt x="62" y="22"/>
                  </a:cubicBezTo>
                  <a:cubicBezTo>
                    <a:pt x="63" y="24"/>
                    <a:pt x="63" y="27"/>
                    <a:pt x="65" y="28"/>
                  </a:cubicBezTo>
                  <a:cubicBezTo>
                    <a:pt x="69" y="31"/>
                    <a:pt x="66" y="22"/>
                    <a:pt x="66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6" y="17"/>
                    <a:pt x="66" y="17"/>
                    <a:pt x="67" y="16"/>
                  </a:cubicBezTo>
                  <a:cubicBezTo>
                    <a:pt x="67" y="16"/>
                    <a:pt x="68" y="17"/>
                    <a:pt x="68" y="17"/>
                  </a:cubicBezTo>
                  <a:cubicBezTo>
                    <a:pt x="69" y="15"/>
                    <a:pt x="71" y="10"/>
                    <a:pt x="73" y="10"/>
                  </a:cubicBezTo>
                  <a:cubicBezTo>
                    <a:pt x="73" y="10"/>
                    <a:pt x="74" y="10"/>
                    <a:pt x="74" y="10"/>
                  </a:cubicBezTo>
                  <a:cubicBezTo>
                    <a:pt x="76" y="10"/>
                    <a:pt x="76" y="11"/>
                    <a:pt x="78" y="12"/>
                  </a:cubicBezTo>
                  <a:cubicBezTo>
                    <a:pt x="79" y="12"/>
                    <a:pt x="80" y="13"/>
                    <a:pt x="80" y="14"/>
                  </a:cubicBezTo>
                  <a:cubicBezTo>
                    <a:pt x="80" y="14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2" y="13"/>
                    <a:pt x="82" y="14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5" y="13"/>
                    <a:pt x="87" y="14"/>
                    <a:pt x="89" y="13"/>
                  </a:cubicBezTo>
                  <a:cubicBezTo>
                    <a:pt x="89" y="13"/>
                    <a:pt x="88" y="11"/>
                    <a:pt x="89" y="11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1" y="10"/>
                    <a:pt x="90" y="11"/>
                    <a:pt x="91" y="12"/>
                  </a:cubicBezTo>
                  <a:cubicBezTo>
                    <a:pt x="92" y="12"/>
                    <a:pt x="93" y="10"/>
                    <a:pt x="94" y="10"/>
                  </a:cubicBezTo>
                  <a:cubicBezTo>
                    <a:pt x="94" y="10"/>
                    <a:pt x="94" y="10"/>
                    <a:pt x="95" y="10"/>
                  </a:cubicBezTo>
                  <a:cubicBezTo>
                    <a:pt x="95" y="10"/>
                    <a:pt x="94" y="9"/>
                    <a:pt x="94" y="9"/>
                  </a:cubicBezTo>
                  <a:cubicBezTo>
                    <a:pt x="95" y="9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0" y="8"/>
                    <a:pt x="101" y="9"/>
                    <a:pt x="103" y="10"/>
                  </a:cubicBezTo>
                  <a:cubicBezTo>
                    <a:pt x="103" y="10"/>
                    <a:pt x="103" y="12"/>
                    <a:pt x="103" y="12"/>
                  </a:cubicBezTo>
                  <a:cubicBezTo>
                    <a:pt x="106" y="13"/>
                    <a:pt x="108" y="13"/>
                    <a:pt x="110" y="14"/>
                  </a:cubicBezTo>
                  <a:cubicBezTo>
                    <a:pt x="111" y="15"/>
                    <a:pt x="113" y="16"/>
                    <a:pt x="114" y="17"/>
                  </a:cubicBezTo>
                  <a:cubicBezTo>
                    <a:pt x="115" y="17"/>
                    <a:pt x="114" y="16"/>
                    <a:pt x="114" y="16"/>
                  </a:cubicBezTo>
                  <a:cubicBezTo>
                    <a:pt x="118" y="18"/>
                    <a:pt x="122" y="20"/>
                    <a:pt x="126" y="23"/>
                  </a:cubicBezTo>
                  <a:cubicBezTo>
                    <a:pt x="127" y="23"/>
                    <a:pt x="128" y="24"/>
                    <a:pt x="130" y="24"/>
                  </a:cubicBezTo>
                  <a:cubicBezTo>
                    <a:pt x="130" y="25"/>
                    <a:pt x="131" y="25"/>
                    <a:pt x="131" y="25"/>
                  </a:cubicBezTo>
                  <a:close/>
                  <a:moveTo>
                    <a:pt x="139" y="83"/>
                  </a:moveTo>
                  <a:cubicBezTo>
                    <a:pt x="139" y="83"/>
                    <a:pt x="139" y="83"/>
                    <a:pt x="139" y="83"/>
                  </a:cubicBezTo>
                  <a:cubicBezTo>
                    <a:pt x="139" y="83"/>
                    <a:pt x="138" y="83"/>
                    <a:pt x="138" y="84"/>
                  </a:cubicBezTo>
                  <a:cubicBezTo>
                    <a:pt x="138" y="85"/>
                    <a:pt x="138" y="86"/>
                    <a:pt x="138" y="87"/>
                  </a:cubicBezTo>
                  <a:cubicBezTo>
                    <a:pt x="138" y="87"/>
                    <a:pt x="138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8" y="88"/>
                    <a:pt x="137" y="87"/>
                  </a:cubicBezTo>
                  <a:cubicBezTo>
                    <a:pt x="137" y="87"/>
                    <a:pt x="136" y="88"/>
                    <a:pt x="136" y="88"/>
                  </a:cubicBezTo>
                  <a:cubicBezTo>
                    <a:pt x="136" y="87"/>
                    <a:pt x="137" y="86"/>
                    <a:pt x="137" y="86"/>
                  </a:cubicBezTo>
                  <a:cubicBezTo>
                    <a:pt x="136" y="85"/>
                    <a:pt x="135" y="85"/>
                    <a:pt x="135" y="85"/>
                  </a:cubicBezTo>
                  <a:cubicBezTo>
                    <a:pt x="134" y="85"/>
                    <a:pt x="134" y="84"/>
                    <a:pt x="133" y="83"/>
                  </a:cubicBezTo>
                  <a:cubicBezTo>
                    <a:pt x="133" y="82"/>
                    <a:pt x="133" y="84"/>
                    <a:pt x="133" y="82"/>
                  </a:cubicBezTo>
                  <a:cubicBezTo>
                    <a:pt x="133" y="81"/>
                    <a:pt x="134" y="82"/>
                    <a:pt x="134" y="82"/>
                  </a:cubicBezTo>
                  <a:cubicBezTo>
                    <a:pt x="135" y="81"/>
                    <a:pt x="134" y="82"/>
                    <a:pt x="135" y="83"/>
                  </a:cubicBezTo>
                  <a:cubicBezTo>
                    <a:pt x="135" y="84"/>
                    <a:pt x="136" y="82"/>
                    <a:pt x="136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9" y="82"/>
                    <a:pt x="139" y="83"/>
                  </a:cubicBezTo>
                  <a:close/>
                  <a:moveTo>
                    <a:pt x="34" y="128"/>
                  </a:moveTo>
                  <a:cubicBezTo>
                    <a:pt x="33" y="127"/>
                    <a:pt x="31" y="127"/>
                    <a:pt x="30" y="126"/>
                  </a:cubicBezTo>
                  <a:cubicBezTo>
                    <a:pt x="30" y="125"/>
                    <a:pt x="30" y="125"/>
                    <a:pt x="30" y="124"/>
                  </a:cubicBezTo>
                  <a:cubicBezTo>
                    <a:pt x="30" y="123"/>
                    <a:pt x="29" y="122"/>
                    <a:pt x="29" y="121"/>
                  </a:cubicBezTo>
                  <a:cubicBezTo>
                    <a:pt x="29" y="121"/>
                    <a:pt x="28" y="120"/>
                    <a:pt x="28" y="120"/>
                  </a:cubicBezTo>
                  <a:cubicBezTo>
                    <a:pt x="28" y="117"/>
                    <a:pt x="27" y="114"/>
                    <a:pt x="27" y="112"/>
                  </a:cubicBezTo>
                  <a:cubicBezTo>
                    <a:pt x="27" y="108"/>
                    <a:pt x="27" y="104"/>
                    <a:pt x="25" y="100"/>
                  </a:cubicBezTo>
                  <a:cubicBezTo>
                    <a:pt x="24" y="95"/>
                    <a:pt x="23" y="98"/>
                    <a:pt x="21" y="92"/>
                  </a:cubicBez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8" y="86"/>
                    <a:pt x="18" y="85"/>
                  </a:cubicBezTo>
                  <a:cubicBezTo>
                    <a:pt x="18" y="84"/>
                    <a:pt x="18" y="83"/>
                    <a:pt x="18" y="82"/>
                  </a:cubicBezTo>
                  <a:cubicBezTo>
                    <a:pt x="17" y="80"/>
                    <a:pt x="18" y="80"/>
                    <a:pt x="19" y="79"/>
                  </a:cubicBezTo>
                  <a:cubicBezTo>
                    <a:pt x="19" y="79"/>
                    <a:pt x="19" y="79"/>
                    <a:pt x="19" y="78"/>
                  </a:cubicBezTo>
                  <a:cubicBezTo>
                    <a:pt x="19" y="78"/>
                    <a:pt x="19" y="78"/>
                    <a:pt x="19" y="77"/>
                  </a:cubicBezTo>
                  <a:cubicBezTo>
                    <a:pt x="19" y="76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7" y="74"/>
                    <a:pt x="17" y="73"/>
                  </a:cubicBezTo>
                  <a:cubicBezTo>
                    <a:pt x="16" y="72"/>
                    <a:pt x="15" y="70"/>
                    <a:pt x="14" y="69"/>
                  </a:cubicBezTo>
                  <a:cubicBezTo>
                    <a:pt x="13" y="68"/>
                    <a:pt x="12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8" y="66"/>
                    <a:pt x="6" y="67"/>
                    <a:pt x="5" y="64"/>
                  </a:cubicBezTo>
                  <a:cubicBezTo>
                    <a:pt x="4" y="60"/>
                    <a:pt x="4" y="61"/>
                    <a:pt x="3" y="59"/>
                  </a:cubicBezTo>
                  <a:cubicBezTo>
                    <a:pt x="3" y="58"/>
                    <a:pt x="4" y="58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9"/>
                    <a:pt x="4" y="60"/>
                    <a:pt x="3" y="61"/>
                  </a:cubicBezTo>
                  <a:cubicBezTo>
                    <a:pt x="2" y="62"/>
                    <a:pt x="2" y="59"/>
                    <a:pt x="2" y="56"/>
                  </a:cubicBezTo>
                  <a:cubicBezTo>
                    <a:pt x="2" y="55"/>
                    <a:pt x="2" y="54"/>
                    <a:pt x="1" y="54"/>
                  </a:cubicBezTo>
                  <a:cubicBezTo>
                    <a:pt x="0" y="52"/>
                    <a:pt x="0" y="52"/>
                    <a:pt x="0" y="50"/>
                  </a:cubicBezTo>
                  <a:cubicBezTo>
                    <a:pt x="0" y="49"/>
                    <a:pt x="3" y="44"/>
                    <a:pt x="4" y="43"/>
                  </a:cubicBezTo>
                  <a:cubicBezTo>
                    <a:pt x="4" y="42"/>
                    <a:pt x="3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4" y="39"/>
                    <a:pt x="5" y="39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5" y="37"/>
                    <a:pt x="4" y="38"/>
                    <a:pt x="4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6"/>
                    <a:pt x="1" y="37"/>
                    <a:pt x="0" y="38"/>
                  </a:cubicBezTo>
                  <a:cubicBezTo>
                    <a:pt x="1" y="36"/>
                    <a:pt x="2" y="33"/>
                    <a:pt x="3" y="31"/>
                  </a:cubicBezTo>
                  <a:cubicBezTo>
                    <a:pt x="5" y="28"/>
                    <a:pt x="6" y="27"/>
                    <a:pt x="11" y="24"/>
                  </a:cubicBezTo>
                  <a:cubicBezTo>
                    <a:pt x="14" y="22"/>
                    <a:pt x="15" y="22"/>
                    <a:pt x="19" y="20"/>
                  </a:cubicBezTo>
                  <a:cubicBezTo>
                    <a:pt x="20" y="19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9"/>
                    <a:pt x="20" y="20"/>
                    <a:pt x="20" y="19"/>
                  </a:cubicBezTo>
                  <a:cubicBezTo>
                    <a:pt x="19" y="18"/>
                    <a:pt x="22" y="15"/>
                    <a:pt x="23" y="15"/>
                  </a:cubicBezTo>
                  <a:cubicBezTo>
                    <a:pt x="24" y="14"/>
                    <a:pt x="24" y="15"/>
                    <a:pt x="26" y="15"/>
                  </a:cubicBezTo>
                  <a:cubicBezTo>
                    <a:pt x="26" y="15"/>
                    <a:pt x="27" y="14"/>
                    <a:pt x="28" y="14"/>
                  </a:cubicBezTo>
                  <a:cubicBezTo>
                    <a:pt x="28" y="14"/>
                    <a:pt x="28" y="16"/>
                    <a:pt x="27" y="17"/>
                  </a:cubicBezTo>
                  <a:cubicBezTo>
                    <a:pt x="27" y="17"/>
                    <a:pt x="26" y="19"/>
                    <a:pt x="26" y="18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9" y="12"/>
                    <a:pt x="31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4" y="11"/>
                    <a:pt x="34" y="9"/>
                    <a:pt x="34" y="9"/>
                  </a:cubicBezTo>
                  <a:cubicBezTo>
                    <a:pt x="35" y="9"/>
                    <a:pt x="35" y="10"/>
                    <a:pt x="36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7"/>
                    <a:pt x="38" y="7"/>
                  </a:cubicBezTo>
                  <a:cubicBezTo>
                    <a:pt x="40" y="4"/>
                    <a:pt x="43" y="2"/>
                    <a:pt x="46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8" y="3"/>
                    <a:pt x="50" y="3"/>
                    <a:pt x="51" y="2"/>
                  </a:cubicBezTo>
                  <a:cubicBezTo>
                    <a:pt x="52" y="2"/>
                    <a:pt x="54" y="1"/>
                    <a:pt x="56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59" y="0"/>
                    <a:pt x="59" y="1"/>
                    <a:pt x="61" y="1"/>
                  </a:cubicBezTo>
                  <a:cubicBezTo>
                    <a:pt x="61" y="1"/>
                    <a:pt x="61" y="3"/>
                    <a:pt x="61" y="3"/>
                  </a:cubicBezTo>
                  <a:cubicBezTo>
                    <a:pt x="57" y="4"/>
                    <a:pt x="60" y="6"/>
                    <a:pt x="56" y="9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7" y="12"/>
                    <a:pt x="56" y="12"/>
                    <a:pt x="56" y="13"/>
                  </a:cubicBezTo>
                  <a:cubicBezTo>
                    <a:pt x="52" y="13"/>
                    <a:pt x="52" y="15"/>
                    <a:pt x="50" y="16"/>
                  </a:cubicBezTo>
                  <a:cubicBezTo>
                    <a:pt x="46" y="19"/>
                    <a:pt x="48" y="22"/>
                    <a:pt x="45" y="22"/>
                  </a:cubicBezTo>
                  <a:cubicBezTo>
                    <a:pt x="44" y="22"/>
                    <a:pt x="43" y="21"/>
                    <a:pt x="43" y="18"/>
                  </a:cubicBezTo>
                  <a:cubicBezTo>
                    <a:pt x="43" y="18"/>
                    <a:pt x="44" y="17"/>
                    <a:pt x="44" y="17"/>
                  </a:cubicBezTo>
                  <a:cubicBezTo>
                    <a:pt x="44" y="14"/>
                    <a:pt x="45" y="15"/>
                    <a:pt x="45" y="13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4" y="8"/>
                    <a:pt x="43" y="8"/>
                    <a:pt x="42" y="8"/>
                  </a:cubicBezTo>
                  <a:cubicBezTo>
                    <a:pt x="42" y="8"/>
                    <a:pt x="42" y="6"/>
                    <a:pt x="42" y="6"/>
                  </a:cubicBezTo>
                  <a:cubicBezTo>
                    <a:pt x="40" y="7"/>
                    <a:pt x="38" y="9"/>
                    <a:pt x="37" y="11"/>
                  </a:cubicBezTo>
                  <a:cubicBezTo>
                    <a:pt x="36" y="12"/>
                    <a:pt x="38" y="11"/>
                    <a:pt x="38" y="11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8"/>
                    <a:pt x="39" y="18"/>
                  </a:cubicBezTo>
                  <a:cubicBezTo>
                    <a:pt x="39" y="18"/>
                    <a:pt x="39" y="17"/>
                    <a:pt x="38" y="18"/>
                  </a:cubicBezTo>
                  <a:cubicBezTo>
                    <a:pt x="38" y="18"/>
                    <a:pt x="38" y="19"/>
                    <a:pt x="38" y="20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5" y="22"/>
                  </a:cubicBezTo>
                  <a:cubicBezTo>
                    <a:pt x="35" y="22"/>
                    <a:pt x="35" y="21"/>
                    <a:pt x="35" y="20"/>
                  </a:cubicBezTo>
                  <a:cubicBezTo>
                    <a:pt x="34" y="19"/>
                    <a:pt x="35" y="20"/>
                    <a:pt x="34" y="20"/>
                  </a:cubicBezTo>
                  <a:cubicBezTo>
                    <a:pt x="34" y="20"/>
                    <a:pt x="33" y="21"/>
                    <a:pt x="33" y="20"/>
                  </a:cubicBezTo>
                  <a:cubicBezTo>
                    <a:pt x="33" y="18"/>
                    <a:pt x="33" y="19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2" y="19"/>
                    <a:pt x="32" y="18"/>
                    <a:pt x="32" y="19"/>
                  </a:cubicBezTo>
                  <a:cubicBezTo>
                    <a:pt x="31" y="20"/>
                    <a:pt x="32" y="21"/>
                    <a:pt x="32" y="21"/>
                  </a:cubicBezTo>
                  <a:cubicBezTo>
                    <a:pt x="31" y="22"/>
                    <a:pt x="30" y="21"/>
                    <a:pt x="29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3"/>
                    <a:pt x="25" y="25"/>
                    <a:pt x="24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9"/>
                    <a:pt x="27" y="30"/>
                    <a:pt x="27" y="31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28"/>
                    <a:pt x="30" y="28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4" y="21"/>
                    <a:pt x="34" y="21"/>
                    <a:pt x="35" y="24"/>
                  </a:cubicBezTo>
                  <a:cubicBezTo>
                    <a:pt x="35" y="25"/>
                    <a:pt x="36" y="22"/>
                    <a:pt x="37" y="22"/>
                  </a:cubicBezTo>
                  <a:cubicBezTo>
                    <a:pt x="37" y="23"/>
                    <a:pt x="37" y="25"/>
                    <a:pt x="37" y="26"/>
                  </a:cubicBezTo>
                  <a:cubicBezTo>
                    <a:pt x="37" y="27"/>
                    <a:pt x="38" y="27"/>
                    <a:pt x="38" y="28"/>
                  </a:cubicBezTo>
                  <a:cubicBezTo>
                    <a:pt x="38" y="29"/>
                    <a:pt x="37" y="31"/>
                    <a:pt x="37" y="32"/>
                  </a:cubicBezTo>
                  <a:cubicBezTo>
                    <a:pt x="37" y="33"/>
                    <a:pt x="38" y="32"/>
                    <a:pt x="38" y="32"/>
                  </a:cubicBezTo>
                  <a:cubicBezTo>
                    <a:pt x="39" y="33"/>
                    <a:pt x="39" y="34"/>
                    <a:pt x="38" y="34"/>
                  </a:cubicBezTo>
                  <a:cubicBezTo>
                    <a:pt x="37" y="35"/>
                    <a:pt x="36" y="36"/>
                    <a:pt x="35" y="35"/>
                  </a:cubicBezTo>
                  <a:cubicBezTo>
                    <a:pt x="34" y="34"/>
                    <a:pt x="36" y="33"/>
                    <a:pt x="36" y="32"/>
                  </a:cubicBezTo>
                  <a:cubicBezTo>
                    <a:pt x="35" y="31"/>
                    <a:pt x="34" y="31"/>
                    <a:pt x="33" y="32"/>
                  </a:cubicBezTo>
                  <a:cubicBezTo>
                    <a:pt x="32" y="33"/>
                    <a:pt x="32" y="35"/>
                    <a:pt x="32" y="36"/>
                  </a:cubicBezTo>
                  <a:cubicBezTo>
                    <a:pt x="33" y="36"/>
                    <a:pt x="34" y="35"/>
                    <a:pt x="34" y="36"/>
                  </a:cubicBezTo>
                  <a:cubicBezTo>
                    <a:pt x="34" y="39"/>
                    <a:pt x="32" y="39"/>
                    <a:pt x="31" y="39"/>
                  </a:cubicBezTo>
                  <a:cubicBezTo>
                    <a:pt x="31" y="39"/>
                    <a:pt x="30" y="38"/>
                    <a:pt x="30" y="39"/>
                  </a:cubicBezTo>
                  <a:cubicBezTo>
                    <a:pt x="28" y="41"/>
                    <a:pt x="26" y="43"/>
                    <a:pt x="24" y="45"/>
                  </a:cubicBezTo>
                  <a:cubicBezTo>
                    <a:pt x="24" y="45"/>
                    <a:pt x="24" y="46"/>
                    <a:pt x="23" y="48"/>
                  </a:cubicBezTo>
                  <a:cubicBezTo>
                    <a:pt x="23" y="49"/>
                    <a:pt x="22" y="49"/>
                    <a:pt x="22" y="49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19" y="54"/>
                    <a:pt x="19" y="55"/>
                    <a:pt x="20" y="55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6"/>
                    <a:pt x="21" y="58"/>
                    <a:pt x="21" y="58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8"/>
                    <a:pt x="20" y="57"/>
                    <a:pt x="20" y="56"/>
                  </a:cubicBezTo>
                  <a:cubicBezTo>
                    <a:pt x="20" y="56"/>
                    <a:pt x="20" y="57"/>
                    <a:pt x="19" y="57"/>
                  </a:cubicBezTo>
                  <a:cubicBezTo>
                    <a:pt x="16" y="58"/>
                    <a:pt x="20" y="55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6" y="54"/>
                    <a:pt x="15" y="54"/>
                  </a:cubicBezTo>
                  <a:cubicBezTo>
                    <a:pt x="12" y="55"/>
                    <a:pt x="10" y="55"/>
                    <a:pt x="10" y="62"/>
                  </a:cubicBezTo>
                  <a:cubicBezTo>
                    <a:pt x="10" y="63"/>
                    <a:pt x="11" y="64"/>
                    <a:pt x="12" y="64"/>
                  </a:cubicBezTo>
                  <a:cubicBezTo>
                    <a:pt x="12" y="64"/>
                    <a:pt x="13" y="63"/>
                    <a:pt x="13" y="62"/>
                  </a:cubicBezTo>
                  <a:cubicBezTo>
                    <a:pt x="14" y="62"/>
                    <a:pt x="13" y="61"/>
                    <a:pt x="14" y="61"/>
                  </a:cubicBezTo>
                  <a:cubicBezTo>
                    <a:pt x="15" y="61"/>
                    <a:pt x="15" y="60"/>
                    <a:pt x="15" y="61"/>
                  </a:cubicBezTo>
                  <a:cubicBezTo>
                    <a:pt x="15" y="61"/>
                    <a:pt x="15" y="62"/>
                    <a:pt x="15" y="62"/>
                  </a:cubicBezTo>
                  <a:cubicBezTo>
                    <a:pt x="15" y="64"/>
                    <a:pt x="14" y="64"/>
                    <a:pt x="14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6" y="68"/>
                    <a:pt x="16" y="69"/>
                  </a:cubicBezTo>
                  <a:cubicBezTo>
                    <a:pt x="16" y="70"/>
                    <a:pt x="16" y="71"/>
                    <a:pt x="17" y="72"/>
                  </a:cubicBezTo>
                  <a:cubicBezTo>
                    <a:pt x="19" y="72"/>
                    <a:pt x="20" y="68"/>
                    <a:pt x="22" y="70"/>
                  </a:cubicBezTo>
                  <a:cubicBezTo>
                    <a:pt x="24" y="71"/>
                    <a:pt x="26" y="71"/>
                    <a:pt x="28" y="70"/>
                  </a:cubicBezTo>
                  <a:cubicBezTo>
                    <a:pt x="29" y="70"/>
                    <a:pt x="29" y="68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9"/>
                    <a:pt x="28" y="71"/>
                    <a:pt x="29" y="73"/>
                  </a:cubicBezTo>
                  <a:cubicBezTo>
                    <a:pt x="29" y="74"/>
                    <a:pt x="30" y="75"/>
                    <a:pt x="31" y="76"/>
                  </a:cubicBezTo>
                  <a:cubicBezTo>
                    <a:pt x="32" y="76"/>
                    <a:pt x="33" y="76"/>
                    <a:pt x="34" y="76"/>
                  </a:cubicBezTo>
                  <a:cubicBezTo>
                    <a:pt x="38" y="79"/>
                    <a:pt x="36" y="81"/>
                    <a:pt x="41" y="85"/>
                  </a:cubicBezTo>
                  <a:cubicBezTo>
                    <a:pt x="43" y="86"/>
                    <a:pt x="43" y="87"/>
                    <a:pt x="43" y="89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2" y="94"/>
                    <a:pt x="42" y="94"/>
                    <a:pt x="42" y="95"/>
                  </a:cubicBezTo>
                  <a:cubicBezTo>
                    <a:pt x="41" y="98"/>
                    <a:pt x="43" y="102"/>
                    <a:pt x="41" y="106"/>
                  </a:cubicBezTo>
                  <a:cubicBezTo>
                    <a:pt x="40" y="107"/>
                    <a:pt x="39" y="106"/>
                    <a:pt x="38" y="107"/>
                  </a:cubicBezTo>
                  <a:cubicBezTo>
                    <a:pt x="38" y="108"/>
                    <a:pt x="38" y="109"/>
                    <a:pt x="38" y="110"/>
                  </a:cubicBezTo>
                  <a:cubicBezTo>
                    <a:pt x="38" y="112"/>
                    <a:pt x="37" y="114"/>
                    <a:pt x="37" y="115"/>
                  </a:cubicBezTo>
                  <a:cubicBezTo>
                    <a:pt x="37" y="116"/>
                    <a:pt x="37" y="117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5" y="119"/>
                    <a:pt x="36" y="119"/>
                    <a:pt x="36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4" y="119"/>
                    <a:pt x="34" y="120"/>
                  </a:cubicBezTo>
                  <a:cubicBezTo>
                    <a:pt x="33" y="120"/>
                    <a:pt x="34" y="121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5"/>
                    <a:pt x="34" y="126"/>
                  </a:cubicBezTo>
                  <a:cubicBezTo>
                    <a:pt x="34" y="127"/>
                    <a:pt x="34" y="128"/>
                    <a:pt x="34" y="128"/>
                  </a:cubicBezTo>
                  <a:close/>
                  <a:moveTo>
                    <a:pt x="132" y="85"/>
                  </a:moveTo>
                  <a:cubicBezTo>
                    <a:pt x="132" y="85"/>
                    <a:pt x="132" y="85"/>
                    <a:pt x="132" y="85"/>
                  </a:cubicBezTo>
                  <a:cubicBezTo>
                    <a:pt x="133" y="85"/>
                    <a:pt x="133" y="84"/>
                    <a:pt x="132" y="84"/>
                  </a:cubicBezTo>
                  <a:cubicBezTo>
                    <a:pt x="132" y="83"/>
                    <a:pt x="131" y="83"/>
                    <a:pt x="131" y="84"/>
                  </a:cubicBezTo>
                  <a:cubicBezTo>
                    <a:pt x="131" y="85"/>
                    <a:pt x="131" y="85"/>
                    <a:pt x="132" y="85"/>
                  </a:cubicBezTo>
                  <a:close/>
                  <a:moveTo>
                    <a:pt x="131" y="81"/>
                  </a:moveTo>
                  <a:cubicBezTo>
                    <a:pt x="131" y="81"/>
                    <a:pt x="130" y="82"/>
                    <a:pt x="131" y="82"/>
                  </a:cubicBezTo>
                  <a:cubicBezTo>
                    <a:pt x="131" y="82"/>
                    <a:pt x="132" y="82"/>
                    <a:pt x="132" y="82"/>
                  </a:cubicBezTo>
                  <a:cubicBezTo>
                    <a:pt x="132" y="81"/>
                    <a:pt x="133" y="79"/>
                    <a:pt x="132" y="79"/>
                  </a:cubicBezTo>
                  <a:cubicBezTo>
                    <a:pt x="131" y="78"/>
                    <a:pt x="131" y="79"/>
                    <a:pt x="131" y="81"/>
                  </a:cubicBezTo>
                  <a:close/>
                  <a:moveTo>
                    <a:pt x="126" y="84"/>
                  </a:moveTo>
                  <a:cubicBezTo>
                    <a:pt x="126" y="85"/>
                    <a:pt x="126" y="86"/>
                    <a:pt x="126" y="87"/>
                  </a:cubicBezTo>
                  <a:cubicBezTo>
                    <a:pt x="126" y="88"/>
                    <a:pt x="126" y="87"/>
                    <a:pt x="127" y="87"/>
                  </a:cubicBezTo>
                  <a:cubicBezTo>
                    <a:pt x="127" y="87"/>
                    <a:pt x="128" y="87"/>
                    <a:pt x="128" y="87"/>
                  </a:cubicBezTo>
                  <a:cubicBezTo>
                    <a:pt x="129" y="85"/>
                    <a:pt x="128" y="84"/>
                    <a:pt x="129" y="82"/>
                  </a:cubicBezTo>
                  <a:cubicBezTo>
                    <a:pt x="129" y="82"/>
                    <a:pt x="129" y="83"/>
                    <a:pt x="129" y="83"/>
                  </a:cubicBezTo>
                  <a:cubicBezTo>
                    <a:pt x="129" y="82"/>
                    <a:pt x="130" y="81"/>
                    <a:pt x="130" y="80"/>
                  </a:cubicBezTo>
                  <a:cubicBezTo>
                    <a:pt x="129" y="80"/>
                    <a:pt x="128" y="80"/>
                    <a:pt x="127" y="81"/>
                  </a:cubicBezTo>
                  <a:cubicBezTo>
                    <a:pt x="126" y="81"/>
                    <a:pt x="126" y="83"/>
                    <a:pt x="126" y="84"/>
                  </a:cubicBezTo>
                  <a:close/>
                  <a:moveTo>
                    <a:pt x="136" y="83"/>
                  </a:moveTo>
                  <a:cubicBezTo>
                    <a:pt x="137" y="82"/>
                    <a:pt x="138" y="83"/>
                    <a:pt x="137" y="85"/>
                  </a:cubicBezTo>
                  <a:cubicBezTo>
                    <a:pt x="135" y="86"/>
                    <a:pt x="135" y="84"/>
                    <a:pt x="136" y="83"/>
                  </a:cubicBezTo>
                  <a:close/>
                  <a:moveTo>
                    <a:pt x="122" y="85"/>
                  </a:moveTo>
                  <a:cubicBezTo>
                    <a:pt x="122" y="85"/>
                    <a:pt x="122" y="84"/>
                    <a:pt x="122" y="84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4" y="82"/>
                    <a:pt x="124" y="84"/>
                    <a:pt x="123" y="84"/>
                  </a:cubicBezTo>
                  <a:cubicBezTo>
                    <a:pt x="123" y="85"/>
                    <a:pt x="122" y="85"/>
                    <a:pt x="122" y="85"/>
                  </a:cubicBezTo>
                  <a:close/>
                  <a:moveTo>
                    <a:pt x="123" y="79"/>
                  </a:moveTo>
                  <a:cubicBezTo>
                    <a:pt x="122" y="80"/>
                    <a:pt x="121" y="80"/>
                    <a:pt x="121" y="81"/>
                  </a:cubicBezTo>
                  <a:cubicBezTo>
                    <a:pt x="120" y="84"/>
                    <a:pt x="121" y="85"/>
                    <a:pt x="122" y="86"/>
                  </a:cubicBezTo>
                  <a:cubicBezTo>
                    <a:pt x="123" y="86"/>
                    <a:pt x="124" y="87"/>
                    <a:pt x="124" y="86"/>
                  </a:cubicBezTo>
                  <a:cubicBezTo>
                    <a:pt x="125" y="86"/>
                    <a:pt x="126" y="82"/>
                    <a:pt x="126" y="81"/>
                  </a:cubicBezTo>
                  <a:cubicBezTo>
                    <a:pt x="126" y="79"/>
                    <a:pt x="126" y="81"/>
                    <a:pt x="126" y="80"/>
                  </a:cubicBezTo>
                  <a:cubicBezTo>
                    <a:pt x="126" y="79"/>
                    <a:pt x="127" y="78"/>
                    <a:pt x="127" y="78"/>
                  </a:cubicBezTo>
                  <a:cubicBezTo>
                    <a:pt x="127" y="77"/>
                    <a:pt x="126" y="76"/>
                    <a:pt x="126" y="76"/>
                  </a:cubicBezTo>
                  <a:cubicBezTo>
                    <a:pt x="126" y="75"/>
                    <a:pt x="125" y="75"/>
                    <a:pt x="125" y="76"/>
                  </a:cubicBezTo>
                  <a:cubicBezTo>
                    <a:pt x="124" y="77"/>
                    <a:pt x="124" y="78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lose/>
                  <a:moveTo>
                    <a:pt x="55" y="18"/>
                  </a:move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9" y="17"/>
                    <a:pt x="59" y="16"/>
                  </a:cubicBezTo>
                  <a:cubicBezTo>
                    <a:pt x="59" y="15"/>
                    <a:pt x="59" y="14"/>
                    <a:pt x="58" y="14"/>
                  </a:cubicBezTo>
                  <a:cubicBezTo>
                    <a:pt x="58" y="15"/>
                    <a:pt x="57" y="15"/>
                    <a:pt x="57" y="15"/>
                  </a:cubicBezTo>
                  <a:cubicBezTo>
                    <a:pt x="56" y="15"/>
                    <a:pt x="55" y="15"/>
                    <a:pt x="55" y="18"/>
                  </a:cubicBezTo>
                  <a:close/>
                  <a:moveTo>
                    <a:pt x="24" y="17"/>
                  </a:move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5" y="19"/>
                    <a:pt x="24" y="20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lose/>
                  <a:moveTo>
                    <a:pt x="30" y="69"/>
                  </a:move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8"/>
                    <a:pt x="29" y="69"/>
                    <a:pt x="30" y="69"/>
                  </a:cubicBezTo>
                  <a:close/>
                  <a:moveTo>
                    <a:pt x="22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7"/>
                  </a:cubicBezTo>
                  <a:cubicBezTo>
                    <a:pt x="22" y="57"/>
                    <a:pt x="22" y="57"/>
                    <a:pt x="21" y="57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0"/>
                    <a:pt x="22" y="59"/>
                  </a:cubicBezTo>
                  <a:close/>
                  <a:moveTo>
                    <a:pt x="21" y="65"/>
                  </a:moveTo>
                  <a:cubicBezTo>
                    <a:pt x="22" y="63"/>
                    <a:pt x="20" y="61"/>
                    <a:pt x="19" y="63"/>
                  </a:cubicBezTo>
                  <a:cubicBezTo>
                    <a:pt x="18" y="65"/>
                    <a:pt x="20" y="66"/>
                    <a:pt x="21" y="65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5"/>
                    <a:pt x="29" y="64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3"/>
                    <a:pt x="28" y="63"/>
                  </a:cubicBezTo>
                  <a:cubicBezTo>
                    <a:pt x="28" y="63"/>
                    <a:pt x="27" y="62"/>
                    <a:pt x="27" y="63"/>
                  </a:cubicBezTo>
                  <a:cubicBezTo>
                    <a:pt x="27" y="63"/>
                    <a:pt x="27" y="64"/>
                    <a:pt x="27" y="65"/>
                  </a:cubicBezTo>
                  <a:cubicBezTo>
                    <a:pt x="28" y="66"/>
                    <a:pt x="28" y="66"/>
                    <a:pt x="29" y="67"/>
                  </a:cubicBezTo>
                  <a:close/>
                  <a:moveTo>
                    <a:pt x="26" y="63"/>
                  </a:moveTo>
                  <a:cubicBezTo>
                    <a:pt x="25" y="63"/>
                    <a:pt x="25" y="62"/>
                    <a:pt x="24" y="62"/>
                  </a:cubicBezTo>
                  <a:cubicBezTo>
                    <a:pt x="24" y="62"/>
                    <a:pt x="24" y="62"/>
                    <a:pt x="23" y="62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2" y="62"/>
                    <a:pt x="23" y="63"/>
                    <a:pt x="22" y="63"/>
                  </a:cubicBezTo>
                  <a:cubicBezTo>
                    <a:pt x="22" y="63"/>
                    <a:pt x="22" y="63"/>
                    <a:pt x="21" y="63"/>
                  </a:cubicBezTo>
                  <a:cubicBezTo>
                    <a:pt x="21" y="63"/>
                    <a:pt x="21" y="64"/>
                    <a:pt x="21" y="64"/>
                  </a:cubicBezTo>
                  <a:cubicBezTo>
                    <a:pt x="22" y="64"/>
                    <a:pt x="23" y="64"/>
                    <a:pt x="24" y="64"/>
                  </a:cubicBezTo>
                  <a:cubicBezTo>
                    <a:pt x="25" y="64"/>
                    <a:pt x="26" y="65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6" y="62"/>
                    <a:pt x="26" y="63"/>
                    <a:pt x="26" y="63"/>
                  </a:cubicBezTo>
                  <a:close/>
                  <a:moveTo>
                    <a:pt x="22" y="60"/>
                  </a:moveTo>
                  <a:cubicBezTo>
                    <a:pt x="22" y="60"/>
                    <a:pt x="23" y="60"/>
                    <a:pt x="22" y="60"/>
                  </a:cubicBezTo>
                  <a:cubicBezTo>
                    <a:pt x="21" y="60"/>
                    <a:pt x="22" y="60"/>
                    <a:pt x="21" y="61"/>
                  </a:cubicBezTo>
                  <a:cubicBezTo>
                    <a:pt x="21" y="61"/>
                    <a:pt x="20" y="59"/>
                    <a:pt x="18" y="59"/>
                  </a:cubicBezTo>
                  <a:cubicBezTo>
                    <a:pt x="17" y="59"/>
                    <a:pt x="17" y="59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cubicBezTo>
                    <a:pt x="19" y="61"/>
                    <a:pt x="19" y="62"/>
                    <a:pt x="21" y="62"/>
                  </a:cubicBezTo>
                  <a:cubicBezTo>
                    <a:pt x="22" y="62"/>
                    <a:pt x="22" y="61"/>
                    <a:pt x="22" y="60"/>
                  </a:cubicBezTo>
                  <a:close/>
                  <a:moveTo>
                    <a:pt x="32" y="14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2" y="14"/>
                  </a:cubicBez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80" y="50"/>
                    <a:pt x="79" y="50"/>
                  </a:cubicBezTo>
                  <a:cubicBezTo>
                    <a:pt x="77" y="50"/>
                    <a:pt x="75" y="48"/>
                    <a:pt x="72" y="48"/>
                  </a:cubicBezTo>
                  <a:cubicBezTo>
                    <a:pt x="72" y="48"/>
                    <a:pt x="73" y="50"/>
                    <a:pt x="72" y="50"/>
                  </a:cubicBezTo>
                  <a:cubicBezTo>
                    <a:pt x="72" y="51"/>
                    <a:pt x="71" y="50"/>
                    <a:pt x="71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6"/>
                    <a:pt x="69" y="45"/>
                    <a:pt x="68" y="44"/>
                  </a:cubicBezTo>
                  <a:cubicBezTo>
                    <a:pt x="66" y="44"/>
                    <a:pt x="64" y="44"/>
                    <a:pt x="62" y="44"/>
                  </a:cubicBezTo>
                  <a:cubicBezTo>
                    <a:pt x="62" y="44"/>
                    <a:pt x="62" y="46"/>
                    <a:pt x="62" y="46"/>
                  </a:cubicBezTo>
                  <a:cubicBezTo>
                    <a:pt x="61" y="46"/>
                    <a:pt x="60" y="46"/>
                    <a:pt x="60" y="45"/>
                  </a:cubicBezTo>
                  <a:cubicBezTo>
                    <a:pt x="60" y="45"/>
                    <a:pt x="60" y="45"/>
                    <a:pt x="61" y="45"/>
                  </a:cubicBezTo>
                  <a:cubicBezTo>
                    <a:pt x="61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3"/>
                  </a:cubicBezTo>
                  <a:cubicBezTo>
                    <a:pt x="63" y="43"/>
                    <a:pt x="62" y="42"/>
                    <a:pt x="62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4" y="39"/>
                    <a:pt x="64" y="38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6" y="38"/>
                    <a:pt x="67" y="37"/>
                    <a:pt x="67" y="38"/>
                  </a:cubicBezTo>
                  <a:cubicBezTo>
                    <a:pt x="67" y="39"/>
                    <a:pt x="67" y="40"/>
                    <a:pt x="67" y="41"/>
                  </a:cubicBezTo>
                  <a:cubicBezTo>
                    <a:pt x="67" y="41"/>
                    <a:pt x="66" y="42"/>
                    <a:pt x="67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68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9" y="40"/>
                    <a:pt x="69" y="40"/>
                    <a:pt x="70" y="41"/>
                  </a:cubicBezTo>
                  <a:cubicBezTo>
                    <a:pt x="70" y="41"/>
                    <a:pt x="70" y="42"/>
                    <a:pt x="70" y="43"/>
                  </a:cubicBezTo>
                  <a:cubicBezTo>
                    <a:pt x="70" y="43"/>
                    <a:pt x="70" y="44"/>
                    <a:pt x="70" y="44"/>
                  </a:cubicBezTo>
                  <a:cubicBezTo>
                    <a:pt x="71" y="44"/>
                    <a:pt x="72" y="42"/>
                    <a:pt x="71" y="40"/>
                  </a:cubicBezTo>
                  <a:cubicBezTo>
                    <a:pt x="70" y="39"/>
                    <a:pt x="70" y="40"/>
                    <a:pt x="70" y="38"/>
                  </a:cubicBezTo>
                  <a:cubicBezTo>
                    <a:pt x="70" y="37"/>
                    <a:pt x="71" y="38"/>
                    <a:pt x="72" y="39"/>
                  </a:cubicBezTo>
                  <a:cubicBezTo>
                    <a:pt x="72" y="39"/>
                    <a:pt x="71" y="39"/>
                    <a:pt x="72" y="40"/>
                  </a:cubicBezTo>
                  <a:cubicBezTo>
                    <a:pt x="72" y="42"/>
                    <a:pt x="72" y="46"/>
                    <a:pt x="74" y="45"/>
                  </a:cubicBezTo>
                  <a:cubicBezTo>
                    <a:pt x="75" y="45"/>
                    <a:pt x="74" y="44"/>
                    <a:pt x="74" y="43"/>
                  </a:cubicBezTo>
                  <a:cubicBezTo>
                    <a:pt x="75" y="41"/>
                    <a:pt x="75" y="41"/>
                    <a:pt x="75" y="42"/>
                  </a:cubicBezTo>
                  <a:cubicBezTo>
                    <a:pt x="76" y="43"/>
                    <a:pt x="77" y="45"/>
                    <a:pt x="76" y="46"/>
                  </a:cubicBezTo>
                  <a:cubicBezTo>
                    <a:pt x="76" y="47"/>
                    <a:pt x="75" y="45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7" y="47"/>
                    <a:pt x="76" y="46"/>
                    <a:pt x="78" y="46"/>
                  </a:cubicBezTo>
                  <a:cubicBezTo>
                    <a:pt x="78" y="46"/>
                    <a:pt x="78" y="46"/>
                    <a:pt x="79" y="46"/>
                  </a:cubicBezTo>
                  <a:cubicBezTo>
                    <a:pt x="79" y="46"/>
                    <a:pt x="78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lose/>
                  <a:moveTo>
                    <a:pt x="91" y="58"/>
                  </a:moveTo>
                  <a:cubicBezTo>
                    <a:pt x="91" y="58"/>
                    <a:pt x="91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7"/>
                    <a:pt x="90" y="57"/>
                  </a:cubicBezTo>
                  <a:cubicBezTo>
                    <a:pt x="89" y="55"/>
                    <a:pt x="87" y="54"/>
                    <a:pt x="88" y="53"/>
                  </a:cubicBezTo>
                  <a:cubicBezTo>
                    <a:pt x="89" y="51"/>
                    <a:pt x="89" y="56"/>
                    <a:pt x="91" y="57"/>
                  </a:cubicBezTo>
                  <a:cubicBezTo>
                    <a:pt x="91" y="57"/>
                    <a:pt x="91" y="57"/>
                    <a:pt x="91" y="58"/>
                  </a:cubicBezTo>
                  <a:close/>
                  <a:moveTo>
                    <a:pt x="87" y="98"/>
                  </a:moveTo>
                  <a:cubicBezTo>
                    <a:pt x="86" y="99"/>
                    <a:pt x="85" y="99"/>
                    <a:pt x="85" y="101"/>
                  </a:cubicBezTo>
                  <a:cubicBezTo>
                    <a:pt x="85" y="102"/>
                    <a:pt x="85" y="103"/>
                    <a:pt x="85" y="105"/>
                  </a:cubicBezTo>
                  <a:cubicBezTo>
                    <a:pt x="85" y="105"/>
                    <a:pt x="85" y="105"/>
                    <a:pt x="85" y="106"/>
                  </a:cubicBezTo>
                  <a:cubicBezTo>
                    <a:pt x="85" y="107"/>
                    <a:pt x="84" y="109"/>
                    <a:pt x="84" y="111"/>
                  </a:cubicBezTo>
                  <a:cubicBezTo>
                    <a:pt x="85" y="111"/>
                    <a:pt x="86" y="112"/>
                    <a:pt x="86" y="111"/>
                  </a:cubicBezTo>
                  <a:cubicBezTo>
                    <a:pt x="87" y="110"/>
                    <a:pt x="87" y="108"/>
                    <a:pt x="88" y="106"/>
                  </a:cubicBezTo>
                  <a:cubicBezTo>
                    <a:pt x="88" y="103"/>
                    <a:pt x="89" y="102"/>
                    <a:pt x="89" y="99"/>
                  </a:cubicBezTo>
                  <a:cubicBezTo>
                    <a:pt x="89" y="97"/>
                    <a:pt x="89" y="97"/>
                    <a:pt x="88" y="96"/>
                  </a:cubicBezTo>
                  <a:cubicBezTo>
                    <a:pt x="88" y="96"/>
                    <a:pt x="87" y="98"/>
                    <a:pt x="87" y="98"/>
                  </a:cubicBezTo>
                  <a:close/>
                  <a:moveTo>
                    <a:pt x="130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29" y="73"/>
                    <a:pt x="129" y="75"/>
                    <a:pt x="128" y="75"/>
                  </a:cubicBezTo>
                  <a:cubicBezTo>
                    <a:pt x="128" y="75"/>
                    <a:pt x="128" y="73"/>
                    <a:pt x="128" y="73"/>
                  </a:cubicBezTo>
                  <a:cubicBezTo>
                    <a:pt x="128" y="74"/>
                    <a:pt x="128" y="75"/>
                    <a:pt x="128" y="76"/>
                  </a:cubicBezTo>
                  <a:cubicBezTo>
                    <a:pt x="128" y="76"/>
                    <a:pt x="129" y="76"/>
                    <a:pt x="129" y="76"/>
                  </a:cubicBezTo>
                  <a:cubicBezTo>
                    <a:pt x="129" y="76"/>
                    <a:pt x="129" y="77"/>
                    <a:pt x="129" y="77"/>
                  </a:cubicBezTo>
                  <a:cubicBezTo>
                    <a:pt x="129" y="77"/>
                    <a:pt x="130" y="77"/>
                    <a:pt x="130" y="77"/>
                  </a:cubicBezTo>
                  <a:cubicBezTo>
                    <a:pt x="132" y="77"/>
                    <a:pt x="131" y="73"/>
                    <a:pt x="130" y="73"/>
                  </a:cubicBezTo>
                  <a:cubicBezTo>
                    <a:pt x="130" y="73"/>
                    <a:pt x="130" y="73"/>
                    <a:pt x="130" y="73"/>
                  </a:cubicBezTo>
                  <a:close/>
                  <a:moveTo>
                    <a:pt x="125" y="75"/>
                  </a:moveTo>
                  <a:cubicBezTo>
                    <a:pt x="125" y="75"/>
                    <a:pt x="126" y="75"/>
                    <a:pt x="126" y="75"/>
                  </a:cubicBezTo>
                  <a:cubicBezTo>
                    <a:pt x="127" y="74"/>
                    <a:pt x="126" y="74"/>
                    <a:pt x="126" y="74"/>
                  </a:cubicBezTo>
                  <a:cubicBezTo>
                    <a:pt x="127" y="73"/>
                    <a:pt x="127" y="74"/>
                    <a:pt x="127" y="74"/>
                  </a:cubicBezTo>
                  <a:cubicBezTo>
                    <a:pt x="127" y="73"/>
                    <a:pt x="127" y="73"/>
                    <a:pt x="128" y="73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9" y="71"/>
                    <a:pt x="129" y="72"/>
                  </a:cubicBezTo>
                  <a:cubicBezTo>
                    <a:pt x="129" y="72"/>
                    <a:pt x="128" y="73"/>
                    <a:pt x="128" y="73"/>
                  </a:cubicBezTo>
                  <a:cubicBezTo>
                    <a:pt x="129" y="73"/>
                    <a:pt x="129" y="72"/>
                    <a:pt x="129" y="72"/>
                  </a:cubicBezTo>
                  <a:cubicBezTo>
                    <a:pt x="130" y="72"/>
                    <a:pt x="130" y="71"/>
                    <a:pt x="130" y="71"/>
                  </a:cubicBezTo>
                  <a:cubicBezTo>
                    <a:pt x="130" y="71"/>
                    <a:pt x="129" y="71"/>
                    <a:pt x="129" y="71"/>
                  </a:cubicBezTo>
                  <a:cubicBezTo>
                    <a:pt x="129" y="71"/>
                    <a:pt x="129" y="70"/>
                    <a:pt x="129" y="69"/>
                  </a:cubicBezTo>
                  <a:cubicBezTo>
                    <a:pt x="129" y="69"/>
                    <a:pt x="128" y="70"/>
                    <a:pt x="128" y="69"/>
                  </a:cubicBezTo>
                  <a:cubicBezTo>
                    <a:pt x="128" y="68"/>
                    <a:pt x="128" y="67"/>
                    <a:pt x="128" y="66"/>
                  </a:cubicBezTo>
                  <a:cubicBezTo>
                    <a:pt x="128" y="65"/>
                    <a:pt x="127" y="65"/>
                    <a:pt x="127" y="66"/>
                  </a:cubicBezTo>
                  <a:cubicBezTo>
                    <a:pt x="126" y="68"/>
                    <a:pt x="126" y="67"/>
                    <a:pt x="126" y="69"/>
                  </a:cubicBezTo>
                  <a:cubicBezTo>
                    <a:pt x="126" y="69"/>
                    <a:pt x="127" y="72"/>
                    <a:pt x="127" y="72"/>
                  </a:cubicBezTo>
                  <a:cubicBezTo>
                    <a:pt x="126" y="73"/>
                    <a:pt x="125" y="72"/>
                    <a:pt x="125" y="75"/>
                  </a:cubicBezTo>
                  <a:close/>
                  <a:moveTo>
                    <a:pt x="127" y="60"/>
                  </a:move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6" y="59"/>
                    <a:pt x="126" y="59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6" y="62"/>
                    <a:pt x="125" y="62"/>
                    <a:pt x="126" y="63"/>
                  </a:cubicBezTo>
                  <a:cubicBezTo>
                    <a:pt x="126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1"/>
                  </a:cubicBezTo>
                  <a:cubicBezTo>
                    <a:pt x="127" y="61"/>
                    <a:pt x="127" y="61"/>
                    <a:pt x="12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82"/>
            <p:cNvSpPr>
              <a:spLocks/>
            </p:cNvSpPr>
            <p:nvPr/>
          </p:nvSpPr>
          <p:spPr bwMode="auto">
            <a:xfrm>
              <a:off x="11421531" y="1504046"/>
              <a:ext cx="85301" cy="141879"/>
            </a:xfrm>
            <a:custGeom>
              <a:avLst/>
              <a:gdLst>
                <a:gd name="T0" fmla="*/ 4 w 45"/>
                <a:gd name="T1" fmla="*/ 46 h 75"/>
                <a:gd name="T2" fmla="*/ 4 w 45"/>
                <a:gd name="T3" fmla="*/ 40 h 75"/>
                <a:gd name="T4" fmla="*/ 9 w 45"/>
                <a:gd name="T5" fmla="*/ 40 h 75"/>
                <a:gd name="T6" fmla="*/ 6 w 45"/>
                <a:gd name="T7" fmla="*/ 30 h 75"/>
                <a:gd name="T8" fmla="*/ 12 w 45"/>
                <a:gd name="T9" fmla="*/ 11 h 75"/>
                <a:gd name="T10" fmla="*/ 45 w 45"/>
                <a:gd name="T11" fmla="*/ 11 h 75"/>
                <a:gd name="T12" fmla="*/ 41 w 45"/>
                <a:gd name="T13" fmla="*/ 19 h 75"/>
                <a:gd name="T14" fmla="*/ 27 w 45"/>
                <a:gd name="T15" fmla="*/ 13 h 75"/>
                <a:gd name="T16" fmla="*/ 15 w 45"/>
                <a:gd name="T17" fmla="*/ 29 h 75"/>
                <a:gd name="T18" fmla="*/ 18 w 45"/>
                <a:gd name="T19" fmla="*/ 39 h 75"/>
                <a:gd name="T20" fmla="*/ 19 w 45"/>
                <a:gd name="T21" fmla="*/ 40 h 75"/>
                <a:gd name="T22" fmla="*/ 31 w 45"/>
                <a:gd name="T23" fmla="*/ 40 h 75"/>
                <a:gd name="T24" fmla="*/ 31 w 45"/>
                <a:gd name="T25" fmla="*/ 46 h 75"/>
                <a:gd name="T26" fmla="*/ 21 w 45"/>
                <a:gd name="T27" fmla="*/ 46 h 75"/>
                <a:gd name="T28" fmla="*/ 23 w 45"/>
                <a:gd name="T29" fmla="*/ 51 h 75"/>
                <a:gd name="T30" fmla="*/ 17 w 45"/>
                <a:gd name="T31" fmla="*/ 69 h 75"/>
                <a:gd name="T32" fmla="*/ 38 w 45"/>
                <a:gd name="T33" fmla="*/ 69 h 75"/>
                <a:gd name="T34" fmla="*/ 38 w 45"/>
                <a:gd name="T35" fmla="*/ 75 h 75"/>
                <a:gd name="T36" fmla="*/ 0 w 45"/>
                <a:gd name="T37" fmla="*/ 75 h 75"/>
                <a:gd name="T38" fmla="*/ 0 w 45"/>
                <a:gd name="T39" fmla="*/ 69 h 75"/>
                <a:gd name="T40" fmla="*/ 3 w 45"/>
                <a:gd name="T41" fmla="*/ 69 h 75"/>
                <a:gd name="T42" fmla="*/ 14 w 45"/>
                <a:gd name="T43" fmla="*/ 53 h 75"/>
                <a:gd name="T44" fmla="*/ 12 w 45"/>
                <a:gd name="T45" fmla="*/ 46 h 75"/>
                <a:gd name="T46" fmla="*/ 4 w 45"/>
                <a:gd name="T47" fmla="*/ 4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5">
                  <a:moveTo>
                    <a:pt x="4" y="46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" y="37"/>
                    <a:pt x="6" y="34"/>
                    <a:pt x="6" y="30"/>
                  </a:cubicBezTo>
                  <a:cubicBezTo>
                    <a:pt x="5" y="23"/>
                    <a:pt x="7" y="16"/>
                    <a:pt x="12" y="11"/>
                  </a:cubicBezTo>
                  <a:cubicBezTo>
                    <a:pt x="22" y="0"/>
                    <a:pt x="39" y="5"/>
                    <a:pt x="45" y="11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7" y="14"/>
                    <a:pt x="34" y="13"/>
                    <a:pt x="27" y="13"/>
                  </a:cubicBezTo>
                  <a:cubicBezTo>
                    <a:pt x="19" y="13"/>
                    <a:pt x="14" y="19"/>
                    <a:pt x="15" y="29"/>
                  </a:cubicBezTo>
                  <a:cubicBezTo>
                    <a:pt x="15" y="32"/>
                    <a:pt x="17" y="36"/>
                    <a:pt x="18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4" y="57"/>
                    <a:pt x="22" y="65"/>
                    <a:pt x="1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0" y="66"/>
                    <a:pt x="16" y="62"/>
                    <a:pt x="14" y="53"/>
                  </a:cubicBezTo>
                  <a:cubicBezTo>
                    <a:pt x="14" y="51"/>
                    <a:pt x="13" y="49"/>
                    <a:pt x="12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83"/>
            <p:cNvSpPr>
              <a:spLocks/>
            </p:cNvSpPr>
            <p:nvPr/>
          </p:nvSpPr>
          <p:spPr bwMode="auto">
            <a:xfrm>
              <a:off x="11527722" y="1430060"/>
              <a:ext cx="120988" cy="132304"/>
            </a:xfrm>
            <a:custGeom>
              <a:avLst/>
              <a:gdLst>
                <a:gd name="T0" fmla="*/ 59 w 139"/>
                <a:gd name="T1" fmla="*/ 152 h 152"/>
                <a:gd name="T2" fmla="*/ 59 w 139"/>
                <a:gd name="T3" fmla="*/ 104 h 152"/>
                <a:gd name="T4" fmla="*/ 26 w 139"/>
                <a:gd name="T5" fmla="*/ 104 h 152"/>
                <a:gd name="T6" fmla="*/ 26 w 139"/>
                <a:gd name="T7" fmla="*/ 89 h 152"/>
                <a:gd name="T8" fmla="*/ 59 w 139"/>
                <a:gd name="T9" fmla="*/ 89 h 152"/>
                <a:gd name="T10" fmla="*/ 59 w 139"/>
                <a:gd name="T11" fmla="*/ 78 h 152"/>
                <a:gd name="T12" fmla="*/ 26 w 139"/>
                <a:gd name="T13" fmla="*/ 78 h 152"/>
                <a:gd name="T14" fmla="*/ 26 w 139"/>
                <a:gd name="T15" fmla="*/ 65 h 152"/>
                <a:gd name="T16" fmla="*/ 56 w 139"/>
                <a:gd name="T17" fmla="*/ 65 h 152"/>
                <a:gd name="T18" fmla="*/ 0 w 139"/>
                <a:gd name="T19" fmla="*/ 0 h 152"/>
                <a:gd name="T20" fmla="*/ 24 w 139"/>
                <a:gd name="T21" fmla="*/ 0 h 152"/>
                <a:gd name="T22" fmla="*/ 69 w 139"/>
                <a:gd name="T23" fmla="*/ 50 h 152"/>
                <a:gd name="T24" fmla="*/ 115 w 139"/>
                <a:gd name="T25" fmla="*/ 0 h 152"/>
                <a:gd name="T26" fmla="*/ 139 w 139"/>
                <a:gd name="T27" fmla="*/ 0 h 152"/>
                <a:gd name="T28" fmla="*/ 80 w 139"/>
                <a:gd name="T29" fmla="*/ 65 h 152"/>
                <a:gd name="T30" fmla="*/ 113 w 139"/>
                <a:gd name="T31" fmla="*/ 65 h 152"/>
                <a:gd name="T32" fmla="*/ 113 w 139"/>
                <a:gd name="T33" fmla="*/ 78 h 152"/>
                <a:gd name="T34" fmla="*/ 78 w 139"/>
                <a:gd name="T35" fmla="*/ 78 h 152"/>
                <a:gd name="T36" fmla="*/ 78 w 139"/>
                <a:gd name="T37" fmla="*/ 89 h 152"/>
                <a:gd name="T38" fmla="*/ 113 w 139"/>
                <a:gd name="T39" fmla="*/ 89 h 152"/>
                <a:gd name="T40" fmla="*/ 113 w 139"/>
                <a:gd name="T41" fmla="*/ 104 h 152"/>
                <a:gd name="T42" fmla="*/ 78 w 139"/>
                <a:gd name="T43" fmla="*/ 104 h 152"/>
                <a:gd name="T44" fmla="*/ 78 w 139"/>
                <a:gd name="T45" fmla="*/ 152 h 152"/>
                <a:gd name="T46" fmla="*/ 59 w 139"/>
                <a:gd name="T47" fmla="*/ 152 h 152"/>
                <a:gd name="T48" fmla="*/ 59 w 139"/>
                <a:gd name="T4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52">
                  <a:moveTo>
                    <a:pt x="59" y="152"/>
                  </a:moveTo>
                  <a:lnTo>
                    <a:pt x="59" y="104"/>
                  </a:lnTo>
                  <a:lnTo>
                    <a:pt x="26" y="104"/>
                  </a:lnTo>
                  <a:lnTo>
                    <a:pt x="26" y="89"/>
                  </a:lnTo>
                  <a:lnTo>
                    <a:pt x="59" y="89"/>
                  </a:lnTo>
                  <a:lnTo>
                    <a:pt x="59" y="78"/>
                  </a:lnTo>
                  <a:lnTo>
                    <a:pt x="26" y="78"/>
                  </a:lnTo>
                  <a:lnTo>
                    <a:pt x="26" y="65"/>
                  </a:lnTo>
                  <a:lnTo>
                    <a:pt x="56" y="6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9" y="50"/>
                  </a:lnTo>
                  <a:lnTo>
                    <a:pt x="115" y="0"/>
                  </a:lnTo>
                  <a:lnTo>
                    <a:pt x="139" y="0"/>
                  </a:lnTo>
                  <a:lnTo>
                    <a:pt x="80" y="65"/>
                  </a:lnTo>
                  <a:lnTo>
                    <a:pt x="113" y="65"/>
                  </a:lnTo>
                  <a:lnTo>
                    <a:pt x="113" y="78"/>
                  </a:lnTo>
                  <a:lnTo>
                    <a:pt x="78" y="78"/>
                  </a:lnTo>
                  <a:lnTo>
                    <a:pt x="78" y="89"/>
                  </a:lnTo>
                  <a:lnTo>
                    <a:pt x="113" y="89"/>
                  </a:lnTo>
                  <a:lnTo>
                    <a:pt x="113" y="104"/>
                  </a:lnTo>
                  <a:lnTo>
                    <a:pt x="78" y="104"/>
                  </a:lnTo>
                  <a:lnTo>
                    <a:pt x="78" y="152"/>
                  </a:lnTo>
                  <a:lnTo>
                    <a:pt x="59" y="152"/>
                  </a:lnTo>
                  <a:lnTo>
                    <a:pt x="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84"/>
            <p:cNvSpPr>
              <a:spLocks/>
            </p:cNvSpPr>
            <p:nvPr/>
          </p:nvSpPr>
          <p:spPr bwMode="auto">
            <a:xfrm>
              <a:off x="11121236" y="1130635"/>
              <a:ext cx="498750" cy="254163"/>
            </a:xfrm>
            <a:custGeom>
              <a:avLst/>
              <a:gdLst>
                <a:gd name="T0" fmla="*/ 263 w 263"/>
                <a:gd name="T1" fmla="*/ 107 h 134"/>
                <a:gd name="T2" fmla="*/ 244 w 263"/>
                <a:gd name="T3" fmla="*/ 134 h 134"/>
                <a:gd name="T4" fmla="*/ 225 w 263"/>
                <a:gd name="T5" fmla="*/ 107 h 134"/>
                <a:gd name="T6" fmla="*/ 238 w 263"/>
                <a:gd name="T7" fmla="*/ 107 h 134"/>
                <a:gd name="T8" fmla="*/ 132 w 263"/>
                <a:gd name="T9" fmla="*/ 12 h 134"/>
                <a:gd name="T10" fmla="*/ 25 w 263"/>
                <a:gd name="T11" fmla="*/ 107 h 134"/>
                <a:gd name="T12" fmla="*/ 38 w 263"/>
                <a:gd name="T13" fmla="*/ 107 h 134"/>
                <a:gd name="T14" fmla="*/ 19 w 263"/>
                <a:gd name="T15" fmla="*/ 134 h 134"/>
                <a:gd name="T16" fmla="*/ 0 w 263"/>
                <a:gd name="T17" fmla="*/ 107 h 134"/>
                <a:gd name="T18" fmla="*/ 13 w 263"/>
                <a:gd name="T19" fmla="*/ 107 h 134"/>
                <a:gd name="T20" fmla="*/ 132 w 263"/>
                <a:gd name="T21" fmla="*/ 0 h 134"/>
                <a:gd name="T22" fmla="*/ 250 w 263"/>
                <a:gd name="T23" fmla="*/ 107 h 134"/>
                <a:gd name="T24" fmla="*/ 263 w 263"/>
                <a:gd name="T25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4">
                  <a:moveTo>
                    <a:pt x="263" y="107"/>
                  </a:moveTo>
                  <a:cubicBezTo>
                    <a:pt x="244" y="134"/>
                    <a:pt x="244" y="134"/>
                    <a:pt x="244" y="134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2" y="53"/>
                    <a:pt x="187" y="12"/>
                    <a:pt x="132" y="12"/>
                  </a:cubicBezTo>
                  <a:cubicBezTo>
                    <a:pt x="76" y="12"/>
                    <a:pt x="31" y="53"/>
                    <a:pt x="25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20" y="47"/>
                    <a:pt x="70" y="0"/>
                    <a:pt x="132" y="0"/>
                  </a:cubicBezTo>
                  <a:cubicBezTo>
                    <a:pt x="193" y="0"/>
                    <a:pt x="243" y="47"/>
                    <a:pt x="250" y="107"/>
                  </a:cubicBezTo>
                  <a:cubicBezTo>
                    <a:pt x="263" y="107"/>
                    <a:pt x="263" y="107"/>
                    <a:pt x="26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5"/>
            <p:cNvSpPr>
              <a:spLocks/>
            </p:cNvSpPr>
            <p:nvPr/>
          </p:nvSpPr>
          <p:spPr bwMode="auto">
            <a:xfrm>
              <a:off x="11241354" y="1509268"/>
              <a:ext cx="130563" cy="136656"/>
            </a:xfrm>
            <a:custGeom>
              <a:avLst/>
              <a:gdLst>
                <a:gd name="T0" fmla="*/ 58 w 69"/>
                <a:gd name="T1" fmla="*/ 45 h 72"/>
                <a:gd name="T2" fmla="*/ 69 w 69"/>
                <a:gd name="T3" fmla="*/ 47 h 72"/>
                <a:gd name="T4" fmla="*/ 60 w 69"/>
                <a:gd name="T5" fmla="*/ 66 h 72"/>
                <a:gd name="T6" fmla="*/ 40 w 69"/>
                <a:gd name="T7" fmla="*/ 72 h 72"/>
                <a:gd name="T8" fmla="*/ 17 w 69"/>
                <a:gd name="T9" fmla="*/ 63 h 72"/>
                <a:gd name="T10" fmla="*/ 10 w 69"/>
                <a:gd name="T11" fmla="*/ 47 h 72"/>
                <a:gd name="T12" fmla="*/ 0 w 69"/>
                <a:gd name="T13" fmla="*/ 47 h 72"/>
                <a:gd name="T14" fmla="*/ 0 w 69"/>
                <a:gd name="T15" fmla="*/ 40 h 72"/>
                <a:gd name="T16" fmla="*/ 9 w 69"/>
                <a:gd name="T17" fmla="*/ 40 h 72"/>
                <a:gd name="T18" fmla="*/ 9 w 69"/>
                <a:gd name="T19" fmla="*/ 36 h 72"/>
                <a:gd name="T20" fmla="*/ 9 w 69"/>
                <a:gd name="T21" fmla="*/ 35 h 72"/>
                <a:gd name="T22" fmla="*/ 0 w 69"/>
                <a:gd name="T23" fmla="*/ 35 h 72"/>
                <a:gd name="T24" fmla="*/ 0 w 69"/>
                <a:gd name="T25" fmla="*/ 29 h 72"/>
                <a:gd name="T26" fmla="*/ 9 w 69"/>
                <a:gd name="T27" fmla="*/ 29 h 72"/>
                <a:gd name="T28" fmla="*/ 18 w 69"/>
                <a:gd name="T29" fmla="*/ 9 h 72"/>
                <a:gd name="T30" fmla="*/ 40 w 69"/>
                <a:gd name="T31" fmla="*/ 0 h 72"/>
                <a:gd name="T32" fmla="*/ 68 w 69"/>
                <a:gd name="T33" fmla="*/ 22 h 72"/>
                <a:gd name="T34" fmla="*/ 57 w 69"/>
                <a:gd name="T35" fmla="*/ 24 h 72"/>
                <a:gd name="T36" fmla="*/ 41 w 69"/>
                <a:gd name="T37" fmla="*/ 9 h 72"/>
                <a:gd name="T38" fmla="*/ 21 w 69"/>
                <a:gd name="T39" fmla="*/ 29 h 72"/>
                <a:gd name="T40" fmla="*/ 50 w 69"/>
                <a:gd name="T41" fmla="*/ 29 h 72"/>
                <a:gd name="T42" fmla="*/ 50 w 69"/>
                <a:gd name="T43" fmla="*/ 35 h 72"/>
                <a:gd name="T44" fmla="*/ 21 w 69"/>
                <a:gd name="T45" fmla="*/ 35 h 72"/>
                <a:gd name="T46" fmla="*/ 21 w 69"/>
                <a:gd name="T47" fmla="*/ 36 h 72"/>
                <a:gd name="T48" fmla="*/ 21 w 69"/>
                <a:gd name="T49" fmla="*/ 40 h 72"/>
                <a:gd name="T50" fmla="*/ 50 w 69"/>
                <a:gd name="T51" fmla="*/ 40 h 72"/>
                <a:gd name="T52" fmla="*/ 50 w 69"/>
                <a:gd name="T53" fmla="*/ 47 h 72"/>
                <a:gd name="T54" fmla="*/ 22 w 69"/>
                <a:gd name="T55" fmla="*/ 47 h 72"/>
                <a:gd name="T56" fmla="*/ 40 w 69"/>
                <a:gd name="T57" fmla="*/ 63 h 72"/>
                <a:gd name="T58" fmla="*/ 58 w 69"/>
                <a:gd name="T59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58" y="45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68" y="55"/>
                    <a:pt x="65" y="61"/>
                    <a:pt x="60" y="66"/>
                  </a:cubicBezTo>
                  <a:cubicBezTo>
                    <a:pt x="55" y="70"/>
                    <a:pt x="48" y="72"/>
                    <a:pt x="40" y="72"/>
                  </a:cubicBezTo>
                  <a:cubicBezTo>
                    <a:pt x="30" y="72"/>
                    <a:pt x="23" y="69"/>
                    <a:pt x="17" y="63"/>
                  </a:cubicBezTo>
                  <a:cubicBezTo>
                    <a:pt x="13" y="59"/>
                    <a:pt x="11" y="53"/>
                    <a:pt x="1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0"/>
                    <a:pt x="13" y="13"/>
                    <a:pt x="18" y="9"/>
                  </a:cubicBezTo>
                  <a:cubicBezTo>
                    <a:pt x="24" y="3"/>
                    <a:pt x="31" y="0"/>
                    <a:pt x="40" y="0"/>
                  </a:cubicBezTo>
                  <a:cubicBezTo>
                    <a:pt x="56" y="0"/>
                    <a:pt x="65" y="7"/>
                    <a:pt x="68" y="22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4"/>
                    <a:pt x="49" y="9"/>
                    <a:pt x="41" y="9"/>
                  </a:cubicBezTo>
                  <a:cubicBezTo>
                    <a:pt x="30" y="9"/>
                    <a:pt x="23" y="16"/>
                    <a:pt x="2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9"/>
                    <a:pt x="2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4" y="57"/>
                    <a:pt x="30" y="63"/>
                    <a:pt x="40" y="63"/>
                  </a:cubicBezTo>
                  <a:cubicBezTo>
                    <a:pt x="50" y="63"/>
                    <a:pt x="56" y="57"/>
                    <a:pt x="5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6"/>
            <p:cNvSpPr>
              <a:spLocks noEditPoints="1"/>
            </p:cNvSpPr>
            <p:nvPr/>
          </p:nvSpPr>
          <p:spPr bwMode="auto">
            <a:xfrm>
              <a:off x="11114273" y="1399595"/>
              <a:ext cx="92264" cy="147971"/>
            </a:xfrm>
            <a:custGeom>
              <a:avLst/>
              <a:gdLst>
                <a:gd name="T0" fmla="*/ 0 w 49"/>
                <a:gd name="T1" fmla="*/ 50 h 78"/>
                <a:gd name="T2" fmla="*/ 7 w 49"/>
                <a:gd name="T3" fmla="*/ 50 h 78"/>
                <a:gd name="T4" fmla="*/ 13 w 49"/>
                <a:gd name="T5" fmla="*/ 60 h 78"/>
                <a:gd name="T6" fmla="*/ 16 w 49"/>
                <a:gd name="T7" fmla="*/ 62 h 78"/>
                <a:gd name="T8" fmla="*/ 16 w 49"/>
                <a:gd name="T9" fmla="*/ 40 h 78"/>
                <a:gd name="T10" fmla="*/ 6 w 49"/>
                <a:gd name="T11" fmla="*/ 35 h 78"/>
                <a:gd name="T12" fmla="*/ 2 w 49"/>
                <a:gd name="T13" fmla="*/ 25 h 78"/>
                <a:gd name="T14" fmla="*/ 8 w 49"/>
                <a:gd name="T15" fmla="*/ 12 h 78"/>
                <a:gd name="T16" fmla="*/ 16 w 49"/>
                <a:gd name="T17" fmla="*/ 9 h 78"/>
                <a:gd name="T18" fmla="*/ 16 w 49"/>
                <a:gd name="T19" fmla="*/ 0 h 78"/>
                <a:gd name="T20" fmla="*/ 22 w 49"/>
                <a:gd name="T21" fmla="*/ 0 h 78"/>
                <a:gd name="T22" fmla="*/ 22 w 49"/>
                <a:gd name="T23" fmla="*/ 8 h 78"/>
                <a:gd name="T24" fmla="*/ 24 w 49"/>
                <a:gd name="T25" fmla="*/ 8 h 78"/>
                <a:gd name="T26" fmla="*/ 26 w 49"/>
                <a:gd name="T27" fmla="*/ 8 h 78"/>
                <a:gd name="T28" fmla="*/ 26 w 49"/>
                <a:gd name="T29" fmla="*/ 0 h 78"/>
                <a:gd name="T30" fmla="*/ 31 w 49"/>
                <a:gd name="T31" fmla="*/ 0 h 78"/>
                <a:gd name="T32" fmla="*/ 31 w 49"/>
                <a:gd name="T33" fmla="*/ 8 h 78"/>
                <a:gd name="T34" fmla="*/ 41 w 49"/>
                <a:gd name="T35" fmla="*/ 13 h 78"/>
                <a:gd name="T36" fmla="*/ 47 w 49"/>
                <a:gd name="T37" fmla="*/ 26 h 78"/>
                <a:gd name="T38" fmla="*/ 39 w 49"/>
                <a:gd name="T39" fmla="*/ 27 h 78"/>
                <a:gd name="T40" fmla="*/ 31 w 49"/>
                <a:gd name="T41" fmla="*/ 16 h 78"/>
                <a:gd name="T42" fmla="*/ 31 w 49"/>
                <a:gd name="T43" fmla="*/ 36 h 78"/>
                <a:gd name="T44" fmla="*/ 38 w 49"/>
                <a:gd name="T45" fmla="*/ 38 h 78"/>
                <a:gd name="T46" fmla="*/ 46 w 49"/>
                <a:gd name="T47" fmla="*/ 43 h 78"/>
                <a:gd name="T48" fmla="*/ 49 w 49"/>
                <a:gd name="T49" fmla="*/ 53 h 78"/>
                <a:gd name="T50" fmla="*/ 42 w 49"/>
                <a:gd name="T51" fmla="*/ 66 h 78"/>
                <a:gd name="T52" fmla="*/ 31 w 49"/>
                <a:gd name="T53" fmla="*/ 71 h 78"/>
                <a:gd name="T54" fmla="*/ 31 w 49"/>
                <a:gd name="T55" fmla="*/ 78 h 78"/>
                <a:gd name="T56" fmla="*/ 26 w 49"/>
                <a:gd name="T57" fmla="*/ 78 h 78"/>
                <a:gd name="T58" fmla="*/ 26 w 49"/>
                <a:gd name="T59" fmla="*/ 71 h 78"/>
                <a:gd name="T60" fmla="*/ 22 w 49"/>
                <a:gd name="T61" fmla="*/ 71 h 78"/>
                <a:gd name="T62" fmla="*/ 22 w 49"/>
                <a:gd name="T63" fmla="*/ 78 h 78"/>
                <a:gd name="T64" fmla="*/ 16 w 49"/>
                <a:gd name="T65" fmla="*/ 78 h 78"/>
                <a:gd name="T66" fmla="*/ 16 w 49"/>
                <a:gd name="T67" fmla="*/ 70 h 78"/>
                <a:gd name="T68" fmla="*/ 7 w 49"/>
                <a:gd name="T69" fmla="*/ 65 h 78"/>
                <a:gd name="T70" fmla="*/ 0 w 49"/>
                <a:gd name="T71" fmla="*/ 50 h 78"/>
                <a:gd name="T72" fmla="*/ 22 w 49"/>
                <a:gd name="T73" fmla="*/ 64 h 78"/>
                <a:gd name="T74" fmla="*/ 26 w 49"/>
                <a:gd name="T75" fmla="*/ 64 h 78"/>
                <a:gd name="T76" fmla="*/ 26 w 49"/>
                <a:gd name="T77" fmla="*/ 42 h 78"/>
                <a:gd name="T78" fmla="*/ 22 w 49"/>
                <a:gd name="T79" fmla="*/ 42 h 78"/>
                <a:gd name="T80" fmla="*/ 22 w 49"/>
                <a:gd name="T81" fmla="*/ 42 h 78"/>
                <a:gd name="T82" fmla="*/ 22 w 49"/>
                <a:gd name="T83" fmla="*/ 64 h 78"/>
                <a:gd name="T84" fmla="*/ 31 w 49"/>
                <a:gd name="T85" fmla="*/ 63 h 78"/>
                <a:gd name="T86" fmla="*/ 37 w 49"/>
                <a:gd name="T87" fmla="*/ 61 h 78"/>
                <a:gd name="T88" fmla="*/ 41 w 49"/>
                <a:gd name="T89" fmla="*/ 53 h 78"/>
                <a:gd name="T90" fmla="*/ 37 w 49"/>
                <a:gd name="T91" fmla="*/ 47 h 78"/>
                <a:gd name="T92" fmla="*/ 31 w 49"/>
                <a:gd name="T93" fmla="*/ 44 h 78"/>
                <a:gd name="T94" fmla="*/ 31 w 49"/>
                <a:gd name="T95" fmla="*/ 63 h 78"/>
                <a:gd name="T96" fmla="*/ 26 w 49"/>
                <a:gd name="T97" fmla="*/ 15 h 78"/>
                <a:gd name="T98" fmla="*/ 24 w 49"/>
                <a:gd name="T99" fmla="*/ 15 h 78"/>
                <a:gd name="T100" fmla="*/ 22 w 49"/>
                <a:gd name="T101" fmla="*/ 15 h 78"/>
                <a:gd name="T102" fmla="*/ 22 w 49"/>
                <a:gd name="T103" fmla="*/ 33 h 78"/>
                <a:gd name="T104" fmla="*/ 25 w 49"/>
                <a:gd name="T105" fmla="*/ 34 h 78"/>
                <a:gd name="T106" fmla="*/ 26 w 49"/>
                <a:gd name="T107" fmla="*/ 34 h 78"/>
                <a:gd name="T108" fmla="*/ 26 w 49"/>
                <a:gd name="T109" fmla="*/ 15 h 78"/>
                <a:gd name="T110" fmla="*/ 16 w 49"/>
                <a:gd name="T111" fmla="*/ 16 h 78"/>
                <a:gd name="T112" fmla="*/ 10 w 49"/>
                <a:gd name="T113" fmla="*/ 24 h 78"/>
                <a:gd name="T114" fmla="*/ 13 w 49"/>
                <a:gd name="T115" fmla="*/ 30 h 78"/>
                <a:gd name="T116" fmla="*/ 16 w 49"/>
                <a:gd name="T117" fmla="*/ 31 h 78"/>
                <a:gd name="T118" fmla="*/ 16 w 49"/>
                <a:gd name="T11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78">
                  <a:moveTo>
                    <a:pt x="0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8" y="55"/>
                    <a:pt x="10" y="58"/>
                    <a:pt x="13" y="60"/>
                  </a:cubicBezTo>
                  <a:cubicBezTo>
                    <a:pt x="14" y="61"/>
                    <a:pt x="15" y="61"/>
                    <a:pt x="16" y="6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1" y="38"/>
                    <a:pt x="8" y="37"/>
                    <a:pt x="6" y="35"/>
                  </a:cubicBezTo>
                  <a:cubicBezTo>
                    <a:pt x="4" y="32"/>
                    <a:pt x="2" y="28"/>
                    <a:pt x="2" y="25"/>
                  </a:cubicBezTo>
                  <a:cubicBezTo>
                    <a:pt x="2" y="19"/>
                    <a:pt x="4" y="15"/>
                    <a:pt x="8" y="12"/>
                  </a:cubicBezTo>
                  <a:cubicBezTo>
                    <a:pt x="11" y="11"/>
                    <a:pt x="13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4" y="8"/>
                    <a:pt x="25" y="8"/>
                    <a:pt x="26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9"/>
                    <a:pt x="38" y="11"/>
                    <a:pt x="41" y="13"/>
                  </a:cubicBezTo>
                  <a:cubicBezTo>
                    <a:pt x="45" y="16"/>
                    <a:pt x="47" y="21"/>
                    <a:pt x="47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1"/>
                    <a:pt x="36" y="18"/>
                    <a:pt x="31" y="1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4" y="36"/>
                    <a:pt x="36" y="37"/>
                    <a:pt x="38" y="38"/>
                  </a:cubicBezTo>
                  <a:cubicBezTo>
                    <a:pt x="41" y="39"/>
                    <a:pt x="43" y="41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ubicBezTo>
                    <a:pt x="49" y="59"/>
                    <a:pt x="46" y="63"/>
                    <a:pt x="42" y="66"/>
                  </a:cubicBezTo>
                  <a:cubicBezTo>
                    <a:pt x="39" y="69"/>
                    <a:pt x="35" y="70"/>
                    <a:pt x="31" y="71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4" y="71"/>
                    <a:pt x="23" y="71"/>
                    <a:pt x="22" y="7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2" y="69"/>
                    <a:pt x="9" y="67"/>
                    <a:pt x="7" y="65"/>
                  </a:cubicBezTo>
                  <a:cubicBezTo>
                    <a:pt x="2" y="61"/>
                    <a:pt x="0" y="56"/>
                    <a:pt x="0" y="50"/>
                  </a:cubicBezTo>
                  <a:close/>
                  <a:moveTo>
                    <a:pt x="22" y="64"/>
                  </a:moveTo>
                  <a:cubicBezTo>
                    <a:pt x="23" y="64"/>
                    <a:pt x="24" y="64"/>
                    <a:pt x="26" y="6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31" y="63"/>
                  </a:moveTo>
                  <a:cubicBezTo>
                    <a:pt x="34" y="63"/>
                    <a:pt x="36" y="62"/>
                    <a:pt x="37" y="61"/>
                  </a:cubicBezTo>
                  <a:cubicBezTo>
                    <a:pt x="40" y="59"/>
                    <a:pt x="41" y="56"/>
                    <a:pt x="41" y="53"/>
                  </a:cubicBezTo>
                  <a:cubicBezTo>
                    <a:pt x="41" y="51"/>
                    <a:pt x="40" y="48"/>
                    <a:pt x="37" y="47"/>
                  </a:cubicBezTo>
                  <a:cubicBezTo>
                    <a:pt x="36" y="46"/>
                    <a:pt x="34" y="45"/>
                    <a:pt x="31" y="44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4" y="34"/>
                    <a:pt x="25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6" y="16"/>
                  </a:moveTo>
                  <a:cubicBezTo>
                    <a:pt x="12" y="17"/>
                    <a:pt x="10" y="20"/>
                    <a:pt x="10" y="24"/>
                  </a:cubicBezTo>
                  <a:cubicBezTo>
                    <a:pt x="10" y="27"/>
                    <a:pt x="11" y="28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9779919" y="106281"/>
            <a:ext cx="712904" cy="712905"/>
            <a:chOff x="10073032" y="165921"/>
            <a:chExt cx="712904" cy="712905"/>
          </a:xfrm>
        </p:grpSpPr>
        <p:sp>
          <p:nvSpPr>
            <p:cNvPr id="21" name="Oval 21"/>
            <p:cNvSpPr>
              <a:spLocks noChangeArrowheads="1"/>
            </p:cNvSpPr>
            <p:nvPr userDrawn="1"/>
          </p:nvSpPr>
          <p:spPr bwMode="auto">
            <a:xfrm>
              <a:off x="10073032" y="165921"/>
              <a:ext cx="712904" cy="712905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2"/>
            <p:cNvSpPr>
              <a:spLocks/>
            </p:cNvSpPr>
            <p:nvPr userDrawn="1"/>
          </p:nvSpPr>
          <p:spPr bwMode="auto">
            <a:xfrm>
              <a:off x="10250565" y="312941"/>
              <a:ext cx="533522" cy="565885"/>
            </a:xfrm>
            <a:custGeom>
              <a:avLst/>
              <a:gdLst>
                <a:gd name="T0" fmla="*/ 137 w 265"/>
                <a:gd name="T1" fmla="*/ 0 h 281"/>
                <a:gd name="T2" fmla="*/ 265 w 265"/>
                <a:gd name="T3" fmla="*/ 128 h 281"/>
                <a:gd name="T4" fmla="*/ 89 w 265"/>
                <a:gd name="T5" fmla="*/ 281 h 281"/>
                <a:gd name="T6" fmla="*/ 39 w 265"/>
                <a:gd name="T7" fmla="*/ 274 h 281"/>
                <a:gd name="T8" fmla="*/ 0 w 265"/>
                <a:gd name="T9" fmla="*/ 235 h 281"/>
                <a:gd name="T10" fmla="*/ 83 w 265"/>
                <a:gd name="T11" fmla="*/ 164 h 281"/>
                <a:gd name="T12" fmla="*/ 75 w 265"/>
                <a:gd name="T13" fmla="*/ 42 h 281"/>
                <a:gd name="T14" fmla="*/ 137 w 265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81">
                  <a:moveTo>
                    <a:pt x="137" y="0"/>
                  </a:moveTo>
                  <a:cubicBezTo>
                    <a:pt x="265" y="128"/>
                    <a:pt x="265" y="128"/>
                    <a:pt x="265" y="128"/>
                  </a:cubicBezTo>
                  <a:cubicBezTo>
                    <a:pt x="253" y="214"/>
                    <a:pt x="179" y="281"/>
                    <a:pt x="89" y="281"/>
                  </a:cubicBezTo>
                  <a:cubicBezTo>
                    <a:pt x="72" y="281"/>
                    <a:pt x="55" y="279"/>
                    <a:pt x="39" y="27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3"/>
            <p:cNvSpPr>
              <a:spLocks/>
            </p:cNvSpPr>
            <p:nvPr userDrawn="1"/>
          </p:nvSpPr>
          <p:spPr bwMode="auto">
            <a:xfrm>
              <a:off x="10235770" y="568144"/>
              <a:ext cx="387428" cy="218217"/>
            </a:xfrm>
            <a:custGeom>
              <a:avLst/>
              <a:gdLst>
                <a:gd name="T0" fmla="*/ 7 w 192"/>
                <a:gd name="T1" fmla="*/ 108 h 108"/>
                <a:gd name="T2" fmla="*/ 77 w 192"/>
                <a:gd name="T3" fmla="*/ 29 h 108"/>
                <a:gd name="T4" fmla="*/ 77 w 192"/>
                <a:gd name="T5" fmla="*/ 0 h 108"/>
                <a:gd name="T6" fmla="*/ 96 w 192"/>
                <a:gd name="T7" fmla="*/ 0 h 108"/>
                <a:gd name="T8" fmla="*/ 97 w 192"/>
                <a:gd name="T9" fmla="*/ 0 h 108"/>
                <a:gd name="T10" fmla="*/ 116 w 192"/>
                <a:gd name="T11" fmla="*/ 0 h 108"/>
                <a:gd name="T12" fmla="*/ 116 w 192"/>
                <a:gd name="T13" fmla="*/ 29 h 108"/>
                <a:gd name="T14" fmla="*/ 186 w 192"/>
                <a:gd name="T15" fmla="*/ 108 h 108"/>
                <a:gd name="T16" fmla="*/ 7 w 192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8">
                  <a:moveTo>
                    <a:pt x="7" y="108"/>
                  </a:moveTo>
                  <a:cubicBezTo>
                    <a:pt x="7" y="72"/>
                    <a:pt x="0" y="35"/>
                    <a:pt x="77" y="29"/>
                  </a:cubicBezTo>
                  <a:cubicBezTo>
                    <a:pt x="77" y="26"/>
                    <a:pt x="77" y="3"/>
                    <a:pt x="7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3"/>
                    <a:pt x="116" y="26"/>
                    <a:pt x="116" y="29"/>
                  </a:cubicBezTo>
                  <a:cubicBezTo>
                    <a:pt x="192" y="35"/>
                    <a:pt x="185" y="72"/>
                    <a:pt x="186" y="108"/>
                  </a:cubicBezTo>
                  <a:cubicBezTo>
                    <a:pt x="7" y="108"/>
                    <a:pt x="7" y="108"/>
                    <a:pt x="7" y="108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4"/>
            <p:cNvSpPr>
              <a:spLocks/>
            </p:cNvSpPr>
            <p:nvPr userDrawn="1"/>
          </p:nvSpPr>
          <p:spPr bwMode="auto">
            <a:xfrm>
              <a:off x="10389262" y="569993"/>
              <a:ext cx="80444" cy="32363"/>
            </a:xfrm>
            <a:custGeom>
              <a:avLst/>
              <a:gdLst>
                <a:gd name="T0" fmla="*/ 40 w 40"/>
                <a:gd name="T1" fmla="*/ 0 h 16"/>
                <a:gd name="T2" fmla="*/ 0 w 40"/>
                <a:gd name="T3" fmla="*/ 0 h 16"/>
                <a:gd name="T4" fmla="*/ 40 w 4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36" y="16"/>
                    <a:pt x="40" y="0"/>
                  </a:cubicBezTo>
                  <a:close/>
                </a:path>
              </a:pathLst>
            </a:custGeom>
            <a:solidFill>
              <a:srgbClr val="7B4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6"/>
            <p:cNvSpPr>
              <a:spLocks/>
            </p:cNvSpPr>
            <p:nvPr userDrawn="1"/>
          </p:nvSpPr>
          <p:spPr bwMode="auto">
            <a:xfrm>
              <a:off x="10304194" y="290749"/>
              <a:ext cx="250580" cy="292189"/>
            </a:xfrm>
            <a:custGeom>
              <a:avLst/>
              <a:gdLst>
                <a:gd name="T0" fmla="*/ 7 w 124"/>
                <a:gd name="T1" fmla="*/ 69 h 145"/>
                <a:gd name="T2" fmla="*/ 13 w 124"/>
                <a:gd name="T3" fmla="*/ 108 h 145"/>
                <a:gd name="T4" fmla="*/ 62 w 124"/>
                <a:gd name="T5" fmla="*/ 145 h 145"/>
                <a:gd name="T6" fmla="*/ 112 w 124"/>
                <a:gd name="T7" fmla="*/ 108 h 145"/>
                <a:gd name="T8" fmla="*/ 117 w 124"/>
                <a:gd name="T9" fmla="*/ 69 h 145"/>
                <a:gd name="T10" fmla="*/ 62 w 124"/>
                <a:gd name="T11" fmla="*/ 0 h 145"/>
                <a:gd name="T12" fmla="*/ 7 w 124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5">
                  <a:moveTo>
                    <a:pt x="7" y="69"/>
                  </a:moveTo>
                  <a:cubicBezTo>
                    <a:pt x="0" y="68"/>
                    <a:pt x="1" y="108"/>
                    <a:pt x="13" y="108"/>
                  </a:cubicBezTo>
                  <a:cubicBezTo>
                    <a:pt x="22" y="128"/>
                    <a:pt x="38" y="145"/>
                    <a:pt x="62" y="145"/>
                  </a:cubicBezTo>
                  <a:cubicBezTo>
                    <a:pt x="86" y="145"/>
                    <a:pt x="103" y="128"/>
                    <a:pt x="112" y="108"/>
                  </a:cubicBezTo>
                  <a:cubicBezTo>
                    <a:pt x="122" y="108"/>
                    <a:pt x="124" y="68"/>
                    <a:pt x="117" y="69"/>
                  </a:cubicBezTo>
                  <a:cubicBezTo>
                    <a:pt x="120" y="26"/>
                    <a:pt x="118" y="0"/>
                    <a:pt x="62" y="0"/>
                  </a:cubicBezTo>
                  <a:cubicBezTo>
                    <a:pt x="7" y="0"/>
                    <a:pt x="4" y="25"/>
                    <a:pt x="7" y="69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7"/>
            <p:cNvSpPr>
              <a:spLocks/>
            </p:cNvSpPr>
            <p:nvPr userDrawn="1"/>
          </p:nvSpPr>
          <p:spPr bwMode="auto">
            <a:xfrm>
              <a:off x="10235770" y="626396"/>
              <a:ext cx="387428" cy="159965"/>
            </a:xfrm>
            <a:custGeom>
              <a:avLst/>
              <a:gdLst>
                <a:gd name="T0" fmla="*/ 7 w 192"/>
                <a:gd name="T1" fmla="*/ 79 h 79"/>
                <a:gd name="T2" fmla="*/ 77 w 192"/>
                <a:gd name="T3" fmla="*/ 0 h 79"/>
                <a:gd name="T4" fmla="*/ 116 w 192"/>
                <a:gd name="T5" fmla="*/ 0 h 79"/>
                <a:gd name="T6" fmla="*/ 186 w 192"/>
                <a:gd name="T7" fmla="*/ 79 h 79"/>
                <a:gd name="T8" fmla="*/ 7 w 1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9">
                  <a:moveTo>
                    <a:pt x="7" y="79"/>
                  </a:moveTo>
                  <a:cubicBezTo>
                    <a:pt x="7" y="43"/>
                    <a:pt x="0" y="6"/>
                    <a:pt x="77" y="0"/>
                  </a:cubicBezTo>
                  <a:cubicBezTo>
                    <a:pt x="89" y="7"/>
                    <a:pt x="102" y="7"/>
                    <a:pt x="116" y="0"/>
                  </a:cubicBezTo>
                  <a:cubicBezTo>
                    <a:pt x="192" y="6"/>
                    <a:pt x="185" y="43"/>
                    <a:pt x="186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8"/>
            <p:cNvSpPr>
              <a:spLocks/>
            </p:cNvSpPr>
            <p:nvPr userDrawn="1"/>
          </p:nvSpPr>
          <p:spPr bwMode="auto">
            <a:xfrm>
              <a:off x="10302345" y="253763"/>
              <a:ext cx="282018" cy="206197"/>
            </a:xfrm>
            <a:custGeom>
              <a:avLst/>
              <a:gdLst>
                <a:gd name="T0" fmla="*/ 108 w 140"/>
                <a:gd name="T1" fmla="*/ 102 h 102"/>
                <a:gd name="T2" fmla="*/ 118 w 140"/>
                <a:gd name="T3" fmla="*/ 87 h 102"/>
                <a:gd name="T4" fmla="*/ 28 w 140"/>
                <a:gd name="T5" fmla="*/ 23 h 102"/>
                <a:gd name="T6" fmla="*/ 8 w 140"/>
                <a:gd name="T7" fmla="*/ 87 h 102"/>
                <a:gd name="T8" fmla="*/ 19 w 140"/>
                <a:gd name="T9" fmla="*/ 102 h 102"/>
                <a:gd name="T10" fmla="*/ 28 w 140"/>
                <a:gd name="T11" fmla="*/ 54 h 102"/>
                <a:gd name="T12" fmla="*/ 53 w 140"/>
                <a:gd name="T13" fmla="*/ 64 h 102"/>
                <a:gd name="T14" fmla="*/ 85 w 140"/>
                <a:gd name="T15" fmla="*/ 68 h 102"/>
                <a:gd name="T16" fmla="*/ 108 w 140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2">
                  <a:moveTo>
                    <a:pt x="108" y="102"/>
                  </a:moveTo>
                  <a:cubicBezTo>
                    <a:pt x="108" y="93"/>
                    <a:pt x="109" y="87"/>
                    <a:pt x="118" y="87"/>
                  </a:cubicBezTo>
                  <a:cubicBezTo>
                    <a:pt x="140" y="6"/>
                    <a:pt x="57" y="0"/>
                    <a:pt x="28" y="23"/>
                  </a:cubicBezTo>
                  <a:cubicBezTo>
                    <a:pt x="2" y="26"/>
                    <a:pt x="0" y="57"/>
                    <a:pt x="8" y="87"/>
                  </a:cubicBezTo>
                  <a:cubicBezTo>
                    <a:pt x="17" y="87"/>
                    <a:pt x="19" y="93"/>
                    <a:pt x="19" y="102"/>
                  </a:cubicBezTo>
                  <a:cubicBezTo>
                    <a:pt x="21" y="84"/>
                    <a:pt x="20" y="65"/>
                    <a:pt x="28" y="54"/>
                  </a:cubicBezTo>
                  <a:cubicBezTo>
                    <a:pt x="36" y="58"/>
                    <a:pt x="44" y="63"/>
                    <a:pt x="53" y="64"/>
                  </a:cubicBezTo>
                  <a:cubicBezTo>
                    <a:pt x="70" y="67"/>
                    <a:pt x="79" y="64"/>
                    <a:pt x="85" y="68"/>
                  </a:cubicBezTo>
                  <a:cubicBezTo>
                    <a:pt x="100" y="77"/>
                    <a:pt x="105" y="83"/>
                    <a:pt x="108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9"/>
            <p:cNvSpPr>
              <a:spLocks/>
            </p:cNvSpPr>
            <p:nvPr userDrawn="1"/>
          </p:nvSpPr>
          <p:spPr bwMode="auto">
            <a:xfrm>
              <a:off x="10404981" y="643040"/>
              <a:ext cx="49006" cy="143321"/>
            </a:xfrm>
            <a:custGeom>
              <a:avLst/>
              <a:gdLst>
                <a:gd name="T0" fmla="*/ 0 w 53"/>
                <a:gd name="T1" fmla="*/ 28 h 155"/>
                <a:gd name="T2" fmla="*/ 16 w 53"/>
                <a:gd name="T3" fmla="*/ 61 h 155"/>
                <a:gd name="T4" fmla="*/ 9 w 53"/>
                <a:gd name="T5" fmla="*/ 155 h 155"/>
                <a:gd name="T6" fmla="*/ 46 w 53"/>
                <a:gd name="T7" fmla="*/ 155 h 155"/>
                <a:gd name="T8" fmla="*/ 37 w 53"/>
                <a:gd name="T9" fmla="*/ 61 h 155"/>
                <a:gd name="T10" fmla="*/ 53 w 53"/>
                <a:gd name="T11" fmla="*/ 28 h 155"/>
                <a:gd name="T12" fmla="*/ 26 w 53"/>
                <a:gd name="T13" fmla="*/ 0 h 155"/>
                <a:gd name="T14" fmla="*/ 0 w 53"/>
                <a:gd name="T15" fmla="*/ 28 h 155"/>
                <a:gd name="T16" fmla="*/ 0 w 53"/>
                <a:gd name="T17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5">
                  <a:moveTo>
                    <a:pt x="0" y="28"/>
                  </a:moveTo>
                  <a:lnTo>
                    <a:pt x="16" y="61"/>
                  </a:lnTo>
                  <a:lnTo>
                    <a:pt x="9" y="155"/>
                  </a:lnTo>
                  <a:lnTo>
                    <a:pt x="46" y="155"/>
                  </a:lnTo>
                  <a:lnTo>
                    <a:pt x="37" y="61"/>
                  </a:lnTo>
                  <a:lnTo>
                    <a:pt x="53" y="28"/>
                  </a:lnTo>
                  <a:lnTo>
                    <a:pt x="2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0"/>
            <p:cNvSpPr>
              <a:spLocks/>
            </p:cNvSpPr>
            <p:nvPr userDrawn="1"/>
          </p:nvSpPr>
          <p:spPr bwMode="auto">
            <a:xfrm>
              <a:off x="10544603" y="422974"/>
              <a:ext cx="49931" cy="93390"/>
            </a:xfrm>
            <a:custGeom>
              <a:avLst/>
              <a:gdLst>
                <a:gd name="T0" fmla="*/ 8 w 25"/>
                <a:gd name="T1" fmla="*/ 0 h 46"/>
                <a:gd name="T2" fmla="*/ 5 w 25"/>
                <a:gd name="T3" fmla="*/ 0 h 46"/>
                <a:gd name="T4" fmla="*/ 0 w 25"/>
                <a:gd name="T5" fmla="*/ 44 h 46"/>
                <a:gd name="T6" fmla="*/ 2 w 25"/>
                <a:gd name="T7" fmla="*/ 45 h 46"/>
                <a:gd name="T8" fmla="*/ 23 w 25"/>
                <a:gd name="T9" fmla="*/ 25 h 46"/>
                <a:gd name="T10" fmla="*/ 8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12" y="46"/>
                    <a:pt x="22" y="37"/>
                    <a:pt x="23" y="25"/>
                  </a:cubicBezTo>
                  <a:cubicBezTo>
                    <a:pt x="25" y="12"/>
                    <a:pt x="18" y="2"/>
                    <a:pt x="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1"/>
            <p:cNvSpPr>
              <a:spLocks/>
            </p:cNvSpPr>
            <p:nvPr userDrawn="1"/>
          </p:nvSpPr>
          <p:spPr bwMode="auto">
            <a:xfrm>
              <a:off x="10505768" y="403556"/>
              <a:ext cx="54554" cy="124828"/>
            </a:xfrm>
            <a:custGeom>
              <a:avLst/>
              <a:gdLst>
                <a:gd name="T0" fmla="*/ 20 w 27"/>
                <a:gd name="T1" fmla="*/ 1 h 62"/>
                <a:gd name="T2" fmla="*/ 15 w 27"/>
                <a:gd name="T3" fmla="*/ 1 h 62"/>
                <a:gd name="T4" fmla="*/ 7 w 27"/>
                <a:gd name="T5" fmla="*/ 7 h 62"/>
                <a:gd name="T6" fmla="*/ 1 w 27"/>
                <a:gd name="T7" fmla="*/ 53 h 62"/>
                <a:gd name="T8" fmla="*/ 7 w 27"/>
                <a:gd name="T9" fmla="*/ 61 h 62"/>
                <a:gd name="T10" fmla="*/ 12 w 27"/>
                <a:gd name="T11" fmla="*/ 62 h 62"/>
                <a:gd name="T12" fmla="*/ 21 w 27"/>
                <a:gd name="T13" fmla="*/ 56 h 62"/>
                <a:gd name="T14" fmla="*/ 27 w 27"/>
                <a:gd name="T15" fmla="*/ 10 h 62"/>
                <a:gd name="T16" fmla="*/ 20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2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7"/>
                    <a:pt x="3" y="61"/>
                    <a:pt x="7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2"/>
                    <a:pt x="20" y="60"/>
                    <a:pt x="21" y="5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4" y="2"/>
                    <a:pt x="20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2"/>
            <p:cNvSpPr>
              <a:spLocks/>
            </p:cNvSpPr>
            <p:nvPr userDrawn="1"/>
          </p:nvSpPr>
          <p:spPr bwMode="auto">
            <a:xfrm>
              <a:off x="10271831" y="212153"/>
              <a:ext cx="312531" cy="247806"/>
            </a:xfrm>
            <a:custGeom>
              <a:avLst/>
              <a:gdLst>
                <a:gd name="T0" fmla="*/ 152 w 155"/>
                <a:gd name="T1" fmla="*/ 94 h 123"/>
                <a:gd name="T2" fmla="*/ 152 w 155"/>
                <a:gd name="T3" fmla="*/ 94 h 123"/>
                <a:gd name="T4" fmla="*/ 3 w 155"/>
                <a:gd name="T5" fmla="*/ 94 h 123"/>
                <a:gd name="T6" fmla="*/ 3 w 155"/>
                <a:gd name="T7" fmla="*/ 94 h 123"/>
                <a:gd name="T8" fmla="*/ 1 w 155"/>
                <a:gd name="T9" fmla="*/ 96 h 123"/>
                <a:gd name="T10" fmla="*/ 4 w 155"/>
                <a:gd name="T11" fmla="*/ 121 h 123"/>
                <a:gd name="T12" fmla="*/ 7 w 155"/>
                <a:gd name="T13" fmla="*/ 123 h 123"/>
                <a:gd name="T14" fmla="*/ 11 w 155"/>
                <a:gd name="T15" fmla="*/ 122 h 123"/>
                <a:gd name="T16" fmla="*/ 13 w 155"/>
                <a:gd name="T17" fmla="*/ 119 h 123"/>
                <a:gd name="T18" fmla="*/ 10 w 155"/>
                <a:gd name="T19" fmla="*/ 95 h 123"/>
                <a:gd name="T20" fmla="*/ 8 w 155"/>
                <a:gd name="T21" fmla="*/ 93 h 123"/>
                <a:gd name="T22" fmla="*/ 147 w 155"/>
                <a:gd name="T23" fmla="*/ 93 h 123"/>
                <a:gd name="T24" fmla="*/ 145 w 155"/>
                <a:gd name="T25" fmla="*/ 95 h 123"/>
                <a:gd name="T26" fmla="*/ 142 w 155"/>
                <a:gd name="T27" fmla="*/ 119 h 123"/>
                <a:gd name="T28" fmla="*/ 144 w 155"/>
                <a:gd name="T29" fmla="*/ 122 h 123"/>
                <a:gd name="T30" fmla="*/ 149 w 155"/>
                <a:gd name="T31" fmla="*/ 123 h 123"/>
                <a:gd name="T32" fmla="*/ 151 w 155"/>
                <a:gd name="T33" fmla="*/ 121 h 123"/>
                <a:gd name="T34" fmla="*/ 154 w 155"/>
                <a:gd name="T35" fmla="*/ 96 h 123"/>
                <a:gd name="T36" fmla="*/ 152 w 155"/>
                <a:gd name="T37" fmla="*/ 9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3">
                  <a:moveTo>
                    <a:pt x="152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0" y="1"/>
                    <a:pt x="3" y="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2"/>
                    <a:pt x="5" y="123"/>
                    <a:pt x="7" y="123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2" y="122"/>
                    <a:pt x="13" y="121"/>
                    <a:pt x="13" y="11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8" y="5"/>
                    <a:pt x="147" y="6"/>
                    <a:pt x="147" y="93"/>
                  </a:cubicBezTo>
                  <a:cubicBezTo>
                    <a:pt x="146" y="93"/>
                    <a:pt x="145" y="94"/>
                    <a:pt x="145" y="95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2" y="121"/>
                    <a:pt x="143" y="122"/>
                    <a:pt x="144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1" y="122"/>
                    <a:pt x="151" y="121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5"/>
                    <a:pt x="154" y="94"/>
                    <a:pt x="15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3"/>
            <p:cNvSpPr>
              <a:spLocks/>
            </p:cNvSpPr>
            <p:nvPr userDrawn="1"/>
          </p:nvSpPr>
          <p:spPr bwMode="auto">
            <a:xfrm>
              <a:off x="10264434" y="422974"/>
              <a:ext cx="49931" cy="93390"/>
            </a:xfrm>
            <a:custGeom>
              <a:avLst/>
              <a:gdLst>
                <a:gd name="T0" fmla="*/ 17 w 25"/>
                <a:gd name="T1" fmla="*/ 0 h 46"/>
                <a:gd name="T2" fmla="*/ 20 w 25"/>
                <a:gd name="T3" fmla="*/ 0 h 46"/>
                <a:gd name="T4" fmla="*/ 25 w 25"/>
                <a:gd name="T5" fmla="*/ 44 h 46"/>
                <a:gd name="T6" fmla="*/ 23 w 25"/>
                <a:gd name="T7" fmla="*/ 45 h 46"/>
                <a:gd name="T8" fmla="*/ 2 w 25"/>
                <a:gd name="T9" fmla="*/ 25 h 46"/>
                <a:gd name="T10" fmla="*/ 17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17" y="0"/>
                  </a:moveTo>
                  <a:cubicBezTo>
                    <a:pt x="18" y="0"/>
                    <a:pt x="19" y="0"/>
                    <a:pt x="20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13" y="46"/>
                    <a:pt x="3" y="37"/>
                    <a:pt x="2" y="25"/>
                  </a:cubicBezTo>
                  <a:cubicBezTo>
                    <a:pt x="0" y="12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4"/>
            <p:cNvSpPr>
              <a:spLocks/>
            </p:cNvSpPr>
            <p:nvPr userDrawn="1"/>
          </p:nvSpPr>
          <p:spPr bwMode="auto">
            <a:xfrm>
              <a:off x="10298646" y="403556"/>
              <a:ext cx="54554" cy="124828"/>
            </a:xfrm>
            <a:custGeom>
              <a:avLst/>
              <a:gdLst>
                <a:gd name="T0" fmla="*/ 7 w 27"/>
                <a:gd name="T1" fmla="*/ 1 h 62"/>
                <a:gd name="T2" fmla="*/ 12 w 27"/>
                <a:gd name="T3" fmla="*/ 1 h 62"/>
                <a:gd name="T4" fmla="*/ 20 w 27"/>
                <a:gd name="T5" fmla="*/ 7 h 62"/>
                <a:gd name="T6" fmla="*/ 26 w 27"/>
                <a:gd name="T7" fmla="*/ 53 h 62"/>
                <a:gd name="T8" fmla="*/ 20 w 27"/>
                <a:gd name="T9" fmla="*/ 61 h 62"/>
                <a:gd name="T10" fmla="*/ 15 w 27"/>
                <a:gd name="T11" fmla="*/ 62 h 62"/>
                <a:gd name="T12" fmla="*/ 6 w 27"/>
                <a:gd name="T13" fmla="*/ 56 h 62"/>
                <a:gd name="T14" fmla="*/ 0 w 27"/>
                <a:gd name="T15" fmla="*/ 10 h 62"/>
                <a:gd name="T16" fmla="*/ 7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7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6" y="0"/>
                    <a:pt x="20" y="3"/>
                    <a:pt x="20" y="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7"/>
                    <a:pt x="24" y="61"/>
                    <a:pt x="20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62"/>
                    <a:pt x="7" y="60"/>
                    <a:pt x="6" y="5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5"/>
            <p:cNvSpPr>
              <a:spLocks/>
            </p:cNvSpPr>
            <p:nvPr userDrawn="1"/>
          </p:nvSpPr>
          <p:spPr bwMode="auto">
            <a:xfrm>
              <a:off x="10266283" y="484000"/>
              <a:ext cx="162738" cy="80445"/>
            </a:xfrm>
            <a:custGeom>
              <a:avLst/>
              <a:gdLst>
                <a:gd name="T0" fmla="*/ 2 w 81"/>
                <a:gd name="T1" fmla="*/ 0 h 40"/>
                <a:gd name="T2" fmla="*/ 57 w 81"/>
                <a:gd name="T3" fmla="*/ 36 h 40"/>
                <a:gd name="T4" fmla="*/ 69 w 81"/>
                <a:gd name="T5" fmla="*/ 40 h 40"/>
                <a:gd name="T6" fmla="*/ 81 w 81"/>
                <a:gd name="T7" fmla="*/ 35 h 40"/>
                <a:gd name="T8" fmla="*/ 69 w 81"/>
                <a:gd name="T9" fmla="*/ 29 h 40"/>
                <a:gd name="T10" fmla="*/ 57 w 81"/>
                <a:gd name="T11" fmla="*/ 34 h 40"/>
                <a:gd name="T12" fmla="*/ 12 w 81"/>
                <a:gd name="T13" fmla="*/ 24 h 40"/>
                <a:gd name="T14" fmla="*/ 5 w 81"/>
                <a:gd name="T15" fmla="*/ 5 h 40"/>
                <a:gd name="T16" fmla="*/ 2 w 8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0">
                  <a:moveTo>
                    <a:pt x="2" y="0"/>
                  </a:moveTo>
                  <a:cubicBezTo>
                    <a:pt x="0" y="34"/>
                    <a:pt x="31" y="37"/>
                    <a:pt x="57" y="36"/>
                  </a:cubicBezTo>
                  <a:cubicBezTo>
                    <a:pt x="59" y="39"/>
                    <a:pt x="64" y="40"/>
                    <a:pt x="69" y="40"/>
                  </a:cubicBezTo>
                  <a:cubicBezTo>
                    <a:pt x="76" y="40"/>
                    <a:pt x="81" y="38"/>
                    <a:pt x="81" y="35"/>
                  </a:cubicBezTo>
                  <a:cubicBezTo>
                    <a:pt x="81" y="31"/>
                    <a:pt x="76" y="29"/>
                    <a:pt x="69" y="29"/>
                  </a:cubicBezTo>
                  <a:cubicBezTo>
                    <a:pt x="63" y="29"/>
                    <a:pt x="58" y="31"/>
                    <a:pt x="57" y="34"/>
                  </a:cubicBezTo>
                  <a:cubicBezTo>
                    <a:pt x="41" y="34"/>
                    <a:pt x="21" y="33"/>
                    <a:pt x="12" y="24"/>
                  </a:cubicBezTo>
                  <a:cubicBezTo>
                    <a:pt x="7" y="19"/>
                    <a:pt x="5" y="12"/>
                    <a:pt x="5" y="5"/>
                  </a:cubicBezTo>
                  <a:cubicBezTo>
                    <a:pt x="4" y="4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9" name="椭圆 38"/>
          <p:cNvSpPr/>
          <p:nvPr userDrawn="1"/>
        </p:nvSpPr>
        <p:spPr>
          <a:xfrm>
            <a:off x="11013958" y="706106"/>
            <a:ext cx="167991" cy="167991"/>
          </a:xfrm>
          <a:prstGeom prst="ellipse">
            <a:avLst/>
          </a:prstGeom>
          <a:solidFill>
            <a:srgbClr val="2A6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11403547" y="193153"/>
            <a:ext cx="428697" cy="453914"/>
            <a:chOff x="6122988" y="1643062"/>
            <a:chExt cx="369888" cy="371476"/>
          </a:xfrm>
          <a:solidFill>
            <a:srgbClr val="3A98BC"/>
          </a:solidFill>
        </p:grpSpPr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6122988" y="1643062"/>
              <a:ext cx="369888" cy="371476"/>
            </a:xfrm>
            <a:custGeom>
              <a:avLst/>
              <a:gdLst>
                <a:gd name="T0" fmla="*/ 60 w 1018"/>
                <a:gd name="T1" fmla="*/ 2 h 1023"/>
                <a:gd name="T2" fmla="*/ 0 w 1018"/>
                <a:gd name="T3" fmla="*/ 60 h 1023"/>
                <a:gd name="T4" fmla="*/ 0 w 1018"/>
                <a:gd name="T5" fmla="*/ 137 h 1023"/>
                <a:gd name="T6" fmla="*/ 60 w 1018"/>
                <a:gd name="T7" fmla="*/ 198 h 1023"/>
                <a:gd name="T8" fmla="*/ 820 w 1018"/>
                <a:gd name="T9" fmla="*/ 963 h 1023"/>
                <a:gd name="T10" fmla="*/ 882 w 1018"/>
                <a:gd name="T11" fmla="*/ 1023 h 1023"/>
                <a:gd name="T12" fmla="*/ 958 w 1018"/>
                <a:gd name="T13" fmla="*/ 1023 h 1023"/>
                <a:gd name="T14" fmla="*/ 1016 w 1018"/>
                <a:gd name="T15" fmla="*/ 963 h 1023"/>
                <a:gd name="T16" fmla="*/ 60 w 1018"/>
                <a:gd name="T17" fmla="*/ 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8" h="1023">
                  <a:moveTo>
                    <a:pt x="60" y="2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198"/>
                  </a:cubicBezTo>
                  <a:cubicBezTo>
                    <a:pt x="466" y="228"/>
                    <a:pt x="791" y="555"/>
                    <a:pt x="820" y="963"/>
                  </a:cubicBezTo>
                  <a:cubicBezTo>
                    <a:pt x="822" y="996"/>
                    <a:pt x="849" y="1023"/>
                    <a:pt x="882" y="1023"/>
                  </a:cubicBezTo>
                  <a:cubicBezTo>
                    <a:pt x="958" y="1023"/>
                    <a:pt x="958" y="1023"/>
                    <a:pt x="958" y="1023"/>
                  </a:cubicBezTo>
                  <a:cubicBezTo>
                    <a:pt x="991" y="1023"/>
                    <a:pt x="1018" y="996"/>
                    <a:pt x="1016" y="963"/>
                  </a:cubicBezTo>
                  <a:cubicBezTo>
                    <a:pt x="986" y="447"/>
                    <a:pt x="574" y="32"/>
                    <a:pt x="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6122988" y="1916113"/>
              <a:ext cx="9842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6122988" y="1770063"/>
              <a:ext cx="244475" cy="244475"/>
            </a:xfrm>
            <a:custGeom>
              <a:avLst/>
              <a:gdLst>
                <a:gd name="T0" fmla="*/ 60 w 672"/>
                <a:gd name="T1" fmla="*/ 3 h 675"/>
                <a:gd name="T2" fmla="*/ 0 w 672"/>
                <a:gd name="T3" fmla="*/ 61 h 675"/>
                <a:gd name="T4" fmla="*/ 0 w 672"/>
                <a:gd name="T5" fmla="*/ 137 h 675"/>
                <a:gd name="T6" fmla="*/ 60 w 672"/>
                <a:gd name="T7" fmla="*/ 200 h 675"/>
                <a:gd name="T8" fmla="*/ 336 w 672"/>
                <a:gd name="T9" fmla="*/ 337 h 675"/>
                <a:gd name="T10" fmla="*/ 472 w 672"/>
                <a:gd name="T11" fmla="*/ 616 h 675"/>
                <a:gd name="T12" fmla="*/ 536 w 672"/>
                <a:gd name="T13" fmla="*/ 675 h 675"/>
                <a:gd name="T14" fmla="*/ 612 w 672"/>
                <a:gd name="T15" fmla="*/ 675 h 675"/>
                <a:gd name="T16" fmla="*/ 669 w 672"/>
                <a:gd name="T17" fmla="*/ 616 h 675"/>
                <a:gd name="T18" fmla="*/ 60 w 672"/>
                <a:gd name="T19" fmla="*/ 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5">
                  <a:moveTo>
                    <a:pt x="60" y="3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200"/>
                  </a:cubicBezTo>
                  <a:cubicBezTo>
                    <a:pt x="164" y="213"/>
                    <a:pt x="261" y="261"/>
                    <a:pt x="336" y="337"/>
                  </a:cubicBezTo>
                  <a:cubicBezTo>
                    <a:pt x="412" y="413"/>
                    <a:pt x="459" y="510"/>
                    <a:pt x="472" y="616"/>
                  </a:cubicBezTo>
                  <a:cubicBezTo>
                    <a:pt x="476" y="649"/>
                    <a:pt x="503" y="675"/>
                    <a:pt x="536" y="675"/>
                  </a:cubicBezTo>
                  <a:cubicBezTo>
                    <a:pt x="612" y="675"/>
                    <a:pt x="612" y="675"/>
                    <a:pt x="612" y="675"/>
                  </a:cubicBezTo>
                  <a:cubicBezTo>
                    <a:pt x="645" y="675"/>
                    <a:pt x="672" y="649"/>
                    <a:pt x="669" y="616"/>
                  </a:cubicBezTo>
                  <a:cubicBezTo>
                    <a:pt x="641" y="291"/>
                    <a:pt x="383" y="32"/>
                    <a:pt x="6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153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24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536575" algn="l" defTabSz="91424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908337"/>
            <a:ext cx="5866754" cy="835956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促销图的视觉营销设计</a:t>
            </a:r>
            <a:endParaRPr lang="id-ID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990812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  <a:endParaRPr lang="en-US" altLang="zh-CN" sz="2000" dirty="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995" y="2410378"/>
            <a:ext cx="1705242" cy="5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800" dirty="0">
                <a:solidFill>
                  <a:srgbClr val="3A98BC"/>
                </a:solidFill>
                <a:latin typeface="Verdana" pitchFamily="34" charset="0"/>
              </a:rPr>
              <a:t>项目 五 </a:t>
            </a:r>
            <a:endParaRPr lang="en-US" altLang="zh-CN" sz="2800" dirty="0">
              <a:solidFill>
                <a:srgbClr val="3A98B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重点、难点</a:t>
            </a:r>
          </a:p>
        </p:txBody>
      </p:sp>
      <p:sp>
        <p:nvSpPr>
          <p:cNvPr id="5" name="矩形 4"/>
          <p:cNvSpPr/>
          <p:nvPr/>
        </p:nvSpPr>
        <p:spPr>
          <a:xfrm>
            <a:off x="1777578" y="2219866"/>
            <a:ext cx="7721264" cy="25545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教学重点</a:t>
            </a:r>
            <a:endParaRPr lang="en-US" altLang="zh-CN" dirty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聚划算</a:t>
            </a:r>
            <a:r>
              <a:rPr lang="zh-CN" altLang="zh-CN" sz="2000" dirty="0" smtClean="0"/>
              <a:t>推广</a:t>
            </a:r>
            <a:r>
              <a:rPr lang="zh-CN" altLang="zh-CN" sz="2000" dirty="0"/>
              <a:t>图营销设计</a:t>
            </a:r>
            <a:endParaRPr lang="en-US" altLang="zh-CN" sz="2000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endParaRPr lang="en-US" altLang="zh-CN" sz="2000" dirty="0"/>
          </a:p>
          <a:p>
            <a:pPr marL="0" lvl="1"/>
            <a:r>
              <a:rPr lang="zh-CN" altLang="zh-CN" dirty="0"/>
              <a:t>教学难点</a:t>
            </a:r>
            <a:endParaRPr lang="en-US" altLang="zh-CN" dirty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如何</a:t>
            </a:r>
            <a:r>
              <a:rPr lang="zh-CN" altLang="zh-CN" sz="2000" dirty="0" smtClean="0"/>
              <a:t>让</a:t>
            </a:r>
            <a:r>
              <a:rPr lang="zh-CN" altLang="en-US" sz="2000" dirty="0" smtClean="0"/>
              <a:t>聚划算</a:t>
            </a:r>
            <a:r>
              <a:rPr lang="zh-CN" altLang="zh-CN" sz="2000" dirty="0" smtClean="0"/>
              <a:t>推广</a:t>
            </a:r>
            <a:r>
              <a:rPr lang="zh-CN" altLang="zh-CN" sz="2000" dirty="0"/>
              <a:t>图更具有影响力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8347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活动图</a:t>
            </a:r>
            <a:r>
              <a:rPr lang="en-US" altLang="zh-CN" dirty="0" smtClean="0"/>
              <a:t>(</a:t>
            </a:r>
            <a:r>
              <a:rPr lang="zh-CN" altLang="en-US" dirty="0" smtClean="0"/>
              <a:t>聚划算</a:t>
            </a:r>
            <a:r>
              <a:rPr lang="en-US" altLang="zh-CN" dirty="0" smtClean="0"/>
              <a:t>)</a:t>
            </a:r>
            <a:r>
              <a:rPr lang="zh-CN" altLang="en-US" dirty="0" smtClean="0"/>
              <a:t>设计要点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48" y="1604683"/>
            <a:ext cx="7390476" cy="3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5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活动图示例说明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539" y="1953603"/>
            <a:ext cx="7333333" cy="2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1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575" y="1802082"/>
            <a:ext cx="6990476" cy="2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7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825" y="2029794"/>
            <a:ext cx="7104762" cy="2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0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460" y="2035769"/>
            <a:ext cx="6828571" cy="2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2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127" y="2072651"/>
            <a:ext cx="6790476" cy="2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6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8BC"/>
      </a:accent1>
      <a:accent2>
        <a:srgbClr val="E6460C"/>
      </a:accent2>
      <a:accent3>
        <a:srgbClr val="3A98BC"/>
      </a:accent3>
      <a:accent4>
        <a:srgbClr val="E6460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558</TotalTime>
  <Words>93</Words>
  <Application>Microsoft Office PowerPoint</Application>
  <PresentationFormat>自定义</PresentationFormat>
  <Paragraphs>21</Paragraphs>
  <Slides>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Clear Sans Light</vt:lpstr>
      <vt:lpstr>等线</vt:lpstr>
      <vt:lpstr>微软雅黑</vt:lpstr>
      <vt:lpstr>Arial</vt:lpstr>
      <vt:lpstr>Times New Roman</vt:lpstr>
      <vt:lpstr>Verdana</vt:lpstr>
      <vt:lpstr>Wingdings</vt:lpstr>
      <vt:lpstr>Office 主题​​</vt:lpstr>
      <vt:lpstr>PowerPoint 演示文稿</vt:lpstr>
      <vt:lpstr>重点、难点</vt:lpstr>
      <vt:lpstr>活动图(聚划算)设计要点</vt:lpstr>
      <vt:lpstr>活动图示例说明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wang</cp:lastModifiedBy>
  <cp:revision>83</cp:revision>
  <dcterms:created xsi:type="dcterms:W3CDTF">2017-06-21T11:05:56Z</dcterms:created>
  <dcterms:modified xsi:type="dcterms:W3CDTF">2020-04-15T12:14:13Z</dcterms:modified>
</cp:coreProperties>
</file>