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4"/>
  </p:notesMasterIdLst>
  <p:sldIdLst>
    <p:sldId id="257" r:id="rId2"/>
    <p:sldId id="375" r:id="rId3"/>
    <p:sldId id="401" r:id="rId4"/>
    <p:sldId id="299" r:id="rId5"/>
    <p:sldId id="413" r:id="rId6"/>
    <p:sldId id="402" r:id="rId7"/>
    <p:sldId id="403" r:id="rId8"/>
    <p:sldId id="404" r:id="rId9"/>
    <p:sldId id="405" r:id="rId10"/>
    <p:sldId id="406" r:id="rId11"/>
    <p:sldId id="407" r:id="rId12"/>
    <p:sldId id="408" r:id="rId13"/>
    <p:sldId id="409" r:id="rId14"/>
    <p:sldId id="410" r:id="rId15"/>
    <p:sldId id="411" r:id="rId16"/>
    <p:sldId id="412" r:id="rId17"/>
    <p:sldId id="300" r:id="rId18"/>
    <p:sldId id="361" r:id="rId19"/>
    <p:sldId id="363" r:id="rId20"/>
    <p:sldId id="399" r:id="rId21"/>
    <p:sldId id="400" r:id="rId22"/>
    <p:sldId id="397" r:id="rId23"/>
  </p:sldIdLst>
  <p:sldSz cx="12190413" cy="6859588"/>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6F8A"/>
    <a:srgbClr val="3A98BC"/>
    <a:srgbClr val="E5450F"/>
    <a:srgbClr val="FEECE6"/>
    <a:srgbClr val="912D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72" d="100"/>
          <a:sy n="72" d="100"/>
        </p:scale>
        <p:origin x="534" y="72"/>
      </p:cViewPr>
      <p:guideLst>
        <p:guide orient="horz" pos="2160"/>
        <p:guide pos="3840"/>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t>2020/4/23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t>‹#›</a:t>
            </a:fld>
            <a:endParaRPr lang="zh-CN" altLang="en-US"/>
          </a:p>
        </p:txBody>
      </p:sp>
    </p:spTree>
    <p:extLst>
      <p:ext uri="{BB962C8B-B14F-4D97-AF65-F5344CB8AC3E}">
        <p14:creationId xmlns:p14="http://schemas.microsoft.com/office/powerpoint/2010/main" val="175841665"/>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EA2B24-06B0-4A43-98BF-776478D7BE6F}" type="slidenum">
              <a:rPr lang="zh-CN" altLang="en-US" smtClean="0"/>
              <a:t>3</a:t>
            </a:fld>
            <a:endParaRPr lang="zh-CN" altLang="en-US"/>
          </a:p>
        </p:txBody>
      </p:sp>
    </p:spTree>
    <p:extLst>
      <p:ext uri="{BB962C8B-B14F-4D97-AF65-F5344CB8AC3E}">
        <p14:creationId xmlns:p14="http://schemas.microsoft.com/office/powerpoint/2010/main" val="390622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11D658E-D5F0-4813-8486-12B72EA43465}"/>
              </a:ext>
            </a:extLst>
          </p:cNvPr>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extLst>
      <p:ext uri="{BB962C8B-B14F-4D97-AF65-F5344CB8AC3E}">
        <p14:creationId xmlns:p14="http://schemas.microsoft.com/office/powerpoint/2010/main" val="15778620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编辑母版文本样式</a:t>
            </a:r>
          </a:p>
        </p:txBody>
      </p:sp>
    </p:spTree>
    <p:extLst>
      <p:ext uri="{BB962C8B-B14F-4D97-AF65-F5344CB8AC3E}">
        <p14:creationId xmlns:p14="http://schemas.microsoft.com/office/powerpoint/2010/main" val="7331087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2020/4/23</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val="27715816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2020/4/23</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工作完成情况</a:t>
            </a:r>
          </a:p>
        </p:txBody>
      </p:sp>
      <p:sp>
        <p:nvSpPr>
          <p:cNvPr id="7" name="矩形 6">
            <a:extLst>
              <a:ext uri="{FF2B5EF4-FFF2-40B4-BE49-F238E27FC236}">
                <a16:creationId xmlns:a16="http://schemas.microsoft.com/office/drawing/2014/main" id="{24377B8A-C0AB-483D-B5D9-B168F369714F}"/>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658225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2020/4/23</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成功项目展示</a:t>
            </a:r>
          </a:p>
        </p:txBody>
      </p:sp>
      <p:sp>
        <p:nvSpPr>
          <p:cNvPr id="7" name="矩形 6">
            <a:extLst>
              <a:ext uri="{FF2B5EF4-FFF2-40B4-BE49-F238E27FC236}">
                <a16:creationId xmlns:a16="http://schemas.microsoft.com/office/drawing/2014/main" id="{4CC9E05C-C36B-4898-985B-4E70251A99AD}"/>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8631292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2020/4/23</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itchFamily="34" charset="-122"/>
                <a:ea typeface="微软雅黑" pitchFamily="34" charset="-122"/>
              </a:rPr>
              <a:t>明年工作计划</a:t>
            </a:r>
          </a:p>
        </p:txBody>
      </p:sp>
      <p:sp>
        <p:nvSpPr>
          <p:cNvPr id="7" name="矩形 6">
            <a:extLst>
              <a:ext uri="{FF2B5EF4-FFF2-40B4-BE49-F238E27FC236}">
                <a16:creationId xmlns:a16="http://schemas.microsoft.com/office/drawing/2014/main" id="{353093D5-059C-4B24-9A58-533C1EDA6795}"/>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4762138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Content Placeholder 2"/>
          <p:cNvSpPr>
            <a:spLocks noGrp="1"/>
          </p:cNvSpPr>
          <p:nvPr>
            <p:ph idx="13" hasCustomPrompt="1"/>
          </p:nvPr>
        </p:nvSpPr>
        <p:spPr>
          <a:xfrm>
            <a:off x="841266" y="739351"/>
            <a:ext cx="10745659" cy="464566"/>
          </a:xfrm>
          <a:prstGeom prst="rect">
            <a:avLst/>
          </a:prstGeom>
        </p:spPr>
        <p:txBody>
          <a:bodyPr/>
          <a:lstStyle>
            <a:lvl1pPr marL="0" indent="0">
              <a:lnSpc>
                <a:spcPct val="120000"/>
              </a:lnSpc>
              <a:buSzPct val="80000"/>
              <a:buFont typeface="Wingdings" pitchFamily="2" charset="2"/>
              <a:buNone/>
              <a:defRPr b="0">
                <a:solidFill>
                  <a:srgbClr val="07836E"/>
                </a:solidFill>
              </a:defRPr>
            </a:lvl1pPr>
          </a:lstStyle>
          <a:p>
            <a:pPr lvl="0"/>
            <a:r>
              <a:rPr lang="en-US" dirty="0"/>
              <a:t>Click to edit Master text styles</a:t>
            </a:r>
          </a:p>
        </p:txBody>
      </p:sp>
    </p:spTree>
    <p:extLst>
      <p:ext uri="{BB962C8B-B14F-4D97-AF65-F5344CB8AC3E}">
        <p14:creationId xmlns:p14="http://schemas.microsoft.com/office/powerpoint/2010/main" val="99261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编辑母版文本样式</a:t>
            </a: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48"/>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79"/>
            <p:cNvSpPr>
              <a:spLocks/>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82"/>
            <p:cNvSpPr>
              <a:spLocks/>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3"/>
            <p:cNvSpPr>
              <a:spLocks/>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84"/>
            <p:cNvSpPr>
              <a:spLocks/>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5"/>
            <p:cNvSpPr>
              <a:spLocks/>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组合 37"/>
          <p:cNvGrpSpPr/>
          <p:nvPr userDrawn="1"/>
        </p:nvGrpSpPr>
        <p:grpSpPr>
          <a:xfrm>
            <a:off x="9779919" y="106281"/>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2"/>
            <p:cNvSpPr>
              <a:spLocks/>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03"/>
            <p:cNvSpPr>
              <a:spLocks/>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04"/>
            <p:cNvSpPr>
              <a:spLocks/>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6"/>
            <p:cNvSpPr>
              <a:spLocks/>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7"/>
            <p:cNvSpPr>
              <a:spLocks/>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8"/>
            <p:cNvSpPr>
              <a:spLocks/>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9"/>
            <p:cNvSpPr>
              <a:spLocks/>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0"/>
            <p:cNvSpPr>
              <a:spLocks/>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1"/>
            <p:cNvSpPr>
              <a:spLocks/>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2"/>
            <p:cNvSpPr>
              <a:spLocks/>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3"/>
            <p:cNvSpPr>
              <a:spLocks/>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4"/>
            <p:cNvSpPr>
              <a:spLocks/>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5"/>
            <p:cNvSpPr>
              <a:spLocks/>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椭圆 38"/>
          <p:cNvSpPr/>
          <p:nvPr userDrawn="1"/>
        </p:nvSpPr>
        <p:spPr>
          <a:xfrm>
            <a:off x="11013958"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47" y="193153"/>
            <a:ext cx="428697" cy="453914"/>
            <a:chOff x="6122988" y="1643062"/>
            <a:chExt cx="369888" cy="371476"/>
          </a:xfrm>
          <a:solidFill>
            <a:srgbClr val="3A98BC"/>
          </a:solidFill>
        </p:grpSpPr>
        <p:sp>
          <p:nvSpPr>
            <p:cNvPr id="42" name="Freeform 64"/>
            <p:cNvSpPr>
              <a:spLocks/>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6"/>
            <p:cNvSpPr>
              <a:spLocks/>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615334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 id="2147483680" r:id="rId4"/>
    <p:sldLayoutId id="2147483681" r:id="rId5"/>
    <p:sldLayoutId id="2147483682" r:id="rId6"/>
    <p:sldLayoutId id="2147483683"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24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1.jp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 Target="slide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id="{19F3AA45-06B0-4652-BCE8-5E0076A15ED9}"/>
              </a:ext>
            </a:extLst>
          </p:cNvPr>
          <p:cNvSpPr txBox="1"/>
          <p:nvPr/>
        </p:nvSpPr>
        <p:spPr>
          <a:xfrm>
            <a:off x="5698658" y="2908337"/>
            <a:ext cx="6298615" cy="903603"/>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店铺首页视觉营销设计</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10" name="矩形 9">
            <a:extLst>
              <a:ext uri="{FF2B5EF4-FFF2-40B4-BE49-F238E27FC236}">
                <a16:creationId xmlns:a16="http://schemas.microsoft.com/office/drawing/2014/main"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5"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698658" y="2354361"/>
            <a:ext cx="1705242" cy="553976"/>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800" dirty="0">
                <a:solidFill>
                  <a:srgbClr val="3A98BC"/>
                </a:solidFill>
                <a:latin typeface="Verdana" pitchFamily="34" charset="0"/>
              </a:rPr>
              <a:t>项目 六</a:t>
            </a:r>
            <a:endParaRPr lang="en-US" altLang="zh-CN" sz="2800" dirty="0">
              <a:solidFill>
                <a:srgbClr val="3A98BC"/>
              </a:solidFill>
              <a:latin typeface="Verdana" pitchFamily="34" charset="0"/>
            </a:endParaRPr>
          </a:p>
        </p:txBody>
      </p:sp>
    </p:spTree>
    <p:extLst>
      <p:ext uri="{BB962C8B-B14F-4D97-AF65-F5344CB8AC3E}">
        <p14:creationId xmlns:p14="http://schemas.microsoft.com/office/powerpoint/2010/main" val="216653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750" fill="hold"/>
                                        <p:tgtEl>
                                          <p:spTgt spid="15"/>
                                        </p:tgtEl>
                                        <p:attrNameLst>
                                          <p:attrName>ppt_w</p:attrName>
                                        </p:attrNameLst>
                                      </p:cBhvr>
                                      <p:tavLst>
                                        <p:tav tm="0">
                                          <p:val>
                                            <p:fltVal val="0"/>
                                          </p:val>
                                        </p:tav>
                                        <p:tav tm="100000">
                                          <p:val>
                                            <p:strVal val="#ppt_w"/>
                                          </p:val>
                                        </p:tav>
                                      </p:tavLst>
                                    </p:anim>
                                    <p:anim calcmode="lin" valueType="num">
                                      <p:cBhvr>
                                        <p:cTn id="22" dur="750" fill="hold"/>
                                        <p:tgtEl>
                                          <p:spTgt spid="15"/>
                                        </p:tgtEl>
                                        <p:attrNameLst>
                                          <p:attrName>ppt_h</p:attrName>
                                        </p:attrNameLst>
                                      </p:cBhvr>
                                      <p:tavLst>
                                        <p:tav tm="0">
                                          <p:val>
                                            <p:fltVal val="0"/>
                                          </p:val>
                                        </p:tav>
                                        <p:tav tm="100000">
                                          <p:val>
                                            <p:strVal val="#ppt_h"/>
                                          </p:val>
                                        </p:tav>
                                      </p:tavLst>
                                    </p:anim>
                                    <p:animEffect transition="in" filter="fade">
                                      <p:cBhvr>
                                        <p:cTn id="23" dur="750"/>
                                        <p:tgtEl>
                                          <p:spTgt spid="15"/>
                                        </p:tgtEl>
                                      </p:cBhvr>
                                    </p:animEffect>
                                  </p:childTnLst>
                                </p:cTn>
                              </p:par>
                            </p:childTnLst>
                          </p:cTn>
                        </p:par>
                        <p:par>
                          <p:cTn id="24" fill="hold">
                            <p:stCondLst>
                              <p:cond delay="2250"/>
                            </p:stCondLst>
                            <p:childTnLst>
                              <p:par>
                                <p:cTn id="25" presetID="5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E0A2C94-D032-4AD2-A780-E997239B0652}"/>
              </a:ext>
            </a:extLst>
          </p:cNvPr>
          <p:cNvPicPr>
            <a:picLocks noChangeAspect="1"/>
          </p:cNvPicPr>
          <p:nvPr/>
        </p:nvPicPr>
        <p:blipFill>
          <a:blip r:embed="rId2"/>
          <a:stretch>
            <a:fillRect/>
          </a:stretch>
        </p:blipFill>
        <p:spPr>
          <a:xfrm>
            <a:off x="2047587" y="1828835"/>
            <a:ext cx="8095238" cy="4447619"/>
          </a:xfrm>
          <a:prstGeom prst="rect">
            <a:avLst/>
          </a:prstGeom>
        </p:spPr>
      </p:pic>
      <p:pic>
        <p:nvPicPr>
          <p:cNvPr id="5" name="图片 4">
            <a:extLst>
              <a:ext uri="{FF2B5EF4-FFF2-40B4-BE49-F238E27FC236}">
                <a16:creationId xmlns:a16="http://schemas.microsoft.com/office/drawing/2014/main" id="{EE715A16-4B9D-4446-8CB0-A9A4F3E674DD}"/>
              </a:ext>
            </a:extLst>
          </p:cNvPr>
          <p:cNvPicPr>
            <a:picLocks noChangeAspect="1"/>
          </p:cNvPicPr>
          <p:nvPr/>
        </p:nvPicPr>
        <p:blipFill>
          <a:blip r:embed="rId3"/>
          <a:stretch>
            <a:fillRect/>
          </a:stretch>
        </p:blipFill>
        <p:spPr>
          <a:xfrm>
            <a:off x="1051049" y="175592"/>
            <a:ext cx="5847619" cy="571429"/>
          </a:xfrm>
          <a:prstGeom prst="rect">
            <a:avLst/>
          </a:prstGeom>
        </p:spPr>
      </p:pic>
    </p:spTree>
    <p:extLst>
      <p:ext uri="{BB962C8B-B14F-4D97-AF65-F5344CB8AC3E}">
        <p14:creationId xmlns:p14="http://schemas.microsoft.com/office/powerpoint/2010/main" val="40541242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104421-D77F-4662-803F-0BE80E925A93}"/>
              </a:ext>
            </a:extLst>
          </p:cNvPr>
          <p:cNvPicPr>
            <a:picLocks noChangeAspect="1"/>
          </p:cNvPicPr>
          <p:nvPr/>
        </p:nvPicPr>
        <p:blipFill>
          <a:blip r:embed="rId2"/>
          <a:stretch>
            <a:fillRect/>
          </a:stretch>
        </p:blipFill>
        <p:spPr>
          <a:xfrm>
            <a:off x="2076158" y="1132254"/>
            <a:ext cx="8038095" cy="5390476"/>
          </a:xfrm>
          <a:prstGeom prst="rect">
            <a:avLst/>
          </a:prstGeom>
        </p:spPr>
      </p:pic>
      <p:pic>
        <p:nvPicPr>
          <p:cNvPr id="5" name="图片 4">
            <a:extLst>
              <a:ext uri="{FF2B5EF4-FFF2-40B4-BE49-F238E27FC236}">
                <a16:creationId xmlns:a16="http://schemas.microsoft.com/office/drawing/2014/main" id="{432B1B2F-D726-47F4-92E9-C2CC4109CB8A}"/>
              </a:ext>
            </a:extLst>
          </p:cNvPr>
          <p:cNvPicPr>
            <a:picLocks noChangeAspect="1"/>
          </p:cNvPicPr>
          <p:nvPr/>
        </p:nvPicPr>
        <p:blipFill>
          <a:blip r:embed="rId3"/>
          <a:stretch>
            <a:fillRect/>
          </a:stretch>
        </p:blipFill>
        <p:spPr>
          <a:xfrm>
            <a:off x="1037796" y="175592"/>
            <a:ext cx="5847619" cy="571429"/>
          </a:xfrm>
          <a:prstGeom prst="rect">
            <a:avLst/>
          </a:prstGeom>
        </p:spPr>
      </p:pic>
    </p:spTree>
    <p:extLst>
      <p:ext uri="{BB962C8B-B14F-4D97-AF65-F5344CB8AC3E}">
        <p14:creationId xmlns:p14="http://schemas.microsoft.com/office/powerpoint/2010/main" val="21621881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E82E0E4-5B5D-4E63-A9CD-36BB763012A3}"/>
              </a:ext>
            </a:extLst>
          </p:cNvPr>
          <p:cNvPicPr>
            <a:picLocks noChangeAspect="1"/>
          </p:cNvPicPr>
          <p:nvPr/>
        </p:nvPicPr>
        <p:blipFill>
          <a:blip r:embed="rId2"/>
          <a:stretch>
            <a:fillRect/>
          </a:stretch>
        </p:blipFill>
        <p:spPr>
          <a:xfrm>
            <a:off x="652349" y="1518057"/>
            <a:ext cx="10885714" cy="4857143"/>
          </a:xfrm>
          <a:prstGeom prst="rect">
            <a:avLst/>
          </a:prstGeom>
        </p:spPr>
      </p:pic>
      <p:pic>
        <p:nvPicPr>
          <p:cNvPr id="5" name="图片 4">
            <a:extLst>
              <a:ext uri="{FF2B5EF4-FFF2-40B4-BE49-F238E27FC236}">
                <a16:creationId xmlns:a16="http://schemas.microsoft.com/office/drawing/2014/main" id="{07658B95-40C4-4F9C-BA40-E8DE5BE902D3}"/>
              </a:ext>
            </a:extLst>
          </p:cNvPr>
          <p:cNvPicPr>
            <a:picLocks noChangeAspect="1"/>
          </p:cNvPicPr>
          <p:nvPr/>
        </p:nvPicPr>
        <p:blipFill>
          <a:blip r:embed="rId3"/>
          <a:stretch>
            <a:fillRect/>
          </a:stretch>
        </p:blipFill>
        <p:spPr>
          <a:xfrm>
            <a:off x="1183570" y="198673"/>
            <a:ext cx="5847619" cy="571429"/>
          </a:xfrm>
          <a:prstGeom prst="rect">
            <a:avLst/>
          </a:prstGeom>
        </p:spPr>
      </p:pic>
    </p:spTree>
    <p:extLst>
      <p:ext uri="{BB962C8B-B14F-4D97-AF65-F5344CB8AC3E}">
        <p14:creationId xmlns:p14="http://schemas.microsoft.com/office/powerpoint/2010/main" val="40988104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D5E5CB6-1897-41B7-91CB-FED6F5C206E3}"/>
              </a:ext>
            </a:extLst>
          </p:cNvPr>
          <p:cNvPicPr>
            <a:picLocks noChangeAspect="1"/>
          </p:cNvPicPr>
          <p:nvPr/>
        </p:nvPicPr>
        <p:blipFill>
          <a:blip r:embed="rId2"/>
          <a:stretch>
            <a:fillRect/>
          </a:stretch>
        </p:blipFill>
        <p:spPr>
          <a:xfrm>
            <a:off x="618427" y="112921"/>
            <a:ext cx="11457143" cy="4990476"/>
          </a:xfrm>
          <a:prstGeom prst="rect">
            <a:avLst/>
          </a:prstGeom>
        </p:spPr>
      </p:pic>
    </p:spTree>
    <p:extLst>
      <p:ext uri="{BB962C8B-B14F-4D97-AF65-F5344CB8AC3E}">
        <p14:creationId xmlns:p14="http://schemas.microsoft.com/office/powerpoint/2010/main" val="1876177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313871-514B-4FE1-ADBF-DF1D08DE67FB}"/>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D399A93B-38C4-4812-A7BB-257661C0D39E}"/>
              </a:ext>
            </a:extLst>
          </p:cNvPr>
          <p:cNvPicPr>
            <a:picLocks noChangeAspect="1"/>
          </p:cNvPicPr>
          <p:nvPr/>
        </p:nvPicPr>
        <p:blipFill>
          <a:blip r:embed="rId2"/>
          <a:stretch>
            <a:fillRect/>
          </a:stretch>
        </p:blipFill>
        <p:spPr>
          <a:xfrm>
            <a:off x="676776" y="336858"/>
            <a:ext cx="10836859" cy="5652713"/>
          </a:xfrm>
          <a:prstGeom prst="rect">
            <a:avLst/>
          </a:prstGeom>
        </p:spPr>
      </p:pic>
    </p:spTree>
    <p:extLst>
      <p:ext uri="{BB962C8B-B14F-4D97-AF65-F5344CB8AC3E}">
        <p14:creationId xmlns:p14="http://schemas.microsoft.com/office/powerpoint/2010/main" val="2563741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D5A0C9-0483-4283-A6D7-8F94811D1B39}"/>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E6E6F99A-6220-4BC4-9CD6-4BF9D3685EA0}"/>
              </a:ext>
            </a:extLst>
          </p:cNvPr>
          <p:cNvPicPr>
            <a:picLocks noChangeAspect="1"/>
          </p:cNvPicPr>
          <p:nvPr/>
        </p:nvPicPr>
        <p:blipFill>
          <a:blip r:embed="rId2"/>
          <a:stretch>
            <a:fillRect/>
          </a:stretch>
        </p:blipFill>
        <p:spPr>
          <a:xfrm>
            <a:off x="459865" y="92766"/>
            <a:ext cx="11124081" cy="6162260"/>
          </a:xfrm>
          <a:prstGeom prst="rect">
            <a:avLst/>
          </a:prstGeom>
        </p:spPr>
      </p:pic>
    </p:spTree>
    <p:extLst>
      <p:ext uri="{BB962C8B-B14F-4D97-AF65-F5344CB8AC3E}">
        <p14:creationId xmlns:p14="http://schemas.microsoft.com/office/powerpoint/2010/main" val="9263022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708181-9118-4510-8026-812322642E97}"/>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12BC32F2-0112-4852-845D-97581D906158}"/>
              </a:ext>
            </a:extLst>
          </p:cNvPr>
          <p:cNvPicPr>
            <a:picLocks noChangeAspect="1"/>
          </p:cNvPicPr>
          <p:nvPr/>
        </p:nvPicPr>
        <p:blipFill>
          <a:blip r:embed="rId2"/>
          <a:stretch>
            <a:fillRect/>
          </a:stretch>
        </p:blipFill>
        <p:spPr>
          <a:xfrm>
            <a:off x="642866" y="279678"/>
            <a:ext cx="10904680" cy="6300232"/>
          </a:xfrm>
          <a:prstGeom prst="rect">
            <a:avLst/>
          </a:prstGeom>
        </p:spPr>
      </p:pic>
    </p:spTree>
    <p:extLst>
      <p:ext uri="{BB962C8B-B14F-4D97-AF65-F5344CB8AC3E}">
        <p14:creationId xmlns:p14="http://schemas.microsoft.com/office/powerpoint/2010/main" val="42888764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首页设计要点</a:t>
            </a:r>
          </a:p>
        </p:txBody>
      </p:sp>
      <p:grpSp>
        <p:nvGrpSpPr>
          <p:cNvPr id="6" name="组合 5">
            <a:extLst>
              <a:ext uri="{FF2B5EF4-FFF2-40B4-BE49-F238E27FC236}">
                <a16:creationId xmlns:a16="http://schemas.microsoft.com/office/drawing/2014/main" id="{2C3156E6-7ED6-4308-A771-093C68C3A294}"/>
              </a:ext>
            </a:extLst>
          </p:cNvPr>
          <p:cNvGrpSpPr/>
          <p:nvPr/>
        </p:nvGrpSpPr>
        <p:grpSpPr>
          <a:xfrm>
            <a:off x="928742" y="1679984"/>
            <a:ext cx="10069030" cy="2365123"/>
            <a:chOff x="1061484" y="2189572"/>
            <a:chExt cx="10069030" cy="2365123"/>
          </a:xfrm>
          <a:effectLst/>
        </p:grpSpPr>
        <p:sp>
          <p:nvSpPr>
            <p:cNvPr id="7" name="íṩľíḍè-Freeform: Shape 1">
              <a:extLst>
                <a:ext uri="{FF2B5EF4-FFF2-40B4-BE49-F238E27FC236}">
                  <a16:creationId xmlns:a16="http://schemas.microsoft.com/office/drawing/2014/main" id="{DCBD206B-E307-46C8-8290-A9AA96F4E1D9}"/>
                </a:ext>
              </a:extLst>
            </p:cNvPr>
            <p:cNvSpPr>
              <a:spLocks/>
            </p:cNvSpPr>
            <p:nvPr/>
          </p:nvSpPr>
          <p:spPr bwMode="auto">
            <a:xfrm>
              <a:off x="8372885" y="2189572"/>
              <a:ext cx="2757629" cy="2361937"/>
            </a:xfrm>
            <a:custGeom>
              <a:avLst/>
              <a:gdLst>
                <a:gd name="T0" fmla="*/ 317 w 332"/>
                <a:gd name="T1" fmla="*/ 168 h 282"/>
                <a:gd name="T2" fmla="*/ 317 w 332"/>
                <a:gd name="T3" fmla="*/ 114 h 282"/>
                <a:gd name="T4" fmla="*/ 218 w 332"/>
                <a:gd name="T5" fmla="*/ 15 h 282"/>
                <a:gd name="T6" fmla="*/ 191 w 332"/>
                <a:gd name="T7" fmla="*/ 26 h 282"/>
                <a:gd name="T8" fmla="*/ 191 w 332"/>
                <a:gd name="T9" fmla="*/ 26 h 282"/>
                <a:gd name="T10" fmla="*/ 153 w 332"/>
                <a:gd name="T11" fmla="*/ 65 h 282"/>
                <a:gd name="T12" fmla="*/ 38 w 332"/>
                <a:gd name="T13" fmla="*/ 65 h 282"/>
                <a:gd name="T14" fmla="*/ 0 w 332"/>
                <a:gd name="T15" fmla="*/ 103 h 282"/>
                <a:gd name="T16" fmla="*/ 0 w 332"/>
                <a:gd name="T17" fmla="*/ 179 h 282"/>
                <a:gd name="T18" fmla="*/ 38 w 332"/>
                <a:gd name="T19" fmla="*/ 218 h 282"/>
                <a:gd name="T20" fmla="*/ 153 w 332"/>
                <a:gd name="T21" fmla="*/ 218 h 282"/>
                <a:gd name="T22" fmla="*/ 191 w 332"/>
                <a:gd name="T23" fmla="*/ 256 h 282"/>
                <a:gd name="T24" fmla="*/ 191 w 332"/>
                <a:gd name="T25" fmla="*/ 256 h 282"/>
                <a:gd name="T26" fmla="*/ 218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8" y="15"/>
                    <a:pt x="218" y="15"/>
                    <a:pt x="218" y="15"/>
                  </a:cubicBezTo>
                  <a:cubicBezTo>
                    <a:pt x="203" y="0"/>
                    <a:pt x="191" y="5"/>
                    <a:pt x="191" y="26"/>
                  </a:cubicBezTo>
                  <a:cubicBezTo>
                    <a:pt x="191" y="26"/>
                    <a:pt x="191" y="26"/>
                    <a:pt x="191" y="26"/>
                  </a:cubicBezTo>
                  <a:cubicBezTo>
                    <a:pt x="191" y="47"/>
                    <a:pt x="174" y="65"/>
                    <a:pt x="153" y="65"/>
                  </a:cubicBezTo>
                  <a:cubicBezTo>
                    <a:pt x="38" y="65"/>
                    <a:pt x="38" y="65"/>
                    <a:pt x="38" y="65"/>
                  </a:cubicBezTo>
                  <a:cubicBezTo>
                    <a:pt x="17" y="65"/>
                    <a:pt x="0" y="82"/>
                    <a:pt x="0" y="103"/>
                  </a:cubicBezTo>
                  <a:cubicBezTo>
                    <a:pt x="0" y="179"/>
                    <a:pt x="0" y="179"/>
                    <a:pt x="0" y="179"/>
                  </a:cubicBezTo>
                  <a:cubicBezTo>
                    <a:pt x="0" y="200"/>
                    <a:pt x="17" y="218"/>
                    <a:pt x="38" y="218"/>
                  </a:cubicBezTo>
                  <a:cubicBezTo>
                    <a:pt x="153" y="218"/>
                    <a:pt x="153" y="218"/>
                    <a:pt x="153" y="218"/>
                  </a:cubicBezTo>
                  <a:cubicBezTo>
                    <a:pt x="174" y="218"/>
                    <a:pt x="191" y="235"/>
                    <a:pt x="191" y="256"/>
                  </a:cubicBezTo>
                  <a:cubicBezTo>
                    <a:pt x="191" y="256"/>
                    <a:pt x="191" y="256"/>
                    <a:pt x="191" y="256"/>
                  </a:cubicBezTo>
                  <a:cubicBezTo>
                    <a:pt x="191" y="277"/>
                    <a:pt x="203" y="282"/>
                    <a:pt x="218" y="267"/>
                  </a:cubicBezTo>
                  <a:lnTo>
                    <a:pt x="317" y="168"/>
                  </a:lnTo>
                  <a:close/>
                </a:path>
              </a:pathLst>
            </a:custGeom>
            <a:solidFill>
              <a:schemeClr val="accent5"/>
            </a:solidFill>
            <a:ln>
              <a:noFill/>
            </a:ln>
            <a:effectLst/>
          </p:spPr>
          <p:txBody>
            <a:bodyPr anchor="ctr"/>
            <a:lstStyle/>
            <a:p>
              <a:pPr algn="ctr"/>
              <a:endParaRPr/>
            </a:p>
          </p:txBody>
        </p:sp>
        <p:sp>
          <p:nvSpPr>
            <p:cNvPr id="8" name="íṩľíḍè-Freeform: Shape 3">
              <a:extLst>
                <a:ext uri="{FF2B5EF4-FFF2-40B4-BE49-F238E27FC236}">
                  <a16:creationId xmlns:a16="http://schemas.microsoft.com/office/drawing/2014/main" id="{CC1EADD1-3C6B-46AC-95D9-478F4A622442}"/>
                </a:ext>
              </a:extLst>
            </p:cNvPr>
            <p:cNvSpPr>
              <a:spLocks/>
            </p:cNvSpPr>
            <p:nvPr/>
          </p:nvSpPr>
          <p:spPr bwMode="auto">
            <a:xfrm>
              <a:off x="6463167" y="2189572"/>
              <a:ext cx="2757629" cy="2361937"/>
            </a:xfrm>
            <a:custGeom>
              <a:avLst/>
              <a:gdLst>
                <a:gd name="T0" fmla="*/ 317 w 332"/>
                <a:gd name="T1" fmla="*/ 168 h 282"/>
                <a:gd name="T2" fmla="*/ 317 w 332"/>
                <a:gd name="T3" fmla="*/ 114 h 282"/>
                <a:gd name="T4" fmla="*/ 219 w 332"/>
                <a:gd name="T5" fmla="*/ 15 h 282"/>
                <a:gd name="T6" fmla="*/ 191 w 332"/>
                <a:gd name="T7" fmla="*/ 26 h 282"/>
                <a:gd name="T8" fmla="*/ 191 w 332"/>
                <a:gd name="T9" fmla="*/ 26 h 282"/>
                <a:gd name="T10" fmla="*/ 153 w 332"/>
                <a:gd name="T11" fmla="*/ 65 h 282"/>
                <a:gd name="T12" fmla="*/ 39 w 332"/>
                <a:gd name="T13" fmla="*/ 65 h 282"/>
                <a:gd name="T14" fmla="*/ 0 w 332"/>
                <a:gd name="T15" fmla="*/ 103 h 282"/>
                <a:gd name="T16" fmla="*/ 0 w 332"/>
                <a:gd name="T17" fmla="*/ 179 h 282"/>
                <a:gd name="T18" fmla="*/ 39 w 332"/>
                <a:gd name="T19" fmla="*/ 218 h 282"/>
                <a:gd name="T20" fmla="*/ 153 w 332"/>
                <a:gd name="T21" fmla="*/ 218 h 282"/>
                <a:gd name="T22" fmla="*/ 191 w 332"/>
                <a:gd name="T23" fmla="*/ 256 h 282"/>
                <a:gd name="T24" fmla="*/ 191 w 332"/>
                <a:gd name="T25" fmla="*/ 256 h 282"/>
                <a:gd name="T26" fmla="*/ 219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9" y="15"/>
                    <a:pt x="219" y="15"/>
                    <a:pt x="219" y="15"/>
                  </a:cubicBezTo>
                  <a:cubicBezTo>
                    <a:pt x="204" y="0"/>
                    <a:pt x="191" y="5"/>
                    <a:pt x="191" y="26"/>
                  </a:cubicBezTo>
                  <a:cubicBezTo>
                    <a:pt x="191" y="26"/>
                    <a:pt x="191" y="26"/>
                    <a:pt x="191" y="26"/>
                  </a:cubicBezTo>
                  <a:cubicBezTo>
                    <a:pt x="191" y="47"/>
                    <a:pt x="174" y="65"/>
                    <a:pt x="153" y="65"/>
                  </a:cubicBezTo>
                  <a:cubicBezTo>
                    <a:pt x="39" y="65"/>
                    <a:pt x="39" y="65"/>
                    <a:pt x="39" y="65"/>
                  </a:cubicBezTo>
                  <a:cubicBezTo>
                    <a:pt x="18" y="65"/>
                    <a:pt x="0" y="82"/>
                    <a:pt x="0" y="103"/>
                  </a:cubicBezTo>
                  <a:cubicBezTo>
                    <a:pt x="0" y="179"/>
                    <a:pt x="0" y="179"/>
                    <a:pt x="0" y="179"/>
                  </a:cubicBezTo>
                  <a:cubicBezTo>
                    <a:pt x="0" y="200"/>
                    <a:pt x="18" y="218"/>
                    <a:pt x="39" y="218"/>
                  </a:cubicBezTo>
                  <a:cubicBezTo>
                    <a:pt x="153" y="218"/>
                    <a:pt x="153" y="218"/>
                    <a:pt x="153" y="218"/>
                  </a:cubicBezTo>
                  <a:cubicBezTo>
                    <a:pt x="174" y="218"/>
                    <a:pt x="191" y="235"/>
                    <a:pt x="191" y="256"/>
                  </a:cubicBezTo>
                  <a:cubicBezTo>
                    <a:pt x="191" y="256"/>
                    <a:pt x="191" y="256"/>
                    <a:pt x="191" y="256"/>
                  </a:cubicBezTo>
                  <a:cubicBezTo>
                    <a:pt x="191" y="277"/>
                    <a:pt x="204" y="282"/>
                    <a:pt x="219" y="267"/>
                  </a:cubicBezTo>
                  <a:lnTo>
                    <a:pt x="317" y="168"/>
                  </a:lnTo>
                  <a:close/>
                </a:path>
              </a:pathLst>
            </a:custGeom>
            <a:solidFill>
              <a:schemeClr val="accent4"/>
            </a:solidFill>
            <a:ln>
              <a:noFill/>
            </a:ln>
            <a:effectLst/>
          </p:spPr>
          <p:txBody>
            <a:bodyPr anchor="ctr"/>
            <a:lstStyle/>
            <a:p>
              <a:pPr algn="ctr"/>
              <a:endParaRPr/>
            </a:p>
          </p:txBody>
        </p:sp>
        <p:sp>
          <p:nvSpPr>
            <p:cNvPr id="9" name="íṩľíḍè-Freeform: Shape 5">
              <a:extLst>
                <a:ext uri="{FF2B5EF4-FFF2-40B4-BE49-F238E27FC236}">
                  <a16:creationId xmlns:a16="http://schemas.microsoft.com/office/drawing/2014/main" id="{9BFADC25-3BC4-4037-A3A2-0498A923411F}"/>
                </a:ext>
              </a:extLst>
            </p:cNvPr>
            <p:cNvSpPr>
              <a:spLocks/>
            </p:cNvSpPr>
            <p:nvPr/>
          </p:nvSpPr>
          <p:spPr bwMode="auto">
            <a:xfrm>
              <a:off x="4561091" y="2189572"/>
              <a:ext cx="2757629" cy="2361937"/>
            </a:xfrm>
            <a:custGeom>
              <a:avLst/>
              <a:gdLst>
                <a:gd name="T0" fmla="*/ 317 w 332"/>
                <a:gd name="T1" fmla="*/ 168 h 282"/>
                <a:gd name="T2" fmla="*/ 317 w 332"/>
                <a:gd name="T3" fmla="*/ 114 h 282"/>
                <a:gd name="T4" fmla="*/ 218 w 332"/>
                <a:gd name="T5" fmla="*/ 15 h 282"/>
                <a:gd name="T6" fmla="*/ 191 w 332"/>
                <a:gd name="T7" fmla="*/ 26 h 282"/>
                <a:gd name="T8" fmla="*/ 191 w 332"/>
                <a:gd name="T9" fmla="*/ 26 h 282"/>
                <a:gd name="T10" fmla="*/ 153 w 332"/>
                <a:gd name="T11" fmla="*/ 65 h 282"/>
                <a:gd name="T12" fmla="*/ 38 w 332"/>
                <a:gd name="T13" fmla="*/ 65 h 282"/>
                <a:gd name="T14" fmla="*/ 0 w 332"/>
                <a:gd name="T15" fmla="*/ 103 h 282"/>
                <a:gd name="T16" fmla="*/ 0 w 332"/>
                <a:gd name="T17" fmla="*/ 179 h 282"/>
                <a:gd name="T18" fmla="*/ 38 w 332"/>
                <a:gd name="T19" fmla="*/ 218 h 282"/>
                <a:gd name="T20" fmla="*/ 153 w 332"/>
                <a:gd name="T21" fmla="*/ 218 h 282"/>
                <a:gd name="T22" fmla="*/ 191 w 332"/>
                <a:gd name="T23" fmla="*/ 256 h 282"/>
                <a:gd name="T24" fmla="*/ 191 w 332"/>
                <a:gd name="T25" fmla="*/ 256 h 282"/>
                <a:gd name="T26" fmla="*/ 218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8" y="15"/>
                    <a:pt x="218" y="15"/>
                    <a:pt x="218" y="15"/>
                  </a:cubicBezTo>
                  <a:cubicBezTo>
                    <a:pt x="203" y="0"/>
                    <a:pt x="191" y="5"/>
                    <a:pt x="191" y="26"/>
                  </a:cubicBezTo>
                  <a:cubicBezTo>
                    <a:pt x="191" y="26"/>
                    <a:pt x="191" y="26"/>
                    <a:pt x="191" y="26"/>
                  </a:cubicBezTo>
                  <a:cubicBezTo>
                    <a:pt x="191" y="47"/>
                    <a:pt x="174" y="65"/>
                    <a:pt x="153" y="65"/>
                  </a:cubicBezTo>
                  <a:cubicBezTo>
                    <a:pt x="38" y="65"/>
                    <a:pt x="38" y="65"/>
                    <a:pt x="38" y="65"/>
                  </a:cubicBezTo>
                  <a:cubicBezTo>
                    <a:pt x="17" y="65"/>
                    <a:pt x="0" y="82"/>
                    <a:pt x="0" y="103"/>
                  </a:cubicBezTo>
                  <a:cubicBezTo>
                    <a:pt x="0" y="179"/>
                    <a:pt x="0" y="179"/>
                    <a:pt x="0" y="179"/>
                  </a:cubicBezTo>
                  <a:cubicBezTo>
                    <a:pt x="0" y="200"/>
                    <a:pt x="17" y="218"/>
                    <a:pt x="38" y="218"/>
                  </a:cubicBezTo>
                  <a:cubicBezTo>
                    <a:pt x="153" y="218"/>
                    <a:pt x="153" y="218"/>
                    <a:pt x="153" y="218"/>
                  </a:cubicBezTo>
                  <a:cubicBezTo>
                    <a:pt x="174" y="218"/>
                    <a:pt x="191" y="235"/>
                    <a:pt x="191" y="256"/>
                  </a:cubicBezTo>
                  <a:cubicBezTo>
                    <a:pt x="191" y="256"/>
                    <a:pt x="191" y="256"/>
                    <a:pt x="191" y="256"/>
                  </a:cubicBezTo>
                  <a:cubicBezTo>
                    <a:pt x="191" y="277"/>
                    <a:pt x="203" y="282"/>
                    <a:pt x="218" y="267"/>
                  </a:cubicBezTo>
                  <a:lnTo>
                    <a:pt x="317" y="168"/>
                  </a:lnTo>
                  <a:close/>
                </a:path>
              </a:pathLst>
            </a:custGeom>
            <a:solidFill>
              <a:schemeClr val="accent3"/>
            </a:solidFill>
            <a:ln>
              <a:noFill/>
            </a:ln>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 name="íṩľíḍè-Freeform: Shape 7">
              <a:extLst>
                <a:ext uri="{FF2B5EF4-FFF2-40B4-BE49-F238E27FC236}">
                  <a16:creationId xmlns:a16="http://schemas.microsoft.com/office/drawing/2014/main" id="{E81E8F05-DF1E-42B6-A68C-23FC33209049}"/>
                </a:ext>
              </a:extLst>
            </p:cNvPr>
            <p:cNvSpPr>
              <a:spLocks/>
            </p:cNvSpPr>
            <p:nvPr/>
          </p:nvSpPr>
          <p:spPr bwMode="auto">
            <a:xfrm>
              <a:off x="2649844" y="2192759"/>
              <a:ext cx="2757629" cy="2361936"/>
            </a:xfrm>
            <a:custGeom>
              <a:avLst/>
              <a:gdLst>
                <a:gd name="T0" fmla="*/ 318 w 332"/>
                <a:gd name="T1" fmla="*/ 168 h 282"/>
                <a:gd name="T2" fmla="*/ 318 w 332"/>
                <a:gd name="T3" fmla="*/ 114 h 282"/>
                <a:gd name="T4" fmla="*/ 219 w 332"/>
                <a:gd name="T5" fmla="*/ 15 h 282"/>
                <a:gd name="T6" fmla="*/ 192 w 332"/>
                <a:gd name="T7" fmla="*/ 26 h 282"/>
                <a:gd name="T8" fmla="*/ 192 w 332"/>
                <a:gd name="T9" fmla="*/ 26 h 282"/>
                <a:gd name="T10" fmla="*/ 153 w 332"/>
                <a:gd name="T11" fmla="*/ 65 h 282"/>
                <a:gd name="T12" fmla="*/ 39 w 332"/>
                <a:gd name="T13" fmla="*/ 65 h 282"/>
                <a:gd name="T14" fmla="*/ 0 w 332"/>
                <a:gd name="T15" fmla="*/ 103 h 282"/>
                <a:gd name="T16" fmla="*/ 0 w 332"/>
                <a:gd name="T17" fmla="*/ 179 h 282"/>
                <a:gd name="T18" fmla="*/ 39 w 332"/>
                <a:gd name="T19" fmla="*/ 218 h 282"/>
                <a:gd name="T20" fmla="*/ 153 w 332"/>
                <a:gd name="T21" fmla="*/ 218 h 282"/>
                <a:gd name="T22" fmla="*/ 192 w 332"/>
                <a:gd name="T23" fmla="*/ 256 h 282"/>
                <a:gd name="T24" fmla="*/ 192 w 332"/>
                <a:gd name="T25" fmla="*/ 256 h 282"/>
                <a:gd name="T26" fmla="*/ 219 w 332"/>
                <a:gd name="T27" fmla="*/ 267 h 282"/>
                <a:gd name="T28" fmla="*/ 318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8" y="168"/>
                  </a:moveTo>
                  <a:cubicBezTo>
                    <a:pt x="332" y="153"/>
                    <a:pt x="332" y="129"/>
                    <a:pt x="318" y="114"/>
                  </a:cubicBezTo>
                  <a:cubicBezTo>
                    <a:pt x="219" y="15"/>
                    <a:pt x="219" y="15"/>
                    <a:pt x="219" y="15"/>
                  </a:cubicBezTo>
                  <a:cubicBezTo>
                    <a:pt x="204" y="0"/>
                    <a:pt x="192" y="5"/>
                    <a:pt x="192" y="26"/>
                  </a:cubicBezTo>
                  <a:cubicBezTo>
                    <a:pt x="192" y="26"/>
                    <a:pt x="192" y="26"/>
                    <a:pt x="192" y="26"/>
                  </a:cubicBezTo>
                  <a:cubicBezTo>
                    <a:pt x="192" y="47"/>
                    <a:pt x="174" y="65"/>
                    <a:pt x="153" y="65"/>
                  </a:cubicBezTo>
                  <a:cubicBezTo>
                    <a:pt x="39" y="65"/>
                    <a:pt x="39" y="65"/>
                    <a:pt x="39" y="65"/>
                  </a:cubicBezTo>
                  <a:cubicBezTo>
                    <a:pt x="18" y="65"/>
                    <a:pt x="0" y="82"/>
                    <a:pt x="0" y="103"/>
                  </a:cubicBezTo>
                  <a:cubicBezTo>
                    <a:pt x="0" y="179"/>
                    <a:pt x="0" y="179"/>
                    <a:pt x="0" y="179"/>
                  </a:cubicBezTo>
                  <a:cubicBezTo>
                    <a:pt x="0" y="200"/>
                    <a:pt x="18" y="218"/>
                    <a:pt x="39" y="218"/>
                  </a:cubicBezTo>
                  <a:cubicBezTo>
                    <a:pt x="153" y="218"/>
                    <a:pt x="153" y="218"/>
                    <a:pt x="153" y="218"/>
                  </a:cubicBezTo>
                  <a:cubicBezTo>
                    <a:pt x="174" y="218"/>
                    <a:pt x="192" y="235"/>
                    <a:pt x="192" y="256"/>
                  </a:cubicBezTo>
                  <a:cubicBezTo>
                    <a:pt x="192" y="256"/>
                    <a:pt x="192" y="256"/>
                    <a:pt x="192" y="256"/>
                  </a:cubicBezTo>
                  <a:cubicBezTo>
                    <a:pt x="192" y="277"/>
                    <a:pt x="204" y="282"/>
                    <a:pt x="219" y="267"/>
                  </a:cubicBezTo>
                  <a:lnTo>
                    <a:pt x="318" y="168"/>
                  </a:lnTo>
                  <a:close/>
                </a:path>
              </a:pathLst>
            </a:custGeom>
            <a:solidFill>
              <a:schemeClr val="accent2"/>
            </a:solidFill>
            <a:ln>
              <a:noFill/>
            </a:ln>
            <a:effectLst/>
          </p:spPr>
          <p:txBody>
            <a:bodyPr anchor="ctr"/>
            <a:lstStyle/>
            <a:p>
              <a:pPr algn="ctr"/>
              <a:endParaRPr/>
            </a:p>
          </p:txBody>
        </p:sp>
        <p:sp>
          <p:nvSpPr>
            <p:cNvPr id="11" name="íṩľíḍè-Freeform: Shape 9">
              <a:extLst>
                <a:ext uri="{FF2B5EF4-FFF2-40B4-BE49-F238E27FC236}">
                  <a16:creationId xmlns:a16="http://schemas.microsoft.com/office/drawing/2014/main" id="{B0457C92-E8F6-47EA-A3C4-5F25A957CD53}"/>
                </a:ext>
              </a:extLst>
            </p:cNvPr>
            <p:cNvSpPr>
              <a:spLocks/>
            </p:cNvSpPr>
            <p:nvPr/>
          </p:nvSpPr>
          <p:spPr bwMode="auto">
            <a:xfrm>
              <a:off x="1061484" y="2242663"/>
              <a:ext cx="2412765" cy="2255755"/>
            </a:xfrm>
            <a:custGeom>
              <a:avLst/>
              <a:gdLst>
                <a:gd name="connsiteX0" fmla="*/ 1424916 w 2507091"/>
                <a:gd name="connsiteY0" fmla="*/ 112 h 2343942"/>
                <a:gd name="connsiteX1" fmla="*/ 1555542 w 2507091"/>
                <a:gd name="connsiteY1" fmla="*/ 75381 h 2343942"/>
                <a:gd name="connsiteX2" fmla="*/ 2409995 w 2507091"/>
                <a:gd name="connsiteY2" fmla="*/ 936988 h 2343942"/>
                <a:gd name="connsiteX3" fmla="*/ 2409995 w 2507091"/>
                <a:gd name="connsiteY3" fmla="*/ 1406955 h 2343942"/>
                <a:gd name="connsiteX4" fmla="*/ 1555542 w 2507091"/>
                <a:gd name="connsiteY4" fmla="*/ 2268563 h 2343942"/>
                <a:gd name="connsiteX5" fmla="*/ 1322510 w 2507091"/>
                <a:gd name="connsiteY5" fmla="*/ 2172828 h 2343942"/>
                <a:gd name="connsiteX6" fmla="*/ 994538 w 2507091"/>
                <a:gd name="connsiteY6" fmla="*/ 1842111 h 2343942"/>
                <a:gd name="connsiteX7" fmla="*/ 1992 w 2507091"/>
                <a:gd name="connsiteY7" fmla="*/ 1842111 h 2343942"/>
                <a:gd name="connsiteX8" fmla="*/ 0 w 2507091"/>
                <a:gd name="connsiteY8" fmla="*/ 1841897 h 2343942"/>
                <a:gd name="connsiteX9" fmla="*/ 8587 w 2507091"/>
                <a:gd name="connsiteY9" fmla="*/ 1841897 h 2343942"/>
                <a:gd name="connsiteX10" fmla="*/ 66848 w 2507091"/>
                <a:gd name="connsiteY10" fmla="*/ 1841897 h 2343942"/>
                <a:gd name="connsiteX11" fmla="*/ 489776 w 2507091"/>
                <a:gd name="connsiteY11" fmla="*/ 1406631 h 2343942"/>
                <a:gd name="connsiteX12" fmla="*/ 489776 w 2507091"/>
                <a:gd name="connsiteY12" fmla="*/ 936545 h 2343942"/>
                <a:gd name="connsiteX13" fmla="*/ 67674 w 2507091"/>
                <a:gd name="connsiteY13" fmla="*/ 510817 h 2343942"/>
                <a:gd name="connsiteX14" fmla="*/ 67395 w 2507091"/>
                <a:gd name="connsiteY14" fmla="*/ 510536 h 2343942"/>
                <a:gd name="connsiteX15" fmla="*/ 85108 w 2507091"/>
                <a:gd name="connsiteY15" fmla="*/ 510536 h 2343942"/>
                <a:gd name="connsiteX16" fmla="*/ 994538 w 2507091"/>
                <a:gd name="connsiteY16" fmla="*/ 510536 h 2343942"/>
                <a:gd name="connsiteX17" fmla="*/ 1322510 w 2507091"/>
                <a:gd name="connsiteY17" fmla="*/ 171115 h 2343942"/>
                <a:gd name="connsiteX18" fmla="*/ 1424916 w 2507091"/>
                <a:gd name="connsiteY18" fmla="*/ 112 h 234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7091" h="2343942">
                  <a:moveTo>
                    <a:pt x="1424916" y="112"/>
                  </a:moveTo>
                  <a:cubicBezTo>
                    <a:pt x="1462086" y="1948"/>
                    <a:pt x="1506994" y="26426"/>
                    <a:pt x="1555542" y="75381"/>
                  </a:cubicBezTo>
                  <a:cubicBezTo>
                    <a:pt x="1555542" y="75381"/>
                    <a:pt x="1555542" y="75381"/>
                    <a:pt x="2409995" y="936988"/>
                  </a:cubicBezTo>
                  <a:cubicBezTo>
                    <a:pt x="2539457" y="1067534"/>
                    <a:pt x="2539457" y="1276409"/>
                    <a:pt x="2409995" y="1406955"/>
                  </a:cubicBezTo>
                  <a:lnTo>
                    <a:pt x="1555542" y="2268563"/>
                  </a:lnTo>
                  <a:cubicBezTo>
                    <a:pt x="1426080" y="2399109"/>
                    <a:pt x="1322510" y="2355594"/>
                    <a:pt x="1322510" y="2172828"/>
                  </a:cubicBezTo>
                  <a:cubicBezTo>
                    <a:pt x="1322510" y="1990063"/>
                    <a:pt x="1175785" y="1842111"/>
                    <a:pt x="994538" y="1842111"/>
                  </a:cubicBezTo>
                  <a:cubicBezTo>
                    <a:pt x="994538" y="1842111"/>
                    <a:pt x="994538" y="1842111"/>
                    <a:pt x="1992" y="1842111"/>
                  </a:cubicBezTo>
                  <a:lnTo>
                    <a:pt x="0" y="1841897"/>
                  </a:lnTo>
                  <a:lnTo>
                    <a:pt x="8587" y="1841897"/>
                  </a:lnTo>
                  <a:cubicBezTo>
                    <a:pt x="66848" y="1841897"/>
                    <a:pt x="66848" y="1841897"/>
                    <a:pt x="66848" y="1841897"/>
                  </a:cubicBezTo>
                  <a:cubicBezTo>
                    <a:pt x="489776" y="1406631"/>
                    <a:pt x="489776" y="1406631"/>
                    <a:pt x="489776" y="1406631"/>
                  </a:cubicBezTo>
                  <a:cubicBezTo>
                    <a:pt x="619244" y="1276052"/>
                    <a:pt x="619244" y="1067124"/>
                    <a:pt x="489776" y="936545"/>
                  </a:cubicBezTo>
                  <a:cubicBezTo>
                    <a:pt x="119714" y="563304"/>
                    <a:pt x="73456" y="516649"/>
                    <a:pt x="67674" y="510817"/>
                  </a:cubicBezTo>
                  <a:lnTo>
                    <a:pt x="67395" y="510536"/>
                  </a:lnTo>
                  <a:lnTo>
                    <a:pt x="85108" y="510536"/>
                  </a:lnTo>
                  <a:cubicBezTo>
                    <a:pt x="191971" y="510536"/>
                    <a:pt x="436231" y="510536"/>
                    <a:pt x="994538" y="510536"/>
                  </a:cubicBezTo>
                  <a:cubicBezTo>
                    <a:pt x="1175785" y="510536"/>
                    <a:pt x="1322510" y="353880"/>
                    <a:pt x="1322510" y="171115"/>
                  </a:cubicBezTo>
                  <a:cubicBezTo>
                    <a:pt x="1322510" y="56887"/>
                    <a:pt x="1362967" y="-2947"/>
                    <a:pt x="1424916" y="112"/>
                  </a:cubicBezTo>
                  <a:close/>
                </a:path>
              </a:pathLst>
            </a:custGeom>
            <a:solidFill>
              <a:schemeClr val="accent1"/>
            </a:solidFill>
            <a:ln>
              <a:noFill/>
            </a:ln>
            <a:effectLst/>
          </p:spPr>
          <p:txBody>
            <a:bodyPr anchor="ctr"/>
            <a:lstStyle/>
            <a:p>
              <a:pPr algn="ctr"/>
              <a:endParaRPr/>
            </a:p>
          </p:txBody>
        </p:sp>
        <p:sp>
          <p:nvSpPr>
            <p:cNvPr id="12" name="íṩľíḍè-Oval 10">
              <a:extLst>
                <a:ext uri="{FF2B5EF4-FFF2-40B4-BE49-F238E27FC236}">
                  <a16:creationId xmlns:a16="http://schemas.microsoft.com/office/drawing/2014/main" id="{BDA2AFB8-C5AD-4B12-AB06-0AF78DFC9CEC}"/>
                </a:ext>
              </a:extLst>
            </p:cNvPr>
            <p:cNvSpPr/>
            <p:nvPr/>
          </p:nvSpPr>
          <p:spPr>
            <a:xfrm>
              <a:off x="2001259" y="3046248"/>
              <a:ext cx="648586" cy="6485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íślíḋè-Freeform: Shape 11">
              <a:extLst>
                <a:ext uri="{FF2B5EF4-FFF2-40B4-BE49-F238E27FC236}">
                  <a16:creationId xmlns:a16="http://schemas.microsoft.com/office/drawing/2014/main" id="{CC668C1B-802F-4027-B52C-E72DE2D7E6CD}"/>
                </a:ext>
              </a:extLst>
            </p:cNvPr>
            <p:cNvSpPr>
              <a:spLocks/>
            </p:cNvSpPr>
            <p:nvPr/>
          </p:nvSpPr>
          <p:spPr bwMode="auto">
            <a:xfrm>
              <a:off x="2203000" y="3267671"/>
              <a:ext cx="245104" cy="219748"/>
            </a:xfrm>
            <a:custGeom>
              <a:avLst/>
              <a:gdLst>
                <a:gd name="T0" fmla="*/ 116 w 400"/>
                <a:gd name="T1" fmla="*/ 224 h 360"/>
                <a:gd name="T2" fmla="*/ 116 w 400"/>
                <a:gd name="T3" fmla="*/ 100 h 360"/>
                <a:gd name="T4" fmla="*/ 40 w 400"/>
                <a:gd name="T5" fmla="*/ 100 h 360"/>
                <a:gd name="T6" fmla="*/ 0 w 400"/>
                <a:gd name="T7" fmla="*/ 140 h 360"/>
                <a:gd name="T8" fmla="*/ 0 w 400"/>
                <a:gd name="T9" fmla="*/ 260 h 360"/>
                <a:gd name="T10" fmla="*/ 40 w 400"/>
                <a:gd name="T11" fmla="*/ 300 h 360"/>
                <a:gd name="T12" fmla="*/ 60 w 400"/>
                <a:gd name="T13" fmla="*/ 300 h 360"/>
                <a:gd name="T14" fmla="*/ 60 w 400"/>
                <a:gd name="T15" fmla="*/ 360 h 360"/>
                <a:gd name="T16" fmla="*/ 120 w 400"/>
                <a:gd name="T17" fmla="*/ 300 h 360"/>
                <a:gd name="T18" fmla="*/ 220 w 400"/>
                <a:gd name="T19" fmla="*/ 300 h 360"/>
                <a:gd name="T20" fmla="*/ 260 w 400"/>
                <a:gd name="T21" fmla="*/ 260 h 360"/>
                <a:gd name="T22" fmla="*/ 260 w 400"/>
                <a:gd name="T23" fmla="*/ 223 h 360"/>
                <a:gd name="T24" fmla="*/ 256 w 400"/>
                <a:gd name="T25" fmla="*/ 224 h 360"/>
                <a:gd name="T26" fmla="*/ 116 w 400"/>
                <a:gd name="T27" fmla="*/ 224 h 360"/>
                <a:gd name="T28" fmla="*/ 360 w 400"/>
                <a:gd name="T29" fmla="*/ 0 h 360"/>
                <a:gd name="T30" fmla="*/ 180 w 400"/>
                <a:gd name="T31" fmla="*/ 0 h 360"/>
                <a:gd name="T32" fmla="*/ 140 w 400"/>
                <a:gd name="T33" fmla="*/ 40 h 360"/>
                <a:gd name="T34" fmla="*/ 140 w 400"/>
                <a:gd name="T35" fmla="*/ 200 h 360"/>
                <a:gd name="T36" fmla="*/ 280 w 400"/>
                <a:gd name="T37" fmla="*/ 200 h 360"/>
                <a:gd name="T38" fmla="*/ 340 w 400"/>
                <a:gd name="T39" fmla="*/ 260 h 360"/>
                <a:gd name="T40" fmla="*/ 340 w 400"/>
                <a:gd name="T41" fmla="*/ 200 h 360"/>
                <a:gd name="T42" fmla="*/ 360 w 400"/>
                <a:gd name="T43" fmla="*/ 200 h 360"/>
                <a:gd name="T44" fmla="*/ 400 w 400"/>
                <a:gd name="T45" fmla="*/ 160 h 360"/>
                <a:gd name="T46" fmla="*/ 400 w 400"/>
                <a:gd name="T47" fmla="*/ 40 h 360"/>
                <a:gd name="T48" fmla="*/ 360 w 400"/>
                <a:gd name="T4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6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íślíḋè-Oval 12">
              <a:extLst>
                <a:ext uri="{FF2B5EF4-FFF2-40B4-BE49-F238E27FC236}">
                  <a16:creationId xmlns:a16="http://schemas.microsoft.com/office/drawing/2014/main" id="{CA39753E-3615-462F-BFA2-7E21DB65B3B0}"/>
                </a:ext>
              </a:extLst>
            </p:cNvPr>
            <p:cNvSpPr/>
            <p:nvPr/>
          </p:nvSpPr>
          <p:spPr>
            <a:xfrm>
              <a:off x="3913912" y="3046248"/>
              <a:ext cx="648586" cy="6485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íślíḋè-Freeform: Shape 13">
              <a:extLst>
                <a:ext uri="{FF2B5EF4-FFF2-40B4-BE49-F238E27FC236}">
                  <a16:creationId xmlns:a16="http://schemas.microsoft.com/office/drawing/2014/main" id="{8BF70AEB-B105-4495-9A31-D8ACB143BE4C}"/>
                </a:ext>
              </a:extLst>
            </p:cNvPr>
            <p:cNvSpPr>
              <a:spLocks/>
            </p:cNvSpPr>
            <p:nvPr/>
          </p:nvSpPr>
          <p:spPr bwMode="auto">
            <a:xfrm>
              <a:off x="4114597" y="3254328"/>
              <a:ext cx="247217" cy="232427"/>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íślíḋè-Oval 14">
              <a:extLst>
                <a:ext uri="{FF2B5EF4-FFF2-40B4-BE49-F238E27FC236}">
                  <a16:creationId xmlns:a16="http://schemas.microsoft.com/office/drawing/2014/main" id="{8B480210-63DE-458E-955F-6E87C843C6E7}"/>
                </a:ext>
              </a:extLst>
            </p:cNvPr>
            <p:cNvSpPr/>
            <p:nvPr/>
          </p:nvSpPr>
          <p:spPr>
            <a:xfrm>
              <a:off x="5810280" y="3043976"/>
              <a:ext cx="648586" cy="6485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íślíḋè-Freeform: Shape 15">
              <a:extLst>
                <a:ext uri="{FF2B5EF4-FFF2-40B4-BE49-F238E27FC236}">
                  <a16:creationId xmlns:a16="http://schemas.microsoft.com/office/drawing/2014/main" id="{DA9FA2B8-7B45-4256-9AA7-FD58303D5132}"/>
                </a:ext>
              </a:extLst>
            </p:cNvPr>
            <p:cNvSpPr>
              <a:spLocks/>
            </p:cNvSpPr>
            <p:nvPr/>
          </p:nvSpPr>
          <p:spPr bwMode="auto">
            <a:xfrm>
              <a:off x="6022235" y="3267671"/>
              <a:ext cx="221862" cy="22397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íślíḋè-Oval 16">
              <a:extLst>
                <a:ext uri="{FF2B5EF4-FFF2-40B4-BE49-F238E27FC236}">
                  <a16:creationId xmlns:a16="http://schemas.microsoft.com/office/drawing/2014/main" id="{277440F4-8EDB-4E16-9D1C-CD56F3312796}"/>
                </a:ext>
              </a:extLst>
            </p:cNvPr>
            <p:cNvSpPr/>
            <p:nvPr/>
          </p:nvSpPr>
          <p:spPr>
            <a:xfrm>
              <a:off x="7724299" y="3043976"/>
              <a:ext cx="648586" cy="6485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íślíḋè-Freeform: Shape 17">
              <a:extLst>
                <a:ext uri="{FF2B5EF4-FFF2-40B4-BE49-F238E27FC236}">
                  <a16:creationId xmlns:a16="http://schemas.microsoft.com/office/drawing/2014/main" id="{B09F98AA-C059-462E-94DA-DCC9ABCBAF8F}"/>
                </a:ext>
              </a:extLst>
            </p:cNvPr>
            <p:cNvSpPr>
              <a:spLocks/>
            </p:cNvSpPr>
            <p:nvPr/>
          </p:nvSpPr>
          <p:spPr bwMode="auto">
            <a:xfrm>
              <a:off x="7926040" y="3270016"/>
              <a:ext cx="245104" cy="196506"/>
            </a:xfrm>
            <a:custGeom>
              <a:avLst/>
              <a:gdLst>
                <a:gd name="T0" fmla="*/ 339 w 399"/>
                <a:gd name="T1" fmla="*/ 60 h 320"/>
                <a:gd name="T2" fmla="*/ 319 w 399"/>
                <a:gd name="T3" fmla="*/ 40 h 320"/>
                <a:gd name="T4" fmla="*/ 80 w 399"/>
                <a:gd name="T5" fmla="*/ 40 h 320"/>
                <a:gd name="T6" fmla="*/ 60 w 399"/>
                <a:gd name="T7" fmla="*/ 60 h 320"/>
                <a:gd name="T8" fmla="*/ 60 w 399"/>
                <a:gd name="T9" fmla="*/ 80 h 320"/>
                <a:gd name="T10" fmla="*/ 339 w 399"/>
                <a:gd name="T11" fmla="*/ 80 h 320"/>
                <a:gd name="T12" fmla="*/ 339 w 399"/>
                <a:gd name="T13" fmla="*/ 60 h 320"/>
                <a:gd name="T14" fmla="*/ 279 w 399"/>
                <a:gd name="T15" fmla="*/ 0 h 320"/>
                <a:gd name="T16" fmla="*/ 120 w 399"/>
                <a:gd name="T17" fmla="*/ 0 h 320"/>
                <a:gd name="T18" fmla="*/ 100 w 399"/>
                <a:gd name="T19" fmla="*/ 20 h 320"/>
                <a:gd name="T20" fmla="*/ 299 w 399"/>
                <a:gd name="T21" fmla="*/ 20 h 320"/>
                <a:gd name="T22" fmla="*/ 279 w 399"/>
                <a:gd name="T23" fmla="*/ 0 h 320"/>
                <a:gd name="T24" fmla="*/ 379 w 399"/>
                <a:gd name="T25" fmla="*/ 80 h 320"/>
                <a:gd name="T26" fmla="*/ 367 w 399"/>
                <a:gd name="T27" fmla="*/ 68 h 320"/>
                <a:gd name="T28" fmla="*/ 367 w 399"/>
                <a:gd name="T29" fmla="*/ 100 h 320"/>
                <a:gd name="T30" fmla="*/ 32 w 399"/>
                <a:gd name="T31" fmla="*/ 100 h 320"/>
                <a:gd name="T32" fmla="*/ 32 w 399"/>
                <a:gd name="T33" fmla="*/ 68 h 320"/>
                <a:gd name="T34" fmla="*/ 21 w 399"/>
                <a:gd name="T35" fmla="*/ 80 h 320"/>
                <a:gd name="T36" fmla="*/ 5 w 399"/>
                <a:gd name="T37" fmla="*/ 120 h 320"/>
                <a:gd name="T38" fmla="*/ 36 w 399"/>
                <a:gd name="T39" fmla="*/ 300 h 320"/>
                <a:gd name="T40" fmla="*/ 60 w 399"/>
                <a:gd name="T41" fmla="*/ 320 h 320"/>
                <a:gd name="T42" fmla="*/ 339 w 399"/>
                <a:gd name="T43" fmla="*/ 320 h 320"/>
                <a:gd name="T44" fmla="*/ 363 w 399"/>
                <a:gd name="T45" fmla="*/ 300 h 320"/>
                <a:gd name="T46" fmla="*/ 394 w 399"/>
                <a:gd name="T47" fmla="*/ 120 h 320"/>
                <a:gd name="T48" fmla="*/ 379 w 399"/>
                <a:gd name="T49" fmla="*/ 80 h 320"/>
                <a:gd name="T50" fmla="*/ 279 w 399"/>
                <a:gd name="T51" fmla="*/ 188 h 320"/>
                <a:gd name="T52" fmla="*/ 259 w 399"/>
                <a:gd name="T53" fmla="*/ 208 h 320"/>
                <a:gd name="T54" fmla="*/ 140 w 399"/>
                <a:gd name="T55" fmla="*/ 208 h 320"/>
                <a:gd name="T56" fmla="*/ 120 w 399"/>
                <a:gd name="T57" fmla="*/ 188 h 320"/>
                <a:gd name="T58" fmla="*/ 120 w 399"/>
                <a:gd name="T59" fmla="*/ 148 h 320"/>
                <a:gd name="T60" fmla="*/ 148 w 399"/>
                <a:gd name="T61" fmla="*/ 148 h 320"/>
                <a:gd name="T62" fmla="*/ 148 w 399"/>
                <a:gd name="T63" fmla="*/ 180 h 320"/>
                <a:gd name="T64" fmla="*/ 251 w 399"/>
                <a:gd name="T65" fmla="*/ 180 h 320"/>
                <a:gd name="T66" fmla="*/ 251 w 399"/>
                <a:gd name="T67" fmla="*/ 148 h 320"/>
                <a:gd name="T68" fmla="*/ 279 w 399"/>
                <a:gd name="T69" fmla="*/ 148 h 320"/>
                <a:gd name="T70" fmla="*/ 279 w 399"/>
                <a:gd name="T71" fmla="*/ 18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320">
                  <a:moveTo>
                    <a:pt x="339" y="60"/>
                  </a:moveTo>
                  <a:cubicBezTo>
                    <a:pt x="339" y="40"/>
                    <a:pt x="319" y="40"/>
                    <a:pt x="319" y="40"/>
                  </a:cubicBezTo>
                  <a:cubicBezTo>
                    <a:pt x="80" y="40"/>
                    <a:pt x="80" y="40"/>
                    <a:pt x="80" y="40"/>
                  </a:cubicBezTo>
                  <a:cubicBezTo>
                    <a:pt x="80" y="40"/>
                    <a:pt x="60" y="40"/>
                    <a:pt x="60" y="60"/>
                  </a:cubicBezTo>
                  <a:cubicBezTo>
                    <a:pt x="60" y="80"/>
                    <a:pt x="60" y="80"/>
                    <a:pt x="60" y="80"/>
                  </a:cubicBezTo>
                  <a:cubicBezTo>
                    <a:pt x="339" y="80"/>
                    <a:pt x="339" y="80"/>
                    <a:pt x="339" y="80"/>
                  </a:cubicBezTo>
                  <a:lnTo>
                    <a:pt x="339" y="60"/>
                  </a:lnTo>
                  <a:close/>
                  <a:moveTo>
                    <a:pt x="279" y="0"/>
                  </a:moveTo>
                  <a:cubicBezTo>
                    <a:pt x="120" y="0"/>
                    <a:pt x="120" y="0"/>
                    <a:pt x="120" y="0"/>
                  </a:cubicBezTo>
                  <a:cubicBezTo>
                    <a:pt x="120" y="0"/>
                    <a:pt x="100" y="0"/>
                    <a:pt x="100" y="20"/>
                  </a:cubicBezTo>
                  <a:cubicBezTo>
                    <a:pt x="299" y="20"/>
                    <a:pt x="299" y="20"/>
                    <a:pt x="299" y="20"/>
                  </a:cubicBezTo>
                  <a:cubicBezTo>
                    <a:pt x="299" y="0"/>
                    <a:pt x="279" y="0"/>
                    <a:pt x="279" y="0"/>
                  </a:cubicBezTo>
                  <a:close/>
                  <a:moveTo>
                    <a:pt x="379" y="80"/>
                  </a:moveTo>
                  <a:cubicBezTo>
                    <a:pt x="367" y="68"/>
                    <a:pt x="367" y="68"/>
                    <a:pt x="367" y="68"/>
                  </a:cubicBezTo>
                  <a:cubicBezTo>
                    <a:pt x="367" y="100"/>
                    <a:pt x="367" y="100"/>
                    <a:pt x="367" y="100"/>
                  </a:cubicBezTo>
                  <a:cubicBezTo>
                    <a:pt x="32" y="100"/>
                    <a:pt x="32" y="100"/>
                    <a:pt x="32" y="100"/>
                  </a:cubicBezTo>
                  <a:cubicBezTo>
                    <a:pt x="32" y="68"/>
                    <a:pt x="32" y="68"/>
                    <a:pt x="32" y="68"/>
                  </a:cubicBezTo>
                  <a:cubicBezTo>
                    <a:pt x="32" y="68"/>
                    <a:pt x="32" y="68"/>
                    <a:pt x="21" y="80"/>
                  </a:cubicBezTo>
                  <a:cubicBezTo>
                    <a:pt x="9" y="92"/>
                    <a:pt x="0" y="95"/>
                    <a:pt x="5" y="120"/>
                  </a:cubicBezTo>
                  <a:cubicBezTo>
                    <a:pt x="10" y="145"/>
                    <a:pt x="33" y="281"/>
                    <a:pt x="36" y="300"/>
                  </a:cubicBezTo>
                  <a:cubicBezTo>
                    <a:pt x="40" y="320"/>
                    <a:pt x="60" y="320"/>
                    <a:pt x="60" y="320"/>
                  </a:cubicBezTo>
                  <a:cubicBezTo>
                    <a:pt x="339" y="320"/>
                    <a:pt x="339" y="320"/>
                    <a:pt x="339" y="320"/>
                  </a:cubicBezTo>
                  <a:cubicBezTo>
                    <a:pt x="339" y="320"/>
                    <a:pt x="360" y="320"/>
                    <a:pt x="363" y="300"/>
                  </a:cubicBezTo>
                  <a:cubicBezTo>
                    <a:pt x="367" y="281"/>
                    <a:pt x="390" y="145"/>
                    <a:pt x="394" y="120"/>
                  </a:cubicBezTo>
                  <a:cubicBezTo>
                    <a:pt x="399" y="95"/>
                    <a:pt x="391" y="92"/>
                    <a:pt x="379" y="80"/>
                  </a:cubicBezTo>
                  <a:close/>
                  <a:moveTo>
                    <a:pt x="279" y="188"/>
                  </a:moveTo>
                  <a:cubicBezTo>
                    <a:pt x="279" y="188"/>
                    <a:pt x="279" y="208"/>
                    <a:pt x="259" y="208"/>
                  </a:cubicBezTo>
                  <a:cubicBezTo>
                    <a:pt x="140" y="208"/>
                    <a:pt x="140" y="208"/>
                    <a:pt x="140" y="208"/>
                  </a:cubicBezTo>
                  <a:cubicBezTo>
                    <a:pt x="120" y="208"/>
                    <a:pt x="120" y="188"/>
                    <a:pt x="120" y="188"/>
                  </a:cubicBezTo>
                  <a:cubicBezTo>
                    <a:pt x="120" y="148"/>
                    <a:pt x="120" y="148"/>
                    <a:pt x="120" y="148"/>
                  </a:cubicBezTo>
                  <a:cubicBezTo>
                    <a:pt x="148" y="148"/>
                    <a:pt x="148" y="148"/>
                    <a:pt x="148" y="148"/>
                  </a:cubicBezTo>
                  <a:cubicBezTo>
                    <a:pt x="148" y="180"/>
                    <a:pt x="148" y="180"/>
                    <a:pt x="148" y="180"/>
                  </a:cubicBezTo>
                  <a:cubicBezTo>
                    <a:pt x="251" y="180"/>
                    <a:pt x="251" y="180"/>
                    <a:pt x="251" y="180"/>
                  </a:cubicBezTo>
                  <a:cubicBezTo>
                    <a:pt x="251" y="148"/>
                    <a:pt x="251" y="148"/>
                    <a:pt x="251" y="148"/>
                  </a:cubicBezTo>
                  <a:cubicBezTo>
                    <a:pt x="279" y="148"/>
                    <a:pt x="279" y="148"/>
                    <a:pt x="279" y="148"/>
                  </a:cubicBezTo>
                  <a:lnTo>
                    <a:pt x="279" y="18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íślíḋè-Oval 18">
              <a:extLst>
                <a:ext uri="{FF2B5EF4-FFF2-40B4-BE49-F238E27FC236}">
                  <a16:creationId xmlns:a16="http://schemas.microsoft.com/office/drawing/2014/main" id="{D0B64825-4EC1-4A0C-9F98-A0D9958D8490}"/>
                </a:ext>
              </a:extLst>
            </p:cNvPr>
            <p:cNvSpPr/>
            <p:nvPr/>
          </p:nvSpPr>
          <p:spPr>
            <a:xfrm>
              <a:off x="9626376" y="3043976"/>
              <a:ext cx="648586" cy="6485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íślíḋè-Freeform: Shape 19">
              <a:extLst>
                <a:ext uri="{FF2B5EF4-FFF2-40B4-BE49-F238E27FC236}">
                  <a16:creationId xmlns:a16="http://schemas.microsoft.com/office/drawing/2014/main" id="{1BDDA7B9-0781-4776-80E9-BA38A0479647}"/>
                </a:ext>
              </a:extLst>
            </p:cNvPr>
            <p:cNvSpPr>
              <a:spLocks/>
            </p:cNvSpPr>
            <p:nvPr/>
          </p:nvSpPr>
          <p:spPr bwMode="auto">
            <a:xfrm>
              <a:off x="9828116" y="3271073"/>
              <a:ext cx="245104" cy="194393"/>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22" name="Group 20">
            <a:extLst>
              <a:ext uri="{FF2B5EF4-FFF2-40B4-BE49-F238E27FC236}">
                <a16:creationId xmlns:a16="http://schemas.microsoft.com/office/drawing/2014/main" id="{255A926D-F208-47D1-B980-B94C7B668349}"/>
              </a:ext>
            </a:extLst>
          </p:cNvPr>
          <p:cNvGrpSpPr/>
          <p:nvPr/>
        </p:nvGrpSpPr>
        <p:grpSpPr>
          <a:xfrm>
            <a:off x="586396" y="4329309"/>
            <a:ext cx="10751378" cy="1219003"/>
            <a:chOff x="1446648" y="1961623"/>
            <a:chExt cx="11658013" cy="1219003"/>
          </a:xfrm>
        </p:grpSpPr>
        <p:sp>
          <p:nvSpPr>
            <p:cNvPr id="23" name="íślíḋè-TextBox 34">
              <a:extLst>
                <a:ext uri="{FF2B5EF4-FFF2-40B4-BE49-F238E27FC236}">
                  <a16:creationId xmlns:a16="http://schemas.microsoft.com/office/drawing/2014/main" id="{7855AAB4-D9CD-496C-9912-FD5E1B2D1C9C}"/>
                </a:ext>
              </a:extLst>
            </p:cNvPr>
            <p:cNvSpPr txBox="1">
              <a:spLocks/>
            </p:cNvSpPr>
            <p:nvPr/>
          </p:nvSpPr>
          <p:spPr bwMode="auto">
            <a:xfrm>
              <a:off x="1446648" y="2161845"/>
              <a:ext cx="2213144" cy="28303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zh-CN" altLang="en-US" b="1" dirty="0">
                  <a:solidFill>
                    <a:schemeClr val="accent1"/>
                  </a:solidFill>
                </a:rPr>
                <a:t>店招的设计</a:t>
              </a:r>
              <a:endParaRPr lang="en-US" altLang="zh-CN" b="1" dirty="0">
                <a:solidFill>
                  <a:schemeClr val="accent1"/>
                </a:solidFill>
              </a:endParaRPr>
            </a:p>
            <a:p>
              <a:pPr marL="0" lvl="1" algn="ctr"/>
              <a:r>
                <a:rPr lang="zh-CN" altLang="en-US" b="1" dirty="0">
                  <a:solidFill>
                    <a:schemeClr val="accent1"/>
                  </a:solidFill>
                </a:rPr>
                <a:t>凸显重要信息</a:t>
              </a:r>
            </a:p>
          </p:txBody>
        </p:sp>
        <p:sp>
          <p:nvSpPr>
            <p:cNvPr id="24" name="íślíḋè-TextBox 32">
              <a:extLst>
                <a:ext uri="{FF2B5EF4-FFF2-40B4-BE49-F238E27FC236}">
                  <a16:creationId xmlns:a16="http://schemas.microsoft.com/office/drawing/2014/main" id="{B7E0DBB3-EB75-4758-9A25-6C86D87F593B}"/>
                </a:ext>
              </a:extLst>
            </p:cNvPr>
            <p:cNvSpPr txBox="1">
              <a:spLocks/>
            </p:cNvSpPr>
            <p:nvPr/>
          </p:nvSpPr>
          <p:spPr bwMode="auto">
            <a:xfrm>
              <a:off x="3808502" y="2028101"/>
              <a:ext cx="2213144" cy="72390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b="1" dirty="0">
                  <a:solidFill>
                    <a:schemeClr val="accent2"/>
                  </a:solidFill>
                </a:rPr>
                <a:t>导航条设计</a:t>
              </a:r>
              <a:endParaRPr lang="en-US" altLang="zh-CN" b="1" dirty="0">
                <a:solidFill>
                  <a:schemeClr val="accent2"/>
                </a:solidFill>
              </a:endParaRPr>
            </a:p>
            <a:p>
              <a:pPr marL="0" lvl="1" algn="ctr"/>
              <a:r>
                <a:rPr lang="zh-CN" altLang="en-US" b="1" dirty="0">
                  <a:solidFill>
                    <a:schemeClr val="accent2"/>
                  </a:solidFill>
                </a:rPr>
                <a:t>彰显店铺个性</a:t>
              </a:r>
            </a:p>
          </p:txBody>
        </p:sp>
        <p:sp>
          <p:nvSpPr>
            <p:cNvPr id="25" name="íślíḋè-TextBox 30">
              <a:extLst>
                <a:ext uri="{FF2B5EF4-FFF2-40B4-BE49-F238E27FC236}">
                  <a16:creationId xmlns:a16="http://schemas.microsoft.com/office/drawing/2014/main" id="{E0AB5A86-ED02-4B1B-8630-A06BB390FB58}"/>
                </a:ext>
              </a:extLst>
            </p:cNvPr>
            <p:cNvSpPr txBox="1">
              <a:spLocks/>
            </p:cNvSpPr>
            <p:nvPr/>
          </p:nvSpPr>
          <p:spPr bwMode="auto">
            <a:xfrm>
              <a:off x="6170356" y="1961623"/>
              <a:ext cx="2213144" cy="1057078"/>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b="1" dirty="0">
                  <a:solidFill>
                    <a:schemeClr val="accent3"/>
                  </a:solidFill>
                </a:rPr>
                <a:t>店铺轮播海</a:t>
              </a:r>
              <a:endParaRPr lang="en-US" altLang="zh-CN" b="1" dirty="0">
                <a:solidFill>
                  <a:schemeClr val="accent3"/>
                </a:solidFill>
              </a:endParaRPr>
            </a:p>
            <a:p>
              <a:pPr marL="0" lvl="1" algn="ctr"/>
              <a:r>
                <a:rPr lang="zh-CN" altLang="en-US" b="1" dirty="0">
                  <a:solidFill>
                    <a:schemeClr val="accent3"/>
                  </a:solidFill>
                </a:rPr>
                <a:t>报设计展示最</a:t>
              </a:r>
              <a:endParaRPr lang="en-US" altLang="zh-CN" b="1" dirty="0">
                <a:solidFill>
                  <a:schemeClr val="accent3"/>
                </a:solidFill>
              </a:endParaRPr>
            </a:p>
            <a:p>
              <a:pPr marL="0" lvl="1" algn="ctr"/>
              <a:r>
                <a:rPr lang="zh-CN" altLang="en-US" b="1" dirty="0">
                  <a:solidFill>
                    <a:schemeClr val="accent3"/>
                  </a:solidFill>
                </a:rPr>
                <a:t>新信息</a:t>
              </a:r>
            </a:p>
          </p:txBody>
        </p:sp>
        <p:sp>
          <p:nvSpPr>
            <p:cNvPr id="26" name="íślíḋè-TextBox 28">
              <a:extLst>
                <a:ext uri="{FF2B5EF4-FFF2-40B4-BE49-F238E27FC236}">
                  <a16:creationId xmlns:a16="http://schemas.microsoft.com/office/drawing/2014/main" id="{28331E8C-46DB-4C72-B67C-463A44388CB6}"/>
                </a:ext>
              </a:extLst>
            </p:cNvPr>
            <p:cNvSpPr txBox="1">
              <a:spLocks/>
            </p:cNvSpPr>
            <p:nvPr/>
          </p:nvSpPr>
          <p:spPr bwMode="auto">
            <a:xfrm>
              <a:off x="8532210" y="1961624"/>
              <a:ext cx="2213144" cy="1219002"/>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b="1" dirty="0">
                  <a:solidFill>
                    <a:schemeClr val="accent4"/>
                  </a:solidFill>
                </a:rPr>
                <a:t>商品陈列展示</a:t>
              </a:r>
              <a:endParaRPr lang="en-US" altLang="zh-CN" b="1" dirty="0">
                <a:solidFill>
                  <a:schemeClr val="accent4"/>
                </a:solidFill>
              </a:endParaRPr>
            </a:p>
            <a:p>
              <a:pPr marL="0" lvl="1" algn="ctr"/>
              <a:r>
                <a:rPr lang="zh-CN" altLang="en-US" b="1" dirty="0">
                  <a:solidFill>
                    <a:schemeClr val="accent4"/>
                  </a:solidFill>
                </a:rPr>
                <a:t>区多角度突显商</a:t>
              </a:r>
              <a:endParaRPr lang="en-US" altLang="zh-CN" b="1" dirty="0">
                <a:solidFill>
                  <a:schemeClr val="accent4"/>
                </a:solidFill>
              </a:endParaRPr>
            </a:p>
            <a:p>
              <a:pPr marL="0" lvl="1" algn="ctr"/>
              <a:r>
                <a:rPr lang="zh-CN" altLang="en-US" b="1" dirty="0">
                  <a:solidFill>
                    <a:schemeClr val="accent4"/>
                  </a:solidFill>
                </a:rPr>
                <a:t>品信息</a:t>
              </a:r>
            </a:p>
          </p:txBody>
        </p:sp>
        <p:sp>
          <p:nvSpPr>
            <p:cNvPr id="27" name="íślíḋè-TextBox 26">
              <a:extLst>
                <a:ext uri="{FF2B5EF4-FFF2-40B4-BE49-F238E27FC236}">
                  <a16:creationId xmlns:a16="http://schemas.microsoft.com/office/drawing/2014/main" id="{70AB784B-E1FF-486D-9C3F-5739F0030054}"/>
                </a:ext>
              </a:extLst>
            </p:cNvPr>
            <p:cNvSpPr txBox="1">
              <a:spLocks/>
            </p:cNvSpPr>
            <p:nvPr/>
          </p:nvSpPr>
          <p:spPr bwMode="auto">
            <a:xfrm>
              <a:off x="10891517" y="2390051"/>
              <a:ext cx="2213144" cy="28303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zh-CN" altLang="en-US" b="1" dirty="0">
                  <a:solidFill>
                    <a:schemeClr val="accent5"/>
                  </a:solidFill>
                </a:rPr>
                <a:t>尾页与</a:t>
              </a:r>
              <a:endParaRPr lang="en-US" altLang="zh-CN" b="1" dirty="0">
                <a:solidFill>
                  <a:schemeClr val="accent5"/>
                </a:solidFill>
              </a:endParaRPr>
            </a:p>
            <a:p>
              <a:pPr marL="0" lvl="1" algn="ctr"/>
              <a:r>
                <a:rPr lang="zh-CN" altLang="en-US" b="1" dirty="0">
                  <a:solidFill>
                    <a:schemeClr val="accent5"/>
                  </a:solidFill>
                </a:rPr>
                <a:t>店招承上</a:t>
              </a:r>
              <a:endParaRPr lang="en-US" altLang="zh-CN" b="1" dirty="0">
                <a:solidFill>
                  <a:schemeClr val="accent5"/>
                </a:solidFill>
              </a:endParaRPr>
            </a:p>
            <a:p>
              <a:pPr marL="0" lvl="1" algn="ctr"/>
              <a:r>
                <a:rPr lang="zh-CN" altLang="en-US" b="1" dirty="0">
                  <a:solidFill>
                    <a:schemeClr val="accent5"/>
                  </a:solidFill>
                </a:rPr>
                <a:t>启下</a:t>
              </a:r>
            </a:p>
          </p:txBody>
        </p:sp>
      </p:grpSp>
    </p:spTree>
    <p:extLst>
      <p:ext uri="{BB962C8B-B14F-4D97-AF65-F5344CB8AC3E}">
        <p14:creationId xmlns:p14="http://schemas.microsoft.com/office/powerpoint/2010/main" val="876653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首页的视觉传达</a:t>
            </a:r>
          </a:p>
        </p:txBody>
      </p:sp>
      <p:sp>
        <p:nvSpPr>
          <p:cNvPr id="34" name="内容占位符 2"/>
          <p:cNvSpPr txBox="1">
            <a:spLocks/>
          </p:cNvSpPr>
          <p:nvPr/>
        </p:nvSpPr>
        <p:spPr>
          <a:xfrm>
            <a:off x="603987" y="2444113"/>
            <a:ext cx="10810986" cy="2956561"/>
          </a:xfrm>
          <a:prstGeom prst="rect">
            <a:avLst/>
          </a:prstGeom>
        </p:spPr>
        <p:txBody>
          <a:bodyPr vert="horz" lIns="121899" tIns="60949" rIns="121899" bIns="60949" rtlCol="0">
            <a:norm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首页视觉效果的好坏直接影响店铺的流量和成交量。在店铺首页中，主要通过商品图片的堆积转达视觉效果。该堆积可以是多个</a:t>
            </a:r>
            <a:r>
              <a:rPr lang="zh-CN" altLang="en-US" dirty="0">
                <a:solidFill>
                  <a:srgbClr val="FF0000"/>
                </a:solidFill>
              </a:rPr>
              <a:t>商品</a:t>
            </a:r>
            <a:r>
              <a:rPr lang="zh-CN" altLang="en-US" dirty="0"/>
              <a:t>整齐的</a:t>
            </a:r>
            <a:r>
              <a:rPr lang="zh-CN" altLang="en-US" dirty="0">
                <a:solidFill>
                  <a:srgbClr val="FF0000"/>
                </a:solidFill>
              </a:rPr>
              <a:t>陈列展示</a:t>
            </a:r>
            <a:r>
              <a:rPr lang="zh-CN" altLang="en-US" dirty="0"/>
              <a:t>，也可以是单个商品的</a:t>
            </a:r>
            <a:r>
              <a:rPr lang="zh-CN" altLang="en-US" dirty="0">
                <a:solidFill>
                  <a:srgbClr val="FF0000"/>
                </a:solidFill>
              </a:rPr>
              <a:t>海报展示</a:t>
            </a:r>
            <a:r>
              <a:rPr lang="zh-CN" altLang="en-US" dirty="0"/>
              <a:t>，通过整合性的罗列，体现店铺的视觉展现感。或是在首页中使用模特展现商品，将模特、商品和文字相结合，展现商品的</a:t>
            </a:r>
            <a:r>
              <a:rPr lang="zh-CN" altLang="en-US" dirty="0">
                <a:solidFill>
                  <a:srgbClr val="FF0000"/>
                </a:solidFill>
              </a:rPr>
              <a:t>实际使用效果</a:t>
            </a:r>
            <a:r>
              <a:rPr lang="zh-CN" altLang="en-US" dirty="0"/>
              <a:t>，并通过合理的视觉设计提升店铺整体的美观度。良好的首页设计可将视觉效果很好地传达给客户，从而促成购买。</a:t>
            </a:r>
          </a:p>
        </p:txBody>
      </p:sp>
      <p:sp>
        <p:nvSpPr>
          <p:cNvPr id="4" name="矩形 3"/>
          <p:cNvSpPr/>
          <p:nvPr/>
        </p:nvSpPr>
        <p:spPr>
          <a:xfrm>
            <a:off x="0" y="5753100"/>
            <a:ext cx="12190413"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0" y="18954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378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首页布局</a:t>
            </a:r>
          </a:p>
        </p:txBody>
      </p:sp>
      <p:sp>
        <p:nvSpPr>
          <p:cNvPr id="34" name="内容占位符 2"/>
          <p:cNvSpPr txBox="1">
            <a:spLocks/>
          </p:cNvSpPr>
          <p:nvPr/>
        </p:nvSpPr>
        <p:spPr>
          <a:xfrm>
            <a:off x="461112" y="1483994"/>
            <a:ext cx="10810986" cy="4754881"/>
          </a:xfrm>
          <a:prstGeom prst="rect">
            <a:avLst/>
          </a:prstGeom>
        </p:spPr>
        <p:txBody>
          <a:bodyPr vert="horz" lIns="121899" tIns="60949" rIns="121899" bIns="60949" rtlCol="0">
            <a:normAutofit fontScale="92500"/>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zh-CN" altLang="en-US" dirty="0"/>
              <a:t>店铺风格一定程度上影响着店铺的布局方式，因此选择合适的</a:t>
            </a:r>
            <a:r>
              <a:rPr lang="zh-CN" altLang="en-US" dirty="0">
                <a:solidFill>
                  <a:srgbClr val="FF0000"/>
                </a:solidFill>
              </a:rPr>
              <a:t>店铺风格</a:t>
            </a:r>
            <a:r>
              <a:rPr lang="zh-CN" altLang="en-US" dirty="0"/>
              <a:t>是店铺布局的前提。</a:t>
            </a:r>
          </a:p>
          <a:p>
            <a:pPr marL="342900" indent="-342900">
              <a:buFont typeface="Arial" panose="020B0604020202020204" pitchFamily="34" charset="0"/>
              <a:buChar char="•"/>
            </a:pPr>
            <a:r>
              <a:rPr lang="zh-CN" altLang="en-US" dirty="0"/>
              <a:t>店铺的</a:t>
            </a:r>
            <a:r>
              <a:rPr lang="zh-CN" altLang="en-US" dirty="0">
                <a:solidFill>
                  <a:srgbClr val="FF0000"/>
                </a:solidFill>
              </a:rPr>
              <a:t>活动和优惠信息</a:t>
            </a:r>
            <a:r>
              <a:rPr lang="zh-CN" altLang="en-US" dirty="0"/>
              <a:t>要放在重要位置，如轮播海报图或活动导航。这些图片中的内容设计要清晰、一目了然，并且可读性要强。</a:t>
            </a:r>
          </a:p>
          <a:p>
            <a:pPr marL="342900" indent="-342900">
              <a:buFont typeface="Arial" panose="020B0604020202020204" pitchFamily="34" charset="0"/>
              <a:buChar char="•"/>
            </a:pPr>
            <a:r>
              <a:rPr lang="zh-CN" altLang="en-US" dirty="0"/>
              <a:t>在商品推荐模块中推荐的爆款或新款不宜过多，其他商品可通过商品分类或商品搜索将客户流量引至相应的分类页面中。</a:t>
            </a:r>
          </a:p>
          <a:p>
            <a:pPr marL="342900" indent="-342900">
              <a:buFont typeface="Arial" panose="020B0604020202020204" pitchFamily="34" charset="0"/>
              <a:buChar char="•"/>
            </a:pPr>
            <a:r>
              <a:rPr lang="zh-CN" altLang="en-US" dirty="0"/>
              <a:t>收藏、关注和客服等互动性版面是卖家与客户互动的销售利器，这些版面可以提升客户忠诚度，提高二次购买率，因此是必不可少的。</a:t>
            </a:r>
          </a:p>
          <a:p>
            <a:pPr marL="342900" indent="-342900">
              <a:buFont typeface="Arial" panose="020B0604020202020204" pitchFamily="34" charset="0"/>
              <a:buChar char="•"/>
            </a:pPr>
            <a:r>
              <a:rPr lang="zh-CN" altLang="en-US" dirty="0"/>
              <a:t>使用搜索或商品分类时，需要将商品分门别类，详细地列举出商品类目，这样有助于客户搜索，方便他们快速找到喜欢的类目及商品。</a:t>
            </a:r>
          </a:p>
          <a:p>
            <a:pPr marL="342900" indent="-342900">
              <a:buFont typeface="Arial" panose="020B0604020202020204" pitchFamily="34" charset="0"/>
              <a:buChar char="•"/>
            </a:pPr>
            <a:r>
              <a:rPr lang="zh-CN" altLang="en-US" dirty="0"/>
              <a:t>结构和商品系列要清晰明了，布局要错落有致，可以使用列表式和图文搭配，降低客户的视觉疲劳。 </a:t>
            </a:r>
          </a:p>
        </p:txBody>
      </p:sp>
      <p:sp>
        <p:nvSpPr>
          <p:cNvPr id="4" name="矩形 3"/>
          <p:cNvSpPr/>
          <p:nvPr/>
        </p:nvSpPr>
        <p:spPr>
          <a:xfrm>
            <a:off x="0" y="6381750"/>
            <a:ext cx="12190413" cy="477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1852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CONTENTS</a:t>
            </a: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目 录 </a:t>
            </a:r>
          </a:p>
        </p:txBody>
      </p:sp>
      <p:sp>
        <p:nvSpPr>
          <p:cNvPr id="6" name="MH_Entry_1">
            <a:hlinkClick r:id="" action="ppaction://noaction"/>
          </p:cNvPr>
          <p:cNvSpPr txBox="1"/>
          <p:nvPr>
            <p:custDataLst>
              <p:tags r:id="rId1"/>
            </p:custDataLst>
          </p:nvPr>
        </p:nvSpPr>
        <p:spPr>
          <a:xfrm>
            <a:off x="1090246" y="2106698"/>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认识店铺首页</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4973994" y="203817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accent1"/>
                </a:solidFill>
                <a:cs typeface="Times New Roman" panose="02020603050405020304" pitchFamily="18" charset="0"/>
              </a:rPr>
              <a:t>6.1</a:t>
            </a:r>
            <a:endParaRPr lang="zh-CN" altLang="en-US" dirty="0">
              <a:solidFill>
                <a:schemeClr val="accent1"/>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1090246" y="2790825"/>
            <a:ext cx="3884076" cy="460375"/>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店标视觉营销设计</a:t>
            </a:r>
            <a:endParaRPr lang="zh-CN" altLang="en-US" dirty="0">
              <a:solidFill>
                <a:schemeClr val="bg1"/>
              </a:solidFill>
              <a:ea typeface="微软雅黑" panose="020B0503020204020204" pitchFamily="34" charset="-122"/>
            </a:endParaRPr>
          </a:p>
        </p:txBody>
      </p:sp>
      <p:sp>
        <p:nvSpPr>
          <p:cNvPr id="10" name="MH_Entry_3">
            <a:hlinkClick r:id="rId15" action="ppaction://hlinksldjump"/>
          </p:cNvPr>
          <p:cNvSpPr txBox="1"/>
          <p:nvPr>
            <p:custDataLst>
              <p:tags r:id="rId4"/>
            </p:custDataLst>
          </p:nvPr>
        </p:nvSpPr>
        <p:spPr>
          <a:xfrm>
            <a:off x="1090246" y="4917133"/>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solidFill>
              <a:schemeClr val="tx1">
                <a:lumMod val="50000"/>
                <a:lumOff val="50000"/>
              </a:schemeClr>
            </a:solid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首页海报视觉营销设计</a:t>
            </a:r>
            <a:endParaRPr lang="zh-CN" altLang="en-US" dirty="0">
              <a:solidFill>
                <a:schemeClr val="bg1"/>
              </a:solidFill>
              <a:ea typeface="微软雅黑" panose="020B0503020204020204" pitchFamily="34" charset="-122"/>
            </a:endParaRPr>
          </a:p>
        </p:txBody>
      </p:sp>
      <p:sp>
        <p:nvSpPr>
          <p:cNvPr id="12" name="MH_Entry_4">
            <a:hlinkClick r:id="" action="ppaction://noaction"/>
          </p:cNvPr>
          <p:cNvSpPr txBox="1"/>
          <p:nvPr>
            <p:custDataLst>
              <p:tags r:id="rId5"/>
            </p:custDataLst>
          </p:nvPr>
        </p:nvSpPr>
        <p:spPr>
          <a:xfrm>
            <a:off x="1090246" y="561873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促销活动区视觉营销设计</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Number_1">
            <a:hlinkClick r:id="" action="ppaction://noaction"/>
          </p:cNvPr>
          <p:cNvSpPr/>
          <p:nvPr>
            <p:custDataLst>
              <p:tags r:id="rId6"/>
            </p:custDataLst>
          </p:nvPr>
        </p:nvSpPr>
        <p:spPr>
          <a:xfrm>
            <a:off x="4973994" y="2709962"/>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algn="ctr">
              <a:spcBef>
                <a:spcPct val="0"/>
              </a:spcBef>
            </a:pPr>
            <a:r>
              <a:rPr lang="en-US" altLang="zh-CN" dirty="0">
                <a:solidFill>
                  <a:schemeClr val="bg2">
                    <a:lumMod val="50000"/>
                  </a:schemeClr>
                </a:solidFill>
                <a:cs typeface="Times New Roman" panose="02020603050405020304" pitchFamily="18" charset="0"/>
              </a:rPr>
              <a:t>6.2</a:t>
            </a:r>
            <a:endParaRPr lang="zh-CN" altLang="en-US" dirty="0">
              <a:solidFill>
                <a:schemeClr val="bg2">
                  <a:lumMod val="50000"/>
                </a:schemeClr>
              </a:solidFill>
              <a:cs typeface="Times New Roman" panose="02020603050405020304" pitchFamily="18" charset="0"/>
            </a:endParaRPr>
          </a:p>
        </p:txBody>
      </p:sp>
      <p:sp>
        <p:nvSpPr>
          <p:cNvPr id="15" name="MH_Number_1">
            <a:hlinkClick r:id="" action="ppaction://noaction"/>
          </p:cNvPr>
          <p:cNvSpPr/>
          <p:nvPr>
            <p:custDataLst>
              <p:tags r:id="rId7"/>
            </p:custDataLst>
          </p:nvPr>
        </p:nvSpPr>
        <p:spPr>
          <a:xfrm>
            <a:off x="4973994" y="485837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tx1">
                    <a:lumMod val="65000"/>
                    <a:lumOff val="35000"/>
                  </a:schemeClr>
                </a:solidFill>
                <a:cs typeface="Times New Roman" panose="02020603050405020304" pitchFamily="18" charset="0"/>
              </a:rPr>
              <a:t>6.5</a:t>
            </a:r>
            <a:endParaRPr lang="zh-CN" altLang="en-US" dirty="0">
              <a:solidFill>
                <a:schemeClr val="tx1">
                  <a:lumMod val="65000"/>
                  <a:lumOff val="35000"/>
                </a:schemeClr>
              </a:solidFill>
              <a:cs typeface="Times New Roman" panose="02020603050405020304" pitchFamily="18" charset="0"/>
            </a:endParaRPr>
          </a:p>
        </p:txBody>
      </p:sp>
      <p:sp>
        <p:nvSpPr>
          <p:cNvPr id="16" name="MH_Number_1">
            <a:hlinkClick r:id="" action="ppaction://noaction"/>
          </p:cNvPr>
          <p:cNvSpPr/>
          <p:nvPr>
            <p:custDataLst>
              <p:tags r:id="rId8"/>
            </p:custDataLst>
          </p:nvPr>
        </p:nvSpPr>
        <p:spPr>
          <a:xfrm>
            <a:off x="4973994" y="555125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6.6</a:t>
            </a:r>
            <a:endParaRPr lang="zh-CN" altLang="en-US" dirty="0">
              <a:solidFill>
                <a:schemeClr val="tx1">
                  <a:lumMod val="50000"/>
                  <a:lumOff val="50000"/>
                </a:schemeClr>
              </a:solidFill>
              <a:cs typeface="Times New Roman" panose="02020603050405020304" pitchFamily="18" charset="0"/>
            </a:endParaRPr>
          </a:p>
        </p:txBody>
      </p:sp>
      <p:pic>
        <p:nvPicPr>
          <p:cNvPr id="17" name="图片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52019" y="1918909"/>
            <a:ext cx="4677706" cy="4677954"/>
          </a:xfrm>
          <a:prstGeom prst="rect">
            <a:avLst/>
          </a:prstGeom>
        </p:spPr>
      </p:pic>
      <p:sp>
        <p:nvSpPr>
          <p:cNvPr id="13" name="MH_Entry_1">
            <a:hlinkClick r:id="" action="ppaction://noaction"/>
            <a:extLst>
              <a:ext uri="{FF2B5EF4-FFF2-40B4-BE49-F238E27FC236}">
                <a16:creationId xmlns:a16="http://schemas.microsoft.com/office/drawing/2014/main" id="{BAB134A7-5056-4177-BA08-9455321AAE97}"/>
              </a:ext>
            </a:extLst>
          </p:cNvPr>
          <p:cNvSpPr txBox="1"/>
          <p:nvPr>
            <p:custDataLst>
              <p:tags r:id="rId9"/>
            </p:custDataLst>
          </p:nvPr>
        </p:nvSpPr>
        <p:spPr>
          <a:xfrm>
            <a:off x="1083622" y="3518055"/>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店招视觉营销设计</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Number_1">
            <a:hlinkClick r:id="" action="ppaction://noaction"/>
            <a:extLst>
              <a:ext uri="{FF2B5EF4-FFF2-40B4-BE49-F238E27FC236}">
                <a16:creationId xmlns:a16="http://schemas.microsoft.com/office/drawing/2014/main" id="{842A39DE-6E1D-42B2-8264-20BC0E175120}"/>
              </a:ext>
            </a:extLst>
          </p:cNvPr>
          <p:cNvSpPr/>
          <p:nvPr>
            <p:custDataLst>
              <p:tags r:id="rId10"/>
            </p:custDataLst>
          </p:nvPr>
        </p:nvSpPr>
        <p:spPr>
          <a:xfrm>
            <a:off x="4967370" y="346278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bg2">
                    <a:lumMod val="50000"/>
                  </a:schemeClr>
                </a:solidFill>
                <a:cs typeface="Times New Roman" panose="02020603050405020304" pitchFamily="18" charset="0"/>
              </a:rPr>
              <a:t>6.3</a:t>
            </a:r>
            <a:endParaRPr lang="zh-CN" altLang="en-US" dirty="0">
              <a:solidFill>
                <a:schemeClr val="bg2">
                  <a:lumMod val="50000"/>
                </a:schemeClr>
              </a:solidFill>
              <a:cs typeface="Times New Roman" panose="02020603050405020304" pitchFamily="18" charset="0"/>
            </a:endParaRPr>
          </a:p>
        </p:txBody>
      </p:sp>
      <p:sp>
        <p:nvSpPr>
          <p:cNvPr id="19" name="MH_Entry_2">
            <a:hlinkClick r:id="" action="ppaction://noaction"/>
            <a:extLst>
              <a:ext uri="{FF2B5EF4-FFF2-40B4-BE49-F238E27FC236}">
                <a16:creationId xmlns:a16="http://schemas.microsoft.com/office/drawing/2014/main" id="{2F887B4D-6E02-4AEB-AEBA-2EB41528807F}"/>
              </a:ext>
            </a:extLst>
          </p:cNvPr>
          <p:cNvSpPr txBox="1"/>
          <p:nvPr>
            <p:custDataLst>
              <p:tags r:id="rId11"/>
            </p:custDataLst>
          </p:nvPr>
        </p:nvSpPr>
        <p:spPr>
          <a:xfrm>
            <a:off x="1083622" y="4202182"/>
            <a:ext cx="3884076" cy="460375"/>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分类导航视觉营销设计</a:t>
            </a:r>
            <a:endParaRPr lang="zh-CN" altLang="en-US" dirty="0">
              <a:solidFill>
                <a:schemeClr val="bg1"/>
              </a:solidFill>
              <a:ea typeface="微软雅黑" panose="020B0503020204020204" pitchFamily="34" charset="-122"/>
            </a:endParaRPr>
          </a:p>
        </p:txBody>
      </p:sp>
      <p:sp>
        <p:nvSpPr>
          <p:cNvPr id="20" name="MH_Number_1">
            <a:hlinkClick r:id="" action="ppaction://noaction"/>
            <a:extLst>
              <a:ext uri="{FF2B5EF4-FFF2-40B4-BE49-F238E27FC236}">
                <a16:creationId xmlns:a16="http://schemas.microsoft.com/office/drawing/2014/main" id="{B0B58209-D267-459B-AE28-5AA32D005F8A}"/>
              </a:ext>
            </a:extLst>
          </p:cNvPr>
          <p:cNvSpPr/>
          <p:nvPr>
            <p:custDataLst>
              <p:tags r:id="rId12"/>
            </p:custDataLst>
          </p:nvPr>
        </p:nvSpPr>
        <p:spPr>
          <a:xfrm>
            <a:off x="4967370" y="412131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algn="ctr">
              <a:spcBef>
                <a:spcPct val="0"/>
              </a:spcBef>
            </a:pPr>
            <a:r>
              <a:rPr lang="en-US" altLang="zh-CN" dirty="0">
                <a:solidFill>
                  <a:schemeClr val="bg2">
                    <a:lumMod val="50000"/>
                  </a:schemeClr>
                </a:solidFill>
                <a:cs typeface="Times New Roman" panose="02020603050405020304" pitchFamily="18" charset="0"/>
              </a:rPr>
              <a:t>6.4</a:t>
            </a:r>
            <a:endParaRPr lang="zh-CN" altLang="en-US" dirty="0">
              <a:solidFill>
                <a:schemeClr val="bg2">
                  <a:lumMod val="50000"/>
                </a:schemeClr>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任务实训及考核</a:t>
            </a:r>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89" name="表格 88"/>
          <p:cNvGraphicFramePr>
            <a:graphicFrameLocks noGrp="1"/>
          </p:cNvGraphicFramePr>
          <p:nvPr>
            <p:extLst>
              <p:ext uri="{D42A27DB-BD31-4B8C-83A1-F6EECF244321}">
                <p14:modId xmlns:p14="http://schemas.microsoft.com/office/powerpoint/2010/main" val="4156973104"/>
              </p:ext>
            </p:extLst>
          </p:nvPr>
        </p:nvGraphicFramePr>
        <p:xfrm>
          <a:off x="1204071" y="2972049"/>
          <a:ext cx="10378329" cy="2706148"/>
        </p:xfrm>
        <a:graphic>
          <a:graphicData uri="http://schemas.openxmlformats.org/drawingml/2006/table">
            <a:tbl>
              <a:tblPr firstRow="1" bandRow="1">
                <a:tableStyleId>{5C22544A-7EE6-4342-B048-85BDC9FD1C3A}</a:tableStyleId>
              </a:tblPr>
              <a:tblGrid>
                <a:gridCol w="834279">
                  <a:extLst>
                    <a:ext uri="{9D8B030D-6E8A-4147-A177-3AD203B41FA5}">
                      <a16:colId xmlns:a16="http://schemas.microsoft.com/office/drawing/2014/main" val="20000"/>
                    </a:ext>
                  </a:extLst>
                </a:gridCol>
                <a:gridCol w="4752975">
                  <a:extLst>
                    <a:ext uri="{9D8B030D-6E8A-4147-A177-3AD203B41FA5}">
                      <a16:colId xmlns:a16="http://schemas.microsoft.com/office/drawing/2014/main" val="20001"/>
                    </a:ext>
                  </a:extLst>
                </a:gridCol>
                <a:gridCol w="4791075">
                  <a:extLst>
                    <a:ext uri="{9D8B030D-6E8A-4147-A177-3AD203B41FA5}">
                      <a16:colId xmlns:a16="http://schemas.microsoft.com/office/drawing/2014/main" val="20002"/>
                    </a:ext>
                  </a:extLst>
                </a:gridCol>
              </a:tblGrid>
              <a:tr h="590149">
                <a:tc>
                  <a:txBody>
                    <a:bodyPr/>
                    <a:lstStyle/>
                    <a:p>
                      <a:pPr algn="ctr">
                        <a:lnSpc>
                          <a:spcPct val="130000"/>
                        </a:lnSpc>
                      </a:pPr>
                      <a:r>
                        <a:rPr lang="zh-CN" altLang="en-US" sz="2000" b="0" dirty="0"/>
                        <a:t>序号</a:t>
                      </a:r>
                    </a:p>
                  </a:txBody>
                  <a:tcPr anchor="ctr"/>
                </a:tc>
                <a:tc>
                  <a:txBody>
                    <a:bodyPr/>
                    <a:lstStyle/>
                    <a:p>
                      <a:pPr algn="ctr">
                        <a:lnSpc>
                          <a:spcPct val="130000"/>
                        </a:lnSpc>
                      </a:pPr>
                      <a:r>
                        <a:rPr lang="zh-CN" altLang="en-US" sz="2000" b="0"/>
                        <a:t>任务描述</a:t>
                      </a:r>
                      <a:endParaRPr lang="zh-CN" altLang="en-US" sz="2000" b="0" dirty="0"/>
                    </a:p>
                  </a:txBody>
                  <a:tcPr anchor="ctr"/>
                </a:tc>
                <a:tc>
                  <a:txBody>
                    <a:bodyPr/>
                    <a:lstStyle/>
                    <a:p>
                      <a:pPr algn="ctr">
                        <a:lnSpc>
                          <a:spcPct val="130000"/>
                        </a:lnSpc>
                      </a:pPr>
                      <a:r>
                        <a:rPr lang="zh-CN" altLang="en-US" sz="2000" b="0"/>
                        <a:t>任务要求</a:t>
                      </a:r>
                      <a:endParaRPr lang="zh-CN" altLang="en-US" sz="2000" b="0" dirty="0"/>
                    </a:p>
                  </a:txBody>
                  <a:tcPr anchor="ctr"/>
                </a:tc>
                <a:extLst>
                  <a:ext uri="{0D108BD9-81ED-4DB2-BD59-A6C34878D82A}">
                    <a16:rowId xmlns:a16="http://schemas.microsoft.com/office/drawing/2014/main" val="10000"/>
                  </a:ext>
                </a:extLst>
              </a:tr>
              <a:tr h="1181252">
                <a:tc>
                  <a:txBody>
                    <a:bodyPr/>
                    <a:lstStyle/>
                    <a:p>
                      <a:pPr algn="l">
                        <a:lnSpc>
                          <a:spcPct val="130000"/>
                        </a:lnSpc>
                      </a:pPr>
                      <a:r>
                        <a:rPr lang="en-US" altLang="zh-CN" sz="2000"/>
                        <a:t>1</a:t>
                      </a:r>
                      <a:endParaRPr lang="zh-CN" altLang="en-US" sz="2000" dirty="0"/>
                    </a:p>
                  </a:txBody>
                  <a:tcPr anchor="ctr"/>
                </a:tc>
                <a:tc>
                  <a:txBody>
                    <a:bodyPr/>
                    <a:lstStyle/>
                    <a:p>
                      <a:r>
                        <a:rPr lang="zh-CN" altLang="en-US" sz="2000" b="0" i="0" u="none" strike="noStrike" kern="1200" baseline="0" dirty="0">
                          <a:solidFill>
                            <a:schemeClr val="dk1"/>
                          </a:solidFill>
                          <a:latin typeface="+mn-lt"/>
                          <a:ea typeface="+mn-ea"/>
                          <a:cs typeface="+mn-cs"/>
                        </a:rPr>
                        <a:t>对女装店铺首页进行店铺规划，并根据规划后的效果总结布局方案	</a:t>
                      </a:r>
                    </a:p>
                  </a:txBody>
                  <a:tcPr anchor="ctr"/>
                </a:tc>
                <a:tc>
                  <a:txBody>
                    <a:bodyPr/>
                    <a:lstStyle/>
                    <a:p>
                      <a:r>
                        <a:rPr lang="zh-CN" altLang="en-US" sz="2000" b="0" i="0" u="none" strike="noStrike" kern="1200" baseline="0" dirty="0">
                          <a:solidFill>
                            <a:schemeClr val="dk1"/>
                          </a:solidFill>
                          <a:latin typeface="+mn-lt"/>
                          <a:ea typeface="+mn-ea"/>
                          <a:cs typeface="+mn-cs"/>
                        </a:rPr>
                        <a:t>掌握首页布局的方法	</a:t>
                      </a:r>
                    </a:p>
                  </a:txBody>
                  <a:tcPr anchor="ctr"/>
                </a:tc>
                <a:extLst>
                  <a:ext uri="{0D108BD9-81ED-4DB2-BD59-A6C34878D82A}">
                    <a16:rowId xmlns:a16="http://schemas.microsoft.com/office/drawing/2014/main" val="10001"/>
                  </a:ext>
                </a:extLst>
              </a:tr>
              <a:tr h="934747">
                <a:tc>
                  <a:txBody>
                    <a:bodyPr/>
                    <a:lstStyle/>
                    <a:p>
                      <a:pPr algn="l">
                        <a:lnSpc>
                          <a:spcPct val="130000"/>
                        </a:lnSpc>
                      </a:pPr>
                      <a:r>
                        <a:rPr lang="en-US" altLang="zh-CN" sz="2000"/>
                        <a:t>2</a:t>
                      </a:r>
                      <a:endParaRPr lang="zh-CN" altLang="en-US" sz="2000" dirty="0"/>
                    </a:p>
                  </a:txBody>
                  <a:tcPr anchor="ctr"/>
                </a:tc>
                <a:tc>
                  <a:txBody>
                    <a:bodyPr/>
                    <a:lstStyle/>
                    <a:p>
                      <a:r>
                        <a:rPr lang="zh-CN" altLang="en-US" sz="2000" b="0" i="0" u="none" strike="noStrike" kern="1200" baseline="0" dirty="0">
                          <a:solidFill>
                            <a:schemeClr val="dk1"/>
                          </a:solidFill>
                          <a:latin typeface="+mn-lt"/>
                          <a:ea typeface="+mn-ea"/>
                          <a:cs typeface="+mn-cs"/>
                        </a:rPr>
                        <a:t>对棉袜店铺首页进行布局，让店铺中的</a:t>
                      </a:r>
                    </a:p>
                    <a:p>
                      <a:r>
                        <a:rPr lang="zh-CN" altLang="en-US" sz="2000" b="0" i="0" u="none" strike="noStrike" kern="1200" baseline="0" dirty="0">
                          <a:solidFill>
                            <a:schemeClr val="dk1"/>
                          </a:solidFill>
                          <a:latin typeface="+mn-lt"/>
                          <a:ea typeface="+mn-ea"/>
                          <a:cs typeface="+mn-cs"/>
                        </a:rPr>
                        <a:t>商品一目了然	</a:t>
                      </a:r>
                    </a:p>
                  </a:txBody>
                  <a:tcPr anchor="ctr"/>
                </a:tc>
                <a:tc>
                  <a:txBody>
                    <a:bodyPr/>
                    <a:lstStyle/>
                    <a:p>
                      <a:r>
                        <a:rPr lang="zh-CN" altLang="en-US" sz="2000" b="0" i="0" u="none" strike="noStrike" kern="1200" baseline="0" dirty="0">
                          <a:solidFill>
                            <a:schemeClr val="dk1"/>
                          </a:solidFill>
                          <a:latin typeface="+mn-lt"/>
                          <a:ea typeface="+mn-ea"/>
                          <a:cs typeface="+mn-cs"/>
                        </a:rPr>
                        <a:t>掌握棉袜店铺的布局方法	</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32782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任务</a:t>
            </a:r>
            <a:r>
              <a:rPr lang="zh-CN" altLang="en-US" dirty="0"/>
              <a:t>实训及考核</a:t>
            </a:r>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90" name="表格 89"/>
          <p:cNvGraphicFramePr>
            <a:graphicFrameLocks noGrp="1"/>
          </p:cNvGraphicFramePr>
          <p:nvPr>
            <p:extLst>
              <p:ext uri="{D42A27DB-BD31-4B8C-83A1-F6EECF244321}">
                <p14:modId xmlns:p14="http://schemas.microsoft.com/office/powerpoint/2010/main" val="2718075413"/>
              </p:ext>
            </p:extLst>
          </p:nvPr>
        </p:nvGraphicFramePr>
        <p:xfrm>
          <a:off x="1182117" y="3179695"/>
          <a:ext cx="9942300" cy="2187461"/>
        </p:xfrm>
        <a:graphic>
          <a:graphicData uri="http://schemas.openxmlformats.org/drawingml/2006/table">
            <a:tbl>
              <a:tblPr firstRow="1" bandRow="1">
                <a:tableStyleId>{5C22544A-7EE6-4342-B048-85BDC9FD1C3A}</a:tableStyleId>
              </a:tblPr>
              <a:tblGrid>
                <a:gridCol w="1063372">
                  <a:extLst>
                    <a:ext uri="{9D8B030D-6E8A-4147-A177-3AD203B41FA5}">
                      <a16:colId xmlns:a16="http://schemas.microsoft.com/office/drawing/2014/main" val="20000"/>
                    </a:ext>
                  </a:extLst>
                </a:gridCol>
                <a:gridCol w="4745620">
                  <a:extLst>
                    <a:ext uri="{9D8B030D-6E8A-4147-A177-3AD203B41FA5}">
                      <a16:colId xmlns:a16="http://schemas.microsoft.com/office/drawing/2014/main" val="20001"/>
                    </a:ext>
                  </a:extLst>
                </a:gridCol>
                <a:gridCol w="2326511">
                  <a:extLst>
                    <a:ext uri="{9D8B030D-6E8A-4147-A177-3AD203B41FA5}">
                      <a16:colId xmlns:a16="http://schemas.microsoft.com/office/drawing/2014/main" val="20002"/>
                    </a:ext>
                  </a:extLst>
                </a:gridCol>
                <a:gridCol w="1806797">
                  <a:extLst>
                    <a:ext uri="{9D8B030D-6E8A-4147-A177-3AD203B41FA5}">
                      <a16:colId xmlns:a16="http://schemas.microsoft.com/office/drawing/2014/main" val="20003"/>
                    </a:ext>
                  </a:extLst>
                </a:gridCol>
              </a:tblGrid>
              <a:tr h="698037">
                <a:tc>
                  <a:txBody>
                    <a:bodyPr/>
                    <a:lstStyle/>
                    <a:p>
                      <a:pPr algn="ctr">
                        <a:lnSpc>
                          <a:spcPct val="130000"/>
                        </a:lnSpc>
                      </a:pPr>
                      <a:r>
                        <a:rPr lang="zh-CN" altLang="en-US" sz="2400" b="0" dirty="0"/>
                        <a:t>序号</a:t>
                      </a:r>
                    </a:p>
                  </a:txBody>
                  <a:tcPr anchor="ctr">
                    <a:solidFill>
                      <a:srgbClr val="912D09"/>
                    </a:solidFill>
                  </a:tcPr>
                </a:tc>
                <a:tc>
                  <a:txBody>
                    <a:bodyPr/>
                    <a:lstStyle/>
                    <a:p>
                      <a:pPr algn="ctr">
                        <a:lnSpc>
                          <a:spcPct val="130000"/>
                        </a:lnSpc>
                      </a:pPr>
                      <a:r>
                        <a:rPr lang="zh-CN" altLang="en-US" sz="2400" b="0" dirty="0"/>
                        <a:t>任务描述</a:t>
                      </a:r>
                    </a:p>
                  </a:txBody>
                  <a:tcPr anchor="ctr">
                    <a:solidFill>
                      <a:srgbClr val="912D09"/>
                    </a:solidFill>
                  </a:tcPr>
                </a:tc>
                <a:tc>
                  <a:txBody>
                    <a:bodyPr/>
                    <a:lstStyle/>
                    <a:p>
                      <a:pPr algn="ctr">
                        <a:lnSpc>
                          <a:spcPct val="130000"/>
                        </a:lnSpc>
                      </a:pPr>
                      <a:r>
                        <a:rPr lang="zh-CN" altLang="en-US" sz="2400" b="0" dirty="0"/>
                        <a:t>分值（</a:t>
                      </a:r>
                      <a:r>
                        <a:rPr lang="en-US" altLang="zh-CN" sz="2400" b="0" dirty="0"/>
                        <a:t>100</a:t>
                      </a:r>
                      <a:r>
                        <a:rPr lang="zh-CN" altLang="en-US" sz="2400" b="0" dirty="0"/>
                        <a:t>分）</a:t>
                      </a:r>
                    </a:p>
                  </a:txBody>
                  <a:tcPr anchor="ctr">
                    <a:solidFill>
                      <a:srgbClr val="912D09"/>
                    </a:solidFill>
                  </a:tcPr>
                </a:tc>
                <a:tc>
                  <a:txBody>
                    <a:bodyPr/>
                    <a:lstStyle/>
                    <a:p>
                      <a:pPr algn="ctr">
                        <a:lnSpc>
                          <a:spcPct val="130000"/>
                        </a:lnSpc>
                      </a:pPr>
                      <a:r>
                        <a:rPr lang="zh-CN" altLang="en-US" sz="2400" b="0" dirty="0"/>
                        <a:t>说明</a:t>
                      </a:r>
                    </a:p>
                  </a:txBody>
                  <a:tcPr anchor="ctr">
                    <a:solidFill>
                      <a:srgbClr val="912D09"/>
                    </a:solidFill>
                  </a:tcPr>
                </a:tc>
                <a:extLst>
                  <a:ext uri="{0D108BD9-81ED-4DB2-BD59-A6C34878D82A}">
                    <a16:rowId xmlns:a16="http://schemas.microsoft.com/office/drawing/2014/main" val="10000"/>
                  </a:ext>
                </a:extLst>
              </a:tr>
              <a:tr h="591660">
                <a:tc>
                  <a:txBody>
                    <a:bodyPr/>
                    <a:lstStyle/>
                    <a:p>
                      <a:pPr algn="l">
                        <a:lnSpc>
                          <a:spcPct val="130000"/>
                        </a:lnSpc>
                      </a:pPr>
                      <a:r>
                        <a:rPr lang="en-US" altLang="zh-CN" sz="2000" dirty="0">
                          <a:latin typeface="+mj-lt"/>
                        </a:rPr>
                        <a:t>1</a:t>
                      </a:r>
                      <a:endParaRPr lang="zh-CN" altLang="en-US" sz="2000" dirty="0">
                        <a:latin typeface="+mj-lt"/>
                      </a:endParaRPr>
                    </a:p>
                  </a:txBody>
                  <a:tcPr anchor="ctr">
                    <a:solidFill>
                      <a:schemeClr val="accent2">
                        <a:lumMod val="20000"/>
                        <a:lumOff val="80000"/>
                      </a:schemeClr>
                    </a:solidFill>
                  </a:tcPr>
                </a:tc>
                <a:tc>
                  <a:txBody>
                    <a:bodyPr/>
                    <a:lstStyle/>
                    <a:p>
                      <a:pPr algn="l">
                        <a:lnSpc>
                          <a:spcPct val="130000"/>
                        </a:lnSpc>
                      </a:pPr>
                      <a:r>
                        <a:rPr lang="zh-CN" altLang="en-US" sz="2000" dirty="0"/>
                        <a:t>简述首页设计的要点</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extLst>
                  <a:ext uri="{0D108BD9-81ED-4DB2-BD59-A6C34878D82A}">
                    <a16:rowId xmlns:a16="http://schemas.microsoft.com/office/drawing/2014/main" val="10001"/>
                  </a:ext>
                </a:extLst>
              </a:tr>
              <a:tr h="384304">
                <a:tc>
                  <a:txBody>
                    <a:bodyPr/>
                    <a:lstStyle/>
                    <a:p>
                      <a:pPr algn="l">
                        <a:lnSpc>
                          <a:spcPct val="130000"/>
                        </a:lnSpc>
                      </a:pPr>
                      <a:r>
                        <a:rPr lang="en-US" altLang="zh-CN" sz="2000" dirty="0">
                          <a:latin typeface="+mj-lt"/>
                        </a:rPr>
                        <a:t>2</a:t>
                      </a:r>
                      <a:endParaRPr lang="zh-CN" altLang="en-US" sz="2000" dirty="0">
                        <a:latin typeface="+mj-lt"/>
                      </a:endParaRPr>
                    </a:p>
                  </a:txBody>
                  <a:tcPr anchor="ctr">
                    <a:solidFill>
                      <a:srgbClr val="FEECE6"/>
                    </a:solidFill>
                  </a:tcPr>
                </a:tc>
                <a:tc>
                  <a:txBody>
                    <a:bodyPr/>
                    <a:lstStyle/>
                    <a:p>
                      <a:pPr algn="l">
                        <a:lnSpc>
                          <a:spcPct val="130000"/>
                        </a:lnSpc>
                      </a:pPr>
                      <a:r>
                        <a:rPr lang="zh-CN" altLang="en-US" sz="2000" dirty="0"/>
                        <a:t>简述如何进行首页的视觉传达</a:t>
                      </a:r>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extLst>
                  <a:ext uri="{0D108BD9-81ED-4DB2-BD59-A6C34878D82A}">
                    <a16:rowId xmlns:a16="http://schemas.microsoft.com/office/drawing/2014/main" val="10002"/>
                  </a:ext>
                </a:extLst>
              </a:tr>
              <a:tr h="384304">
                <a:tc>
                  <a:txBody>
                    <a:bodyPr/>
                    <a:lstStyle/>
                    <a:p>
                      <a:pPr algn="l">
                        <a:lnSpc>
                          <a:spcPct val="130000"/>
                        </a:lnSpc>
                      </a:pPr>
                      <a:r>
                        <a:rPr lang="en-US" altLang="zh-CN" sz="2000" dirty="0">
                          <a:latin typeface="+mj-lt"/>
                        </a:rPr>
                        <a:t>3</a:t>
                      </a:r>
                      <a:endParaRPr lang="zh-CN" altLang="en-US" sz="2000" dirty="0">
                        <a:latin typeface="+mj-lt"/>
                      </a:endParaRPr>
                    </a:p>
                  </a:txBody>
                  <a:tcPr anchor="ctr">
                    <a:solidFill>
                      <a:schemeClr val="accent2">
                        <a:lumMod val="20000"/>
                        <a:lumOff val="80000"/>
                      </a:schemeClr>
                    </a:solidFill>
                  </a:tcPr>
                </a:tc>
                <a:tc>
                  <a:txBody>
                    <a:bodyPr/>
                    <a:lstStyle/>
                    <a:p>
                      <a:pPr algn="l">
                        <a:lnSpc>
                          <a:spcPct val="130000"/>
                        </a:lnSpc>
                      </a:pPr>
                      <a:r>
                        <a:rPr lang="zh-CN" altLang="en-US" sz="2000" dirty="0"/>
                        <a:t>掌握首页布局方法</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9244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id="{19F3AA45-06B0-4652-BCE8-5E0076A15ED9}"/>
              </a:ext>
            </a:extLst>
          </p:cNvPr>
          <p:cNvSpPr txBox="1"/>
          <p:nvPr/>
        </p:nvSpPr>
        <p:spPr>
          <a:xfrm>
            <a:off x="5698659" y="2519558"/>
            <a:ext cx="5866754" cy="903603"/>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祝：学有所成！</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776971" y="3620998"/>
            <a:ext cx="5710129" cy="430865"/>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p>
        </p:txBody>
      </p:sp>
      <p:sp>
        <p:nvSpPr>
          <p:cNvPr id="10" name="矩形 9">
            <a:extLst>
              <a:ext uri="{FF2B5EF4-FFF2-40B4-BE49-F238E27FC236}">
                <a16:creationId xmlns:a16="http://schemas.microsoft.com/office/drawing/2014/main"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grpSp>
        <p:nvGrpSpPr>
          <p:cNvPr id="2" name="组合 1"/>
          <p:cNvGrpSpPr/>
          <p:nvPr/>
        </p:nvGrpSpPr>
        <p:grpSpPr>
          <a:xfrm>
            <a:off x="5903270" y="4289682"/>
            <a:ext cx="4635189" cy="520484"/>
            <a:chOff x="5903270" y="4289682"/>
            <a:chExt cx="4635189" cy="520484"/>
          </a:xfrm>
        </p:grpSpPr>
        <p:sp>
          <p:nvSpPr>
            <p:cNvPr id="7" name="TextBox 4">
              <a:extLst>
                <a:ext uri="{FF2B5EF4-FFF2-40B4-BE49-F238E27FC236}">
                  <a16:creationId xmlns:a16="http://schemas.microsoft.com/office/drawing/2014/main" id="{5BFEA857-588B-43DA-A19C-D12447C6DB12}"/>
                </a:ext>
              </a:extLst>
            </p:cNvPr>
            <p:cNvSpPr txBox="1"/>
            <p:nvPr/>
          </p:nvSpPr>
          <p:spPr>
            <a:xfrm>
              <a:off x="5903270" y="4289682"/>
              <a:ext cx="4635189" cy="520484"/>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l" eaLnBrk="1" hangingPunct="1">
                <a:lnSpc>
                  <a:spcPct val="150000"/>
                </a:lnSpc>
              </a:pPr>
              <a:endParaRPr lang="id-ID" altLang="zh-CN" sz="1300"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208" y="4379388"/>
              <a:ext cx="1638608" cy="341072"/>
            </a:xfrm>
            <a:prstGeom prst="rect">
              <a:avLst/>
            </a:prstGeom>
          </p:spPr>
        </p:pic>
      </p:grpSp>
    </p:spTree>
    <p:extLst>
      <p:ext uri="{BB962C8B-B14F-4D97-AF65-F5344CB8AC3E}">
        <p14:creationId xmlns:p14="http://schemas.microsoft.com/office/powerpoint/2010/main" val="2146887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Scale>
                                      <p:cBhvr>
                                        <p:cTn id="21"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xEl>
                                              <p:pRg st="0" end="0"/>
                                            </p:txEl>
                                          </p:spTgt>
                                        </p:tgtEl>
                                        <p:attrNameLst>
                                          <p:attrName>ppt_x</p:attrName>
                                          <p:attrName>ppt_y</p:attrName>
                                        </p:attrNameLst>
                                      </p:cBhvr>
                                    </p:animMotion>
                                    <p:animEffect transition="in" filter="fade">
                                      <p:cBhvr>
                                        <p:cTn id="23" dur="1000"/>
                                        <p:tgtEl>
                                          <p:spTgt spid="8">
                                            <p:txEl>
                                              <p:pRg st="0" end="0"/>
                                            </p:tx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重点、难点</a:t>
            </a:r>
          </a:p>
        </p:txBody>
      </p:sp>
      <p:sp>
        <p:nvSpPr>
          <p:cNvPr id="5" name="矩形 4"/>
          <p:cNvSpPr/>
          <p:nvPr/>
        </p:nvSpPr>
        <p:spPr>
          <a:xfrm>
            <a:off x="1777578" y="2219866"/>
            <a:ext cx="7721264" cy="2554545"/>
          </a:xfrm>
          <a:prstGeom prst="rect">
            <a:avLst/>
          </a:prstGeom>
          <a:ln>
            <a:solidFill>
              <a:schemeClr val="accent1"/>
            </a:solidFill>
          </a:ln>
        </p:spPr>
        <p:txBody>
          <a:bodyPr wrap="square">
            <a:spAutoFit/>
          </a:bodyPr>
          <a:lstStyle/>
          <a:p>
            <a:r>
              <a:rPr lang="zh-CN" altLang="zh-CN" dirty="0"/>
              <a:t>教学重点</a:t>
            </a:r>
            <a:endParaRPr lang="en-US" altLang="zh-CN" dirty="0"/>
          </a:p>
          <a:p>
            <a:endParaRPr lang="en-US" altLang="zh-CN" dirty="0"/>
          </a:p>
          <a:p>
            <a:pPr marL="952393" lvl="1" indent="-342900">
              <a:buFont typeface="Wingdings" panose="05000000000000000000" pitchFamily="2" charset="2"/>
              <a:buChar char="Ø"/>
            </a:pPr>
            <a:r>
              <a:rPr lang="zh-CN" altLang="zh-CN" sz="2000" dirty="0"/>
              <a:t>首页布局</a:t>
            </a:r>
            <a:endParaRPr lang="en-US" altLang="zh-CN" sz="2000" dirty="0"/>
          </a:p>
          <a:p>
            <a:pPr lvl="1"/>
            <a:endParaRPr lang="en-US" altLang="zh-CN" sz="2000" dirty="0"/>
          </a:p>
          <a:p>
            <a:pPr marL="0" lvl="1"/>
            <a:r>
              <a:rPr lang="zh-CN" altLang="zh-CN" dirty="0"/>
              <a:t>教学难点</a:t>
            </a:r>
            <a:endParaRPr lang="en-US" altLang="zh-CN" dirty="0"/>
          </a:p>
          <a:p>
            <a:endParaRPr lang="en-US" altLang="zh-CN" dirty="0"/>
          </a:p>
          <a:p>
            <a:pPr marL="952393" lvl="1" indent="-342900">
              <a:buFont typeface="Wingdings" panose="05000000000000000000" pitchFamily="2" charset="2"/>
              <a:buChar char="Ø"/>
            </a:pPr>
            <a:r>
              <a:rPr lang="zh-CN" altLang="zh-CN" sz="2000" dirty="0"/>
              <a:t>掌握首页各个板块的制作方法</a:t>
            </a:r>
            <a:endParaRPr lang="zh-CN" altLang="en-US" sz="2000" dirty="0"/>
          </a:p>
        </p:txBody>
      </p:sp>
    </p:spTree>
    <p:extLst>
      <p:ext uri="{BB962C8B-B14F-4D97-AF65-F5344CB8AC3E}">
        <p14:creationId xmlns:p14="http://schemas.microsoft.com/office/powerpoint/2010/main" val="40824024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任意多边形 1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5978207" y="1652291"/>
            <a:ext cx="555626" cy="555626"/>
            <a:chOff x="1539875" y="3062288"/>
            <a:chExt cx="811213" cy="811213"/>
          </a:xfrm>
          <a:solidFill>
            <a:srgbClr val="E5450F"/>
          </a:solidFill>
        </p:grpSpPr>
        <p:sp>
          <p:nvSpPr>
            <p:cNvPr id="18"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9"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0"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1"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2"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29" name="组合 28"/>
          <p:cNvGrpSpPr/>
          <p:nvPr/>
        </p:nvGrpSpPr>
        <p:grpSpPr>
          <a:xfrm>
            <a:off x="8860276" y="1585895"/>
            <a:ext cx="678211" cy="672746"/>
            <a:chOff x="1977747" y="1270594"/>
            <a:chExt cx="899446" cy="892198"/>
          </a:xfrm>
        </p:grpSpPr>
        <p:sp>
          <p:nvSpPr>
            <p:cNvPr id="30"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p:cNvGrpSpPr/>
          <p:nvPr/>
        </p:nvGrpSpPr>
        <p:grpSpPr>
          <a:xfrm>
            <a:off x="4438603" y="1358008"/>
            <a:ext cx="787586" cy="781239"/>
            <a:chOff x="925975" y="1270594"/>
            <a:chExt cx="899446" cy="892198"/>
          </a:xfrm>
        </p:grpSpPr>
        <p:sp>
          <p:nvSpPr>
            <p:cNvPr id="38"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10412298" y="1246107"/>
            <a:ext cx="692718" cy="687136"/>
            <a:chOff x="6195714" y="1270594"/>
            <a:chExt cx="899446" cy="892198"/>
          </a:xfrm>
        </p:grpSpPr>
        <p:sp>
          <p:nvSpPr>
            <p:cNvPr id="44"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1057009" y="1787065"/>
            <a:ext cx="639849" cy="634693"/>
            <a:chOff x="3033145" y="1270594"/>
            <a:chExt cx="899446" cy="892198"/>
          </a:xfrm>
        </p:grpSpPr>
        <p:sp>
          <p:nvSpPr>
            <p:cNvPr id="50"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6970765" y="1602928"/>
            <a:ext cx="686708" cy="683953"/>
            <a:chOff x="4084917" y="2315118"/>
            <a:chExt cx="903073" cy="899451"/>
          </a:xfrm>
        </p:grpSpPr>
        <p:sp>
          <p:nvSpPr>
            <p:cNvPr id="62"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p:cNvGrpSpPr/>
          <p:nvPr/>
        </p:nvGrpSpPr>
        <p:grpSpPr>
          <a:xfrm>
            <a:off x="2781334" y="1732883"/>
            <a:ext cx="634690" cy="634694"/>
            <a:chOff x="3033145" y="2315118"/>
            <a:chExt cx="899446" cy="899451"/>
          </a:xfrm>
        </p:grpSpPr>
        <p:sp>
          <p:nvSpPr>
            <p:cNvPr id="68"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9" name="内容占位符 2"/>
          <p:cNvSpPr txBox="1">
            <a:spLocks/>
          </p:cNvSpPr>
          <p:nvPr/>
        </p:nvSpPr>
        <p:spPr>
          <a:xfrm>
            <a:off x="942071" y="2909397"/>
            <a:ext cx="10539823" cy="2180127"/>
          </a:xfrm>
          <a:prstGeom prst="rect">
            <a:avLst/>
          </a:prstGeom>
        </p:spPr>
        <p:txBody>
          <a:bodyPr/>
          <a:lst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首页展示如同实体店铺中的陈列展示效果，都是通过视觉效果、氛围和服务， 来达到营销目的，使客户对店铺有直观的了解。本任务将先讲解首页设计要点、首页的视觉传达，再对首页布局的方法进行介绍。</a:t>
            </a:r>
          </a:p>
        </p:txBody>
      </p:sp>
      <p:grpSp>
        <p:nvGrpSpPr>
          <p:cNvPr id="78" name="组合 77"/>
          <p:cNvGrpSpPr/>
          <p:nvPr/>
        </p:nvGrpSpPr>
        <p:grpSpPr>
          <a:xfrm>
            <a:off x="8958725" y="413466"/>
            <a:ext cx="3229808" cy="523178"/>
            <a:chOff x="8958725" y="413466"/>
            <a:chExt cx="3229808" cy="523178"/>
          </a:xfrm>
        </p:grpSpPr>
        <p:sp>
          <p:nvSpPr>
            <p:cNvPr id="80" name="TextBox 25"/>
            <p:cNvSpPr/>
            <p:nvPr/>
          </p:nvSpPr>
          <p:spPr>
            <a:xfrm flipH="1">
              <a:off x="8958725" y="413466"/>
              <a:ext cx="3229808" cy="523178"/>
            </a:xfrm>
            <a:prstGeom prst="rect">
              <a:avLst/>
            </a:prstGeom>
            <a:solidFill>
              <a:schemeClr val="accent1"/>
            </a:solidFill>
            <a:ln w="9525">
              <a:noFill/>
            </a:ln>
          </p:spPr>
          <p:txBody>
            <a:bodyPr wrap="square" lIns="91396" tIns="45699" rIns="91396" bIns="45699" rtlCol="0" anchor="t">
              <a:spAutoFit/>
            </a:bodyPr>
            <a:lstStyle/>
            <a:p>
              <a:pPr lvl="0" algn="ctr"/>
              <a:endParaRPr lang="en-US" altLang="zh-CN"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 name="文本框 5"/>
            <p:cNvSpPr txBox="1">
              <a:spLocks noChangeArrowheads="1"/>
            </p:cNvSpPr>
            <p:nvPr/>
          </p:nvSpPr>
          <p:spPr bwMode="auto">
            <a:xfrm>
              <a:off x="9021625" y="420960"/>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本节导读</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1107029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FC5DDB8-9E42-444B-8EC7-1E12A4B80876}"/>
              </a:ext>
            </a:extLst>
          </p:cNvPr>
          <p:cNvPicPr>
            <a:picLocks noChangeAspect="1"/>
          </p:cNvPicPr>
          <p:nvPr/>
        </p:nvPicPr>
        <p:blipFill>
          <a:blip r:embed="rId2"/>
          <a:stretch>
            <a:fillRect/>
          </a:stretch>
        </p:blipFill>
        <p:spPr>
          <a:xfrm>
            <a:off x="1157294" y="325988"/>
            <a:ext cx="9504762" cy="4961905"/>
          </a:xfrm>
          <a:prstGeom prst="rect">
            <a:avLst/>
          </a:prstGeom>
        </p:spPr>
      </p:pic>
    </p:spTree>
    <p:extLst>
      <p:ext uri="{BB962C8B-B14F-4D97-AF65-F5344CB8AC3E}">
        <p14:creationId xmlns:p14="http://schemas.microsoft.com/office/powerpoint/2010/main" val="26064441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168D4A6-5498-42B9-B4A9-86CF6D4AD7CD}"/>
              </a:ext>
            </a:extLst>
          </p:cNvPr>
          <p:cNvPicPr>
            <a:picLocks noChangeAspect="1"/>
          </p:cNvPicPr>
          <p:nvPr/>
        </p:nvPicPr>
        <p:blipFill>
          <a:blip r:embed="rId2"/>
          <a:stretch>
            <a:fillRect/>
          </a:stretch>
        </p:blipFill>
        <p:spPr>
          <a:xfrm>
            <a:off x="1947587" y="910746"/>
            <a:ext cx="8295238" cy="5038095"/>
          </a:xfrm>
          <a:prstGeom prst="rect">
            <a:avLst/>
          </a:prstGeom>
        </p:spPr>
      </p:pic>
      <p:pic>
        <p:nvPicPr>
          <p:cNvPr id="5" name="图片 4">
            <a:extLst>
              <a:ext uri="{FF2B5EF4-FFF2-40B4-BE49-F238E27FC236}">
                <a16:creationId xmlns:a16="http://schemas.microsoft.com/office/drawing/2014/main" id="{F1DE8FB3-5103-496B-913C-C250327377E9}"/>
              </a:ext>
            </a:extLst>
          </p:cNvPr>
          <p:cNvPicPr>
            <a:picLocks noChangeAspect="1"/>
          </p:cNvPicPr>
          <p:nvPr/>
        </p:nvPicPr>
        <p:blipFill>
          <a:blip r:embed="rId3"/>
          <a:stretch>
            <a:fillRect/>
          </a:stretch>
        </p:blipFill>
        <p:spPr>
          <a:xfrm>
            <a:off x="1196822" y="202097"/>
            <a:ext cx="5847619" cy="571429"/>
          </a:xfrm>
          <a:prstGeom prst="rect">
            <a:avLst/>
          </a:prstGeom>
        </p:spPr>
      </p:pic>
    </p:spTree>
    <p:extLst>
      <p:ext uri="{BB962C8B-B14F-4D97-AF65-F5344CB8AC3E}">
        <p14:creationId xmlns:p14="http://schemas.microsoft.com/office/powerpoint/2010/main" val="40230400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C99CC0-90E9-46EC-B755-BCA3E198E24B}"/>
              </a:ext>
            </a:extLst>
          </p:cNvPr>
          <p:cNvPicPr>
            <a:picLocks noChangeAspect="1"/>
          </p:cNvPicPr>
          <p:nvPr/>
        </p:nvPicPr>
        <p:blipFill>
          <a:blip r:embed="rId2"/>
          <a:stretch>
            <a:fillRect/>
          </a:stretch>
        </p:blipFill>
        <p:spPr>
          <a:xfrm>
            <a:off x="1566634" y="1045151"/>
            <a:ext cx="9057143" cy="5352381"/>
          </a:xfrm>
          <a:prstGeom prst="rect">
            <a:avLst/>
          </a:prstGeom>
        </p:spPr>
      </p:pic>
      <p:pic>
        <p:nvPicPr>
          <p:cNvPr id="5" name="图片 4">
            <a:extLst>
              <a:ext uri="{FF2B5EF4-FFF2-40B4-BE49-F238E27FC236}">
                <a16:creationId xmlns:a16="http://schemas.microsoft.com/office/drawing/2014/main" id="{7031BE58-8E68-4E03-BD51-E3695DCAF3C2}"/>
              </a:ext>
            </a:extLst>
          </p:cNvPr>
          <p:cNvPicPr>
            <a:picLocks noChangeAspect="1"/>
          </p:cNvPicPr>
          <p:nvPr/>
        </p:nvPicPr>
        <p:blipFill>
          <a:blip r:embed="rId3"/>
          <a:stretch>
            <a:fillRect/>
          </a:stretch>
        </p:blipFill>
        <p:spPr>
          <a:xfrm>
            <a:off x="1157065" y="176341"/>
            <a:ext cx="5847619" cy="571429"/>
          </a:xfrm>
          <a:prstGeom prst="rect">
            <a:avLst/>
          </a:prstGeom>
        </p:spPr>
      </p:pic>
    </p:spTree>
    <p:extLst>
      <p:ext uri="{BB962C8B-B14F-4D97-AF65-F5344CB8AC3E}">
        <p14:creationId xmlns:p14="http://schemas.microsoft.com/office/powerpoint/2010/main" val="18052854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B7BFCB2-1923-4341-A7B2-6E20BD8BF1EC}"/>
              </a:ext>
            </a:extLst>
          </p:cNvPr>
          <p:cNvPicPr>
            <a:picLocks noChangeAspect="1"/>
          </p:cNvPicPr>
          <p:nvPr/>
        </p:nvPicPr>
        <p:blipFill>
          <a:blip r:embed="rId2"/>
          <a:stretch>
            <a:fillRect/>
          </a:stretch>
        </p:blipFill>
        <p:spPr>
          <a:xfrm>
            <a:off x="999968" y="829794"/>
            <a:ext cx="10190476" cy="5200000"/>
          </a:xfrm>
          <a:prstGeom prst="rect">
            <a:avLst/>
          </a:prstGeom>
        </p:spPr>
      </p:pic>
      <p:pic>
        <p:nvPicPr>
          <p:cNvPr id="5" name="图片 4">
            <a:extLst>
              <a:ext uri="{FF2B5EF4-FFF2-40B4-BE49-F238E27FC236}">
                <a16:creationId xmlns:a16="http://schemas.microsoft.com/office/drawing/2014/main" id="{3499C792-7EA7-477E-B0CD-098C703107A6}"/>
              </a:ext>
            </a:extLst>
          </p:cNvPr>
          <p:cNvPicPr>
            <a:picLocks noChangeAspect="1"/>
          </p:cNvPicPr>
          <p:nvPr/>
        </p:nvPicPr>
        <p:blipFill>
          <a:blip r:embed="rId3"/>
          <a:stretch>
            <a:fillRect/>
          </a:stretch>
        </p:blipFill>
        <p:spPr>
          <a:xfrm>
            <a:off x="1236579" y="122583"/>
            <a:ext cx="5847619" cy="571429"/>
          </a:xfrm>
          <a:prstGeom prst="rect">
            <a:avLst/>
          </a:prstGeom>
        </p:spPr>
      </p:pic>
    </p:spTree>
    <p:extLst>
      <p:ext uri="{BB962C8B-B14F-4D97-AF65-F5344CB8AC3E}">
        <p14:creationId xmlns:p14="http://schemas.microsoft.com/office/powerpoint/2010/main" val="1939853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D77F6A1-4A82-4D79-9AAE-50E709D44449}"/>
              </a:ext>
            </a:extLst>
          </p:cNvPr>
          <p:cNvPicPr>
            <a:picLocks noChangeAspect="1"/>
          </p:cNvPicPr>
          <p:nvPr/>
        </p:nvPicPr>
        <p:blipFill>
          <a:blip r:embed="rId2"/>
          <a:stretch>
            <a:fillRect/>
          </a:stretch>
        </p:blipFill>
        <p:spPr>
          <a:xfrm>
            <a:off x="1566634" y="1303731"/>
            <a:ext cx="9057143" cy="4676190"/>
          </a:xfrm>
          <a:prstGeom prst="rect">
            <a:avLst/>
          </a:prstGeom>
        </p:spPr>
      </p:pic>
      <p:pic>
        <p:nvPicPr>
          <p:cNvPr id="5" name="图片 4">
            <a:extLst>
              <a:ext uri="{FF2B5EF4-FFF2-40B4-BE49-F238E27FC236}">
                <a16:creationId xmlns:a16="http://schemas.microsoft.com/office/drawing/2014/main" id="{D8A5685E-46A6-419A-B22B-C0B9019F38BA}"/>
              </a:ext>
            </a:extLst>
          </p:cNvPr>
          <p:cNvPicPr>
            <a:picLocks noChangeAspect="1"/>
          </p:cNvPicPr>
          <p:nvPr/>
        </p:nvPicPr>
        <p:blipFill>
          <a:blip r:embed="rId3"/>
          <a:stretch>
            <a:fillRect/>
          </a:stretch>
        </p:blipFill>
        <p:spPr>
          <a:xfrm>
            <a:off x="1037796" y="188844"/>
            <a:ext cx="5847619" cy="571429"/>
          </a:xfrm>
          <a:prstGeom prst="rect">
            <a:avLst/>
          </a:prstGeom>
        </p:spPr>
      </p:pic>
    </p:spTree>
    <p:extLst>
      <p:ext uri="{BB962C8B-B14F-4D97-AF65-F5344CB8AC3E}">
        <p14:creationId xmlns:p14="http://schemas.microsoft.com/office/powerpoint/2010/main" val="16227937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TotalTime>
  <Words>596</Words>
  <Application>Microsoft Office PowerPoint</Application>
  <PresentationFormat>自定义</PresentationFormat>
  <Paragraphs>74</Paragraphs>
  <Slides>22</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等线</vt:lpstr>
      <vt:lpstr>微软雅黑</vt:lpstr>
      <vt:lpstr>Arial</vt:lpstr>
      <vt:lpstr>Times New Roman</vt:lpstr>
      <vt:lpstr>Verdana</vt:lpstr>
      <vt:lpstr>Wingdings</vt:lpstr>
      <vt:lpstr>Office 主题​​</vt:lpstr>
      <vt:lpstr>PowerPoint 演示文稿</vt:lpstr>
      <vt:lpstr>PowerPoint 演示文稿</vt:lpstr>
      <vt:lpstr>重点、难点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首页设计要点</vt:lpstr>
      <vt:lpstr>首页的视觉传达</vt:lpstr>
      <vt:lpstr>首页布局</vt:lpstr>
      <vt:lpstr>任务实训及考核</vt:lpstr>
      <vt:lpstr>任务实训及考核</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wang</cp:lastModifiedBy>
  <cp:revision>94</cp:revision>
  <dcterms:created xsi:type="dcterms:W3CDTF">2017-06-21T11:05:56Z</dcterms:created>
  <dcterms:modified xsi:type="dcterms:W3CDTF">2020-04-23T10:55:12Z</dcterms:modified>
</cp:coreProperties>
</file>