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1"/>
  </p:notesMasterIdLst>
  <p:sldIdLst>
    <p:sldId id="257" r:id="rId2"/>
    <p:sldId id="258" r:id="rId3"/>
    <p:sldId id="392" r:id="rId4"/>
    <p:sldId id="299" r:id="rId5"/>
    <p:sldId id="300" r:id="rId6"/>
    <p:sldId id="400" r:id="rId7"/>
    <p:sldId id="401" r:id="rId8"/>
    <p:sldId id="402" r:id="rId9"/>
    <p:sldId id="403" r:id="rId10"/>
    <p:sldId id="404" r:id="rId11"/>
    <p:sldId id="405" r:id="rId12"/>
    <p:sldId id="393" r:id="rId13"/>
    <p:sldId id="395" r:id="rId14"/>
    <p:sldId id="394" r:id="rId15"/>
    <p:sldId id="396" r:id="rId16"/>
    <p:sldId id="398" r:id="rId17"/>
    <p:sldId id="397" r:id="rId18"/>
    <p:sldId id="399" r:id="rId19"/>
    <p:sldId id="361" r:id="rId20"/>
    <p:sldId id="362" r:id="rId21"/>
    <p:sldId id="390" r:id="rId22"/>
    <p:sldId id="391" r:id="rId23"/>
    <p:sldId id="363" r:id="rId24"/>
    <p:sldId id="364" r:id="rId25"/>
    <p:sldId id="365" r:id="rId26"/>
    <p:sldId id="366" r:id="rId27"/>
    <p:sldId id="388" r:id="rId28"/>
    <p:sldId id="389" r:id="rId29"/>
    <p:sldId id="386" r:id="rId30"/>
  </p:sldIdLst>
  <p:sldSz cx="12190413" cy="6859588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EA"/>
    <a:srgbClr val="2A6F8A"/>
    <a:srgbClr val="3A98BC"/>
    <a:srgbClr val="E5450F"/>
    <a:srgbClr val="FEECE6"/>
    <a:srgbClr val="912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82136" autoAdjust="0"/>
  </p:normalViewPr>
  <p:slideViewPr>
    <p:cSldViewPr snapToGrid="0">
      <p:cViewPr varScale="1">
        <p:scale>
          <a:sx n="59" d="100"/>
          <a:sy n="59" d="100"/>
        </p:scale>
        <p:origin x="1056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BB4C-497A-AD3E-1D86AC4E0AF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BB4C-497A-AD3E-1D86AC4E0AF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BB4C-497A-AD3E-1D86AC4E0A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BB4C-497A-AD3E-1D86AC4E0AF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7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4C-497A-AD3E-1D86AC4E0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E8E9-A2CF-4517-9F55-BCB03E20C730}" type="datetimeFigureOut">
              <a:rPr lang="zh-CN" altLang="en-US" smtClean="0"/>
              <a:t>2020/4/16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2B24-06B0-4A43-98BF-776478D7BE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4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28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897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图片的清晰度是一张主图的首要条件。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其次，需要选取一张曝光正确的商品图片，光线的色温以及明暗会造成商品的色差问题。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合理的商品展现角度能够增强商品的立体感，同时可以让买家更加清晰地看到商品的全貌。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完整性：静物尽量展现出三个侧面，服装类，整体性展示比较重要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513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卖点：就是商品具备的别出心裁或与众不同的特色，既可以是商品的款式、形状、材质，也可以是商品的价格等。</a:t>
            </a:r>
            <a:endParaRPr lang="en-US" altLang="zh-CN" dirty="0"/>
          </a:p>
          <a:p>
            <a:r>
              <a:rPr lang="en-US" altLang="zh-CN" dirty="0"/>
              <a:t>   </a:t>
            </a:r>
          </a:p>
          <a:p>
            <a:r>
              <a:rPr lang="zh-CN" altLang="en-US" dirty="0"/>
              <a:t>丰富细节：可以在主图上添加除标题文字之外的补充文字，如商品名称、特点与特色、包邮、特价等商家想要表达的信息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989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1.800*800PX</a:t>
            </a:r>
            <a:r>
              <a:rPr lang="en-US" altLang="zh-CN" baseline="0" dirty="0"/>
              <a:t> ,72</a:t>
            </a:r>
            <a:r>
              <a:rPr lang="zh-CN" altLang="en-US" baseline="0" dirty="0"/>
              <a:t>像素</a:t>
            </a:r>
            <a:r>
              <a:rPr lang="en-US" altLang="zh-CN" baseline="0" dirty="0"/>
              <a:t>/</a:t>
            </a:r>
            <a:r>
              <a:rPr lang="zh-CN" altLang="en-US" baseline="0" dirty="0"/>
              <a:t>英寸</a:t>
            </a:r>
            <a:r>
              <a:rPr lang="en-US" altLang="zh-CN" baseline="0" dirty="0"/>
              <a:t>,</a:t>
            </a:r>
            <a:r>
              <a:rPr lang="zh-CN" altLang="en-US" baseline="0" dirty="0"/>
              <a:t>名字</a:t>
            </a:r>
            <a:r>
              <a:rPr lang="en-US" altLang="zh-CN" baseline="0" dirty="0"/>
              <a:t>:</a:t>
            </a:r>
            <a:r>
              <a:rPr lang="zh-CN" altLang="en-US" baseline="0"/>
              <a:t>手机主</a:t>
            </a:r>
            <a:r>
              <a:rPr lang="zh-CN" altLang="en-US" baseline="0" dirty="0"/>
              <a:t>图</a:t>
            </a:r>
            <a:endParaRPr lang="en-US" altLang="zh-CN" baseline="0" dirty="0"/>
          </a:p>
          <a:p>
            <a:r>
              <a:rPr lang="en-US" altLang="zh-CN" baseline="0" dirty="0"/>
              <a:t>2.</a:t>
            </a:r>
            <a:r>
              <a:rPr lang="zh-CN" altLang="en-US" baseline="0" dirty="0"/>
              <a:t>矩形工具   </a:t>
            </a:r>
            <a:r>
              <a:rPr lang="en-US" altLang="zh-CN" baseline="0" dirty="0"/>
              <a:t>400</a:t>
            </a:r>
            <a:r>
              <a:rPr lang="zh-CN" altLang="en-US" baseline="0" dirty="0"/>
              <a:t>*</a:t>
            </a:r>
            <a:r>
              <a:rPr lang="en-US" altLang="zh-CN" baseline="0" dirty="0"/>
              <a:t>70Px,</a:t>
            </a:r>
            <a:r>
              <a:rPr lang="zh-CN" altLang="en-US" baseline="0" dirty="0"/>
              <a:t>  渐变   </a:t>
            </a:r>
            <a:r>
              <a:rPr lang="en-US" altLang="zh-CN" baseline="0" dirty="0"/>
              <a:t>“#fe1e71-#ffa404”</a:t>
            </a:r>
            <a:r>
              <a:rPr lang="zh-CN" altLang="en-US" baseline="0" dirty="0"/>
              <a:t>   线性</a:t>
            </a: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3.</a:t>
            </a:r>
            <a:r>
              <a:rPr lang="zh-CN" altLang="en-US" dirty="0"/>
              <a:t>打开“主图素材</a:t>
            </a:r>
            <a:r>
              <a:rPr lang="en-US" altLang="zh-CN" dirty="0"/>
              <a:t>.</a:t>
            </a:r>
            <a:r>
              <a:rPr lang="en-US" altLang="zh-CN" dirty="0" err="1"/>
              <a:t>psd</a:t>
            </a:r>
            <a:r>
              <a:rPr lang="en-US" altLang="zh-CN" dirty="0"/>
              <a:t>”   </a:t>
            </a:r>
            <a:r>
              <a:rPr lang="zh-CN" altLang="en-US" dirty="0"/>
              <a:t>将除“融雪” 外 图形拖动到适当位置，调整大小</a:t>
            </a:r>
            <a:endParaRPr lang="en-US" altLang="zh-CN" baseline="0" dirty="0"/>
          </a:p>
          <a:p>
            <a:r>
              <a:rPr lang="en-US" altLang="zh-CN" baseline="0" dirty="0"/>
              <a:t>4.</a:t>
            </a:r>
            <a:r>
              <a:rPr lang="zh-CN" altLang="en-US" baseline="0" dirty="0"/>
              <a:t>微软雅黑  </a:t>
            </a:r>
            <a:r>
              <a:rPr lang="en-US" altLang="zh-CN" baseline="0" dirty="0"/>
              <a:t>48</a:t>
            </a:r>
            <a:r>
              <a:rPr lang="zh-CN" altLang="en-US" baseline="0" dirty="0"/>
              <a:t>号  “</a:t>
            </a:r>
            <a:r>
              <a:rPr lang="en-US" altLang="zh-CN" baseline="0" dirty="0"/>
              <a:t>#</a:t>
            </a:r>
            <a:r>
              <a:rPr lang="en-US" altLang="zh-CN" baseline="0" dirty="0" err="1"/>
              <a:t>ffffff</a:t>
            </a:r>
            <a:r>
              <a:rPr lang="zh-CN" altLang="en-US" baseline="0" dirty="0"/>
              <a:t>” </a:t>
            </a:r>
            <a:endParaRPr lang="en-US" altLang="zh-CN" baseline="0" dirty="0"/>
          </a:p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227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5. </a:t>
            </a:r>
            <a:r>
              <a:rPr lang="zh-CN" altLang="en-US" dirty="0"/>
              <a:t>方正兰亭简体    </a:t>
            </a:r>
            <a:r>
              <a:rPr lang="en-US" altLang="zh-CN" dirty="0"/>
              <a:t>32</a:t>
            </a:r>
            <a:r>
              <a:rPr lang="zh-CN" altLang="en-US" dirty="0"/>
              <a:t>号   </a:t>
            </a:r>
            <a:r>
              <a:rPr lang="en-US" altLang="zh-CN" dirty="0"/>
              <a:t>#e2006f</a:t>
            </a:r>
            <a:r>
              <a:rPr lang="en-US" altLang="zh-CN" baseline="0" dirty="0"/>
              <a:t> - #a02ae6</a:t>
            </a:r>
          </a:p>
          <a:p>
            <a:pPr marL="228600" indent="-228600">
              <a:buAutoNum type="arabicPeriod" startAt="6"/>
            </a:pPr>
            <a:r>
              <a:rPr lang="en-US" altLang="zh-CN" baseline="0" dirty="0" err="1"/>
              <a:t>iphone</a:t>
            </a:r>
            <a:r>
              <a:rPr lang="zh-CN" altLang="en-US" baseline="0" dirty="0"/>
              <a:t> </a:t>
            </a:r>
            <a:r>
              <a:rPr lang="en-US" altLang="zh-CN" baseline="0" dirty="0"/>
              <a:t>8</a:t>
            </a:r>
            <a:r>
              <a:rPr lang="zh-CN" altLang="en-US" baseline="0" dirty="0"/>
              <a:t> </a:t>
            </a:r>
            <a:r>
              <a:rPr lang="en-US" altLang="zh-CN" baseline="0" dirty="0"/>
              <a:t>Plus   </a:t>
            </a:r>
            <a:r>
              <a:rPr lang="zh-CN" altLang="en-US" baseline="0" dirty="0"/>
              <a:t>图层样式   渐变叠加   “</a:t>
            </a:r>
            <a:r>
              <a:rPr lang="en-US" altLang="zh-CN" baseline="0" dirty="0"/>
              <a:t>#3b5ae3-#a02ae6-#4251c2-#9247be</a:t>
            </a:r>
            <a:r>
              <a:rPr lang="zh-CN" altLang="en-US" baseline="0" dirty="0"/>
              <a:t>”</a:t>
            </a:r>
            <a:endParaRPr lang="en-US" altLang="zh-CN" baseline="0" dirty="0"/>
          </a:p>
          <a:p>
            <a:pPr marL="0" indent="0">
              <a:buNone/>
            </a:pPr>
            <a:r>
              <a:rPr lang="en-US" altLang="zh-CN" baseline="0" dirty="0"/>
              <a:t>     </a:t>
            </a:r>
            <a:r>
              <a:rPr lang="zh-CN" altLang="en-US" baseline="0" dirty="0"/>
              <a:t>矩形工具 绘制矩形   “</a:t>
            </a:r>
            <a:r>
              <a:rPr lang="en-US" altLang="zh-CN" baseline="0" dirty="0"/>
              <a:t>#095d4f</a:t>
            </a:r>
            <a:r>
              <a:rPr lang="zh-CN" altLang="en-US" baseline="0" dirty="0"/>
              <a:t>”    </a:t>
            </a:r>
            <a:r>
              <a:rPr lang="en-US" altLang="zh-CN" baseline="0" dirty="0"/>
              <a:t>“700*100Px”        </a:t>
            </a:r>
            <a:r>
              <a:rPr lang="zh-CN" altLang="en-US" baseline="0" dirty="0"/>
              <a:t>复制矩形   颜色改为 “</a:t>
            </a:r>
            <a:r>
              <a:rPr lang="en-US" altLang="zh-CN" baseline="0" dirty="0"/>
              <a:t>#0e6f5c</a:t>
            </a:r>
            <a:r>
              <a:rPr lang="zh-CN" altLang="en-US" baseline="0" dirty="0"/>
              <a:t>”</a:t>
            </a:r>
            <a:r>
              <a:rPr lang="en-US" altLang="zh-CN" baseline="0" dirty="0"/>
              <a:t>     </a:t>
            </a:r>
          </a:p>
          <a:p>
            <a:pPr marL="0" indent="0">
              <a:buNone/>
            </a:pPr>
            <a:r>
              <a:rPr lang="en-US" altLang="zh-CN" baseline="0" dirty="0"/>
              <a:t>7. </a:t>
            </a:r>
            <a:r>
              <a:rPr lang="zh-CN" altLang="en-US" baseline="0" dirty="0"/>
              <a:t>钢笔工具 “</a:t>
            </a:r>
            <a:r>
              <a:rPr lang="en-US" altLang="zh-CN" baseline="0" dirty="0"/>
              <a:t>#228c62</a:t>
            </a:r>
            <a:r>
              <a:rPr lang="zh-CN" altLang="en-US" baseline="0" dirty="0"/>
              <a:t>”</a:t>
            </a:r>
            <a:endParaRPr lang="en-US" altLang="zh-CN" baseline="0" dirty="0"/>
          </a:p>
          <a:p>
            <a:pPr marL="0" indent="0">
              <a:buNone/>
            </a:pPr>
            <a:r>
              <a:rPr lang="en-US" altLang="zh-CN" baseline="0" dirty="0"/>
              <a:t>8. </a:t>
            </a:r>
            <a:r>
              <a:rPr lang="zh-CN" altLang="en-US" baseline="0" dirty="0"/>
              <a:t>狂欢价：</a:t>
            </a:r>
            <a:r>
              <a:rPr lang="en-US" altLang="zh-CN" baseline="0" dirty="0"/>
              <a:t>RMB</a:t>
            </a:r>
            <a:r>
              <a:rPr lang="zh-CN" altLang="en-US" baseline="0" dirty="0"/>
              <a:t>   “</a:t>
            </a:r>
            <a:r>
              <a:rPr lang="en-US" altLang="zh-CN" baseline="0" dirty="0"/>
              <a:t>#</a:t>
            </a:r>
            <a:r>
              <a:rPr lang="en-US" altLang="zh-CN" baseline="0" dirty="0" err="1"/>
              <a:t>ffffff</a:t>
            </a:r>
            <a:r>
              <a:rPr lang="zh-CN" altLang="en-US" baseline="0" dirty="0"/>
              <a:t>”   方正粗倩简体     </a:t>
            </a:r>
            <a:r>
              <a:rPr lang="en-US" altLang="zh-CN" baseline="0" dirty="0"/>
              <a:t>6388</a:t>
            </a:r>
            <a:r>
              <a:rPr lang="zh-CN" altLang="en-US" baseline="0" dirty="0"/>
              <a:t>   “</a:t>
            </a:r>
            <a:r>
              <a:rPr lang="en-US" altLang="zh-CN" baseline="0" dirty="0"/>
              <a:t>#ffff00</a:t>
            </a:r>
            <a:r>
              <a:rPr lang="zh-CN" altLang="en-US" baseline="0" dirty="0"/>
              <a:t>”   </a:t>
            </a:r>
            <a:r>
              <a:rPr lang="en-US" altLang="zh-CN" baseline="0" dirty="0"/>
              <a:t>script </a:t>
            </a:r>
            <a:r>
              <a:rPr lang="en-US" altLang="zh-CN" baseline="0" dirty="0" err="1"/>
              <a:t>mt</a:t>
            </a:r>
            <a:r>
              <a:rPr lang="en-US" altLang="zh-CN" baseline="0" dirty="0"/>
              <a:t> bold</a:t>
            </a:r>
          </a:p>
          <a:p>
            <a:pPr marL="0" indent="0">
              <a:buNone/>
            </a:pPr>
            <a:r>
              <a:rPr lang="en-US" altLang="zh-CN" baseline="0" dirty="0"/>
              <a:t>    </a:t>
            </a:r>
            <a:r>
              <a:rPr lang="zh-CN" altLang="en-US" baseline="0" dirty="0"/>
              <a:t>其它文字      方正粗倩简体 </a:t>
            </a:r>
            <a:endParaRPr lang="en-US" altLang="zh-CN" baseline="0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986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9.</a:t>
            </a:r>
            <a:r>
              <a:rPr lang="en-US" altLang="zh-CN" baseline="0" dirty="0"/>
              <a:t> </a:t>
            </a:r>
            <a:r>
              <a:rPr lang="zh-CN" altLang="en-US" dirty="0"/>
              <a:t>打开“主图素材</a:t>
            </a:r>
            <a:r>
              <a:rPr lang="en-US" altLang="zh-CN" dirty="0"/>
              <a:t>.</a:t>
            </a:r>
            <a:r>
              <a:rPr lang="en-US" altLang="zh-CN" dirty="0" err="1"/>
              <a:t>psd</a:t>
            </a:r>
            <a:r>
              <a:rPr lang="en-US" altLang="zh-CN" dirty="0"/>
              <a:t>”   </a:t>
            </a:r>
            <a:r>
              <a:rPr lang="zh-CN" altLang="en-US" dirty="0"/>
              <a:t>将融雪 图形拖动到适当位置，调整大小</a:t>
            </a:r>
            <a:endParaRPr lang="en-US" altLang="zh-CN" dirty="0"/>
          </a:p>
          <a:p>
            <a:r>
              <a:rPr lang="en-US" altLang="zh-CN" dirty="0"/>
              <a:t>10. 6388</a:t>
            </a:r>
            <a:r>
              <a:rPr lang="en-US" altLang="zh-CN" baseline="0" dirty="0"/>
              <a:t>   </a:t>
            </a:r>
            <a:r>
              <a:rPr lang="zh-CN" altLang="en-US" baseline="0" dirty="0"/>
              <a:t>图层样式</a:t>
            </a:r>
            <a:r>
              <a:rPr lang="en-US" altLang="zh-CN" baseline="0" dirty="0"/>
              <a:t>-</a:t>
            </a:r>
            <a:r>
              <a:rPr lang="zh-CN" altLang="en-US" baseline="0" dirty="0"/>
              <a:t>投影    距离   </a:t>
            </a:r>
            <a:r>
              <a:rPr lang="en-US" altLang="zh-CN" baseline="0" dirty="0"/>
              <a:t>2</a:t>
            </a:r>
            <a:r>
              <a:rPr lang="zh-CN" altLang="en-US" baseline="0" dirty="0"/>
              <a:t>    大小 </a:t>
            </a:r>
            <a:r>
              <a:rPr lang="en-US" altLang="zh-CN" baseline="0" dirty="0"/>
              <a:t>3</a:t>
            </a:r>
            <a:r>
              <a:rPr lang="zh-CN" altLang="en-US" baseline="0" dirty="0"/>
              <a:t>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958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11D658E-D5F0-4813-8486-12B72EA43465}"/>
              </a:ext>
            </a:extLst>
          </p:cNvPr>
          <p:cNvSpPr/>
          <p:nvPr userDrawn="1"/>
        </p:nvSpPr>
        <p:spPr>
          <a:xfrm>
            <a:off x="1882" y="1061"/>
            <a:ext cx="12186652" cy="684482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86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091" y="1005840"/>
            <a:ext cx="10378549" cy="5172554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331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2020/4/16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4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年度工作概述</a:t>
            </a:r>
          </a:p>
        </p:txBody>
      </p:sp>
    </p:spTree>
    <p:extLst>
      <p:ext uri="{BB962C8B-B14F-4D97-AF65-F5344CB8AC3E}">
        <p14:creationId xmlns:p14="http://schemas.microsoft.com/office/powerpoint/2010/main" val="27715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2020/4/16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工作完成情况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4377B8A-C0AB-483D-B5D9-B168F369714F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2020/4/16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成功项目展示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CC9E05C-C36B-4898-985B-4E70251A99AD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2020/4/16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明年工作计划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53093D5-059C-4B24-9A58-533C1EDA6795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720" y="217198"/>
            <a:ext cx="10015367" cy="4417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210103"/>
            <a:ext cx="10780311" cy="5248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41266" y="739351"/>
            <a:ext cx="10745659" cy="464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itchFamily="2" charset="2"/>
              <a:buNone/>
              <a:defRPr b="0">
                <a:solidFill>
                  <a:srgbClr val="07836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61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10529" y="765497"/>
            <a:ext cx="93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460" y="336858"/>
            <a:ext cx="9994862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962406"/>
            <a:ext cx="10514231" cy="521598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36" name="椭圆 35"/>
          <p:cNvSpPr/>
          <p:nvPr userDrawn="1"/>
        </p:nvSpPr>
        <p:spPr>
          <a:xfrm>
            <a:off x="9683093" y="-1481030"/>
            <a:ext cx="2271860" cy="2271860"/>
          </a:xfrm>
          <a:prstGeom prst="ellipse">
            <a:avLst/>
          </a:prstGeom>
          <a:noFill/>
          <a:ln w="19050">
            <a:solidFill>
              <a:srgbClr val="E545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0785936" y="-1142729"/>
            <a:ext cx="2271860" cy="2271860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 userDrawn="1"/>
        </p:nvGrpSpPr>
        <p:grpSpPr>
          <a:xfrm>
            <a:off x="11245213" y="864448"/>
            <a:ext cx="672834" cy="671094"/>
            <a:chOff x="11038546" y="1045334"/>
            <a:chExt cx="672834" cy="671094"/>
          </a:xfrm>
        </p:grpSpPr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11038546" y="1045334"/>
              <a:ext cx="672834" cy="67109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9"/>
            <p:cNvSpPr>
              <a:spLocks/>
            </p:cNvSpPr>
            <p:nvPr/>
          </p:nvSpPr>
          <p:spPr bwMode="auto">
            <a:xfrm>
              <a:off x="11125588" y="1135858"/>
              <a:ext cx="585792" cy="580570"/>
            </a:xfrm>
            <a:custGeom>
              <a:avLst/>
              <a:gdLst>
                <a:gd name="T0" fmla="*/ 22 w 309"/>
                <a:gd name="T1" fmla="*/ 146 h 306"/>
                <a:gd name="T2" fmla="*/ 25 w 309"/>
                <a:gd name="T3" fmla="*/ 139 h 306"/>
                <a:gd name="T4" fmla="*/ 17 w 309"/>
                <a:gd name="T5" fmla="*/ 131 h 306"/>
                <a:gd name="T6" fmla="*/ 18 w 309"/>
                <a:gd name="T7" fmla="*/ 111 h 306"/>
                <a:gd name="T8" fmla="*/ 22 w 309"/>
                <a:gd name="T9" fmla="*/ 81 h 306"/>
                <a:gd name="T10" fmla="*/ 57 w 309"/>
                <a:gd name="T11" fmla="*/ 29 h 306"/>
                <a:gd name="T12" fmla="*/ 121 w 309"/>
                <a:gd name="T13" fmla="*/ 0 h 306"/>
                <a:gd name="T14" fmla="*/ 167 w 309"/>
                <a:gd name="T15" fmla="*/ 11 h 306"/>
                <a:gd name="T16" fmla="*/ 220 w 309"/>
                <a:gd name="T17" fmla="*/ 38 h 306"/>
                <a:gd name="T18" fmla="*/ 309 w 309"/>
                <a:gd name="T19" fmla="*/ 128 h 306"/>
                <a:gd name="T20" fmla="*/ 309 w 309"/>
                <a:gd name="T21" fmla="*/ 129 h 306"/>
                <a:gd name="T22" fmla="*/ 132 w 309"/>
                <a:gd name="T23" fmla="*/ 306 h 306"/>
                <a:gd name="T24" fmla="*/ 95 w 309"/>
                <a:gd name="T25" fmla="*/ 303 h 306"/>
                <a:gd name="T26" fmla="*/ 10 w 309"/>
                <a:gd name="T27" fmla="*/ 217 h 306"/>
                <a:gd name="T28" fmla="*/ 12 w 309"/>
                <a:gd name="T29" fmla="*/ 215 h 306"/>
                <a:gd name="T30" fmla="*/ 0 w 309"/>
                <a:gd name="T31" fmla="*/ 204 h 306"/>
                <a:gd name="T32" fmla="*/ 1 w 309"/>
                <a:gd name="T33" fmla="*/ 189 h 306"/>
                <a:gd name="T34" fmla="*/ 13 w 309"/>
                <a:gd name="T35" fmla="*/ 200 h 306"/>
                <a:gd name="T36" fmla="*/ 13 w 309"/>
                <a:gd name="T37" fmla="*/ 186 h 306"/>
                <a:gd name="T38" fmla="*/ 0 w 309"/>
                <a:gd name="T39" fmla="*/ 173 h 306"/>
                <a:gd name="T40" fmla="*/ 1 w 309"/>
                <a:gd name="T41" fmla="*/ 157 h 306"/>
                <a:gd name="T42" fmla="*/ 10 w 309"/>
                <a:gd name="T43" fmla="*/ 152 h 306"/>
                <a:gd name="T44" fmla="*/ 12 w 309"/>
                <a:gd name="T45" fmla="*/ 150 h 306"/>
                <a:gd name="T46" fmla="*/ 16 w 309"/>
                <a:gd name="T47" fmla="*/ 139 h 306"/>
                <a:gd name="T48" fmla="*/ 22 w 309"/>
                <a:gd name="T49" fmla="*/ 14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9" h="306">
                  <a:moveTo>
                    <a:pt x="22" y="146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09" y="128"/>
                    <a:pt x="309" y="129"/>
                    <a:pt x="309" y="129"/>
                  </a:cubicBezTo>
                  <a:cubicBezTo>
                    <a:pt x="309" y="227"/>
                    <a:pt x="229" y="306"/>
                    <a:pt x="132" y="306"/>
                  </a:cubicBezTo>
                  <a:cubicBezTo>
                    <a:pt x="119" y="306"/>
                    <a:pt x="107" y="305"/>
                    <a:pt x="95" y="303"/>
                  </a:cubicBezTo>
                  <a:cubicBezTo>
                    <a:pt x="10" y="217"/>
                    <a:pt x="10" y="217"/>
                    <a:pt x="10" y="217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22" y="146"/>
                    <a:pt x="22" y="146"/>
                    <a:pt x="22" y="146"/>
                  </a:cubicBez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180"/>
            <p:cNvSpPr>
              <a:spLocks noChangeArrowheads="1"/>
            </p:cNvSpPr>
            <p:nvPr/>
          </p:nvSpPr>
          <p:spPr bwMode="auto">
            <a:xfrm>
              <a:off x="11231779" y="1213325"/>
              <a:ext cx="278534" cy="279405"/>
            </a:xfrm>
            <a:prstGeom prst="ellipse">
              <a:avLst/>
            </a:pr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81"/>
            <p:cNvSpPr>
              <a:spLocks noEditPoints="1"/>
            </p:cNvSpPr>
            <p:nvPr/>
          </p:nvSpPr>
          <p:spPr bwMode="auto">
            <a:xfrm>
              <a:off x="11241354" y="1232475"/>
              <a:ext cx="263737" cy="242847"/>
            </a:xfrm>
            <a:custGeom>
              <a:avLst/>
              <a:gdLst>
                <a:gd name="T0" fmla="*/ 133 w 139"/>
                <a:gd name="T1" fmla="*/ 91 h 128"/>
                <a:gd name="T2" fmla="*/ 136 w 139"/>
                <a:gd name="T3" fmla="*/ 39 h 128"/>
                <a:gd name="T4" fmla="*/ 125 w 139"/>
                <a:gd name="T5" fmla="*/ 34 h 128"/>
                <a:gd name="T6" fmla="*/ 134 w 139"/>
                <a:gd name="T7" fmla="*/ 46 h 128"/>
                <a:gd name="T8" fmla="*/ 129 w 139"/>
                <a:gd name="T9" fmla="*/ 51 h 128"/>
                <a:gd name="T10" fmla="*/ 127 w 139"/>
                <a:gd name="T11" fmla="*/ 45 h 128"/>
                <a:gd name="T12" fmla="*/ 123 w 139"/>
                <a:gd name="T13" fmla="*/ 48 h 128"/>
                <a:gd name="T14" fmla="*/ 121 w 139"/>
                <a:gd name="T15" fmla="*/ 70 h 128"/>
                <a:gd name="T16" fmla="*/ 123 w 139"/>
                <a:gd name="T17" fmla="*/ 88 h 128"/>
                <a:gd name="T18" fmla="*/ 127 w 139"/>
                <a:gd name="T19" fmla="*/ 91 h 128"/>
                <a:gd name="T20" fmla="*/ 114 w 139"/>
                <a:gd name="T21" fmla="*/ 78 h 128"/>
                <a:gd name="T22" fmla="*/ 109 w 139"/>
                <a:gd name="T23" fmla="*/ 64 h 128"/>
                <a:gd name="T24" fmla="*/ 105 w 139"/>
                <a:gd name="T25" fmla="*/ 77 h 128"/>
                <a:gd name="T26" fmla="*/ 94 w 139"/>
                <a:gd name="T27" fmla="*/ 61 h 128"/>
                <a:gd name="T28" fmla="*/ 79 w 139"/>
                <a:gd name="T29" fmla="*/ 112 h 128"/>
                <a:gd name="T30" fmla="*/ 69 w 139"/>
                <a:gd name="T31" fmla="*/ 101 h 128"/>
                <a:gd name="T32" fmla="*/ 57 w 139"/>
                <a:gd name="T33" fmla="*/ 48 h 128"/>
                <a:gd name="T34" fmla="*/ 61 w 139"/>
                <a:gd name="T35" fmla="*/ 25 h 128"/>
                <a:gd name="T36" fmla="*/ 66 w 139"/>
                <a:gd name="T37" fmla="*/ 20 h 128"/>
                <a:gd name="T38" fmla="*/ 83 w 139"/>
                <a:gd name="T39" fmla="*/ 14 h 128"/>
                <a:gd name="T40" fmla="*/ 97 w 139"/>
                <a:gd name="T41" fmla="*/ 8 h 128"/>
                <a:gd name="T42" fmla="*/ 139 w 139"/>
                <a:gd name="T43" fmla="*/ 83 h 128"/>
                <a:gd name="T44" fmla="*/ 133 w 139"/>
                <a:gd name="T45" fmla="*/ 83 h 128"/>
                <a:gd name="T46" fmla="*/ 30 w 139"/>
                <a:gd name="T47" fmla="*/ 126 h 128"/>
                <a:gd name="T48" fmla="*/ 19 w 139"/>
                <a:gd name="T49" fmla="*/ 79 h 128"/>
                <a:gd name="T50" fmla="*/ 11 w 139"/>
                <a:gd name="T51" fmla="*/ 67 h 128"/>
                <a:gd name="T52" fmla="*/ 4 w 139"/>
                <a:gd name="T53" fmla="*/ 43 h 128"/>
                <a:gd name="T54" fmla="*/ 11 w 139"/>
                <a:gd name="T55" fmla="*/ 24 h 128"/>
                <a:gd name="T56" fmla="*/ 29 w 139"/>
                <a:gd name="T57" fmla="*/ 16 h 128"/>
                <a:gd name="T58" fmla="*/ 36 w 139"/>
                <a:gd name="T59" fmla="*/ 6 h 128"/>
                <a:gd name="T60" fmla="*/ 61 w 139"/>
                <a:gd name="T61" fmla="*/ 3 h 128"/>
                <a:gd name="T62" fmla="*/ 45 w 139"/>
                <a:gd name="T63" fmla="*/ 9 h 128"/>
                <a:gd name="T64" fmla="*/ 39 w 139"/>
                <a:gd name="T65" fmla="*/ 18 h 128"/>
                <a:gd name="T66" fmla="*/ 36 w 139"/>
                <a:gd name="T67" fmla="*/ 17 h 128"/>
                <a:gd name="T68" fmla="*/ 25 w 139"/>
                <a:gd name="T69" fmla="*/ 28 h 128"/>
                <a:gd name="T70" fmla="*/ 37 w 139"/>
                <a:gd name="T71" fmla="*/ 32 h 128"/>
                <a:gd name="T72" fmla="*/ 24 w 139"/>
                <a:gd name="T73" fmla="*/ 45 h 128"/>
                <a:gd name="T74" fmla="*/ 17 w 139"/>
                <a:gd name="T75" fmla="*/ 53 h 128"/>
                <a:gd name="T76" fmla="*/ 16 w 139"/>
                <a:gd name="T77" fmla="*/ 66 h 128"/>
                <a:gd name="T78" fmla="*/ 41 w 139"/>
                <a:gd name="T79" fmla="*/ 85 h 128"/>
                <a:gd name="T80" fmla="*/ 35 w 139"/>
                <a:gd name="T81" fmla="*/ 116 h 128"/>
                <a:gd name="T82" fmla="*/ 132 w 139"/>
                <a:gd name="T83" fmla="*/ 85 h 128"/>
                <a:gd name="T84" fmla="*/ 126 w 139"/>
                <a:gd name="T85" fmla="*/ 87 h 128"/>
                <a:gd name="T86" fmla="*/ 136 w 139"/>
                <a:gd name="T87" fmla="*/ 83 h 128"/>
                <a:gd name="T88" fmla="*/ 126 w 139"/>
                <a:gd name="T89" fmla="*/ 81 h 128"/>
                <a:gd name="T90" fmla="*/ 58 w 139"/>
                <a:gd name="T91" fmla="*/ 14 h 128"/>
                <a:gd name="T92" fmla="*/ 30 w 139"/>
                <a:gd name="T93" fmla="*/ 68 h 128"/>
                <a:gd name="T94" fmla="*/ 19 w 139"/>
                <a:gd name="T95" fmla="*/ 63 h 128"/>
                <a:gd name="T96" fmla="*/ 26 w 139"/>
                <a:gd name="T97" fmla="*/ 63 h 128"/>
                <a:gd name="T98" fmla="*/ 26 w 139"/>
                <a:gd name="T99" fmla="*/ 63 h 128"/>
                <a:gd name="T100" fmla="*/ 32 w 139"/>
                <a:gd name="T101" fmla="*/ 14 h 128"/>
                <a:gd name="T102" fmla="*/ 72 w 139"/>
                <a:gd name="T103" fmla="*/ 48 h 128"/>
                <a:gd name="T104" fmla="*/ 62 w 139"/>
                <a:gd name="T105" fmla="*/ 43 h 128"/>
                <a:gd name="T106" fmla="*/ 68 w 139"/>
                <a:gd name="T107" fmla="*/ 40 h 128"/>
                <a:gd name="T108" fmla="*/ 74 w 139"/>
                <a:gd name="T109" fmla="*/ 45 h 128"/>
                <a:gd name="T110" fmla="*/ 80 w 139"/>
                <a:gd name="T111" fmla="*/ 47 h 128"/>
                <a:gd name="T112" fmla="*/ 85 w 139"/>
                <a:gd name="T113" fmla="*/ 105 h 128"/>
                <a:gd name="T114" fmla="*/ 128 w 139"/>
                <a:gd name="T115" fmla="*/ 75 h 128"/>
                <a:gd name="T116" fmla="*/ 126 w 139"/>
                <a:gd name="T117" fmla="*/ 74 h 128"/>
                <a:gd name="T118" fmla="*/ 128 w 139"/>
                <a:gd name="T119" fmla="*/ 69 h 128"/>
                <a:gd name="T120" fmla="*/ 126 w 139"/>
                <a:gd name="T121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28">
                  <a:moveTo>
                    <a:pt x="131" y="94"/>
                  </a:moveTo>
                  <a:cubicBezTo>
                    <a:pt x="130" y="95"/>
                    <a:pt x="129" y="93"/>
                    <a:pt x="129" y="94"/>
                  </a:cubicBezTo>
                  <a:cubicBezTo>
                    <a:pt x="127" y="95"/>
                    <a:pt x="126" y="98"/>
                    <a:pt x="125" y="100"/>
                  </a:cubicBezTo>
                  <a:cubicBezTo>
                    <a:pt x="124" y="101"/>
                    <a:pt x="122" y="100"/>
                    <a:pt x="121" y="102"/>
                  </a:cubicBezTo>
                  <a:cubicBezTo>
                    <a:pt x="120" y="106"/>
                    <a:pt x="117" y="113"/>
                    <a:pt x="119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6" y="109"/>
                    <a:pt x="132" y="102"/>
                    <a:pt x="135" y="94"/>
                  </a:cubicBezTo>
                  <a:cubicBezTo>
                    <a:pt x="135" y="93"/>
                    <a:pt x="135" y="93"/>
                    <a:pt x="134" y="93"/>
                  </a:cubicBezTo>
                  <a:cubicBezTo>
                    <a:pt x="134" y="92"/>
                    <a:pt x="135" y="91"/>
                    <a:pt x="135" y="90"/>
                  </a:cubicBezTo>
                  <a:cubicBezTo>
                    <a:pt x="134" y="90"/>
                    <a:pt x="134" y="91"/>
                    <a:pt x="133" y="91"/>
                  </a:cubicBezTo>
                  <a:cubicBezTo>
                    <a:pt x="132" y="91"/>
                    <a:pt x="131" y="92"/>
                    <a:pt x="131" y="94"/>
                  </a:cubicBezTo>
                  <a:close/>
                  <a:moveTo>
                    <a:pt x="131" y="25"/>
                  </a:moveTo>
                  <a:cubicBezTo>
                    <a:pt x="133" y="28"/>
                    <a:pt x="134" y="31"/>
                    <a:pt x="135" y="34"/>
                  </a:cubicBezTo>
                  <a:cubicBezTo>
                    <a:pt x="135" y="34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4"/>
                  </a:cubicBezTo>
                  <a:cubicBezTo>
                    <a:pt x="134" y="34"/>
                    <a:pt x="134" y="34"/>
                    <a:pt x="135" y="35"/>
                  </a:cubicBezTo>
                  <a:cubicBezTo>
                    <a:pt x="135" y="35"/>
                    <a:pt x="135" y="36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8"/>
                    <a:pt x="136" y="38"/>
                    <a:pt x="136" y="39"/>
                  </a:cubicBezTo>
                  <a:cubicBezTo>
                    <a:pt x="136" y="40"/>
                    <a:pt x="136" y="40"/>
                    <a:pt x="135" y="40"/>
                  </a:cubicBezTo>
                  <a:cubicBezTo>
                    <a:pt x="134" y="39"/>
                    <a:pt x="134" y="39"/>
                    <a:pt x="134" y="38"/>
                  </a:cubicBezTo>
                  <a:cubicBezTo>
                    <a:pt x="134" y="38"/>
                    <a:pt x="131" y="35"/>
                    <a:pt x="131" y="34"/>
                  </a:cubicBezTo>
                  <a:cubicBezTo>
                    <a:pt x="131" y="32"/>
                    <a:pt x="132" y="33"/>
                    <a:pt x="131" y="32"/>
                  </a:cubicBezTo>
                  <a:cubicBezTo>
                    <a:pt x="131" y="30"/>
                    <a:pt x="130" y="30"/>
                    <a:pt x="129" y="30"/>
                  </a:cubicBezTo>
                  <a:cubicBezTo>
                    <a:pt x="129" y="30"/>
                    <a:pt x="129" y="31"/>
                    <a:pt x="129" y="31"/>
                  </a:cubicBezTo>
                  <a:cubicBezTo>
                    <a:pt x="127" y="32"/>
                    <a:pt x="126" y="30"/>
                    <a:pt x="124" y="30"/>
                  </a:cubicBezTo>
                  <a:cubicBezTo>
                    <a:pt x="124" y="31"/>
                    <a:pt x="124" y="31"/>
                    <a:pt x="124" y="32"/>
                  </a:cubicBezTo>
                  <a:cubicBezTo>
                    <a:pt x="124" y="32"/>
                    <a:pt x="124" y="33"/>
                    <a:pt x="124" y="33"/>
                  </a:cubicBezTo>
                  <a:cubicBezTo>
                    <a:pt x="124" y="34"/>
                    <a:pt x="125" y="34"/>
                    <a:pt x="125" y="34"/>
                  </a:cubicBezTo>
                  <a:cubicBezTo>
                    <a:pt x="126" y="34"/>
                    <a:pt x="126" y="34"/>
                    <a:pt x="127" y="35"/>
                  </a:cubicBezTo>
                  <a:cubicBezTo>
                    <a:pt x="127" y="35"/>
                    <a:pt x="127" y="35"/>
                    <a:pt x="128" y="35"/>
                  </a:cubicBezTo>
                  <a:cubicBezTo>
                    <a:pt x="130" y="37"/>
                    <a:pt x="131" y="40"/>
                    <a:pt x="132" y="43"/>
                  </a:cubicBezTo>
                  <a:cubicBezTo>
                    <a:pt x="132" y="44"/>
                    <a:pt x="133" y="44"/>
                    <a:pt x="133" y="44"/>
                  </a:cubicBezTo>
                  <a:cubicBezTo>
                    <a:pt x="133" y="45"/>
                    <a:pt x="132" y="44"/>
                    <a:pt x="132" y="44"/>
                  </a:cubicBezTo>
                  <a:cubicBezTo>
                    <a:pt x="131" y="44"/>
                    <a:pt x="131" y="45"/>
                    <a:pt x="132" y="46"/>
                  </a:cubicBezTo>
                  <a:cubicBezTo>
                    <a:pt x="132" y="46"/>
                    <a:pt x="133" y="46"/>
                    <a:pt x="133" y="46"/>
                  </a:cubicBezTo>
                  <a:cubicBezTo>
                    <a:pt x="133" y="46"/>
                    <a:pt x="132" y="43"/>
                    <a:pt x="134" y="45"/>
                  </a:cubicBezTo>
                  <a:cubicBezTo>
                    <a:pt x="134" y="45"/>
                    <a:pt x="134" y="45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5" y="46"/>
                    <a:pt x="135" y="47"/>
                  </a:cubicBezTo>
                  <a:cubicBezTo>
                    <a:pt x="135" y="48"/>
                    <a:pt x="134" y="48"/>
                    <a:pt x="134" y="49"/>
                  </a:cubicBezTo>
                  <a:cubicBezTo>
                    <a:pt x="134" y="50"/>
                    <a:pt x="134" y="51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53"/>
                    <a:pt x="131" y="53"/>
                    <a:pt x="131" y="54"/>
                  </a:cubicBezTo>
                  <a:cubicBezTo>
                    <a:pt x="131" y="54"/>
                    <a:pt x="131" y="55"/>
                    <a:pt x="131" y="55"/>
                  </a:cubicBezTo>
                  <a:cubicBezTo>
                    <a:pt x="131" y="55"/>
                    <a:pt x="131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29" y="54"/>
                    <a:pt x="129" y="52"/>
                    <a:pt x="129" y="51"/>
                  </a:cubicBezTo>
                  <a:cubicBezTo>
                    <a:pt x="130" y="51"/>
                    <a:pt x="131" y="51"/>
                    <a:pt x="131" y="51"/>
                  </a:cubicBezTo>
                  <a:cubicBezTo>
                    <a:pt x="132" y="51"/>
                    <a:pt x="132" y="51"/>
                    <a:pt x="132" y="50"/>
                  </a:cubicBezTo>
                  <a:cubicBezTo>
                    <a:pt x="132" y="50"/>
                    <a:pt x="133" y="50"/>
                    <a:pt x="133" y="50"/>
                  </a:cubicBezTo>
                  <a:cubicBezTo>
                    <a:pt x="133" y="49"/>
                    <a:pt x="133" y="48"/>
                    <a:pt x="132" y="47"/>
                  </a:cubicBezTo>
                  <a:cubicBezTo>
                    <a:pt x="132" y="46"/>
                    <a:pt x="131" y="46"/>
                    <a:pt x="131" y="45"/>
                  </a:cubicBezTo>
                  <a:cubicBezTo>
                    <a:pt x="131" y="44"/>
                    <a:pt x="131" y="43"/>
                    <a:pt x="131" y="43"/>
                  </a:cubicBezTo>
                  <a:cubicBezTo>
                    <a:pt x="131" y="41"/>
                    <a:pt x="130" y="40"/>
                    <a:pt x="129" y="39"/>
                  </a:cubicBezTo>
                  <a:cubicBezTo>
                    <a:pt x="128" y="39"/>
                    <a:pt x="129" y="41"/>
                    <a:pt x="129" y="42"/>
                  </a:cubicBezTo>
                  <a:cubicBezTo>
                    <a:pt x="129" y="43"/>
                    <a:pt x="129" y="44"/>
                    <a:pt x="128" y="45"/>
                  </a:cubicBezTo>
                  <a:cubicBezTo>
                    <a:pt x="128" y="45"/>
                    <a:pt x="127" y="44"/>
                    <a:pt x="127" y="45"/>
                  </a:cubicBezTo>
                  <a:cubicBezTo>
                    <a:pt x="127" y="46"/>
                    <a:pt x="127" y="47"/>
                    <a:pt x="127" y="48"/>
                  </a:cubicBezTo>
                  <a:cubicBezTo>
                    <a:pt x="127" y="48"/>
                    <a:pt x="127" y="48"/>
                    <a:pt x="128" y="49"/>
                  </a:cubicBezTo>
                  <a:cubicBezTo>
                    <a:pt x="129" y="50"/>
                    <a:pt x="129" y="50"/>
                    <a:pt x="129" y="52"/>
                  </a:cubicBezTo>
                  <a:cubicBezTo>
                    <a:pt x="129" y="53"/>
                    <a:pt x="127" y="52"/>
                    <a:pt x="127" y="52"/>
                  </a:cubicBezTo>
                  <a:cubicBezTo>
                    <a:pt x="125" y="48"/>
                    <a:pt x="126" y="50"/>
                    <a:pt x="125" y="47"/>
                  </a:cubicBezTo>
                  <a:cubicBezTo>
                    <a:pt x="125" y="47"/>
                    <a:pt x="124" y="48"/>
                    <a:pt x="124" y="48"/>
                  </a:cubicBezTo>
                  <a:cubicBezTo>
                    <a:pt x="123" y="47"/>
                    <a:pt x="124" y="47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6"/>
                    <a:pt x="122" y="46"/>
                    <a:pt x="122" y="47"/>
                  </a:cubicBezTo>
                  <a:cubicBezTo>
                    <a:pt x="122" y="47"/>
                    <a:pt x="123" y="48"/>
                    <a:pt x="123" y="48"/>
                  </a:cubicBezTo>
                  <a:cubicBezTo>
                    <a:pt x="125" y="49"/>
                    <a:pt x="124" y="48"/>
                    <a:pt x="124" y="51"/>
                  </a:cubicBezTo>
                  <a:cubicBezTo>
                    <a:pt x="124" y="53"/>
                    <a:pt x="125" y="55"/>
                    <a:pt x="126" y="57"/>
                  </a:cubicBezTo>
                  <a:cubicBezTo>
                    <a:pt x="126" y="57"/>
                    <a:pt x="126" y="58"/>
                    <a:pt x="126" y="58"/>
                  </a:cubicBezTo>
                  <a:cubicBezTo>
                    <a:pt x="126" y="59"/>
                    <a:pt x="125" y="61"/>
                    <a:pt x="124" y="62"/>
                  </a:cubicBezTo>
                  <a:cubicBezTo>
                    <a:pt x="123" y="63"/>
                    <a:pt x="123" y="63"/>
                    <a:pt x="122" y="64"/>
                  </a:cubicBezTo>
                  <a:cubicBezTo>
                    <a:pt x="121" y="64"/>
                    <a:pt x="121" y="63"/>
                    <a:pt x="121" y="63"/>
                  </a:cubicBezTo>
                  <a:cubicBezTo>
                    <a:pt x="120" y="63"/>
                    <a:pt x="119" y="63"/>
                    <a:pt x="119" y="64"/>
                  </a:cubicBezTo>
                  <a:cubicBezTo>
                    <a:pt x="119" y="65"/>
                    <a:pt x="119" y="65"/>
                    <a:pt x="119" y="66"/>
                  </a:cubicBezTo>
                  <a:cubicBezTo>
                    <a:pt x="120" y="67"/>
                    <a:pt x="120" y="67"/>
                    <a:pt x="121" y="67"/>
                  </a:cubicBezTo>
                  <a:cubicBezTo>
                    <a:pt x="121" y="68"/>
                    <a:pt x="121" y="69"/>
                    <a:pt x="121" y="70"/>
                  </a:cubicBezTo>
                  <a:cubicBezTo>
                    <a:pt x="121" y="71"/>
                    <a:pt x="121" y="71"/>
                    <a:pt x="121" y="72"/>
                  </a:cubicBezTo>
                  <a:cubicBezTo>
                    <a:pt x="121" y="73"/>
                    <a:pt x="120" y="74"/>
                    <a:pt x="120" y="74"/>
                  </a:cubicBezTo>
                  <a:cubicBezTo>
                    <a:pt x="119" y="75"/>
                    <a:pt x="119" y="75"/>
                    <a:pt x="118" y="74"/>
                  </a:cubicBezTo>
                  <a:cubicBezTo>
                    <a:pt x="118" y="74"/>
                    <a:pt x="117" y="71"/>
                    <a:pt x="116" y="71"/>
                  </a:cubicBezTo>
                  <a:cubicBezTo>
                    <a:pt x="115" y="71"/>
                    <a:pt x="116" y="73"/>
                    <a:pt x="116" y="74"/>
                  </a:cubicBezTo>
                  <a:cubicBezTo>
                    <a:pt x="117" y="75"/>
                    <a:pt x="118" y="76"/>
                    <a:pt x="118" y="77"/>
                  </a:cubicBezTo>
                  <a:cubicBezTo>
                    <a:pt x="118" y="77"/>
                    <a:pt x="118" y="78"/>
                    <a:pt x="118" y="79"/>
                  </a:cubicBezTo>
                  <a:cubicBezTo>
                    <a:pt x="118" y="80"/>
                    <a:pt x="118" y="82"/>
                    <a:pt x="118" y="83"/>
                  </a:cubicBezTo>
                  <a:cubicBezTo>
                    <a:pt x="118" y="85"/>
                    <a:pt x="119" y="86"/>
                    <a:pt x="119" y="88"/>
                  </a:cubicBezTo>
                  <a:cubicBezTo>
                    <a:pt x="119" y="90"/>
                    <a:pt x="122" y="88"/>
                    <a:pt x="123" y="88"/>
                  </a:cubicBezTo>
                  <a:cubicBezTo>
                    <a:pt x="123" y="89"/>
                    <a:pt x="123" y="90"/>
                    <a:pt x="124" y="90"/>
                  </a:cubicBezTo>
                  <a:cubicBezTo>
                    <a:pt x="125" y="90"/>
                    <a:pt x="126" y="89"/>
                    <a:pt x="127" y="89"/>
                  </a:cubicBezTo>
                  <a:cubicBezTo>
                    <a:pt x="127" y="89"/>
                    <a:pt x="127" y="90"/>
                    <a:pt x="128" y="90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9" y="90"/>
                    <a:pt x="129" y="89"/>
                    <a:pt x="129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1" y="89"/>
                    <a:pt x="131" y="90"/>
                  </a:cubicBezTo>
                  <a:cubicBezTo>
                    <a:pt x="130" y="90"/>
                    <a:pt x="128" y="91"/>
                    <a:pt x="128" y="91"/>
                  </a:cubicBezTo>
                  <a:cubicBezTo>
                    <a:pt x="128" y="92"/>
                    <a:pt x="128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6" y="91"/>
                    <a:pt x="127" y="92"/>
                    <a:pt x="127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5" y="92"/>
                    <a:pt x="125" y="91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2" y="91"/>
                    <a:pt x="121" y="91"/>
                    <a:pt x="119" y="90"/>
                  </a:cubicBezTo>
                  <a:cubicBezTo>
                    <a:pt x="118" y="90"/>
                    <a:pt x="118" y="89"/>
                    <a:pt x="117" y="88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6" y="84"/>
                    <a:pt x="115" y="82"/>
                    <a:pt x="114" y="79"/>
                  </a:cubicBezTo>
                  <a:cubicBezTo>
                    <a:pt x="114" y="79"/>
                    <a:pt x="113" y="78"/>
                    <a:pt x="114" y="78"/>
                  </a:cubicBezTo>
                  <a:cubicBezTo>
                    <a:pt x="114" y="77"/>
                    <a:pt x="114" y="78"/>
                    <a:pt x="114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8"/>
                    <a:pt x="116" y="80"/>
                    <a:pt x="116" y="79"/>
                  </a:cubicBezTo>
                  <a:cubicBezTo>
                    <a:pt x="117" y="76"/>
                    <a:pt x="116" y="78"/>
                    <a:pt x="115" y="76"/>
                  </a:cubicBezTo>
                  <a:cubicBezTo>
                    <a:pt x="115" y="73"/>
                    <a:pt x="115" y="70"/>
                    <a:pt x="114" y="68"/>
                  </a:cubicBezTo>
                  <a:cubicBezTo>
                    <a:pt x="114" y="67"/>
                    <a:pt x="113" y="69"/>
                    <a:pt x="112" y="68"/>
                  </a:cubicBezTo>
                  <a:cubicBezTo>
                    <a:pt x="112" y="68"/>
                    <a:pt x="112" y="67"/>
                    <a:pt x="112" y="66"/>
                  </a:cubicBezTo>
                  <a:cubicBezTo>
                    <a:pt x="112" y="65"/>
                    <a:pt x="112" y="65"/>
                    <a:pt x="112" y="64"/>
                  </a:cubicBezTo>
                  <a:cubicBezTo>
                    <a:pt x="112" y="64"/>
                    <a:pt x="111" y="62"/>
                    <a:pt x="111" y="62"/>
                  </a:cubicBezTo>
                  <a:cubicBezTo>
                    <a:pt x="110" y="62"/>
                    <a:pt x="109" y="62"/>
                    <a:pt x="109" y="62"/>
                  </a:cubicBezTo>
                  <a:cubicBezTo>
                    <a:pt x="109" y="63"/>
                    <a:pt x="109" y="64"/>
                    <a:pt x="109" y="64"/>
                  </a:cubicBezTo>
                  <a:cubicBezTo>
                    <a:pt x="109" y="65"/>
                    <a:pt x="108" y="64"/>
                    <a:pt x="108" y="65"/>
                  </a:cubicBezTo>
                  <a:cubicBezTo>
                    <a:pt x="108" y="65"/>
                    <a:pt x="108" y="66"/>
                    <a:pt x="108" y="66"/>
                  </a:cubicBezTo>
                  <a:cubicBezTo>
                    <a:pt x="108" y="66"/>
                    <a:pt x="107" y="66"/>
                    <a:pt x="107" y="66"/>
                  </a:cubicBezTo>
                  <a:cubicBezTo>
                    <a:pt x="107" y="66"/>
                    <a:pt x="107" y="67"/>
                    <a:pt x="106" y="68"/>
                  </a:cubicBezTo>
                  <a:cubicBezTo>
                    <a:pt x="106" y="68"/>
                    <a:pt x="106" y="68"/>
                    <a:pt x="105" y="68"/>
                  </a:cubicBezTo>
                  <a:cubicBezTo>
                    <a:pt x="105" y="69"/>
                    <a:pt x="105" y="70"/>
                    <a:pt x="105" y="72"/>
                  </a:cubicBezTo>
                  <a:cubicBezTo>
                    <a:pt x="105" y="72"/>
                    <a:pt x="105" y="73"/>
                    <a:pt x="105" y="73"/>
                  </a:cubicBezTo>
                  <a:cubicBezTo>
                    <a:pt x="106" y="74"/>
                    <a:pt x="106" y="74"/>
                    <a:pt x="106" y="76"/>
                  </a:cubicBezTo>
                  <a:cubicBezTo>
                    <a:pt x="106" y="76"/>
                    <a:pt x="107" y="77"/>
                    <a:pt x="106" y="77"/>
                  </a:cubicBezTo>
                  <a:cubicBezTo>
                    <a:pt x="106" y="78"/>
                    <a:pt x="105" y="78"/>
                    <a:pt x="105" y="77"/>
                  </a:cubicBezTo>
                  <a:cubicBezTo>
                    <a:pt x="105" y="77"/>
                    <a:pt x="105" y="75"/>
                    <a:pt x="105" y="75"/>
                  </a:cubicBezTo>
                  <a:cubicBezTo>
                    <a:pt x="105" y="74"/>
                    <a:pt x="104" y="76"/>
                    <a:pt x="104" y="76"/>
                  </a:cubicBezTo>
                  <a:cubicBezTo>
                    <a:pt x="103" y="76"/>
                    <a:pt x="103" y="74"/>
                    <a:pt x="103" y="73"/>
                  </a:cubicBezTo>
                  <a:cubicBezTo>
                    <a:pt x="102" y="69"/>
                    <a:pt x="101" y="66"/>
                    <a:pt x="100" y="63"/>
                  </a:cubicBezTo>
                  <a:cubicBezTo>
                    <a:pt x="100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2"/>
                    <a:pt x="99" y="61"/>
                  </a:cubicBezTo>
                  <a:cubicBezTo>
                    <a:pt x="98" y="60"/>
                    <a:pt x="98" y="59"/>
                    <a:pt x="97" y="58"/>
                  </a:cubicBezTo>
                  <a:cubicBezTo>
                    <a:pt x="96" y="58"/>
                    <a:pt x="94" y="58"/>
                    <a:pt x="92" y="58"/>
                  </a:cubicBezTo>
                  <a:cubicBezTo>
                    <a:pt x="92" y="59"/>
                    <a:pt x="94" y="59"/>
                    <a:pt x="94" y="61"/>
                  </a:cubicBezTo>
                  <a:cubicBezTo>
                    <a:pt x="94" y="65"/>
                    <a:pt x="91" y="67"/>
                    <a:pt x="90" y="69"/>
                  </a:cubicBezTo>
                  <a:cubicBezTo>
                    <a:pt x="89" y="71"/>
                    <a:pt x="86" y="69"/>
                    <a:pt x="85" y="72"/>
                  </a:cubicBezTo>
                  <a:cubicBezTo>
                    <a:pt x="85" y="75"/>
                    <a:pt x="89" y="70"/>
                    <a:pt x="90" y="72"/>
                  </a:cubicBezTo>
                  <a:cubicBezTo>
                    <a:pt x="91" y="81"/>
                    <a:pt x="83" y="84"/>
                    <a:pt x="83" y="90"/>
                  </a:cubicBezTo>
                  <a:cubicBezTo>
                    <a:pt x="83" y="91"/>
                    <a:pt x="83" y="92"/>
                    <a:pt x="83" y="93"/>
                  </a:cubicBezTo>
                  <a:cubicBezTo>
                    <a:pt x="83" y="95"/>
                    <a:pt x="84" y="94"/>
                    <a:pt x="84" y="96"/>
                  </a:cubicBezTo>
                  <a:cubicBezTo>
                    <a:pt x="84" y="97"/>
                    <a:pt x="84" y="97"/>
                    <a:pt x="84" y="98"/>
                  </a:cubicBezTo>
                  <a:cubicBezTo>
                    <a:pt x="84" y="101"/>
                    <a:pt x="81" y="103"/>
                    <a:pt x="81" y="105"/>
                  </a:cubicBezTo>
                  <a:cubicBezTo>
                    <a:pt x="80" y="106"/>
                    <a:pt x="81" y="107"/>
                    <a:pt x="81" y="109"/>
                  </a:cubicBezTo>
                  <a:cubicBezTo>
                    <a:pt x="81" y="112"/>
                    <a:pt x="80" y="109"/>
                    <a:pt x="79" y="112"/>
                  </a:cubicBezTo>
                  <a:cubicBezTo>
                    <a:pt x="79" y="112"/>
                    <a:pt x="79" y="116"/>
                    <a:pt x="79" y="116"/>
                  </a:cubicBezTo>
                  <a:cubicBezTo>
                    <a:pt x="78" y="116"/>
                    <a:pt x="78" y="117"/>
                    <a:pt x="78" y="117"/>
                  </a:cubicBezTo>
                  <a:cubicBezTo>
                    <a:pt x="78" y="117"/>
                    <a:pt x="78" y="118"/>
                    <a:pt x="78" y="11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7" y="120"/>
                    <a:pt x="76" y="121"/>
                    <a:pt x="75" y="121"/>
                  </a:cubicBezTo>
                  <a:cubicBezTo>
                    <a:pt x="74" y="121"/>
                    <a:pt x="72" y="122"/>
                    <a:pt x="72" y="121"/>
                  </a:cubicBezTo>
                  <a:cubicBezTo>
                    <a:pt x="70" y="117"/>
                    <a:pt x="70" y="112"/>
                    <a:pt x="70" y="108"/>
                  </a:cubicBezTo>
                  <a:cubicBezTo>
                    <a:pt x="69" y="105"/>
                    <a:pt x="68" y="104"/>
                    <a:pt x="68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8" y="101"/>
                    <a:pt x="69" y="101"/>
                    <a:pt x="69" y="101"/>
                  </a:cubicBezTo>
                  <a:cubicBezTo>
                    <a:pt x="69" y="95"/>
                    <a:pt x="68" y="90"/>
                    <a:pt x="67" y="85"/>
                  </a:cubicBezTo>
                  <a:cubicBezTo>
                    <a:pt x="67" y="84"/>
                    <a:pt x="67" y="85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7" y="82"/>
                    <a:pt x="68" y="79"/>
                    <a:pt x="67" y="79"/>
                  </a:cubicBezTo>
                  <a:cubicBezTo>
                    <a:pt x="63" y="77"/>
                    <a:pt x="65" y="76"/>
                    <a:pt x="63" y="77"/>
                  </a:cubicBezTo>
                  <a:cubicBezTo>
                    <a:pt x="61" y="78"/>
                    <a:pt x="61" y="79"/>
                    <a:pt x="58" y="78"/>
                  </a:cubicBezTo>
                  <a:cubicBezTo>
                    <a:pt x="53" y="78"/>
                    <a:pt x="55" y="73"/>
                    <a:pt x="53" y="71"/>
                  </a:cubicBezTo>
                  <a:cubicBezTo>
                    <a:pt x="52" y="71"/>
                    <a:pt x="53" y="69"/>
                    <a:pt x="53" y="68"/>
                  </a:cubicBezTo>
                  <a:cubicBezTo>
                    <a:pt x="52" y="65"/>
                    <a:pt x="52" y="60"/>
                    <a:pt x="54" y="58"/>
                  </a:cubicBezTo>
                  <a:cubicBezTo>
                    <a:pt x="56" y="56"/>
                    <a:pt x="56" y="50"/>
                    <a:pt x="57" y="48"/>
                  </a:cubicBezTo>
                  <a:cubicBezTo>
                    <a:pt x="57" y="47"/>
                    <a:pt x="59" y="47"/>
                    <a:pt x="59" y="46"/>
                  </a:cubicBezTo>
                  <a:cubicBezTo>
                    <a:pt x="59" y="44"/>
                    <a:pt x="58" y="46"/>
                    <a:pt x="57" y="44"/>
                  </a:cubicBezTo>
                  <a:cubicBezTo>
                    <a:pt x="57" y="42"/>
                    <a:pt x="58" y="39"/>
                    <a:pt x="58" y="37"/>
                  </a:cubicBezTo>
                  <a:cubicBezTo>
                    <a:pt x="58" y="36"/>
                    <a:pt x="59" y="36"/>
                    <a:pt x="59" y="36"/>
                  </a:cubicBezTo>
                  <a:cubicBezTo>
                    <a:pt x="59" y="36"/>
                    <a:pt x="60" y="37"/>
                    <a:pt x="61" y="36"/>
                  </a:cubicBezTo>
                  <a:cubicBezTo>
                    <a:pt x="62" y="35"/>
                    <a:pt x="61" y="33"/>
                    <a:pt x="61" y="31"/>
                  </a:cubicBezTo>
                  <a:cubicBezTo>
                    <a:pt x="61" y="30"/>
                    <a:pt x="60" y="31"/>
                    <a:pt x="61" y="30"/>
                  </a:cubicBezTo>
                  <a:cubicBezTo>
                    <a:pt x="61" y="29"/>
                    <a:pt x="61" y="28"/>
                    <a:pt x="62" y="27"/>
                  </a:cubicBezTo>
                  <a:cubicBezTo>
                    <a:pt x="62" y="26"/>
                    <a:pt x="62" y="26"/>
                    <a:pt x="62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1" y="28"/>
                    <a:pt x="60" y="2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29"/>
                    <a:pt x="58" y="29"/>
                    <a:pt x="58" y="29"/>
                  </a:cubicBezTo>
                  <a:cubicBezTo>
                    <a:pt x="58" y="27"/>
                    <a:pt x="59" y="26"/>
                    <a:pt x="59" y="25"/>
                  </a:cubicBezTo>
                  <a:cubicBezTo>
                    <a:pt x="60" y="24"/>
                    <a:pt x="60" y="25"/>
                    <a:pt x="61" y="24"/>
                  </a:cubicBezTo>
                  <a:cubicBezTo>
                    <a:pt x="61" y="24"/>
                    <a:pt x="61" y="23"/>
                    <a:pt x="61" y="23"/>
                  </a:cubicBezTo>
                  <a:cubicBezTo>
                    <a:pt x="61" y="22"/>
                    <a:pt x="62" y="21"/>
                    <a:pt x="62" y="22"/>
                  </a:cubicBezTo>
                  <a:cubicBezTo>
                    <a:pt x="63" y="24"/>
                    <a:pt x="63" y="27"/>
                    <a:pt x="65" y="28"/>
                  </a:cubicBezTo>
                  <a:cubicBezTo>
                    <a:pt x="69" y="31"/>
                    <a:pt x="66" y="22"/>
                    <a:pt x="66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6" y="17"/>
                    <a:pt x="66" y="17"/>
                    <a:pt x="67" y="16"/>
                  </a:cubicBezTo>
                  <a:cubicBezTo>
                    <a:pt x="67" y="16"/>
                    <a:pt x="68" y="17"/>
                    <a:pt x="68" y="17"/>
                  </a:cubicBezTo>
                  <a:cubicBezTo>
                    <a:pt x="69" y="15"/>
                    <a:pt x="71" y="10"/>
                    <a:pt x="73" y="10"/>
                  </a:cubicBezTo>
                  <a:cubicBezTo>
                    <a:pt x="73" y="10"/>
                    <a:pt x="74" y="10"/>
                    <a:pt x="74" y="10"/>
                  </a:cubicBezTo>
                  <a:cubicBezTo>
                    <a:pt x="76" y="10"/>
                    <a:pt x="76" y="11"/>
                    <a:pt x="78" y="12"/>
                  </a:cubicBezTo>
                  <a:cubicBezTo>
                    <a:pt x="79" y="12"/>
                    <a:pt x="80" y="13"/>
                    <a:pt x="80" y="14"/>
                  </a:cubicBezTo>
                  <a:cubicBezTo>
                    <a:pt x="80" y="14"/>
                    <a:pt x="80" y="15"/>
                    <a:pt x="80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2" y="13"/>
                    <a:pt x="82" y="14"/>
                    <a:pt x="83" y="14"/>
                  </a:cubicBezTo>
                  <a:cubicBezTo>
                    <a:pt x="83" y="14"/>
                    <a:pt x="83" y="14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5" y="13"/>
                    <a:pt x="87" y="14"/>
                    <a:pt x="89" y="13"/>
                  </a:cubicBezTo>
                  <a:cubicBezTo>
                    <a:pt x="89" y="13"/>
                    <a:pt x="88" y="11"/>
                    <a:pt x="89" y="11"/>
                  </a:cubicBezTo>
                  <a:cubicBezTo>
                    <a:pt x="89" y="10"/>
                    <a:pt x="89" y="10"/>
                    <a:pt x="90" y="10"/>
                  </a:cubicBezTo>
                  <a:cubicBezTo>
                    <a:pt x="91" y="10"/>
                    <a:pt x="90" y="11"/>
                    <a:pt x="91" y="12"/>
                  </a:cubicBezTo>
                  <a:cubicBezTo>
                    <a:pt x="92" y="12"/>
                    <a:pt x="93" y="10"/>
                    <a:pt x="94" y="10"/>
                  </a:cubicBezTo>
                  <a:cubicBezTo>
                    <a:pt x="94" y="10"/>
                    <a:pt x="94" y="10"/>
                    <a:pt x="95" y="10"/>
                  </a:cubicBezTo>
                  <a:cubicBezTo>
                    <a:pt x="95" y="10"/>
                    <a:pt x="94" y="9"/>
                    <a:pt x="94" y="9"/>
                  </a:cubicBezTo>
                  <a:cubicBezTo>
                    <a:pt x="95" y="9"/>
                    <a:pt x="96" y="9"/>
                    <a:pt x="9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00" y="8"/>
                    <a:pt x="101" y="9"/>
                    <a:pt x="103" y="10"/>
                  </a:cubicBezTo>
                  <a:cubicBezTo>
                    <a:pt x="103" y="10"/>
                    <a:pt x="103" y="12"/>
                    <a:pt x="103" y="12"/>
                  </a:cubicBezTo>
                  <a:cubicBezTo>
                    <a:pt x="106" y="13"/>
                    <a:pt x="108" y="13"/>
                    <a:pt x="110" y="14"/>
                  </a:cubicBezTo>
                  <a:cubicBezTo>
                    <a:pt x="111" y="15"/>
                    <a:pt x="113" y="16"/>
                    <a:pt x="114" y="17"/>
                  </a:cubicBezTo>
                  <a:cubicBezTo>
                    <a:pt x="115" y="17"/>
                    <a:pt x="114" y="16"/>
                    <a:pt x="114" y="16"/>
                  </a:cubicBezTo>
                  <a:cubicBezTo>
                    <a:pt x="118" y="18"/>
                    <a:pt x="122" y="20"/>
                    <a:pt x="126" y="23"/>
                  </a:cubicBezTo>
                  <a:cubicBezTo>
                    <a:pt x="127" y="23"/>
                    <a:pt x="128" y="24"/>
                    <a:pt x="130" y="24"/>
                  </a:cubicBezTo>
                  <a:cubicBezTo>
                    <a:pt x="130" y="25"/>
                    <a:pt x="131" y="25"/>
                    <a:pt x="131" y="25"/>
                  </a:cubicBezTo>
                  <a:close/>
                  <a:moveTo>
                    <a:pt x="139" y="83"/>
                  </a:moveTo>
                  <a:cubicBezTo>
                    <a:pt x="139" y="83"/>
                    <a:pt x="139" y="83"/>
                    <a:pt x="139" y="83"/>
                  </a:cubicBezTo>
                  <a:cubicBezTo>
                    <a:pt x="139" y="83"/>
                    <a:pt x="138" y="83"/>
                    <a:pt x="138" y="84"/>
                  </a:cubicBezTo>
                  <a:cubicBezTo>
                    <a:pt x="138" y="85"/>
                    <a:pt x="138" y="86"/>
                    <a:pt x="138" y="87"/>
                  </a:cubicBezTo>
                  <a:cubicBezTo>
                    <a:pt x="138" y="87"/>
                    <a:pt x="138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8" y="88"/>
                    <a:pt x="137" y="87"/>
                  </a:cubicBezTo>
                  <a:cubicBezTo>
                    <a:pt x="137" y="87"/>
                    <a:pt x="136" y="88"/>
                    <a:pt x="136" y="88"/>
                  </a:cubicBezTo>
                  <a:cubicBezTo>
                    <a:pt x="136" y="87"/>
                    <a:pt x="137" y="86"/>
                    <a:pt x="137" y="86"/>
                  </a:cubicBezTo>
                  <a:cubicBezTo>
                    <a:pt x="136" y="85"/>
                    <a:pt x="135" y="85"/>
                    <a:pt x="135" y="85"/>
                  </a:cubicBezTo>
                  <a:cubicBezTo>
                    <a:pt x="134" y="85"/>
                    <a:pt x="134" y="84"/>
                    <a:pt x="133" y="83"/>
                  </a:cubicBezTo>
                  <a:cubicBezTo>
                    <a:pt x="133" y="82"/>
                    <a:pt x="133" y="84"/>
                    <a:pt x="133" y="82"/>
                  </a:cubicBezTo>
                  <a:cubicBezTo>
                    <a:pt x="133" y="81"/>
                    <a:pt x="134" y="82"/>
                    <a:pt x="134" y="82"/>
                  </a:cubicBezTo>
                  <a:cubicBezTo>
                    <a:pt x="135" y="81"/>
                    <a:pt x="134" y="82"/>
                    <a:pt x="135" y="83"/>
                  </a:cubicBezTo>
                  <a:cubicBezTo>
                    <a:pt x="135" y="84"/>
                    <a:pt x="136" y="82"/>
                    <a:pt x="136" y="82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9" y="82"/>
                    <a:pt x="139" y="83"/>
                  </a:cubicBezTo>
                  <a:close/>
                  <a:moveTo>
                    <a:pt x="34" y="128"/>
                  </a:moveTo>
                  <a:cubicBezTo>
                    <a:pt x="33" y="127"/>
                    <a:pt x="31" y="127"/>
                    <a:pt x="30" y="126"/>
                  </a:cubicBezTo>
                  <a:cubicBezTo>
                    <a:pt x="30" y="125"/>
                    <a:pt x="30" y="125"/>
                    <a:pt x="30" y="124"/>
                  </a:cubicBezTo>
                  <a:cubicBezTo>
                    <a:pt x="30" y="123"/>
                    <a:pt x="29" y="122"/>
                    <a:pt x="29" y="121"/>
                  </a:cubicBezTo>
                  <a:cubicBezTo>
                    <a:pt x="29" y="121"/>
                    <a:pt x="28" y="120"/>
                    <a:pt x="28" y="120"/>
                  </a:cubicBezTo>
                  <a:cubicBezTo>
                    <a:pt x="28" y="117"/>
                    <a:pt x="27" y="114"/>
                    <a:pt x="27" y="112"/>
                  </a:cubicBezTo>
                  <a:cubicBezTo>
                    <a:pt x="27" y="108"/>
                    <a:pt x="27" y="104"/>
                    <a:pt x="25" y="100"/>
                  </a:cubicBezTo>
                  <a:cubicBezTo>
                    <a:pt x="24" y="95"/>
                    <a:pt x="23" y="98"/>
                    <a:pt x="21" y="92"/>
                  </a:cubicBezTo>
                  <a:cubicBezTo>
                    <a:pt x="21" y="91"/>
                    <a:pt x="20" y="91"/>
                    <a:pt x="20" y="91"/>
                  </a:cubicBezTo>
                  <a:cubicBezTo>
                    <a:pt x="20" y="90"/>
                    <a:pt x="18" y="86"/>
                    <a:pt x="18" y="85"/>
                  </a:cubicBezTo>
                  <a:cubicBezTo>
                    <a:pt x="18" y="84"/>
                    <a:pt x="18" y="83"/>
                    <a:pt x="18" y="82"/>
                  </a:cubicBezTo>
                  <a:cubicBezTo>
                    <a:pt x="17" y="80"/>
                    <a:pt x="18" y="80"/>
                    <a:pt x="19" y="79"/>
                  </a:cubicBezTo>
                  <a:cubicBezTo>
                    <a:pt x="19" y="79"/>
                    <a:pt x="19" y="79"/>
                    <a:pt x="19" y="78"/>
                  </a:cubicBezTo>
                  <a:cubicBezTo>
                    <a:pt x="19" y="78"/>
                    <a:pt x="19" y="78"/>
                    <a:pt x="19" y="77"/>
                  </a:cubicBezTo>
                  <a:cubicBezTo>
                    <a:pt x="19" y="76"/>
                    <a:pt x="19" y="75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8" y="72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74"/>
                    <a:pt x="17" y="74"/>
                    <a:pt x="17" y="73"/>
                  </a:cubicBezTo>
                  <a:cubicBezTo>
                    <a:pt x="16" y="72"/>
                    <a:pt x="15" y="70"/>
                    <a:pt x="14" y="69"/>
                  </a:cubicBezTo>
                  <a:cubicBezTo>
                    <a:pt x="13" y="68"/>
                    <a:pt x="12" y="68"/>
                    <a:pt x="11" y="67"/>
                  </a:cubicBezTo>
                  <a:cubicBezTo>
                    <a:pt x="11" y="67"/>
                    <a:pt x="11" y="66"/>
                    <a:pt x="11" y="66"/>
                  </a:cubicBezTo>
                  <a:cubicBezTo>
                    <a:pt x="8" y="66"/>
                    <a:pt x="6" y="67"/>
                    <a:pt x="5" y="64"/>
                  </a:cubicBezTo>
                  <a:cubicBezTo>
                    <a:pt x="4" y="60"/>
                    <a:pt x="4" y="61"/>
                    <a:pt x="3" y="59"/>
                  </a:cubicBezTo>
                  <a:cubicBezTo>
                    <a:pt x="3" y="58"/>
                    <a:pt x="4" y="58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9"/>
                    <a:pt x="4" y="60"/>
                    <a:pt x="3" y="61"/>
                  </a:cubicBezTo>
                  <a:cubicBezTo>
                    <a:pt x="2" y="62"/>
                    <a:pt x="2" y="59"/>
                    <a:pt x="2" y="56"/>
                  </a:cubicBezTo>
                  <a:cubicBezTo>
                    <a:pt x="2" y="55"/>
                    <a:pt x="2" y="54"/>
                    <a:pt x="1" y="54"/>
                  </a:cubicBezTo>
                  <a:cubicBezTo>
                    <a:pt x="0" y="52"/>
                    <a:pt x="0" y="52"/>
                    <a:pt x="0" y="50"/>
                  </a:cubicBezTo>
                  <a:cubicBezTo>
                    <a:pt x="0" y="49"/>
                    <a:pt x="3" y="44"/>
                    <a:pt x="4" y="43"/>
                  </a:cubicBezTo>
                  <a:cubicBezTo>
                    <a:pt x="4" y="42"/>
                    <a:pt x="3" y="41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4" y="39"/>
                    <a:pt x="5" y="39"/>
                  </a:cubicBezTo>
                  <a:cubicBezTo>
                    <a:pt x="5" y="39"/>
                    <a:pt x="5" y="38"/>
                    <a:pt x="5" y="37"/>
                  </a:cubicBezTo>
                  <a:cubicBezTo>
                    <a:pt x="5" y="37"/>
                    <a:pt x="4" y="38"/>
                    <a:pt x="4" y="38"/>
                  </a:cubicBezTo>
                  <a:cubicBezTo>
                    <a:pt x="4" y="37"/>
                    <a:pt x="4" y="37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36"/>
                    <a:pt x="1" y="37"/>
                    <a:pt x="0" y="38"/>
                  </a:cubicBezTo>
                  <a:cubicBezTo>
                    <a:pt x="1" y="36"/>
                    <a:pt x="2" y="33"/>
                    <a:pt x="3" y="31"/>
                  </a:cubicBezTo>
                  <a:cubicBezTo>
                    <a:pt x="5" y="28"/>
                    <a:pt x="6" y="27"/>
                    <a:pt x="11" y="24"/>
                  </a:cubicBezTo>
                  <a:cubicBezTo>
                    <a:pt x="14" y="22"/>
                    <a:pt x="15" y="22"/>
                    <a:pt x="19" y="20"/>
                  </a:cubicBezTo>
                  <a:cubicBezTo>
                    <a:pt x="20" y="19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9"/>
                    <a:pt x="20" y="20"/>
                    <a:pt x="20" y="19"/>
                  </a:cubicBezTo>
                  <a:cubicBezTo>
                    <a:pt x="19" y="18"/>
                    <a:pt x="22" y="15"/>
                    <a:pt x="23" y="15"/>
                  </a:cubicBezTo>
                  <a:cubicBezTo>
                    <a:pt x="24" y="14"/>
                    <a:pt x="24" y="15"/>
                    <a:pt x="26" y="15"/>
                  </a:cubicBezTo>
                  <a:cubicBezTo>
                    <a:pt x="26" y="15"/>
                    <a:pt x="27" y="14"/>
                    <a:pt x="28" y="14"/>
                  </a:cubicBezTo>
                  <a:cubicBezTo>
                    <a:pt x="28" y="14"/>
                    <a:pt x="28" y="16"/>
                    <a:pt x="27" y="17"/>
                  </a:cubicBezTo>
                  <a:cubicBezTo>
                    <a:pt x="27" y="17"/>
                    <a:pt x="26" y="19"/>
                    <a:pt x="26" y="18"/>
                  </a:cubicBezTo>
                  <a:cubicBezTo>
                    <a:pt x="27" y="18"/>
                    <a:pt x="28" y="17"/>
                    <a:pt x="29" y="16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9" y="12"/>
                    <a:pt x="31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4" y="11"/>
                    <a:pt x="34" y="9"/>
                    <a:pt x="34" y="9"/>
                  </a:cubicBezTo>
                  <a:cubicBezTo>
                    <a:pt x="35" y="9"/>
                    <a:pt x="35" y="10"/>
                    <a:pt x="36" y="9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7"/>
                    <a:pt x="38" y="7"/>
                  </a:cubicBezTo>
                  <a:cubicBezTo>
                    <a:pt x="40" y="4"/>
                    <a:pt x="43" y="2"/>
                    <a:pt x="46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8" y="3"/>
                    <a:pt x="50" y="3"/>
                    <a:pt x="51" y="2"/>
                  </a:cubicBezTo>
                  <a:cubicBezTo>
                    <a:pt x="52" y="2"/>
                    <a:pt x="54" y="1"/>
                    <a:pt x="56" y="0"/>
                  </a:cubicBezTo>
                  <a:cubicBezTo>
                    <a:pt x="56" y="0"/>
                    <a:pt x="57" y="1"/>
                    <a:pt x="58" y="1"/>
                  </a:cubicBezTo>
                  <a:cubicBezTo>
                    <a:pt x="59" y="0"/>
                    <a:pt x="59" y="1"/>
                    <a:pt x="61" y="1"/>
                  </a:cubicBezTo>
                  <a:cubicBezTo>
                    <a:pt x="61" y="1"/>
                    <a:pt x="61" y="3"/>
                    <a:pt x="61" y="3"/>
                  </a:cubicBezTo>
                  <a:cubicBezTo>
                    <a:pt x="57" y="4"/>
                    <a:pt x="60" y="6"/>
                    <a:pt x="56" y="9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57" y="12"/>
                    <a:pt x="56" y="12"/>
                    <a:pt x="56" y="13"/>
                  </a:cubicBezTo>
                  <a:cubicBezTo>
                    <a:pt x="52" y="13"/>
                    <a:pt x="52" y="15"/>
                    <a:pt x="50" y="16"/>
                  </a:cubicBezTo>
                  <a:cubicBezTo>
                    <a:pt x="46" y="19"/>
                    <a:pt x="48" y="22"/>
                    <a:pt x="45" y="22"/>
                  </a:cubicBezTo>
                  <a:cubicBezTo>
                    <a:pt x="44" y="22"/>
                    <a:pt x="43" y="21"/>
                    <a:pt x="43" y="18"/>
                  </a:cubicBezTo>
                  <a:cubicBezTo>
                    <a:pt x="43" y="18"/>
                    <a:pt x="44" y="17"/>
                    <a:pt x="44" y="17"/>
                  </a:cubicBezTo>
                  <a:cubicBezTo>
                    <a:pt x="44" y="14"/>
                    <a:pt x="45" y="15"/>
                    <a:pt x="45" y="13"/>
                  </a:cubicBezTo>
                  <a:cubicBezTo>
                    <a:pt x="45" y="12"/>
                    <a:pt x="45" y="11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8"/>
                    <a:pt x="45" y="8"/>
                  </a:cubicBezTo>
                  <a:cubicBezTo>
                    <a:pt x="44" y="8"/>
                    <a:pt x="43" y="8"/>
                    <a:pt x="42" y="8"/>
                  </a:cubicBezTo>
                  <a:cubicBezTo>
                    <a:pt x="42" y="8"/>
                    <a:pt x="42" y="6"/>
                    <a:pt x="42" y="6"/>
                  </a:cubicBezTo>
                  <a:cubicBezTo>
                    <a:pt x="40" y="7"/>
                    <a:pt x="38" y="9"/>
                    <a:pt x="37" y="11"/>
                  </a:cubicBezTo>
                  <a:cubicBezTo>
                    <a:pt x="36" y="12"/>
                    <a:pt x="38" y="11"/>
                    <a:pt x="38" y="11"/>
                  </a:cubicBezTo>
                  <a:cubicBezTo>
                    <a:pt x="38" y="12"/>
                    <a:pt x="38" y="13"/>
                    <a:pt x="38" y="13"/>
                  </a:cubicBezTo>
                  <a:cubicBezTo>
                    <a:pt x="38" y="13"/>
                    <a:pt x="39" y="13"/>
                    <a:pt x="39" y="13"/>
                  </a:cubicBezTo>
                  <a:cubicBezTo>
                    <a:pt x="40" y="13"/>
                    <a:pt x="40" y="14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7"/>
                    <a:pt x="40" y="18"/>
                    <a:pt x="39" y="18"/>
                  </a:cubicBezTo>
                  <a:cubicBezTo>
                    <a:pt x="39" y="18"/>
                    <a:pt x="39" y="17"/>
                    <a:pt x="38" y="18"/>
                  </a:cubicBezTo>
                  <a:cubicBezTo>
                    <a:pt x="38" y="18"/>
                    <a:pt x="38" y="19"/>
                    <a:pt x="38" y="20"/>
                  </a:cubicBezTo>
                  <a:cubicBezTo>
                    <a:pt x="38" y="21"/>
                    <a:pt x="37" y="20"/>
                    <a:pt x="37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5" y="22"/>
                  </a:cubicBezTo>
                  <a:cubicBezTo>
                    <a:pt x="35" y="22"/>
                    <a:pt x="35" y="21"/>
                    <a:pt x="35" y="20"/>
                  </a:cubicBezTo>
                  <a:cubicBezTo>
                    <a:pt x="34" y="19"/>
                    <a:pt x="35" y="20"/>
                    <a:pt x="34" y="20"/>
                  </a:cubicBezTo>
                  <a:cubicBezTo>
                    <a:pt x="34" y="20"/>
                    <a:pt x="33" y="21"/>
                    <a:pt x="33" y="20"/>
                  </a:cubicBezTo>
                  <a:cubicBezTo>
                    <a:pt x="33" y="18"/>
                    <a:pt x="33" y="19"/>
                    <a:pt x="35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2" y="19"/>
                    <a:pt x="32" y="18"/>
                    <a:pt x="32" y="19"/>
                  </a:cubicBezTo>
                  <a:cubicBezTo>
                    <a:pt x="31" y="20"/>
                    <a:pt x="32" y="21"/>
                    <a:pt x="32" y="21"/>
                  </a:cubicBezTo>
                  <a:cubicBezTo>
                    <a:pt x="31" y="22"/>
                    <a:pt x="30" y="21"/>
                    <a:pt x="29" y="22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6" y="23"/>
                    <a:pt x="25" y="25"/>
                    <a:pt x="24" y="26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9"/>
                    <a:pt x="27" y="30"/>
                    <a:pt x="27" y="31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8" y="28"/>
                    <a:pt x="30" y="28"/>
                    <a:pt x="31" y="22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4" y="21"/>
                    <a:pt x="34" y="21"/>
                    <a:pt x="35" y="24"/>
                  </a:cubicBezTo>
                  <a:cubicBezTo>
                    <a:pt x="35" y="25"/>
                    <a:pt x="36" y="22"/>
                    <a:pt x="37" y="22"/>
                  </a:cubicBezTo>
                  <a:cubicBezTo>
                    <a:pt x="37" y="23"/>
                    <a:pt x="37" y="25"/>
                    <a:pt x="37" y="26"/>
                  </a:cubicBezTo>
                  <a:cubicBezTo>
                    <a:pt x="37" y="27"/>
                    <a:pt x="38" y="27"/>
                    <a:pt x="38" y="28"/>
                  </a:cubicBezTo>
                  <a:cubicBezTo>
                    <a:pt x="38" y="29"/>
                    <a:pt x="37" y="31"/>
                    <a:pt x="37" y="32"/>
                  </a:cubicBezTo>
                  <a:cubicBezTo>
                    <a:pt x="37" y="33"/>
                    <a:pt x="38" y="32"/>
                    <a:pt x="38" y="32"/>
                  </a:cubicBezTo>
                  <a:cubicBezTo>
                    <a:pt x="39" y="33"/>
                    <a:pt x="39" y="34"/>
                    <a:pt x="38" y="34"/>
                  </a:cubicBezTo>
                  <a:cubicBezTo>
                    <a:pt x="37" y="35"/>
                    <a:pt x="36" y="36"/>
                    <a:pt x="35" y="35"/>
                  </a:cubicBezTo>
                  <a:cubicBezTo>
                    <a:pt x="34" y="34"/>
                    <a:pt x="36" y="33"/>
                    <a:pt x="36" y="32"/>
                  </a:cubicBezTo>
                  <a:cubicBezTo>
                    <a:pt x="35" y="31"/>
                    <a:pt x="34" y="31"/>
                    <a:pt x="33" y="32"/>
                  </a:cubicBezTo>
                  <a:cubicBezTo>
                    <a:pt x="32" y="33"/>
                    <a:pt x="32" y="35"/>
                    <a:pt x="32" y="36"/>
                  </a:cubicBezTo>
                  <a:cubicBezTo>
                    <a:pt x="33" y="36"/>
                    <a:pt x="34" y="35"/>
                    <a:pt x="34" y="36"/>
                  </a:cubicBezTo>
                  <a:cubicBezTo>
                    <a:pt x="34" y="39"/>
                    <a:pt x="32" y="39"/>
                    <a:pt x="31" y="39"/>
                  </a:cubicBezTo>
                  <a:cubicBezTo>
                    <a:pt x="31" y="39"/>
                    <a:pt x="30" y="38"/>
                    <a:pt x="30" y="39"/>
                  </a:cubicBezTo>
                  <a:cubicBezTo>
                    <a:pt x="28" y="41"/>
                    <a:pt x="26" y="43"/>
                    <a:pt x="24" y="45"/>
                  </a:cubicBezTo>
                  <a:cubicBezTo>
                    <a:pt x="24" y="45"/>
                    <a:pt x="24" y="46"/>
                    <a:pt x="23" y="48"/>
                  </a:cubicBezTo>
                  <a:cubicBezTo>
                    <a:pt x="23" y="49"/>
                    <a:pt x="22" y="49"/>
                    <a:pt x="22" y="49"/>
                  </a:cubicBezTo>
                  <a:cubicBezTo>
                    <a:pt x="21" y="51"/>
                    <a:pt x="21" y="51"/>
                    <a:pt x="20" y="53"/>
                  </a:cubicBezTo>
                  <a:cubicBezTo>
                    <a:pt x="19" y="54"/>
                    <a:pt x="19" y="55"/>
                    <a:pt x="20" y="55"/>
                  </a:cubicBezTo>
                  <a:cubicBezTo>
                    <a:pt x="20" y="56"/>
                    <a:pt x="21" y="55"/>
                    <a:pt x="22" y="55"/>
                  </a:cubicBezTo>
                  <a:cubicBezTo>
                    <a:pt x="22" y="56"/>
                    <a:pt x="21" y="58"/>
                    <a:pt x="21" y="58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20" y="58"/>
                    <a:pt x="20" y="57"/>
                    <a:pt x="20" y="56"/>
                  </a:cubicBezTo>
                  <a:cubicBezTo>
                    <a:pt x="20" y="56"/>
                    <a:pt x="20" y="57"/>
                    <a:pt x="19" y="57"/>
                  </a:cubicBezTo>
                  <a:cubicBezTo>
                    <a:pt x="16" y="58"/>
                    <a:pt x="20" y="55"/>
                    <a:pt x="17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4"/>
                    <a:pt x="16" y="54"/>
                    <a:pt x="15" y="54"/>
                  </a:cubicBezTo>
                  <a:cubicBezTo>
                    <a:pt x="12" y="55"/>
                    <a:pt x="10" y="55"/>
                    <a:pt x="10" y="62"/>
                  </a:cubicBezTo>
                  <a:cubicBezTo>
                    <a:pt x="10" y="63"/>
                    <a:pt x="11" y="64"/>
                    <a:pt x="12" y="64"/>
                  </a:cubicBezTo>
                  <a:cubicBezTo>
                    <a:pt x="12" y="64"/>
                    <a:pt x="13" y="63"/>
                    <a:pt x="13" y="62"/>
                  </a:cubicBezTo>
                  <a:cubicBezTo>
                    <a:pt x="14" y="62"/>
                    <a:pt x="13" y="61"/>
                    <a:pt x="14" y="61"/>
                  </a:cubicBezTo>
                  <a:cubicBezTo>
                    <a:pt x="15" y="61"/>
                    <a:pt x="15" y="60"/>
                    <a:pt x="15" y="61"/>
                  </a:cubicBezTo>
                  <a:cubicBezTo>
                    <a:pt x="15" y="61"/>
                    <a:pt x="15" y="62"/>
                    <a:pt x="15" y="62"/>
                  </a:cubicBezTo>
                  <a:cubicBezTo>
                    <a:pt x="15" y="64"/>
                    <a:pt x="14" y="64"/>
                    <a:pt x="14" y="66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7" y="66"/>
                    <a:pt x="16" y="68"/>
                    <a:pt x="16" y="69"/>
                  </a:cubicBezTo>
                  <a:cubicBezTo>
                    <a:pt x="16" y="70"/>
                    <a:pt x="16" y="71"/>
                    <a:pt x="17" y="72"/>
                  </a:cubicBezTo>
                  <a:cubicBezTo>
                    <a:pt x="19" y="72"/>
                    <a:pt x="20" y="68"/>
                    <a:pt x="22" y="70"/>
                  </a:cubicBezTo>
                  <a:cubicBezTo>
                    <a:pt x="24" y="71"/>
                    <a:pt x="26" y="71"/>
                    <a:pt x="28" y="70"/>
                  </a:cubicBezTo>
                  <a:cubicBezTo>
                    <a:pt x="29" y="70"/>
                    <a:pt x="29" y="68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9"/>
                    <a:pt x="28" y="71"/>
                    <a:pt x="29" y="73"/>
                  </a:cubicBezTo>
                  <a:cubicBezTo>
                    <a:pt x="29" y="74"/>
                    <a:pt x="30" y="75"/>
                    <a:pt x="31" y="76"/>
                  </a:cubicBezTo>
                  <a:cubicBezTo>
                    <a:pt x="32" y="76"/>
                    <a:pt x="33" y="76"/>
                    <a:pt x="34" y="76"/>
                  </a:cubicBezTo>
                  <a:cubicBezTo>
                    <a:pt x="38" y="79"/>
                    <a:pt x="36" y="81"/>
                    <a:pt x="41" y="85"/>
                  </a:cubicBezTo>
                  <a:cubicBezTo>
                    <a:pt x="43" y="86"/>
                    <a:pt x="43" y="87"/>
                    <a:pt x="43" y="89"/>
                  </a:cubicBezTo>
                  <a:cubicBezTo>
                    <a:pt x="43" y="90"/>
                    <a:pt x="43" y="90"/>
                    <a:pt x="43" y="91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2" y="94"/>
                    <a:pt x="42" y="94"/>
                    <a:pt x="42" y="95"/>
                  </a:cubicBezTo>
                  <a:cubicBezTo>
                    <a:pt x="41" y="98"/>
                    <a:pt x="43" y="102"/>
                    <a:pt x="41" y="106"/>
                  </a:cubicBezTo>
                  <a:cubicBezTo>
                    <a:pt x="40" y="107"/>
                    <a:pt x="39" y="106"/>
                    <a:pt x="38" y="107"/>
                  </a:cubicBezTo>
                  <a:cubicBezTo>
                    <a:pt x="38" y="108"/>
                    <a:pt x="38" y="109"/>
                    <a:pt x="38" y="110"/>
                  </a:cubicBezTo>
                  <a:cubicBezTo>
                    <a:pt x="38" y="112"/>
                    <a:pt x="37" y="114"/>
                    <a:pt x="37" y="115"/>
                  </a:cubicBezTo>
                  <a:cubicBezTo>
                    <a:pt x="37" y="116"/>
                    <a:pt x="37" y="117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5" y="119"/>
                    <a:pt x="36" y="119"/>
                    <a:pt x="36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4" y="119"/>
                    <a:pt x="34" y="120"/>
                  </a:cubicBezTo>
                  <a:cubicBezTo>
                    <a:pt x="33" y="120"/>
                    <a:pt x="34" y="121"/>
                    <a:pt x="34" y="122"/>
                  </a:cubicBezTo>
                  <a:cubicBezTo>
                    <a:pt x="34" y="122"/>
                    <a:pt x="33" y="122"/>
                    <a:pt x="33" y="122"/>
                  </a:cubicBezTo>
                  <a:cubicBezTo>
                    <a:pt x="33" y="123"/>
                    <a:pt x="33" y="125"/>
                    <a:pt x="34" y="126"/>
                  </a:cubicBezTo>
                  <a:cubicBezTo>
                    <a:pt x="34" y="127"/>
                    <a:pt x="34" y="128"/>
                    <a:pt x="34" y="128"/>
                  </a:cubicBezTo>
                  <a:close/>
                  <a:moveTo>
                    <a:pt x="132" y="85"/>
                  </a:moveTo>
                  <a:cubicBezTo>
                    <a:pt x="132" y="85"/>
                    <a:pt x="132" y="85"/>
                    <a:pt x="132" y="85"/>
                  </a:cubicBezTo>
                  <a:cubicBezTo>
                    <a:pt x="133" y="85"/>
                    <a:pt x="133" y="84"/>
                    <a:pt x="132" y="84"/>
                  </a:cubicBezTo>
                  <a:cubicBezTo>
                    <a:pt x="132" y="83"/>
                    <a:pt x="131" y="83"/>
                    <a:pt x="131" y="84"/>
                  </a:cubicBezTo>
                  <a:cubicBezTo>
                    <a:pt x="131" y="85"/>
                    <a:pt x="131" y="85"/>
                    <a:pt x="132" y="85"/>
                  </a:cubicBezTo>
                  <a:close/>
                  <a:moveTo>
                    <a:pt x="131" y="81"/>
                  </a:moveTo>
                  <a:cubicBezTo>
                    <a:pt x="131" y="81"/>
                    <a:pt x="130" y="82"/>
                    <a:pt x="131" y="82"/>
                  </a:cubicBezTo>
                  <a:cubicBezTo>
                    <a:pt x="131" y="82"/>
                    <a:pt x="132" y="82"/>
                    <a:pt x="132" y="82"/>
                  </a:cubicBezTo>
                  <a:cubicBezTo>
                    <a:pt x="132" y="81"/>
                    <a:pt x="133" y="79"/>
                    <a:pt x="132" y="79"/>
                  </a:cubicBezTo>
                  <a:cubicBezTo>
                    <a:pt x="131" y="78"/>
                    <a:pt x="131" y="79"/>
                    <a:pt x="131" y="81"/>
                  </a:cubicBezTo>
                  <a:close/>
                  <a:moveTo>
                    <a:pt x="126" y="84"/>
                  </a:moveTo>
                  <a:cubicBezTo>
                    <a:pt x="126" y="85"/>
                    <a:pt x="126" y="86"/>
                    <a:pt x="126" y="87"/>
                  </a:cubicBezTo>
                  <a:cubicBezTo>
                    <a:pt x="126" y="88"/>
                    <a:pt x="126" y="87"/>
                    <a:pt x="127" y="87"/>
                  </a:cubicBezTo>
                  <a:cubicBezTo>
                    <a:pt x="127" y="87"/>
                    <a:pt x="128" y="87"/>
                    <a:pt x="128" y="87"/>
                  </a:cubicBezTo>
                  <a:cubicBezTo>
                    <a:pt x="129" y="85"/>
                    <a:pt x="128" y="84"/>
                    <a:pt x="129" y="82"/>
                  </a:cubicBezTo>
                  <a:cubicBezTo>
                    <a:pt x="129" y="82"/>
                    <a:pt x="129" y="83"/>
                    <a:pt x="129" y="83"/>
                  </a:cubicBezTo>
                  <a:cubicBezTo>
                    <a:pt x="129" y="82"/>
                    <a:pt x="130" y="81"/>
                    <a:pt x="130" y="80"/>
                  </a:cubicBezTo>
                  <a:cubicBezTo>
                    <a:pt x="129" y="80"/>
                    <a:pt x="128" y="80"/>
                    <a:pt x="127" y="81"/>
                  </a:cubicBezTo>
                  <a:cubicBezTo>
                    <a:pt x="126" y="81"/>
                    <a:pt x="126" y="83"/>
                    <a:pt x="126" y="84"/>
                  </a:cubicBezTo>
                  <a:close/>
                  <a:moveTo>
                    <a:pt x="136" y="83"/>
                  </a:moveTo>
                  <a:cubicBezTo>
                    <a:pt x="137" y="82"/>
                    <a:pt x="138" y="83"/>
                    <a:pt x="137" y="85"/>
                  </a:cubicBezTo>
                  <a:cubicBezTo>
                    <a:pt x="135" y="86"/>
                    <a:pt x="135" y="84"/>
                    <a:pt x="136" y="83"/>
                  </a:cubicBezTo>
                  <a:close/>
                  <a:moveTo>
                    <a:pt x="122" y="85"/>
                  </a:moveTo>
                  <a:cubicBezTo>
                    <a:pt x="122" y="85"/>
                    <a:pt x="122" y="84"/>
                    <a:pt x="122" y="84"/>
                  </a:cubicBezTo>
                  <a:cubicBezTo>
                    <a:pt x="122" y="82"/>
                    <a:pt x="122" y="81"/>
                    <a:pt x="123" y="81"/>
                  </a:cubicBezTo>
                  <a:cubicBezTo>
                    <a:pt x="124" y="82"/>
                    <a:pt x="124" y="84"/>
                    <a:pt x="123" y="84"/>
                  </a:cubicBezTo>
                  <a:cubicBezTo>
                    <a:pt x="123" y="85"/>
                    <a:pt x="122" y="85"/>
                    <a:pt x="122" y="85"/>
                  </a:cubicBezTo>
                  <a:close/>
                  <a:moveTo>
                    <a:pt x="123" y="79"/>
                  </a:moveTo>
                  <a:cubicBezTo>
                    <a:pt x="122" y="80"/>
                    <a:pt x="121" y="80"/>
                    <a:pt x="121" y="81"/>
                  </a:cubicBezTo>
                  <a:cubicBezTo>
                    <a:pt x="120" y="84"/>
                    <a:pt x="121" y="85"/>
                    <a:pt x="122" y="86"/>
                  </a:cubicBezTo>
                  <a:cubicBezTo>
                    <a:pt x="123" y="86"/>
                    <a:pt x="124" y="87"/>
                    <a:pt x="124" y="86"/>
                  </a:cubicBezTo>
                  <a:cubicBezTo>
                    <a:pt x="125" y="86"/>
                    <a:pt x="126" y="82"/>
                    <a:pt x="126" y="81"/>
                  </a:cubicBezTo>
                  <a:cubicBezTo>
                    <a:pt x="126" y="79"/>
                    <a:pt x="126" y="81"/>
                    <a:pt x="126" y="80"/>
                  </a:cubicBezTo>
                  <a:cubicBezTo>
                    <a:pt x="126" y="79"/>
                    <a:pt x="127" y="78"/>
                    <a:pt x="127" y="78"/>
                  </a:cubicBezTo>
                  <a:cubicBezTo>
                    <a:pt x="127" y="77"/>
                    <a:pt x="126" y="76"/>
                    <a:pt x="126" y="76"/>
                  </a:cubicBezTo>
                  <a:cubicBezTo>
                    <a:pt x="126" y="75"/>
                    <a:pt x="125" y="75"/>
                    <a:pt x="125" y="76"/>
                  </a:cubicBezTo>
                  <a:cubicBezTo>
                    <a:pt x="124" y="77"/>
                    <a:pt x="124" y="78"/>
                    <a:pt x="123" y="79"/>
                  </a:cubicBezTo>
                  <a:cubicBezTo>
                    <a:pt x="123" y="79"/>
                    <a:pt x="123" y="79"/>
                    <a:pt x="123" y="79"/>
                  </a:cubicBezTo>
                  <a:close/>
                  <a:moveTo>
                    <a:pt x="55" y="18"/>
                  </a:moveTo>
                  <a:cubicBezTo>
                    <a:pt x="55" y="19"/>
                    <a:pt x="56" y="18"/>
                    <a:pt x="57" y="18"/>
                  </a:cubicBezTo>
                  <a:cubicBezTo>
                    <a:pt x="57" y="18"/>
                    <a:pt x="59" y="17"/>
                    <a:pt x="59" y="16"/>
                  </a:cubicBezTo>
                  <a:cubicBezTo>
                    <a:pt x="59" y="15"/>
                    <a:pt x="59" y="14"/>
                    <a:pt x="58" y="14"/>
                  </a:cubicBezTo>
                  <a:cubicBezTo>
                    <a:pt x="58" y="15"/>
                    <a:pt x="57" y="15"/>
                    <a:pt x="57" y="15"/>
                  </a:cubicBezTo>
                  <a:cubicBezTo>
                    <a:pt x="56" y="15"/>
                    <a:pt x="55" y="15"/>
                    <a:pt x="55" y="18"/>
                  </a:cubicBezTo>
                  <a:close/>
                  <a:moveTo>
                    <a:pt x="24" y="17"/>
                  </a:move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7"/>
                    <a:pt x="25" y="18"/>
                  </a:cubicBezTo>
                  <a:cubicBezTo>
                    <a:pt x="25" y="19"/>
                    <a:pt x="24" y="20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lose/>
                  <a:moveTo>
                    <a:pt x="30" y="69"/>
                  </a:moveTo>
                  <a:cubicBezTo>
                    <a:pt x="30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9" y="68"/>
                    <a:pt x="29" y="69"/>
                    <a:pt x="30" y="69"/>
                  </a:cubicBezTo>
                  <a:close/>
                  <a:moveTo>
                    <a:pt x="22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58"/>
                    <a:pt x="22" y="58"/>
                    <a:pt x="22" y="57"/>
                  </a:cubicBezTo>
                  <a:cubicBezTo>
                    <a:pt x="22" y="57"/>
                    <a:pt x="22" y="57"/>
                    <a:pt x="21" y="57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0"/>
                    <a:pt x="22" y="59"/>
                  </a:cubicBezTo>
                  <a:close/>
                  <a:moveTo>
                    <a:pt x="21" y="65"/>
                  </a:moveTo>
                  <a:cubicBezTo>
                    <a:pt x="22" y="63"/>
                    <a:pt x="20" y="61"/>
                    <a:pt x="19" y="63"/>
                  </a:cubicBezTo>
                  <a:cubicBezTo>
                    <a:pt x="18" y="65"/>
                    <a:pt x="20" y="66"/>
                    <a:pt x="21" y="65"/>
                  </a:cubicBezTo>
                  <a:close/>
                  <a:moveTo>
                    <a:pt x="29" y="67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9" y="66"/>
                    <a:pt x="29" y="65"/>
                    <a:pt x="29" y="64"/>
                  </a:cubicBezTo>
                  <a:cubicBezTo>
                    <a:pt x="29" y="63"/>
                    <a:pt x="28" y="64"/>
                    <a:pt x="28" y="64"/>
                  </a:cubicBezTo>
                  <a:cubicBezTo>
                    <a:pt x="28" y="64"/>
                    <a:pt x="28" y="63"/>
                    <a:pt x="28" y="63"/>
                  </a:cubicBezTo>
                  <a:cubicBezTo>
                    <a:pt x="28" y="63"/>
                    <a:pt x="27" y="62"/>
                    <a:pt x="27" y="63"/>
                  </a:cubicBezTo>
                  <a:cubicBezTo>
                    <a:pt x="27" y="63"/>
                    <a:pt x="27" y="64"/>
                    <a:pt x="27" y="65"/>
                  </a:cubicBezTo>
                  <a:cubicBezTo>
                    <a:pt x="28" y="66"/>
                    <a:pt x="28" y="66"/>
                    <a:pt x="29" y="67"/>
                  </a:cubicBezTo>
                  <a:close/>
                  <a:moveTo>
                    <a:pt x="26" y="63"/>
                  </a:moveTo>
                  <a:cubicBezTo>
                    <a:pt x="25" y="63"/>
                    <a:pt x="25" y="62"/>
                    <a:pt x="24" y="62"/>
                  </a:cubicBezTo>
                  <a:cubicBezTo>
                    <a:pt x="24" y="62"/>
                    <a:pt x="24" y="62"/>
                    <a:pt x="23" y="62"/>
                  </a:cubicBezTo>
                  <a:cubicBezTo>
                    <a:pt x="23" y="62"/>
                    <a:pt x="23" y="62"/>
                    <a:pt x="22" y="62"/>
                  </a:cubicBezTo>
                  <a:cubicBezTo>
                    <a:pt x="22" y="62"/>
                    <a:pt x="23" y="63"/>
                    <a:pt x="22" y="63"/>
                  </a:cubicBezTo>
                  <a:cubicBezTo>
                    <a:pt x="22" y="63"/>
                    <a:pt x="22" y="63"/>
                    <a:pt x="21" y="63"/>
                  </a:cubicBezTo>
                  <a:cubicBezTo>
                    <a:pt x="21" y="63"/>
                    <a:pt x="21" y="64"/>
                    <a:pt x="21" y="64"/>
                  </a:cubicBezTo>
                  <a:cubicBezTo>
                    <a:pt x="22" y="64"/>
                    <a:pt x="23" y="64"/>
                    <a:pt x="24" y="64"/>
                  </a:cubicBezTo>
                  <a:cubicBezTo>
                    <a:pt x="25" y="64"/>
                    <a:pt x="26" y="65"/>
                    <a:pt x="27" y="64"/>
                  </a:cubicBezTo>
                  <a:cubicBezTo>
                    <a:pt x="27" y="64"/>
                    <a:pt x="27" y="63"/>
                    <a:pt x="27" y="63"/>
                  </a:cubicBezTo>
                  <a:cubicBezTo>
                    <a:pt x="26" y="62"/>
                    <a:pt x="26" y="63"/>
                    <a:pt x="26" y="63"/>
                  </a:cubicBezTo>
                  <a:close/>
                  <a:moveTo>
                    <a:pt x="22" y="60"/>
                  </a:moveTo>
                  <a:cubicBezTo>
                    <a:pt x="22" y="60"/>
                    <a:pt x="23" y="60"/>
                    <a:pt x="22" y="60"/>
                  </a:cubicBezTo>
                  <a:cubicBezTo>
                    <a:pt x="21" y="60"/>
                    <a:pt x="22" y="60"/>
                    <a:pt x="21" y="61"/>
                  </a:cubicBezTo>
                  <a:cubicBezTo>
                    <a:pt x="21" y="61"/>
                    <a:pt x="20" y="59"/>
                    <a:pt x="18" y="59"/>
                  </a:cubicBezTo>
                  <a:cubicBezTo>
                    <a:pt x="17" y="59"/>
                    <a:pt x="17" y="59"/>
                    <a:pt x="16" y="60"/>
                  </a:cubicBezTo>
                  <a:cubicBezTo>
                    <a:pt x="16" y="60"/>
                    <a:pt x="16" y="61"/>
                    <a:pt x="16" y="61"/>
                  </a:cubicBezTo>
                  <a:cubicBezTo>
                    <a:pt x="17" y="61"/>
                    <a:pt x="17" y="61"/>
                    <a:pt x="18" y="61"/>
                  </a:cubicBezTo>
                  <a:cubicBezTo>
                    <a:pt x="19" y="61"/>
                    <a:pt x="19" y="62"/>
                    <a:pt x="21" y="62"/>
                  </a:cubicBezTo>
                  <a:cubicBezTo>
                    <a:pt x="22" y="62"/>
                    <a:pt x="22" y="61"/>
                    <a:pt x="22" y="60"/>
                  </a:cubicBezTo>
                  <a:close/>
                  <a:moveTo>
                    <a:pt x="32" y="14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2" y="14"/>
                  </a:cubicBez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50"/>
                    <a:pt x="80" y="50"/>
                    <a:pt x="79" y="50"/>
                  </a:cubicBezTo>
                  <a:cubicBezTo>
                    <a:pt x="77" y="50"/>
                    <a:pt x="75" y="48"/>
                    <a:pt x="72" y="48"/>
                  </a:cubicBezTo>
                  <a:cubicBezTo>
                    <a:pt x="72" y="48"/>
                    <a:pt x="73" y="50"/>
                    <a:pt x="72" y="50"/>
                  </a:cubicBezTo>
                  <a:cubicBezTo>
                    <a:pt x="72" y="51"/>
                    <a:pt x="71" y="50"/>
                    <a:pt x="71" y="50"/>
                  </a:cubicBezTo>
                  <a:cubicBezTo>
                    <a:pt x="70" y="49"/>
                    <a:pt x="69" y="48"/>
                    <a:pt x="68" y="47"/>
                  </a:cubicBezTo>
                  <a:cubicBezTo>
                    <a:pt x="68" y="46"/>
                    <a:pt x="69" y="45"/>
                    <a:pt x="68" y="44"/>
                  </a:cubicBezTo>
                  <a:cubicBezTo>
                    <a:pt x="66" y="44"/>
                    <a:pt x="64" y="44"/>
                    <a:pt x="62" y="44"/>
                  </a:cubicBezTo>
                  <a:cubicBezTo>
                    <a:pt x="62" y="44"/>
                    <a:pt x="62" y="46"/>
                    <a:pt x="62" y="46"/>
                  </a:cubicBezTo>
                  <a:cubicBezTo>
                    <a:pt x="61" y="46"/>
                    <a:pt x="60" y="46"/>
                    <a:pt x="60" y="45"/>
                  </a:cubicBezTo>
                  <a:cubicBezTo>
                    <a:pt x="60" y="45"/>
                    <a:pt x="60" y="45"/>
                    <a:pt x="61" y="45"/>
                  </a:cubicBezTo>
                  <a:cubicBezTo>
                    <a:pt x="61" y="45"/>
                    <a:pt x="62" y="45"/>
                    <a:pt x="62" y="45"/>
                  </a:cubicBezTo>
                  <a:cubicBezTo>
                    <a:pt x="62" y="44"/>
                    <a:pt x="62" y="44"/>
                    <a:pt x="62" y="43"/>
                  </a:cubicBezTo>
                  <a:cubicBezTo>
                    <a:pt x="63" y="43"/>
                    <a:pt x="62" y="42"/>
                    <a:pt x="62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4" y="39"/>
                    <a:pt x="64" y="38"/>
                  </a:cubicBezTo>
                  <a:cubicBezTo>
                    <a:pt x="65" y="37"/>
                    <a:pt x="65" y="38"/>
                    <a:pt x="65" y="38"/>
                  </a:cubicBezTo>
                  <a:cubicBezTo>
                    <a:pt x="66" y="38"/>
                    <a:pt x="67" y="37"/>
                    <a:pt x="67" y="38"/>
                  </a:cubicBezTo>
                  <a:cubicBezTo>
                    <a:pt x="67" y="39"/>
                    <a:pt x="67" y="40"/>
                    <a:pt x="67" y="41"/>
                  </a:cubicBezTo>
                  <a:cubicBezTo>
                    <a:pt x="67" y="41"/>
                    <a:pt x="66" y="42"/>
                    <a:pt x="67" y="43"/>
                  </a:cubicBezTo>
                  <a:cubicBezTo>
                    <a:pt x="67" y="43"/>
                    <a:pt x="67" y="43"/>
                    <a:pt x="68" y="43"/>
                  </a:cubicBezTo>
                  <a:cubicBezTo>
                    <a:pt x="68" y="42"/>
                    <a:pt x="68" y="41"/>
                    <a:pt x="68" y="40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8" y="38"/>
                    <a:pt x="68" y="39"/>
                    <a:pt x="68" y="39"/>
                  </a:cubicBezTo>
                  <a:cubicBezTo>
                    <a:pt x="69" y="40"/>
                    <a:pt x="69" y="40"/>
                    <a:pt x="70" y="41"/>
                  </a:cubicBezTo>
                  <a:cubicBezTo>
                    <a:pt x="70" y="41"/>
                    <a:pt x="70" y="42"/>
                    <a:pt x="70" y="43"/>
                  </a:cubicBezTo>
                  <a:cubicBezTo>
                    <a:pt x="70" y="43"/>
                    <a:pt x="70" y="44"/>
                    <a:pt x="70" y="44"/>
                  </a:cubicBezTo>
                  <a:cubicBezTo>
                    <a:pt x="71" y="44"/>
                    <a:pt x="72" y="42"/>
                    <a:pt x="71" y="40"/>
                  </a:cubicBezTo>
                  <a:cubicBezTo>
                    <a:pt x="70" y="39"/>
                    <a:pt x="70" y="40"/>
                    <a:pt x="70" y="38"/>
                  </a:cubicBezTo>
                  <a:cubicBezTo>
                    <a:pt x="70" y="37"/>
                    <a:pt x="71" y="38"/>
                    <a:pt x="72" y="39"/>
                  </a:cubicBezTo>
                  <a:cubicBezTo>
                    <a:pt x="72" y="39"/>
                    <a:pt x="71" y="39"/>
                    <a:pt x="72" y="40"/>
                  </a:cubicBezTo>
                  <a:cubicBezTo>
                    <a:pt x="72" y="42"/>
                    <a:pt x="72" y="46"/>
                    <a:pt x="74" y="45"/>
                  </a:cubicBezTo>
                  <a:cubicBezTo>
                    <a:pt x="75" y="45"/>
                    <a:pt x="74" y="44"/>
                    <a:pt x="74" y="43"/>
                  </a:cubicBezTo>
                  <a:cubicBezTo>
                    <a:pt x="75" y="41"/>
                    <a:pt x="75" y="41"/>
                    <a:pt x="75" y="42"/>
                  </a:cubicBezTo>
                  <a:cubicBezTo>
                    <a:pt x="76" y="43"/>
                    <a:pt x="77" y="45"/>
                    <a:pt x="76" y="46"/>
                  </a:cubicBezTo>
                  <a:cubicBezTo>
                    <a:pt x="76" y="47"/>
                    <a:pt x="75" y="45"/>
                    <a:pt x="74" y="46"/>
                  </a:cubicBezTo>
                  <a:cubicBezTo>
                    <a:pt x="74" y="46"/>
                    <a:pt x="74" y="47"/>
                    <a:pt x="74" y="47"/>
                  </a:cubicBezTo>
                  <a:cubicBezTo>
                    <a:pt x="74" y="47"/>
                    <a:pt x="75" y="47"/>
                    <a:pt x="75" y="47"/>
                  </a:cubicBezTo>
                  <a:cubicBezTo>
                    <a:pt x="77" y="47"/>
                    <a:pt x="76" y="46"/>
                    <a:pt x="78" y="46"/>
                  </a:cubicBezTo>
                  <a:cubicBezTo>
                    <a:pt x="78" y="46"/>
                    <a:pt x="78" y="46"/>
                    <a:pt x="79" y="46"/>
                  </a:cubicBezTo>
                  <a:cubicBezTo>
                    <a:pt x="79" y="46"/>
                    <a:pt x="78" y="47"/>
                    <a:pt x="79" y="47"/>
                  </a:cubicBezTo>
                  <a:cubicBezTo>
                    <a:pt x="79" y="47"/>
                    <a:pt x="80" y="47"/>
                    <a:pt x="80" y="47"/>
                  </a:cubicBezTo>
                  <a:close/>
                  <a:moveTo>
                    <a:pt x="91" y="58"/>
                  </a:moveTo>
                  <a:cubicBezTo>
                    <a:pt x="91" y="58"/>
                    <a:pt x="91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7"/>
                    <a:pt x="90" y="57"/>
                  </a:cubicBezTo>
                  <a:cubicBezTo>
                    <a:pt x="89" y="55"/>
                    <a:pt x="87" y="54"/>
                    <a:pt x="88" y="53"/>
                  </a:cubicBezTo>
                  <a:cubicBezTo>
                    <a:pt x="89" y="51"/>
                    <a:pt x="89" y="56"/>
                    <a:pt x="91" y="57"/>
                  </a:cubicBezTo>
                  <a:cubicBezTo>
                    <a:pt x="91" y="57"/>
                    <a:pt x="91" y="57"/>
                    <a:pt x="91" y="58"/>
                  </a:cubicBezTo>
                  <a:close/>
                  <a:moveTo>
                    <a:pt x="87" y="98"/>
                  </a:moveTo>
                  <a:cubicBezTo>
                    <a:pt x="86" y="99"/>
                    <a:pt x="85" y="99"/>
                    <a:pt x="85" y="101"/>
                  </a:cubicBezTo>
                  <a:cubicBezTo>
                    <a:pt x="85" y="102"/>
                    <a:pt x="85" y="103"/>
                    <a:pt x="85" y="105"/>
                  </a:cubicBezTo>
                  <a:cubicBezTo>
                    <a:pt x="85" y="105"/>
                    <a:pt x="85" y="105"/>
                    <a:pt x="85" y="106"/>
                  </a:cubicBezTo>
                  <a:cubicBezTo>
                    <a:pt x="85" y="107"/>
                    <a:pt x="84" y="109"/>
                    <a:pt x="84" y="111"/>
                  </a:cubicBezTo>
                  <a:cubicBezTo>
                    <a:pt x="85" y="111"/>
                    <a:pt x="86" y="112"/>
                    <a:pt x="86" y="111"/>
                  </a:cubicBezTo>
                  <a:cubicBezTo>
                    <a:pt x="87" y="110"/>
                    <a:pt x="87" y="108"/>
                    <a:pt x="88" y="106"/>
                  </a:cubicBezTo>
                  <a:cubicBezTo>
                    <a:pt x="88" y="103"/>
                    <a:pt x="89" y="102"/>
                    <a:pt x="89" y="99"/>
                  </a:cubicBezTo>
                  <a:cubicBezTo>
                    <a:pt x="89" y="97"/>
                    <a:pt x="89" y="97"/>
                    <a:pt x="88" y="96"/>
                  </a:cubicBezTo>
                  <a:cubicBezTo>
                    <a:pt x="88" y="96"/>
                    <a:pt x="87" y="98"/>
                    <a:pt x="87" y="98"/>
                  </a:cubicBezTo>
                  <a:close/>
                  <a:moveTo>
                    <a:pt x="130" y="73"/>
                  </a:moveTo>
                  <a:cubicBezTo>
                    <a:pt x="129" y="73"/>
                    <a:pt x="129" y="73"/>
                    <a:pt x="129" y="73"/>
                  </a:cubicBezTo>
                  <a:cubicBezTo>
                    <a:pt x="129" y="73"/>
                    <a:pt x="129" y="75"/>
                    <a:pt x="128" y="75"/>
                  </a:cubicBezTo>
                  <a:cubicBezTo>
                    <a:pt x="128" y="75"/>
                    <a:pt x="128" y="73"/>
                    <a:pt x="128" y="73"/>
                  </a:cubicBezTo>
                  <a:cubicBezTo>
                    <a:pt x="128" y="74"/>
                    <a:pt x="128" y="75"/>
                    <a:pt x="128" y="76"/>
                  </a:cubicBezTo>
                  <a:cubicBezTo>
                    <a:pt x="128" y="76"/>
                    <a:pt x="129" y="76"/>
                    <a:pt x="129" y="76"/>
                  </a:cubicBezTo>
                  <a:cubicBezTo>
                    <a:pt x="129" y="76"/>
                    <a:pt x="129" y="77"/>
                    <a:pt x="129" y="77"/>
                  </a:cubicBezTo>
                  <a:cubicBezTo>
                    <a:pt x="129" y="77"/>
                    <a:pt x="130" y="77"/>
                    <a:pt x="130" y="77"/>
                  </a:cubicBezTo>
                  <a:cubicBezTo>
                    <a:pt x="132" y="77"/>
                    <a:pt x="131" y="73"/>
                    <a:pt x="130" y="73"/>
                  </a:cubicBezTo>
                  <a:cubicBezTo>
                    <a:pt x="130" y="73"/>
                    <a:pt x="130" y="73"/>
                    <a:pt x="130" y="73"/>
                  </a:cubicBezTo>
                  <a:close/>
                  <a:moveTo>
                    <a:pt x="125" y="75"/>
                  </a:moveTo>
                  <a:cubicBezTo>
                    <a:pt x="125" y="75"/>
                    <a:pt x="126" y="75"/>
                    <a:pt x="126" y="75"/>
                  </a:cubicBezTo>
                  <a:cubicBezTo>
                    <a:pt x="127" y="74"/>
                    <a:pt x="126" y="74"/>
                    <a:pt x="126" y="74"/>
                  </a:cubicBezTo>
                  <a:cubicBezTo>
                    <a:pt x="127" y="73"/>
                    <a:pt x="127" y="74"/>
                    <a:pt x="127" y="74"/>
                  </a:cubicBezTo>
                  <a:cubicBezTo>
                    <a:pt x="127" y="73"/>
                    <a:pt x="127" y="73"/>
                    <a:pt x="128" y="73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9" y="71"/>
                    <a:pt x="129" y="72"/>
                  </a:cubicBezTo>
                  <a:cubicBezTo>
                    <a:pt x="129" y="72"/>
                    <a:pt x="128" y="73"/>
                    <a:pt x="128" y="73"/>
                  </a:cubicBezTo>
                  <a:cubicBezTo>
                    <a:pt x="129" y="73"/>
                    <a:pt x="129" y="72"/>
                    <a:pt x="129" y="72"/>
                  </a:cubicBezTo>
                  <a:cubicBezTo>
                    <a:pt x="130" y="72"/>
                    <a:pt x="130" y="71"/>
                    <a:pt x="130" y="71"/>
                  </a:cubicBezTo>
                  <a:cubicBezTo>
                    <a:pt x="130" y="71"/>
                    <a:pt x="129" y="71"/>
                    <a:pt x="129" y="71"/>
                  </a:cubicBezTo>
                  <a:cubicBezTo>
                    <a:pt x="129" y="71"/>
                    <a:pt x="129" y="70"/>
                    <a:pt x="129" y="69"/>
                  </a:cubicBezTo>
                  <a:cubicBezTo>
                    <a:pt x="129" y="69"/>
                    <a:pt x="128" y="70"/>
                    <a:pt x="128" y="69"/>
                  </a:cubicBezTo>
                  <a:cubicBezTo>
                    <a:pt x="128" y="68"/>
                    <a:pt x="128" y="67"/>
                    <a:pt x="128" y="66"/>
                  </a:cubicBezTo>
                  <a:cubicBezTo>
                    <a:pt x="128" y="65"/>
                    <a:pt x="127" y="65"/>
                    <a:pt x="127" y="66"/>
                  </a:cubicBezTo>
                  <a:cubicBezTo>
                    <a:pt x="126" y="68"/>
                    <a:pt x="126" y="67"/>
                    <a:pt x="126" y="69"/>
                  </a:cubicBezTo>
                  <a:cubicBezTo>
                    <a:pt x="126" y="69"/>
                    <a:pt x="127" y="72"/>
                    <a:pt x="127" y="72"/>
                  </a:cubicBezTo>
                  <a:cubicBezTo>
                    <a:pt x="126" y="73"/>
                    <a:pt x="125" y="72"/>
                    <a:pt x="125" y="75"/>
                  </a:cubicBezTo>
                  <a:close/>
                  <a:moveTo>
                    <a:pt x="127" y="60"/>
                  </a:move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6" y="59"/>
                    <a:pt x="126" y="59"/>
                  </a:cubicBezTo>
                  <a:cubicBezTo>
                    <a:pt x="126" y="60"/>
                    <a:pt x="126" y="61"/>
                    <a:pt x="126" y="61"/>
                  </a:cubicBezTo>
                  <a:cubicBezTo>
                    <a:pt x="126" y="62"/>
                    <a:pt x="125" y="62"/>
                    <a:pt x="126" y="63"/>
                  </a:cubicBezTo>
                  <a:cubicBezTo>
                    <a:pt x="126" y="63"/>
                    <a:pt x="127" y="63"/>
                    <a:pt x="127" y="63"/>
                  </a:cubicBezTo>
                  <a:cubicBezTo>
                    <a:pt x="127" y="63"/>
                    <a:pt x="127" y="62"/>
                    <a:pt x="127" y="61"/>
                  </a:cubicBezTo>
                  <a:cubicBezTo>
                    <a:pt x="127" y="61"/>
                    <a:pt x="127" y="61"/>
                    <a:pt x="127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82"/>
            <p:cNvSpPr>
              <a:spLocks/>
            </p:cNvSpPr>
            <p:nvPr/>
          </p:nvSpPr>
          <p:spPr bwMode="auto">
            <a:xfrm>
              <a:off x="11421531" y="1504046"/>
              <a:ext cx="85301" cy="141879"/>
            </a:xfrm>
            <a:custGeom>
              <a:avLst/>
              <a:gdLst>
                <a:gd name="T0" fmla="*/ 4 w 45"/>
                <a:gd name="T1" fmla="*/ 46 h 75"/>
                <a:gd name="T2" fmla="*/ 4 w 45"/>
                <a:gd name="T3" fmla="*/ 40 h 75"/>
                <a:gd name="T4" fmla="*/ 9 w 45"/>
                <a:gd name="T5" fmla="*/ 40 h 75"/>
                <a:gd name="T6" fmla="*/ 6 w 45"/>
                <a:gd name="T7" fmla="*/ 30 h 75"/>
                <a:gd name="T8" fmla="*/ 12 w 45"/>
                <a:gd name="T9" fmla="*/ 11 h 75"/>
                <a:gd name="T10" fmla="*/ 45 w 45"/>
                <a:gd name="T11" fmla="*/ 11 h 75"/>
                <a:gd name="T12" fmla="*/ 41 w 45"/>
                <a:gd name="T13" fmla="*/ 19 h 75"/>
                <a:gd name="T14" fmla="*/ 27 w 45"/>
                <a:gd name="T15" fmla="*/ 13 h 75"/>
                <a:gd name="T16" fmla="*/ 15 w 45"/>
                <a:gd name="T17" fmla="*/ 29 h 75"/>
                <a:gd name="T18" fmla="*/ 18 w 45"/>
                <a:gd name="T19" fmla="*/ 39 h 75"/>
                <a:gd name="T20" fmla="*/ 19 w 45"/>
                <a:gd name="T21" fmla="*/ 40 h 75"/>
                <a:gd name="T22" fmla="*/ 31 w 45"/>
                <a:gd name="T23" fmla="*/ 40 h 75"/>
                <a:gd name="T24" fmla="*/ 31 w 45"/>
                <a:gd name="T25" fmla="*/ 46 h 75"/>
                <a:gd name="T26" fmla="*/ 21 w 45"/>
                <a:gd name="T27" fmla="*/ 46 h 75"/>
                <a:gd name="T28" fmla="*/ 23 w 45"/>
                <a:gd name="T29" fmla="*/ 51 h 75"/>
                <a:gd name="T30" fmla="*/ 17 w 45"/>
                <a:gd name="T31" fmla="*/ 69 h 75"/>
                <a:gd name="T32" fmla="*/ 38 w 45"/>
                <a:gd name="T33" fmla="*/ 69 h 75"/>
                <a:gd name="T34" fmla="*/ 38 w 45"/>
                <a:gd name="T35" fmla="*/ 75 h 75"/>
                <a:gd name="T36" fmla="*/ 0 w 45"/>
                <a:gd name="T37" fmla="*/ 75 h 75"/>
                <a:gd name="T38" fmla="*/ 0 w 45"/>
                <a:gd name="T39" fmla="*/ 69 h 75"/>
                <a:gd name="T40" fmla="*/ 3 w 45"/>
                <a:gd name="T41" fmla="*/ 69 h 75"/>
                <a:gd name="T42" fmla="*/ 14 w 45"/>
                <a:gd name="T43" fmla="*/ 53 h 75"/>
                <a:gd name="T44" fmla="*/ 12 w 45"/>
                <a:gd name="T45" fmla="*/ 46 h 75"/>
                <a:gd name="T46" fmla="*/ 4 w 45"/>
                <a:gd name="T47" fmla="*/ 4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5">
                  <a:moveTo>
                    <a:pt x="4" y="46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7" y="37"/>
                    <a:pt x="6" y="34"/>
                    <a:pt x="6" y="30"/>
                  </a:cubicBezTo>
                  <a:cubicBezTo>
                    <a:pt x="5" y="23"/>
                    <a:pt x="7" y="16"/>
                    <a:pt x="12" y="11"/>
                  </a:cubicBezTo>
                  <a:cubicBezTo>
                    <a:pt x="22" y="0"/>
                    <a:pt x="39" y="5"/>
                    <a:pt x="45" y="11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7" y="14"/>
                    <a:pt x="34" y="13"/>
                    <a:pt x="27" y="13"/>
                  </a:cubicBezTo>
                  <a:cubicBezTo>
                    <a:pt x="19" y="13"/>
                    <a:pt x="14" y="19"/>
                    <a:pt x="15" y="29"/>
                  </a:cubicBezTo>
                  <a:cubicBezTo>
                    <a:pt x="15" y="32"/>
                    <a:pt x="17" y="36"/>
                    <a:pt x="18" y="39"/>
                  </a:cubicBezTo>
                  <a:cubicBezTo>
                    <a:pt x="18" y="39"/>
                    <a:pt x="18" y="40"/>
                    <a:pt x="1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8"/>
                    <a:pt x="22" y="49"/>
                    <a:pt x="23" y="51"/>
                  </a:cubicBezTo>
                  <a:cubicBezTo>
                    <a:pt x="24" y="57"/>
                    <a:pt x="22" y="65"/>
                    <a:pt x="17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0" y="66"/>
                    <a:pt x="16" y="62"/>
                    <a:pt x="14" y="53"/>
                  </a:cubicBezTo>
                  <a:cubicBezTo>
                    <a:pt x="14" y="51"/>
                    <a:pt x="13" y="49"/>
                    <a:pt x="12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83"/>
            <p:cNvSpPr>
              <a:spLocks/>
            </p:cNvSpPr>
            <p:nvPr/>
          </p:nvSpPr>
          <p:spPr bwMode="auto">
            <a:xfrm>
              <a:off x="11527722" y="1430060"/>
              <a:ext cx="120988" cy="132304"/>
            </a:xfrm>
            <a:custGeom>
              <a:avLst/>
              <a:gdLst>
                <a:gd name="T0" fmla="*/ 59 w 139"/>
                <a:gd name="T1" fmla="*/ 152 h 152"/>
                <a:gd name="T2" fmla="*/ 59 w 139"/>
                <a:gd name="T3" fmla="*/ 104 h 152"/>
                <a:gd name="T4" fmla="*/ 26 w 139"/>
                <a:gd name="T5" fmla="*/ 104 h 152"/>
                <a:gd name="T6" fmla="*/ 26 w 139"/>
                <a:gd name="T7" fmla="*/ 89 h 152"/>
                <a:gd name="T8" fmla="*/ 59 w 139"/>
                <a:gd name="T9" fmla="*/ 89 h 152"/>
                <a:gd name="T10" fmla="*/ 59 w 139"/>
                <a:gd name="T11" fmla="*/ 78 h 152"/>
                <a:gd name="T12" fmla="*/ 26 w 139"/>
                <a:gd name="T13" fmla="*/ 78 h 152"/>
                <a:gd name="T14" fmla="*/ 26 w 139"/>
                <a:gd name="T15" fmla="*/ 65 h 152"/>
                <a:gd name="T16" fmla="*/ 56 w 139"/>
                <a:gd name="T17" fmla="*/ 65 h 152"/>
                <a:gd name="T18" fmla="*/ 0 w 139"/>
                <a:gd name="T19" fmla="*/ 0 h 152"/>
                <a:gd name="T20" fmla="*/ 24 w 139"/>
                <a:gd name="T21" fmla="*/ 0 h 152"/>
                <a:gd name="T22" fmla="*/ 69 w 139"/>
                <a:gd name="T23" fmla="*/ 50 h 152"/>
                <a:gd name="T24" fmla="*/ 115 w 139"/>
                <a:gd name="T25" fmla="*/ 0 h 152"/>
                <a:gd name="T26" fmla="*/ 139 w 139"/>
                <a:gd name="T27" fmla="*/ 0 h 152"/>
                <a:gd name="T28" fmla="*/ 80 w 139"/>
                <a:gd name="T29" fmla="*/ 65 h 152"/>
                <a:gd name="T30" fmla="*/ 113 w 139"/>
                <a:gd name="T31" fmla="*/ 65 h 152"/>
                <a:gd name="T32" fmla="*/ 113 w 139"/>
                <a:gd name="T33" fmla="*/ 78 h 152"/>
                <a:gd name="T34" fmla="*/ 78 w 139"/>
                <a:gd name="T35" fmla="*/ 78 h 152"/>
                <a:gd name="T36" fmla="*/ 78 w 139"/>
                <a:gd name="T37" fmla="*/ 89 h 152"/>
                <a:gd name="T38" fmla="*/ 113 w 139"/>
                <a:gd name="T39" fmla="*/ 89 h 152"/>
                <a:gd name="T40" fmla="*/ 113 w 139"/>
                <a:gd name="T41" fmla="*/ 104 h 152"/>
                <a:gd name="T42" fmla="*/ 78 w 139"/>
                <a:gd name="T43" fmla="*/ 104 h 152"/>
                <a:gd name="T44" fmla="*/ 78 w 139"/>
                <a:gd name="T45" fmla="*/ 152 h 152"/>
                <a:gd name="T46" fmla="*/ 59 w 139"/>
                <a:gd name="T47" fmla="*/ 152 h 152"/>
                <a:gd name="T48" fmla="*/ 59 w 139"/>
                <a:gd name="T4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52">
                  <a:moveTo>
                    <a:pt x="59" y="152"/>
                  </a:moveTo>
                  <a:lnTo>
                    <a:pt x="59" y="104"/>
                  </a:lnTo>
                  <a:lnTo>
                    <a:pt x="26" y="104"/>
                  </a:lnTo>
                  <a:lnTo>
                    <a:pt x="26" y="89"/>
                  </a:lnTo>
                  <a:lnTo>
                    <a:pt x="59" y="89"/>
                  </a:lnTo>
                  <a:lnTo>
                    <a:pt x="59" y="78"/>
                  </a:lnTo>
                  <a:lnTo>
                    <a:pt x="26" y="78"/>
                  </a:lnTo>
                  <a:lnTo>
                    <a:pt x="26" y="65"/>
                  </a:lnTo>
                  <a:lnTo>
                    <a:pt x="56" y="6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9" y="50"/>
                  </a:lnTo>
                  <a:lnTo>
                    <a:pt x="115" y="0"/>
                  </a:lnTo>
                  <a:lnTo>
                    <a:pt x="139" y="0"/>
                  </a:lnTo>
                  <a:lnTo>
                    <a:pt x="80" y="65"/>
                  </a:lnTo>
                  <a:lnTo>
                    <a:pt x="113" y="65"/>
                  </a:lnTo>
                  <a:lnTo>
                    <a:pt x="113" y="78"/>
                  </a:lnTo>
                  <a:lnTo>
                    <a:pt x="78" y="78"/>
                  </a:lnTo>
                  <a:lnTo>
                    <a:pt x="78" y="89"/>
                  </a:lnTo>
                  <a:lnTo>
                    <a:pt x="113" y="89"/>
                  </a:lnTo>
                  <a:lnTo>
                    <a:pt x="113" y="104"/>
                  </a:lnTo>
                  <a:lnTo>
                    <a:pt x="78" y="104"/>
                  </a:lnTo>
                  <a:lnTo>
                    <a:pt x="78" y="152"/>
                  </a:lnTo>
                  <a:lnTo>
                    <a:pt x="59" y="152"/>
                  </a:lnTo>
                  <a:lnTo>
                    <a:pt x="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84"/>
            <p:cNvSpPr>
              <a:spLocks/>
            </p:cNvSpPr>
            <p:nvPr/>
          </p:nvSpPr>
          <p:spPr bwMode="auto">
            <a:xfrm>
              <a:off x="11121236" y="1130635"/>
              <a:ext cx="498750" cy="254163"/>
            </a:xfrm>
            <a:custGeom>
              <a:avLst/>
              <a:gdLst>
                <a:gd name="T0" fmla="*/ 263 w 263"/>
                <a:gd name="T1" fmla="*/ 107 h 134"/>
                <a:gd name="T2" fmla="*/ 244 w 263"/>
                <a:gd name="T3" fmla="*/ 134 h 134"/>
                <a:gd name="T4" fmla="*/ 225 w 263"/>
                <a:gd name="T5" fmla="*/ 107 h 134"/>
                <a:gd name="T6" fmla="*/ 238 w 263"/>
                <a:gd name="T7" fmla="*/ 107 h 134"/>
                <a:gd name="T8" fmla="*/ 132 w 263"/>
                <a:gd name="T9" fmla="*/ 12 h 134"/>
                <a:gd name="T10" fmla="*/ 25 w 263"/>
                <a:gd name="T11" fmla="*/ 107 h 134"/>
                <a:gd name="T12" fmla="*/ 38 w 263"/>
                <a:gd name="T13" fmla="*/ 107 h 134"/>
                <a:gd name="T14" fmla="*/ 19 w 263"/>
                <a:gd name="T15" fmla="*/ 134 h 134"/>
                <a:gd name="T16" fmla="*/ 0 w 263"/>
                <a:gd name="T17" fmla="*/ 107 h 134"/>
                <a:gd name="T18" fmla="*/ 13 w 263"/>
                <a:gd name="T19" fmla="*/ 107 h 134"/>
                <a:gd name="T20" fmla="*/ 132 w 263"/>
                <a:gd name="T21" fmla="*/ 0 h 134"/>
                <a:gd name="T22" fmla="*/ 250 w 263"/>
                <a:gd name="T23" fmla="*/ 107 h 134"/>
                <a:gd name="T24" fmla="*/ 263 w 263"/>
                <a:gd name="T25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34">
                  <a:moveTo>
                    <a:pt x="263" y="107"/>
                  </a:moveTo>
                  <a:cubicBezTo>
                    <a:pt x="244" y="134"/>
                    <a:pt x="244" y="134"/>
                    <a:pt x="244" y="134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2" y="53"/>
                    <a:pt x="187" y="12"/>
                    <a:pt x="132" y="12"/>
                  </a:cubicBezTo>
                  <a:cubicBezTo>
                    <a:pt x="76" y="12"/>
                    <a:pt x="31" y="53"/>
                    <a:pt x="25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20" y="47"/>
                    <a:pt x="70" y="0"/>
                    <a:pt x="132" y="0"/>
                  </a:cubicBezTo>
                  <a:cubicBezTo>
                    <a:pt x="193" y="0"/>
                    <a:pt x="243" y="47"/>
                    <a:pt x="250" y="107"/>
                  </a:cubicBezTo>
                  <a:cubicBezTo>
                    <a:pt x="263" y="107"/>
                    <a:pt x="263" y="107"/>
                    <a:pt x="26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5"/>
            <p:cNvSpPr>
              <a:spLocks/>
            </p:cNvSpPr>
            <p:nvPr/>
          </p:nvSpPr>
          <p:spPr bwMode="auto">
            <a:xfrm>
              <a:off x="11241354" y="1509268"/>
              <a:ext cx="130563" cy="136656"/>
            </a:xfrm>
            <a:custGeom>
              <a:avLst/>
              <a:gdLst>
                <a:gd name="T0" fmla="*/ 58 w 69"/>
                <a:gd name="T1" fmla="*/ 45 h 72"/>
                <a:gd name="T2" fmla="*/ 69 w 69"/>
                <a:gd name="T3" fmla="*/ 47 h 72"/>
                <a:gd name="T4" fmla="*/ 60 w 69"/>
                <a:gd name="T5" fmla="*/ 66 h 72"/>
                <a:gd name="T6" fmla="*/ 40 w 69"/>
                <a:gd name="T7" fmla="*/ 72 h 72"/>
                <a:gd name="T8" fmla="*/ 17 w 69"/>
                <a:gd name="T9" fmla="*/ 63 h 72"/>
                <a:gd name="T10" fmla="*/ 10 w 69"/>
                <a:gd name="T11" fmla="*/ 47 h 72"/>
                <a:gd name="T12" fmla="*/ 0 w 69"/>
                <a:gd name="T13" fmla="*/ 47 h 72"/>
                <a:gd name="T14" fmla="*/ 0 w 69"/>
                <a:gd name="T15" fmla="*/ 40 h 72"/>
                <a:gd name="T16" fmla="*/ 9 w 69"/>
                <a:gd name="T17" fmla="*/ 40 h 72"/>
                <a:gd name="T18" fmla="*/ 9 w 69"/>
                <a:gd name="T19" fmla="*/ 36 h 72"/>
                <a:gd name="T20" fmla="*/ 9 w 69"/>
                <a:gd name="T21" fmla="*/ 35 h 72"/>
                <a:gd name="T22" fmla="*/ 0 w 69"/>
                <a:gd name="T23" fmla="*/ 35 h 72"/>
                <a:gd name="T24" fmla="*/ 0 w 69"/>
                <a:gd name="T25" fmla="*/ 29 h 72"/>
                <a:gd name="T26" fmla="*/ 9 w 69"/>
                <a:gd name="T27" fmla="*/ 29 h 72"/>
                <a:gd name="T28" fmla="*/ 18 w 69"/>
                <a:gd name="T29" fmla="*/ 9 h 72"/>
                <a:gd name="T30" fmla="*/ 40 w 69"/>
                <a:gd name="T31" fmla="*/ 0 h 72"/>
                <a:gd name="T32" fmla="*/ 68 w 69"/>
                <a:gd name="T33" fmla="*/ 22 h 72"/>
                <a:gd name="T34" fmla="*/ 57 w 69"/>
                <a:gd name="T35" fmla="*/ 24 h 72"/>
                <a:gd name="T36" fmla="*/ 41 w 69"/>
                <a:gd name="T37" fmla="*/ 9 h 72"/>
                <a:gd name="T38" fmla="*/ 21 w 69"/>
                <a:gd name="T39" fmla="*/ 29 h 72"/>
                <a:gd name="T40" fmla="*/ 50 w 69"/>
                <a:gd name="T41" fmla="*/ 29 h 72"/>
                <a:gd name="T42" fmla="*/ 50 w 69"/>
                <a:gd name="T43" fmla="*/ 35 h 72"/>
                <a:gd name="T44" fmla="*/ 21 w 69"/>
                <a:gd name="T45" fmla="*/ 35 h 72"/>
                <a:gd name="T46" fmla="*/ 21 w 69"/>
                <a:gd name="T47" fmla="*/ 36 h 72"/>
                <a:gd name="T48" fmla="*/ 21 w 69"/>
                <a:gd name="T49" fmla="*/ 40 h 72"/>
                <a:gd name="T50" fmla="*/ 50 w 69"/>
                <a:gd name="T51" fmla="*/ 40 h 72"/>
                <a:gd name="T52" fmla="*/ 50 w 69"/>
                <a:gd name="T53" fmla="*/ 47 h 72"/>
                <a:gd name="T54" fmla="*/ 22 w 69"/>
                <a:gd name="T55" fmla="*/ 47 h 72"/>
                <a:gd name="T56" fmla="*/ 40 w 69"/>
                <a:gd name="T57" fmla="*/ 63 h 72"/>
                <a:gd name="T58" fmla="*/ 58 w 69"/>
                <a:gd name="T59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72">
                  <a:moveTo>
                    <a:pt x="58" y="45"/>
                  </a:moveTo>
                  <a:cubicBezTo>
                    <a:pt x="69" y="47"/>
                    <a:pt x="69" y="47"/>
                    <a:pt x="69" y="47"/>
                  </a:cubicBezTo>
                  <a:cubicBezTo>
                    <a:pt x="68" y="55"/>
                    <a:pt x="65" y="61"/>
                    <a:pt x="60" y="66"/>
                  </a:cubicBezTo>
                  <a:cubicBezTo>
                    <a:pt x="55" y="70"/>
                    <a:pt x="48" y="72"/>
                    <a:pt x="40" y="72"/>
                  </a:cubicBezTo>
                  <a:cubicBezTo>
                    <a:pt x="30" y="72"/>
                    <a:pt x="23" y="69"/>
                    <a:pt x="17" y="63"/>
                  </a:cubicBezTo>
                  <a:cubicBezTo>
                    <a:pt x="13" y="59"/>
                    <a:pt x="11" y="53"/>
                    <a:pt x="1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0"/>
                    <a:pt x="13" y="13"/>
                    <a:pt x="18" y="9"/>
                  </a:cubicBezTo>
                  <a:cubicBezTo>
                    <a:pt x="24" y="3"/>
                    <a:pt x="31" y="0"/>
                    <a:pt x="40" y="0"/>
                  </a:cubicBezTo>
                  <a:cubicBezTo>
                    <a:pt x="56" y="0"/>
                    <a:pt x="65" y="7"/>
                    <a:pt x="68" y="22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14"/>
                    <a:pt x="49" y="9"/>
                    <a:pt x="41" y="9"/>
                  </a:cubicBezTo>
                  <a:cubicBezTo>
                    <a:pt x="30" y="9"/>
                    <a:pt x="23" y="16"/>
                    <a:pt x="2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9"/>
                    <a:pt x="21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4" y="57"/>
                    <a:pt x="30" y="63"/>
                    <a:pt x="40" y="63"/>
                  </a:cubicBezTo>
                  <a:cubicBezTo>
                    <a:pt x="50" y="63"/>
                    <a:pt x="56" y="57"/>
                    <a:pt x="5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6"/>
            <p:cNvSpPr>
              <a:spLocks noEditPoints="1"/>
            </p:cNvSpPr>
            <p:nvPr/>
          </p:nvSpPr>
          <p:spPr bwMode="auto">
            <a:xfrm>
              <a:off x="11114273" y="1399595"/>
              <a:ext cx="92264" cy="147971"/>
            </a:xfrm>
            <a:custGeom>
              <a:avLst/>
              <a:gdLst>
                <a:gd name="T0" fmla="*/ 0 w 49"/>
                <a:gd name="T1" fmla="*/ 50 h 78"/>
                <a:gd name="T2" fmla="*/ 7 w 49"/>
                <a:gd name="T3" fmla="*/ 50 h 78"/>
                <a:gd name="T4" fmla="*/ 13 w 49"/>
                <a:gd name="T5" fmla="*/ 60 h 78"/>
                <a:gd name="T6" fmla="*/ 16 w 49"/>
                <a:gd name="T7" fmla="*/ 62 h 78"/>
                <a:gd name="T8" fmla="*/ 16 w 49"/>
                <a:gd name="T9" fmla="*/ 40 h 78"/>
                <a:gd name="T10" fmla="*/ 6 w 49"/>
                <a:gd name="T11" fmla="*/ 35 h 78"/>
                <a:gd name="T12" fmla="*/ 2 w 49"/>
                <a:gd name="T13" fmla="*/ 25 h 78"/>
                <a:gd name="T14" fmla="*/ 8 w 49"/>
                <a:gd name="T15" fmla="*/ 12 h 78"/>
                <a:gd name="T16" fmla="*/ 16 w 49"/>
                <a:gd name="T17" fmla="*/ 9 h 78"/>
                <a:gd name="T18" fmla="*/ 16 w 49"/>
                <a:gd name="T19" fmla="*/ 0 h 78"/>
                <a:gd name="T20" fmla="*/ 22 w 49"/>
                <a:gd name="T21" fmla="*/ 0 h 78"/>
                <a:gd name="T22" fmla="*/ 22 w 49"/>
                <a:gd name="T23" fmla="*/ 8 h 78"/>
                <a:gd name="T24" fmla="*/ 24 w 49"/>
                <a:gd name="T25" fmla="*/ 8 h 78"/>
                <a:gd name="T26" fmla="*/ 26 w 49"/>
                <a:gd name="T27" fmla="*/ 8 h 78"/>
                <a:gd name="T28" fmla="*/ 26 w 49"/>
                <a:gd name="T29" fmla="*/ 0 h 78"/>
                <a:gd name="T30" fmla="*/ 31 w 49"/>
                <a:gd name="T31" fmla="*/ 0 h 78"/>
                <a:gd name="T32" fmla="*/ 31 w 49"/>
                <a:gd name="T33" fmla="*/ 8 h 78"/>
                <a:gd name="T34" fmla="*/ 41 w 49"/>
                <a:gd name="T35" fmla="*/ 13 h 78"/>
                <a:gd name="T36" fmla="*/ 47 w 49"/>
                <a:gd name="T37" fmla="*/ 26 h 78"/>
                <a:gd name="T38" fmla="*/ 39 w 49"/>
                <a:gd name="T39" fmla="*/ 27 h 78"/>
                <a:gd name="T40" fmla="*/ 31 w 49"/>
                <a:gd name="T41" fmla="*/ 16 h 78"/>
                <a:gd name="T42" fmla="*/ 31 w 49"/>
                <a:gd name="T43" fmla="*/ 36 h 78"/>
                <a:gd name="T44" fmla="*/ 38 w 49"/>
                <a:gd name="T45" fmla="*/ 38 h 78"/>
                <a:gd name="T46" fmla="*/ 46 w 49"/>
                <a:gd name="T47" fmla="*/ 43 h 78"/>
                <a:gd name="T48" fmla="*/ 49 w 49"/>
                <a:gd name="T49" fmla="*/ 53 h 78"/>
                <a:gd name="T50" fmla="*/ 42 w 49"/>
                <a:gd name="T51" fmla="*/ 66 h 78"/>
                <a:gd name="T52" fmla="*/ 31 w 49"/>
                <a:gd name="T53" fmla="*/ 71 h 78"/>
                <a:gd name="T54" fmla="*/ 31 w 49"/>
                <a:gd name="T55" fmla="*/ 78 h 78"/>
                <a:gd name="T56" fmla="*/ 26 w 49"/>
                <a:gd name="T57" fmla="*/ 78 h 78"/>
                <a:gd name="T58" fmla="*/ 26 w 49"/>
                <a:gd name="T59" fmla="*/ 71 h 78"/>
                <a:gd name="T60" fmla="*/ 22 w 49"/>
                <a:gd name="T61" fmla="*/ 71 h 78"/>
                <a:gd name="T62" fmla="*/ 22 w 49"/>
                <a:gd name="T63" fmla="*/ 78 h 78"/>
                <a:gd name="T64" fmla="*/ 16 w 49"/>
                <a:gd name="T65" fmla="*/ 78 h 78"/>
                <a:gd name="T66" fmla="*/ 16 w 49"/>
                <a:gd name="T67" fmla="*/ 70 h 78"/>
                <a:gd name="T68" fmla="*/ 7 w 49"/>
                <a:gd name="T69" fmla="*/ 65 h 78"/>
                <a:gd name="T70" fmla="*/ 0 w 49"/>
                <a:gd name="T71" fmla="*/ 50 h 78"/>
                <a:gd name="T72" fmla="*/ 22 w 49"/>
                <a:gd name="T73" fmla="*/ 64 h 78"/>
                <a:gd name="T74" fmla="*/ 26 w 49"/>
                <a:gd name="T75" fmla="*/ 64 h 78"/>
                <a:gd name="T76" fmla="*/ 26 w 49"/>
                <a:gd name="T77" fmla="*/ 42 h 78"/>
                <a:gd name="T78" fmla="*/ 22 w 49"/>
                <a:gd name="T79" fmla="*/ 42 h 78"/>
                <a:gd name="T80" fmla="*/ 22 w 49"/>
                <a:gd name="T81" fmla="*/ 42 h 78"/>
                <a:gd name="T82" fmla="*/ 22 w 49"/>
                <a:gd name="T83" fmla="*/ 64 h 78"/>
                <a:gd name="T84" fmla="*/ 31 w 49"/>
                <a:gd name="T85" fmla="*/ 63 h 78"/>
                <a:gd name="T86" fmla="*/ 37 w 49"/>
                <a:gd name="T87" fmla="*/ 61 h 78"/>
                <a:gd name="T88" fmla="*/ 41 w 49"/>
                <a:gd name="T89" fmla="*/ 53 h 78"/>
                <a:gd name="T90" fmla="*/ 37 w 49"/>
                <a:gd name="T91" fmla="*/ 47 h 78"/>
                <a:gd name="T92" fmla="*/ 31 w 49"/>
                <a:gd name="T93" fmla="*/ 44 h 78"/>
                <a:gd name="T94" fmla="*/ 31 w 49"/>
                <a:gd name="T95" fmla="*/ 63 h 78"/>
                <a:gd name="T96" fmla="*/ 26 w 49"/>
                <a:gd name="T97" fmla="*/ 15 h 78"/>
                <a:gd name="T98" fmla="*/ 24 w 49"/>
                <a:gd name="T99" fmla="*/ 15 h 78"/>
                <a:gd name="T100" fmla="*/ 22 w 49"/>
                <a:gd name="T101" fmla="*/ 15 h 78"/>
                <a:gd name="T102" fmla="*/ 22 w 49"/>
                <a:gd name="T103" fmla="*/ 33 h 78"/>
                <a:gd name="T104" fmla="*/ 25 w 49"/>
                <a:gd name="T105" fmla="*/ 34 h 78"/>
                <a:gd name="T106" fmla="*/ 26 w 49"/>
                <a:gd name="T107" fmla="*/ 34 h 78"/>
                <a:gd name="T108" fmla="*/ 26 w 49"/>
                <a:gd name="T109" fmla="*/ 15 h 78"/>
                <a:gd name="T110" fmla="*/ 16 w 49"/>
                <a:gd name="T111" fmla="*/ 16 h 78"/>
                <a:gd name="T112" fmla="*/ 10 w 49"/>
                <a:gd name="T113" fmla="*/ 24 h 78"/>
                <a:gd name="T114" fmla="*/ 13 w 49"/>
                <a:gd name="T115" fmla="*/ 30 h 78"/>
                <a:gd name="T116" fmla="*/ 16 w 49"/>
                <a:gd name="T117" fmla="*/ 31 h 78"/>
                <a:gd name="T118" fmla="*/ 16 w 49"/>
                <a:gd name="T119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78">
                  <a:moveTo>
                    <a:pt x="0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8" y="55"/>
                    <a:pt x="10" y="58"/>
                    <a:pt x="13" y="60"/>
                  </a:cubicBezTo>
                  <a:cubicBezTo>
                    <a:pt x="14" y="61"/>
                    <a:pt x="15" y="61"/>
                    <a:pt x="16" y="6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1" y="38"/>
                    <a:pt x="8" y="37"/>
                    <a:pt x="6" y="35"/>
                  </a:cubicBezTo>
                  <a:cubicBezTo>
                    <a:pt x="4" y="32"/>
                    <a:pt x="2" y="28"/>
                    <a:pt x="2" y="25"/>
                  </a:cubicBezTo>
                  <a:cubicBezTo>
                    <a:pt x="2" y="19"/>
                    <a:pt x="4" y="15"/>
                    <a:pt x="8" y="12"/>
                  </a:cubicBezTo>
                  <a:cubicBezTo>
                    <a:pt x="11" y="11"/>
                    <a:pt x="13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4" y="8"/>
                  </a:cubicBezTo>
                  <a:cubicBezTo>
                    <a:pt x="24" y="8"/>
                    <a:pt x="25" y="8"/>
                    <a:pt x="26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5" y="9"/>
                    <a:pt x="38" y="11"/>
                    <a:pt x="41" y="13"/>
                  </a:cubicBezTo>
                  <a:cubicBezTo>
                    <a:pt x="45" y="16"/>
                    <a:pt x="47" y="21"/>
                    <a:pt x="47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1"/>
                    <a:pt x="36" y="18"/>
                    <a:pt x="31" y="1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4" y="36"/>
                    <a:pt x="36" y="37"/>
                    <a:pt x="38" y="38"/>
                  </a:cubicBezTo>
                  <a:cubicBezTo>
                    <a:pt x="41" y="39"/>
                    <a:pt x="43" y="41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ubicBezTo>
                    <a:pt x="49" y="59"/>
                    <a:pt x="46" y="63"/>
                    <a:pt x="42" y="66"/>
                  </a:cubicBezTo>
                  <a:cubicBezTo>
                    <a:pt x="39" y="69"/>
                    <a:pt x="35" y="70"/>
                    <a:pt x="31" y="71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4" y="71"/>
                    <a:pt x="23" y="71"/>
                    <a:pt x="22" y="71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2" y="69"/>
                    <a:pt x="9" y="67"/>
                    <a:pt x="7" y="65"/>
                  </a:cubicBezTo>
                  <a:cubicBezTo>
                    <a:pt x="2" y="61"/>
                    <a:pt x="0" y="56"/>
                    <a:pt x="0" y="50"/>
                  </a:cubicBezTo>
                  <a:close/>
                  <a:moveTo>
                    <a:pt x="22" y="64"/>
                  </a:moveTo>
                  <a:cubicBezTo>
                    <a:pt x="23" y="64"/>
                    <a:pt x="24" y="64"/>
                    <a:pt x="26" y="6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3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64"/>
                    <a:pt x="22" y="64"/>
                    <a:pt x="22" y="64"/>
                  </a:cubicBezTo>
                  <a:close/>
                  <a:moveTo>
                    <a:pt x="31" y="63"/>
                  </a:moveTo>
                  <a:cubicBezTo>
                    <a:pt x="34" y="63"/>
                    <a:pt x="36" y="62"/>
                    <a:pt x="37" y="61"/>
                  </a:cubicBezTo>
                  <a:cubicBezTo>
                    <a:pt x="40" y="59"/>
                    <a:pt x="41" y="56"/>
                    <a:pt x="41" y="53"/>
                  </a:cubicBezTo>
                  <a:cubicBezTo>
                    <a:pt x="41" y="51"/>
                    <a:pt x="40" y="48"/>
                    <a:pt x="37" y="47"/>
                  </a:cubicBezTo>
                  <a:cubicBezTo>
                    <a:pt x="36" y="46"/>
                    <a:pt x="34" y="45"/>
                    <a:pt x="31" y="44"/>
                  </a:cubicBezTo>
                  <a:cubicBezTo>
                    <a:pt x="31" y="63"/>
                    <a:pt x="31" y="63"/>
                    <a:pt x="31" y="63"/>
                  </a:cubicBezTo>
                  <a:close/>
                  <a:moveTo>
                    <a:pt x="26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3" y="15"/>
                    <a:pt x="22" y="15"/>
                    <a:pt x="22" y="1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4" y="34"/>
                    <a:pt x="25" y="34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15"/>
                    <a:pt x="26" y="15"/>
                    <a:pt x="26" y="15"/>
                  </a:cubicBezTo>
                  <a:close/>
                  <a:moveTo>
                    <a:pt x="16" y="16"/>
                  </a:moveTo>
                  <a:cubicBezTo>
                    <a:pt x="12" y="17"/>
                    <a:pt x="10" y="20"/>
                    <a:pt x="10" y="24"/>
                  </a:cubicBezTo>
                  <a:cubicBezTo>
                    <a:pt x="10" y="27"/>
                    <a:pt x="11" y="28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9779919" y="106281"/>
            <a:ext cx="712904" cy="712905"/>
            <a:chOff x="10073032" y="165921"/>
            <a:chExt cx="712904" cy="712905"/>
          </a:xfrm>
        </p:grpSpPr>
        <p:sp>
          <p:nvSpPr>
            <p:cNvPr id="21" name="Oval 21"/>
            <p:cNvSpPr>
              <a:spLocks noChangeArrowheads="1"/>
            </p:cNvSpPr>
            <p:nvPr userDrawn="1"/>
          </p:nvSpPr>
          <p:spPr bwMode="auto">
            <a:xfrm>
              <a:off x="10073032" y="165921"/>
              <a:ext cx="712904" cy="712905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2"/>
            <p:cNvSpPr>
              <a:spLocks/>
            </p:cNvSpPr>
            <p:nvPr userDrawn="1"/>
          </p:nvSpPr>
          <p:spPr bwMode="auto">
            <a:xfrm>
              <a:off x="10250565" y="312941"/>
              <a:ext cx="533522" cy="565885"/>
            </a:xfrm>
            <a:custGeom>
              <a:avLst/>
              <a:gdLst>
                <a:gd name="T0" fmla="*/ 137 w 265"/>
                <a:gd name="T1" fmla="*/ 0 h 281"/>
                <a:gd name="T2" fmla="*/ 265 w 265"/>
                <a:gd name="T3" fmla="*/ 128 h 281"/>
                <a:gd name="T4" fmla="*/ 89 w 265"/>
                <a:gd name="T5" fmla="*/ 281 h 281"/>
                <a:gd name="T6" fmla="*/ 39 w 265"/>
                <a:gd name="T7" fmla="*/ 274 h 281"/>
                <a:gd name="T8" fmla="*/ 0 w 265"/>
                <a:gd name="T9" fmla="*/ 235 h 281"/>
                <a:gd name="T10" fmla="*/ 83 w 265"/>
                <a:gd name="T11" fmla="*/ 164 h 281"/>
                <a:gd name="T12" fmla="*/ 75 w 265"/>
                <a:gd name="T13" fmla="*/ 42 h 281"/>
                <a:gd name="T14" fmla="*/ 137 w 265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81">
                  <a:moveTo>
                    <a:pt x="137" y="0"/>
                  </a:moveTo>
                  <a:cubicBezTo>
                    <a:pt x="265" y="128"/>
                    <a:pt x="265" y="128"/>
                    <a:pt x="265" y="128"/>
                  </a:cubicBezTo>
                  <a:cubicBezTo>
                    <a:pt x="253" y="214"/>
                    <a:pt x="179" y="281"/>
                    <a:pt x="89" y="281"/>
                  </a:cubicBezTo>
                  <a:cubicBezTo>
                    <a:pt x="72" y="281"/>
                    <a:pt x="55" y="279"/>
                    <a:pt x="39" y="27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13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3"/>
            <p:cNvSpPr>
              <a:spLocks/>
            </p:cNvSpPr>
            <p:nvPr userDrawn="1"/>
          </p:nvSpPr>
          <p:spPr bwMode="auto">
            <a:xfrm>
              <a:off x="10235770" y="568144"/>
              <a:ext cx="387428" cy="218217"/>
            </a:xfrm>
            <a:custGeom>
              <a:avLst/>
              <a:gdLst>
                <a:gd name="T0" fmla="*/ 7 w 192"/>
                <a:gd name="T1" fmla="*/ 108 h 108"/>
                <a:gd name="T2" fmla="*/ 77 w 192"/>
                <a:gd name="T3" fmla="*/ 29 h 108"/>
                <a:gd name="T4" fmla="*/ 77 w 192"/>
                <a:gd name="T5" fmla="*/ 0 h 108"/>
                <a:gd name="T6" fmla="*/ 96 w 192"/>
                <a:gd name="T7" fmla="*/ 0 h 108"/>
                <a:gd name="T8" fmla="*/ 97 w 192"/>
                <a:gd name="T9" fmla="*/ 0 h 108"/>
                <a:gd name="T10" fmla="*/ 116 w 192"/>
                <a:gd name="T11" fmla="*/ 0 h 108"/>
                <a:gd name="T12" fmla="*/ 116 w 192"/>
                <a:gd name="T13" fmla="*/ 29 h 108"/>
                <a:gd name="T14" fmla="*/ 186 w 192"/>
                <a:gd name="T15" fmla="*/ 108 h 108"/>
                <a:gd name="T16" fmla="*/ 7 w 192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8">
                  <a:moveTo>
                    <a:pt x="7" y="108"/>
                  </a:moveTo>
                  <a:cubicBezTo>
                    <a:pt x="7" y="72"/>
                    <a:pt x="0" y="35"/>
                    <a:pt x="77" y="29"/>
                  </a:cubicBezTo>
                  <a:cubicBezTo>
                    <a:pt x="77" y="26"/>
                    <a:pt x="77" y="3"/>
                    <a:pt x="7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3"/>
                    <a:pt x="116" y="26"/>
                    <a:pt x="116" y="29"/>
                  </a:cubicBezTo>
                  <a:cubicBezTo>
                    <a:pt x="192" y="35"/>
                    <a:pt x="185" y="72"/>
                    <a:pt x="186" y="108"/>
                  </a:cubicBezTo>
                  <a:cubicBezTo>
                    <a:pt x="7" y="108"/>
                    <a:pt x="7" y="108"/>
                    <a:pt x="7" y="108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04"/>
            <p:cNvSpPr>
              <a:spLocks/>
            </p:cNvSpPr>
            <p:nvPr userDrawn="1"/>
          </p:nvSpPr>
          <p:spPr bwMode="auto">
            <a:xfrm>
              <a:off x="10389262" y="569993"/>
              <a:ext cx="80444" cy="32363"/>
            </a:xfrm>
            <a:custGeom>
              <a:avLst/>
              <a:gdLst>
                <a:gd name="T0" fmla="*/ 40 w 40"/>
                <a:gd name="T1" fmla="*/ 0 h 16"/>
                <a:gd name="T2" fmla="*/ 0 w 40"/>
                <a:gd name="T3" fmla="*/ 0 h 16"/>
                <a:gd name="T4" fmla="*/ 40 w 4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6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"/>
                    <a:pt x="36" y="16"/>
                    <a:pt x="40" y="0"/>
                  </a:cubicBezTo>
                  <a:close/>
                </a:path>
              </a:pathLst>
            </a:custGeom>
            <a:solidFill>
              <a:srgbClr val="7B4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6"/>
            <p:cNvSpPr>
              <a:spLocks/>
            </p:cNvSpPr>
            <p:nvPr userDrawn="1"/>
          </p:nvSpPr>
          <p:spPr bwMode="auto">
            <a:xfrm>
              <a:off x="10304194" y="290749"/>
              <a:ext cx="250580" cy="292189"/>
            </a:xfrm>
            <a:custGeom>
              <a:avLst/>
              <a:gdLst>
                <a:gd name="T0" fmla="*/ 7 w 124"/>
                <a:gd name="T1" fmla="*/ 69 h 145"/>
                <a:gd name="T2" fmla="*/ 13 w 124"/>
                <a:gd name="T3" fmla="*/ 108 h 145"/>
                <a:gd name="T4" fmla="*/ 62 w 124"/>
                <a:gd name="T5" fmla="*/ 145 h 145"/>
                <a:gd name="T6" fmla="*/ 112 w 124"/>
                <a:gd name="T7" fmla="*/ 108 h 145"/>
                <a:gd name="T8" fmla="*/ 117 w 124"/>
                <a:gd name="T9" fmla="*/ 69 h 145"/>
                <a:gd name="T10" fmla="*/ 62 w 124"/>
                <a:gd name="T11" fmla="*/ 0 h 145"/>
                <a:gd name="T12" fmla="*/ 7 w 124"/>
                <a:gd name="T13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45">
                  <a:moveTo>
                    <a:pt x="7" y="69"/>
                  </a:moveTo>
                  <a:cubicBezTo>
                    <a:pt x="0" y="68"/>
                    <a:pt x="1" y="108"/>
                    <a:pt x="13" y="108"/>
                  </a:cubicBezTo>
                  <a:cubicBezTo>
                    <a:pt x="22" y="128"/>
                    <a:pt x="38" y="145"/>
                    <a:pt x="62" y="145"/>
                  </a:cubicBezTo>
                  <a:cubicBezTo>
                    <a:pt x="86" y="145"/>
                    <a:pt x="103" y="128"/>
                    <a:pt x="112" y="108"/>
                  </a:cubicBezTo>
                  <a:cubicBezTo>
                    <a:pt x="122" y="108"/>
                    <a:pt x="124" y="68"/>
                    <a:pt x="117" y="69"/>
                  </a:cubicBezTo>
                  <a:cubicBezTo>
                    <a:pt x="120" y="26"/>
                    <a:pt x="118" y="0"/>
                    <a:pt x="62" y="0"/>
                  </a:cubicBezTo>
                  <a:cubicBezTo>
                    <a:pt x="7" y="0"/>
                    <a:pt x="4" y="25"/>
                    <a:pt x="7" y="69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7"/>
            <p:cNvSpPr>
              <a:spLocks/>
            </p:cNvSpPr>
            <p:nvPr userDrawn="1"/>
          </p:nvSpPr>
          <p:spPr bwMode="auto">
            <a:xfrm>
              <a:off x="10235770" y="626396"/>
              <a:ext cx="387428" cy="159965"/>
            </a:xfrm>
            <a:custGeom>
              <a:avLst/>
              <a:gdLst>
                <a:gd name="T0" fmla="*/ 7 w 192"/>
                <a:gd name="T1" fmla="*/ 79 h 79"/>
                <a:gd name="T2" fmla="*/ 77 w 192"/>
                <a:gd name="T3" fmla="*/ 0 h 79"/>
                <a:gd name="T4" fmla="*/ 116 w 192"/>
                <a:gd name="T5" fmla="*/ 0 h 79"/>
                <a:gd name="T6" fmla="*/ 186 w 192"/>
                <a:gd name="T7" fmla="*/ 79 h 79"/>
                <a:gd name="T8" fmla="*/ 7 w 19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9">
                  <a:moveTo>
                    <a:pt x="7" y="79"/>
                  </a:moveTo>
                  <a:cubicBezTo>
                    <a:pt x="7" y="43"/>
                    <a:pt x="0" y="6"/>
                    <a:pt x="77" y="0"/>
                  </a:cubicBezTo>
                  <a:cubicBezTo>
                    <a:pt x="89" y="7"/>
                    <a:pt x="102" y="7"/>
                    <a:pt x="116" y="0"/>
                  </a:cubicBezTo>
                  <a:cubicBezTo>
                    <a:pt x="192" y="6"/>
                    <a:pt x="185" y="43"/>
                    <a:pt x="186" y="79"/>
                  </a:cubicBezTo>
                  <a:cubicBezTo>
                    <a:pt x="7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8"/>
            <p:cNvSpPr>
              <a:spLocks/>
            </p:cNvSpPr>
            <p:nvPr userDrawn="1"/>
          </p:nvSpPr>
          <p:spPr bwMode="auto">
            <a:xfrm>
              <a:off x="10302345" y="253763"/>
              <a:ext cx="282018" cy="206197"/>
            </a:xfrm>
            <a:custGeom>
              <a:avLst/>
              <a:gdLst>
                <a:gd name="T0" fmla="*/ 108 w 140"/>
                <a:gd name="T1" fmla="*/ 102 h 102"/>
                <a:gd name="T2" fmla="*/ 118 w 140"/>
                <a:gd name="T3" fmla="*/ 87 h 102"/>
                <a:gd name="T4" fmla="*/ 28 w 140"/>
                <a:gd name="T5" fmla="*/ 23 h 102"/>
                <a:gd name="T6" fmla="*/ 8 w 140"/>
                <a:gd name="T7" fmla="*/ 87 h 102"/>
                <a:gd name="T8" fmla="*/ 19 w 140"/>
                <a:gd name="T9" fmla="*/ 102 h 102"/>
                <a:gd name="T10" fmla="*/ 28 w 140"/>
                <a:gd name="T11" fmla="*/ 54 h 102"/>
                <a:gd name="T12" fmla="*/ 53 w 140"/>
                <a:gd name="T13" fmla="*/ 64 h 102"/>
                <a:gd name="T14" fmla="*/ 85 w 140"/>
                <a:gd name="T15" fmla="*/ 68 h 102"/>
                <a:gd name="T16" fmla="*/ 108 w 140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02">
                  <a:moveTo>
                    <a:pt x="108" y="102"/>
                  </a:moveTo>
                  <a:cubicBezTo>
                    <a:pt x="108" y="93"/>
                    <a:pt x="109" y="87"/>
                    <a:pt x="118" y="87"/>
                  </a:cubicBezTo>
                  <a:cubicBezTo>
                    <a:pt x="140" y="6"/>
                    <a:pt x="57" y="0"/>
                    <a:pt x="28" y="23"/>
                  </a:cubicBezTo>
                  <a:cubicBezTo>
                    <a:pt x="2" y="26"/>
                    <a:pt x="0" y="57"/>
                    <a:pt x="8" y="87"/>
                  </a:cubicBezTo>
                  <a:cubicBezTo>
                    <a:pt x="17" y="87"/>
                    <a:pt x="19" y="93"/>
                    <a:pt x="19" y="102"/>
                  </a:cubicBezTo>
                  <a:cubicBezTo>
                    <a:pt x="21" y="84"/>
                    <a:pt x="20" y="65"/>
                    <a:pt x="28" y="54"/>
                  </a:cubicBezTo>
                  <a:cubicBezTo>
                    <a:pt x="36" y="58"/>
                    <a:pt x="44" y="63"/>
                    <a:pt x="53" y="64"/>
                  </a:cubicBezTo>
                  <a:cubicBezTo>
                    <a:pt x="70" y="67"/>
                    <a:pt x="79" y="64"/>
                    <a:pt x="85" y="68"/>
                  </a:cubicBezTo>
                  <a:cubicBezTo>
                    <a:pt x="100" y="77"/>
                    <a:pt x="105" y="83"/>
                    <a:pt x="108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9"/>
            <p:cNvSpPr>
              <a:spLocks/>
            </p:cNvSpPr>
            <p:nvPr userDrawn="1"/>
          </p:nvSpPr>
          <p:spPr bwMode="auto">
            <a:xfrm>
              <a:off x="10404981" y="643040"/>
              <a:ext cx="49006" cy="143321"/>
            </a:xfrm>
            <a:custGeom>
              <a:avLst/>
              <a:gdLst>
                <a:gd name="T0" fmla="*/ 0 w 53"/>
                <a:gd name="T1" fmla="*/ 28 h 155"/>
                <a:gd name="T2" fmla="*/ 16 w 53"/>
                <a:gd name="T3" fmla="*/ 61 h 155"/>
                <a:gd name="T4" fmla="*/ 9 w 53"/>
                <a:gd name="T5" fmla="*/ 155 h 155"/>
                <a:gd name="T6" fmla="*/ 46 w 53"/>
                <a:gd name="T7" fmla="*/ 155 h 155"/>
                <a:gd name="T8" fmla="*/ 37 w 53"/>
                <a:gd name="T9" fmla="*/ 61 h 155"/>
                <a:gd name="T10" fmla="*/ 53 w 53"/>
                <a:gd name="T11" fmla="*/ 28 h 155"/>
                <a:gd name="T12" fmla="*/ 26 w 53"/>
                <a:gd name="T13" fmla="*/ 0 h 155"/>
                <a:gd name="T14" fmla="*/ 0 w 53"/>
                <a:gd name="T15" fmla="*/ 28 h 155"/>
                <a:gd name="T16" fmla="*/ 0 w 53"/>
                <a:gd name="T17" fmla="*/ 2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5">
                  <a:moveTo>
                    <a:pt x="0" y="28"/>
                  </a:moveTo>
                  <a:lnTo>
                    <a:pt x="16" y="61"/>
                  </a:lnTo>
                  <a:lnTo>
                    <a:pt x="9" y="155"/>
                  </a:lnTo>
                  <a:lnTo>
                    <a:pt x="46" y="155"/>
                  </a:lnTo>
                  <a:lnTo>
                    <a:pt x="37" y="61"/>
                  </a:lnTo>
                  <a:lnTo>
                    <a:pt x="53" y="28"/>
                  </a:lnTo>
                  <a:lnTo>
                    <a:pt x="26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0"/>
            <p:cNvSpPr>
              <a:spLocks/>
            </p:cNvSpPr>
            <p:nvPr userDrawn="1"/>
          </p:nvSpPr>
          <p:spPr bwMode="auto">
            <a:xfrm>
              <a:off x="10544603" y="422974"/>
              <a:ext cx="49931" cy="93390"/>
            </a:xfrm>
            <a:custGeom>
              <a:avLst/>
              <a:gdLst>
                <a:gd name="T0" fmla="*/ 8 w 25"/>
                <a:gd name="T1" fmla="*/ 0 h 46"/>
                <a:gd name="T2" fmla="*/ 5 w 25"/>
                <a:gd name="T3" fmla="*/ 0 h 46"/>
                <a:gd name="T4" fmla="*/ 0 w 25"/>
                <a:gd name="T5" fmla="*/ 44 h 46"/>
                <a:gd name="T6" fmla="*/ 2 w 25"/>
                <a:gd name="T7" fmla="*/ 45 h 46"/>
                <a:gd name="T8" fmla="*/ 23 w 25"/>
                <a:gd name="T9" fmla="*/ 25 h 46"/>
                <a:gd name="T10" fmla="*/ 8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12" y="46"/>
                    <a:pt x="22" y="37"/>
                    <a:pt x="23" y="25"/>
                  </a:cubicBezTo>
                  <a:cubicBezTo>
                    <a:pt x="25" y="12"/>
                    <a:pt x="18" y="2"/>
                    <a:pt x="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1"/>
            <p:cNvSpPr>
              <a:spLocks/>
            </p:cNvSpPr>
            <p:nvPr userDrawn="1"/>
          </p:nvSpPr>
          <p:spPr bwMode="auto">
            <a:xfrm>
              <a:off x="10505768" y="403556"/>
              <a:ext cx="54554" cy="124828"/>
            </a:xfrm>
            <a:custGeom>
              <a:avLst/>
              <a:gdLst>
                <a:gd name="T0" fmla="*/ 20 w 27"/>
                <a:gd name="T1" fmla="*/ 1 h 62"/>
                <a:gd name="T2" fmla="*/ 15 w 27"/>
                <a:gd name="T3" fmla="*/ 1 h 62"/>
                <a:gd name="T4" fmla="*/ 7 w 27"/>
                <a:gd name="T5" fmla="*/ 7 h 62"/>
                <a:gd name="T6" fmla="*/ 1 w 27"/>
                <a:gd name="T7" fmla="*/ 53 h 62"/>
                <a:gd name="T8" fmla="*/ 7 w 27"/>
                <a:gd name="T9" fmla="*/ 61 h 62"/>
                <a:gd name="T10" fmla="*/ 12 w 27"/>
                <a:gd name="T11" fmla="*/ 62 h 62"/>
                <a:gd name="T12" fmla="*/ 21 w 27"/>
                <a:gd name="T13" fmla="*/ 56 h 62"/>
                <a:gd name="T14" fmla="*/ 27 w 27"/>
                <a:gd name="T15" fmla="*/ 10 h 62"/>
                <a:gd name="T16" fmla="*/ 20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20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7"/>
                    <a:pt x="3" y="61"/>
                    <a:pt x="7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6" y="62"/>
                    <a:pt x="20" y="60"/>
                    <a:pt x="21" y="5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4" y="2"/>
                    <a:pt x="20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2"/>
            <p:cNvSpPr>
              <a:spLocks/>
            </p:cNvSpPr>
            <p:nvPr userDrawn="1"/>
          </p:nvSpPr>
          <p:spPr bwMode="auto">
            <a:xfrm>
              <a:off x="10271831" y="212153"/>
              <a:ext cx="312531" cy="247806"/>
            </a:xfrm>
            <a:custGeom>
              <a:avLst/>
              <a:gdLst>
                <a:gd name="T0" fmla="*/ 152 w 155"/>
                <a:gd name="T1" fmla="*/ 94 h 123"/>
                <a:gd name="T2" fmla="*/ 152 w 155"/>
                <a:gd name="T3" fmla="*/ 94 h 123"/>
                <a:gd name="T4" fmla="*/ 3 w 155"/>
                <a:gd name="T5" fmla="*/ 94 h 123"/>
                <a:gd name="T6" fmla="*/ 3 w 155"/>
                <a:gd name="T7" fmla="*/ 94 h 123"/>
                <a:gd name="T8" fmla="*/ 1 w 155"/>
                <a:gd name="T9" fmla="*/ 96 h 123"/>
                <a:gd name="T10" fmla="*/ 4 w 155"/>
                <a:gd name="T11" fmla="*/ 121 h 123"/>
                <a:gd name="T12" fmla="*/ 7 w 155"/>
                <a:gd name="T13" fmla="*/ 123 h 123"/>
                <a:gd name="T14" fmla="*/ 11 w 155"/>
                <a:gd name="T15" fmla="*/ 122 h 123"/>
                <a:gd name="T16" fmla="*/ 13 w 155"/>
                <a:gd name="T17" fmla="*/ 119 h 123"/>
                <a:gd name="T18" fmla="*/ 10 w 155"/>
                <a:gd name="T19" fmla="*/ 95 h 123"/>
                <a:gd name="T20" fmla="*/ 8 w 155"/>
                <a:gd name="T21" fmla="*/ 93 h 123"/>
                <a:gd name="T22" fmla="*/ 147 w 155"/>
                <a:gd name="T23" fmla="*/ 93 h 123"/>
                <a:gd name="T24" fmla="*/ 145 w 155"/>
                <a:gd name="T25" fmla="*/ 95 h 123"/>
                <a:gd name="T26" fmla="*/ 142 w 155"/>
                <a:gd name="T27" fmla="*/ 119 h 123"/>
                <a:gd name="T28" fmla="*/ 144 w 155"/>
                <a:gd name="T29" fmla="*/ 122 h 123"/>
                <a:gd name="T30" fmla="*/ 149 w 155"/>
                <a:gd name="T31" fmla="*/ 123 h 123"/>
                <a:gd name="T32" fmla="*/ 151 w 155"/>
                <a:gd name="T33" fmla="*/ 121 h 123"/>
                <a:gd name="T34" fmla="*/ 154 w 155"/>
                <a:gd name="T35" fmla="*/ 96 h 123"/>
                <a:gd name="T36" fmla="*/ 152 w 155"/>
                <a:gd name="T37" fmla="*/ 9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23">
                  <a:moveTo>
                    <a:pt x="152" y="94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0" y="1"/>
                    <a:pt x="3" y="0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2"/>
                    <a:pt x="5" y="123"/>
                    <a:pt x="7" y="123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2" y="122"/>
                    <a:pt x="13" y="121"/>
                    <a:pt x="13" y="11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8" y="93"/>
                  </a:cubicBezTo>
                  <a:cubicBezTo>
                    <a:pt x="8" y="5"/>
                    <a:pt x="147" y="6"/>
                    <a:pt x="147" y="93"/>
                  </a:cubicBezTo>
                  <a:cubicBezTo>
                    <a:pt x="146" y="93"/>
                    <a:pt x="145" y="94"/>
                    <a:pt x="145" y="95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2" y="121"/>
                    <a:pt x="143" y="122"/>
                    <a:pt x="144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1" y="122"/>
                    <a:pt x="151" y="121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5"/>
                    <a:pt x="154" y="94"/>
                    <a:pt x="152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3"/>
            <p:cNvSpPr>
              <a:spLocks/>
            </p:cNvSpPr>
            <p:nvPr userDrawn="1"/>
          </p:nvSpPr>
          <p:spPr bwMode="auto">
            <a:xfrm>
              <a:off x="10264434" y="422974"/>
              <a:ext cx="49931" cy="93390"/>
            </a:xfrm>
            <a:custGeom>
              <a:avLst/>
              <a:gdLst>
                <a:gd name="T0" fmla="*/ 17 w 25"/>
                <a:gd name="T1" fmla="*/ 0 h 46"/>
                <a:gd name="T2" fmla="*/ 20 w 25"/>
                <a:gd name="T3" fmla="*/ 0 h 46"/>
                <a:gd name="T4" fmla="*/ 25 w 25"/>
                <a:gd name="T5" fmla="*/ 44 h 46"/>
                <a:gd name="T6" fmla="*/ 23 w 25"/>
                <a:gd name="T7" fmla="*/ 45 h 46"/>
                <a:gd name="T8" fmla="*/ 2 w 25"/>
                <a:gd name="T9" fmla="*/ 25 h 46"/>
                <a:gd name="T10" fmla="*/ 17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17" y="0"/>
                  </a:moveTo>
                  <a:cubicBezTo>
                    <a:pt x="18" y="0"/>
                    <a:pt x="19" y="0"/>
                    <a:pt x="20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4" y="45"/>
                    <a:pt x="23" y="45"/>
                  </a:cubicBezTo>
                  <a:cubicBezTo>
                    <a:pt x="13" y="46"/>
                    <a:pt x="3" y="37"/>
                    <a:pt x="2" y="25"/>
                  </a:cubicBezTo>
                  <a:cubicBezTo>
                    <a:pt x="0" y="12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4"/>
            <p:cNvSpPr>
              <a:spLocks/>
            </p:cNvSpPr>
            <p:nvPr userDrawn="1"/>
          </p:nvSpPr>
          <p:spPr bwMode="auto">
            <a:xfrm>
              <a:off x="10298646" y="403556"/>
              <a:ext cx="54554" cy="124828"/>
            </a:xfrm>
            <a:custGeom>
              <a:avLst/>
              <a:gdLst>
                <a:gd name="T0" fmla="*/ 7 w 27"/>
                <a:gd name="T1" fmla="*/ 1 h 62"/>
                <a:gd name="T2" fmla="*/ 12 w 27"/>
                <a:gd name="T3" fmla="*/ 1 h 62"/>
                <a:gd name="T4" fmla="*/ 20 w 27"/>
                <a:gd name="T5" fmla="*/ 7 h 62"/>
                <a:gd name="T6" fmla="*/ 26 w 27"/>
                <a:gd name="T7" fmla="*/ 53 h 62"/>
                <a:gd name="T8" fmla="*/ 20 w 27"/>
                <a:gd name="T9" fmla="*/ 61 h 62"/>
                <a:gd name="T10" fmla="*/ 15 w 27"/>
                <a:gd name="T11" fmla="*/ 62 h 62"/>
                <a:gd name="T12" fmla="*/ 6 w 27"/>
                <a:gd name="T13" fmla="*/ 56 h 62"/>
                <a:gd name="T14" fmla="*/ 0 w 27"/>
                <a:gd name="T15" fmla="*/ 10 h 62"/>
                <a:gd name="T16" fmla="*/ 7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7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6" y="0"/>
                    <a:pt x="20" y="3"/>
                    <a:pt x="20" y="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7"/>
                    <a:pt x="24" y="61"/>
                    <a:pt x="20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1" y="62"/>
                    <a:pt x="7" y="60"/>
                    <a:pt x="6" y="5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2"/>
                    <a:pt x="7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5"/>
            <p:cNvSpPr>
              <a:spLocks/>
            </p:cNvSpPr>
            <p:nvPr userDrawn="1"/>
          </p:nvSpPr>
          <p:spPr bwMode="auto">
            <a:xfrm>
              <a:off x="10266283" y="484000"/>
              <a:ext cx="162738" cy="80445"/>
            </a:xfrm>
            <a:custGeom>
              <a:avLst/>
              <a:gdLst>
                <a:gd name="T0" fmla="*/ 2 w 81"/>
                <a:gd name="T1" fmla="*/ 0 h 40"/>
                <a:gd name="T2" fmla="*/ 57 w 81"/>
                <a:gd name="T3" fmla="*/ 36 h 40"/>
                <a:gd name="T4" fmla="*/ 69 w 81"/>
                <a:gd name="T5" fmla="*/ 40 h 40"/>
                <a:gd name="T6" fmla="*/ 81 w 81"/>
                <a:gd name="T7" fmla="*/ 35 h 40"/>
                <a:gd name="T8" fmla="*/ 69 w 81"/>
                <a:gd name="T9" fmla="*/ 29 h 40"/>
                <a:gd name="T10" fmla="*/ 57 w 81"/>
                <a:gd name="T11" fmla="*/ 34 h 40"/>
                <a:gd name="T12" fmla="*/ 12 w 81"/>
                <a:gd name="T13" fmla="*/ 24 h 40"/>
                <a:gd name="T14" fmla="*/ 5 w 81"/>
                <a:gd name="T15" fmla="*/ 5 h 40"/>
                <a:gd name="T16" fmla="*/ 2 w 8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0">
                  <a:moveTo>
                    <a:pt x="2" y="0"/>
                  </a:moveTo>
                  <a:cubicBezTo>
                    <a:pt x="0" y="34"/>
                    <a:pt x="31" y="37"/>
                    <a:pt x="57" y="36"/>
                  </a:cubicBezTo>
                  <a:cubicBezTo>
                    <a:pt x="59" y="39"/>
                    <a:pt x="64" y="40"/>
                    <a:pt x="69" y="40"/>
                  </a:cubicBezTo>
                  <a:cubicBezTo>
                    <a:pt x="76" y="40"/>
                    <a:pt x="81" y="38"/>
                    <a:pt x="81" y="35"/>
                  </a:cubicBezTo>
                  <a:cubicBezTo>
                    <a:pt x="81" y="31"/>
                    <a:pt x="76" y="29"/>
                    <a:pt x="69" y="29"/>
                  </a:cubicBezTo>
                  <a:cubicBezTo>
                    <a:pt x="63" y="29"/>
                    <a:pt x="58" y="31"/>
                    <a:pt x="57" y="34"/>
                  </a:cubicBezTo>
                  <a:cubicBezTo>
                    <a:pt x="41" y="34"/>
                    <a:pt x="21" y="33"/>
                    <a:pt x="12" y="24"/>
                  </a:cubicBezTo>
                  <a:cubicBezTo>
                    <a:pt x="7" y="19"/>
                    <a:pt x="5" y="12"/>
                    <a:pt x="5" y="5"/>
                  </a:cubicBezTo>
                  <a:cubicBezTo>
                    <a:pt x="4" y="4"/>
                    <a:pt x="3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9" name="椭圆 38"/>
          <p:cNvSpPr/>
          <p:nvPr userDrawn="1"/>
        </p:nvSpPr>
        <p:spPr>
          <a:xfrm>
            <a:off x="11013958" y="706106"/>
            <a:ext cx="167991" cy="167991"/>
          </a:xfrm>
          <a:prstGeom prst="ellipse">
            <a:avLst/>
          </a:prstGeom>
          <a:solidFill>
            <a:srgbClr val="2A6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11403547" y="193153"/>
            <a:ext cx="428697" cy="453914"/>
            <a:chOff x="6122988" y="1643062"/>
            <a:chExt cx="369888" cy="371476"/>
          </a:xfrm>
          <a:solidFill>
            <a:srgbClr val="3A98BC"/>
          </a:solidFill>
        </p:grpSpPr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6122988" y="1643062"/>
              <a:ext cx="369888" cy="371476"/>
            </a:xfrm>
            <a:custGeom>
              <a:avLst/>
              <a:gdLst>
                <a:gd name="T0" fmla="*/ 60 w 1018"/>
                <a:gd name="T1" fmla="*/ 2 h 1023"/>
                <a:gd name="T2" fmla="*/ 0 w 1018"/>
                <a:gd name="T3" fmla="*/ 60 h 1023"/>
                <a:gd name="T4" fmla="*/ 0 w 1018"/>
                <a:gd name="T5" fmla="*/ 137 h 1023"/>
                <a:gd name="T6" fmla="*/ 60 w 1018"/>
                <a:gd name="T7" fmla="*/ 198 h 1023"/>
                <a:gd name="T8" fmla="*/ 820 w 1018"/>
                <a:gd name="T9" fmla="*/ 963 h 1023"/>
                <a:gd name="T10" fmla="*/ 882 w 1018"/>
                <a:gd name="T11" fmla="*/ 1023 h 1023"/>
                <a:gd name="T12" fmla="*/ 958 w 1018"/>
                <a:gd name="T13" fmla="*/ 1023 h 1023"/>
                <a:gd name="T14" fmla="*/ 1016 w 1018"/>
                <a:gd name="T15" fmla="*/ 963 h 1023"/>
                <a:gd name="T16" fmla="*/ 60 w 1018"/>
                <a:gd name="T17" fmla="*/ 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8" h="1023">
                  <a:moveTo>
                    <a:pt x="60" y="2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198"/>
                  </a:cubicBezTo>
                  <a:cubicBezTo>
                    <a:pt x="466" y="228"/>
                    <a:pt x="791" y="555"/>
                    <a:pt x="820" y="963"/>
                  </a:cubicBezTo>
                  <a:cubicBezTo>
                    <a:pt x="822" y="996"/>
                    <a:pt x="849" y="1023"/>
                    <a:pt x="882" y="1023"/>
                  </a:cubicBezTo>
                  <a:cubicBezTo>
                    <a:pt x="958" y="1023"/>
                    <a:pt x="958" y="1023"/>
                    <a:pt x="958" y="1023"/>
                  </a:cubicBezTo>
                  <a:cubicBezTo>
                    <a:pt x="991" y="1023"/>
                    <a:pt x="1018" y="996"/>
                    <a:pt x="1016" y="963"/>
                  </a:cubicBezTo>
                  <a:cubicBezTo>
                    <a:pt x="986" y="447"/>
                    <a:pt x="574" y="32"/>
                    <a:pt x="6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6122988" y="1916113"/>
              <a:ext cx="9842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6122988" y="1770063"/>
              <a:ext cx="244475" cy="244475"/>
            </a:xfrm>
            <a:custGeom>
              <a:avLst/>
              <a:gdLst>
                <a:gd name="T0" fmla="*/ 60 w 672"/>
                <a:gd name="T1" fmla="*/ 3 h 675"/>
                <a:gd name="T2" fmla="*/ 0 w 672"/>
                <a:gd name="T3" fmla="*/ 61 h 675"/>
                <a:gd name="T4" fmla="*/ 0 w 672"/>
                <a:gd name="T5" fmla="*/ 137 h 675"/>
                <a:gd name="T6" fmla="*/ 60 w 672"/>
                <a:gd name="T7" fmla="*/ 200 h 675"/>
                <a:gd name="T8" fmla="*/ 336 w 672"/>
                <a:gd name="T9" fmla="*/ 337 h 675"/>
                <a:gd name="T10" fmla="*/ 472 w 672"/>
                <a:gd name="T11" fmla="*/ 616 h 675"/>
                <a:gd name="T12" fmla="*/ 536 w 672"/>
                <a:gd name="T13" fmla="*/ 675 h 675"/>
                <a:gd name="T14" fmla="*/ 612 w 672"/>
                <a:gd name="T15" fmla="*/ 675 h 675"/>
                <a:gd name="T16" fmla="*/ 669 w 672"/>
                <a:gd name="T17" fmla="*/ 616 h 675"/>
                <a:gd name="T18" fmla="*/ 60 w 672"/>
                <a:gd name="T19" fmla="*/ 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5">
                  <a:moveTo>
                    <a:pt x="60" y="3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200"/>
                  </a:cubicBezTo>
                  <a:cubicBezTo>
                    <a:pt x="164" y="213"/>
                    <a:pt x="261" y="261"/>
                    <a:pt x="336" y="337"/>
                  </a:cubicBezTo>
                  <a:cubicBezTo>
                    <a:pt x="412" y="413"/>
                    <a:pt x="459" y="510"/>
                    <a:pt x="472" y="616"/>
                  </a:cubicBezTo>
                  <a:cubicBezTo>
                    <a:pt x="476" y="649"/>
                    <a:pt x="503" y="675"/>
                    <a:pt x="536" y="675"/>
                  </a:cubicBezTo>
                  <a:cubicBezTo>
                    <a:pt x="612" y="675"/>
                    <a:pt x="612" y="675"/>
                    <a:pt x="612" y="675"/>
                  </a:cubicBezTo>
                  <a:cubicBezTo>
                    <a:pt x="645" y="675"/>
                    <a:pt x="672" y="649"/>
                    <a:pt x="669" y="616"/>
                  </a:cubicBezTo>
                  <a:cubicBezTo>
                    <a:pt x="641" y="291"/>
                    <a:pt x="383" y="32"/>
                    <a:pt x="6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153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24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536575" algn="l" defTabSz="91424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1.jpg"/><Relationship Id="rId4" Type="http://schemas.openxmlformats.org/officeDocument/2006/relationships/tags" Target="../tags/tag4.xml"/><Relationship Id="rId9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908337"/>
            <a:ext cx="5866754" cy="835956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促销图的视觉营销设计</a:t>
            </a:r>
            <a:endParaRPr lang="id-ID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990812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  <a:endParaRPr lang="en-US" altLang="zh-CN" sz="2000" dirty="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995" y="2410378"/>
            <a:ext cx="1705242" cy="55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800" dirty="0">
                <a:solidFill>
                  <a:srgbClr val="3A98BC"/>
                </a:solidFill>
                <a:latin typeface="Verdana" pitchFamily="34" charset="0"/>
              </a:rPr>
              <a:t>项目 五 </a:t>
            </a:r>
            <a:endParaRPr lang="en-US" altLang="zh-CN" sz="2800" dirty="0">
              <a:solidFill>
                <a:srgbClr val="3A98B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FE019-425E-4DAD-827E-7FECF7C69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552" y="1486860"/>
            <a:ext cx="4628571" cy="2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0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52B048-7BDD-4F8D-BCAB-426427097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592" y="1410163"/>
            <a:ext cx="4933333" cy="272380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891" y="3970616"/>
            <a:ext cx="4800000" cy="2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7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3D6A47-8FE9-4256-8CB9-3EE904595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C7B8FB7-E3E3-4BC8-933E-9D06540B5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503" y="1434203"/>
            <a:ext cx="7068083" cy="399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2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4043D5-A90E-4321-8C98-29FE47B0B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22F7B59-6BD6-4EEA-ADDB-615BCFDB0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16" y="1130008"/>
            <a:ext cx="7101005" cy="402982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546BB9D-122B-4FB2-8FE0-C306FB419BF5}"/>
              </a:ext>
            </a:extLst>
          </p:cNvPr>
          <p:cNvSpPr txBox="1"/>
          <p:nvPr/>
        </p:nvSpPr>
        <p:spPr>
          <a:xfrm>
            <a:off x="630816" y="5835909"/>
            <a:ext cx="7311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一般在主图上放上</a:t>
            </a:r>
            <a:r>
              <a:rPr lang="en-US" altLang="zh-CN" sz="2000" dirty="0"/>
              <a:t>LOGO</a:t>
            </a:r>
            <a:r>
              <a:rPr lang="zh-CN" altLang="en-US" sz="2000" dirty="0"/>
              <a:t>即可，主图设计遵循简约、高大上原则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9242" y="3242578"/>
            <a:ext cx="3601774" cy="299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8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AD274C-97F7-4EDC-B256-E067B537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9BE4EF9-D84C-4A08-BB58-22C5E65BB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042" y="1194412"/>
            <a:ext cx="8200355" cy="458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9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5C8A0F-33DC-409F-9D6E-EA80726CF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82E9881-1AF8-4EDE-AB14-2EED37B41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405" y="1229793"/>
            <a:ext cx="6861281" cy="40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FF9694-FC4C-49F0-8944-9479FAFFD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14F2D5-032D-43A6-B35F-67771E4AF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63" y="1676651"/>
            <a:ext cx="5273141" cy="300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8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14740C-B5EA-488B-AB48-5208C01FA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B2198E0-DF2A-4E01-9BAC-AECC7C568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683" y="1411307"/>
            <a:ext cx="5237946" cy="296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3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FD1779-2E30-46CE-A2B4-D093DE674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8110277-B920-42A5-BB38-447ECE3CE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460" y="1994374"/>
            <a:ext cx="5518234" cy="337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9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5.1.2  </a:t>
            </a:r>
            <a:r>
              <a:rPr lang="zh-CN" altLang="en-US" dirty="0"/>
              <a:t>主图的素材选择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57251" y="2142651"/>
            <a:ext cx="2384192" cy="41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06" tIns="22853" rIns="45706" bIns="22853">
            <a:spAutoFit/>
          </a:bodyPr>
          <a:lstStyle/>
          <a:p>
            <a:pPr algn="r"/>
            <a:r>
              <a:rPr lang="zh-CN" altLang="en-US" dirty="0"/>
              <a:t>清晰整洁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393970" y="5002397"/>
            <a:ext cx="2063939" cy="41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06" tIns="22853" rIns="45706" bIns="22853">
            <a:spAutoFit/>
          </a:bodyPr>
          <a:lstStyle/>
          <a:p>
            <a:pPr algn="r"/>
            <a:r>
              <a:rPr lang="zh-CN" altLang="en-US" dirty="0"/>
              <a:t>曝光正确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230301" y="2388832"/>
            <a:ext cx="2063939" cy="41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06" tIns="22853" rIns="45706" bIns="22853">
            <a:spAutoFit/>
          </a:bodyPr>
          <a:lstStyle/>
          <a:p>
            <a:r>
              <a:rPr lang="zh-CN" altLang="en-US" dirty="0"/>
              <a:t>展现角度合理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8144602" y="4764488"/>
            <a:ext cx="2063939" cy="41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06" tIns="22853" rIns="45706" bIns="22853">
            <a:spAutoFit/>
          </a:bodyPr>
          <a:lstStyle/>
          <a:p>
            <a:r>
              <a:rPr lang="zh-CN" altLang="en-US" dirty="0"/>
              <a:t>商品完整</a:t>
            </a:r>
          </a:p>
        </p:txBody>
      </p:sp>
      <p:grpSp>
        <p:nvGrpSpPr>
          <p:cNvPr id="11" name="组合 2"/>
          <p:cNvGrpSpPr/>
          <p:nvPr/>
        </p:nvGrpSpPr>
        <p:grpSpPr>
          <a:xfrm>
            <a:off x="4019142" y="2305229"/>
            <a:ext cx="3580295" cy="2667001"/>
            <a:chOff x="4692692" y="2532274"/>
            <a:chExt cx="3581400" cy="2667000"/>
          </a:xfrm>
        </p:grpSpPr>
        <p:graphicFrame>
          <p:nvGraphicFramePr>
            <p:cNvPr id="12" name="Chart 2"/>
            <p:cNvGraphicFramePr/>
            <p:nvPr/>
          </p:nvGraphicFramePr>
          <p:xfrm>
            <a:off x="4692692" y="2676048"/>
            <a:ext cx="3581400" cy="2387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Oval 3"/>
            <p:cNvSpPr/>
            <p:nvPr/>
          </p:nvSpPr>
          <p:spPr>
            <a:xfrm>
              <a:off x="5149892" y="2532274"/>
              <a:ext cx="2667000" cy="266700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>
                <a:solidFill>
                  <a:prstClr val="white"/>
                </a:solidFill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6020687" y="3527229"/>
              <a:ext cx="935028" cy="677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41" tIns="30471" rIns="60941" bIns="30471">
              <a:spAutoFit/>
            </a:bodyPr>
            <a:lstStyle/>
            <a:p>
              <a:pPr algn="ctr" defTabSz="1087878"/>
              <a:r>
                <a:rPr lang="zh-CN" altLang="en-US" sz="2000" dirty="0"/>
                <a:t>引流技巧</a:t>
              </a:r>
              <a:endParaRPr lang="en-US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Open Sans" pitchFamily="34" charset="0"/>
              </a:endParaRPr>
            </a:p>
          </p:txBody>
        </p:sp>
      </p:grpSp>
      <p:grpSp>
        <p:nvGrpSpPr>
          <p:cNvPr id="15" name="组合 3"/>
          <p:cNvGrpSpPr/>
          <p:nvPr/>
        </p:nvGrpSpPr>
        <p:grpSpPr>
          <a:xfrm>
            <a:off x="3457909" y="2042604"/>
            <a:ext cx="1386463" cy="1328784"/>
            <a:chOff x="4131285" y="2269648"/>
            <a:chExt cx="1386891" cy="1328785"/>
          </a:xfrm>
        </p:grpSpPr>
        <p:sp>
          <p:nvSpPr>
            <p:cNvPr id="16" name="Oval 4"/>
            <p:cNvSpPr/>
            <p:nvPr/>
          </p:nvSpPr>
          <p:spPr>
            <a:xfrm>
              <a:off x="4923526" y="3031361"/>
              <a:ext cx="586024" cy="567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 dirty="0">
                <a:solidFill>
                  <a:prstClr val="white"/>
                </a:solidFill>
              </a:endParaRPr>
            </a:p>
          </p:txBody>
        </p:sp>
        <p:sp>
          <p:nvSpPr>
            <p:cNvPr id="17" name="Oval 9"/>
            <p:cNvSpPr/>
            <p:nvPr/>
          </p:nvSpPr>
          <p:spPr>
            <a:xfrm>
              <a:off x="4131285" y="2269648"/>
              <a:ext cx="594227" cy="597637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 dirty="0">
                <a:solidFill>
                  <a:prstClr val="white"/>
                </a:solidFill>
              </a:endParaRPr>
            </a:p>
          </p:txBody>
        </p:sp>
        <p:grpSp>
          <p:nvGrpSpPr>
            <p:cNvPr id="18" name="Group 10"/>
            <p:cNvGrpSpPr/>
            <p:nvPr/>
          </p:nvGrpSpPr>
          <p:grpSpPr>
            <a:xfrm>
              <a:off x="4239552" y="2398666"/>
              <a:ext cx="381854" cy="310725"/>
              <a:chOff x="1550139" y="1314466"/>
              <a:chExt cx="509139" cy="414300"/>
            </a:xfrm>
            <a:solidFill>
              <a:schemeClr val="bg1"/>
            </a:solidFill>
          </p:grpSpPr>
          <p:sp>
            <p:nvSpPr>
              <p:cNvPr id="21" name="Freeform 5"/>
              <p:cNvSpPr>
                <a:spLocks noEditPoints="1"/>
              </p:cNvSpPr>
              <p:nvPr/>
            </p:nvSpPr>
            <p:spPr bwMode="auto">
              <a:xfrm>
                <a:off x="1550139" y="1314466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1949464" y="1366877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Oval 7"/>
              <p:cNvSpPr>
                <a:spLocks noChangeArrowheads="1"/>
              </p:cNvSpPr>
              <p:nvPr/>
            </p:nvSpPr>
            <p:spPr bwMode="auto">
              <a:xfrm>
                <a:off x="1777255" y="1484179"/>
                <a:ext cx="52412" cy="549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4932152" y="3154995"/>
              <a:ext cx="586024" cy="307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41" tIns="30471" rIns="60941" bIns="30471">
              <a:spAutoFit/>
            </a:bodyPr>
            <a:lstStyle/>
            <a:p>
              <a:pPr algn="ctr" defTabSz="1087878"/>
              <a:r>
                <a:rPr lang="en-US" sz="1599" b="1" dirty="0">
                  <a:solidFill>
                    <a:prstClr val="white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35%</a:t>
              </a:r>
            </a:p>
          </p:txBody>
        </p:sp>
        <p:cxnSp>
          <p:nvCxnSpPr>
            <p:cNvPr id="20" name="Straight Arrow Connector 55"/>
            <p:cNvCxnSpPr>
              <a:stCxn id="16" idx="1"/>
              <a:endCxn id="17" idx="5"/>
            </p:cNvCxnSpPr>
            <p:nvPr/>
          </p:nvCxnSpPr>
          <p:spPr>
            <a:xfrm flipH="1" flipV="1">
              <a:off x="4638489" y="2779763"/>
              <a:ext cx="370858" cy="334644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6"/>
          <p:cNvGrpSpPr/>
          <p:nvPr/>
        </p:nvGrpSpPr>
        <p:grpSpPr>
          <a:xfrm>
            <a:off x="6535201" y="2242686"/>
            <a:ext cx="1609401" cy="795331"/>
            <a:chOff x="7209526" y="2469728"/>
            <a:chExt cx="1609897" cy="795330"/>
          </a:xfrm>
        </p:grpSpPr>
        <p:sp>
          <p:nvSpPr>
            <p:cNvPr id="25" name="Oval 5"/>
            <p:cNvSpPr/>
            <p:nvPr/>
          </p:nvSpPr>
          <p:spPr>
            <a:xfrm>
              <a:off x="7209526" y="2697986"/>
              <a:ext cx="586024" cy="5670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 dirty="0">
                <a:solidFill>
                  <a:prstClr val="white"/>
                </a:solidFill>
              </a:endParaRPr>
            </a:p>
          </p:txBody>
        </p:sp>
        <p:sp>
          <p:nvSpPr>
            <p:cNvPr id="26" name="Oval 21"/>
            <p:cNvSpPr/>
            <p:nvPr/>
          </p:nvSpPr>
          <p:spPr>
            <a:xfrm>
              <a:off x="8225196" y="2469728"/>
              <a:ext cx="594227" cy="597637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 dirty="0">
                <a:solidFill>
                  <a:prstClr val="white"/>
                </a:solidFill>
              </a:endParaRPr>
            </a:p>
          </p:txBody>
        </p:sp>
        <p:grpSp>
          <p:nvGrpSpPr>
            <p:cNvPr id="27" name="Group 22"/>
            <p:cNvGrpSpPr/>
            <p:nvPr/>
          </p:nvGrpSpPr>
          <p:grpSpPr>
            <a:xfrm>
              <a:off x="8346345" y="2631940"/>
              <a:ext cx="353172" cy="262091"/>
              <a:chOff x="5129089" y="3156352"/>
              <a:chExt cx="474198" cy="351905"/>
            </a:xfrm>
            <a:solidFill>
              <a:schemeClr val="bg1"/>
            </a:solidFill>
          </p:grpSpPr>
          <p:sp>
            <p:nvSpPr>
              <p:cNvPr id="30" name="Freeform 66"/>
              <p:cNvSpPr>
                <a:spLocks noEditPoints="1"/>
              </p:cNvSpPr>
              <p:nvPr/>
            </p:nvSpPr>
            <p:spPr bwMode="auto">
              <a:xfrm>
                <a:off x="5139073" y="3156352"/>
                <a:ext cx="459224" cy="279527"/>
              </a:xfrm>
              <a:custGeom>
                <a:avLst/>
                <a:gdLst>
                  <a:gd name="T0" fmla="*/ 184 w 184"/>
                  <a:gd name="T1" fmla="*/ 0 h 112"/>
                  <a:gd name="T2" fmla="*/ 0 w 184"/>
                  <a:gd name="T3" fmla="*/ 0 h 112"/>
                  <a:gd name="T4" fmla="*/ 0 w 184"/>
                  <a:gd name="T5" fmla="*/ 112 h 112"/>
                  <a:gd name="T6" fmla="*/ 184 w 184"/>
                  <a:gd name="T7" fmla="*/ 112 h 112"/>
                  <a:gd name="T8" fmla="*/ 184 w 184"/>
                  <a:gd name="T9" fmla="*/ 0 h 112"/>
                  <a:gd name="T10" fmla="*/ 176 w 184"/>
                  <a:gd name="T11" fmla="*/ 102 h 112"/>
                  <a:gd name="T12" fmla="*/ 8 w 184"/>
                  <a:gd name="T13" fmla="*/ 102 h 112"/>
                  <a:gd name="T14" fmla="*/ 8 w 184"/>
                  <a:gd name="T15" fmla="*/ 8 h 112"/>
                  <a:gd name="T16" fmla="*/ 176 w 184"/>
                  <a:gd name="T17" fmla="*/ 8 h 112"/>
                  <a:gd name="T18" fmla="*/ 176 w 184"/>
                  <a:gd name="T19" fmla="*/ 10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4" h="112">
                    <a:moveTo>
                      <a:pt x="184" y="0"/>
                    </a:moveTo>
                    <a:lnTo>
                      <a:pt x="0" y="0"/>
                    </a:lnTo>
                    <a:lnTo>
                      <a:pt x="0" y="112"/>
                    </a:lnTo>
                    <a:lnTo>
                      <a:pt x="184" y="112"/>
                    </a:lnTo>
                    <a:lnTo>
                      <a:pt x="184" y="0"/>
                    </a:lnTo>
                    <a:close/>
                    <a:moveTo>
                      <a:pt x="176" y="102"/>
                    </a:moveTo>
                    <a:lnTo>
                      <a:pt x="8" y="102"/>
                    </a:lnTo>
                    <a:lnTo>
                      <a:pt x="8" y="8"/>
                    </a:lnTo>
                    <a:lnTo>
                      <a:pt x="176" y="8"/>
                    </a:lnTo>
                    <a:lnTo>
                      <a:pt x="176" y="10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67"/>
              <p:cNvSpPr>
                <a:spLocks/>
              </p:cNvSpPr>
              <p:nvPr/>
            </p:nvSpPr>
            <p:spPr bwMode="auto">
              <a:xfrm>
                <a:off x="5129089" y="3448358"/>
                <a:ext cx="474198" cy="59899"/>
              </a:xfrm>
              <a:custGeom>
                <a:avLst/>
                <a:gdLst>
                  <a:gd name="T0" fmla="*/ 190 w 190"/>
                  <a:gd name="T1" fmla="*/ 16 h 24"/>
                  <a:gd name="T2" fmla="*/ 188 w 190"/>
                  <a:gd name="T3" fmla="*/ 0 h 24"/>
                  <a:gd name="T4" fmla="*/ 3 w 190"/>
                  <a:gd name="T5" fmla="*/ 0 h 24"/>
                  <a:gd name="T6" fmla="*/ 0 w 190"/>
                  <a:gd name="T7" fmla="*/ 16 h 24"/>
                  <a:gd name="T8" fmla="*/ 0 w 190"/>
                  <a:gd name="T9" fmla="*/ 16 h 24"/>
                  <a:gd name="T10" fmla="*/ 0 w 190"/>
                  <a:gd name="T11" fmla="*/ 24 h 24"/>
                  <a:gd name="T12" fmla="*/ 190 w 190"/>
                  <a:gd name="T13" fmla="*/ 24 h 24"/>
                  <a:gd name="T14" fmla="*/ 190 w 190"/>
                  <a:gd name="T15" fmla="*/ 16 h 24"/>
                  <a:gd name="T16" fmla="*/ 190 w 190"/>
                  <a:gd name="T17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24">
                    <a:moveTo>
                      <a:pt x="190" y="16"/>
                    </a:moveTo>
                    <a:lnTo>
                      <a:pt x="188" y="0"/>
                    </a:lnTo>
                    <a:lnTo>
                      <a:pt x="3" y="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190" y="24"/>
                    </a:lnTo>
                    <a:lnTo>
                      <a:pt x="190" y="16"/>
                    </a:lnTo>
                    <a:lnTo>
                      <a:pt x="190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7226778" y="2810978"/>
              <a:ext cx="586024" cy="307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41" tIns="30471" rIns="60941" bIns="30471">
              <a:spAutoFit/>
            </a:bodyPr>
            <a:lstStyle/>
            <a:p>
              <a:pPr algn="ctr" defTabSz="1087878"/>
              <a:r>
                <a:rPr lang="en-US" sz="1599" b="1" dirty="0">
                  <a:solidFill>
                    <a:prstClr val="white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25%</a:t>
              </a:r>
            </a:p>
          </p:txBody>
        </p:sp>
        <p:cxnSp>
          <p:nvCxnSpPr>
            <p:cNvPr id="29" name="Straight Arrow Connector 58"/>
            <p:cNvCxnSpPr>
              <a:endCxn id="26" idx="2"/>
            </p:cNvCxnSpPr>
            <p:nvPr/>
          </p:nvCxnSpPr>
          <p:spPr>
            <a:xfrm flipV="1">
              <a:off x="7740692" y="2768547"/>
              <a:ext cx="484504" cy="18372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5"/>
          <p:cNvGrpSpPr/>
          <p:nvPr/>
        </p:nvGrpSpPr>
        <p:grpSpPr>
          <a:xfrm>
            <a:off x="6690512" y="4114768"/>
            <a:ext cx="1375631" cy="1152993"/>
            <a:chOff x="7364886" y="4341813"/>
            <a:chExt cx="1376056" cy="1152994"/>
          </a:xfrm>
        </p:grpSpPr>
        <p:sp>
          <p:nvSpPr>
            <p:cNvPr id="33" name="Oval 7"/>
            <p:cNvSpPr/>
            <p:nvPr/>
          </p:nvSpPr>
          <p:spPr>
            <a:xfrm>
              <a:off x="7365388" y="4341813"/>
              <a:ext cx="586024" cy="5670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 dirty="0">
                <a:solidFill>
                  <a:prstClr val="white"/>
                </a:solidFill>
              </a:endParaRPr>
            </a:p>
          </p:txBody>
        </p:sp>
        <p:sp>
          <p:nvSpPr>
            <p:cNvPr id="34" name="Oval 26"/>
            <p:cNvSpPr/>
            <p:nvPr/>
          </p:nvSpPr>
          <p:spPr>
            <a:xfrm>
              <a:off x="8146715" y="4897170"/>
              <a:ext cx="594227" cy="597637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 dirty="0">
                <a:solidFill>
                  <a:prstClr val="white"/>
                </a:solidFill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8268361" y="5040081"/>
              <a:ext cx="385440" cy="269394"/>
              <a:chOff x="7999238" y="1399322"/>
              <a:chExt cx="464215" cy="324452"/>
            </a:xfrm>
            <a:solidFill>
              <a:schemeClr val="bg1"/>
            </a:solidFill>
          </p:grpSpPr>
          <p:sp>
            <p:nvSpPr>
              <p:cNvPr id="38" name="Freeform 57"/>
              <p:cNvSpPr>
                <a:spLocks noEditPoints="1"/>
              </p:cNvSpPr>
              <p:nvPr/>
            </p:nvSpPr>
            <p:spPr bwMode="auto">
              <a:xfrm>
                <a:off x="7999238" y="1399322"/>
                <a:ext cx="331940" cy="324452"/>
              </a:xfrm>
              <a:custGeom>
                <a:avLst/>
                <a:gdLst>
                  <a:gd name="T0" fmla="*/ 86 w 100"/>
                  <a:gd name="T1" fmla="*/ 60 h 97"/>
                  <a:gd name="T2" fmla="*/ 100 w 100"/>
                  <a:gd name="T3" fmla="*/ 54 h 97"/>
                  <a:gd name="T4" fmla="*/ 100 w 100"/>
                  <a:gd name="T5" fmla="*/ 43 h 97"/>
                  <a:gd name="T6" fmla="*/ 86 w 100"/>
                  <a:gd name="T7" fmla="*/ 38 h 97"/>
                  <a:gd name="T8" fmla="*/ 83 w 100"/>
                  <a:gd name="T9" fmla="*/ 32 h 97"/>
                  <a:gd name="T10" fmla="*/ 89 w 100"/>
                  <a:gd name="T11" fmla="*/ 18 h 97"/>
                  <a:gd name="T12" fmla="*/ 81 w 100"/>
                  <a:gd name="T13" fmla="*/ 11 h 97"/>
                  <a:gd name="T14" fmla="*/ 67 w 100"/>
                  <a:gd name="T15" fmla="*/ 16 h 97"/>
                  <a:gd name="T16" fmla="*/ 61 w 100"/>
                  <a:gd name="T17" fmla="*/ 14 h 97"/>
                  <a:gd name="T18" fmla="*/ 55 w 100"/>
                  <a:gd name="T19" fmla="*/ 0 h 97"/>
                  <a:gd name="T20" fmla="*/ 44 w 100"/>
                  <a:gd name="T21" fmla="*/ 0 h 97"/>
                  <a:gd name="T22" fmla="*/ 39 w 100"/>
                  <a:gd name="T23" fmla="*/ 14 h 97"/>
                  <a:gd name="T24" fmla="*/ 33 w 100"/>
                  <a:gd name="T25" fmla="*/ 16 h 97"/>
                  <a:gd name="T26" fmla="*/ 19 w 100"/>
                  <a:gd name="T27" fmla="*/ 11 h 97"/>
                  <a:gd name="T28" fmla="*/ 11 w 100"/>
                  <a:gd name="T29" fmla="*/ 19 h 97"/>
                  <a:gd name="T30" fmla="*/ 17 w 100"/>
                  <a:gd name="T31" fmla="*/ 32 h 97"/>
                  <a:gd name="T32" fmla="*/ 14 w 100"/>
                  <a:gd name="T33" fmla="*/ 38 h 97"/>
                  <a:gd name="T34" fmla="*/ 0 w 100"/>
                  <a:gd name="T35" fmla="*/ 44 h 97"/>
                  <a:gd name="T36" fmla="*/ 0 w 100"/>
                  <a:gd name="T37" fmla="*/ 54 h 97"/>
                  <a:gd name="T38" fmla="*/ 14 w 100"/>
                  <a:gd name="T39" fmla="*/ 60 h 97"/>
                  <a:gd name="T40" fmla="*/ 17 w 100"/>
                  <a:gd name="T41" fmla="*/ 66 h 97"/>
                  <a:gd name="T42" fmla="*/ 11 w 100"/>
                  <a:gd name="T43" fmla="*/ 80 h 97"/>
                  <a:gd name="T44" fmla="*/ 19 w 100"/>
                  <a:gd name="T45" fmla="*/ 87 h 97"/>
                  <a:gd name="T46" fmla="*/ 33 w 100"/>
                  <a:gd name="T47" fmla="*/ 82 h 97"/>
                  <a:gd name="T48" fmla="*/ 39 w 100"/>
                  <a:gd name="T49" fmla="*/ 84 h 97"/>
                  <a:gd name="T50" fmla="*/ 45 w 100"/>
                  <a:gd name="T51" fmla="*/ 97 h 97"/>
                  <a:gd name="T52" fmla="*/ 56 w 100"/>
                  <a:gd name="T53" fmla="*/ 97 h 97"/>
                  <a:gd name="T54" fmla="*/ 61 w 100"/>
                  <a:gd name="T55" fmla="*/ 84 h 97"/>
                  <a:gd name="T56" fmla="*/ 67 w 100"/>
                  <a:gd name="T57" fmla="*/ 82 h 97"/>
                  <a:gd name="T58" fmla="*/ 81 w 100"/>
                  <a:gd name="T59" fmla="*/ 87 h 97"/>
                  <a:gd name="T60" fmla="*/ 89 w 100"/>
                  <a:gd name="T61" fmla="*/ 79 h 97"/>
                  <a:gd name="T62" fmla="*/ 83 w 100"/>
                  <a:gd name="T63" fmla="*/ 66 h 97"/>
                  <a:gd name="T64" fmla="*/ 86 w 100"/>
                  <a:gd name="T65" fmla="*/ 60 h 97"/>
                  <a:gd name="T66" fmla="*/ 50 w 100"/>
                  <a:gd name="T67" fmla="*/ 64 h 97"/>
                  <a:gd name="T68" fmla="*/ 34 w 100"/>
                  <a:gd name="T69" fmla="*/ 49 h 97"/>
                  <a:gd name="T70" fmla="*/ 50 w 100"/>
                  <a:gd name="T71" fmla="*/ 33 h 97"/>
                  <a:gd name="T72" fmla="*/ 66 w 100"/>
                  <a:gd name="T73" fmla="*/ 49 h 97"/>
                  <a:gd name="T74" fmla="*/ 50 w 100"/>
                  <a:gd name="T75" fmla="*/ 6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0" h="97">
                    <a:moveTo>
                      <a:pt x="86" y="60"/>
                    </a:moveTo>
                    <a:cubicBezTo>
                      <a:pt x="86" y="60"/>
                      <a:pt x="100" y="55"/>
                      <a:pt x="100" y="54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100" y="43"/>
                      <a:pt x="86" y="38"/>
                      <a:pt x="86" y="38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3" y="32"/>
                      <a:pt x="89" y="19"/>
                      <a:pt x="89" y="18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0"/>
                      <a:pt x="67" y="16"/>
                      <a:pt x="67" y="16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1" y="14"/>
                      <a:pt x="56" y="0"/>
                      <a:pt x="5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39" y="14"/>
                      <a:pt x="39" y="14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19" y="10"/>
                      <a:pt x="19" y="11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17" y="32"/>
                      <a:pt x="17" y="32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8"/>
                      <a:pt x="0" y="43"/>
                      <a:pt x="0" y="4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5"/>
                      <a:pt x="14" y="60"/>
                      <a:pt x="14" y="60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1" y="79"/>
                      <a:pt x="11" y="80"/>
                    </a:cubicBezTo>
                    <a:cubicBezTo>
                      <a:pt x="19" y="87"/>
                      <a:pt x="19" y="87"/>
                      <a:pt x="19" y="87"/>
                    </a:cubicBezTo>
                    <a:cubicBezTo>
                      <a:pt x="20" y="88"/>
                      <a:pt x="33" y="82"/>
                      <a:pt x="33" y="82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39" y="84"/>
                      <a:pt x="44" y="97"/>
                      <a:pt x="45" y="97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56" y="97"/>
                      <a:pt x="61" y="84"/>
                      <a:pt x="61" y="84"/>
                    </a:cubicBezTo>
                    <a:cubicBezTo>
                      <a:pt x="67" y="82"/>
                      <a:pt x="67" y="82"/>
                      <a:pt x="67" y="82"/>
                    </a:cubicBezTo>
                    <a:cubicBezTo>
                      <a:pt x="67" y="82"/>
                      <a:pt x="81" y="87"/>
                      <a:pt x="81" y="87"/>
                    </a:cubicBezTo>
                    <a:cubicBezTo>
                      <a:pt x="89" y="79"/>
                      <a:pt x="89" y="79"/>
                      <a:pt x="89" y="79"/>
                    </a:cubicBezTo>
                    <a:cubicBezTo>
                      <a:pt x="90" y="79"/>
                      <a:pt x="83" y="66"/>
                      <a:pt x="83" y="66"/>
                    </a:cubicBezTo>
                    <a:lnTo>
                      <a:pt x="86" y="60"/>
                    </a:lnTo>
                    <a:close/>
                    <a:moveTo>
                      <a:pt x="50" y="64"/>
                    </a:moveTo>
                    <a:cubicBezTo>
                      <a:pt x="41" y="64"/>
                      <a:pt x="34" y="57"/>
                      <a:pt x="34" y="49"/>
                    </a:cubicBezTo>
                    <a:cubicBezTo>
                      <a:pt x="34" y="40"/>
                      <a:pt x="41" y="33"/>
                      <a:pt x="50" y="33"/>
                    </a:cubicBezTo>
                    <a:cubicBezTo>
                      <a:pt x="59" y="33"/>
                      <a:pt x="66" y="40"/>
                      <a:pt x="66" y="49"/>
                    </a:cubicBezTo>
                    <a:cubicBezTo>
                      <a:pt x="66" y="57"/>
                      <a:pt x="59" y="64"/>
                      <a:pt x="50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58"/>
              <p:cNvSpPr>
                <a:spLocks noEditPoints="1"/>
              </p:cNvSpPr>
              <p:nvPr/>
            </p:nvSpPr>
            <p:spPr bwMode="auto">
              <a:xfrm>
                <a:off x="8308715" y="1564044"/>
                <a:ext cx="154738" cy="154738"/>
              </a:xfrm>
              <a:custGeom>
                <a:avLst/>
                <a:gdLst>
                  <a:gd name="T0" fmla="*/ 41 w 47"/>
                  <a:gd name="T1" fmla="*/ 22 h 47"/>
                  <a:gd name="T2" fmla="*/ 41 w 47"/>
                  <a:gd name="T3" fmla="*/ 19 h 47"/>
                  <a:gd name="T4" fmla="*/ 45 w 47"/>
                  <a:gd name="T5" fmla="*/ 13 h 47"/>
                  <a:gd name="T6" fmla="*/ 42 w 47"/>
                  <a:gd name="T7" fmla="*/ 9 h 47"/>
                  <a:gd name="T8" fmla="*/ 35 w 47"/>
                  <a:gd name="T9" fmla="*/ 10 h 47"/>
                  <a:gd name="T10" fmla="*/ 33 w 47"/>
                  <a:gd name="T11" fmla="*/ 8 h 47"/>
                  <a:gd name="T12" fmla="*/ 32 w 47"/>
                  <a:gd name="T13" fmla="*/ 1 h 47"/>
                  <a:gd name="T14" fmla="*/ 27 w 47"/>
                  <a:gd name="T15" fmla="*/ 0 h 47"/>
                  <a:gd name="T16" fmla="*/ 23 w 47"/>
                  <a:gd name="T17" fmla="*/ 6 h 47"/>
                  <a:gd name="T18" fmla="*/ 20 w 47"/>
                  <a:gd name="T19" fmla="*/ 6 h 47"/>
                  <a:gd name="T20" fmla="*/ 14 w 47"/>
                  <a:gd name="T21" fmla="*/ 2 h 47"/>
                  <a:gd name="T22" fmla="*/ 9 w 47"/>
                  <a:gd name="T23" fmla="*/ 5 h 47"/>
                  <a:gd name="T24" fmla="*/ 10 w 47"/>
                  <a:gd name="T25" fmla="*/ 12 h 47"/>
                  <a:gd name="T26" fmla="*/ 9 w 47"/>
                  <a:gd name="T27" fmla="*/ 14 h 47"/>
                  <a:gd name="T28" fmla="*/ 2 w 47"/>
                  <a:gd name="T29" fmla="*/ 16 h 47"/>
                  <a:gd name="T30" fmla="*/ 1 w 47"/>
                  <a:gd name="T31" fmla="*/ 21 h 47"/>
                  <a:gd name="T32" fmla="*/ 6 w 47"/>
                  <a:gd name="T33" fmla="*/ 25 h 47"/>
                  <a:gd name="T34" fmla="*/ 7 w 47"/>
                  <a:gd name="T35" fmla="*/ 28 h 47"/>
                  <a:gd name="T36" fmla="*/ 3 w 47"/>
                  <a:gd name="T37" fmla="*/ 34 h 47"/>
                  <a:gd name="T38" fmla="*/ 5 w 47"/>
                  <a:gd name="T39" fmla="*/ 38 h 47"/>
                  <a:gd name="T40" fmla="*/ 12 w 47"/>
                  <a:gd name="T41" fmla="*/ 37 h 47"/>
                  <a:gd name="T42" fmla="*/ 14 w 47"/>
                  <a:gd name="T43" fmla="*/ 39 h 47"/>
                  <a:gd name="T44" fmla="*/ 16 w 47"/>
                  <a:gd name="T45" fmla="*/ 46 h 47"/>
                  <a:gd name="T46" fmla="*/ 21 w 47"/>
                  <a:gd name="T47" fmla="*/ 47 h 47"/>
                  <a:gd name="T48" fmla="*/ 25 w 47"/>
                  <a:gd name="T49" fmla="*/ 41 h 47"/>
                  <a:gd name="T50" fmla="*/ 28 w 47"/>
                  <a:gd name="T51" fmla="*/ 41 h 47"/>
                  <a:gd name="T52" fmla="*/ 33 w 47"/>
                  <a:gd name="T53" fmla="*/ 45 h 47"/>
                  <a:gd name="T54" fmla="*/ 38 w 47"/>
                  <a:gd name="T55" fmla="*/ 42 h 47"/>
                  <a:gd name="T56" fmla="*/ 37 w 47"/>
                  <a:gd name="T57" fmla="*/ 35 h 47"/>
                  <a:gd name="T58" fmla="*/ 39 w 47"/>
                  <a:gd name="T59" fmla="*/ 33 h 47"/>
                  <a:gd name="T60" fmla="*/ 46 w 47"/>
                  <a:gd name="T61" fmla="*/ 31 h 47"/>
                  <a:gd name="T62" fmla="*/ 47 w 47"/>
                  <a:gd name="T63" fmla="*/ 26 h 47"/>
                  <a:gd name="T64" fmla="*/ 41 w 47"/>
                  <a:gd name="T65" fmla="*/ 22 h 47"/>
                  <a:gd name="T66" fmla="*/ 31 w 47"/>
                  <a:gd name="T67" fmla="*/ 25 h 47"/>
                  <a:gd name="T68" fmla="*/ 22 w 47"/>
                  <a:gd name="T69" fmla="*/ 31 h 47"/>
                  <a:gd name="T70" fmla="*/ 16 w 47"/>
                  <a:gd name="T71" fmla="*/ 22 h 47"/>
                  <a:gd name="T72" fmla="*/ 25 w 47"/>
                  <a:gd name="T73" fmla="*/ 16 h 47"/>
                  <a:gd name="T74" fmla="*/ 31 w 47"/>
                  <a:gd name="T75" fmla="*/ 2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7" h="47">
                    <a:moveTo>
                      <a:pt x="41" y="22"/>
                    </a:move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19"/>
                      <a:pt x="45" y="14"/>
                      <a:pt x="45" y="13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35" y="10"/>
                      <a:pt x="35" y="10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1"/>
                      <a:pt x="32" y="1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3" y="6"/>
                      <a:pt x="23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14" y="2"/>
                      <a:pt x="14" y="2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2" y="15"/>
                      <a:pt x="2" y="16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1"/>
                      <a:pt x="6" y="25"/>
                      <a:pt x="6" y="25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2" y="33"/>
                      <a:pt x="3" y="34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8"/>
                      <a:pt x="12" y="37"/>
                      <a:pt x="12" y="37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5" y="46"/>
                      <a:pt x="16" y="46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25" y="41"/>
                      <a:pt x="25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33" y="45"/>
                      <a:pt x="33" y="45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42"/>
                      <a:pt x="37" y="35"/>
                      <a:pt x="37" y="35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45" y="32"/>
                      <a:pt x="46" y="31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7" y="26"/>
                      <a:pt x="41" y="22"/>
                      <a:pt x="41" y="22"/>
                    </a:cubicBezTo>
                    <a:close/>
                    <a:moveTo>
                      <a:pt x="31" y="25"/>
                    </a:moveTo>
                    <a:cubicBezTo>
                      <a:pt x="30" y="29"/>
                      <a:pt x="26" y="32"/>
                      <a:pt x="22" y="31"/>
                    </a:cubicBezTo>
                    <a:cubicBezTo>
                      <a:pt x="18" y="30"/>
                      <a:pt x="15" y="26"/>
                      <a:pt x="16" y="22"/>
                    </a:cubicBezTo>
                    <a:cubicBezTo>
                      <a:pt x="17" y="18"/>
                      <a:pt x="22" y="15"/>
                      <a:pt x="25" y="16"/>
                    </a:cubicBezTo>
                    <a:cubicBezTo>
                      <a:pt x="29" y="17"/>
                      <a:pt x="32" y="21"/>
                      <a:pt x="31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7364886" y="4468590"/>
              <a:ext cx="586023" cy="307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41" tIns="30471" rIns="60941" bIns="30471">
              <a:spAutoFit/>
            </a:bodyPr>
            <a:lstStyle/>
            <a:p>
              <a:pPr algn="ctr" defTabSz="1087878"/>
              <a:r>
                <a:rPr lang="en-US" sz="1599" b="1" dirty="0">
                  <a:solidFill>
                    <a:prstClr val="white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10%</a:t>
              </a:r>
            </a:p>
          </p:txBody>
        </p:sp>
        <p:cxnSp>
          <p:nvCxnSpPr>
            <p:cNvPr id="37" name="Straight Arrow Connector 60"/>
            <p:cNvCxnSpPr>
              <a:stCxn id="33" idx="5"/>
              <a:endCxn id="34" idx="1"/>
            </p:cNvCxnSpPr>
            <p:nvPr/>
          </p:nvCxnSpPr>
          <p:spPr>
            <a:xfrm>
              <a:off x="7865591" y="4825839"/>
              <a:ext cx="368147" cy="158853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4"/>
          <p:cNvGrpSpPr/>
          <p:nvPr/>
        </p:nvGrpSpPr>
        <p:grpSpPr>
          <a:xfrm>
            <a:off x="3507885" y="4709321"/>
            <a:ext cx="2356247" cy="734070"/>
            <a:chOff x="4181276" y="4936361"/>
            <a:chExt cx="2356974" cy="734069"/>
          </a:xfrm>
        </p:grpSpPr>
        <p:sp>
          <p:nvSpPr>
            <p:cNvPr id="41" name="Oval 6"/>
            <p:cNvSpPr/>
            <p:nvPr/>
          </p:nvSpPr>
          <p:spPr>
            <a:xfrm>
              <a:off x="5952226" y="4936361"/>
              <a:ext cx="586024" cy="5670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 dirty="0">
                <a:solidFill>
                  <a:prstClr val="white"/>
                </a:solidFill>
              </a:endParaRPr>
            </a:p>
          </p:txBody>
        </p:sp>
        <p:sp>
          <p:nvSpPr>
            <p:cNvPr id="42" name="Oval 15"/>
            <p:cNvSpPr/>
            <p:nvPr/>
          </p:nvSpPr>
          <p:spPr>
            <a:xfrm>
              <a:off x="4181276" y="5072793"/>
              <a:ext cx="594227" cy="597637"/>
            </a:xfrm>
            <a:prstGeom prst="ellipse">
              <a:avLst/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 dirty="0">
                <a:solidFill>
                  <a:prstClr val="white"/>
                </a:solidFill>
              </a:endParaRPr>
            </a:p>
          </p:txBody>
        </p:sp>
        <p:grpSp>
          <p:nvGrpSpPr>
            <p:cNvPr id="43" name="Group 30"/>
            <p:cNvGrpSpPr/>
            <p:nvPr/>
          </p:nvGrpSpPr>
          <p:grpSpPr>
            <a:xfrm>
              <a:off x="4315369" y="5231695"/>
              <a:ext cx="341924" cy="312911"/>
              <a:chOff x="6726389" y="1486674"/>
              <a:chExt cx="411805" cy="376863"/>
            </a:xfrm>
            <a:solidFill>
              <a:schemeClr val="bg1"/>
            </a:solidFill>
          </p:grpSpPr>
          <p:sp>
            <p:nvSpPr>
              <p:cNvPr id="46" name="Oval 52"/>
              <p:cNvSpPr>
                <a:spLocks noChangeArrowheads="1"/>
              </p:cNvSpPr>
              <p:nvPr/>
            </p:nvSpPr>
            <p:spPr bwMode="auto">
              <a:xfrm>
                <a:off x="6773808" y="1786168"/>
                <a:ext cx="44924" cy="424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auto">
              <a:xfrm>
                <a:off x="6748851" y="1836083"/>
                <a:ext cx="24958" cy="274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54"/>
              <p:cNvSpPr>
                <a:spLocks/>
              </p:cNvSpPr>
              <p:nvPr/>
            </p:nvSpPr>
            <p:spPr bwMode="auto">
              <a:xfrm>
                <a:off x="6726389" y="1486674"/>
                <a:ext cx="411805" cy="292007"/>
              </a:xfrm>
              <a:custGeom>
                <a:avLst/>
                <a:gdLst>
                  <a:gd name="T0" fmla="*/ 124 w 124"/>
                  <a:gd name="T1" fmla="*/ 34 h 88"/>
                  <a:gd name="T2" fmla="*/ 99 w 124"/>
                  <a:gd name="T3" fmla="*/ 9 h 88"/>
                  <a:gd name="T4" fmla="*/ 93 w 124"/>
                  <a:gd name="T5" fmla="*/ 10 h 88"/>
                  <a:gd name="T6" fmla="*/ 74 w 124"/>
                  <a:gd name="T7" fmla="*/ 0 h 88"/>
                  <a:gd name="T8" fmla="*/ 60 w 124"/>
                  <a:gd name="T9" fmla="*/ 5 h 88"/>
                  <a:gd name="T10" fmla="*/ 46 w 124"/>
                  <a:gd name="T11" fmla="*/ 0 h 88"/>
                  <a:gd name="T12" fmla="*/ 31 w 124"/>
                  <a:gd name="T13" fmla="*/ 5 h 88"/>
                  <a:gd name="T14" fmla="*/ 25 w 124"/>
                  <a:gd name="T15" fmla="*/ 5 h 88"/>
                  <a:gd name="T16" fmla="*/ 0 w 124"/>
                  <a:gd name="T17" fmla="*/ 30 h 88"/>
                  <a:gd name="T18" fmla="*/ 3 w 124"/>
                  <a:gd name="T19" fmla="*/ 43 h 88"/>
                  <a:gd name="T20" fmla="*/ 0 w 124"/>
                  <a:gd name="T21" fmla="*/ 55 h 88"/>
                  <a:gd name="T22" fmla="*/ 25 w 124"/>
                  <a:gd name="T23" fmla="*/ 80 h 88"/>
                  <a:gd name="T24" fmla="*/ 28 w 124"/>
                  <a:gd name="T25" fmla="*/ 80 h 88"/>
                  <a:gd name="T26" fmla="*/ 46 w 124"/>
                  <a:gd name="T27" fmla="*/ 88 h 88"/>
                  <a:gd name="T28" fmla="*/ 64 w 124"/>
                  <a:gd name="T29" fmla="*/ 80 h 88"/>
                  <a:gd name="T30" fmla="*/ 79 w 124"/>
                  <a:gd name="T31" fmla="*/ 85 h 88"/>
                  <a:gd name="T32" fmla="*/ 104 w 124"/>
                  <a:gd name="T33" fmla="*/ 60 h 88"/>
                  <a:gd name="T34" fmla="*/ 104 w 124"/>
                  <a:gd name="T35" fmla="*/ 59 h 88"/>
                  <a:gd name="T36" fmla="*/ 124 w 124"/>
                  <a:gd name="T37" fmla="*/ 3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4" h="88">
                    <a:moveTo>
                      <a:pt x="124" y="34"/>
                    </a:moveTo>
                    <a:cubicBezTo>
                      <a:pt x="124" y="21"/>
                      <a:pt x="113" y="9"/>
                      <a:pt x="99" y="9"/>
                    </a:cubicBezTo>
                    <a:cubicBezTo>
                      <a:pt x="97" y="9"/>
                      <a:pt x="95" y="10"/>
                      <a:pt x="93" y="10"/>
                    </a:cubicBezTo>
                    <a:cubicBezTo>
                      <a:pt x="89" y="4"/>
                      <a:pt x="82" y="0"/>
                      <a:pt x="74" y="0"/>
                    </a:cubicBezTo>
                    <a:cubicBezTo>
                      <a:pt x="69" y="0"/>
                      <a:pt x="64" y="2"/>
                      <a:pt x="60" y="5"/>
                    </a:cubicBezTo>
                    <a:cubicBezTo>
                      <a:pt x="56" y="2"/>
                      <a:pt x="51" y="0"/>
                      <a:pt x="46" y="0"/>
                    </a:cubicBezTo>
                    <a:cubicBezTo>
                      <a:pt x="40" y="0"/>
                      <a:pt x="35" y="2"/>
                      <a:pt x="31" y="5"/>
                    </a:cubicBezTo>
                    <a:cubicBezTo>
                      <a:pt x="29" y="5"/>
                      <a:pt x="27" y="5"/>
                      <a:pt x="25" y="5"/>
                    </a:cubicBezTo>
                    <a:cubicBezTo>
                      <a:pt x="11" y="5"/>
                      <a:pt x="0" y="16"/>
                      <a:pt x="0" y="30"/>
                    </a:cubicBezTo>
                    <a:cubicBezTo>
                      <a:pt x="0" y="35"/>
                      <a:pt x="1" y="39"/>
                      <a:pt x="3" y="43"/>
                    </a:cubicBezTo>
                    <a:cubicBezTo>
                      <a:pt x="1" y="46"/>
                      <a:pt x="0" y="51"/>
                      <a:pt x="0" y="55"/>
                    </a:cubicBezTo>
                    <a:cubicBezTo>
                      <a:pt x="0" y="69"/>
                      <a:pt x="11" y="80"/>
                      <a:pt x="25" y="80"/>
                    </a:cubicBezTo>
                    <a:cubicBezTo>
                      <a:pt x="26" y="80"/>
                      <a:pt x="27" y="80"/>
                      <a:pt x="28" y="80"/>
                    </a:cubicBezTo>
                    <a:cubicBezTo>
                      <a:pt x="32" y="85"/>
                      <a:pt x="39" y="88"/>
                      <a:pt x="46" y="88"/>
                    </a:cubicBezTo>
                    <a:cubicBezTo>
                      <a:pt x="53" y="88"/>
                      <a:pt x="59" y="85"/>
                      <a:pt x="64" y="80"/>
                    </a:cubicBezTo>
                    <a:cubicBezTo>
                      <a:pt x="68" y="83"/>
                      <a:pt x="73" y="85"/>
                      <a:pt x="79" y="85"/>
                    </a:cubicBezTo>
                    <a:cubicBezTo>
                      <a:pt x="92" y="85"/>
                      <a:pt x="104" y="74"/>
                      <a:pt x="104" y="60"/>
                    </a:cubicBezTo>
                    <a:cubicBezTo>
                      <a:pt x="104" y="60"/>
                      <a:pt x="104" y="59"/>
                      <a:pt x="104" y="59"/>
                    </a:cubicBezTo>
                    <a:cubicBezTo>
                      <a:pt x="115" y="57"/>
                      <a:pt x="124" y="47"/>
                      <a:pt x="124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5960851" y="5055493"/>
              <a:ext cx="573991" cy="307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41" tIns="30471" rIns="60941" bIns="30471">
              <a:spAutoFit/>
            </a:bodyPr>
            <a:lstStyle/>
            <a:p>
              <a:pPr algn="ctr" defTabSz="1087878"/>
              <a:r>
                <a:rPr lang="en-US" sz="1599" b="1" dirty="0">
                  <a:solidFill>
                    <a:prstClr val="white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20%</a:t>
              </a:r>
            </a:p>
          </p:txBody>
        </p:sp>
        <p:cxnSp>
          <p:nvCxnSpPr>
            <p:cNvPr id="45" name="Straight Arrow Connector 62"/>
            <p:cNvCxnSpPr>
              <a:stCxn id="41" idx="3"/>
              <a:endCxn id="42" idx="6"/>
            </p:cNvCxnSpPr>
            <p:nvPr/>
          </p:nvCxnSpPr>
          <p:spPr>
            <a:xfrm flipH="1" flipV="1">
              <a:off x="4775503" y="5371612"/>
              <a:ext cx="1262544" cy="48775"/>
            </a:xfrm>
            <a:prstGeom prst="straightConnector1">
              <a:avLst/>
            </a:prstGeom>
            <a:ln w="1905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224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CONTENTS</a:t>
            </a:r>
          </a:p>
        </p:txBody>
      </p:sp>
      <p:sp>
        <p:nvSpPr>
          <p:cNvPr id="5" name="TextBox 25"/>
          <p:cNvSpPr txBox="1"/>
          <p:nvPr/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 录 </a:t>
            </a:r>
          </a:p>
        </p:txBody>
      </p:sp>
      <p:sp>
        <p:nvSpPr>
          <p:cNvPr id="6" name="MH_Entry_1">
            <a:hlinkClick r:id="" action="ppaction://noaction"/>
          </p:cNvPr>
          <p:cNvSpPr txBox="1"/>
          <p:nvPr>
            <p:custDataLst>
              <p:tags r:id="rId1"/>
            </p:custDataLst>
          </p:nvPr>
        </p:nvSpPr>
        <p:spPr>
          <a:xfrm>
            <a:off x="1005404" y="3051116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主图营销设计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4889152" y="2982597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accent1"/>
                </a:solidFill>
                <a:cs typeface="Times New Roman" panose="02020603050405020304" pitchFamily="18" charset="0"/>
              </a:rPr>
              <a:t>5.1</a:t>
            </a:r>
            <a:endParaRPr lang="zh-CN" altLang="en-US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MH_Entry_2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1005404" y="3925743"/>
            <a:ext cx="3884076" cy="450849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直通车推广图营销设计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MH_Entry_3">
            <a:hlinkClick r:id="rId9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005404" y="4769487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智钻推广图营销设计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MH_Number_1">
            <a:hlinkClick r:id="" action="ppaction://noaction"/>
          </p:cNvPr>
          <p:cNvSpPr/>
          <p:nvPr>
            <p:custDataLst>
              <p:tags r:id="rId5"/>
            </p:custDataLst>
          </p:nvPr>
        </p:nvSpPr>
        <p:spPr>
          <a:xfrm>
            <a:off x="4889152" y="3835355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5.2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MH_Number_1">
            <a:hlinkClick r:id="" action="ppaction://noaction"/>
          </p:cNvPr>
          <p:cNvSpPr/>
          <p:nvPr>
            <p:custDataLst>
              <p:tags r:id="rId6"/>
            </p:custDataLst>
          </p:nvPr>
        </p:nvSpPr>
        <p:spPr>
          <a:xfrm>
            <a:off x="4889152" y="4697479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5.3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1D74D2C-CD83-4058-8615-28E5C38F1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19" y="1918909"/>
            <a:ext cx="4677706" cy="467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5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5.1.3  </a:t>
            </a:r>
            <a:r>
              <a:rPr lang="zh-CN" altLang="en-US" dirty="0"/>
              <a:t>主图的设计要点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30BAFF25-74ED-4291-A266-8D8A2A107CA1}"/>
              </a:ext>
            </a:extLst>
          </p:cNvPr>
          <p:cNvGrpSpPr/>
          <p:nvPr/>
        </p:nvGrpSpPr>
        <p:grpSpPr>
          <a:xfrm>
            <a:off x="4566757" y="2531452"/>
            <a:ext cx="3219450" cy="2697163"/>
            <a:chOff x="4561682" y="2200808"/>
            <a:chExt cx="3219450" cy="2697163"/>
          </a:xfrm>
        </p:grpSpPr>
        <p:sp>
          <p:nvSpPr>
            <p:cNvPr id="50" name="i$liḋe-Oval 12">
              <a:extLst>
                <a:ext uri="{FF2B5EF4-FFF2-40B4-BE49-F238E27FC236}">
                  <a16:creationId xmlns:a16="http://schemas.microsoft.com/office/drawing/2014/main" id="{882BD15D-AD77-4010-9824-B50A2129F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764" y="2200808"/>
              <a:ext cx="2284976" cy="2283619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主图颜色</a:t>
              </a:r>
            </a:p>
          </p:txBody>
        </p:sp>
        <p:sp>
          <p:nvSpPr>
            <p:cNvPr id="51" name="i$liḋe-Oval 14">
              <a:extLst>
                <a:ext uri="{FF2B5EF4-FFF2-40B4-BE49-F238E27FC236}">
                  <a16:creationId xmlns:a16="http://schemas.microsoft.com/office/drawing/2014/main" id="{10D89481-9374-43A1-A978-4938CE5E5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1682" y="3048533"/>
              <a:ext cx="326312" cy="326231"/>
            </a:xfrm>
            <a:prstGeom prst="ellipse">
              <a:avLst/>
            </a:prstGeom>
            <a:solidFill>
              <a:schemeClr val="bg1">
                <a:lumMod val="75000"/>
                <a:alpha val="20000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i$liḋe-Oval 15">
              <a:extLst>
                <a:ext uri="{FF2B5EF4-FFF2-40B4-BE49-F238E27FC236}">
                  <a16:creationId xmlns:a16="http://schemas.microsoft.com/office/drawing/2014/main" id="{8FA5090F-9B3E-430E-9E5C-C7C78570E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8044" y="4354252"/>
              <a:ext cx="543853" cy="543719"/>
            </a:xfrm>
            <a:prstGeom prst="ellipse">
              <a:avLst/>
            </a:prstGeom>
            <a:solidFill>
              <a:schemeClr val="bg1">
                <a:lumMod val="75000"/>
                <a:alpha val="20000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i$liḋe-Oval 16">
              <a:extLst>
                <a:ext uri="{FF2B5EF4-FFF2-40B4-BE49-F238E27FC236}">
                  <a16:creationId xmlns:a16="http://schemas.microsoft.com/office/drawing/2014/main" id="{2EEA05F9-D79F-4BE9-BC9A-496BEB7D2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6979" y="2222239"/>
              <a:ext cx="173874" cy="173831"/>
            </a:xfrm>
            <a:prstGeom prst="ellipse">
              <a:avLst/>
            </a:prstGeom>
            <a:solidFill>
              <a:schemeClr val="bg1">
                <a:lumMod val="75000"/>
                <a:alpha val="20000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i$liḋe-Oval 17">
              <a:extLst>
                <a:ext uri="{FF2B5EF4-FFF2-40B4-BE49-F238E27FC236}">
                  <a16:creationId xmlns:a16="http://schemas.microsoft.com/office/drawing/2014/main" id="{6A4E7F3B-6F07-4B0F-B800-36BA338AC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8187" y="3908165"/>
              <a:ext cx="402530" cy="402431"/>
            </a:xfrm>
            <a:prstGeom prst="ellipse">
              <a:avLst/>
            </a:prstGeom>
            <a:solidFill>
              <a:schemeClr val="bg1">
                <a:lumMod val="75000"/>
                <a:alpha val="20000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i$liḋe-Oval 18">
              <a:extLst>
                <a:ext uri="{FF2B5EF4-FFF2-40B4-BE49-F238E27FC236}">
                  <a16:creationId xmlns:a16="http://schemas.microsoft.com/office/drawing/2014/main" id="{4A08C244-DE08-4CC2-B69B-52EC19186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061" y="2939789"/>
              <a:ext cx="489071" cy="489744"/>
            </a:xfrm>
            <a:prstGeom prst="ellipse">
              <a:avLst/>
            </a:prstGeom>
            <a:solidFill>
              <a:schemeClr val="bg1">
                <a:lumMod val="75000"/>
                <a:alpha val="20000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39164094-5429-4CC0-B328-6A991C71D49F}"/>
              </a:ext>
            </a:extLst>
          </p:cNvPr>
          <p:cNvGrpSpPr/>
          <p:nvPr/>
        </p:nvGrpSpPr>
        <p:grpSpPr>
          <a:xfrm>
            <a:off x="7987025" y="1852796"/>
            <a:ext cx="3551238" cy="3016250"/>
            <a:chOff x="7981950" y="1522152"/>
            <a:chExt cx="3551238" cy="3016250"/>
          </a:xfrm>
        </p:grpSpPr>
        <p:sp>
          <p:nvSpPr>
            <p:cNvPr id="57" name="i$liḋe-Oval 20">
              <a:extLst>
                <a:ext uri="{FF2B5EF4-FFF2-40B4-BE49-F238E27FC236}">
                  <a16:creationId xmlns:a16="http://schemas.microsoft.com/office/drawing/2014/main" id="{F37B4701-F9B7-416C-9685-61E9058D0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8050" y="2202396"/>
              <a:ext cx="2294732" cy="2295525"/>
            </a:xfrm>
            <a:prstGeom prst="ellipse">
              <a:avLst/>
            </a:prstGeom>
            <a:solidFill>
              <a:schemeClr val="accent2"/>
            </a:solidFill>
            <a:ln w="508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促销信息</a:t>
              </a:r>
            </a:p>
          </p:txBody>
        </p:sp>
        <p:sp>
          <p:nvSpPr>
            <p:cNvPr id="58" name="i$liḋe-Oval 22">
              <a:extLst>
                <a:ext uri="{FF2B5EF4-FFF2-40B4-BE49-F238E27FC236}">
                  <a16:creationId xmlns:a16="http://schemas.microsoft.com/office/drawing/2014/main" id="{10F399D0-DC8C-4BCF-8EB4-A581B7081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0" y="3161246"/>
              <a:ext cx="491331" cy="491331"/>
            </a:xfrm>
            <a:prstGeom prst="ellipse">
              <a:avLst/>
            </a:prstGeom>
            <a:solidFill>
              <a:schemeClr val="bg1">
                <a:lumMod val="75000"/>
                <a:alpha val="29803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i$liḋe-Oval 23">
              <a:extLst>
                <a:ext uri="{FF2B5EF4-FFF2-40B4-BE49-F238E27FC236}">
                  <a16:creationId xmlns:a16="http://schemas.microsoft.com/office/drawing/2014/main" id="{81191D04-DE70-457D-8775-56201B872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5913" y="1522152"/>
              <a:ext cx="250825" cy="250825"/>
            </a:xfrm>
            <a:prstGeom prst="ellipse">
              <a:avLst/>
            </a:prstGeom>
            <a:solidFill>
              <a:schemeClr val="bg1">
                <a:lumMod val="75000"/>
                <a:alpha val="29803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îṣļîḑé-Oval 24">
              <a:extLst>
                <a:ext uri="{FF2B5EF4-FFF2-40B4-BE49-F238E27FC236}">
                  <a16:creationId xmlns:a16="http://schemas.microsoft.com/office/drawing/2014/main" id="{E94F522E-36E8-4316-BC78-A2E47D8F4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7144" y="3915308"/>
              <a:ext cx="623094" cy="623094"/>
            </a:xfrm>
            <a:prstGeom prst="ellipse">
              <a:avLst/>
            </a:prstGeom>
            <a:solidFill>
              <a:schemeClr val="bg1">
                <a:lumMod val="75000"/>
                <a:alpha val="29803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îṣļîḑé-Oval 25">
              <a:extLst>
                <a:ext uri="{FF2B5EF4-FFF2-40B4-BE49-F238E27FC236}">
                  <a16:creationId xmlns:a16="http://schemas.microsoft.com/office/drawing/2014/main" id="{2576AADD-22FB-42F3-8159-3CA0EB44F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8563" y="3477952"/>
              <a:ext cx="174625" cy="174625"/>
            </a:xfrm>
            <a:prstGeom prst="ellipse">
              <a:avLst/>
            </a:prstGeom>
            <a:solidFill>
              <a:schemeClr val="bg1">
                <a:lumMod val="75000"/>
                <a:alpha val="29803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îṣļîḑé-Oval 26">
              <a:extLst>
                <a:ext uri="{FF2B5EF4-FFF2-40B4-BE49-F238E27FC236}">
                  <a16:creationId xmlns:a16="http://schemas.microsoft.com/office/drawing/2014/main" id="{0AD0CD66-4DDE-4761-A6AF-2EFC515F0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2013" y="2035708"/>
              <a:ext cx="415131" cy="415131"/>
            </a:xfrm>
            <a:prstGeom prst="ellipse">
              <a:avLst/>
            </a:prstGeom>
            <a:solidFill>
              <a:schemeClr val="bg1">
                <a:lumMod val="75000"/>
                <a:alpha val="29803"/>
              </a:schemeClr>
            </a:solidFill>
            <a:ln w="508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1A286D60-3DB0-4124-ACFF-8FEA117EB3F8}"/>
              </a:ext>
            </a:extLst>
          </p:cNvPr>
          <p:cNvGrpSpPr/>
          <p:nvPr/>
        </p:nvGrpSpPr>
        <p:grpSpPr>
          <a:xfrm>
            <a:off x="760725" y="2259989"/>
            <a:ext cx="3562350" cy="3037682"/>
            <a:chOff x="755650" y="1929345"/>
            <a:chExt cx="3562350" cy="3037682"/>
          </a:xfrm>
        </p:grpSpPr>
        <p:sp>
          <p:nvSpPr>
            <p:cNvPr id="64" name="i$liḋe-Oval 4">
              <a:extLst>
                <a:ext uri="{FF2B5EF4-FFF2-40B4-BE49-F238E27FC236}">
                  <a16:creationId xmlns:a16="http://schemas.microsoft.com/office/drawing/2014/main" id="{C657EAF4-BEC7-446F-88A2-9C93626E5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731" y="2263601"/>
              <a:ext cx="2222500" cy="2223081"/>
            </a:xfrm>
            <a:prstGeom prst="ellipse">
              <a:avLst/>
            </a:prstGeom>
            <a:solidFill>
              <a:schemeClr val="accent4"/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图片场景</a:t>
              </a:r>
            </a:p>
          </p:txBody>
        </p:sp>
        <p:sp>
          <p:nvSpPr>
            <p:cNvPr id="65" name="i$liḋe-Oval 6">
              <a:extLst>
                <a:ext uri="{FF2B5EF4-FFF2-40B4-BE49-F238E27FC236}">
                  <a16:creationId xmlns:a16="http://schemas.microsoft.com/office/drawing/2014/main" id="{B7AD0549-7D67-4A38-917A-144420874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956" y="3601420"/>
              <a:ext cx="350044" cy="349341"/>
            </a:xfrm>
            <a:prstGeom prst="ellipse">
              <a:avLst/>
            </a:prstGeom>
            <a:solidFill>
              <a:schemeClr val="bg1">
                <a:lumMod val="75000"/>
                <a:alpha val="39999"/>
              </a:schemeClr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i$liḋe-Oval 7">
              <a:extLst>
                <a:ext uri="{FF2B5EF4-FFF2-40B4-BE49-F238E27FC236}">
                  <a16:creationId xmlns:a16="http://schemas.microsoft.com/office/drawing/2014/main" id="{3CFBF80F-E212-4D88-89E0-33336F19B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4000" y="3834843"/>
              <a:ext cx="349250" cy="349341"/>
            </a:xfrm>
            <a:prstGeom prst="ellipse">
              <a:avLst/>
            </a:prstGeom>
            <a:solidFill>
              <a:schemeClr val="bg1">
                <a:lumMod val="75000"/>
                <a:alpha val="39999"/>
              </a:schemeClr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i$liḋe-Oval 8">
              <a:extLst>
                <a:ext uri="{FF2B5EF4-FFF2-40B4-BE49-F238E27FC236}">
                  <a16:creationId xmlns:a16="http://schemas.microsoft.com/office/drawing/2014/main" id="{0F627075-FC12-4E7F-9B7B-EAAE11867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0569" y="4363619"/>
              <a:ext cx="603250" cy="603408"/>
            </a:xfrm>
            <a:prstGeom prst="ellipse">
              <a:avLst/>
            </a:prstGeom>
            <a:solidFill>
              <a:schemeClr val="bg1">
                <a:lumMod val="75000"/>
                <a:alpha val="39999"/>
              </a:schemeClr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i$liḋe-Oval 9">
              <a:extLst>
                <a:ext uri="{FF2B5EF4-FFF2-40B4-BE49-F238E27FC236}">
                  <a16:creationId xmlns:a16="http://schemas.microsoft.com/office/drawing/2014/main" id="{52094696-505A-4DDA-8E8D-088C17B37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819" y="1929345"/>
              <a:ext cx="200819" cy="200871"/>
            </a:xfrm>
            <a:prstGeom prst="ellipse">
              <a:avLst/>
            </a:prstGeom>
            <a:solidFill>
              <a:schemeClr val="bg1">
                <a:lumMod val="75000"/>
                <a:alpha val="39999"/>
              </a:schemeClr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i$liḋe-Oval 10">
              <a:extLst>
                <a:ext uri="{FF2B5EF4-FFF2-40B4-BE49-F238E27FC236}">
                  <a16:creationId xmlns:a16="http://schemas.microsoft.com/office/drawing/2014/main" id="{F0878AC5-C4C7-4CD8-B8EF-FA3532998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50" y="3109960"/>
              <a:ext cx="433388" cy="435089"/>
            </a:xfrm>
            <a:prstGeom prst="ellipse">
              <a:avLst/>
            </a:prstGeom>
            <a:solidFill>
              <a:schemeClr val="bg1">
                <a:lumMod val="75000"/>
                <a:alpha val="39999"/>
              </a:schemeClr>
            </a:solidFill>
            <a:ln w="508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417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20483" name="Picture 3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0"/>
            <a:ext cx="12143854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778823" y="765353"/>
            <a:ext cx="3451480" cy="75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0" tIns="54425" rIns="108850" bIns="544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200" dirty="0">
                <a:solidFill>
                  <a:srgbClr val="00CC00"/>
                </a:solidFill>
                <a:ea typeface="黑体" pitchFamily="49" charset="-122"/>
              </a:rPr>
              <a:t>主图的场景化</a:t>
            </a:r>
            <a:endParaRPr lang="zh-CN" altLang="en-US" sz="2100" dirty="0"/>
          </a:p>
        </p:txBody>
      </p:sp>
      <p:pic>
        <p:nvPicPr>
          <p:cNvPr id="2048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429" y="2097573"/>
            <a:ext cx="6148117" cy="3961730"/>
          </a:xfrm>
          <a:noFill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116" y="2494541"/>
            <a:ext cx="4237015" cy="3167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85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21507" name="Picture 3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0"/>
            <a:ext cx="12143854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154" y="1629153"/>
            <a:ext cx="7536468" cy="35298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695" y="4226904"/>
            <a:ext cx="5125899" cy="254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19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5.1.4  </a:t>
            </a:r>
            <a:r>
              <a:rPr lang="zh-CN" altLang="en-US" dirty="0"/>
              <a:t>主图的营销体现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3703114" y="1540291"/>
            <a:ext cx="2176018" cy="2162359"/>
            <a:chOff x="3006872" y="1129208"/>
            <a:chExt cx="1525938" cy="1516360"/>
          </a:xfrm>
        </p:grpSpPr>
        <p:sp>
          <p:nvSpPr>
            <p:cNvPr id="25" name="圆角矩形 26"/>
            <p:cNvSpPr/>
            <p:nvPr/>
          </p:nvSpPr>
          <p:spPr>
            <a:xfrm>
              <a:off x="3006872" y="1129208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solidFill>
              <a:srgbClr val="2A6F8A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TextBox 58"/>
            <p:cNvSpPr txBox="1"/>
            <p:nvPr/>
          </p:nvSpPr>
          <p:spPr>
            <a:xfrm>
              <a:off x="3542656" y="1649338"/>
              <a:ext cx="5613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itchFamily="34" charset="0"/>
                  <a:ea typeface="宋体" panose="02010600030101010101" pitchFamily="2" charset="-122"/>
                  <a:cs typeface="+mn-cs"/>
                </a:rPr>
                <a:t>01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985396" y="1540291"/>
            <a:ext cx="2176018" cy="2162359"/>
            <a:chOff x="4607328" y="1129208"/>
            <a:chExt cx="1525938" cy="1516360"/>
          </a:xfrm>
        </p:grpSpPr>
        <p:sp>
          <p:nvSpPr>
            <p:cNvPr id="28" name="圆角矩形 26"/>
            <p:cNvSpPr/>
            <p:nvPr/>
          </p:nvSpPr>
          <p:spPr>
            <a:xfrm flipH="1">
              <a:off x="4607328" y="1129208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TextBox 61"/>
            <p:cNvSpPr txBox="1"/>
            <p:nvPr/>
          </p:nvSpPr>
          <p:spPr>
            <a:xfrm>
              <a:off x="5089611" y="1649338"/>
              <a:ext cx="6110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itchFamily="34" charset="0"/>
                  <a:ea typeface="宋体" panose="02010600030101010101" pitchFamily="2" charset="-122"/>
                  <a:cs typeface="+mn-cs"/>
                </a:rPr>
                <a:t>02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985397" y="3839203"/>
            <a:ext cx="2176018" cy="2162359"/>
            <a:chOff x="4607329" y="2741326"/>
            <a:chExt cx="1525938" cy="1516360"/>
          </a:xfrm>
        </p:grpSpPr>
        <p:sp>
          <p:nvSpPr>
            <p:cNvPr id="31" name="圆角矩形 26"/>
            <p:cNvSpPr/>
            <p:nvPr/>
          </p:nvSpPr>
          <p:spPr>
            <a:xfrm flipH="1" flipV="1">
              <a:off x="4607329" y="2741326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solidFill>
              <a:schemeClr val="accent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TextBox 64"/>
            <p:cNvSpPr txBox="1"/>
            <p:nvPr/>
          </p:nvSpPr>
          <p:spPr>
            <a:xfrm>
              <a:off x="5089611" y="3139103"/>
              <a:ext cx="6222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itchFamily="34" charset="0"/>
                  <a:ea typeface="宋体" panose="02010600030101010101" pitchFamily="2" charset="-122"/>
                  <a:cs typeface="+mn-cs"/>
                </a:rPr>
                <a:t>03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703114" y="3845382"/>
            <a:ext cx="2176018" cy="2162359"/>
            <a:chOff x="3006872" y="2745660"/>
            <a:chExt cx="1525938" cy="1516360"/>
          </a:xfrm>
        </p:grpSpPr>
        <p:sp>
          <p:nvSpPr>
            <p:cNvPr id="34" name="圆角矩形 26"/>
            <p:cNvSpPr/>
            <p:nvPr/>
          </p:nvSpPr>
          <p:spPr>
            <a:xfrm flipV="1">
              <a:off x="3006872" y="2745660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solidFill>
              <a:schemeClr val="accent2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TextBox 67"/>
            <p:cNvSpPr txBox="1"/>
            <p:nvPr/>
          </p:nvSpPr>
          <p:spPr>
            <a:xfrm>
              <a:off x="3542656" y="3139103"/>
              <a:ext cx="6094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itchFamily="34" charset="0"/>
                  <a:ea typeface="宋体" panose="02010600030101010101" pitchFamily="2" charset="-122"/>
                  <a:cs typeface="+mn-cs"/>
                </a:rPr>
                <a:t>04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437788" y="2654243"/>
            <a:ext cx="2679539" cy="830997"/>
            <a:chOff x="1670349" y="2736118"/>
            <a:chExt cx="2679539" cy="830997"/>
          </a:xfrm>
        </p:grpSpPr>
        <p:cxnSp>
          <p:nvCxnSpPr>
            <p:cNvPr id="37" name="直接连接符 36"/>
            <p:cNvCxnSpPr/>
            <p:nvPr/>
          </p:nvCxnSpPr>
          <p:spPr>
            <a:xfrm flipH="1">
              <a:off x="3323040" y="2921450"/>
              <a:ext cx="1026848" cy="0"/>
            </a:xfrm>
            <a:prstGeom prst="line">
              <a:avLst/>
            </a:prstGeom>
            <a:noFill/>
            <a:ln w="6350" cap="flat" cmpd="sng" algn="ctr">
              <a:solidFill>
                <a:srgbClr val="E6325C">
                  <a:lumMod val="50000"/>
                  <a:alpha val="99000"/>
                </a:srgbClr>
              </a:solidFill>
              <a:prstDash val="sysDash"/>
              <a:headEnd type="oval" w="med" len="med"/>
              <a:tailEnd type="oval" w="med" len="med"/>
            </a:ln>
            <a:effectLst/>
          </p:spPr>
        </p:cxnSp>
        <p:sp>
          <p:nvSpPr>
            <p:cNvPr id="38" name="矩形 37"/>
            <p:cNvSpPr>
              <a:spLocks noChangeArrowheads="1"/>
            </p:cNvSpPr>
            <p:nvPr/>
          </p:nvSpPr>
          <p:spPr bwMode="auto">
            <a:xfrm>
              <a:off x="1670349" y="2736118"/>
              <a:ext cx="150147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/>
              </a:pPr>
              <a:r>
                <a:rPr lang="zh-CN" altLang="en-US" sz="2400" b="1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卖点清晰有创意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783344" y="2608742"/>
            <a:ext cx="2547320" cy="830997"/>
            <a:chOff x="8015905" y="2690617"/>
            <a:chExt cx="2547320" cy="830997"/>
          </a:xfrm>
        </p:grpSpPr>
        <p:cxnSp>
          <p:nvCxnSpPr>
            <p:cNvPr id="40" name="直接连接符 39"/>
            <p:cNvCxnSpPr/>
            <p:nvPr/>
          </p:nvCxnSpPr>
          <p:spPr>
            <a:xfrm flipH="1">
              <a:off x="8015905" y="2921450"/>
              <a:ext cx="734705" cy="0"/>
            </a:xfrm>
            <a:prstGeom prst="line">
              <a:avLst/>
            </a:prstGeom>
            <a:noFill/>
            <a:ln w="6350" cap="flat" cmpd="sng" algn="ctr">
              <a:solidFill>
                <a:srgbClr val="E6325C">
                  <a:lumMod val="50000"/>
                  <a:alpha val="99000"/>
                </a:srgbClr>
              </a:solidFill>
              <a:prstDash val="sysDash"/>
              <a:headEnd type="oval" w="med" len="med"/>
              <a:tailEnd type="oval" w="med" len="med"/>
            </a:ln>
            <a:effectLst/>
          </p:spPr>
        </p:cxnSp>
        <p:sp>
          <p:nvSpPr>
            <p:cNvPr id="41" name="矩形 40"/>
            <p:cNvSpPr>
              <a:spLocks noChangeArrowheads="1"/>
            </p:cNvSpPr>
            <p:nvPr/>
          </p:nvSpPr>
          <p:spPr bwMode="auto">
            <a:xfrm>
              <a:off x="8973804" y="2690617"/>
              <a:ext cx="158942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/>
              </a:pPr>
              <a:r>
                <a:rPr lang="zh-CN" altLang="en-US" sz="2400" b="1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商品的大小适中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783344" y="4480163"/>
            <a:ext cx="2547320" cy="830997"/>
            <a:chOff x="8015905" y="4562038"/>
            <a:chExt cx="2547320" cy="830997"/>
          </a:xfrm>
        </p:grpSpPr>
        <p:cxnSp>
          <p:nvCxnSpPr>
            <p:cNvPr id="43" name="直接连接符 42"/>
            <p:cNvCxnSpPr/>
            <p:nvPr/>
          </p:nvCxnSpPr>
          <p:spPr>
            <a:xfrm flipH="1">
              <a:off x="8015905" y="4786596"/>
              <a:ext cx="734705" cy="0"/>
            </a:xfrm>
            <a:prstGeom prst="line">
              <a:avLst/>
            </a:prstGeom>
            <a:noFill/>
            <a:ln w="6350" cap="flat" cmpd="sng" algn="ctr">
              <a:solidFill>
                <a:srgbClr val="E6325C">
                  <a:lumMod val="50000"/>
                  <a:alpha val="99000"/>
                </a:srgbClr>
              </a:solidFill>
              <a:prstDash val="sysDash"/>
              <a:headEnd type="oval" w="med" len="med"/>
              <a:tailEnd type="oval" w="med" len="med"/>
            </a:ln>
            <a:effectLst/>
          </p:spPr>
        </p:cxnSp>
        <p:sp>
          <p:nvSpPr>
            <p:cNvPr id="44" name="矩形 43"/>
            <p:cNvSpPr>
              <a:spLocks noChangeArrowheads="1"/>
            </p:cNvSpPr>
            <p:nvPr/>
          </p:nvSpPr>
          <p:spPr bwMode="auto">
            <a:xfrm>
              <a:off x="8878554" y="4562038"/>
              <a:ext cx="168467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/>
              </a:pPr>
              <a:r>
                <a:rPr lang="zh-CN" altLang="en-US" sz="2400" b="1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宜简不宜繁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350326" y="4478531"/>
            <a:ext cx="2767001" cy="461665"/>
            <a:chOff x="1582887" y="4560406"/>
            <a:chExt cx="2767001" cy="461665"/>
          </a:xfrm>
        </p:grpSpPr>
        <p:cxnSp>
          <p:nvCxnSpPr>
            <p:cNvPr id="46" name="直接连接符 45"/>
            <p:cNvCxnSpPr/>
            <p:nvPr/>
          </p:nvCxnSpPr>
          <p:spPr>
            <a:xfrm flipH="1">
              <a:off x="3323040" y="4786596"/>
              <a:ext cx="1026848" cy="0"/>
            </a:xfrm>
            <a:prstGeom prst="line">
              <a:avLst/>
            </a:prstGeom>
            <a:noFill/>
            <a:ln w="6350" cap="flat" cmpd="sng" algn="ctr">
              <a:solidFill>
                <a:srgbClr val="E6325C">
                  <a:lumMod val="50000"/>
                  <a:alpha val="99000"/>
                </a:srgbClr>
              </a:solidFill>
              <a:prstDash val="sysDash"/>
              <a:headEnd type="oval" w="med" len="med"/>
              <a:tailEnd type="oval" w="med" len="med"/>
            </a:ln>
            <a:effectLst/>
          </p:spPr>
        </p:cxnSp>
        <p:sp>
          <p:nvSpPr>
            <p:cNvPr id="47" name="矩形 46"/>
            <p:cNvSpPr>
              <a:spLocks noChangeArrowheads="1"/>
            </p:cNvSpPr>
            <p:nvPr/>
          </p:nvSpPr>
          <p:spPr bwMode="auto">
            <a:xfrm>
              <a:off x="1582887" y="4560406"/>
              <a:ext cx="15889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/>
              </a:pPr>
              <a:r>
                <a:rPr lang="zh-CN" altLang="en-US" sz="2400" b="1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丰富细节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8943101" y="616691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</a:rPr>
              <a:t>一定要符合广告法规定</a:t>
            </a:r>
          </a:p>
        </p:txBody>
      </p:sp>
    </p:spTree>
    <p:extLst>
      <p:ext uri="{BB962C8B-B14F-4D97-AF65-F5344CB8AC3E}">
        <p14:creationId xmlns:p14="http://schemas.microsoft.com/office/powerpoint/2010/main" val="102202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5.1.5  </a:t>
            </a:r>
            <a:r>
              <a:rPr lang="zh-CN" altLang="en-US" dirty="0"/>
              <a:t>主图设计与制作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95" y="2724149"/>
            <a:ext cx="2670922" cy="271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33" y="2724150"/>
            <a:ext cx="2618514" cy="271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983" y="2724150"/>
            <a:ext cx="2678989" cy="271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295" y="2724150"/>
            <a:ext cx="2687105" cy="271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229132" y="2572750"/>
            <a:ext cx="489746" cy="523220"/>
            <a:chOff x="922697" y="1749289"/>
            <a:chExt cx="489746" cy="523220"/>
          </a:xfrm>
        </p:grpSpPr>
        <p:sp>
          <p:nvSpPr>
            <p:cNvPr id="10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979606" y="2554755"/>
            <a:ext cx="468053" cy="523220"/>
            <a:chOff x="946634" y="2721906"/>
            <a:chExt cx="468053" cy="523220"/>
          </a:xfrm>
        </p:grpSpPr>
        <p:sp>
          <p:nvSpPr>
            <p:cNvPr id="11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889952" y="2549705"/>
            <a:ext cx="489746" cy="523220"/>
            <a:chOff x="922697" y="1749289"/>
            <a:chExt cx="489746" cy="523220"/>
          </a:xfrm>
        </p:grpSpPr>
        <p:sp>
          <p:nvSpPr>
            <p:cNvPr id="1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564226" y="2548366"/>
            <a:ext cx="468053" cy="523220"/>
            <a:chOff x="946634" y="2721906"/>
            <a:chExt cx="468053" cy="523220"/>
          </a:xfrm>
        </p:grpSpPr>
        <p:sp>
          <p:nvSpPr>
            <p:cNvPr id="2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075" y="266361"/>
            <a:ext cx="18383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17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5.1.5  </a:t>
            </a:r>
            <a:r>
              <a:rPr lang="zh-CN" altLang="en-US" dirty="0"/>
              <a:t>主图设计与制作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51" y="2594456"/>
            <a:ext cx="2754354" cy="279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922" y="2594455"/>
            <a:ext cx="2771036" cy="279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850" y="2594456"/>
            <a:ext cx="2710386" cy="279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146" y="2613328"/>
            <a:ext cx="2770653" cy="279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72417" y="2376279"/>
            <a:ext cx="489746" cy="523220"/>
            <a:chOff x="922697" y="1749289"/>
            <a:chExt cx="489746" cy="523220"/>
          </a:xfrm>
        </p:grpSpPr>
        <p:sp>
          <p:nvSpPr>
            <p:cNvPr id="10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189591" y="2358284"/>
            <a:ext cx="468053" cy="523220"/>
            <a:chOff x="946634" y="2721906"/>
            <a:chExt cx="468053" cy="523220"/>
          </a:xfrm>
        </p:grpSpPr>
        <p:sp>
          <p:nvSpPr>
            <p:cNvPr id="11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6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118987" y="2353234"/>
            <a:ext cx="489746" cy="523220"/>
            <a:chOff x="922697" y="1749289"/>
            <a:chExt cx="489746" cy="523220"/>
          </a:xfrm>
        </p:grpSpPr>
        <p:sp>
          <p:nvSpPr>
            <p:cNvPr id="1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7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993286" y="2351895"/>
            <a:ext cx="468053" cy="523220"/>
            <a:chOff x="946634" y="2721906"/>
            <a:chExt cx="468053" cy="523220"/>
          </a:xfrm>
        </p:grpSpPr>
        <p:sp>
          <p:nvSpPr>
            <p:cNvPr id="2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8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880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5.1.5  </a:t>
            </a:r>
            <a:r>
              <a:rPr lang="zh-CN" altLang="en-US" dirty="0"/>
              <a:t>主图设计与制作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28" y="2337524"/>
            <a:ext cx="3084056" cy="312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559" y="2337524"/>
            <a:ext cx="8229679" cy="312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290283" y="2098959"/>
            <a:ext cx="489746" cy="523220"/>
            <a:chOff x="922697" y="1749289"/>
            <a:chExt cx="489746" cy="523220"/>
          </a:xfrm>
        </p:grpSpPr>
        <p:sp>
          <p:nvSpPr>
            <p:cNvPr id="10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9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569636" y="2111113"/>
            <a:ext cx="683518" cy="532340"/>
            <a:chOff x="965912" y="2743103"/>
            <a:chExt cx="468053" cy="364530"/>
          </a:xfrm>
        </p:grpSpPr>
        <p:sp>
          <p:nvSpPr>
            <p:cNvPr id="11" name="Round Same Side Corner Rectangle 48"/>
            <p:cNvSpPr/>
            <p:nvPr/>
          </p:nvSpPr>
          <p:spPr>
            <a:xfrm rot="5400000">
              <a:off x="1026568" y="2723114"/>
              <a:ext cx="359787" cy="3997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65912" y="2749347"/>
              <a:ext cx="468053" cy="358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10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647199" y="2113300"/>
            <a:ext cx="668251" cy="539675"/>
            <a:chOff x="949455" y="1749289"/>
            <a:chExt cx="462988" cy="373906"/>
          </a:xfrm>
        </p:grpSpPr>
        <p:sp>
          <p:nvSpPr>
            <p:cNvPr id="19" name="Round Same Side Corner Rectangle 48"/>
            <p:cNvSpPr/>
            <p:nvPr/>
          </p:nvSpPr>
          <p:spPr>
            <a:xfrm rot="5400000">
              <a:off x="989109" y="1731341"/>
              <a:ext cx="352200" cy="43150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9456" y="1749289"/>
              <a:ext cx="462987" cy="36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97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5.1.6  </a:t>
            </a:r>
            <a:r>
              <a:rPr lang="zh-CN" altLang="en-US" dirty="0"/>
              <a:t>任务实训及考核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9" name="表格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164235"/>
              </p:ext>
            </p:extLst>
          </p:nvPr>
        </p:nvGraphicFramePr>
        <p:xfrm>
          <a:off x="1204071" y="2943474"/>
          <a:ext cx="10378329" cy="2658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1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/>
                        <a:t>任务描述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/>
                        <a:t>任务要求</a:t>
                      </a:r>
                      <a:endParaRPr lang="zh-CN" alt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362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/>
                        <a:t>1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制作“茶杯”主图，要求体现“茶水分</a:t>
                      </a: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离”的特点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掌握主图的设计要点的和制作方法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474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/>
                        <a:t>2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制作“休闲女鞋”主图，要求体现女鞋</a:t>
                      </a: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的透气性和买一送一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掌握女鞋主图的制作方法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56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5.1.6  </a:t>
            </a:r>
            <a:r>
              <a:rPr lang="zh-CN" altLang="en-US" dirty="0"/>
              <a:t>任务实训及考核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0" name="表格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972238"/>
              </p:ext>
            </p:extLst>
          </p:nvPr>
        </p:nvGraphicFramePr>
        <p:xfrm>
          <a:off x="1182117" y="3179695"/>
          <a:ext cx="9942300" cy="2636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5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6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6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03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序号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任务描述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分值（</a:t>
                      </a:r>
                      <a:r>
                        <a:rPr lang="en-US" altLang="zh-CN" sz="2400" b="0" dirty="0"/>
                        <a:t>100</a:t>
                      </a:r>
                      <a:r>
                        <a:rPr lang="zh-CN" altLang="en-US" sz="2400" b="0" dirty="0"/>
                        <a:t>分）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说明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66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1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简述主图的尺寸规范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2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简述主图的素材选择方法</a:t>
                      </a: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3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简述主图的设计要点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4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简述主图的营销体现方式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64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519558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祝：学有所成！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620998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8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重点、难点</a:t>
            </a:r>
          </a:p>
        </p:txBody>
      </p:sp>
      <p:sp>
        <p:nvSpPr>
          <p:cNvPr id="5" name="矩形 4"/>
          <p:cNvSpPr/>
          <p:nvPr/>
        </p:nvSpPr>
        <p:spPr>
          <a:xfrm>
            <a:off x="1777578" y="2219866"/>
            <a:ext cx="7721264" cy="25545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教学重点</a:t>
            </a:r>
            <a:endParaRPr lang="en-US" altLang="zh-CN" dirty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主图营销设计</a:t>
            </a:r>
            <a:endParaRPr lang="en-US" altLang="zh-CN" dirty="0"/>
          </a:p>
          <a:p>
            <a:pPr lvl="1"/>
            <a:endParaRPr lang="en-US" altLang="zh-CN" sz="2000" dirty="0"/>
          </a:p>
          <a:p>
            <a:pPr marL="0" lvl="1"/>
            <a:r>
              <a:rPr lang="zh-CN" altLang="zh-CN" dirty="0"/>
              <a:t>教学难点</a:t>
            </a:r>
            <a:endParaRPr lang="en-US" altLang="zh-CN" dirty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如何让主图更具有影响力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1254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978207" y="1652291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18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0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1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860276" y="1585895"/>
            <a:ext cx="678211" cy="672746"/>
            <a:chOff x="1977747" y="1270594"/>
            <a:chExt cx="899446" cy="892198"/>
          </a:xfrm>
        </p:grpSpPr>
        <p:sp>
          <p:nvSpPr>
            <p:cNvPr id="30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38603" y="1358008"/>
            <a:ext cx="787586" cy="781239"/>
            <a:chOff x="925975" y="1270594"/>
            <a:chExt cx="899446" cy="892198"/>
          </a:xfrm>
        </p:grpSpPr>
        <p:sp>
          <p:nvSpPr>
            <p:cNvPr id="38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412298" y="1246107"/>
            <a:ext cx="692718" cy="687136"/>
            <a:chOff x="6195714" y="1270594"/>
            <a:chExt cx="899446" cy="892198"/>
          </a:xfrm>
        </p:grpSpPr>
        <p:sp>
          <p:nvSpPr>
            <p:cNvPr id="44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57009" y="1787065"/>
            <a:ext cx="639849" cy="634693"/>
            <a:chOff x="3033145" y="1270594"/>
            <a:chExt cx="899446" cy="892198"/>
          </a:xfrm>
        </p:grpSpPr>
        <p:sp>
          <p:nvSpPr>
            <p:cNvPr id="50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970765" y="1602928"/>
            <a:ext cx="686708" cy="683953"/>
            <a:chOff x="4084917" y="2315118"/>
            <a:chExt cx="903073" cy="899451"/>
          </a:xfrm>
        </p:grpSpPr>
        <p:sp>
          <p:nvSpPr>
            <p:cNvPr id="62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781334" y="1732883"/>
            <a:ext cx="634690" cy="634694"/>
            <a:chOff x="3033145" y="2315118"/>
            <a:chExt cx="899446" cy="899451"/>
          </a:xfrm>
        </p:grpSpPr>
        <p:sp>
          <p:nvSpPr>
            <p:cNvPr id="68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9" name="内容占位符 2"/>
          <p:cNvSpPr txBox="1">
            <a:spLocks/>
          </p:cNvSpPr>
          <p:nvPr/>
        </p:nvSpPr>
        <p:spPr>
          <a:xfrm>
            <a:off x="883355" y="2861772"/>
            <a:ext cx="10539823" cy="2180127"/>
          </a:xfrm>
          <a:prstGeom prst="rect">
            <a:avLst/>
          </a:prstGeom>
        </p:spPr>
        <p:txBody>
          <a:bodyPr/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无论客户是通过关键词搜索还是通过类目进行搜索，展现在客户眼前的第一张图片都是商品主图，因此主图视觉效果的优劣，是影响客户关注和点击的主要因素。也可以说，一张诱人的主图可以节省大笔营销费用，也可以在没有其他促销推广的情况下吸引流量。本任务将先了解主图的尺寸规范、主图的素材选择、主图的设计要点和主图的营销体现，再对主图的制作方法进行介绍。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8958725" y="413466"/>
            <a:ext cx="3229808" cy="523178"/>
            <a:chOff x="8958725" y="413466"/>
            <a:chExt cx="3229808" cy="523178"/>
          </a:xfrm>
        </p:grpSpPr>
        <p:sp>
          <p:nvSpPr>
            <p:cNvPr id="80" name="TextBox 25"/>
            <p:cNvSpPr/>
            <p:nvPr/>
          </p:nvSpPr>
          <p:spPr>
            <a:xfrm flipH="1">
              <a:off x="8958725" y="413466"/>
              <a:ext cx="3229808" cy="523178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 lIns="91396" tIns="45699" rIns="91396" bIns="45699" rtlCol="0" anchor="t">
              <a:spAutoFit/>
            </a:bodyPr>
            <a:lstStyle/>
            <a:p>
              <a:pPr lvl="0" algn="ctr"/>
              <a:endPara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81" name="文本框 5"/>
            <p:cNvSpPr txBox="1">
              <a:spLocks noChangeArrowheads="1"/>
            </p:cNvSpPr>
            <p:nvPr/>
          </p:nvSpPr>
          <p:spPr bwMode="auto">
            <a:xfrm>
              <a:off x="9021625" y="420960"/>
              <a:ext cx="19666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本节导读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702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5.1.1  </a:t>
            </a:r>
            <a:r>
              <a:rPr lang="zh-CN" altLang="en-US" dirty="0"/>
              <a:t>主图的尺寸规范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05930" y="2853087"/>
            <a:ext cx="10378549" cy="2071338"/>
          </a:xfrm>
        </p:spPr>
        <p:txBody>
          <a:bodyPr>
            <a:normAutofit fontScale="92500"/>
          </a:bodyPr>
          <a:lstStyle/>
          <a:p>
            <a:r>
              <a:rPr lang="zh-CN" altLang="en-US" dirty="0"/>
              <a:t>主图的标准尺寸为</a:t>
            </a:r>
            <a:r>
              <a:rPr lang="en-US" altLang="zh-CN" dirty="0"/>
              <a:t>310×310</a:t>
            </a:r>
            <a:r>
              <a:rPr lang="zh-CN" altLang="en-US" dirty="0"/>
              <a:t>像素的正方形图片。</a:t>
            </a:r>
            <a:r>
              <a:rPr lang="en-US" altLang="zh-CN" dirty="0"/>
              <a:t>800×800</a:t>
            </a:r>
            <a:r>
              <a:rPr lang="zh-CN" altLang="en-US" dirty="0"/>
              <a:t>像素以上</a:t>
            </a:r>
            <a:r>
              <a:rPr lang="en-US" altLang="zh-CN" dirty="0"/>
              <a:t>-1200</a:t>
            </a:r>
            <a:r>
              <a:rPr lang="zh-CN" altLang="en-US" dirty="0"/>
              <a:t>像素</a:t>
            </a:r>
            <a:r>
              <a:rPr lang="en-US" altLang="zh-CN" dirty="0"/>
              <a:t>×1200</a:t>
            </a:r>
            <a:r>
              <a:rPr lang="zh-CN" altLang="en-US" dirty="0"/>
              <a:t>像素之间的图片， 可在商品详情页中使用放大镜功能，该功能可以直接放大主图的细节，使客户可以在主图中查看商品的细节。主图一般不超过</a:t>
            </a:r>
            <a:r>
              <a:rPr lang="en-US" altLang="zh-CN" dirty="0"/>
              <a:t>500KB</a:t>
            </a:r>
            <a:r>
              <a:rPr lang="zh-CN" altLang="en-US" dirty="0"/>
              <a:t>。在电脑上编辑发布商品时，主图一般可以上传</a:t>
            </a:r>
            <a:r>
              <a:rPr lang="en-US" altLang="zh-CN" dirty="0"/>
              <a:t>4~6</a:t>
            </a:r>
            <a:r>
              <a:rPr lang="zh-CN" altLang="en-US" dirty="0"/>
              <a:t>个不同角度的图片。也可以在主图中发布视频，方便查看实物效果。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5753100"/>
            <a:ext cx="12190413" cy="1106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1" y="2305050"/>
            <a:ext cx="1219041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65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367522-CA88-4B60-951C-45F4D4938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573806-EFE0-4CD0-8E37-6D1FA406D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01" y="1404531"/>
            <a:ext cx="6760914" cy="385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1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E8F3AE-F9DD-4F3E-B5C1-FE7036DAA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21" y="2230066"/>
            <a:ext cx="4838095" cy="275238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04621" y="1106905"/>
            <a:ext cx="456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99EA"/>
                </a:solidFill>
              </a:rPr>
              <a:t>1.</a:t>
            </a:r>
            <a:r>
              <a:rPr lang="zh-CN" altLang="en-US" dirty="0">
                <a:solidFill>
                  <a:srgbClr val="0099EA"/>
                </a:solidFill>
                <a:latin typeface="Berlin Sans FB Demi" panose="020E0802020502020306" pitchFamily="34" charset="0"/>
              </a:rPr>
              <a:t>主图在搜索页的位置</a:t>
            </a:r>
          </a:p>
        </p:txBody>
      </p:sp>
    </p:spTree>
    <p:extLst>
      <p:ext uri="{BB962C8B-B14F-4D97-AF65-F5344CB8AC3E}">
        <p14:creationId xmlns:p14="http://schemas.microsoft.com/office/powerpoint/2010/main" val="64742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3E1653-CD2E-4270-8F16-FA2033CCF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280" y="1788350"/>
            <a:ext cx="9590476" cy="497142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61473" y="1047769"/>
            <a:ext cx="468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99EA"/>
                </a:solidFill>
                <a:latin typeface="Berlin Sans FB Demi" panose="020E0802020502020306" pitchFamily="34" charset="0"/>
              </a:rPr>
              <a:t>主图在</a:t>
            </a:r>
            <a:r>
              <a:rPr lang="en-US" altLang="zh-CN" dirty="0">
                <a:solidFill>
                  <a:srgbClr val="0099EA"/>
                </a:solidFill>
                <a:latin typeface="Berlin Sans FB Demi" panose="020E0802020502020306" pitchFamily="34" charset="0"/>
              </a:rPr>
              <a:t>PC</a:t>
            </a:r>
            <a:r>
              <a:rPr lang="zh-CN" altLang="en-US" dirty="0">
                <a:solidFill>
                  <a:srgbClr val="0099EA"/>
                </a:solidFill>
                <a:latin typeface="Berlin Sans FB Demi" panose="020E0802020502020306" pitchFamily="34" charset="0"/>
              </a:rPr>
              <a:t>端搜索页的位置</a:t>
            </a:r>
          </a:p>
        </p:txBody>
      </p:sp>
    </p:spTree>
    <p:extLst>
      <p:ext uri="{BB962C8B-B14F-4D97-AF65-F5344CB8AC3E}">
        <p14:creationId xmlns:p14="http://schemas.microsoft.com/office/powerpoint/2010/main" val="8044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71183D-D082-4C0A-9F9B-6F7995092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460" y="1948062"/>
            <a:ext cx="4704762" cy="2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4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heme/theme1.xml><?xml version="1.0" encoding="utf-8"?>
<a:theme xmlns:a="http://schemas.openxmlformats.org/drawingml/2006/main" name="Office 主题​​">
  <a:themeElements>
    <a:clrScheme name="自定义 6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98BC"/>
      </a:accent1>
      <a:accent2>
        <a:srgbClr val="E6460C"/>
      </a:accent2>
      <a:accent3>
        <a:srgbClr val="3A98BC"/>
      </a:accent3>
      <a:accent4>
        <a:srgbClr val="E6460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855</TotalTime>
  <Words>875</Words>
  <Application>Microsoft Office PowerPoint</Application>
  <PresentationFormat>自定义</PresentationFormat>
  <Paragraphs>120</Paragraphs>
  <Slides>29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Open Sans</vt:lpstr>
      <vt:lpstr>等线</vt:lpstr>
      <vt:lpstr>微软雅黑</vt:lpstr>
      <vt:lpstr>Arial</vt:lpstr>
      <vt:lpstr>Berlin Sans FB Demi</vt:lpstr>
      <vt:lpstr>Calibri</vt:lpstr>
      <vt:lpstr>Impact</vt:lpstr>
      <vt:lpstr>Times New Roman</vt:lpstr>
      <vt:lpstr>Verdana</vt:lpstr>
      <vt:lpstr>Wingdings</vt:lpstr>
      <vt:lpstr>Office 主题​​</vt:lpstr>
      <vt:lpstr>PowerPoint 演示文稿</vt:lpstr>
      <vt:lpstr>PowerPoint 演示文稿</vt:lpstr>
      <vt:lpstr>重点、难点</vt:lpstr>
      <vt:lpstr>PowerPoint 演示文稿</vt:lpstr>
      <vt:lpstr>5.1.1  主图的尺寸规范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5.1.2  主图的素材选择</vt:lpstr>
      <vt:lpstr>5.1.3  主图的设计要点</vt:lpstr>
      <vt:lpstr>PowerPoint 演示文稿</vt:lpstr>
      <vt:lpstr>PowerPoint 演示文稿</vt:lpstr>
      <vt:lpstr>5.1.4  主图的营销体现</vt:lpstr>
      <vt:lpstr>5.1.5  主图设计与制作</vt:lpstr>
      <vt:lpstr>5.1.5  主图设计与制作</vt:lpstr>
      <vt:lpstr>5.1.5  主图设计与制作</vt:lpstr>
      <vt:lpstr>5.1.6  任务实训及考核</vt:lpstr>
      <vt:lpstr>5.1.6  任务实训及考核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wang</cp:lastModifiedBy>
  <cp:revision>96</cp:revision>
  <dcterms:created xsi:type="dcterms:W3CDTF">2017-06-21T11:05:56Z</dcterms:created>
  <dcterms:modified xsi:type="dcterms:W3CDTF">2020-04-16T06:27:15Z</dcterms:modified>
</cp:coreProperties>
</file>