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3"/>
  </p:notesMasterIdLst>
  <p:sldIdLst>
    <p:sldId id="257" r:id="rId2"/>
    <p:sldId id="380" r:id="rId3"/>
    <p:sldId id="394" r:id="rId4"/>
    <p:sldId id="381" r:id="rId5"/>
    <p:sldId id="397" r:id="rId6"/>
    <p:sldId id="396" r:id="rId7"/>
    <p:sldId id="398" r:id="rId8"/>
    <p:sldId id="395" r:id="rId9"/>
    <p:sldId id="399" r:id="rId10"/>
    <p:sldId id="400" r:id="rId11"/>
    <p:sldId id="401" r:id="rId12"/>
    <p:sldId id="382" r:id="rId13"/>
    <p:sldId id="383" r:id="rId14"/>
    <p:sldId id="402" r:id="rId15"/>
    <p:sldId id="403" r:id="rId16"/>
    <p:sldId id="404" r:id="rId17"/>
    <p:sldId id="384" r:id="rId18"/>
    <p:sldId id="392" r:id="rId19"/>
    <p:sldId id="393" r:id="rId20"/>
    <p:sldId id="385" r:id="rId21"/>
    <p:sldId id="386" r:id="rId22"/>
  </p:sldIdLst>
  <p:sldSz cx="12190413" cy="6859588"/>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6F8A"/>
    <a:srgbClr val="3A98BC"/>
    <a:srgbClr val="E5450F"/>
    <a:srgbClr val="FEECE6"/>
    <a:srgbClr val="912D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84727" autoAdjust="0"/>
  </p:normalViewPr>
  <p:slideViewPr>
    <p:cSldViewPr snapToGrid="0">
      <p:cViewPr varScale="1">
        <p:scale>
          <a:sx n="62" d="100"/>
          <a:sy n="62" d="100"/>
        </p:scale>
        <p:origin x="936" y="96"/>
      </p:cViewPr>
      <p:guideLst>
        <p:guide orient="horz" pos="2160"/>
        <p:guide pos="3840"/>
      </p:guideLst>
    </p:cSldViewPr>
  </p:slideViewPr>
  <p:notesTextViewPr>
    <p:cViewPr>
      <p:scale>
        <a:sx n="1" d="1"/>
        <a:sy n="1" d="1"/>
      </p:scale>
      <p:origin x="0" y="0"/>
    </p:cViewPr>
  </p:notesTextViewPr>
  <p:sorterViewPr>
    <p:cViewPr>
      <p:scale>
        <a:sx n="100" d="100"/>
        <a:sy n="100" d="100"/>
      </p:scale>
      <p:origin x="0" y="-1692"/>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E8E9-A2CF-4517-9F55-BCB03E20C730}" type="datetimeFigureOut">
              <a:rPr lang="zh-CN" altLang="en-US" smtClean="0"/>
              <a:t>2020/4/15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A2B24-06B0-4A43-98BF-776478D7BE6F}" type="slidenum">
              <a:rPr lang="zh-CN" altLang="en-US" smtClean="0"/>
              <a:t>‹#›</a:t>
            </a:fld>
            <a:endParaRPr lang="zh-CN" altLang="en-US"/>
          </a:p>
        </p:txBody>
      </p:sp>
    </p:spTree>
    <p:extLst>
      <p:ext uri="{BB962C8B-B14F-4D97-AF65-F5344CB8AC3E}">
        <p14:creationId xmlns:p14="http://schemas.microsoft.com/office/powerpoint/2010/main" val="175841665"/>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20"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60" algn="l" defTabSz="914240" rtl="0" eaLnBrk="1" latinLnBrk="0" hangingPunct="1">
      <a:defRPr sz="1200" kern="1200">
        <a:solidFill>
          <a:schemeClr val="tx1"/>
        </a:solidFill>
        <a:latin typeface="+mn-lt"/>
        <a:ea typeface="+mn-ea"/>
        <a:cs typeface="+mn-cs"/>
      </a:defRPr>
    </a:lvl4pPr>
    <a:lvl5pPr marL="1828480" algn="l" defTabSz="914240" rtl="0" eaLnBrk="1" latinLnBrk="0" hangingPunct="1">
      <a:defRPr sz="1200" kern="1200">
        <a:solidFill>
          <a:schemeClr val="tx1"/>
        </a:solidFill>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20"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28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EA2B24-06B0-4A43-98BF-776478D7BE6F}" type="slidenum">
              <a:rPr lang="zh-CN" altLang="en-US" smtClean="0"/>
              <a:t>3</a:t>
            </a:fld>
            <a:endParaRPr lang="zh-CN" altLang="en-US"/>
          </a:p>
        </p:txBody>
      </p:sp>
    </p:spTree>
    <p:extLst>
      <p:ext uri="{BB962C8B-B14F-4D97-AF65-F5344CB8AC3E}">
        <p14:creationId xmlns:p14="http://schemas.microsoft.com/office/powerpoint/2010/main" val="390622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不一定是商品图片</a:t>
            </a:r>
            <a:r>
              <a:rPr lang="en-US" altLang="zh-CN" dirty="0" smtClean="0"/>
              <a:t>,</a:t>
            </a:r>
            <a:r>
              <a:rPr lang="zh-CN" altLang="en-US" dirty="0" smtClean="0"/>
              <a:t>可以使创意方案</a:t>
            </a:r>
            <a:r>
              <a:rPr lang="en-US" altLang="zh-CN" dirty="0" smtClean="0"/>
              <a:t>,</a:t>
            </a:r>
            <a:r>
              <a:rPr lang="zh-CN" altLang="en-US" dirty="0" smtClean="0"/>
              <a:t>或者客户诉求的呈现</a:t>
            </a:r>
            <a:endParaRPr lang="en-US" altLang="zh-CN" dirty="0" smtClean="0"/>
          </a:p>
          <a:p>
            <a:r>
              <a:rPr lang="zh-CN" altLang="en-US" dirty="0" smtClean="0"/>
              <a:t>上新</a:t>
            </a:r>
            <a:r>
              <a:rPr lang="en-US" altLang="zh-CN" dirty="0" smtClean="0"/>
              <a:t>\</a:t>
            </a:r>
            <a:r>
              <a:rPr lang="zh-CN" altLang="en-US" dirty="0" smtClean="0"/>
              <a:t>引流</a:t>
            </a:r>
            <a:r>
              <a:rPr lang="en-US" altLang="zh-CN" dirty="0" smtClean="0"/>
              <a:t>\</a:t>
            </a:r>
            <a:r>
              <a:rPr lang="zh-CN" altLang="en-US" dirty="0" smtClean="0"/>
              <a:t>大型活动预热以及通过智钻进行品牌形象宣传</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3EA2B24-06B0-4A43-98BF-776478D7BE6F}" type="slidenum">
              <a:rPr lang="zh-CN" altLang="en-US" smtClean="0"/>
              <a:t>13</a:t>
            </a:fld>
            <a:endParaRPr lang="zh-CN" altLang="en-US"/>
          </a:p>
        </p:txBody>
      </p:sp>
    </p:spTree>
    <p:extLst>
      <p:ext uri="{BB962C8B-B14F-4D97-AF65-F5344CB8AC3E}">
        <p14:creationId xmlns:p14="http://schemas.microsoft.com/office/powerpoint/2010/main" val="52493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EA2B24-06B0-4A43-98BF-776478D7BE6F}" type="slidenum">
              <a:rPr lang="zh-CN" altLang="en-US" smtClean="0"/>
              <a:t>14</a:t>
            </a:fld>
            <a:endParaRPr lang="zh-CN" altLang="en-US"/>
          </a:p>
        </p:txBody>
      </p:sp>
    </p:spTree>
    <p:extLst>
      <p:ext uri="{BB962C8B-B14F-4D97-AF65-F5344CB8AC3E}">
        <p14:creationId xmlns:p14="http://schemas.microsoft.com/office/powerpoint/2010/main" val="54479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EA2B24-06B0-4A43-98BF-776478D7BE6F}" type="slidenum">
              <a:rPr lang="zh-CN" altLang="en-US" smtClean="0"/>
              <a:t>16</a:t>
            </a:fld>
            <a:endParaRPr lang="zh-CN" altLang="en-US"/>
          </a:p>
        </p:txBody>
      </p:sp>
    </p:spTree>
    <p:extLst>
      <p:ext uri="{BB962C8B-B14F-4D97-AF65-F5344CB8AC3E}">
        <p14:creationId xmlns:p14="http://schemas.microsoft.com/office/powerpoint/2010/main" val="376178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文件大小：</a:t>
            </a:r>
            <a:r>
              <a:rPr lang="en-US" altLang="zh-CN" dirty="0"/>
              <a:t>520Px</a:t>
            </a:r>
            <a:r>
              <a:rPr lang="zh-CN" altLang="en-US" dirty="0"/>
              <a:t>*</a:t>
            </a:r>
            <a:r>
              <a:rPr lang="en-US" altLang="zh-CN" dirty="0"/>
              <a:t>280px   </a:t>
            </a:r>
            <a:r>
              <a:rPr lang="zh-CN" altLang="en-US" dirty="0"/>
              <a:t>分辨率：</a:t>
            </a:r>
            <a:r>
              <a:rPr lang="en-US" altLang="zh-CN" dirty="0"/>
              <a:t>72dpi</a:t>
            </a:r>
            <a:r>
              <a:rPr lang="en-US" altLang="zh-CN" baseline="0" dirty="0"/>
              <a:t>  #b90410    </a:t>
            </a:r>
            <a:r>
              <a:rPr lang="zh-CN" altLang="en-US" baseline="0" dirty="0"/>
              <a:t>中间选区 </a:t>
            </a:r>
            <a:r>
              <a:rPr lang="en-US" altLang="zh-CN" baseline="0" dirty="0"/>
              <a:t>#c20515</a:t>
            </a:r>
          </a:p>
          <a:p>
            <a:r>
              <a:rPr lang="en-US" altLang="zh-CN" baseline="0" dirty="0"/>
              <a:t>2.</a:t>
            </a:r>
            <a:r>
              <a:rPr lang="zh-CN" altLang="en-US" baseline="0" dirty="0"/>
              <a:t>渐变色：</a:t>
            </a:r>
            <a:r>
              <a:rPr lang="en-US" altLang="zh-CN" baseline="0" dirty="0"/>
              <a:t>#b00510-#fc4c58 </a:t>
            </a:r>
          </a:p>
          <a:p>
            <a:r>
              <a:rPr lang="en-US" altLang="zh-CN" baseline="0" dirty="0"/>
              <a:t>3.</a:t>
            </a:r>
            <a:r>
              <a:rPr lang="zh-CN" altLang="en-US" baseline="0" dirty="0"/>
              <a:t>投影：</a:t>
            </a:r>
            <a:r>
              <a:rPr lang="en-US" altLang="zh-CN" baseline="0" dirty="0"/>
              <a:t>5d0107 </a:t>
            </a:r>
            <a:r>
              <a:rPr lang="zh-CN" altLang="en-US" baseline="0" dirty="0"/>
              <a:t>不透明度 </a:t>
            </a:r>
            <a:r>
              <a:rPr lang="en-US" altLang="zh-CN" baseline="0" dirty="0"/>
              <a:t>100 </a:t>
            </a:r>
            <a:r>
              <a:rPr lang="zh-CN" altLang="en-US" baseline="0" dirty="0"/>
              <a:t>距离</a:t>
            </a:r>
            <a:r>
              <a:rPr lang="en-US" altLang="zh-CN" baseline="0" dirty="0"/>
              <a:t>6 </a:t>
            </a:r>
            <a:r>
              <a:rPr lang="zh-CN" altLang="en-US" baseline="0" dirty="0"/>
              <a:t>扩展</a:t>
            </a:r>
            <a:r>
              <a:rPr lang="en-US" altLang="zh-CN" baseline="0" dirty="0"/>
              <a:t>33 </a:t>
            </a:r>
            <a:r>
              <a:rPr lang="zh-CN" altLang="en-US" baseline="0" dirty="0"/>
              <a:t>大小</a:t>
            </a:r>
            <a:r>
              <a:rPr lang="en-US" altLang="zh-CN" baseline="0" dirty="0"/>
              <a:t>10   </a:t>
            </a:r>
          </a:p>
          <a:p>
            <a:r>
              <a:rPr lang="en-US" altLang="zh-CN" baseline="0" dirty="0"/>
              <a:t>4.</a:t>
            </a:r>
            <a:r>
              <a:rPr lang="zh-CN" altLang="en-US" baseline="0" dirty="0"/>
              <a:t>矩形</a:t>
            </a:r>
            <a:r>
              <a:rPr lang="en-US" altLang="zh-CN" baseline="0" dirty="0"/>
              <a:t>140</a:t>
            </a:r>
            <a:r>
              <a:rPr lang="zh-CN" altLang="en-US" baseline="0" dirty="0"/>
              <a:t>*</a:t>
            </a:r>
            <a:r>
              <a:rPr lang="en-US" altLang="zh-CN" baseline="0" dirty="0"/>
              <a:t>25px   #f9f9ff</a:t>
            </a:r>
          </a:p>
          <a:p>
            <a:pPr marL="228600" indent="-228600">
              <a:buAutoNum type="arabicPeriod" startAt="5"/>
            </a:pPr>
            <a:r>
              <a:rPr lang="en-US" altLang="zh-CN" baseline="0" dirty="0"/>
              <a:t>“5”</a:t>
            </a:r>
            <a:r>
              <a:rPr lang="zh-CN" altLang="en-US" baseline="0" dirty="0"/>
              <a:t>背景四边形</a:t>
            </a:r>
            <a:r>
              <a:rPr lang="en-US" altLang="zh-CN" baseline="0" dirty="0"/>
              <a:t>#c20515 “5” </a:t>
            </a:r>
            <a:r>
              <a:rPr lang="zh-CN" altLang="en-US" baseline="0" dirty="0"/>
              <a:t>字体颜色</a:t>
            </a:r>
            <a:r>
              <a:rPr lang="en-US" altLang="zh-CN" baseline="0" dirty="0"/>
              <a:t>#</a:t>
            </a:r>
            <a:r>
              <a:rPr lang="en-US" altLang="zh-CN" baseline="0" dirty="0" err="1"/>
              <a:t>ffffff</a:t>
            </a:r>
            <a:r>
              <a:rPr lang="en-US" altLang="zh-CN" baseline="0" dirty="0"/>
              <a:t>,   </a:t>
            </a:r>
            <a:r>
              <a:rPr lang="zh-CN" altLang="en-US" baseline="0" dirty="0"/>
              <a:t>投影</a:t>
            </a:r>
            <a:r>
              <a:rPr lang="en-US" altLang="zh-CN" baseline="0" dirty="0"/>
              <a:t>#4ed6ec   </a:t>
            </a:r>
            <a:r>
              <a:rPr lang="zh-CN" altLang="en-US" baseline="0" dirty="0"/>
              <a:t>不透明度 </a:t>
            </a:r>
            <a:r>
              <a:rPr lang="en-US" altLang="zh-CN" baseline="0" dirty="0"/>
              <a:t>50%  </a:t>
            </a:r>
            <a:r>
              <a:rPr lang="zh-CN" altLang="en-US" baseline="0" dirty="0"/>
              <a:t>距离</a:t>
            </a:r>
            <a:r>
              <a:rPr lang="en-US" altLang="zh-CN" baseline="0" dirty="0"/>
              <a:t>3 </a:t>
            </a:r>
            <a:r>
              <a:rPr lang="zh-CN" altLang="en-US" baseline="0" dirty="0"/>
              <a:t>大小</a:t>
            </a:r>
            <a:r>
              <a:rPr lang="en-US" altLang="zh-CN" baseline="0" dirty="0"/>
              <a:t>7  </a:t>
            </a:r>
            <a:r>
              <a:rPr lang="zh-CN" altLang="en-US" baseline="0" dirty="0"/>
              <a:t>扩展</a:t>
            </a:r>
            <a:r>
              <a:rPr lang="en-US" altLang="zh-CN" baseline="0" dirty="0"/>
              <a:t>0</a:t>
            </a:r>
          </a:p>
          <a:p>
            <a:pPr marL="0" indent="0">
              <a:buNone/>
            </a:pPr>
            <a:r>
              <a:rPr lang="en-US" altLang="zh-CN" baseline="0" dirty="0"/>
              <a:t>6.</a:t>
            </a:r>
            <a:r>
              <a:rPr lang="zh-CN" altLang="en-US" baseline="0" dirty="0"/>
              <a:t>字体：思源黑体</a:t>
            </a:r>
            <a:r>
              <a:rPr lang="en-US" altLang="zh-CN" baseline="0"/>
              <a:t>CN</a:t>
            </a:r>
          </a:p>
        </p:txBody>
      </p:sp>
      <p:sp>
        <p:nvSpPr>
          <p:cNvPr id="4" name="灯片编号占位符 3"/>
          <p:cNvSpPr>
            <a:spLocks noGrp="1"/>
          </p:cNvSpPr>
          <p:nvPr>
            <p:ph type="sldNum" sz="quarter" idx="10"/>
          </p:nvPr>
        </p:nvSpPr>
        <p:spPr/>
        <p:txBody>
          <a:bodyPr/>
          <a:lstStyle/>
          <a:p>
            <a:fld id="{63EA2B24-06B0-4A43-98BF-776478D7BE6F}" type="slidenum">
              <a:rPr lang="zh-CN" altLang="en-US" smtClean="0"/>
              <a:t>17</a:t>
            </a:fld>
            <a:endParaRPr lang="zh-CN" altLang="en-US"/>
          </a:p>
        </p:txBody>
      </p:sp>
    </p:spTree>
    <p:extLst>
      <p:ext uri="{BB962C8B-B14F-4D97-AF65-F5344CB8AC3E}">
        <p14:creationId xmlns:p14="http://schemas.microsoft.com/office/powerpoint/2010/main" val="149163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28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11D658E-D5F0-4813-8486-12B72EA43465}"/>
              </a:ext>
            </a:extLst>
          </p:cNvPr>
          <p:cNvSpPr/>
          <p:nvPr userDrawn="1"/>
        </p:nvSpPr>
        <p:spPr>
          <a:xfrm>
            <a:off x="1882" y="1061"/>
            <a:ext cx="12186652" cy="684482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extLst>
      <p:ext uri="{BB962C8B-B14F-4D97-AF65-F5344CB8AC3E}">
        <p14:creationId xmlns:p14="http://schemas.microsoft.com/office/powerpoint/2010/main" val="15778620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91" y="1005840"/>
            <a:ext cx="10378549" cy="5172554"/>
          </a:xfrm>
        </p:spPr>
        <p:txBody>
          <a:bodyPr>
            <a:normAutofit/>
          </a:bodyPr>
          <a:lstStyle>
            <a:lvl1pPr>
              <a:defRPr sz="2200"/>
            </a:lvl1pPr>
          </a:lstStyle>
          <a:p>
            <a:pPr lvl="0"/>
            <a:r>
              <a:rPr lang="zh-CN" altLang="en-US" dirty="0"/>
              <a:t>编辑母版文本样式</a:t>
            </a:r>
          </a:p>
        </p:txBody>
      </p:sp>
    </p:spTree>
    <p:extLst>
      <p:ext uri="{BB962C8B-B14F-4D97-AF65-F5344CB8AC3E}">
        <p14:creationId xmlns:p14="http://schemas.microsoft.com/office/powerpoint/2010/main" val="7331087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2020/4/15</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5" name="矩形 4"/>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6" name="TextBox 5"/>
          <p:cNvSpPr txBox="1"/>
          <p:nvPr userDrawn="1"/>
        </p:nvSpPr>
        <p:spPr>
          <a:xfrm>
            <a:off x="1268234"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年度工作概述</a:t>
            </a:r>
          </a:p>
        </p:txBody>
      </p:sp>
    </p:spTree>
    <p:extLst>
      <p:ext uri="{BB962C8B-B14F-4D97-AF65-F5344CB8AC3E}">
        <p14:creationId xmlns:p14="http://schemas.microsoft.com/office/powerpoint/2010/main" val="27715816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2020/4/15</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工作完成情况</a:t>
            </a:r>
          </a:p>
        </p:txBody>
      </p:sp>
      <p:sp>
        <p:nvSpPr>
          <p:cNvPr id="7" name="矩形 6">
            <a:extLst>
              <a:ext uri="{FF2B5EF4-FFF2-40B4-BE49-F238E27FC236}">
                <a16:creationId xmlns:a16="http://schemas.microsoft.com/office/drawing/2014/main" id="{24377B8A-C0AB-483D-B5D9-B168F369714F}"/>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26582257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2020/4/15</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成功项目展示</a:t>
            </a:r>
          </a:p>
        </p:txBody>
      </p:sp>
      <p:sp>
        <p:nvSpPr>
          <p:cNvPr id="7" name="矩形 6">
            <a:extLst>
              <a:ext uri="{FF2B5EF4-FFF2-40B4-BE49-F238E27FC236}">
                <a16:creationId xmlns:a16="http://schemas.microsoft.com/office/drawing/2014/main" id="{4CC9E05C-C36B-4898-985B-4E70251A99AD}"/>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8631292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2020/4/15</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r>
              <a:rPr lang="zh-CN" altLang="zh-CN" sz="1900" b="1" dirty="0">
                <a:solidFill>
                  <a:schemeClr val="accent1"/>
                </a:solidFill>
                <a:latin typeface="微软雅黑" pitchFamily="34" charset="-122"/>
                <a:ea typeface="微软雅黑" pitchFamily="34" charset="-122"/>
              </a:rPr>
              <a:t>明年工作计划</a:t>
            </a:r>
          </a:p>
        </p:txBody>
      </p:sp>
      <p:sp>
        <p:nvSpPr>
          <p:cNvPr id="7" name="矩形 6">
            <a:extLst>
              <a:ext uri="{FF2B5EF4-FFF2-40B4-BE49-F238E27FC236}">
                <a16:creationId xmlns:a16="http://schemas.microsoft.com/office/drawing/2014/main" id="{353093D5-059C-4B24-9A58-533C1EDA6795}"/>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24762138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41720" y="217198"/>
            <a:ext cx="10015367" cy="44172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091" y="1210103"/>
            <a:ext cx="10780311" cy="5248463"/>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Content Placeholder 2"/>
          <p:cNvSpPr>
            <a:spLocks noGrp="1"/>
          </p:cNvSpPr>
          <p:nvPr>
            <p:ph idx="13" hasCustomPrompt="1"/>
          </p:nvPr>
        </p:nvSpPr>
        <p:spPr>
          <a:xfrm>
            <a:off x="841266" y="739351"/>
            <a:ext cx="10745659" cy="464566"/>
          </a:xfrm>
          <a:prstGeom prst="rect">
            <a:avLst/>
          </a:prstGeom>
        </p:spPr>
        <p:txBody>
          <a:bodyPr/>
          <a:lstStyle>
            <a:lvl1pPr marL="0" indent="0">
              <a:lnSpc>
                <a:spcPct val="120000"/>
              </a:lnSpc>
              <a:buSzPct val="80000"/>
              <a:buFont typeface="Wingdings" pitchFamily="2" charset="2"/>
              <a:buNone/>
              <a:defRPr b="0">
                <a:solidFill>
                  <a:srgbClr val="07836E"/>
                </a:solidFill>
              </a:defRPr>
            </a:lvl1pPr>
          </a:lstStyle>
          <a:p>
            <a:pPr lvl="0"/>
            <a:r>
              <a:rPr lang="en-US" dirty="0"/>
              <a:t>Click to edit Master text styles</a:t>
            </a:r>
          </a:p>
        </p:txBody>
      </p:sp>
    </p:spTree>
    <p:extLst>
      <p:ext uri="{BB962C8B-B14F-4D97-AF65-F5344CB8AC3E}">
        <p14:creationId xmlns:p14="http://schemas.microsoft.com/office/powerpoint/2010/main" val="99261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矩形 39"/>
          <p:cNvSpPr/>
          <p:nvPr userDrawn="1"/>
        </p:nvSpPr>
        <p:spPr>
          <a:xfrm>
            <a:off x="10529" y="765497"/>
            <a:ext cx="93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2" name="Title Placeholder 1"/>
          <p:cNvSpPr>
            <a:spLocks noGrp="1"/>
          </p:cNvSpPr>
          <p:nvPr>
            <p:ph type="title"/>
          </p:nvPr>
        </p:nvSpPr>
        <p:spPr>
          <a:xfrm>
            <a:off x="1357460" y="336858"/>
            <a:ext cx="9994862" cy="431995"/>
          </a:xfrm>
          <a:prstGeom prst="rect">
            <a:avLst/>
          </a:prstGeom>
        </p:spPr>
        <p:txBody>
          <a:bodyPr vert="horz" lIns="121899" tIns="60949" rIns="121899" bIns="60949"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091" y="962406"/>
            <a:ext cx="10514231" cy="5215988"/>
          </a:xfrm>
          <a:prstGeom prst="rect">
            <a:avLst/>
          </a:prstGeom>
        </p:spPr>
        <p:txBody>
          <a:bodyPr vert="horz" lIns="121899" tIns="60949" rIns="121899" bIns="60949" rtlCol="0">
            <a:normAutofit/>
          </a:bodyPr>
          <a:lstStyle/>
          <a:p>
            <a:pPr lvl="0"/>
            <a:r>
              <a:rPr lang="zh-CN" altLang="en-US" dirty="0"/>
              <a:t>编辑母版文本样式</a:t>
            </a: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36" name="椭圆 35"/>
          <p:cNvSpPr/>
          <p:nvPr userDrawn="1"/>
        </p:nvSpPr>
        <p:spPr>
          <a:xfrm>
            <a:off x="9683093" y="-1481030"/>
            <a:ext cx="2271860" cy="2271860"/>
          </a:xfrm>
          <a:prstGeom prst="ellipse">
            <a:avLst/>
          </a:prstGeom>
          <a:noFill/>
          <a:ln w="19050">
            <a:solidFill>
              <a:srgbClr val="E545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0785936" y="-1142729"/>
            <a:ext cx="2271860" cy="227186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userDrawn="1"/>
        </p:nvGrpSpPr>
        <p:grpSpPr>
          <a:xfrm>
            <a:off x="11245213" y="864448"/>
            <a:ext cx="672834" cy="671094"/>
            <a:chOff x="11038546" y="1045334"/>
            <a:chExt cx="672834" cy="671094"/>
          </a:xfrm>
        </p:grpSpPr>
        <p:sp>
          <p:nvSpPr>
            <p:cNvPr id="11" name="Oval 24"/>
            <p:cNvSpPr>
              <a:spLocks noChangeArrowheads="1"/>
            </p:cNvSpPr>
            <p:nvPr/>
          </p:nvSpPr>
          <p:spPr bwMode="auto">
            <a:xfrm>
              <a:off x="11038546" y="1045334"/>
              <a:ext cx="672834" cy="671094"/>
            </a:xfrm>
            <a:prstGeom prst="ellipse">
              <a:avLst/>
            </a:prstGeom>
            <a:solidFill>
              <a:srgbClr val="E545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79"/>
            <p:cNvSpPr>
              <a:spLocks/>
            </p:cNvSpPr>
            <p:nvPr/>
          </p:nvSpPr>
          <p:spPr bwMode="auto">
            <a:xfrm>
              <a:off x="11125588" y="1135858"/>
              <a:ext cx="585792" cy="580570"/>
            </a:xfrm>
            <a:custGeom>
              <a:avLst/>
              <a:gdLst>
                <a:gd name="T0" fmla="*/ 22 w 309"/>
                <a:gd name="T1" fmla="*/ 146 h 306"/>
                <a:gd name="T2" fmla="*/ 25 w 309"/>
                <a:gd name="T3" fmla="*/ 139 h 306"/>
                <a:gd name="T4" fmla="*/ 17 w 309"/>
                <a:gd name="T5" fmla="*/ 131 h 306"/>
                <a:gd name="T6" fmla="*/ 18 w 309"/>
                <a:gd name="T7" fmla="*/ 111 h 306"/>
                <a:gd name="T8" fmla="*/ 22 w 309"/>
                <a:gd name="T9" fmla="*/ 81 h 306"/>
                <a:gd name="T10" fmla="*/ 57 w 309"/>
                <a:gd name="T11" fmla="*/ 29 h 306"/>
                <a:gd name="T12" fmla="*/ 121 w 309"/>
                <a:gd name="T13" fmla="*/ 0 h 306"/>
                <a:gd name="T14" fmla="*/ 167 w 309"/>
                <a:gd name="T15" fmla="*/ 11 h 306"/>
                <a:gd name="T16" fmla="*/ 220 w 309"/>
                <a:gd name="T17" fmla="*/ 38 h 306"/>
                <a:gd name="T18" fmla="*/ 309 w 309"/>
                <a:gd name="T19" fmla="*/ 128 h 306"/>
                <a:gd name="T20" fmla="*/ 309 w 309"/>
                <a:gd name="T21" fmla="*/ 129 h 306"/>
                <a:gd name="T22" fmla="*/ 132 w 309"/>
                <a:gd name="T23" fmla="*/ 306 h 306"/>
                <a:gd name="T24" fmla="*/ 95 w 309"/>
                <a:gd name="T25" fmla="*/ 303 h 306"/>
                <a:gd name="T26" fmla="*/ 10 w 309"/>
                <a:gd name="T27" fmla="*/ 217 h 306"/>
                <a:gd name="T28" fmla="*/ 12 w 309"/>
                <a:gd name="T29" fmla="*/ 215 h 306"/>
                <a:gd name="T30" fmla="*/ 0 w 309"/>
                <a:gd name="T31" fmla="*/ 204 h 306"/>
                <a:gd name="T32" fmla="*/ 1 w 309"/>
                <a:gd name="T33" fmla="*/ 189 h 306"/>
                <a:gd name="T34" fmla="*/ 13 w 309"/>
                <a:gd name="T35" fmla="*/ 200 h 306"/>
                <a:gd name="T36" fmla="*/ 13 w 309"/>
                <a:gd name="T37" fmla="*/ 186 h 306"/>
                <a:gd name="T38" fmla="*/ 0 w 309"/>
                <a:gd name="T39" fmla="*/ 173 h 306"/>
                <a:gd name="T40" fmla="*/ 1 w 309"/>
                <a:gd name="T41" fmla="*/ 157 h 306"/>
                <a:gd name="T42" fmla="*/ 10 w 309"/>
                <a:gd name="T43" fmla="*/ 152 h 306"/>
                <a:gd name="T44" fmla="*/ 12 w 309"/>
                <a:gd name="T45" fmla="*/ 150 h 306"/>
                <a:gd name="T46" fmla="*/ 16 w 309"/>
                <a:gd name="T47" fmla="*/ 139 h 306"/>
                <a:gd name="T48" fmla="*/ 22 w 309"/>
                <a:gd name="T49" fmla="*/ 14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9" h="306">
                  <a:moveTo>
                    <a:pt x="22" y="146"/>
                  </a:moveTo>
                  <a:cubicBezTo>
                    <a:pt x="25" y="139"/>
                    <a:pt x="25" y="139"/>
                    <a:pt x="25" y="139"/>
                  </a:cubicBezTo>
                  <a:cubicBezTo>
                    <a:pt x="17" y="131"/>
                    <a:pt x="17" y="131"/>
                    <a:pt x="17" y="131"/>
                  </a:cubicBezTo>
                  <a:cubicBezTo>
                    <a:pt x="18" y="111"/>
                    <a:pt x="18" y="111"/>
                    <a:pt x="18" y="111"/>
                  </a:cubicBezTo>
                  <a:cubicBezTo>
                    <a:pt x="22" y="81"/>
                    <a:pt x="22" y="81"/>
                    <a:pt x="22" y="81"/>
                  </a:cubicBezTo>
                  <a:cubicBezTo>
                    <a:pt x="57" y="29"/>
                    <a:pt x="57" y="29"/>
                    <a:pt x="57" y="29"/>
                  </a:cubicBezTo>
                  <a:cubicBezTo>
                    <a:pt x="121" y="0"/>
                    <a:pt x="121" y="0"/>
                    <a:pt x="121" y="0"/>
                  </a:cubicBezTo>
                  <a:cubicBezTo>
                    <a:pt x="167" y="11"/>
                    <a:pt x="167" y="11"/>
                    <a:pt x="167" y="11"/>
                  </a:cubicBezTo>
                  <a:cubicBezTo>
                    <a:pt x="220" y="38"/>
                    <a:pt x="220" y="38"/>
                    <a:pt x="220" y="38"/>
                  </a:cubicBezTo>
                  <a:cubicBezTo>
                    <a:pt x="309" y="128"/>
                    <a:pt x="309" y="128"/>
                    <a:pt x="309" y="128"/>
                  </a:cubicBezTo>
                  <a:cubicBezTo>
                    <a:pt x="309" y="128"/>
                    <a:pt x="309" y="129"/>
                    <a:pt x="309" y="129"/>
                  </a:cubicBezTo>
                  <a:cubicBezTo>
                    <a:pt x="309" y="227"/>
                    <a:pt x="229" y="306"/>
                    <a:pt x="132" y="306"/>
                  </a:cubicBezTo>
                  <a:cubicBezTo>
                    <a:pt x="119" y="306"/>
                    <a:pt x="107" y="305"/>
                    <a:pt x="95" y="303"/>
                  </a:cubicBezTo>
                  <a:cubicBezTo>
                    <a:pt x="10" y="217"/>
                    <a:pt x="10" y="217"/>
                    <a:pt x="10" y="217"/>
                  </a:cubicBezTo>
                  <a:cubicBezTo>
                    <a:pt x="12" y="215"/>
                    <a:pt x="12" y="215"/>
                    <a:pt x="12" y="215"/>
                  </a:cubicBezTo>
                  <a:cubicBezTo>
                    <a:pt x="0" y="204"/>
                    <a:pt x="0" y="204"/>
                    <a:pt x="0" y="204"/>
                  </a:cubicBezTo>
                  <a:cubicBezTo>
                    <a:pt x="1" y="189"/>
                    <a:pt x="1" y="189"/>
                    <a:pt x="1" y="189"/>
                  </a:cubicBezTo>
                  <a:cubicBezTo>
                    <a:pt x="13" y="200"/>
                    <a:pt x="13" y="200"/>
                    <a:pt x="13" y="200"/>
                  </a:cubicBezTo>
                  <a:cubicBezTo>
                    <a:pt x="13" y="186"/>
                    <a:pt x="13" y="186"/>
                    <a:pt x="13" y="186"/>
                  </a:cubicBezTo>
                  <a:cubicBezTo>
                    <a:pt x="0" y="173"/>
                    <a:pt x="0" y="173"/>
                    <a:pt x="0" y="173"/>
                  </a:cubicBezTo>
                  <a:cubicBezTo>
                    <a:pt x="1" y="157"/>
                    <a:pt x="1" y="157"/>
                    <a:pt x="1" y="157"/>
                  </a:cubicBezTo>
                  <a:cubicBezTo>
                    <a:pt x="10" y="152"/>
                    <a:pt x="10" y="152"/>
                    <a:pt x="10" y="152"/>
                  </a:cubicBezTo>
                  <a:cubicBezTo>
                    <a:pt x="12" y="150"/>
                    <a:pt x="12" y="150"/>
                    <a:pt x="12" y="150"/>
                  </a:cubicBezTo>
                  <a:cubicBezTo>
                    <a:pt x="16" y="139"/>
                    <a:pt x="16" y="139"/>
                    <a:pt x="16" y="139"/>
                  </a:cubicBezTo>
                  <a:cubicBezTo>
                    <a:pt x="22" y="146"/>
                    <a:pt x="22" y="146"/>
                    <a:pt x="22" y="146"/>
                  </a:cubicBezTo>
                  <a:close/>
                </a:path>
              </a:pathLst>
            </a:custGeom>
            <a:solidFill>
              <a:srgbClr val="912D09"/>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Oval 180"/>
            <p:cNvSpPr>
              <a:spLocks noChangeArrowheads="1"/>
            </p:cNvSpPr>
            <p:nvPr/>
          </p:nvSpPr>
          <p:spPr bwMode="auto">
            <a:xfrm>
              <a:off x="11231779" y="1213325"/>
              <a:ext cx="278534" cy="279405"/>
            </a:xfrm>
            <a:prstGeom prst="ellipse">
              <a:avLst/>
            </a:prstGeom>
            <a:solidFill>
              <a:srgbClr val="506B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81"/>
            <p:cNvSpPr>
              <a:spLocks noEditPoints="1"/>
            </p:cNvSpPr>
            <p:nvPr/>
          </p:nvSpPr>
          <p:spPr bwMode="auto">
            <a:xfrm>
              <a:off x="11241354" y="1232475"/>
              <a:ext cx="263737" cy="242847"/>
            </a:xfrm>
            <a:custGeom>
              <a:avLst/>
              <a:gdLst>
                <a:gd name="T0" fmla="*/ 133 w 139"/>
                <a:gd name="T1" fmla="*/ 91 h 128"/>
                <a:gd name="T2" fmla="*/ 136 w 139"/>
                <a:gd name="T3" fmla="*/ 39 h 128"/>
                <a:gd name="T4" fmla="*/ 125 w 139"/>
                <a:gd name="T5" fmla="*/ 34 h 128"/>
                <a:gd name="T6" fmla="*/ 134 w 139"/>
                <a:gd name="T7" fmla="*/ 46 h 128"/>
                <a:gd name="T8" fmla="*/ 129 w 139"/>
                <a:gd name="T9" fmla="*/ 51 h 128"/>
                <a:gd name="T10" fmla="*/ 127 w 139"/>
                <a:gd name="T11" fmla="*/ 45 h 128"/>
                <a:gd name="T12" fmla="*/ 123 w 139"/>
                <a:gd name="T13" fmla="*/ 48 h 128"/>
                <a:gd name="T14" fmla="*/ 121 w 139"/>
                <a:gd name="T15" fmla="*/ 70 h 128"/>
                <a:gd name="T16" fmla="*/ 123 w 139"/>
                <a:gd name="T17" fmla="*/ 88 h 128"/>
                <a:gd name="T18" fmla="*/ 127 w 139"/>
                <a:gd name="T19" fmla="*/ 91 h 128"/>
                <a:gd name="T20" fmla="*/ 114 w 139"/>
                <a:gd name="T21" fmla="*/ 78 h 128"/>
                <a:gd name="T22" fmla="*/ 109 w 139"/>
                <a:gd name="T23" fmla="*/ 64 h 128"/>
                <a:gd name="T24" fmla="*/ 105 w 139"/>
                <a:gd name="T25" fmla="*/ 77 h 128"/>
                <a:gd name="T26" fmla="*/ 94 w 139"/>
                <a:gd name="T27" fmla="*/ 61 h 128"/>
                <a:gd name="T28" fmla="*/ 79 w 139"/>
                <a:gd name="T29" fmla="*/ 112 h 128"/>
                <a:gd name="T30" fmla="*/ 69 w 139"/>
                <a:gd name="T31" fmla="*/ 101 h 128"/>
                <a:gd name="T32" fmla="*/ 57 w 139"/>
                <a:gd name="T33" fmla="*/ 48 h 128"/>
                <a:gd name="T34" fmla="*/ 61 w 139"/>
                <a:gd name="T35" fmla="*/ 25 h 128"/>
                <a:gd name="T36" fmla="*/ 66 w 139"/>
                <a:gd name="T37" fmla="*/ 20 h 128"/>
                <a:gd name="T38" fmla="*/ 83 w 139"/>
                <a:gd name="T39" fmla="*/ 14 h 128"/>
                <a:gd name="T40" fmla="*/ 97 w 139"/>
                <a:gd name="T41" fmla="*/ 8 h 128"/>
                <a:gd name="T42" fmla="*/ 139 w 139"/>
                <a:gd name="T43" fmla="*/ 83 h 128"/>
                <a:gd name="T44" fmla="*/ 133 w 139"/>
                <a:gd name="T45" fmla="*/ 83 h 128"/>
                <a:gd name="T46" fmla="*/ 30 w 139"/>
                <a:gd name="T47" fmla="*/ 126 h 128"/>
                <a:gd name="T48" fmla="*/ 19 w 139"/>
                <a:gd name="T49" fmla="*/ 79 h 128"/>
                <a:gd name="T50" fmla="*/ 11 w 139"/>
                <a:gd name="T51" fmla="*/ 67 h 128"/>
                <a:gd name="T52" fmla="*/ 4 w 139"/>
                <a:gd name="T53" fmla="*/ 43 h 128"/>
                <a:gd name="T54" fmla="*/ 11 w 139"/>
                <a:gd name="T55" fmla="*/ 24 h 128"/>
                <a:gd name="T56" fmla="*/ 29 w 139"/>
                <a:gd name="T57" fmla="*/ 16 h 128"/>
                <a:gd name="T58" fmla="*/ 36 w 139"/>
                <a:gd name="T59" fmla="*/ 6 h 128"/>
                <a:gd name="T60" fmla="*/ 61 w 139"/>
                <a:gd name="T61" fmla="*/ 3 h 128"/>
                <a:gd name="T62" fmla="*/ 45 w 139"/>
                <a:gd name="T63" fmla="*/ 9 h 128"/>
                <a:gd name="T64" fmla="*/ 39 w 139"/>
                <a:gd name="T65" fmla="*/ 18 h 128"/>
                <a:gd name="T66" fmla="*/ 36 w 139"/>
                <a:gd name="T67" fmla="*/ 17 h 128"/>
                <a:gd name="T68" fmla="*/ 25 w 139"/>
                <a:gd name="T69" fmla="*/ 28 h 128"/>
                <a:gd name="T70" fmla="*/ 37 w 139"/>
                <a:gd name="T71" fmla="*/ 32 h 128"/>
                <a:gd name="T72" fmla="*/ 24 w 139"/>
                <a:gd name="T73" fmla="*/ 45 h 128"/>
                <a:gd name="T74" fmla="*/ 17 w 139"/>
                <a:gd name="T75" fmla="*/ 53 h 128"/>
                <a:gd name="T76" fmla="*/ 16 w 139"/>
                <a:gd name="T77" fmla="*/ 66 h 128"/>
                <a:gd name="T78" fmla="*/ 41 w 139"/>
                <a:gd name="T79" fmla="*/ 85 h 128"/>
                <a:gd name="T80" fmla="*/ 35 w 139"/>
                <a:gd name="T81" fmla="*/ 116 h 128"/>
                <a:gd name="T82" fmla="*/ 132 w 139"/>
                <a:gd name="T83" fmla="*/ 85 h 128"/>
                <a:gd name="T84" fmla="*/ 126 w 139"/>
                <a:gd name="T85" fmla="*/ 87 h 128"/>
                <a:gd name="T86" fmla="*/ 136 w 139"/>
                <a:gd name="T87" fmla="*/ 83 h 128"/>
                <a:gd name="T88" fmla="*/ 126 w 139"/>
                <a:gd name="T89" fmla="*/ 81 h 128"/>
                <a:gd name="T90" fmla="*/ 58 w 139"/>
                <a:gd name="T91" fmla="*/ 14 h 128"/>
                <a:gd name="T92" fmla="*/ 30 w 139"/>
                <a:gd name="T93" fmla="*/ 68 h 128"/>
                <a:gd name="T94" fmla="*/ 19 w 139"/>
                <a:gd name="T95" fmla="*/ 63 h 128"/>
                <a:gd name="T96" fmla="*/ 26 w 139"/>
                <a:gd name="T97" fmla="*/ 63 h 128"/>
                <a:gd name="T98" fmla="*/ 26 w 139"/>
                <a:gd name="T99" fmla="*/ 63 h 128"/>
                <a:gd name="T100" fmla="*/ 32 w 139"/>
                <a:gd name="T101" fmla="*/ 14 h 128"/>
                <a:gd name="T102" fmla="*/ 72 w 139"/>
                <a:gd name="T103" fmla="*/ 48 h 128"/>
                <a:gd name="T104" fmla="*/ 62 w 139"/>
                <a:gd name="T105" fmla="*/ 43 h 128"/>
                <a:gd name="T106" fmla="*/ 68 w 139"/>
                <a:gd name="T107" fmla="*/ 40 h 128"/>
                <a:gd name="T108" fmla="*/ 74 w 139"/>
                <a:gd name="T109" fmla="*/ 45 h 128"/>
                <a:gd name="T110" fmla="*/ 80 w 139"/>
                <a:gd name="T111" fmla="*/ 47 h 128"/>
                <a:gd name="T112" fmla="*/ 85 w 139"/>
                <a:gd name="T113" fmla="*/ 105 h 128"/>
                <a:gd name="T114" fmla="*/ 128 w 139"/>
                <a:gd name="T115" fmla="*/ 75 h 128"/>
                <a:gd name="T116" fmla="*/ 126 w 139"/>
                <a:gd name="T117" fmla="*/ 74 h 128"/>
                <a:gd name="T118" fmla="*/ 128 w 139"/>
                <a:gd name="T119" fmla="*/ 69 h 128"/>
                <a:gd name="T120" fmla="*/ 126 w 139"/>
                <a:gd name="T121"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28">
                  <a:moveTo>
                    <a:pt x="131" y="94"/>
                  </a:moveTo>
                  <a:cubicBezTo>
                    <a:pt x="130" y="95"/>
                    <a:pt x="129" y="93"/>
                    <a:pt x="129" y="94"/>
                  </a:cubicBezTo>
                  <a:cubicBezTo>
                    <a:pt x="127" y="95"/>
                    <a:pt x="126" y="98"/>
                    <a:pt x="125" y="100"/>
                  </a:cubicBezTo>
                  <a:cubicBezTo>
                    <a:pt x="124" y="101"/>
                    <a:pt x="122" y="100"/>
                    <a:pt x="121" y="102"/>
                  </a:cubicBezTo>
                  <a:cubicBezTo>
                    <a:pt x="120" y="106"/>
                    <a:pt x="117" y="113"/>
                    <a:pt x="119" y="115"/>
                  </a:cubicBezTo>
                  <a:cubicBezTo>
                    <a:pt x="120" y="115"/>
                    <a:pt x="120" y="115"/>
                    <a:pt x="120" y="115"/>
                  </a:cubicBezTo>
                  <a:cubicBezTo>
                    <a:pt x="126" y="109"/>
                    <a:pt x="132" y="102"/>
                    <a:pt x="135" y="94"/>
                  </a:cubicBezTo>
                  <a:cubicBezTo>
                    <a:pt x="135" y="93"/>
                    <a:pt x="135" y="93"/>
                    <a:pt x="134" y="93"/>
                  </a:cubicBezTo>
                  <a:cubicBezTo>
                    <a:pt x="134" y="92"/>
                    <a:pt x="135" y="91"/>
                    <a:pt x="135" y="90"/>
                  </a:cubicBezTo>
                  <a:cubicBezTo>
                    <a:pt x="134" y="90"/>
                    <a:pt x="134" y="91"/>
                    <a:pt x="133" y="91"/>
                  </a:cubicBezTo>
                  <a:cubicBezTo>
                    <a:pt x="132" y="91"/>
                    <a:pt x="131" y="92"/>
                    <a:pt x="131" y="94"/>
                  </a:cubicBezTo>
                  <a:close/>
                  <a:moveTo>
                    <a:pt x="131" y="25"/>
                  </a:moveTo>
                  <a:cubicBezTo>
                    <a:pt x="133" y="28"/>
                    <a:pt x="134" y="31"/>
                    <a:pt x="135" y="34"/>
                  </a:cubicBezTo>
                  <a:cubicBezTo>
                    <a:pt x="135" y="34"/>
                    <a:pt x="134" y="33"/>
                    <a:pt x="134" y="33"/>
                  </a:cubicBezTo>
                  <a:cubicBezTo>
                    <a:pt x="134" y="33"/>
                    <a:pt x="134" y="33"/>
                    <a:pt x="134" y="33"/>
                  </a:cubicBezTo>
                  <a:cubicBezTo>
                    <a:pt x="133" y="33"/>
                    <a:pt x="133" y="33"/>
                    <a:pt x="133" y="34"/>
                  </a:cubicBezTo>
                  <a:cubicBezTo>
                    <a:pt x="134" y="34"/>
                    <a:pt x="134" y="34"/>
                    <a:pt x="135" y="35"/>
                  </a:cubicBezTo>
                  <a:cubicBezTo>
                    <a:pt x="135" y="35"/>
                    <a:pt x="135" y="36"/>
                    <a:pt x="136" y="37"/>
                  </a:cubicBezTo>
                  <a:cubicBezTo>
                    <a:pt x="136" y="37"/>
                    <a:pt x="136" y="37"/>
                    <a:pt x="136" y="37"/>
                  </a:cubicBezTo>
                  <a:cubicBezTo>
                    <a:pt x="136" y="38"/>
                    <a:pt x="136" y="38"/>
                    <a:pt x="136" y="39"/>
                  </a:cubicBezTo>
                  <a:cubicBezTo>
                    <a:pt x="136" y="40"/>
                    <a:pt x="136" y="40"/>
                    <a:pt x="135" y="40"/>
                  </a:cubicBezTo>
                  <a:cubicBezTo>
                    <a:pt x="134" y="39"/>
                    <a:pt x="134" y="39"/>
                    <a:pt x="134" y="38"/>
                  </a:cubicBezTo>
                  <a:cubicBezTo>
                    <a:pt x="134" y="38"/>
                    <a:pt x="131" y="35"/>
                    <a:pt x="131" y="34"/>
                  </a:cubicBezTo>
                  <a:cubicBezTo>
                    <a:pt x="131" y="32"/>
                    <a:pt x="132" y="33"/>
                    <a:pt x="131" y="32"/>
                  </a:cubicBezTo>
                  <a:cubicBezTo>
                    <a:pt x="131" y="30"/>
                    <a:pt x="130" y="30"/>
                    <a:pt x="129" y="30"/>
                  </a:cubicBezTo>
                  <a:cubicBezTo>
                    <a:pt x="129" y="30"/>
                    <a:pt x="129" y="31"/>
                    <a:pt x="129" y="31"/>
                  </a:cubicBezTo>
                  <a:cubicBezTo>
                    <a:pt x="127" y="32"/>
                    <a:pt x="126" y="30"/>
                    <a:pt x="124" y="30"/>
                  </a:cubicBezTo>
                  <a:cubicBezTo>
                    <a:pt x="124" y="31"/>
                    <a:pt x="124" y="31"/>
                    <a:pt x="124" y="32"/>
                  </a:cubicBezTo>
                  <a:cubicBezTo>
                    <a:pt x="124" y="32"/>
                    <a:pt x="124" y="33"/>
                    <a:pt x="124" y="33"/>
                  </a:cubicBezTo>
                  <a:cubicBezTo>
                    <a:pt x="124" y="34"/>
                    <a:pt x="125" y="34"/>
                    <a:pt x="125" y="34"/>
                  </a:cubicBezTo>
                  <a:cubicBezTo>
                    <a:pt x="126" y="34"/>
                    <a:pt x="126" y="34"/>
                    <a:pt x="127" y="35"/>
                  </a:cubicBezTo>
                  <a:cubicBezTo>
                    <a:pt x="127" y="35"/>
                    <a:pt x="127" y="35"/>
                    <a:pt x="128" y="35"/>
                  </a:cubicBezTo>
                  <a:cubicBezTo>
                    <a:pt x="130" y="37"/>
                    <a:pt x="131" y="40"/>
                    <a:pt x="132" y="43"/>
                  </a:cubicBezTo>
                  <a:cubicBezTo>
                    <a:pt x="132" y="44"/>
                    <a:pt x="133" y="44"/>
                    <a:pt x="133" y="44"/>
                  </a:cubicBezTo>
                  <a:cubicBezTo>
                    <a:pt x="133" y="45"/>
                    <a:pt x="132" y="44"/>
                    <a:pt x="132" y="44"/>
                  </a:cubicBezTo>
                  <a:cubicBezTo>
                    <a:pt x="131" y="44"/>
                    <a:pt x="131" y="45"/>
                    <a:pt x="132" y="46"/>
                  </a:cubicBezTo>
                  <a:cubicBezTo>
                    <a:pt x="132" y="46"/>
                    <a:pt x="133" y="46"/>
                    <a:pt x="133" y="46"/>
                  </a:cubicBezTo>
                  <a:cubicBezTo>
                    <a:pt x="133" y="46"/>
                    <a:pt x="132" y="43"/>
                    <a:pt x="134" y="45"/>
                  </a:cubicBezTo>
                  <a:cubicBezTo>
                    <a:pt x="134" y="45"/>
                    <a:pt x="134" y="45"/>
                    <a:pt x="134" y="46"/>
                  </a:cubicBezTo>
                  <a:cubicBezTo>
                    <a:pt x="134" y="46"/>
                    <a:pt x="134" y="46"/>
                    <a:pt x="134" y="46"/>
                  </a:cubicBezTo>
                  <a:cubicBezTo>
                    <a:pt x="134" y="46"/>
                    <a:pt x="135" y="46"/>
                    <a:pt x="135" y="47"/>
                  </a:cubicBezTo>
                  <a:cubicBezTo>
                    <a:pt x="135" y="48"/>
                    <a:pt x="134" y="48"/>
                    <a:pt x="134" y="49"/>
                  </a:cubicBezTo>
                  <a:cubicBezTo>
                    <a:pt x="134" y="50"/>
                    <a:pt x="134" y="51"/>
                    <a:pt x="134" y="53"/>
                  </a:cubicBezTo>
                  <a:cubicBezTo>
                    <a:pt x="134" y="53"/>
                    <a:pt x="134" y="53"/>
                    <a:pt x="134" y="53"/>
                  </a:cubicBezTo>
                  <a:cubicBezTo>
                    <a:pt x="133" y="52"/>
                    <a:pt x="133" y="52"/>
                    <a:pt x="133" y="52"/>
                  </a:cubicBezTo>
                  <a:cubicBezTo>
                    <a:pt x="132" y="53"/>
                    <a:pt x="131" y="53"/>
                    <a:pt x="131" y="54"/>
                  </a:cubicBezTo>
                  <a:cubicBezTo>
                    <a:pt x="131" y="54"/>
                    <a:pt x="131" y="55"/>
                    <a:pt x="131" y="55"/>
                  </a:cubicBezTo>
                  <a:cubicBezTo>
                    <a:pt x="131" y="55"/>
                    <a:pt x="131" y="55"/>
                    <a:pt x="130" y="55"/>
                  </a:cubicBezTo>
                  <a:cubicBezTo>
                    <a:pt x="130" y="55"/>
                    <a:pt x="130" y="55"/>
                    <a:pt x="130" y="55"/>
                  </a:cubicBezTo>
                  <a:cubicBezTo>
                    <a:pt x="129" y="54"/>
                    <a:pt x="129" y="52"/>
                    <a:pt x="129" y="51"/>
                  </a:cubicBezTo>
                  <a:cubicBezTo>
                    <a:pt x="130" y="51"/>
                    <a:pt x="131" y="51"/>
                    <a:pt x="131" y="51"/>
                  </a:cubicBezTo>
                  <a:cubicBezTo>
                    <a:pt x="132" y="51"/>
                    <a:pt x="132" y="51"/>
                    <a:pt x="132" y="50"/>
                  </a:cubicBezTo>
                  <a:cubicBezTo>
                    <a:pt x="132" y="50"/>
                    <a:pt x="133" y="50"/>
                    <a:pt x="133" y="50"/>
                  </a:cubicBezTo>
                  <a:cubicBezTo>
                    <a:pt x="133" y="49"/>
                    <a:pt x="133" y="48"/>
                    <a:pt x="132" y="47"/>
                  </a:cubicBezTo>
                  <a:cubicBezTo>
                    <a:pt x="132" y="46"/>
                    <a:pt x="131" y="46"/>
                    <a:pt x="131" y="45"/>
                  </a:cubicBezTo>
                  <a:cubicBezTo>
                    <a:pt x="131" y="44"/>
                    <a:pt x="131" y="43"/>
                    <a:pt x="131" y="43"/>
                  </a:cubicBezTo>
                  <a:cubicBezTo>
                    <a:pt x="131" y="41"/>
                    <a:pt x="130" y="40"/>
                    <a:pt x="129" y="39"/>
                  </a:cubicBezTo>
                  <a:cubicBezTo>
                    <a:pt x="128" y="39"/>
                    <a:pt x="129" y="41"/>
                    <a:pt x="129" y="42"/>
                  </a:cubicBezTo>
                  <a:cubicBezTo>
                    <a:pt x="129" y="43"/>
                    <a:pt x="129" y="44"/>
                    <a:pt x="128" y="45"/>
                  </a:cubicBezTo>
                  <a:cubicBezTo>
                    <a:pt x="128" y="45"/>
                    <a:pt x="127" y="44"/>
                    <a:pt x="127" y="45"/>
                  </a:cubicBezTo>
                  <a:cubicBezTo>
                    <a:pt x="127" y="46"/>
                    <a:pt x="127" y="47"/>
                    <a:pt x="127" y="48"/>
                  </a:cubicBezTo>
                  <a:cubicBezTo>
                    <a:pt x="127" y="48"/>
                    <a:pt x="127" y="48"/>
                    <a:pt x="128" y="49"/>
                  </a:cubicBezTo>
                  <a:cubicBezTo>
                    <a:pt x="129" y="50"/>
                    <a:pt x="129" y="50"/>
                    <a:pt x="129" y="52"/>
                  </a:cubicBezTo>
                  <a:cubicBezTo>
                    <a:pt x="129" y="53"/>
                    <a:pt x="127" y="52"/>
                    <a:pt x="127" y="52"/>
                  </a:cubicBezTo>
                  <a:cubicBezTo>
                    <a:pt x="125" y="48"/>
                    <a:pt x="126" y="50"/>
                    <a:pt x="125" y="47"/>
                  </a:cubicBezTo>
                  <a:cubicBezTo>
                    <a:pt x="125" y="47"/>
                    <a:pt x="124" y="48"/>
                    <a:pt x="124" y="48"/>
                  </a:cubicBezTo>
                  <a:cubicBezTo>
                    <a:pt x="123" y="47"/>
                    <a:pt x="124" y="47"/>
                    <a:pt x="123" y="46"/>
                  </a:cubicBezTo>
                  <a:cubicBezTo>
                    <a:pt x="123" y="46"/>
                    <a:pt x="123" y="46"/>
                    <a:pt x="123" y="46"/>
                  </a:cubicBezTo>
                  <a:cubicBezTo>
                    <a:pt x="122" y="46"/>
                    <a:pt x="122" y="46"/>
                    <a:pt x="122" y="47"/>
                  </a:cubicBezTo>
                  <a:cubicBezTo>
                    <a:pt x="122" y="47"/>
                    <a:pt x="123" y="48"/>
                    <a:pt x="123" y="48"/>
                  </a:cubicBezTo>
                  <a:cubicBezTo>
                    <a:pt x="125" y="49"/>
                    <a:pt x="124" y="48"/>
                    <a:pt x="124" y="51"/>
                  </a:cubicBezTo>
                  <a:cubicBezTo>
                    <a:pt x="124" y="53"/>
                    <a:pt x="125" y="55"/>
                    <a:pt x="126" y="57"/>
                  </a:cubicBezTo>
                  <a:cubicBezTo>
                    <a:pt x="126" y="57"/>
                    <a:pt x="126" y="58"/>
                    <a:pt x="126" y="58"/>
                  </a:cubicBezTo>
                  <a:cubicBezTo>
                    <a:pt x="126" y="59"/>
                    <a:pt x="125" y="61"/>
                    <a:pt x="124" y="62"/>
                  </a:cubicBezTo>
                  <a:cubicBezTo>
                    <a:pt x="123" y="63"/>
                    <a:pt x="123" y="63"/>
                    <a:pt x="122" y="64"/>
                  </a:cubicBezTo>
                  <a:cubicBezTo>
                    <a:pt x="121" y="64"/>
                    <a:pt x="121" y="63"/>
                    <a:pt x="121" y="63"/>
                  </a:cubicBezTo>
                  <a:cubicBezTo>
                    <a:pt x="120" y="63"/>
                    <a:pt x="119" y="63"/>
                    <a:pt x="119" y="64"/>
                  </a:cubicBezTo>
                  <a:cubicBezTo>
                    <a:pt x="119" y="65"/>
                    <a:pt x="119" y="65"/>
                    <a:pt x="119" y="66"/>
                  </a:cubicBezTo>
                  <a:cubicBezTo>
                    <a:pt x="120" y="67"/>
                    <a:pt x="120" y="67"/>
                    <a:pt x="121" y="67"/>
                  </a:cubicBezTo>
                  <a:cubicBezTo>
                    <a:pt x="121" y="68"/>
                    <a:pt x="121" y="69"/>
                    <a:pt x="121" y="70"/>
                  </a:cubicBezTo>
                  <a:cubicBezTo>
                    <a:pt x="121" y="71"/>
                    <a:pt x="121" y="71"/>
                    <a:pt x="121" y="72"/>
                  </a:cubicBezTo>
                  <a:cubicBezTo>
                    <a:pt x="121" y="73"/>
                    <a:pt x="120" y="74"/>
                    <a:pt x="120" y="74"/>
                  </a:cubicBezTo>
                  <a:cubicBezTo>
                    <a:pt x="119" y="75"/>
                    <a:pt x="119" y="75"/>
                    <a:pt x="118" y="74"/>
                  </a:cubicBezTo>
                  <a:cubicBezTo>
                    <a:pt x="118" y="74"/>
                    <a:pt x="117" y="71"/>
                    <a:pt x="116" y="71"/>
                  </a:cubicBezTo>
                  <a:cubicBezTo>
                    <a:pt x="115" y="71"/>
                    <a:pt x="116" y="73"/>
                    <a:pt x="116" y="74"/>
                  </a:cubicBezTo>
                  <a:cubicBezTo>
                    <a:pt x="117" y="75"/>
                    <a:pt x="118" y="76"/>
                    <a:pt x="118" y="77"/>
                  </a:cubicBezTo>
                  <a:cubicBezTo>
                    <a:pt x="118" y="77"/>
                    <a:pt x="118" y="78"/>
                    <a:pt x="118" y="79"/>
                  </a:cubicBezTo>
                  <a:cubicBezTo>
                    <a:pt x="118" y="80"/>
                    <a:pt x="118" y="82"/>
                    <a:pt x="118" y="83"/>
                  </a:cubicBezTo>
                  <a:cubicBezTo>
                    <a:pt x="118" y="85"/>
                    <a:pt x="119" y="86"/>
                    <a:pt x="119" y="88"/>
                  </a:cubicBezTo>
                  <a:cubicBezTo>
                    <a:pt x="119" y="90"/>
                    <a:pt x="122" y="88"/>
                    <a:pt x="123" y="88"/>
                  </a:cubicBezTo>
                  <a:cubicBezTo>
                    <a:pt x="123" y="89"/>
                    <a:pt x="123" y="90"/>
                    <a:pt x="124" y="90"/>
                  </a:cubicBezTo>
                  <a:cubicBezTo>
                    <a:pt x="125" y="90"/>
                    <a:pt x="126" y="89"/>
                    <a:pt x="127" y="89"/>
                  </a:cubicBezTo>
                  <a:cubicBezTo>
                    <a:pt x="127" y="89"/>
                    <a:pt x="127" y="90"/>
                    <a:pt x="128" y="90"/>
                  </a:cubicBezTo>
                  <a:cubicBezTo>
                    <a:pt x="128" y="90"/>
                    <a:pt x="128" y="90"/>
                    <a:pt x="128" y="90"/>
                  </a:cubicBezTo>
                  <a:cubicBezTo>
                    <a:pt x="129" y="90"/>
                    <a:pt x="129" y="89"/>
                    <a:pt x="129" y="89"/>
                  </a:cubicBezTo>
                  <a:cubicBezTo>
                    <a:pt x="130" y="89"/>
                    <a:pt x="130" y="89"/>
                    <a:pt x="130" y="89"/>
                  </a:cubicBezTo>
                  <a:cubicBezTo>
                    <a:pt x="130" y="89"/>
                    <a:pt x="131" y="89"/>
                    <a:pt x="131" y="90"/>
                  </a:cubicBezTo>
                  <a:cubicBezTo>
                    <a:pt x="130" y="90"/>
                    <a:pt x="128" y="91"/>
                    <a:pt x="128" y="91"/>
                  </a:cubicBezTo>
                  <a:cubicBezTo>
                    <a:pt x="128" y="92"/>
                    <a:pt x="128" y="91"/>
                    <a:pt x="127" y="91"/>
                  </a:cubicBezTo>
                  <a:cubicBezTo>
                    <a:pt x="127" y="91"/>
                    <a:pt x="127" y="91"/>
                    <a:pt x="127" y="91"/>
                  </a:cubicBezTo>
                  <a:cubicBezTo>
                    <a:pt x="126" y="91"/>
                    <a:pt x="127" y="92"/>
                    <a:pt x="127" y="92"/>
                  </a:cubicBezTo>
                  <a:cubicBezTo>
                    <a:pt x="126" y="92"/>
                    <a:pt x="126" y="92"/>
                    <a:pt x="126" y="92"/>
                  </a:cubicBezTo>
                  <a:cubicBezTo>
                    <a:pt x="125" y="92"/>
                    <a:pt x="125" y="91"/>
                    <a:pt x="125" y="91"/>
                  </a:cubicBezTo>
                  <a:cubicBezTo>
                    <a:pt x="125" y="91"/>
                    <a:pt x="124" y="91"/>
                    <a:pt x="124" y="91"/>
                  </a:cubicBezTo>
                  <a:cubicBezTo>
                    <a:pt x="122" y="91"/>
                    <a:pt x="121" y="91"/>
                    <a:pt x="119" y="90"/>
                  </a:cubicBezTo>
                  <a:cubicBezTo>
                    <a:pt x="118" y="90"/>
                    <a:pt x="118" y="89"/>
                    <a:pt x="117" y="88"/>
                  </a:cubicBezTo>
                  <a:cubicBezTo>
                    <a:pt x="117" y="87"/>
                    <a:pt x="117" y="87"/>
                    <a:pt x="117" y="87"/>
                  </a:cubicBezTo>
                  <a:cubicBezTo>
                    <a:pt x="116" y="84"/>
                    <a:pt x="115" y="82"/>
                    <a:pt x="114" y="79"/>
                  </a:cubicBezTo>
                  <a:cubicBezTo>
                    <a:pt x="114" y="79"/>
                    <a:pt x="113" y="78"/>
                    <a:pt x="114" y="78"/>
                  </a:cubicBezTo>
                  <a:cubicBezTo>
                    <a:pt x="114" y="77"/>
                    <a:pt x="114" y="78"/>
                    <a:pt x="114" y="78"/>
                  </a:cubicBezTo>
                  <a:cubicBezTo>
                    <a:pt x="115" y="78"/>
                    <a:pt x="115" y="78"/>
                    <a:pt x="115" y="78"/>
                  </a:cubicBezTo>
                  <a:cubicBezTo>
                    <a:pt x="115" y="78"/>
                    <a:pt x="116" y="80"/>
                    <a:pt x="116" y="79"/>
                  </a:cubicBezTo>
                  <a:cubicBezTo>
                    <a:pt x="117" y="76"/>
                    <a:pt x="116" y="78"/>
                    <a:pt x="115" y="76"/>
                  </a:cubicBezTo>
                  <a:cubicBezTo>
                    <a:pt x="115" y="73"/>
                    <a:pt x="115" y="70"/>
                    <a:pt x="114" y="68"/>
                  </a:cubicBezTo>
                  <a:cubicBezTo>
                    <a:pt x="114" y="67"/>
                    <a:pt x="113" y="69"/>
                    <a:pt x="112" y="68"/>
                  </a:cubicBezTo>
                  <a:cubicBezTo>
                    <a:pt x="112" y="68"/>
                    <a:pt x="112" y="67"/>
                    <a:pt x="112" y="66"/>
                  </a:cubicBezTo>
                  <a:cubicBezTo>
                    <a:pt x="112" y="65"/>
                    <a:pt x="112" y="65"/>
                    <a:pt x="112" y="64"/>
                  </a:cubicBezTo>
                  <a:cubicBezTo>
                    <a:pt x="112" y="64"/>
                    <a:pt x="111" y="62"/>
                    <a:pt x="111" y="62"/>
                  </a:cubicBezTo>
                  <a:cubicBezTo>
                    <a:pt x="110" y="62"/>
                    <a:pt x="109" y="62"/>
                    <a:pt x="109" y="62"/>
                  </a:cubicBezTo>
                  <a:cubicBezTo>
                    <a:pt x="109" y="63"/>
                    <a:pt x="109" y="64"/>
                    <a:pt x="109" y="64"/>
                  </a:cubicBezTo>
                  <a:cubicBezTo>
                    <a:pt x="109" y="65"/>
                    <a:pt x="108" y="64"/>
                    <a:pt x="108" y="65"/>
                  </a:cubicBezTo>
                  <a:cubicBezTo>
                    <a:pt x="108" y="65"/>
                    <a:pt x="108" y="66"/>
                    <a:pt x="108" y="66"/>
                  </a:cubicBezTo>
                  <a:cubicBezTo>
                    <a:pt x="108" y="66"/>
                    <a:pt x="107" y="66"/>
                    <a:pt x="107" y="66"/>
                  </a:cubicBezTo>
                  <a:cubicBezTo>
                    <a:pt x="107" y="66"/>
                    <a:pt x="107" y="67"/>
                    <a:pt x="106" y="68"/>
                  </a:cubicBezTo>
                  <a:cubicBezTo>
                    <a:pt x="106" y="68"/>
                    <a:pt x="106" y="68"/>
                    <a:pt x="105" y="68"/>
                  </a:cubicBezTo>
                  <a:cubicBezTo>
                    <a:pt x="105" y="69"/>
                    <a:pt x="105" y="70"/>
                    <a:pt x="105" y="72"/>
                  </a:cubicBezTo>
                  <a:cubicBezTo>
                    <a:pt x="105" y="72"/>
                    <a:pt x="105" y="73"/>
                    <a:pt x="105" y="73"/>
                  </a:cubicBezTo>
                  <a:cubicBezTo>
                    <a:pt x="106" y="74"/>
                    <a:pt x="106" y="74"/>
                    <a:pt x="106" y="76"/>
                  </a:cubicBezTo>
                  <a:cubicBezTo>
                    <a:pt x="106" y="76"/>
                    <a:pt x="107" y="77"/>
                    <a:pt x="106" y="77"/>
                  </a:cubicBezTo>
                  <a:cubicBezTo>
                    <a:pt x="106" y="78"/>
                    <a:pt x="105" y="78"/>
                    <a:pt x="105" y="77"/>
                  </a:cubicBezTo>
                  <a:cubicBezTo>
                    <a:pt x="105" y="77"/>
                    <a:pt x="105" y="75"/>
                    <a:pt x="105" y="75"/>
                  </a:cubicBezTo>
                  <a:cubicBezTo>
                    <a:pt x="105" y="74"/>
                    <a:pt x="104" y="76"/>
                    <a:pt x="104" y="76"/>
                  </a:cubicBezTo>
                  <a:cubicBezTo>
                    <a:pt x="103" y="76"/>
                    <a:pt x="103" y="74"/>
                    <a:pt x="103" y="73"/>
                  </a:cubicBezTo>
                  <a:cubicBezTo>
                    <a:pt x="102" y="69"/>
                    <a:pt x="101" y="66"/>
                    <a:pt x="100" y="63"/>
                  </a:cubicBezTo>
                  <a:cubicBezTo>
                    <a:pt x="100" y="63"/>
                    <a:pt x="101" y="63"/>
                    <a:pt x="101" y="63"/>
                  </a:cubicBezTo>
                  <a:cubicBezTo>
                    <a:pt x="100" y="63"/>
                    <a:pt x="100" y="63"/>
                    <a:pt x="100" y="63"/>
                  </a:cubicBezTo>
                  <a:cubicBezTo>
                    <a:pt x="99" y="63"/>
                    <a:pt x="99" y="62"/>
                    <a:pt x="99" y="61"/>
                  </a:cubicBezTo>
                  <a:cubicBezTo>
                    <a:pt x="98" y="60"/>
                    <a:pt x="98" y="59"/>
                    <a:pt x="97" y="58"/>
                  </a:cubicBezTo>
                  <a:cubicBezTo>
                    <a:pt x="96" y="58"/>
                    <a:pt x="94" y="58"/>
                    <a:pt x="92" y="58"/>
                  </a:cubicBezTo>
                  <a:cubicBezTo>
                    <a:pt x="92" y="59"/>
                    <a:pt x="94" y="59"/>
                    <a:pt x="94" y="61"/>
                  </a:cubicBezTo>
                  <a:cubicBezTo>
                    <a:pt x="94" y="65"/>
                    <a:pt x="91" y="67"/>
                    <a:pt x="90" y="69"/>
                  </a:cubicBezTo>
                  <a:cubicBezTo>
                    <a:pt x="89" y="71"/>
                    <a:pt x="86" y="69"/>
                    <a:pt x="85" y="72"/>
                  </a:cubicBezTo>
                  <a:cubicBezTo>
                    <a:pt x="85" y="75"/>
                    <a:pt x="89" y="70"/>
                    <a:pt x="90" y="72"/>
                  </a:cubicBezTo>
                  <a:cubicBezTo>
                    <a:pt x="91" y="81"/>
                    <a:pt x="83" y="84"/>
                    <a:pt x="83" y="90"/>
                  </a:cubicBezTo>
                  <a:cubicBezTo>
                    <a:pt x="83" y="91"/>
                    <a:pt x="83" y="92"/>
                    <a:pt x="83" y="93"/>
                  </a:cubicBezTo>
                  <a:cubicBezTo>
                    <a:pt x="83" y="95"/>
                    <a:pt x="84" y="94"/>
                    <a:pt x="84" y="96"/>
                  </a:cubicBezTo>
                  <a:cubicBezTo>
                    <a:pt x="84" y="97"/>
                    <a:pt x="84" y="97"/>
                    <a:pt x="84" y="98"/>
                  </a:cubicBezTo>
                  <a:cubicBezTo>
                    <a:pt x="84" y="101"/>
                    <a:pt x="81" y="103"/>
                    <a:pt x="81" y="105"/>
                  </a:cubicBezTo>
                  <a:cubicBezTo>
                    <a:pt x="80" y="106"/>
                    <a:pt x="81" y="107"/>
                    <a:pt x="81" y="109"/>
                  </a:cubicBezTo>
                  <a:cubicBezTo>
                    <a:pt x="81" y="112"/>
                    <a:pt x="80" y="109"/>
                    <a:pt x="79" y="112"/>
                  </a:cubicBezTo>
                  <a:cubicBezTo>
                    <a:pt x="79" y="112"/>
                    <a:pt x="79" y="116"/>
                    <a:pt x="79" y="116"/>
                  </a:cubicBezTo>
                  <a:cubicBezTo>
                    <a:pt x="78" y="116"/>
                    <a:pt x="78" y="117"/>
                    <a:pt x="78" y="117"/>
                  </a:cubicBezTo>
                  <a:cubicBezTo>
                    <a:pt x="78" y="117"/>
                    <a:pt x="78" y="118"/>
                    <a:pt x="78" y="118"/>
                  </a:cubicBezTo>
                  <a:cubicBezTo>
                    <a:pt x="77" y="118"/>
                    <a:pt x="77" y="118"/>
                    <a:pt x="77" y="118"/>
                  </a:cubicBezTo>
                  <a:cubicBezTo>
                    <a:pt x="77" y="120"/>
                    <a:pt x="76" y="121"/>
                    <a:pt x="75" y="121"/>
                  </a:cubicBezTo>
                  <a:cubicBezTo>
                    <a:pt x="74" y="121"/>
                    <a:pt x="72" y="122"/>
                    <a:pt x="72" y="121"/>
                  </a:cubicBezTo>
                  <a:cubicBezTo>
                    <a:pt x="70" y="117"/>
                    <a:pt x="70" y="112"/>
                    <a:pt x="70" y="108"/>
                  </a:cubicBezTo>
                  <a:cubicBezTo>
                    <a:pt x="69" y="105"/>
                    <a:pt x="68" y="104"/>
                    <a:pt x="68" y="102"/>
                  </a:cubicBezTo>
                  <a:cubicBezTo>
                    <a:pt x="68" y="101"/>
                    <a:pt x="68" y="101"/>
                    <a:pt x="68" y="101"/>
                  </a:cubicBezTo>
                  <a:cubicBezTo>
                    <a:pt x="68" y="101"/>
                    <a:pt x="69" y="101"/>
                    <a:pt x="69" y="101"/>
                  </a:cubicBezTo>
                  <a:cubicBezTo>
                    <a:pt x="69" y="95"/>
                    <a:pt x="68" y="90"/>
                    <a:pt x="67" y="85"/>
                  </a:cubicBezTo>
                  <a:cubicBezTo>
                    <a:pt x="67" y="84"/>
                    <a:pt x="67" y="85"/>
                    <a:pt x="67" y="85"/>
                  </a:cubicBezTo>
                  <a:cubicBezTo>
                    <a:pt x="67" y="85"/>
                    <a:pt x="67" y="85"/>
                    <a:pt x="67" y="84"/>
                  </a:cubicBezTo>
                  <a:cubicBezTo>
                    <a:pt x="67" y="82"/>
                    <a:pt x="68" y="79"/>
                    <a:pt x="67" y="79"/>
                  </a:cubicBezTo>
                  <a:cubicBezTo>
                    <a:pt x="63" y="77"/>
                    <a:pt x="65" y="76"/>
                    <a:pt x="63" y="77"/>
                  </a:cubicBezTo>
                  <a:cubicBezTo>
                    <a:pt x="61" y="78"/>
                    <a:pt x="61" y="79"/>
                    <a:pt x="58" y="78"/>
                  </a:cubicBezTo>
                  <a:cubicBezTo>
                    <a:pt x="53" y="78"/>
                    <a:pt x="55" y="73"/>
                    <a:pt x="53" y="71"/>
                  </a:cubicBezTo>
                  <a:cubicBezTo>
                    <a:pt x="52" y="71"/>
                    <a:pt x="53" y="69"/>
                    <a:pt x="53" y="68"/>
                  </a:cubicBezTo>
                  <a:cubicBezTo>
                    <a:pt x="52" y="65"/>
                    <a:pt x="52" y="60"/>
                    <a:pt x="54" y="58"/>
                  </a:cubicBezTo>
                  <a:cubicBezTo>
                    <a:pt x="56" y="56"/>
                    <a:pt x="56" y="50"/>
                    <a:pt x="57" y="48"/>
                  </a:cubicBezTo>
                  <a:cubicBezTo>
                    <a:pt x="57" y="47"/>
                    <a:pt x="59" y="47"/>
                    <a:pt x="59" y="46"/>
                  </a:cubicBezTo>
                  <a:cubicBezTo>
                    <a:pt x="59" y="44"/>
                    <a:pt x="58" y="46"/>
                    <a:pt x="57" y="44"/>
                  </a:cubicBezTo>
                  <a:cubicBezTo>
                    <a:pt x="57" y="42"/>
                    <a:pt x="58" y="39"/>
                    <a:pt x="58" y="37"/>
                  </a:cubicBezTo>
                  <a:cubicBezTo>
                    <a:pt x="58" y="36"/>
                    <a:pt x="59" y="36"/>
                    <a:pt x="59" y="36"/>
                  </a:cubicBezTo>
                  <a:cubicBezTo>
                    <a:pt x="59" y="36"/>
                    <a:pt x="60" y="37"/>
                    <a:pt x="61" y="36"/>
                  </a:cubicBezTo>
                  <a:cubicBezTo>
                    <a:pt x="62" y="35"/>
                    <a:pt x="61" y="33"/>
                    <a:pt x="61" y="31"/>
                  </a:cubicBezTo>
                  <a:cubicBezTo>
                    <a:pt x="61" y="30"/>
                    <a:pt x="60" y="31"/>
                    <a:pt x="61" y="30"/>
                  </a:cubicBezTo>
                  <a:cubicBezTo>
                    <a:pt x="61" y="29"/>
                    <a:pt x="61" y="28"/>
                    <a:pt x="62" y="27"/>
                  </a:cubicBezTo>
                  <a:cubicBezTo>
                    <a:pt x="62" y="26"/>
                    <a:pt x="62" y="26"/>
                    <a:pt x="62" y="25"/>
                  </a:cubicBezTo>
                  <a:cubicBezTo>
                    <a:pt x="61" y="25"/>
                    <a:pt x="61" y="25"/>
                    <a:pt x="61" y="25"/>
                  </a:cubicBezTo>
                  <a:cubicBezTo>
                    <a:pt x="61" y="26"/>
                    <a:pt x="61" y="28"/>
                    <a:pt x="60" y="28"/>
                  </a:cubicBezTo>
                  <a:cubicBezTo>
                    <a:pt x="60" y="29"/>
                    <a:pt x="60" y="29"/>
                    <a:pt x="60" y="29"/>
                  </a:cubicBezTo>
                  <a:cubicBezTo>
                    <a:pt x="59" y="29"/>
                    <a:pt x="58" y="29"/>
                    <a:pt x="58" y="29"/>
                  </a:cubicBezTo>
                  <a:cubicBezTo>
                    <a:pt x="58" y="27"/>
                    <a:pt x="59" y="26"/>
                    <a:pt x="59" y="25"/>
                  </a:cubicBezTo>
                  <a:cubicBezTo>
                    <a:pt x="60" y="24"/>
                    <a:pt x="60" y="25"/>
                    <a:pt x="61" y="24"/>
                  </a:cubicBezTo>
                  <a:cubicBezTo>
                    <a:pt x="61" y="24"/>
                    <a:pt x="61" y="23"/>
                    <a:pt x="61" y="23"/>
                  </a:cubicBezTo>
                  <a:cubicBezTo>
                    <a:pt x="61" y="22"/>
                    <a:pt x="62" y="21"/>
                    <a:pt x="62" y="22"/>
                  </a:cubicBezTo>
                  <a:cubicBezTo>
                    <a:pt x="63" y="24"/>
                    <a:pt x="63" y="27"/>
                    <a:pt x="65" y="28"/>
                  </a:cubicBezTo>
                  <a:cubicBezTo>
                    <a:pt x="69" y="31"/>
                    <a:pt x="66" y="22"/>
                    <a:pt x="66" y="22"/>
                  </a:cubicBezTo>
                  <a:cubicBezTo>
                    <a:pt x="66" y="21"/>
                    <a:pt x="66" y="20"/>
                    <a:pt x="66" y="20"/>
                  </a:cubicBezTo>
                  <a:cubicBezTo>
                    <a:pt x="66" y="17"/>
                    <a:pt x="66" y="17"/>
                    <a:pt x="67" y="16"/>
                  </a:cubicBezTo>
                  <a:cubicBezTo>
                    <a:pt x="67" y="16"/>
                    <a:pt x="68" y="17"/>
                    <a:pt x="68" y="17"/>
                  </a:cubicBezTo>
                  <a:cubicBezTo>
                    <a:pt x="69" y="15"/>
                    <a:pt x="71" y="10"/>
                    <a:pt x="73" y="10"/>
                  </a:cubicBezTo>
                  <a:cubicBezTo>
                    <a:pt x="73" y="10"/>
                    <a:pt x="74" y="10"/>
                    <a:pt x="74" y="10"/>
                  </a:cubicBezTo>
                  <a:cubicBezTo>
                    <a:pt x="76" y="10"/>
                    <a:pt x="76" y="11"/>
                    <a:pt x="78" y="12"/>
                  </a:cubicBezTo>
                  <a:cubicBezTo>
                    <a:pt x="79" y="12"/>
                    <a:pt x="80" y="13"/>
                    <a:pt x="80" y="14"/>
                  </a:cubicBezTo>
                  <a:cubicBezTo>
                    <a:pt x="80" y="14"/>
                    <a:pt x="80" y="15"/>
                    <a:pt x="80" y="15"/>
                  </a:cubicBezTo>
                  <a:cubicBezTo>
                    <a:pt x="81" y="15"/>
                    <a:pt x="81" y="15"/>
                    <a:pt x="81" y="15"/>
                  </a:cubicBezTo>
                  <a:cubicBezTo>
                    <a:pt x="81" y="14"/>
                    <a:pt x="81" y="13"/>
                    <a:pt x="81" y="13"/>
                  </a:cubicBezTo>
                  <a:cubicBezTo>
                    <a:pt x="82" y="13"/>
                    <a:pt x="82" y="14"/>
                    <a:pt x="83" y="14"/>
                  </a:cubicBezTo>
                  <a:cubicBezTo>
                    <a:pt x="83" y="14"/>
                    <a:pt x="83" y="14"/>
                    <a:pt x="83" y="13"/>
                  </a:cubicBezTo>
                  <a:cubicBezTo>
                    <a:pt x="83" y="13"/>
                    <a:pt x="83" y="13"/>
                    <a:pt x="83" y="13"/>
                  </a:cubicBezTo>
                  <a:cubicBezTo>
                    <a:pt x="85" y="13"/>
                    <a:pt x="87" y="14"/>
                    <a:pt x="89" y="13"/>
                  </a:cubicBezTo>
                  <a:cubicBezTo>
                    <a:pt x="89" y="13"/>
                    <a:pt x="88" y="11"/>
                    <a:pt x="89" y="11"/>
                  </a:cubicBezTo>
                  <a:cubicBezTo>
                    <a:pt x="89" y="10"/>
                    <a:pt x="89" y="10"/>
                    <a:pt x="90" y="10"/>
                  </a:cubicBezTo>
                  <a:cubicBezTo>
                    <a:pt x="91" y="10"/>
                    <a:pt x="90" y="11"/>
                    <a:pt x="91" y="12"/>
                  </a:cubicBezTo>
                  <a:cubicBezTo>
                    <a:pt x="92" y="12"/>
                    <a:pt x="93" y="10"/>
                    <a:pt x="94" y="10"/>
                  </a:cubicBezTo>
                  <a:cubicBezTo>
                    <a:pt x="94" y="10"/>
                    <a:pt x="94" y="10"/>
                    <a:pt x="95" y="10"/>
                  </a:cubicBezTo>
                  <a:cubicBezTo>
                    <a:pt x="95" y="10"/>
                    <a:pt x="94" y="9"/>
                    <a:pt x="94" y="9"/>
                  </a:cubicBezTo>
                  <a:cubicBezTo>
                    <a:pt x="95" y="9"/>
                    <a:pt x="96" y="9"/>
                    <a:pt x="97" y="8"/>
                  </a:cubicBezTo>
                  <a:cubicBezTo>
                    <a:pt x="98" y="8"/>
                    <a:pt x="98" y="8"/>
                    <a:pt x="98" y="8"/>
                  </a:cubicBezTo>
                  <a:cubicBezTo>
                    <a:pt x="100" y="8"/>
                    <a:pt x="101" y="9"/>
                    <a:pt x="103" y="10"/>
                  </a:cubicBezTo>
                  <a:cubicBezTo>
                    <a:pt x="103" y="10"/>
                    <a:pt x="103" y="12"/>
                    <a:pt x="103" y="12"/>
                  </a:cubicBezTo>
                  <a:cubicBezTo>
                    <a:pt x="106" y="13"/>
                    <a:pt x="108" y="13"/>
                    <a:pt x="110" y="14"/>
                  </a:cubicBezTo>
                  <a:cubicBezTo>
                    <a:pt x="111" y="15"/>
                    <a:pt x="113" y="16"/>
                    <a:pt x="114" y="17"/>
                  </a:cubicBezTo>
                  <a:cubicBezTo>
                    <a:pt x="115" y="17"/>
                    <a:pt x="114" y="16"/>
                    <a:pt x="114" y="16"/>
                  </a:cubicBezTo>
                  <a:cubicBezTo>
                    <a:pt x="118" y="18"/>
                    <a:pt x="122" y="20"/>
                    <a:pt x="126" y="23"/>
                  </a:cubicBezTo>
                  <a:cubicBezTo>
                    <a:pt x="127" y="23"/>
                    <a:pt x="128" y="24"/>
                    <a:pt x="130" y="24"/>
                  </a:cubicBezTo>
                  <a:cubicBezTo>
                    <a:pt x="130" y="25"/>
                    <a:pt x="131" y="25"/>
                    <a:pt x="131" y="25"/>
                  </a:cubicBezTo>
                  <a:close/>
                  <a:moveTo>
                    <a:pt x="139" y="83"/>
                  </a:moveTo>
                  <a:cubicBezTo>
                    <a:pt x="139" y="83"/>
                    <a:pt x="139" y="83"/>
                    <a:pt x="139" y="83"/>
                  </a:cubicBezTo>
                  <a:cubicBezTo>
                    <a:pt x="139" y="83"/>
                    <a:pt x="138" y="83"/>
                    <a:pt x="138" y="84"/>
                  </a:cubicBezTo>
                  <a:cubicBezTo>
                    <a:pt x="138" y="85"/>
                    <a:pt x="138" y="86"/>
                    <a:pt x="138" y="87"/>
                  </a:cubicBezTo>
                  <a:cubicBezTo>
                    <a:pt x="138" y="87"/>
                    <a:pt x="138" y="88"/>
                    <a:pt x="137" y="88"/>
                  </a:cubicBezTo>
                  <a:cubicBezTo>
                    <a:pt x="137" y="88"/>
                    <a:pt x="137" y="88"/>
                    <a:pt x="137" y="88"/>
                  </a:cubicBezTo>
                  <a:cubicBezTo>
                    <a:pt x="137" y="88"/>
                    <a:pt x="138" y="88"/>
                    <a:pt x="137" y="87"/>
                  </a:cubicBezTo>
                  <a:cubicBezTo>
                    <a:pt x="137" y="87"/>
                    <a:pt x="136" y="88"/>
                    <a:pt x="136" y="88"/>
                  </a:cubicBezTo>
                  <a:cubicBezTo>
                    <a:pt x="136" y="87"/>
                    <a:pt x="137" y="86"/>
                    <a:pt x="137" y="86"/>
                  </a:cubicBezTo>
                  <a:cubicBezTo>
                    <a:pt x="136" y="85"/>
                    <a:pt x="135" y="85"/>
                    <a:pt x="135" y="85"/>
                  </a:cubicBezTo>
                  <a:cubicBezTo>
                    <a:pt x="134" y="85"/>
                    <a:pt x="134" y="84"/>
                    <a:pt x="133" y="83"/>
                  </a:cubicBezTo>
                  <a:cubicBezTo>
                    <a:pt x="133" y="82"/>
                    <a:pt x="133" y="84"/>
                    <a:pt x="133" y="82"/>
                  </a:cubicBezTo>
                  <a:cubicBezTo>
                    <a:pt x="133" y="81"/>
                    <a:pt x="134" y="82"/>
                    <a:pt x="134" y="82"/>
                  </a:cubicBezTo>
                  <a:cubicBezTo>
                    <a:pt x="135" y="81"/>
                    <a:pt x="134" y="82"/>
                    <a:pt x="135" y="83"/>
                  </a:cubicBezTo>
                  <a:cubicBezTo>
                    <a:pt x="135" y="84"/>
                    <a:pt x="136" y="82"/>
                    <a:pt x="136" y="82"/>
                  </a:cubicBezTo>
                  <a:cubicBezTo>
                    <a:pt x="137" y="82"/>
                    <a:pt x="137" y="82"/>
                    <a:pt x="137" y="82"/>
                  </a:cubicBezTo>
                  <a:cubicBezTo>
                    <a:pt x="138" y="82"/>
                    <a:pt x="138" y="82"/>
                    <a:pt x="138" y="82"/>
                  </a:cubicBezTo>
                  <a:cubicBezTo>
                    <a:pt x="138" y="82"/>
                    <a:pt x="138" y="82"/>
                    <a:pt x="138" y="82"/>
                  </a:cubicBezTo>
                  <a:cubicBezTo>
                    <a:pt x="138" y="82"/>
                    <a:pt x="139" y="82"/>
                    <a:pt x="139" y="83"/>
                  </a:cubicBezTo>
                  <a:close/>
                  <a:moveTo>
                    <a:pt x="34" y="128"/>
                  </a:moveTo>
                  <a:cubicBezTo>
                    <a:pt x="33" y="127"/>
                    <a:pt x="31" y="127"/>
                    <a:pt x="30" y="126"/>
                  </a:cubicBezTo>
                  <a:cubicBezTo>
                    <a:pt x="30" y="125"/>
                    <a:pt x="30" y="125"/>
                    <a:pt x="30" y="124"/>
                  </a:cubicBezTo>
                  <a:cubicBezTo>
                    <a:pt x="30" y="123"/>
                    <a:pt x="29" y="122"/>
                    <a:pt x="29" y="121"/>
                  </a:cubicBezTo>
                  <a:cubicBezTo>
                    <a:pt x="29" y="121"/>
                    <a:pt x="28" y="120"/>
                    <a:pt x="28" y="120"/>
                  </a:cubicBezTo>
                  <a:cubicBezTo>
                    <a:pt x="28" y="117"/>
                    <a:pt x="27" y="114"/>
                    <a:pt x="27" y="112"/>
                  </a:cubicBezTo>
                  <a:cubicBezTo>
                    <a:pt x="27" y="108"/>
                    <a:pt x="27" y="104"/>
                    <a:pt x="25" y="100"/>
                  </a:cubicBezTo>
                  <a:cubicBezTo>
                    <a:pt x="24" y="95"/>
                    <a:pt x="23" y="98"/>
                    <a:pt x="21" y="92"/>
                  </a:cubicBezTo>
                  <a:cubicBezTo>
                    <a:pt x="21" y="91"/>
                    <a:pt x="20" y="91"/>
                    <a:pt x="20" y="91"/>
                  </a:cubicBezTo>
                  <a:cubicBezTo>
                    <a:pt x="20" y="90"/>
                    <a:pt x="18" y="86"/>
                    <a:pt x="18" y="85"/>
                  </a:cubicBezTo>
                  <a:cubicBezTo>
                    <a:pt x="18" y="84"/>
                    <a:pt x="18" y="83"/>
                    <a:pt x="18" y="82"/>
                  </a:cubicBezTo>
                  <a:cubicBezTo>
                    <a:pt x="17" y="80"/>
                    <a:pt x="18" y="80"/>
                    <a:pt x="19" y="79"/>
                  </a:cubicBezTo>
                  <a:cubicBezTo>
                    <a:pt x="19" y="79"/>
                    <a:pt x="19" y="79"/>
                    <a:pt x="19" y="78"/>
                  </a:cubicBezTo>
                  <a:cubicBezTo>
                    <a:pt x="19" y="78"/>
                    <a:pt x="19" y="78"/>
                    <a:pt x="19" y="77"/>
                  </a:cubicBezTo>
                  <a:cubicBezTo>
                    <a:pt x="19" y="76"/>
                    <a:pt x="19" y="75"/>
                    <a:pt x="19" y="74"/>
                  </a:cubicBezTo>
                  <a:cubicBezTo>
                    <a:pt x="19" y="74"/>
                    <a:pt x="19" y="74"/>
                    <a:pt x="19" y="74"/>
                  </a:cubicBezTo>
                  <a:cubicBezTo>
                    <a:pt x="19" y="73"/>
                    <a:pt x="19" y="73"/>
                    <a:pt x="19" y="73"/>
                  </a:cubicBezTo>
                  <a:cubicBezTo>
                    <a:pt x="19" y="73"/>
                    <a:pt x="18" y="72"/>
                    <a:pt x="18" y="73"/>
                  </a:cubicBezTo>
                  <a:cubicBezTo>
                    <a:pt x="18" y="73"/>
                    <a:pt x="18" y="74"/>
                    <a:pt x="18" y="74"/>
                  </a:cubicBezTo>
                  <a:cubicBezTo>
                    <a:pt x="18" y="74"/>
                    <a:pt x="17" y="74"/>
                    <a:pt x="17" y="73"/>
                  </a:cubicBezTo>
                  <a:cubicBezTo>
                    <a:pt x="16" y="72"/>
                    <a:pt x="15" y="70"/>
                    <a:pt x="14" y="69"/>
                  </a:cubicBezTo>
                  <a:cubicBezTo>
                    <a:pt x="13" y="68"/>
                    <a:pt x="12" y="68"/>
                    <a:pt x="11" y="67"/>
                  </a:cubicBezTo>
                  <a:cubicBezTo>
                    <a:pt x="11" y="67"/>
                    <a:pt x="11" y="66"/>
                    <a:pt x="11" y="66"/>
                  </a:cubicBezTo>
                  <a:cubicBezTo>
                    <a:pt x="8" y="66"/>
                    <a:pt x="6" y="67"/>
                    <a:pt x="5" y="64"/>
                  </a:cubicBezTo>
                  <a:cubicBezTo>
                    <a:pt x="4" y="60"/>
                    <a:pt x="4" y="61"/>
                    <a:pt x="3" y="59"/>
                  </a:cubicBezTo>
                  <a:cubicBezTo>
                    <a:pt x="3" y="58"/>
                    <a:pt x="4" y="58"/>
                    <a:pt x="3" y="57"/>
                  </a:cubicBezTo>
                  <a:cubicBezTo>
                    <a:pt x="3" y="57"/>
                    <a:pt x="3" y="57"/>
                    <a:pt x="3" y="57"/>
                  </a:cubicBezTo>
                  <a:cubicBezTo>
                    <a:pt x="3" y="59"/>
                    <a:pt x="4" y="60"/>
                    <a:pt x="3" y="61"/>
                  </a:cubicBezTo>
                  <a:cubicBezTo>
                    <a:pt x="2" y="62"/>
                    <a:pt x="2" y="59"/>
                    <a:pt x="2" y="56"/>
                  </a:cubicBezTo>
                  <a:cubicBezTo>
                    <a:pt x="2" y="55"/>
                    <a:pt x="2" y="54"/>
                    <a:pt x="1" y="54"/>
                  </a:cubicBezTo>
                  <a:cubicBezTo>
                    <a:pt x="0" y="52"/>
                    <a:pt x="0" y="52"/>
                    <a:pt x="0" y="50"/>
                  </a:cubicBezTo>
                  <a:cubicBezTo>
                    <a:pt x="0" y="49"/>
                    <a:pt x="3" y="44"/>
                    <a:pt x="4" y="43"/>
                  </a:cubicBezTo>
                  <a:cubicBezTo>
                    <a:pt x="4" y="42"/>
                    <a:pt x="3" y="41"/>
                    <a:pt x="4" y="40"/>
                  </a:cubicBezTo>
                  <a:cubicBezTo>
                    <a:pt x="4" y="40"/>
                    <a:pt x="4" y="40"/>
                    <a:pt x="4" y="40"/>
                  </a:cubicBezTo>
                  <a:cubicBezTo>
                    <a:pt x="5" y="40"/>
                    <a:pt x="4" y="39"/>
                    <a:pt x="5" y="39"/>
                  </a:cubicBezTo>
                  <a:cubicBezTo>
                    <a:pt x="5" y="39"/>
                    <a:pt x="5" y="38"/>
                    <a:pt x="5" y="37"/>
                  </a:cubicBezTo>
                  <a:cubicBezTo>
                    <a:pt x="5" y="37"/>
                    <a:pt x="4" y="38"/>
                    <a:pt x="4" y="38"/>
                  </a:cubicBezTo>
                  <a:cubicBezTo>
                    <a:pt x="4" y="37"/>
                    <a:pt x="4" y="37"/>
                    <a:pt x="5" y="36"/>
                  </a:cubicBezTo>
                  <a:cubicBezTo>
                    <a:pt x="5" y="35"/>
                    <a:pt x="5" y="35"/>
                    <a:pt x="5" y="35"/>
                  </a:cubicBezTo>
                  <a:cubicBezTo>
                    <a:pt x="3" y="36"/>
                    <a:pt x="1" y="37"/>
                    <a:pt x="0" y="38"/>
                  </a:cubicBezTo>
                  <a:cubicBezTo>
                    <a:pt x="1" y="36"/>
                    <a:pt x="2" y="33"/>
                    <a:pt x="3" y="31"/>
                  </a:cubicBezTo>
                  <a:cubicBezTo>
                    <a:pt x="5" y="28"/>
                    <a:pt x="6" y="27"/>
                    <a:pt x="11" y="24"/>
                  </a:cubicBezTo>
                  <a:cubicBezTo>
                    <a:pt x="14" y="22"/>
                    <a:pt x="15" y="22"/>
                    <a:pt x="19" y="20"/>
                  </a:cubicBezTo>
                  <a:cubicBezTo>
                    <a:pt x="20" y="19"/>
                    <a:pt x="20" y="20"/>
                    <a:pt x="21" y="20"/>
                  </a:cubicBezTo>
                  <a:cubicBezTo>
                    <a:pt x="21" y="20"/>
                    <a:pt x="21" y="19"/>
                    <a:pt x="21" y="19"/>
                  </a:cubicBezTo>
                  <a:cubicBezTo>
                    <a:pt x="21" y="19"/>
                    <a:pt x="20" y="20"/>
                    <a:pt x="20" y="19"/>
                  </a:cubicBezTo>
                  <a:cubicBezTo>
                    <a:pt x="19" y="18"/>
                    <a:pt x="22" y="15"/>
                    <a:pt x="23" y="15"/>
                  </a:cubicBezTo>
                  <a:cubicBezTo>
                    <a:pt x="24" y="14"/>
                    <a:pt x="24" y="15"/>
                    <a:pt x="26" y="15"/>
                  </a:cubicBezTo>
                  <a:cubicBezTo>
                    <a:pt x="26" y="15"/>
                    <a:pt x="27" y="14"/>
                    <a:pt x="28" y="14"/>
                  </a:cubicBezTo>
                  <a:cubicBezTo>
                    <a:pt x="28" y="14"/>
                    <a:pt x="28" y="16"/>
                    <a:pt x="27" y="17"/>
                  </a:cubicBezTo>
                  <a:cubicBezTo>
                    <a:pt x="27" y="17"/>
                    <a:pt x="26" y="19"/>
                    <a:pt x="26" y="18"/>
                  </a:cubicBezTo>
                  <a:cubicBezTo>
                    <a:pt x="27" y="18"/>
                    <a:pt x="28" y="17"/>
                    <a:pt x="29" y="16"/>
                  </a:cubicBezTo>
                  <a:cubicBezTo>
                    <a:pt x="29" y="15"/>
                    <a:pt x="28" y="15"/>
                    <a:pt x="28" y="14"/>
                  </a:cubicBezTo>
                  <a:cubicBezTo>
                    <a:pt x="29" y="12"/>
                    <a:pt x="31" y="12"/>
                    <a:pt x="32" y="12"/>
                  </a:cubicBezTo>
                  <a:cubicBezTo>
                    <a:pt x="32" y="12"/>
                    <a:pt x="32" y="12"/>
                    <a:pt x="33" y="12"/>
                  </a:cubicBezTo>
                  <a:cubicBezTo>
                    <a:pt x="33" y="12"/>
                    <a:pt x="33" y="12"/>
                    <a:pt x="33" y="12"/>
                  </a:cubicBezTo>
                  <a:cubicBezTo>
                    <a:pt x="33" y="12"/>
                    <a:pt x="34" y="12"/>
                    <a:pt x="34" y="12"/>
                  </a:cubicBezTo>
                  <a:cubicBezTo>
                    <a:pt x="34" y="11"/>
                    <a:pt x="34" y="9"/>
                    <a:pt x="34" y="9"/>
                  </a:cubicBezTo>
                  <a:cubicBezTo>
                    <a:pt x="35" y="9"/>
                    <a:pt x="35" y="10"/>
                    <a:pt x="36" y="9"/>
                  </a:cubicBezTo>
                  <a:cubicBezTo>
                    <a:pt x="36" y="9"/>
                    <a:pt x="36" y="8"/>
                    <a:pt x="36" y="8"/>
                  </a:cubicBezTo>
                  <a:cubicBezTo>
                    <a:pt x="36" y="8"/>
                    <a:pt x="35" y="8"/>
                    <a:pt x="35" y="8"/>
                  </a:cubicBezTo>
                  <a:cubicBezTo>
                    <a:pt x="35" y="7"/>
                    <a:pt x="35" y="7"/>
                    <a:pt x="36" y="6"/>
                  </a:cubicBezTo>
                  <a:cubicBezTo>
                    <a:pt x="36" y="6"/>
                    <a:pt x="36" y="6"/>
                    <a:pt x="37" y="5"/>
                  </a:cubicBezTo>
                  <a:cubicBezTo>
                    <a:pt x="37" y="5"/>
                    <a:pt x="38" y="5"/>
                    <a:pt x="38" y="5"/>
                  </a:cubicBezTo>
                  <a:cubicBezTo>
                    <a:pt x="38" y="5"/>
                    <a:pt x="38" y="7"/>
                    <a:pt x="38" y="7"/>
                  </a:cubicBezTo>
                  <a:cubicBezTo>
                    <a:pt x="40" y="4"/>
                    <a:pt x="43" y="2"/>
                    <a:pt x="46" y="2"/>
                  </a:cubicBezTo>
                  <a:cubicBezTo>
                    <a:pt x="46" y="2"/>
                    <a:pt x="46" y="3"/>
                    <a:pt x="46" y="3"/>
                  </a:cubicBezTo>
                  <a:cubicBezTo>
                    <a:pt x="48" y="3"/>
                    <a:pt x="50" y="3"/>
                    <a:pt x="51" y="2"/>
                  </a:cubicBezTo>
                  <a:cubicBezTo>
                    <a:pt x="52" y="2"/>
                    <a:pt x="54" y="1"/>
                    <a:pt x="56" y="0"/>
                  </a:cubicBezTo>
                  <a:cubicBezTo>
                    <a:pt x="56" y="0"/>
                    <a:pt x="57" y="1"/>
                    <a:pt x="58" y="1"/>
                  </a:cubicBezTo>
                  <a:cubicBezTo>
                    <a:pt x="59" y="0"/>
                    <a:pt x="59" y="1"/>
                    <a:pt x="61" y="1"/>
                  </a:cubicBezTo>
                  <a:cubicBezTo>
                    <a:pt x="61" y="1"/>
                    <a:pt x="61" y="3"/>
                    <a:pt x="61" y="3"/>
                  </a:cubicBezTo>
                  <a:cubicBezTo>
                    <a:pt x="57" y="4"/>
                    <a:pt x="60" y="6"/>
                    <a:pt x="56" y="9"/>
                  </a:cubicBezTo>
                  <a:cubicBezTo>
                    <a:pt x="56" y="9"/>
                    <a:pt x="57" y="10"/>
                    <a:pt x="57" y="11"/>
                  </a:cubicBezTo>
                  <a:cubicBezTo>
                    <a:pt x="57" y="12"/>
                    <a:pt x="56" y="12"/>
                    <a:pt x="56" y="13"/>
                  </a:cubicBezTo>
                  <a:cubicBezTo>
                    <a:pt x="52" y="13"/>
                    <a:pt x="52" y="15"/>
                    <a:pt x="50" y="16"/>
                  </a:cubicBezTo>
                  <a:cubicBezTo>
                    <a:pt x="46" y="19"/>
                    <a:pt x="48" y="22"/>
                    <a:pt x="45" y="22"/>
                  </a:cubicBezTo>
                  <a:cubicBezTo>
                    <a:pt x="44" y="22"/>
                    <a:pt x="43" y="21"/>
                    <a:pt x="43" y="18"/>
                  </a:cubicBezTo>
                  <a:cubicBezTo>
                    <a:pt x="43" y="18"/>
                    <a:pt x="44" y="17"/>
                    <a:pt x="44" y="17"/>
                  </a:cubicBezTo>
                  <a:cubicBezTo>
                    <a:pt x="44" y="14"/>
                    <a:pt x="45" y="15"/>
                    <a:pt x="45" y="13"/>
                  </a:cubicBezTo>
                  <a:cubicBezTo>
                    <a:pt x="45" y="12"/>
                    <a:pt x="45" y="11"/>
                    <a:pt x="45" y="10"/>
                  </a:cubicBezTo>
                  <a:cubicBezTo>
                    <a:pt x="45" y="9"/>
                    <a:pt x="45" y="9"/>
                    <a:pt x="45" y="9"/>
                  </a:cubicBezTo>
                  <a:cubicBezTo>
                    <a:pt x="45" y="9"/>
                    <a:pt x="45" y="8"/>
                    <a:pt x="45" y="8"/>
                  </a:cubicBezTo>
                  <a:cubicBezTo>
                    <a:pt x="44" y="8"/>
                    <a:pt x="43" y="8"/>
                    <a:pt x="42" y="8"/>
                  </a:cubicBezTo>
                  <a:cubicBezTo>
                    <a:pt x="42" y="8"/>
                    <a:pt x="42" y="6"/>
                    <a:pt x="42" y="6"/>
                  </a:cubicBezTo>
                  <a:cubicBezTo>
                    <a:pt x="40" y="7"/>
                    <a:pt x="38" y="9"/>
                    <a:pt x="37" y="11"/>
                  </a:cubicBezTo>
                  <a:cubicBezTo>
                    <a:pt x="36" y="12"/>
                    <a:pt x="38" y="11"/>
                    <a:pt x="38" y="11"/>
                  </a:cubicBezTo>
                  <a:cubicBezTo>
                    <a:pt x="38" y="12"/>
                    <a:pt x="38" y="13"/>
                    <a:pt x="38" y="13"/>
                  </a:cubicBezTo>
                  <a:cubicBezTo>
                    <a:pt x="38" y="13"/>
                    <a:pt x="39" y="13"/>
                    <a:pt x="39" y="13"/>
                  </a:cubicBezTo>
                  <a:cubicBezTo>
                    <a:pt x="40" y="13"/>
                    <a:pt x="40" y="14"/>
                    <a:pt x="40" y="15"/>
                  </a:cubicBezTo>
                  <a:cubicBezTo>
                    <a:pt x="40" y="16"/>
                    <a:pt x="40" y="16"/>
                    <a:pt x="40" y="16"/>
                  </a:cubicBezTo>
                  <a:cubicBezTo>
                    <a:pt x="40" y="17"/>
                    <a:pt x="40" y="18"/>
                    <a:pt x="39" y="18"/>
                  </a:cubicBezTo>
                  <a:cubicBezTo>
                    <a:pt x="39" y="18"/>
                    <a:pt x="39" y="17"/>
                    <a:pt x="38" y="18"/>
                  </a:cubicBezTo>
                  <a:cubicBezTo>
                    <a:pt x="38" y="18"/>
                    <a:pt x="38" y="19"/>
                    <a:pt x="38" y="20"/>
                  </a:cubicBezTo>
                  <a:cubicBezTo>
                    <a:pt x="38" y="21"/>
                    <a:pt x="37" y="20"/>
                    <a:pt x="37" y="20"/>
                  </a:cubicBezTo>
                  <a:cubicBezTo>
                    <a:pt x="37" y="21"/>
                    <a:pt x="37" y="21"/>
                    <a:pt x="37" y="21"/>
                  </a:cubicBezTo>
                  <a:cubicBezTo>
                    <a:pt x="36" y="22"/>
                    <a:pt x="36" y="22"/>
                    <a:pt x="35" y="22"/>
                  </a:cubicBezTo>
                  <a:cubicBezTo>
                    <a:pt x="35" y="22"/>
                    <a:pt x="35" y="21"/>
                    <a:pt x="35" y="20"/>
                  </a:cubicBezTo>
                  <a:cubicBezTo>
                    <a:pt x="34" y="19"/>
                    <a:pt x="35" y="20"/>
                    <a:pt x="34" y="20"/>
                  </a:cubicBezTo>
                  <a:cubicBezTo>
                    <a:pt x="34" y="20"/>
                    <a:pt x="33" y="21"/>
                    <a:pt x="33" y="20"/>
                  </a:cubicBezTo>
                  <a:cubicBezTo>
                    <a:pt x="33" y="18"/>
                    <a:pt x="33" y="19"/>
                    <a:pt x="35" y="18"/>
                  </a:cubicBezTo>
                  <a:cubicBezTo>
                    <a:pt x="36" y="18"/>
                    <a:pt x="36" y="17"/>
                    <a:pt x="36" y="17"/>
                  </a:cubicBezTo>
                  <a:cubicBezTo>
                    <a:pt x="36" y="15"/>
                    <a:pt x="36" y="15"/>
                    <a:pt x="35" y="15"/>
                  </a:cubicBezTo>
                  <a:cubicBezTo>
                    <a:pt x="35" y="15"/>
                    <a:pt x="34" y="15"/>
                    <a:pt x="34" y="15"/>
                  </a:cubicBezTo>
                  <a:cubicBezTo>
                    <a:pt x="33" y="16"/>
                    <a:pt x="33" y="17"/>
                    <a:pt x="33" y="18"/>
                  </a:cubicBezTo>
                  <a:cubicBezTo>
                    <a:pt x="32" y="19"/>
                    <a:pt x="32" y="18"/>
                    <a:pt x="32" y="19"/>
                  </a:cubicBezTo>
                  <a:cubicBezTo>
                    <a:pt x="31" y="20"/>
                    <a:pt x="32" y="21"/>
                    <a:pt x="32" y="21"/>
                  </a:cubicBezTo>
                  <a:cubicBezTo>
                    <a:pt x="31" y="22"/>
                    <a:pt x="30" y="21"/>
                    <a:pt x="29" y="22"/>
                  </a:cubicBezTo>
                  <a:cubicBezTo>
                    <a:pt x="28" y="22"/>
                    <a:pt x="28" y="22"/>
                    <a:pt x="27" y="22"/>
                  </a:cubicBezTo>
                  <a:cubicBezTo>
                    <a:pt x="26" y="23"/>
                    <a:pt x="25" y="25"/>
                    <a:pt x="24" y="26"/>
                  </a:cubicBezTo>
                  <a:cubicBezTo>
                    <a:pt x="24" y="26"/>
                    <a:pt x="24" y="27"/>
                    <a:pt x="24" y="27"/>
                  </a:cubicBezTo>
                  <a:cubicBezTo>
                    <a:pt x="24" y="28"/>
                    <a:pt x="25" y="28"/>
                    <a:pt x="25" y="28"/>
                  </a:cubicBezTo>
                  <a:cubicBezTo>
                    <a:pt x="26" y="28"/>
                    <a:pt x="27" y="28"/>
                    <a:pt x="27" y="28"/>
                  </a:cubicBezTo>
                  <a:cubicBezTo>
                    <a:pt x="27" y="29"/>
                    <a:pt x="27" y="30"/>
                    <a:pt x="27" y="31"/>
                  </a:cubicBezTo>
                  <a:cubicBezTo>
                    <a:pt x="27" y="32"/>
                    <a:pt x="27" y="32"/>
                    <a:pt x="27" y="31"/>
                  </a:cubicBezTo>
                  <a:cubicBezTo>
                    <a:pt x="28" y="28"/>
                    <a:pt x="30" y="28"/>
                    <a:pt x="31" y="22"/>
                  </a:cubicBezTo>
                  <a:cubicBezTo>
                    <a:pt x="32" y="22"/>
                    <a:pt x="32" y="21"/>
                    <a:pt x="32" y="21"/>
                  </a:cubicBezTo>
                  <a:cubicBezTo>
                    <a:pt x="34" y="21"/>
                    <a:pt x="34" y="21"/>
                    <a:pt x="35" y="24"/>
                  </a:cubicBezTo>
                  <a:cubicBezTo>
                    <a:pt x="35" y="25"/>
                    <a:pt x="36" y="22"/>
                    <a:pt x="37" y="22"/>
                  </a:cubicBezTo>
                  <a:cubicBezTo>
                    <a:pt x="37" y="23"/>
                    <a:pt x="37" y="25"/>
                    <a:pt x="37" y="26"/>
                  </a:cubicBezTo>
                  <a:cubicBezTo>
                    <a:pt x="37" y="27"/>
                    <a:pt x="38" y="27"/>
                    <a:pt x="38" y="28"/>
                  </a:cubicBezTo>
                  <a:cubicBezTo>
                    <a:pt x="38" y="29"/>
                    <a:pt x="37" y="31"/>
                    <a:pt x="37" y="32"/>
                  </a:cubicBezTo>
                  <a:cubicBezTo>
                    <a:pt x="37" y="33"/>
                    <a:pt x="38" y="32"/>
                    <a:pt x="38" y="32"/>
                  </a:cubicBezTo>
                  <a:cubicBezTo>
                    <a:pt x="39" y="33"/>
                    <a:pt x="39" y="34"/>
                    <a:pt x="38" y="34"/>
                  </a:cubicBezTo>
                  <a:cubicBezTo>
                    <a:pt x="37" y="35"/>
                    <a:pt x="36" y="36"/>
                    <a:pt x="35" y="35"/>
                  </a:cubicBezTo>
                  <a:cubicBezTo>
                    <a:pt x="34" y="34"/>
                    <a:pt x="36" y="33"/>
                    <a:pt x="36" y="32"/>
                  </a:cubicBezTo>
                  <a:cubicBezTo>
                    <a:pt x="35" y="31"/>
                    <a:pt x="34" y="31"/>
                    <a:pt x="33" y="32"/>
                  </a:cubicBezTo>
                  <a:cubicBezTo>
                    <a:pt x="32" y="33"/>
                    <a:pt x="32" y="35"/>
                    <a:pt x="32" y="36"/>
                  </a:cubicBezTo>
                  <a:cubicBezTo>
                    <a:pt x="33" y="36"/>
                    <a:pt x="34" y="35"/>
                    <a:pt x="34" y="36"/>
                  </a:cubicBezTo>
                  <a:cubicBezTo>
                    <a:pt x="34" y="39"/>
                    <a:pt x="32" y="39"/>
                    <a:pt x="31" y="39"/>
                  </a:cubicBezTo>
                  <a:cubicBezTo>
                    <a:pt x="31" y="39"/>
                    <a:pt x="30" y="38"/>
                    <a:pt x="30" y="39"/>
                  </a:cubicBezTo>
                  <a:cubicBezTo>
                    <a:pt x="28" y="41"/>
                    <a:pt x="26" y="43"/>
                    <a:pt x="24" y="45"/>
                  </a:cubicBezTo>
                  <a:cubicBezTo>
                    <a:pt x="24" y="45"/>
                    <a:pt x="24" y="46"/>
                    <a:pt x="23" y="48"/>
                  </a:cubicBezTo>
                  <a:cubicBezTo>
                    <a:pt x="23" y="49"/>
                    <a:pt x="22" y="49"/>
                    <a:pt x="22" y="49"/>
                  </a:cubicBezTo>
                  <a:cubicBezTo>
                    <a:pt x="21" y="51"/>
                    <a:pt x="21" y="51"/>
                    <a:pt x="20" y="53"/>
                  </a:cubicBezTo>
                  <a:cubicBezTo>
                    <a:pt x="19" y="54"/>
                    <a:pt x="19" y="55"/>
                    <a:pt x="20" y="55"/>
                  </a:cubicBezTo>
                  <a:cubicBezTo>
                    <a:pt x="20" y="56"/>
                    <a:pt x="21" y="55"/>
                    <a:pt x="22" y="55"/>
                  </a:cubicBezTo>
                  <a:cubicBezTo>
                    <a:pt x="22" y="56"/>
                    <a:pt x="21" y="58"/>
                    <a:pt x="21" y="58"/>
                  </a:cubicBezTo>
                  <a:cubicBezTo>
                    <a:pt x="21" y="59"/>
                    <a:pt x="20" y="59"/>
                    <a:pt x="20" y="59"/>
                  </a:cubicBezTo>
                  <a:cubicBezTo>
                    <a:pt x="20" y="58"/>
                    <a:pt x="20" y="57"/>
                    <a:pt x="20" y="56"/>
                  </a:cubicBezTo>
                  <a:cubicBezTo>
                    <a:pt x="20" y="56"/>
                    <a:pt x="20" y="57"/>
                    <a:pt x="19" y="57"/>
                  </a:cubicBezTo>
                  <a:cubicBezTo>
                    <a:pt x="16" y="58"/>
                    <a:pt x="20" y="55"/>
                    <a:pt x="17" y="53"/>
                  </a:cubicBezTo>
                  <a:cubicBezTo>
                    <a:pt x="16" y="53"/>
                    <a:pt x="16" y="53"/>
                    <a:pt x="15" y="53"/>
                  </a:cubicBezTo>
                  <a:cubicBezTo>
                    <a:pt x="15" y="54"/>
                    <a:pt x="16" y="54"/>
                    <a:pt x="15" y="54"/>
                  </a:cubicBezTo>
                  <a:cubicBezTo>
                    <a:pt x="12" y="55"/>
                    <a:pt x="10" y="55"/>
                    <a:pt x="10" y="62"/>
                  </a:cubicBezTo>
                  <a:cubicBezTo>
                    <a:pt x="10" y="63"/>
                    <a:pt x="11" y="64"/>
                    <a:pt x="12" y="64"/>
                  </a:cubicBezTo>
                  <a:cubicBezTo>
                    <a:pt x="12" y="64"/>
                    <a:pt x="13" y="63"/>
                    <a:pt x="13" y="62"/>
                  </a:cubicBezTo>
                  <a:cubicBezTo>
                    <a:pt x="14" y="62"/>
                    <a:pt x="13" y="61"/>
                    <a:pt x="14" y="61"/>
                  </a:cubicBezTo>
                  <a:cubicBezTo>
                    <a:pt x="15" y="61"/>
                    <a:pt x="15" y="60"/>
                    <a:pt x="15" y="61"/>
                  </a:cubicBezTo>
                  <a:cubicBezTo>
                    <a:pt x="15" y="61"/>
                    <a:pt x="15" y="62"/>
                    <a:pt x="15" y="62"/>
                  </a:cubicBezTo>
                  <a:cubicBezTo>
                    <a:pt x="15" y="64"/>
                    <a:pt x="14" y="64"/>
                    <a:pt x="14" y="66"/>
                  </a:cubicBezTo>
                  <a:cubicBezTo>
                    <a:pt x="15" y="66"/>
                    <a:pt x="15" y="66"/>
                    <a:pt x="16" y="66"/>
                  </a:cubicBezTo>
                  <a:cubicBezTo>
                    <a:pt x="17" y="66"/>
                    <a:pt x="16" y="68"/>
                    <a:pt x="16" y="69"/>
                  </a:cubicBezTo>
                  <a:cubicBezTo>
                    <a:pt x="16" y="70"/>
                    <a:pt x="16" y="71"/>
                    <a:pt x="17" y="72"/>
                  </a:cubicBezTo>
                  <a:cubicBezTo>
                    <a:pt x="19" y="72"/>
                    <a:pt x="20" y="68"/>
                    <a:pt x="22" y="70"/>
                  </a:cubicBezTo>
                  <a:cubicBezTo>
                    <a:pt x="24" y="71"/>
                    <a:pt x="26" y="71"/>
                    <a:pt x="28" y="70"/>
                  </a:cubicBezTo>
                  <a:cubicBezTo>
                    <a:pt x="29" y="70"/>
                    <a:pt x="29" y="68"/>
                    <a:pt x="29" y="67"/>
                  </a:cubicBezTo>
                  <a:cubicBezTo>
                    <a:pt x="29" y="67"/>
                    <a:pt x="29" y="67"/>
                    <a:pt x="29" y="67"/>
                  </a:cubicBezTo>
                  <a:cubicBezTo>
                    <a:pt x="29" y="69"/>
                    <a:pt x="28" y="71"/>
                    <a:pt x="29" y="73"/>
                  </a:cubicBezTo>
                  <a:cubicBezTo>
                    <a:pt x="29" y="74"/>
                    <a:pt x="30" y="75"/>
                    <a:pt x="31" y="76"/>
                  </a:cubicBezTo>
                  <a:cubicBezTo>
                    <a:pt x="32" y="76"/>
                    <a:pt x="33" y="76"/>
                    <a:pt x="34" y="76"/>
                  </a:cubicBezTo>
                  <a:cubicBezTo>
                    <a:pt x="38" y="79"/>
                    <a:pt x="36" y="81"/>
                    <a:pt x="41" y="85"/>
                  </a:cubicBezTo>
                  <a:cubicBezTo>
                    <a:pt x="43" y="86"/>
                    <a:pt x="43" y="87"/>
                    <a:pt x="43" y="89"/>
                  </a:cubicBezTo>
                  <a:cubicBezTo>
                    <a:pt x="43" y="90"/>
                    <a:pt x="43" y="90"/>
                    <a:pt x="43" y="91"/>
                  </a:cubicBezTo>
                  <a:cubicBezTo>
                    <a:pt x="43" y="93"/>
                    <a:pt x="43" y="93"/>
                    <a:pt x="43" y="94"/>
                  </a:cubicBezTo>
                  <a:cubicBezTo>
                    <a:pt x="42" y="94"/>
                    <a:pt x="42" y="94"/>
                    <a:pt x="42" y="95"/>
                  </a:cubicBezTo>
                  <a:cubicBezTo>
                    <a:pt x="41" y="98"/>
                    <a:pt x="43" y="102"/>
                    <a:pt x="41" y="106"/>
                  </a:cubicBezTo>
                  <a:cubicBezTo>
                    <a:pt x="40" y="107"/>
                    <a:pt x="39" y="106"/>
                    <a:pt x="38" y="107"/>
                  </a:cubicBezTo>
                  <a:cubicBezTo>
                    <a:pt x="38" y="108"/>
                    <a:pt x="38" y="109"/>
                    <a:pt x="38" y="110"/>
                  </a:cubicBezTo>
                  <a:cubicBezTo>
                    <a:pt x="38" y="112"/>
                    <a:pt x="37" y="114"/>
                    <a:pt x="37" y="115"/>
                  </a:cubicBezTo>
                  <a:cubicBezTo>
                    <a:pt x="37" y="116"/>
                    <a:pt x="37" y="117"/>
                    <a:pt x="36" y="117"/>
                  </a:cubicBezTo>
                  <a:cubicBezTo>
                    <a:pt x="36" y="116"/>
                    <a:pt x="35" y="116"/>
                    <a:pt x="35" y="116"/>
                  </a:cubicBezTo>
                  <a:cubicBezTo>
                    <a:pt x="35" y="117"/>
                    <a:pt x="35" y="117"/>
                    <a:pt x="35" y="118"/>
                  </a:cubicBezTo>
                  <a:cubicBezTo>
                    <a:pt x="35" y="119"/>
                    <a:pt x="36" y="119"/>
                    <a:pt x="36" y="120"/>
                  </a:cubicBezTo>
                  <a:cubicBezTo>
                    <a:pt x="35" y="120"/>
                    <a:pt x="35" y="120"/>
                    <a:pt x="35" y="120"/>
                  </a:cubicBezTo>
                  <a:cubicBezTo>
                    <a:pt x="35" y="120"/>
                    <a:pt x="34" y="119"/>
                    <a:pt x="34" y="120"/>
                  </a:cubicBezTo>
                  <a:cubicBezTo>
                    <a:pt x="33" y="120"/>
                    <a:pt x="34" y="121"/>
                    <a:pt x="34" y="122"/>
                  </a:cubicBezTo>
                  <a:cubicBezTo>
                    <a:pt x="34" y="122"/>
                    <a:pt x="33" y="122"/>
                    <a:pt x="33" y="122"/>
                  </a:cubicBezTo>
                  <a:cubicBezTo>
                    <a:pt x="33" y="123"/>
                    <a:pt x="33" y="125"/>
                    <a:pt x="34" y="126"/>
                  </a:cubicBezTo>
                  <a:cubicBezTo>
                    <a:pt x="34" y="127"/>
                    <a:pt x="34" y="128"/>
                    <a:pt x="34" y="128"/>
                  </a:cubicBezTo>
                  <a:close/>
                  <a:moveTo>
                    <a:pt x="132" y="85"/>
                  </a:moveTo>
                  <a:cubicBezTo>
                    <a:pt x="132" y="85"/>
                    <a:pt x="132" y="85"/>
                    <a:pt x="132" y="85"/>
                  </a:cubicBezTo>
                  <a:cubicBezTo>
                    <a:pt x="133" y="85"/>
                    <a:pt x="133" y="84"/>
                    <a:pt x="132" y="84"/>
                  </a:cubicBezTo>
                  <a:cubicBezTo>
                    <a:pt x="132" y="83"/>
                    <a:pt x="131" y="83"/>
                    <a:pt x="131" y="84"/>
                  </a:cubicBezTo>
                  <a:cubicBezTo>
                    <a:pt x="131" y="85"/>
                    <a:pt x="131" y="85"/>
                    <a:pt x="132" y="85"/>
                  </a:cubicBezTo>
                  <a:close/>
                  <a:moveTo>
                    <a:pt x="131" y="81"/>
                  </a:moveTo>
                  <a:cubicBezTo>
                    <a:pt x="131" y="81"/>
                    <a:pt x="130" y="82"/>
                    <a:pt x="131" y="82"/>
                  </a:cubicBezTo>
                  <a:cubicBezTo>
                    <a:pt x="131" y="82"/>
                    <a:pt x="132" y="82"/>
                    <a:pt x="132" y="82"/>
                  </a:cubicBezTo>
                  <a:cubicBezTo>
                    <a:pt x="132" y="81"/>
                    <a:pt x="133" y="79"/>
                    <a:pt x="132" y="79"/>
                  </a:cubicBezTo>
                  <a:cubicBezTo>
                    <a:pt x="131" y="78"/>
                    <a:pt x="131" y="79"/>
                    <a:pt x="131" y="81"/>
                  </a:cubicBezTo>
                  <a:close/>
                  <a:moveTo>
                    <a:pt x="126" y="84"/>
                  </a:moveTo>
                  <a:cubicBezTo>
                    <a:pt x="126" y="85"/>
                    <a:pt x="126" y="86"/>
                    <a:pt x="126" y="87"/>
                  </a:cubicBezTo>
                  <a:cubicBezTo>
                    <a:pt x="126" y="88"/>
                    <a:pt x="126" y="87"/>
                    <a:pt x="127" y="87"/>
                  </a:cubicBezTo>
                  <a:cubicBezTo>
                    <a:pt x="127" y="87"/>
                    <a:pt x="128" y="87"/>
                    <a:pt x="128" y="87"/>
                  </a:cubicBezTo>
                  <a:cubicBezTo>
                    <a:pt x="129" y="85"/>
                    <a:pt x="128" y="84"/>
                    <a:pt x="129" y="82"/>
                  </a:cubicBezTo>
                  <a:cubicBezTo>
                    <a:pt x="129" y="82"/>
                    <a:pt x="129" y="83"/>
                    <a:pt x="129" y="83"/>
                  </a:cubicBezTo>
                  <a:cubicBezTo>
                    <a:pt x="129" y="82"/>
                    <a:pt x="130" y="81"/>
                    <a:pt x="130" y="80"/>
                  </a:cubicBezTo>
                  <a:cubicBezTo>
                    <a:pt x="129" y="80"/>
                    <a:pt x="128" y="80"/>
                    <a:pt x="127" y="81"/>
                  </a:cubicBezTo>
                  <a:cubicBezTo>
                    <a:pt x="126" y="81"/>
                    <a:pt x="126" y="83"/>
                    <a:pt x="126" y="84"/>
                  </a:cubicBezTo>
                  <a:close/>
                  <a:moveTo>
                    <a:pt x="136" y="83"/>
                  </a:moveTo>
                  <a:cubicBezTo>
                    <a:pt x="137" y="82"/>
                    <a:pt x="138" y="83"/>
                    <a:pt x="137" y="85"/>
                  </a:cubicBezTo>
                  <a:cubicBezTo>
                    <a:pt x="135" y="86"/>
                    <a:pt x="135" y="84"/>
                    <a:pt x="136" y="83"/>
                  </a:cubicBezTo>
                  <a:close/>
                  <a:moveTo>
                    <a:pt x="122" y="85"/>
                  </a:moveTo>
                  <a:cubicBezTo>
                    <a:pt x="122" y="85"/>
                    <a:pt x="122" y="84"/>
                    <a:pt x="122" y="84"/>
                  </a:cubicBezTo>
                  <a:cubicBezTo>
                    <a:pt x="122" y="82"/>
                    <a:pt x="122" y="81"/>
                    <a:pt x="123" y="81"/>
                  </a:cubicBezTo>
                  <a:cubicBezTo>
                    <a:pt x="124" y="82"/>
                    <a:pt x="124" y="84"/>
                    <a:pt x="123" y="84"/>
                  </a:cubicBezTo>
                  <a:cubicBezTo>
                    <a:pt x="123" y="85"/>
                    <a:pt x="122" y="85"/>
                    <a:pt x="122" y="85"/>
                  </a:cubicBezTo>
                  <a:close/>
                  <a:moveTo>
                    <a:pt x="123" y="79"/>
                  </a:moveTo>
                  <a:cubicBezTo>
                    <a:pt x="122" y="80"/>
                    <a:pt x="121" y="80"/>
                    <a:pt x="121" y="81"/>
                  </a:cubicBezTo>
                  <a:cubicBezTo>
                    <a:pt x="120" y="84"/>
                    <a:pt x="121" y="85"/>
                    <a:pt x="122" y="86"/>
                  </a:cubicBezTo>
                  <a:cubicBezTo>
                    <a:pt x="123" y="86"/>
                    <a:pt x="124" y="87"/>
                    <a:pt x="124" y="86"/>
                  </a:cubicBezTo>
                  <a:cubicBezTo>
                    <a:pt x="125" y="86"/>
                    <a:pt x="126" y="82"/>
                    <a:pt x="126" y="81"/>
                  </a:cubicBezTo>
                  <a:cubicBezTo>
                    <a:pt x="126" y="79"/>
                    <a:pt x="126" y="81"/>
                    <a:pt x="126" y="80"/>
                  </a:cubicBezTo>
                  <a:cubicBezTo>
                    <a:pt x="126" y="79"/>
                    <a:pt x="127" y="78"/>
                    <a:pt x="127" y="78"/>
                  </a:cubicBezTo>
                  <a:cubicBezTo>
                    <a:pt x="127" y="77"/>
                    <a:pt x="126" y="76"/>
                    <a:pt x="126" y="76"/>
                  </a:cubicBezTo>
                  <a:cubicBezTo>
                    <a:pt x="126" y="75"/>
                    <a:pt x="125" y="75"/>
                    <a:pt x="125" y="76"/>
                  </a:cubicBezTo>
                  <a:cubicBezTo>
                    <a:pt x="124" y="77"/>
                    <a:pt x="124" y="78"/>
                    <a:pt x="123" y="79"/>
                  </a:cubicBezTo>
                  <a:cubicBezTo>
                    <a:pt x="123" y="79"/>
                    <a:pt x="123" y="79"/>
                    <a:pt x="123" y="79"/>
                  </a:cubicBezTo>
                  <a:close/>
                  <a:moveTo>
                    <a:pt x="55" y="18"/>
                  </a:moveTo>
                  <a:cubicBezTo>
                    <a:pt x="55" y="19"/>
                    <a:pt x="56" y="18"/>
                    <a:pt x="57" y="18"/>
                  </a:cubicBezTo>
                  <a:cubicBezTo>
                    <a:pt x="57" y="18"/>
                    <a:pt x="59" y="17"/>
                    <a:pt x="59" y="16"/>
                  </a:cubicBezTo>
                  <a:cubicBezTo>
                    <a:pt x="59" y="15"/>
                    <a:pt x="59" y="14"/>
                    <a:pt x="58" y="14"/>
                  </a:cubicBezTo>
                  <a:cubicBezTo>
                    <a:pt x="58" y="15"/>
                    <a:pt x="57" y="15"/>
                    <a:pt x="57" y="15"/>
                  </a:cubicBezTo>
                  <a:cubicBezTo>
                    <a:pt x="56" y="15"/>
                    <a:pt x="55" y="15"/>
                    <a:pt x="55" y="18"/>
                  </a:cubicBezTo>
                  <a:close/>
                  <a:moveTo>
                    <a:pt x="24" y="17"/>
                  </a:moveTo>
                  <a:cubicBezTo>
                    <a:pt x="24" y="16"/>
                    <a:pt x="25" y="16"/>
                    <a:pt x="26" y="16"/>
                  </a:cubicBezTo>
                  <a:cubicBezTo>
                    <a:pt x="26" y="16"/>
                    <a:pt x="26" y="17"/>
                    <a:pt x="25" y="18"/>
                  </a:cubicBezTo>
                  <a:cubicBezTo>
                    <a:pt x="25" y="19"/>
                    <a:pt x="24" y="20"/>
                    <a:pt x="23" y="20"/>
                  </a:cubicBezTo>
                  <a:cubicBezTo>
                    <a:pt x="23" y="19"/>
                    <a:pt x="23" y="18"/>
                    <a:pt x="24" y="17"/>
                  </a:cubicBezTo>
                  <a:close/>
                  <a:moveTo>
                    <a:pt x="30" y="69"/>
                  </a:moveTo>
                  <a:cubicBezTo>
                    <a:pt x="30" y="70"/>
                    <a:pt x="30" y="70"/>
                    <a:pt x="30" y="69"/>
                  </a:cubicBezTo>
                  <a:cubicBezTo>
                    <a:pt x="30" y="69"/>
                    <a:pt x="30" y="69"/>
                    <a:pt x="30" y="68"/>
                  </a:cubicBezTo>
                  <a:cubicBezTo>
                    <a:pt x="30" y="68"/>
                    <a:pt x="30" y="68"/>
                    <a:pt x="30" y="68"/>
                  </a:cubicBezTo>
                  <a:cubicBezTo>
                    <a:pt x="29" y="68"/>
                    <a:pt x="29" y="69"/>
                    <a:pt x="30" y="69"/>
                  </a:cubicBezTo>
                  <a:close/>
                  <a:moveTo>
                    <a:pt x="22" y="59"/>
                  </a:moveTo>
                  <a:cubicBezTo>
                    <a:pt x="22" y="59"/>
                    <a:pt x="22" y="59"/>
                    <a:pt x="22" y="59"/>
                  </a:cubicBezTo>
                  <a:cubicBezTo>
                    <a:pt x="22" y="58"/>
                    <a:pt x="22" y="58"/>
                    <a:pt x="22" y="57"/>
                  </a:cubicBezTo>
                  <a:cubicBezTo>
                    <a:pt x="22" y="57"/>
                    <a:pt x="22" y="57"/>
                    <a:pt x="21" y="57"/>
                  </a:cubicBezTo>
                  <a:cubicBezTo>
                    <a:pt x="21" y="58"/>
                    <a:pt x="21" y="59"/>
                    <a:pt x="21" y="59"/>
                  </a:cubicBezTo>
                  <a:cubicBezTo>
                    <a:pt x="22" y="60"/>
                    <a:pt x="22" y="60"/>
                    <a:pt x="22" y="59"/>
                  </a:cubicBezTo>
                  <a:close/>
                  <a:moveTo>
                    <a:pt x="21" y="65"/>
                  </a:moveTo>
                  <a:cubicBezTo>
                    <a:pt x="22" y="63"/>
                    <a:pt x="20" y="61"/>
                    <a:pt x="19" y="63"/>
                  </a:cubicBezTo>
                  <a:cubicBezTo>
                    <a:pt x="18" y="65"/>
                    <a:pt x="20" y="66"/>
                    <a:pt x="21" y="65"/>
                  </a:cubicBezTo>
                  <a:close/>
                  <a:moveTo>
                    <a:pt x="29" y="67"/>
                  </a:moveTo>
                  <a:cubicBezTo>
                    <a:pt x="29" y="67"/>
                    <a:pt x="29" y="67"/>
                    <a:pt x="29" y="67"/>
                  </a:cubicBezTo>
                  <a:cubicBezTo>
                    <a:pt x="29" y="66"/>
                    <a:pt x="29" y="65"/>
                    <a:pt x="29" y="64"/>
                  </a:cubicBezTo>
                  <a:cubicBezTo>
                    <a:pt x="29" y="63"/>
                    <a:pt x="28" y="64"/>
                    <a:pt x="28" y="64"/>
                  </a:cubicBezTo>
                  <a:cubicBezTo>
                    <a:pt x="28" y="64"/>
                    <a:pt x="28" y="63"/>
                    <a:pt x="28" y="63"/>
                  </a:cubicBezTo>
                  <a:cubicBezTo>
                    <a:pt x="28" y="63"/>
                    <a:pt x="27" y="62"/>
                    <a:pt x="27" y="63"/>
                  </a:cubicBezTo>
                  <a:cubicBezTo>
                    <a:pt x="27" y="63"/>
                    <a:pt x="27" y="64"/>
                    <a:pt x="27" y="65"/>
                  </a:cubicBezTo>
                  <a:cubicBezTo>
                    <a:pt x="28" y="66"/>
                    <a:pt x="28" y="66"/>
                    <a:pt x="29" y="67"/>
                  </a:cubicBezTo>
                  <a:close/>
                  <a:moveTo>
                    <a:pt x="26" y="63"/>
                  </a:moveTo>
                  <a:cubicBezTo>
                    <a:pt x="25" y="63"/>
                    <a:pt x="25" y="62"/>
                    <a:pt x="24" y="62"/>
                  </a:cubicBezTo>
                  <a:cubicBezTo>
                    <a:pt x="24" y="62"/>
                    <a:pt x="24" y="62"/>
                    <a:pt x="23" y="62"/>
                  </a:cubicBezTo>
                  <a:cubicBezTo>
                    <a:pt x="23" y="62"/>
                    <a:pt x="23" y="62"/>
                    <a:pt x="22" y="62"/>
                  </a:cubicBezTo>
                  <a:cubicBezTo>
                    <a:pt x="22" y="62"/>
                    <a:pt x="23" y="63"/>
                    <a:pt x="22" y="63"/>
                  </a:cubicBezTo>
                  <a:cubicBezTo>
                    <a:pt x="22" y="63"/>
                    <a:pt x="22" y="63"/>
                    <a:pt x="21" y="63"/>
                  </a:cubicBezTo>
                  <a:cubicBezTo>
                    <a:pt x="21" y="63"/>
                    <a:pt x="21" y="64"/>
                    <a:pt x="21" y="64"/>
                  </a:cubicBezTo>
                  <a:cubicBezTo>
                    <a:pt x="22" y="64"/>
                    <a:pt x="23" y="64"/>
                    <a:pt x="24" y="64"/>
                  </a:cubicBezTo>
                  <a:cubicBezTo>
                    <a:pt x="25" y="64"/>
                    <a:pt x="26" y="65"/>
                    <a:pt x="27" y="64"/>
                  </a:cubicBezTo>
                  <a:cubicBezTo>
                    <a:pt x="27" y="64"/>
                    <a:pt x="27" y="63"/>
                    <a:pt x="27" y="63"/>
                  </a:cubicBezTo>
                  <a:cubicBezTo>
                    <a:pt x="26" y="62"/>
                    <a:pt x="26" y="63"/>
                    <a:pt x="26" y="63"/>
                  </a:cubicBezTo>
                  <a:close/>
                  <a:moveTo>
                    <a:pt x="22" y="60"/>
                  </a:moveTo>
                  <a:cubicBezTo>
                    <a:pt x="22" y="60"/>
                    <a:pt x="23" y="60"/>
                    <a:pt x="22" y="60"/>
                  </a:cubicBezTo>
                  <a:cubicBezTo>
                    <a:pt x="21" y="60"/>
                    <a:pt x="22" y="60"/>
                    <a:pt x="21" y="61"/>
                  </a:cubicBezTo>
                  <a:cubicBezTo>
                    <a:pt x="21" y="61"/>
                    <a:pt x="20" y="59"/>
                    <a:pt x="18" y="59"/>
                  </a:cubicBezTo>
                  <a:cubicBezTo>
                    <a:pt x="17" y="59"/>
                    <a:pt x="17" y="59"/>
                    <a:pt x="16" y="60"/>
                  </a:cubicBezTo>
                  <a:cubicBezTo>
                    <a:pt x="16" y="60"/>
                    <a:pt x="16" y="61"/>
                    <a:pt x="16" y="61"/>
                  </a:cubicBezTo>
                  <a:cubicBezTo>
                    <a:pt x="17" y="61"/>
                    <a:pt x="17" y="61"/>
                    <a:pt x="18" y="61"/>
                  </a:cubicBezTo>
                  <a:cubicBezTo>
                    <a:pt x="19" y="61"/>
                    <a:pt x="19" y="62"/>
                    <a:pt x="21" y="62"/>
                  </a:cubicBezTo>
                  <a:cubicBezTo>
                    <a:pt x="22" y="62"/>
                    <a:pt x="22" y="61"/>
                    <a:pt x="22" y="60"/>
                  </a:cubicBezTo>
                  <a:close/>
                  <a:moveTo>
                    <a:pt x="32" y="14"/>
                  </a:moveTo>
                  <a:cubicBezTo>
                    <a:pt x="32" y="13"/>
                    <a:pt x="32" y="13"/>
                    <a:pt x="32" y="13"/>
                  </a:cubicBezTo>
                  <a:cubicBezTo>
                    <a:pt x="32" y="14"/>
                    <a:pt x="32" y="15"/>
                    <a:pt x="32" y="16"/>
                  </a:cubicBezTo>
                  <a:cubicBezTo>
                    <a:pt x="32" y="16"/>
                    <a:pt x="32" y="16"/>
                    <a:pt x="32" y="16"/>
                  </a:cubicBezTo>
                  <a:cubicBezTo>
                    <a:pt x="31" y="16"/>
                    <a:pt x="31" y="16"/>
                    <a:pt x="31" y="16"/>
                  </a:cubicBezTo>
                  <a:cubicBezTo>
                    <a:pt x="31" y="16"/>
                    <a:pt x="31" y="15"/>
                    <a:pt x="31" y="15"/>
                  </a:cubicBezTo>
                  <a:cubicBezTo>
                    <a:pt x="31" y="14"/>
                    <a:pt x="31" y="14"/>
                    <a:pt x="32" y="14"/>
                  </a:cubicBezTo>
                  <a:close/>
                  <a:moveTo>
                    <a:pt x="80" y="47"/>
                  </a:moveTo>
                  <a:cubicBezTo>
                    <a:pt x="80" y="47"/>
                    <a:pt x="80" y="47"/>
                    <a:pt x="80" y="47"/>
                  </a:cubicBezTo>
                  <a:cubicBezTo>
                    <a:pt x="80" y="50"/>
                    <a:pt x="80" y="50"/>
                    <a:pt x="79" y="50"/>
                  </a:cubicBezTo>
                  <a:cubicBezTo>
                    <a:pt x="77" y="50"/>
                    <a:pt x="75" y="48"/>
                    <a:pt x="72" y="48"/>
                  </a:cubicBezTo>
                  <a:cubicBezTo>
                    <a:pt x="72" y="48"/>
                    <a:pt x="73" y="50"/>
                    <a:pt x="72" y="50"/>
                  </a:cubicBezTo>
                  <a:cubicBezTo>
                    <a:pt x="72" y="51"/>
                    <a:pt x="71" y="50"/>
                    <a:pt x="71" y="50"/>
                  </a:cubicBezTo>
                  <a:cubicBezTo>
                    <a:pt x="70" y="49"/>
                    <a:pt x="69" y="48"/>
                    <a:pt x="68" y="47"/>
                  </a:cubicBezTo>
                  <a:cubicBezTo>
                    <a:pt x="68" y="46"/>
                    <a:pt x="69" y="45"/>
                    <a:pt x="68" y="44"/>
                  </a:cubicBezTo>
                  <a:cubicBezTo>
                    <a:pt x="66" y="44"/>
                    <a:pt x="64" y="44"/>
                    <a:pt x="62" y="44"/>
                  </a:cubicBezTo>
                  <a:cubicBezTo>
                    <a:pt x="62" y="44"/>
                    <a:pt x="62" y="46"/>
                    <a:pt x="62" y="46"/>
                  </a:cubicBezTo>
                  <a:cubicBezTo>
                    <a:pt x="61" y="46"/>
                    <a:pt x="60" y="46"/>
                    <a:pt x="60" y="45"/>
                  </a:cubicBezTo>
                  <a:cubicBezTo>
                    <a:pt x="60" y="45"/>
                    <a:pt x="60" y="45"/>
                    <a:pt x="61" y="45"/>
                  </a:cubicBezTo>
                  <a:cubicBezTo>
                    <a:pt x="61" y="45"/>
                    <a:pt x="62" y="45"/>
                    <a:pt x="62" y="45"/>
                  </a:cubicBezTo>
                  <a:cubicBezTo>
                    <a:pt x="62" y="44"/>
                    <a:pt x="62" y="44"/>
                    <a:pt x="62" y="43"/>
                  </a:cubicBezTo>
                  <a:cubicBezTo>
                    <a:pt x="63" y="43"/>
                    <a:pt x="62" y="42"/>
                    <a:pt x="62" y="42"/>
                  </a:cubicBezTo>
                  <a:cubicBezTo>
                    <a:pt x="63" y="41"/>
                    <a:pt x="63" y="41"/>
                    <a:pt x="63" y="41"/>
                  </a:cubicBezTo>
                  <a:cubicBezTo>
                    <a:pt x="63" y="41"/>
                    <a:pt x="63" y="41"/>
                    <a:pt x="63" y="41"/>
                  </a:cubicBezTo>
                  <a:cubicBezTo>
                    <a:pt x="64" y="40"/>
                    <a:pt x="64" y="39"/>
                    <a:pt x="64" y="38"/>
                  </a:cubicBezTo>
                  <a:cubicBezTo>
                    <a:pt x="65" y="37"/>
                    <a:pt x="65" y="38"/>
                    <a:pt x="65" y="38"/>
                  </a:cubicBezTo>
                  <a:cubicBezTo>
                    <a:pt x="66" y="38"/>
                    <a:pt x="67" y="37"/>
                    <a:pt x="67" y="38"/>
                  </a:cubicBezTo>
                  <a:cubicBezTo>
                    <a:pt x="67" y="39"/>
                    <a:pt x="67" y="40"/>
                    <a:pt x="67" y="41"/>
                  </a:cubicBezTo>
                  <a:cubicBezTo>
                    <a:pt x="67" y="41"/>
                    <a:pt x="66" y="42"/>
                    <a:pt x="67" y="43"/>
                  </a:cubicBezTo>
                  <a:cubicBezTo>
                    <a:pt x="67" y="43"/>
                    <a:pt x="67" y="43"/>
                    <a:pt x="68" y="43"/>
                  </a:cubicBezTo>
                  <a:cubicBezTo>
                    <a:pt x="68" y="42"/>
                    <a:pt x="68" y="41"/>
                    <a:pt x="68" y="40"/>
                  </a:cubicBezTo>
                  <a:cubicBezTo>
                    <a:pt x="68" y="40"/>
                    <a:pt x="68" y="39"/>
                    <a:pt x="68" y="38"/>
                  </a:cubicBezTo>
                  <a:cubicBezTo>
                    <a:pt x="68" y="38"/>
                    <a:pt x="68" y="39"/>
                    <a:pt x="68" y="39"/>
                  </a:cubicBezTo>
                  <a:cubicBezTo>
                    <a:pt x="69" y="40"/>
                    <a:pt x="69" y="40"/>
                    <a:pt x="70" y="41"/>
                  </a:cubicBezTo>
                  <a:cubicBezTo>
                    <a:pt x="70" y="41"/>
                    <a:pt x="70" y="42"/>
                    <a:pt x="70" y="43"/>
                  </a:cubicBezTo>
                  <a:cubicBezTo>
                    <a:pt x="70" y="43"/>
                    <a:pt x="70" y="44"/>
                    <a:pt x="70" y="44"/>
                  </a:cubicBezTo>
                  <a:cubicBezTo>
                    <a:pt x="71" y="44"/>
                    <a:pt x="72" y="42"/>
                    <a:pt x="71" y="40"/>
                  </a:cubicBezTo>
                  <a:cubicBezTo>
                    <a:pt x="70" y="39"/>
                    <a:pt x="70" y="40"/>
                    <a:pt x="70" y="38"/>
                  </a:cubicBezTo>
                  <a:cubicBezTo>
                    <a:pt x="70" y="37"/>
                    <a:pt x="71" y="38"/>
                    <a:pt x="72" y="39"/>
                  </a:cubicBezTo>
                  <a:cubicBezTo>
                    <a:pt x="72" y="39"/>
                    <a:pt x="71" y="39"/>
                    <a:pt x="72" y="40"/>
                  </a:cubicBezTo>
                  <a:cubicBezTo>
                    <a:pt x="72" y="42"/>
                    <a:pt x="72" y="46"/>
                    <a:pt x="74" y="45"/>
                  </a:cubicBezTo>
                  <a:cubicBezTo>
                    <a:pt x="75" y="45"/>
                    <a:pt x="74" y="44"/>
                    <a:pt x="74" y="43"/>
                  </a:cubicBezTo>
                  <a:cubicBezTo>
                    <a:pt x="75" y="41"/>
                    <a:pt x="75" y="41"/>
                    <a:pt x="75" y="42"/>
                  </a:cubicBezTo>
                  <a:cubicBezTo>
                    <a:pt x="76" y="43"/>
                    <a:pt x="77" y="45"/>
                    <a:pt x="76" y="46"/>
                  </a:cubicBezTo>
                  <a:cubicBezTo>
                    <a:pt x="76" y="47"/>
                    <a:pt x="75" y="45"/>
                    <a:pt x="74" y="46"/>
                  </a:cubicBezTo>
                  <a:cubicBezTo>
                    <a:pt x="74" y="46"/>
                    <a:pt x="74" y="47"/>
                    <a:pt x="74" y="47"/>
                  </a:cubicBezTo>
                  <a:cubicBezTo>
                    <a:pt x="74" y="47"/>
                    <a:pt x="75" y="47"/>
                    <a:pt x="75" y="47"/>
                  </a:cubicBezTo>
                  <a:cubicBezTo>
                    <a:pt x="77" y="47"/>
                    <a:pt x="76" y="46"/>
                    <a:pt x="78" y="46"/>
                  </a:cubicBezTo>
                  <a:cubicBezTo>
                    <a:pt x="78" y="46"/>
                    <a:pt x="78" y="46"/>
                    <a:pt x="79" y="46"/>
                  </a:cubicBezTo>
                  <a:cubicBezTo>
                    <a:pt x="79" y="46"/>
                    <a:pt x="78" y="47"/>
                    <a:pt x="79" y="47"/>
                  </a:cubicBezTo>
                  <a:cubicBezTo>
                    <a:pt x="79" y="47"/>
                    <a:pt x="80" y="47"/>
                    <a:pt x="80" y="47"/>
                  </a:cubicBezTo>
                  <a:close/>
                  <a:moveTo>
                    <a:pt x="91" y="58"/>
                  </a:moveTo>
                  <a:cubicBezTo>
                    <a:pt x="91" y="58"/>
                    <a:pt x="91" y="58"/>
                    <a:pt x="90" y="58"/>
                  </a:cubicBezTo>
                  <a:cubicBezTo>
                    <a:pt x="90" y="58"/>
                    <a:pt x="90" y="58"/>
                    <a:pt x="90" y="58"/>
                  </a:cubicBezTo>
                  <a:cubicBezTo>
                    <a:pt x="90" y="58"/>
                    <a:pt x="90" y="57"/>
                    <a:pt x="90" y="57"/>
                  </a:cubicBezTo>
                  <a:cubicBezTo>
                    <a:pt x="89" y="55"/>
                    <a:pt x="87" y="54"/>
                    <a:pt x="88" y="53"/>
                  </a:cubicBezTo>
                  <a:cubicBezTo>
                    <a:pt x="89" y="51"/>
                    <a:pt x="89" y="56"/>
                    <a:pt x="91" y="57"/>
                  </a:cubicBezTo>
                  <a:cubicBezTo>
                    <a:pt x="91" y="57"/>
                    <a:pt x="91" y="57"/>
                    <a:pt x="91" y="58"/>
                  </a:cubicBezTo>
                  <a:close/>
                  <a:moveTo>
                    <a:pt x="87" y="98"/>
                  </a:moveTo>
                  <a:cubicBezTo>
                    <a:pt x="86" y="99"/>
                    <a:pt x="85" y="99"/>
                    <a:pt x="85" y="101"/>
                  </a:cubicBezTo>
                  <a:cubicBezTo>
                    <a:pt x="85" y="102"/>
                    <a:pt x="85" y="103"/>
                    <a:pt x="85" y="105"/>
                  </a:cubicBezTo>
                  <a:cubicBezTo>
                    <a:pt x="85" y="105"/>
                    <a:pt x="85" y="105"/>
                    <a:pt x="85" y="106"/>
                  </a:cubicBezTo>
                  <a:cubicBezTo>
                    <a:pt x="85" y="107"/>
                    <a:pt x="84" y="109"/>
                    <a:pt x="84" y="111"/>
                  </a:cubicBezTo>
                  <a:cubicBezTo>
                    <a:pt x="85" y="111"/>
                    <a:pt x="86" y="112"/>
                    <a:pt x="86" y="111"/>
                  </a:cubicBezTo>
                  <a:cubicBezTo>
                    <a:pt x="87" y="110"/>
                    <a:pt x="87" y="108"/>
                    <a:pt x="88" y="106"/>
                  </a:cubicBezTo>
                  <a:cubicBezTo>
                    <a:pt x="88" y="103"/>
                    <a:pt x="89" y="102"/>
                    <a:pt x="89" y="99"/>
                  </a:cubicBezTo>
                  <a:cubicBezTo>
                    <a:pt x="89" y="97"/>
                    <a:pt x="89" y="97"/>
                    <a:pt x="88" y="96"/>
                  </a:cubicBezTo>
                  <a:cubicBezTo>
                    <a:pt x="88" y="96"/>
                    <a:pt x="87" y="98"/>
                    <a:pt x="87" y="98"/>
                  </a:cubicBezTo>
                  <a:close/>
                  <a:moveTo>
                    <a:pt x="130" y="73"/>
                  </a:moveTo>
                  <a:cubicBezTo>
                    <a:pt x="129" y="73"/>
                    <a:pt x="129" y="73"/>
                    <a:pt x="129" y="73"/>
                  </a:cubicBezTo>
                  <a:cubicBezTo>
                    <a:pt x="129" y="73"/>
                    <a:pt x="129" y="75"/>
                    <a:pt x="128" y="75"/>
                  </a:cubicBezTo>
                  <a:cubicBezTo>
                    <a:pt x="128" y="75"/>
                    <a:pt x="128" y="73"/>
                    <a:pt x="128" y="73"/>
                  </a:cubicBezTo>
                  <a:cubicBezTo>
                    <a:pt x="128" y="74"/>
                    <a:pt x="128" y="75"/>
                    <a:pt x="128" y="76"/>
                  </a:cubicBezTo>
                  <a:cubicBezTo>
                    <a:pt x="128" y="76"/>
                    <a:pt x="129" y="76"/>
                    <a:pt x="129" y="76"/>
                  </a:cubicBezTo>
                  <a:cubicBezTo>
                    <a:pt x="129" y="76"/>
                    <a:pt x="129" y="77"/>
                    <a:pt x="129" y="77"/>
                  </a:cubicBezTo>
                  <a:cubicBezTo>
                    <a:pt x="129" y="77"/>
                    <a:pt x="130" y="77"/>
                    <a:pt x="130" y="77"/>
                  </a:cubicBezTo>
                  <a:cubicBezTo>
                    <a:pt x="132" y="77"/>
                    <a:pt x="131" y="73"/>
                    <a:pt x="130" y="73"/>
                  </a:cubicBezTo>
                  <a:cubicBezTo>
                    <a:pt x="130" y="73"/>
                    <a:pt x="130" y="73"/>
                    <a:pt x="130" y="73"/>
                  </a:cubicBezTo>
                  <a:close/>
                  <a:moveTo>
                    <a:pt x="125" y="75"/>
                  </a:moveTo>
                  <a:cubicBezTo>
                    <a:pt x="125" y="75"/>
                    <a:pt x="126" y="75"/>
                    <a:pt x="126" y="75"/>
                  </a:cubicBezTo>
                  <a:cubicBezTo>
                    <a:pt x="127" y="74"/>
                    <a:pt x="126" y="74"/>
                    <a:pt x="126" y="74"/>
                  </a:cubicBezTo>
                  <a:cubicBezTo>
                    <a:pt x="127" y="73"/>
                    <a:pt x="127" y="74"/>
                    <a:pt x="127" y="74"/>
                  </a:cubicBezTo>
                  <a:cubicBezTo>
                    <a:pt x="127" y="73"/>
                    <a:pt x="127" y="73"/>
                    <a:pt x="128" y="73"/>
                  </a:cubicBezTo>
                  <a:cubicBezTo>
                    <a:pt x="128" y="73"/>
                    <a:pt x="128" y="72"/>
                    <a:pt x="128" y="72"/>
                  </a:cubicBezTo>
                  <a:cubicBezTo>
                    <a:pt x="128" y="71"/>
                    <a:pt x="129" y="71"/>
                    <a:pt x="129" y="72"/>
                  </a:cubicBezTo>
                  <a:cubicBezTo>
                    <a:pt x="129" y="72"/>
                    <a:pt x="128" y="73"/>
                    <a:pt x="128" y="73"/>
                  </a:cubicBezTo>
                  <a:cubicBezTo>
                    <a:pt x="129" y="73"/>
                    <a:pt x="129" y="72"/>
                    <a:pt x="129" y="72"/>
                  </a:cubicBezTo>
                  <a:cubicBezTo>
                    <a:pt x="130" y="72"/>
                    <a:pt x="130" y="71"/>
                    <a:pt x="130" y="71"/>
                  </a:cubicBezTo>
                  <a:cubicBezTo>
                    <a:pt x="130" y="71"/>
                    <a:pt x="129" y="71"/>
                    <a:pt x="129" y="71"/>
                  </a:cubicBezTo>
                  <a:cubicBezTo>
                    <a:pt x="129" y="71"/>
                    <a:pt x="129" y="70"/>
                    <a:pt x="129" y="69"/>
                  </a:cubicBezTo>
                  <a:cubicBezTo>
                    <a:pt x="129" y="69"/>
                    <a:pt x="128" y="70"/>
                    <a:pt x="128" y="69"/>
                  </a:cubicBezTo>
                  <a:cubicBezTo>
                    <a:pt x="128" y="68"/>
                    <a:pt x="128" y="67"/>
                    <a:pt x="128" y="66"/>
                  </a:cubicBezTo>
                  <a:cubicBezTo>
                    <a:pt x="128" y="65"/>
                    <a:pt x="127" y="65"/>
                    <a:pt x="127" y="66"/>
                  </a:cubicBezTo>
                  <a:cubicBezTo>
                    <a:pt x="126" y="68"/>
                    <a:pt x="126" y="67"/>
                    <a:pt x="126" y="69"/>
                  </a:cubicBezTo>
                  <a:cubicBezTo>
                    <a:pt x="126" y="69"/>
                    <a:pt x="127" y="72"/>
                    <a:pt x="127" y="72"/>
                  </a:cubicBezTo>
                  <a:cubicBezTo>
                    <a:pt x="126" y="73"/>
                    <a:pt x="125" y="72"/>
                    <a:pt x="125" y="75"/>
                  </a:cubicBezTo>
                  <a:close/>
                  <a:moveTo>
                    <a:pt x="127" y="60"/>
                  </a:moveTo>
                  <a:cubicBezTo>
                    <a:pt x="127" y="60"/>
                    <a:pt x="127" y="60"/>
                    <a:pt x="127" y="59"/>
                  </a:cubicBezTo>
                  <a:cubicBezTo>
                    <a:pt x="127" y="59"/>
                    <a:pt x="126" y="59"/>
                    <a:pt x="126" y="59"/>
                  </a:cubicBezTo>
                  <a:cubicBezTo>
                    <a:pt x="126" y="60"/>
                    <a:pt x="126" y="61"/>
                    <a:pt x="126" y="61"/>
                  </a:cubicBezTo>
                  <a:cubicBezTo>
                    <a:pt x="126" y="62"/>
                    <a:pt x="125" y="62"/>
                    <a:pt x="126" y="63"/>
                  </a:cubicBezTo>
                  <a:cubicBezTo>
                    <a:pt x="126" y="63"/>
                    <a:pt x="127" y="63"/>
                    <a:pt x="127" y="63"/>
                  </a:cubicBezTo>
                  <a:cubicBezTo>
                    <a:pt x="127" y="63"/>
                    <a:pt x="127" y="62"/>
                    <a:pt x="127" y="61"/>
                  </a:cubicBezTo>
                  <a:cubicBezTo>
                    <a:pt x="127" y="61"/>
                    <a:pt x="127" y="61"/>
                    <a:pt x="127"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82"/>
            <p:cNvSpPr>
              <a:spLocks/>
            </p:cNvSpPr>
            <p:nvPr/>
          </p:nvSpPr>
          <p:spPr bwMode="auto">
            <a:xfrm>
              <a:off x="11421531" y="1504046"/>
              <a:ext cx="85301" cy="141879"/>
            </a:xfrm>
            <a:custGeom>
              <a:avLst/>
              <a:gdLst>
                <a:gd name="T0" fmla="*/ 4 w 45"/>
                <a:gd name="T1" fmla="*/ 46 h 75"/>
                <a:gd name="T2" fmla="*/ 4 w 45"/>
                <a:gd name="T3" fmla="*/ 40 h 75"/>
                <a:gd name="T4" fmla="*/ 9 w 45"/>
                <a:gd name="T5" fmla="*/ 40 h 75"/>
                <a:gd name="T6" fmla="*/ 6 w 45"/>
                <a:gd name="T7" fmla="*/ 30 h 75"/>
                <a:gd name="T8" fmla="*/ 12 w 45"/>
                <a:gd name="T9" fmla="*/ 11 h 75"/>
                <a:gd name="T10" fmla="*/ 45 w 45"/>
                <a:gd name="T11" fmla="*/ 11 h 75"/>
                <a:gd name="T12" fmla="*/ 41 w 45"/>
                <a:gd name="T13" fmla="*/ 19 h 75"/>
                <a:gd name="T14" fmla="*/ 27 w 45"/>
                <a:gd name="T15" fmla="*/ 13 h 75"/>
                <a:gd name="T16" fmla="*/ 15 w 45"/>
                <a:gd name="T17" fmla="*/ 29 h 75"/>
                <a:gd name="T18" fmla="*/ 18 w 45"/>
                <a:gd name="T19" fmla="*/ 39 h 75"/>
                <a:gd name="T20" fmla="*/ 19 w 45"/>
                <a:gd name="T21" fmla="*/ 40 h 75"/>
                <a:gd name="T22" fmla="*/ 31 w 45"/>
                <a:gd name="T23" fmla="*/ 40 h 75"/>
                <a:gd name="T24" fmla="*/ 31 w 45"/>
                <a:gd name="T25" fmla="*/ 46 h 75"/>
                <a:gd name="T26" fmla="*/ 21 w 45"/>
                <a:gd name="T27" fmla="*/ 46 h 75"/>
                <a:gd name="T28" fmla="*/ 23 w 45"/>
                <a:gd name="T29" fmla="*/ 51 h 75"/>
                <a:gd name="T30" fmla="*/ 17 w 45"/>
                <a:gd name="T31" fmla="*/ 69 h 75"/>
                <a:gd name="T32" fmla="*/ 38 w 45"/>
                <a:gd name="T33" fmla="*/ 69 h 75"/>
                <a:gd name="T34" fmla="*/ 38 w 45"/>
                <a:gd name="T35" fmla="*/ 75 h 75"/>
                <a:gd name="T36" fmla="*/ 0 w 45"/>
                <a:gd name="T37" fmla="*/ 75 h 75"/>
                <a:gd name="T38" fmla="*/ 0 w 45"/>
                <a:gd name="T39" fmla="*/ 69 h 75"/>
                <a:gd name="T40" fmla="*/ 3 w 45"/>
                <a:gd name="T41" fmla="*/ 69 h 75"/>
                <a:gd name="T42" fmla="*/ 14 w 45"/>
                <a:gd name="T43" fmla="*/ 53 h 75"/>
                <a:gd name="T44" fmla="*/ 12 w 45"/>
                <a:gd name="T45" fmla="*/ 46 h 75"/>
                <a:gd name="T46" fmla="*/ 4 w 45"/>
                <a:gd name="T47"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 y="46"/>
                  </a:moveTo>
                  <a:cubicBezTo>
                    <a:pt x="4" y="40"/>
                    <a:pt x="4" y="40"/>
                    <a:pt x="4" y="40"/>
                  </a:cubicBezTo>
                  <a:cubicBezTo>
                    <a:pt x="9" y="40"/>
                    <a:pt x="9" y="40"/>
                    <a:pt x="9" y="40"/>
                  </a:cubicBezTo>
                  <a:cubicBezTo>
                    <a:pt x="7" y="37"/>
                    <a:pt x="6" y="34"/>
                    <a:pt x="6" y="30"/>
                  </a:cubicBezTo>
                  <a:cubicBezTo>
                    <a:pt x="5" y="23"/>
                    <a:pt x="7" y="16"/>
                    <a:pt x="12" y="11"/>
                  </a:cubicBezTo>
                  <a:cubicBezTo>
                    <a:pt x="22" y="0"/>
                    <a:pt x="39" y="5"/>
                    <a:pt x="45" y="11"/>
                  </a:cubicBezTo>
                  <a:cubicBezTo>
                    <a:pt x="41" y="19"/>
                    <a:pt x="41" y="19"/>
                    <a:pt x="41" y="19"/>
                  </a:cubicBezTo>
                  <a:cubicBezTo>
                    <a:pt x="37" y="14"/>
                    <a:pt x="34" y="13"/>
                    <a:pt x="27" y="13"/>
                  </a:cubicBezTo>
                  <a:cubicBezTo>
                    <a:pt x="19" y="13"/>
                    <a:pt x="14" y="19"/>
                    <a:pt x="15" y="29"/>
                  </a:cubicBezTo>
                  <a:cubicBezTo>
                    <a:pt x="15" y="32"/>
                    <a:pt x="17" y="36"/>
                    <a:pt x="18" y="39"/>
                  </a:cubicBezTo>
                  <a:cubicBezTo>
                    <a:pt x="18" y="39"/>
                    <a:pt x="18" y="40"/>
                    <a:pt x="19" y="40"/>
                  </a:cubicBezTo>
                  <a:cubicBezTo>
                    <a:pt x="31" y="40"/>
                    <a:pt x="31" y="40"/>
                    <a:pt x="31" y="40"/>
                  </a:cubicBezTo>
                  <a:cubicBezTo>
                    <a:pt x="31" y="46"/>
                    <a:pt x="31" y="46"/>
                    <a:pt x="31" y="46"/>
                  </a:cubicBezTo>
                  <a:cubicBezTo>
                    <a:pt x="21" y="46"/>
                    <a:pt x="21" y="46"/>
                    <a:pt x="21" y="46"/>
                  </a:cubicBezTo>
                  <a:cubicBezTo>
                    <a:pt x="22" y="48"/>
                    <a:pt x="22" y="49"/>
                    <a:pt x="23" y="51"/>
                  </a:cubicBezTo>
                  <a:cubicBezTo>
                    <a:pt x="24" y="57"/>
                    <a:pt x="22" y="65"/>
                    <a:pt x="17" y="69"/>
                  </a:cubicBezTo>
                  <a:cubicBezTo>
                    <a:pt x="38" y="69"/>
                    <a:pt x="38" y="69"/>
                    <a:pt x="38" y="69"/>
                  </a:cubicBezTo>
                  <a:cubicBezTo>
                    <a:pt x="38" y="75"/>
                    <a:pt x="38" y="75"/>
                    <a:pt x="38" y="75"/>
                  </a:cubicBezTo>
                  <a:cubicBezTo>
                    <a:pt x="0" y="75"/>
                    <a:pt x="0" y="75"/>
                    <a:pt x="0" y="75"/>
                  </a:cubicBezTo>
                  <a:cubicBezTo>
                    <a:pt x="0" y="69"/>
                    <a:pt x="0" y="69"/>
                    <a:pt x="0" y="69"/>
                  </a:cubicBezTo>
                  <a:cubicBezTo>
                    <a:pt x="3" y="69"/>
                    <a:pt x="3" y="69"/>
                    <a:pt x="3" y="69"/>
                  </a:cubicBezTo>
                  <a:cubicBezTo>
                    <a:pt x="10" y="66"/>
                    <a:pt x="16" y="62"/>
                    <a:pt x="14" y="53"/>
                  </a:cubicBezTo>
                  <a:cubicBezTo>
                    <a:pt x="14" y="51"/>
                    <a:pt x="13" y="49"/>
                    <a:pt x="12" y="46"/>
                  </a:cubicBezTo>
                  <a:cubicBezTo>
                    <a:pt x="4" y="46"/>
                    <a:pt x="4" y="46"/>
                    <a:pt x="4"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83"/>
            <p:cNvSpPr>
              <a:spLocks/>
            </p:cNvSpPr>
            <p:nvPr/>
          </p:nvSpPr>
          <p:spPr bwMode="auto">
            <a:xfrm>
              <a:off x="11527722" y="1430060"/>
              <a:ext cx="120988" cy="132304"/>
            </a:xfrm>
            <a:custGeom>
              <a:avLst/>
              <a:gdLst>
                <a:gd name="T0" fmla="*/ 59 w 139"/>
                <a:gd name="T1" fmla="*/ 152 h 152"/>
                <a:gd name="T2" fmla="*/ 59 w 139"/>
                <a:gd name="T3" fmla="*/ 104 h 152"/>
                <a:gd name="T4" fmla="*/ 26 w 139"/>
                <a:gd name="T5" fmla="*/ 104 h 152"/>
                <a:gd name="T6" fmla="*/ 26 w 139"/>
                <a:gd name="T7" fmla="*/ 89 h 152"/>
                <a:gd name="T8" fmla="*/ 59 w 139"/>
                <a:gd name="T9" fmla="*/ 89 h 152"/>
                <a:gd name="T10" fmla="*/ 59 w 139"/>
                <a:gd name="T11" fmla="*/ 78 h 152"/>
                <a:gd name="T12" fmla="*/ 26 w 139"/>
                <a:gd name="T13" fmla="*/ 78 h 152"/>
                <a:gd name="T14" fmla="*/ 26 w 139"/>
                <a:gd name="T15" fmla="*/ 65 h 152"/>
                <a:gd name="T16" fmla="*/ 56 w 139"/>
                <a:gd name="T17" fmla="*/ 65 h 152"/>
                <a:gd name="T18" fmla="*/ 0 w 139"/>
                <a:gd name="T19" fmla="*/ 0 h 152"/>
                <a:gd name="T20" fmla="*/ 24 w 139"/>
                <a:gd name="T21" fmla="*/ 0 h 152"/>
                <a:gd name="T22" fmla="*/ 69 w 139"/>
                <a:gd name="T23" fmla="*/ 50 h 152"/>
                <a:gd name="T24" fmla="*/ 115 w 139"/>
                <a:gd name="T25" fmla="*/ 0 h 152"/>
                <a:gd name="T26" fmla="*/ 139 w 139"/>
                <a:gd name="T27" fmla="*/ 0 h 152"/>
                <a:gd name="T28" fmla="*/ 80 w 139"/>
                <a:gd name="T29" fmla="*/ 65 h 152"/>
                <a:gd name="T30" fmla="*/ 113 w 139"/>
                <a:gd name="T31" fmla="*/ 65 h 152"/>
                <a:gd name="T32" fmla="*/ 113 w 139"/>
                <a:gd name="T33" fmla="*/ 78 h 152"/>
                <a:gd name="T34" fmla="*/ 78 w 139"/>
                <a:gd name="T35" fmla="*/ 78 h 152"/>
                <a:gd name="T36" fmla="*/ 78 w 139"/>
                <a:gd name="T37" fmla="*/ 89 h 152"/>
                <a:gd name="T38" fmla="*/ 113 w 139"/>
                <a:gd name="T39" fmla="*/ 89 h 152"/>
                <a:gd name="T40" fmla="*/ 113 w 139"/>
                <a:gd name="T41" fmla="*/ 104 h 152"/>
                <a:gd name="T42" fmla="*/ 78 w 139"/>
                <a:gd name="T43" fmla="*/ 104 h 152"/>
                <a:gd name="T44" fmla="*/ 78 w 139"/>
                <a:gd name="T45" fmla="*/ 152 h 152"/>
                <a:gd name="T46" fmla="*/ 59 w 139"/>
                <a:gd name="T47" fmla="*/ 152 h 152"/>
                <a:gd name="T48" fmla="*/ 59 w 139"/>
                <a:gd name="T4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52">
                  <a:moveTo>
                    <a:pt x="59" y="152"/>
                  </a:moveTo>
                  <a:lnTo>
                    <a:pt x="59" y="104"/>
                  </a:lnTo>
                  <a:lnTo>
                    <a:pt x="26" y="104"/>
                  </a:lnTo>
                  <a:lnTo>
                    <a:pt x="26" y="89"/>
                  </a:lnTo>
                  <a:lnTo>
                    <a:pt x="59" y="89"/>
                  </a:lnTo>
                  <a:lnTo>
                    <a:pt x="59" y="78"/>
                  </a:lnTo>
                  <a:lnTo>
                    <a:pt x="26" y="78"/>
                  </a:lnTo>
                  <a:lnTo>
                    <a:pt x="26" y="65"/>
                  </a:lnTo>
                  <a:lnTo>
                    <a:pt x="56" y="65"/>
                  </a:lnTo>
                  <a:lnTo>
                    <a:pt x="0" y="0"/>
                  </a:lnTo>
                  <a:lnTo>
                    <a:pt x="24" y="0"/>
                  </a:lnTo>
                  <a:lnTo>
                    <a:pt x="69" y="50"/>
                  </a:lnTo>
                  <a:lnTo>
                    <a:pt x="115" y="0"/>
                  </a:lnTo>
                  <a:lnTo>
                    <a:pt x="139" y="0"/>
                  </a:lnTo>
                  <a:lnTo>
                    <a:pt x="80" y="65"/>
                  </a:lnTo>
                  <a:lnTo>
                    <a:pt x="113" y="65"/>
                  </a:lnTo>
                  <a:lnTo>
                    <a:pt x="113" y="78"/>
                  </a:lnTo>
                  <a:lnTo>
                    <a:pt x="78" y="78"/>
                  </a:lnTo>
                  <a:lnTo>
                    <a:pt x="78" y="89"/>
                  </a:lnTo>
                  <a:lnTo>
                    <a:pt x="113" y="89"/>
                  </a:lnTo>
                  <a:lnTo>
                    <a:pt x="113" y="104"/>
                  </a:lnTo>
                  <a:lnTo>
                    <a:pt x="78" y="104"/>
                  </a:lnTo>
                  <a:lnTo>
                    <a:pt x="78" y="152"/>
                  </a:lnTo>
                  <a:lnTo>
                    <a:pt x="59" y="152"/>
                  </a:lnTo>
                  <a:lnTo>
                    <a:pt x="59"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84"/>
            <p:cNvSpPr>
              <a:spLocks/>
            </p:cNvSpPr>
            <p:nvPr/>
          </p:nvSpPr>
          <p:spPr bwMode="auto">
            <a:xfrm>
              <a:off x="11121236" y="1130635"/>
              <a:ext cx="498750" cy="254163"/>
            </a:xfrm>
            <a:custGeom>
              <a:avLst/>
              <a:gdLst>
                <a:gd name="T0" fmla="*/ 263 w 263"/>
                <a:gd name="T1" fmla="*/ 107 h 134"/>
                <a:gd name="T2" fmla="*/ 244 w 263"/>
                <a:gd name="T3" fmla="*/ 134 h 134"/>
                <a:gd name="T4" fmla="*/ 225 w 263"/>
                <a:gd name="T5" fmla="*/ 107 h 134"/>
                <a:gd name="T6" fmla="*/ 238 w 263"/>
                <a:gd name="T7" fmla="*/ 107 h 134"/>
                <a:gd name="T8" fmla="*/ 132 w 263"/>
                <a:gd name="T9" fmla="*/ 12 h 134"/>
                <a:gd name="T10" fmla="*/ 25 w 263"/>
                <a:gd name="T11" fmla="*/ 107 h 134"/>
                <a:gd name="T12" fmla="*/ 38 w 263"/>
                <a:gd name="T13" fmla="*/ 107 h 134"/>
                <a:gd name="T14" fmla="*/ 19 w 263"/>
                <a:gd name="T15" fmla="*/ 134 h 134"/>
                <a:gd name="T16" fmla="*/ 0 w 263"/>
                <a:gd name="T17" fmla="*/ 107 h 134"/>
                <a:gd name="T18" fmla="*/ 13 w 263"/>
                <a:gd name="T19" fmla="*/ 107 h 134"/>
                <a:gd name="T20" fmla="*/ 132 w 263"/>
                <a:gd name="T21" fmla="*/ 0 h 134"/>
                <a:gd name="T22" fmla="*/ 250 w 263"/>
                <a:gd name="T23" fmla="*/ 107 h 134"/>
                <a:gd name="T24" fmla="*/ 263 w 263"/>
                <a:gd name="T25" fmla="*/ 10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134">
                  <a:moveTo>
                    <a:pt x="263" y="107"/>
                  </a:moveTo>
                  <a:cubicBezTo>
                    <a:pt x="244" y="134"/>
                    <a:pt x="244" y="134"/>
                    <a:pt x="244" y="134"/>
                  </a:cubicBezTo>
                  <a:cubicBezTo>
                    <a:pt x="225" y="107"/>
                    <a:pt x="225" y="107"/>
                    <a:pt x="225" y="107"/>
                  </a:cubicBezTo>
                  <a:cubicBezTo>
                    <a:pt x="238" y="107"/>
                    <a:pt x="238" y="107"/>
                    <a:pt x="238" y="107"/>
                  </a:cubicBezTo>
                  <a:cubicBezTo>
                    <a:pt x="232" y="53"/>
                    <a:pt x="187" y="12"/>
                    <a:pt x="132" y="12"/>
                  </a:cubicBezTo>
                  <a:cubicBezTo>
                    <a:pt x="76" y="12"/>
                    <a:pt x="31" y="53"/>
                    <a:pt x="25" y="107"/>
                  </a:cubicBezTo>
                  <a:cubicBezTo>
                    <a:pt x="38" y="107"/>
                    <a:pt x="38" y="107"/>
                    <a:pt x="38" y="107"/>
                  </a:cubicBezTo>
                  <a:cubicBezTo>
                    <a:pt x="19" y="134"/>
                    <a:pt x="19" y="134"/>
                    <a:pt x="19" y="134"/>
                  </a:cubicBezTo>
                  <a:cubicBezTo>
                    <a:pt x="0" y="107"/>
                    <a:pt x="0" y="107"/>
                    <a:pt x="0" y="107"/>
                  </a:cubicBezTo>
                  <a:cubicBezTo>
                    <a:pt x="13" y="107"/>
                    <a:pt x="13" y="107"/>
                    <a:pt x="13" y="107"/>
                  </a:cubicBezTo>
                  <a:cubicBezTo>
                    <a:pt x="20" y="47"/>
                    <a:pt x="70" y="0"/>
                    <a:pt x="132" y="0"/>
                  </a:cubicBezTo>
                  <a:cubicBezTo>
                    <a:pt x="193" y="0"/>
                    <a:pt x="243" y="47"/>
                    <a:pt x="250" y="107"/>
                  </a:cubicBezTo>
                  <a:cubicBezTo>
                    <a:pt x="263" y="107"/>
                    <a:pt x="263" y="107"/>
                    <a:pt x="263"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5"/>
            <p:cNvSpPr>
              <a:spLocks/>
            </p:cNvSpPr>
            <p:nvPr/>
          </p:nvSpPr>
          <p:spPr bwMode="auto">
            <a:xfrm>
              <a:off x="11241354" y="1509268"/>
              <a:ext cx="130563" cy="136656"/>
            </a:xfrm>
            <a:custGeom>
              <a:avLst/>
              <a:gdLst>
                <a:gd name="T0" fmla="*/ 58 w 69"/>
                <a:gd name="T1" fmla="*/ 45 h 72"/>
                <a:gd name="T2" fmla="*/ 69 w 69"/>
                <a:gd name="T3" fmla="*/ 47 h 72"/>
                <a:gd name="T4" fmla="*/ 60 w 69"/>
                <a:gd name="T5" fmla="*/ 66 h 72"/>
                <a:gd name="T6" fmla="*/ 40 w 69"/>
                <a:gd name="T7" fmla="*/ 72 h 72"/>
                <a:gd name="T8" fmla="*/ 17 w 69"/>
                <a:gd name="T9" fmla="*/ 63 h 72"/>
                <a:gd name="T10" fmla="*/ 10 w 69"/>
                <a:gd name="T11" fmla="*/ 47 h 72"/>
                <a:gd name="T12" fmla="*/ 0 w 69"/>
                <a:gd name="T13" fmla="*/ 47 h 72"/>
                <a:gd name="T14" fmla="*/ 0 w 69"/>
                <a:gd name="T15" fmla="*/ 40 h 72"/>
                <a:gd name="T16" fmla="*/ 9 w 69"/>
                <a:gd name="T17" fmla="*/ 40 h 72"/>
                <a:gd name="T18" fmla="*/ 9 w 69"/>
                <a:gd name="T19" fmla="*/ 36 h 72"/>
                <a:gd name="T20" fmla="*/ 9 w 69"/>
                <a:gd name="T21" fmla="*/ 35 h 72"/>
                <a:gd name="T22" fmla="*/ 0 w 69"/>
                <a:gd name="T23" fmla="*/ 35 h 72"/>
                <a:gd name="T24" fmla="*/ 0 w 69"/>
                <a:gd name="T25" fmla="*/ 29 h 72"/>
                <a:gd name="T26" fmla="*/ 9 w 69"/>
                <a:gd name="T27" fmla="*/ 29 h 72"/>
                <a:gd name="T28" fmla="*/ 18 w 69"/>
                <a:gd name="T29" fmla="*/ 9 h 72"/>
                <a:gd name="T30" fmla="*/ 40 w 69"/>
                <a:gd name="T31" fmla="*/ 0 h 72"/>
                <a:gd name="T32" fmla="*/ 68 w 69"/>
                <a:gd name="T33" fmla="*/ 22 h 72"/>
                <a:gd name="T34" fmla="*/ 57 w 69"/>
                <a:gd name="T35" fmla="*/ 24 h 72"/>
                <a:gd name="T36" fmla="*/ 41 w 69"/>
                <a:gd name="T37" fmla="*/ 9 h 72"/>
                <a:gd name="T38" fmla="*/ 21 w 69"/>
                <a:gd name="T39" fmla="*/ 29 h 72"/>
                <a:gd name="T40" fmla="*/ 50 w 69"/>
                <a:gd name="T41" fmla="*/ 29 h 72"/>
                <a:gd name="T42" fmla="*/ 50 w 69"/>
                <a:gd name="T43" fmla="*/ 35 h 72"/>
                <a:gd name="T44" fmla="*/ 21 w 69"/>
                <a:gd name="T45" fmla="*/ 35 h 72"/>
                <a:gd name="T46" fmla="*/ 21 w 69"/>
                <a:gd name="T47" fmla="*/ 36 h 72"/>
                <a:gd name="T48" fmla="*/ 21 w 69"/>
                <a:gd name="T49" fmla="*/ 40 h 72"/>
                <a:gd name="T50" fmla="*/ 50 w 69"/>
                <a:gd name="T51" fmla="*/ 40 h 72"/>
                <a:gd name="T52" fmla="*/ 50 w 69"/>
                <a:gd name="T53" fmla="*/ 47 h 72"/>
                <a:gd name="T54" fmla="*/ 22 w 69"/>
                <a:gd name="T55" fmla="*/ 47 h 72"/>
                <a:gd name="T56" fmla="*/ 40 w 69"/>
                <a:gd name="T57" fmla="*/ 63 h 72"/>
                <a:gd name="T58" fmla="*/ 58 w 69"/>
                <a:gd name="T59"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72">
                  <a:moveTo>
                    <a:pt x="58" y="45"/>
                  </a:moveTo>
                  <a:cubicBezTo>
                    <a:pt x="69" y="47"/>
                    <a:pt x="69" y="47"/>
                    <a:pt x="69" y="47"/>
                  </a:cubicBezTo>
                  <a:cubicBezTo>
                    <a:pt x="68" y="55"/>
                    <a:pt x="65" y="61"/>
                    <a:pt x="60" y="66"/>
                  </a:cubicBezTo>
                  <a:cubicBezTo>
                    <a:pt x="55" y="70"/>
                    <a:pt x="48" y="72"/>
                    <a:pt x="40" y="72"/>
                  </a:cubicBezTo>
                  <a:cubicBezTo>
                    <a:pt x="30" y="72"/>
                    <a:pt x="23" y="69"/>
                    <a:pt x="17" y="63"/>
                  </a:cubicBezTo>
                  <a:cubicBezTo>
                    <a:pt x="13" y="59"/>
                    <a:pt x="11" y="53"/>
                    <a:pt x="10" y="47"/>
                  </a:cubicBezTo>
                  <a:cubicBezTo>
                    <a:pt x="0" y="47"/>
                    <a:pt x="0" y="47"/>
                    <a:pt x="0" y="47"/>
                  </a:cubicBezTo>
                  <a:cubicBezTo>
                    <a:pt x="0" y="40"/>
                    <a:pt x="0" y="40"/>
                    <a:pt x="0" y="40"/>
                  </a:cubicBezTo>
                  <a:cubicBezTo>
                    <a:pt x="9" y="40"/>
                    <a:pt x="9" y="40"/>
                    <a:pt x="9" y="40"/>
                  </a:cubicBezTo>
                  <a:cubicBezTo>
                    <a:pt x="9" y="39"/>
                    <a:pt x="9" y="38"/>
                    <a:pt x="9" y="36"/>
                  </a:cubicBezTo>
                  <a:cubicBezTo>
                    <a:pt x="9" y="36"/>
                    <a:pt x="9" y="36"/>
                    <a:pt x="9" y="35"/>
                  </a:cubicBezTo>
                  <a:cubicBezTo>
                    <a:pt x="0" y="35"/>
                    <a:pt x="0" y="35"/>
                    <a:pt x="0" y="35"/>
                  </a:cubicBezTo>
                  <a:cubicBezTo>
                    <a:pt x="0" y="29"/>
                    <a:pt x="0" y="29"/>
                    <a:pt x="0" y="29"/>
                  </a:cubicBezTo>
                  <a:cubicBezTo>
                    <a:pt x="9" y="29"/>
                    <a:pt x="9" y="29"/>
                    <a:pt x="9" y="29"/>
                  </a:cubicBezTo>
                  <a:cubicBezTo>
                    <a:pt x="10" y="20"/>
                    <a:pt x="13" y="13"/>
                    <a:pt x="18" y="9"/>
                  </a:cubicBezTo>
                  <a:cubicBezTo>
                    <a:pt x="24" y="3"/>
                    <a:pt x="31" y="0"/>
                    <a:pt x="40" y="0"/>
                  </a:cubicBezTo>
                  <a:cubicBezTo>
                    <a:pt x="56" y="0"/>
                    <a:pt x="65" y="7"/>
                    <a:pt x="68" y="22"/>
                  </a:cubicBezTo>
                  <a:cubicBezTo>
                    <a:pt x="57" y="24"/>
                    <a:pt x="57" y="24"/>
                    <a:pt x="57" y="24"/>
                  </a:cubicBezTo>
                  <a:cubicBezTo>
                    <a:pt x="55" y="14"/>
                    <a:pt x="49" y="9"/>
                    <a:pt x="41" y="9"/>
                  </a:cubicBezTo>
                  <a:cubicBezTo>
                    <a:pt x="30" y="9"/>
                    <a:pt x="23" y="16"/>
                    <a:pt x="21" y="29"/>
                  </a:cubicBezTo>
                  <a:cubicBezTo>
                    <a:pt x="50" y="29"/>
                    <a:pt x="50" y="29"/>
                    <a:pt x="50" y="29"/>
                  </a:cubicBezTo>
                  <a:cubicBezTo>
                    <a:pt x="50" y="35"/>
                    <a:pt x="50" y="35"/>
                    <a:pt x="50" y="35"/>
                  </a:cubicBezTo>
                  <a:cubicBezTo>
                    <a:pt x="21" y="35"/>
                    <a:pt x="21" y="35"/>
                    <a:pt x="21" y="35"/>
                  </a:cubicBezTo>
                  <a:cubicBezTo>
                    <a:pt x="21" y="36"/>
                    <a:pt x="21" y="36"/>
                    <a:pt x="21" y="36"/>
                  </a:cubicBezTo>
                  <a:cubicBezTo>
                    <a:pt x="21" y="37"/>
                    <a:pt x="21" y="39"/>
                    <a:pt x="21" y="40"/>
                  </a:cubicBezTo>
                  <a:cubicBezTo>
                    <a:pt x="50" y="40"/>
                    <a:pt x="50" y="40"/>
                    <a:pt x="50" y="40"/>
                  </a:cubicBezTo>
                  <a:cubicBezTo>
                    <a:pt x="50" y="47"/>
                    <a:pt x="50" y="47"/>
                    <a:pt x="50" y="47"/>
                  </a:cubicBezTo>
                  <a:cubicBezTo>
                    <a:pt x="22" y="47"/>
                    <a:pt x="22" y="47"/>
                    <a:pt x="22" y="47"/>
                  </a:cubicBezTo>
                  <a:cubicBezTo>
                    <a:pt x="24" y="57"/>
                    <a:pt x="30" y="63"/>
                    <a:pt x="40" y="63"/>
                  </a:cubicBezTo>
                  <a:cubicBezTo>
                    <a:pt x="50" y="63"/>
                    <a:pt x="56" y="57"/>
                    <a:pt x="58"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86"/>
            <p:cNvSpPr>
              <a:spLocks noEditPoints="1"/>
            </p:cNvSpPr>
            <p:nvPr/>
          </p:nvSpPr>
          <p:spPr bwMode="auto">
            <a:xfrm>
              <a:off x="11114273" y="1399595"/>
              <a:ext cx="92264" cy="147971"/>
            </a:xfrm>
            <a:custGeom>
              <a:avLst/>
              <a:gdLst>
                <a:gd name="T0" fmla="*/ 0 w 49"/>
                <a:gd name="T1" fmla="*/ 50 h 78"/>
                <a:gd name="T2" fmla="*/ 7 w 49"/>
                <a:gd name="T3" fmla="*/ 50 h 78"/>
                <a:gd name="T4" fmla="*/ 13 w 49"/>
                <a:gd name="T5" fmla="*/ 60 h 78"/>
                <a:gd name="T6" fmla="*/ 16 w 49"/>
                <a:gd name="T7" fmla="*/ 62 h 78"/>
                <a:gd name="T8" fmla="*/ 16 w 49"/>
                <a:gd name="T9" fmla="*/ 40 h 78"/>
                <a:gd name="T10" fmla="*/ 6 w 49"/>
                <a:gd name="T11" fmla="*/ 35 h 78"/>
                <a:gd name="T12" fmla="*/ 2 w 49"/>
                <a:gd name="T13" fmla="*/ 25 h 78"/>
                <a:gd name="T14" fmla="*/ 8 w 49"/>
                <a:gd name="T15" fmla="*/ 12 h 78"/>
                <a:gd name="T16" fmla="*/ 16 w 49"/>
                <a:gd name="T17" fmla="*/ 9 h 78"/>
                <a:gd name="T18" fmla="*/ 16 w 49"/>
                <a:gd name="T19" fmla="*/ 0 h 78"/>
                <a:gd name="T20" fmla="*/ 22 w 49"/>
                <a:gd name="T21" fmla="*/ 0 h 78"/>
                <a:gd name="T22" fmla="*/ 22 w 49"/>
                <a:gd name="T23" fmla="*/ 8 h 78"/>
                <a:gd name="T24" fmla="*/ 24 w 49"/>
                <a:gd name="T25" fmla="*/ 8 h 78"/>
                <a:gd name="T26" fmla="*/ 26 w 49"/>
                <a:gd name="T27" fmla="*/ 8 h 78"/>
                <a:gd name="T28" fmla="*/ 26 w 49"/>
                <a:gd name="T29" fmla="*/ 0 h 78"/>
                <a:gd name="T30" fmla="*/ 31 w 49"/>
                <a:gd name="T31" fmla="*/ 0 h 78"/>
                <a:gd name="T32" fmla="*/ 31 w 49"/>
                <a:gd name="T33" fmla="*/ 8 h 78"/>
                <a:gd name="T34" fmla="*/ 41 w 49"/>
                <a:gd name="T35" fmla="*/ 13 h 78"/>
                <a:gd name="T36" fmla="*/ 47 w 49"/>
                <a:gd name="T37" fmla="*/ 26 h 78"/>
                <a:gd name="T38" fmla="*/ 39 w 49"/>
                <a:gd name="T39" fmla="*/ 27 h 78"/>
                <a:gd name="T40" fmla="*/ 31 w 49"/>
                <a:gd name="T41" fmla="*/ 16 h 78"/>
                <a:gd name="T42" fmla="*/ 31 w 49"/>
                <a:gd name="T43" fmla="*/ 36 h 78"/>
                <a:gd name="T44" fmla="*/ 38 w 49"/>
                <a:gd name="T45" fmla="*/ 38 h 78"/>
                <a:gd name="T46" fmla="*/ 46 w 49"/>
                <a:gd name="T47" fmla="*/ 43 h 78"/>
                <a:gd name="T48" fmla="*/ 49 w 49"/>
                <a:gd name="T49" fmla="*/ 53 h 78"/>
                <a:gd name="T50" fmla="*/ 42 w 49"/>
                <a:gd name="T51" fmla="*/ 66 h 78"/>
                <a:gd name="T52" fmla="*/ 31 w 49"/>
                <a:gd name="T53" fmla="*/ 71 h 78"/>
                <a:gd name="T54" fmla="*/ 31 w 49"/>
                <a:gd name="T55" fmla="*/ 78 h 78"/>
                <a:gd name="T56" fmla="*/ 26 w 49"/>
                <a:gd name="T57" fmla="*/ 78 h 78"/>
                <a:gd name="T58" fmla="*/ 26 w 49"/>
                <a:gd name="T59" fmla="*/ 71 h 78"/>
                <a:gd name="T60" fmla="*/ 22 w 49"/>
                <a:gd name="T61" fmla="*/ 71 h 78"/>
                <a:gd name="T62" fmla="*/ 22 w 49"/>
                <a:gd name="T63" fmla="*/ 78 h 78"/>
                <a:gd name="T64" fmla="*/ 16 w 49"/>
                <a:gd name="T65" fmla="*/ 78 h 78"/>
                <a:gd name="T66" fmla="*/ 16 w 49"/>
                <a:gd name="T67" fmla="*/ 70 h 78"/>
                <a:gd name="T68" fmla="*/ 7 w 49"/>
                <a:gd name="T69" fmla="*/ 65 h 78"/>
                <a:gd name="T70" fmla="*/ 0 w 49"/>
                <a:gd name="T71" fmla="*/ 50 h 78"/>
                <a:gd name="T72" fmla="*/ 22 w 49"/>
                <a:gd name="T73" fmla="*/ 64 h 78"/>
                <a:gd name="T74" fmla="*/ 26 w 49"/>
                <a:gd name="T75" fmla="*/ 64 h 78"/>
                <a:gd name="T76" fmla="*/ 26 w 49"/>
                <a:gd name="T77" fmla="*/ 42 h 78"/>
                <a:gd name="T78" fmla="*/ 22 w 49"/>
                <a:gd name="T79" fmla="*/ 42 h 78"/>
                <a:gd name="T80" fmla="*/ 22 w 49"/>
                <a:gd name="T81" fmla="*/ 42 h 78"/>
                <a:gd name="T82" fmla="*/ 22 w 49"/>
                <a:gd name="T83" fmla="*/ 64 h 78"/>
                <a:gd name="T84" fmla="*/ 31 w 49"/>
                <a:gd name="T85" fmla="*/ 63 h 78"/>
                <a:gd name="T86" fmla="*/ 37 w 49"/>
                <a:gd name="T87" fmla="*/ 61 h 78"/>
                <a:gd name="T88" fmla="*/ 41 w 49"/>
                <a:gd name="T89" fmla="*/ 53 h 78"/>
                <a:gd name="T90" fmla="*/ 37 w 49"/>
                <a:gd name="T91" fmla="*/ 47 h 78"/>
                <a:gd name="T92" fmla="*/ 31 w 49"/>
                <a:gd name="T93" fmla="*/ 44 h 78"/>
                <a:gd name="T94" fmla="*/ 31 w 49"/>
                <a:gd name="T95" fmla="*/ 63 h 78"/>
                <a:gd name="T96" fmla="*/ 26 w 49"/>
                <a:gd name="T97" fmla="*/ 15 h 78"/>
                <a:gd name="T98" fmla="*/ 24 w 49"/>
                <a:gd name="T99" fmla="*/ 15 h 78"/>
                <a:gd name="T100" fmla="*/ 22 w 49"/>
                <a:gd name="T101" fmla="*/ 15 h 78"/>
                <a:gd name="T102" fmla="*/ 22 w 49"/>
                <a:gd name="T103" fmla="*/ 33 h 78"/>
                <a:gd name="T104" fmla="*/ 25 w 49"/>
                <a:gd name="T105" fmla="*/ 34 h 78"/>
                <a:gd name="T106" fmla="*/ 26 w 49"/>
                <a:gd name="T107" fmla="*/ 34 h 78"/>
                <a:gd name="T108" fmla="*/ 26 w 49"/>
                <a:gd name="T109" fmla="*/ 15 h 78"/>
                <a:gd name="T110" fmla="*/ 16 w 49"/>
                <a:gd name="T111" fmla="*/ 16 h 78"/>
                <a:gd name="T112" fmla="*/ 10 w 49"/>
                <a:gd name="T113" fmla="*/ 24 h 78"/>
                <a:gd name="T114" fmla="*/ 13 w 49"/>
                <a:gd name="T115" fmla="*/ 30 h 78"/>
                <a:gd name="T116" fmla="*/ 16 w 49"/>
                <a:gd name="T117" fmla="*/ 31 h 78"/>
                <a:gd name="T118" fmla="*/ 16 w 49"/>
                <a:gd name="T119"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 h="78">
                  <a:moveTo>
                    <a:pt x="0" y="50"/>
                  </a:moveTo>
                  <a:cubicBezTo>
                    <a:pt x="7" y="50"/>
                    <a:pt x="7" y="50"/>
                    <a:pt x="7" y="50"/>
                  </a:cubicBezTo>
                  <a:cubicBezTo>
                    <a:pt x="8" y="55"/>
                    <a:pt x="10" y="58"/>
                    <a:pt x="13" y="60"/>
                  </a:cubicBezTo>
                  <a:cubicBezTo>
                    <a:pt x="14" y="61"/>
                    <a:pt x="15" y="61"/>
                    <a:pt x="16" y="62"/>
                  </a:cubicBezTo>
                  <a:cubicBezTo>
                    <a:pt x="16" y="40"/>
                    <a:pt x="16" y="40"/>
                    <a:pt x="16" y="40"/>
                  </a:cubicBezTo>
                  <a:cubicBezTo>
                    <a:pt x="11" y="38"/>
                    <a:pt x="8" y="37"/>
                    <a:pt x="6" y="35"/>
                  </a:cubicBezTo>
                  <a:cubicBezTo>
                    <a:pt x="4" y="32"/>
                    <a:pt x="2" y="28"/>
                    <a:pt x="2" y="25"/>
                  </a:cubicBezTo>
                  <a:cubicBezTo>
                    <a:pt x="2" y="19"/>
                    <a:pt x="4" y="15"/>
                    <a:pt x="8" y="12"/>
                  </a:cubicBezTo>
                  <a:cubicBezTo>
                    <a:pt x="11" y="11"/>
                    <a:pt x="13" y="9"/>
                    <a:pt x="16" y="9"/>
                  </a:cubicBezTo>
                  <a:cubicBezTo>
                    <a:pt x="16" y="0"/>
                    <a:pt x="16" y="0"/>
                    <a:pt x="16" y="0"/>
                  </a:cubicBezTo>
                  <a:cubicBezTo>
                    <a:pt x="22" y="0"/>
                    <a:pt x="22" y="0"/>
                    <a:pt x="22" y="0"/>
                  </a:cubicBezTo>
                  <a:cubicBezTo>
                    <a:pt x="22" y="8"/>
                    <a:pt x="22" y="8"/>
                    <a:pt x="22" y="8"/>
                  </a:cubicBezTo>
                  <a:cubicBezTo>
                    <a:pt x="22" y="8"/>
                    <a:pt x="23" y="8"/>
                    <a:pt x="24" y="8"/>
                  </a:cubicBezTo>
                  <a:cubicBezTo>
                    <a:pt x="24" y="8"/>
                    <a:pt x="25" y="8"/>
                    <a:pt x="26" y="8"/>
                  </a:cubicBezTo>
                  <a:cubicBezTo>
                    <a:pt x="26" y="0"/>
                    <a:pt x="26" y="0"/>
                    <a:pt x="26" y="0"/>
                  </a:cubicBezTo>
                  <a:cubicBezTo>
                    <a:pt x="31" y="0"/>
                    <a:pt x="31" y="0"/>
                    <a:pt x="31" y="0"/>
                  </a:cubicBezTo>
                  <a:cubicBezTo>
                    <a:pt x="31" y="8"/>
                    <a:pt x="31" y="8"/>
                    <a:pt x="31" y="8"/>
                  </a:cubicBezTo>
                  <a:cubicBezTo>
                    <a:pt x="35" y="9"/>
                    <a:pt x="38" y="11"/>
                    <a:pt x="41" y="13"/>
                  </a:cubicBezTo>
                  <a:cubicBezTo>
                    <a:pt x="45" y="16"/>
                    <a:pt x="47" y="21"/>
                    <a:pt x="47" y="26"/>
                  </a:cubicBezTo>
                  <a:cubicBezTo>
                    <a:pt x="39" y="27"/>
                    <a:pt x="39" y="27"/>
                    <a:pt x="39" y="27"/>
                  </a:cubicBezTo>
                  <a:cubicBezTo>
                    <a:pt x="38" y="21"/>
                    <a:pt x="36" y="18"/>
                    <a:pt x="31" y="16"/>
                  </a:cubicBezTo>
                  <a:cubicBezTo>
                    <a:pt x="31" y="36"/>
                    <a:pt x="31" y="36"/>
                    <a:pt x="31" y="36"/>
                  </a:cubicBezTo>
                  <a:cubicBezTo>
                    <a:pt x="34" y="36"/>
                    <a:pt x="36" y="37"/>
                    <a:pt x="38" y="38"/>
                  </a:cubicBezTo>
                  <a:cubicBezTo>
                    <a:pt x="41" y="39"/>
                    <a:pt x="43" y="41"/>
                    <a:pt x="46" y="43"/>
                  </a:cubicBezTo>
                  <a:cubicBezTo>
                    <a:pt x="48" y="46"/>
                    <a:pt x="49" y="49"/>
                    <a:pt x="49" y="53"/>
                  </a:cubicBezTo>
                  <a:cubicBezTo>
                    <a:pt x="49" y="59"/>
                    <a:pt x="46" y="63"/>
                    <a:pt x="42" y="66"/>
                  </a:cubicBezTo>
                  <a:cubicBezTo>
                    <a:pt x="39" y="69"/>
                    <a:pt x="35" y="70"/>
                    <a:pt x="31" y="71"/>
                  </a:cubicBezTo>
                  <a:cubicBezTo>
                    <a:pt x="31" y="78"/>
                    <a:pt x="31" y="78"/>
                    <a:pt x="31" y="78"/>
                  </a:cubicBezTo>
                  <a:cubicBezTo>
                    <a:pt x="26" y="78"/>
                    <a:pt x="26" y="78"/>
                    <a:pt x="26" y="78"/>
                  </a:cubicBezTo>
                  <a:cubicBezTo>
                    <a:pt x="26" y="71"/>
                    <a:pt x="26" y="71"/>
                    <a:pt x="26" y="71"/>
                  </a:cubicBezTo>
                  <a:cubicBezTo>
                    <a:pt x="24" y="71"/>
                    <a:pt x="23" y="71"/>
                    <a:pt x="22" y="71"/>
                  </a:cubicBezTo>
                  <a:cubicBezTo>
                    <a:pt x="22" y="78"/>
                    <a:pt x="22" y="78"/>
                    <a:pt x="22" y="78"/>
                  </a:cubicBezTo>
                  <a:cubicBezTo>
                    <a:pt x="16" y="78"/>
                    <a:pt x="16" y="78"/>
                    <a:pt x="16" y="78"/>
                  </a:cubicBezTo>
                  <a:cubicBezTo>
                    <a:pt x="16" y="70"/>
                    <a:pt x="16" y="70"/>
                    <a:pt x="16" y="70"/>
                  </a:cubicBezTo>
                  <a:cubicBezTo>
                    <a:pt x="12" y="69"/>
                    <a:pt x="9" y="67"/>
                    <a:pt x="7" y="65"/>
                  </a:cubicBezTo>
                  <a:cubicBezTo>
                    <a:pt x="2" y="61"/>
                    <a:pt x="0" y="56"/>
                    <a:pt x="0" y="50"/>
                  </a:cubicBezTo>
                  <a:close/>
                  <a:moveTo>
                    <a:pt x="22" y="64"/>
                  </a:moveTo>
                  <a:cubicBezTo>
                    <a:pt x="23" y="64"/>
                    <a:pt x="24" y="64"/>
                    <a:pt x="26" y="64"/>
                  </a:cubicBezTo>
                  <a:cubicBezTo>
                    <a:pt x="26" y="42"/>
                    <a:pt x="26" y="42"/>
                    <a:pt x="26" y="42"/>
                  </a:cubicBezTo>
                  <a:cubicBezTo>
                    <a:pt x="24" y="42"/>
                    <a:pt x="23" y="42"/>
                    <a:pt x="22" y="42"/>
                  </a:cubicBezTo>
                  <a:cubicBezTo>
                    <a:pt x="22" y="42"/>
                    <a:pt x="22" y="42"/>
                    <a:pt x="22" y="42"/>
                  </a:cubicBezTo>
                  <a:cubicBezTo>
                    <a:pt x="22" y="64"/>
                    <a:pt x="22" y="64"/>
                    <a:pt x="22" y="64"/>
                  </a:cubicBezTo>
                  <a:close/>
                  <a:moveTo>
                    <a:pt x="31" y="63"/>
                  </a:moveTo>
                  <a:cubicBezTo>
                    <a:pt x="34" y="63"/>
                    <a:pt x="36" y="62"/>
                    <a:pt x="37" y="61"/>
                  </a:cubicBezTo>
                  <a:cubicBezTo>
                    <a:pt x="40" y="59"/>
                    <a:pt x="41" y="56"/>
                    <a:pt x="41" y="53"/>
                  </a:cubicBezTo>
                  <a:cubicBezTo>
                    <a:pt x="41" y="51"/>
                    <a:pt x="40" y="48"/>
                    <a:pt x="37" y="47"/>
                  </a:cubicBezTo>
                  <a:cubicBezTo>
                    <a:pt x="36" y="46"/>
                    <a:pt x="34" y="45"/>
                    <a:pt x="31" y="44"/>
                  </a:cubicBezTo>
                  <a:cubicBezTo>
                    <a:pt x="31" y="63"/>
                    <a:pt x="31" y="63"/>
                    <a:pt x="31" y="63"/>
                  </a:cubicBezTo>
                  <a:close/>
                  <a:moveTo>
                    <a:pt x="26" y="15"/>
                  </a:moveTo>
                  <a:cubicBezTo>
                    <a:pt x="25" y="15"/>
                    <a:pt x="25" y="15"/>
                    <a:pt x="24" y="15"/>
                  </a:cubicBezTo>
                  <a:cubicBezTo>
                    <a:pt x="23" y="15"/>
                    <a:pt x="22" y="15"/>
                    <a:pt x="22" y="15"/>
                  </a:cubicBezTo>
                  <a:cubicBezTo>
                    <a:pt x="22" y="33"/>
                    <a:pt x="22" y="33"/>
                    <a:pt x="22" y="33"/>
                  </a:cubicBezTo>
                  <a:cubicBezTo>
                    <a:pt x="23" y="33"/>
                    <a:pt x="24" y="34"/>
                    <a:pt x="25" y="34"/>
                  </a:cubicBezTo>
                  <a:cubicBezTo>
                    <a:pt x="25" y="34"/>
                    <a:pt x="25" y="34"/>
                    <a:pt x="26" y="34"/>
                  </a:cubicBezTo>
                  <a:cubicBezTo>
                    <a:pt x="26" y="15"/>
                    <a:pt x="26" y="15"/>
                    <a:pt x="26" y="15"/>
                  </a:cubicBezTo>
                  <a:close/>
                  <a:moveTo>
                    <a:pt x="16" y="16"/>
                  </a:moveTo>
                  <a:cubicBezTo>
                    <a:pt x="12" y="17"/>
                    <a:pt x="10" y="20"/>
                    <a:pt x="10" y="24"/>
                  </a:cubicBezTo>
                  <a:cubicBezTo>
                    <a:pt x="10" y="27"/>
                    <a:pt x="11" y="28"/>
                    <a:pt x="13" y="30"/>
                  </a:cubicBezTo>
                  <a:cubicBezTo>
                    <a:pt x="14" y="30"/>
                    <a:pt x="15" y="31"/>
                    <a:pt x="16" y="31"/>
                  </a:cubicBezTo>
                  <a:cubicBezTo>
                    <a:pt x="16" y="16"/>
                    <a:pt x="16" y="16"/>
                    <a:pt x="1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8" name="组合 37"/>
          <p:cNvGrpSpPr/>
          <p:nvPr userDrawn="1"/>
        </p:nvGrpSpPr>
        <p:grpSpPr>
          <a:xfrm>
            <a:off x="9779919" y="106281"/>
            <a:ext cx="712904" cy="712905"/>
            <a:chOff x="10073032" y="165921"/>
            <a:chExt cx="712904" cy="712905"/>
          </a:xfrm>
        </p:grpSpPr>
        <p:sp>
          <p:nvSpPr>
            <p:cNvPr id="21" name="Oval 21"/>
            <p:cNvSpPr>
              <a:spLocks noChangeArrowheads="1"/>
            </p:cNvSpPr>
            <p:nvPr userDrawn="1"/>
          </p:nvSpPr>
          <p:spPr bwMode="auto">
            <a:xfrm>
              <a:off x="10073032" y="165921"/>
              <a:ext cx="712904" cy="712905"/>
            </a:xfrm>
            <a:prstGeom prst="ellipse">
              <a:avLst/>
            </a:prstGeom>
            <a:solidFill>
              <a:srgbClr val="3A98BC"/>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02"/>
            <p:cNvSpPr>
              <a:spLocks/>
            </p:cNvSpPr>
            <p:nvPr userDrawn="1"/>
          </p:nvSpPr>
          <p:spPr bwMode="auto">
            <a:xfrm>
              <a:off x="10250565" y="312941"/>
              <a:ext cx="533522" cy="565885"/>
            </a:xfrm>
            <a:custGeom>
              <a:avLst/>
              <a:gdLst>
                <a:gd name="T0" fmla="*/ 137 w 265"/>
                <a:gd name="T1" fmla="*/ 0 h 281"/>
                <a:gd name="T2" fmla="*/ 265 w 265"/>
                <a:gd name="T3" fmla="*/ 128 h 281"/>
                <a:gd name="T4" fmla="*/ 89 w 265"/>
                <a:gd name="T5" fmla="*/ 281 h 281"/>
                <a:gd name="T6" fmla="*/ 39 w 265"/>
                <a:gd name="T7" fmla="*/ 274 h 281"/>
                <a:gd name="T8" fmla="*/ 0 w 265"/>
                <a:gd name="T9" fmla="*/ 235 h 281"/>
                <a:gd name="T10" fmla="*/ 83 w 265"/>
                <a:gd name="T11" fmla="*/ 164 h 281"/>
                <a:gd name="T12" fmla="*/ 75 w 265"/>
                <a:gd name="T13" fmla="*/ 42 h 281"/>
                <a:gd name="T14" fmla="*/ 137 w 265"/>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81">
                  <a:moveTo>
                    <a:pt x="137" y="0"/>
                  </a:moveTo>
                  <a:cubicBezTo>
                    <a:pt x="265" y="128"/>
                    <a:pt x="265" y="128"/>
                    <a:pt x="265" y="128"/>
                  </a:cubicBezTo>
                  <a:cubicBezTo>
                    <a:pt x="253" y="214"/>
                    <a:pt x="179" y="281"/>
                    <a:pt x="89" y="281"/>
                  </a:cubicBezTo>
                  <a:cubicBezTo>
                    <a:pt x="72" y="281"/>
                    <a:pt x="55" y="279"/>
                    <a:pt x="39" y="274"/>
                  </a:cubicBezTo>
                  <a:cubicBezTo>
                    <a:pt x="0" y="235"/>
                    <a:pt x="0" y="235"/>
                    <a:pt x="0" y="235"/>
                  </a:cubicBezTo>
                  <a:cubicBezTo>
                    <a:pt x="83" y="164"/>
                    <a:pt x="83" y="164"/>
                    <a:pt x="83" y="164"/>
                  </a:cubicBezTo>
                  <a:cubicBezTo>
                    <a:pt x="75" y="42"/>
                    <a:pt x="75" y="42"/>
                    <a:pt x="75" y="42"/>
                  </a:cubicBezTo>
                  <a:cubicBezTo>
                    <a:pt x="137" y="0"/>
                    <a:pt x="137" y="0"/>
                    <a:pt x="137" y="0"/>
                  </a:cubicBezTo>
                  <a:close/>
                </a:path>
              </a:pathLst>
            </a:custGeom>
            <a:solidFill>
              <a:srgbClr val="2A6F8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03"/>
            <p:cNvSpPr>
              <a:spLocks/>
            </p:cNvSpPr>
            <p:nvPr userDrawn="1"/>
          </p:nvSpPr>
          <p:spPr bwMode="auto">
            <a:xfrm>
              <a:off x="10235770" y="568144"/>
              <a:ext cx="387428" cy="218217"/>
            </a:xfrm>
            <a:custGeom>
              <a:avLst/>
              <a:gdLst>
                <a:gd name="T0" fmla="*/ 7 w 192"/>
                <a:gd name="T1" fmla="*/ 108 h 108"/>
                <a:gd name="T2" fmla="*/ 77 w 192"/>
                <a:gd name="T3" fmla="*/ 29 h 108"/>
                <a:gd name="T4" fmla="*/ 77 w 192"/>
                <a:gd name="T5" fmla="*/ 0 h 108"/>
                <a:gd name="T6" fmla="*/ 96 w 192"/>
                <a:gd name="T7" fmla="*/ 0 h 108"/>
                <a:gd name="T8" fmla="*/ 97 w 192"/>
                <a:gd name="T9" fmla="*/ 0 h 108"/>
                <a:gd name="T10" fmla="*/ 116 w 192"/>
                <a:gd name="T11" fmla="*/ 0 h 108"/>
                <a:gd name="T12" fmla="*/ 116 w 192"/>
                <a:gd name="T13" fmla="*/ 29 h 108"/>
                <a:gd name="T14" fmla="*/ 186 w 192"/>
                <a:gd name="T15" fmla="*/ 108 h 108"/>
                <a:gd name="T16" fmla="*/ 7 w 192"/>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08">
                  <a:moveTo>
                    <a:pt x="7" y="108"/>
                  </a:moveTo>
                  <a:cubicBezTo>
                    <a:pt x="7" y="72"/>
                    <a:pt x="0" y="35"/>
                    <a:pt x="77" y="29"/>
                  </a:cubicBezTo>
                  <a:cubicBezTo>
                    <a:pt x="77" y="26"/>
                    <a:pt x="77" y="3"/>
                    <a:pt x="77" y="0"/>
                  </a:cubicBezTo>
                  <a:cubicBezTo>
                    <a:pt x="96" y="0"/>
                    <a:pt x="96" y="0"/>
                    <a:pt x="96" y="0"/>
                  </a:cubicBezTo>
                  <a:cubicBezTo>
                    <a:pt x="97" y="0"/>
                    <a:pt x="97" y="0"/>
                    <a:pt x="97" y="0"/>
                  </a:cubicBezTo>
                  <a:cubicBezTo>
                    <a:pt x="116" y="0"/>
                    <a:pt x="116" y="0"/>
                    <a:pt x="116" y="0"/>
                  </a:cubicBezTo>
                  <a:cubicBezTo>
                    <a:pt x="116" y="3"/>
                    <a:pt x="116" y="26"/>
                    <a:pt x="116" y="29"/>
                  </a:cubicBezTo>
                  <a:cubicBezTo>
                    <a:pt x="192" y="35"/>
                    <a:pt x="185" y="72"/>
                    <a:pt x="186" y="108"/>
                  </a:cubicBezTo>
                  <a:cubicBezTo>
                    <a:pt x="7" y="108"/>
                    <a:pt x="7" y="108"/>
                    <a:pt x="7" y="108"/>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04"/>
            <p:cNvSpPr>
              <a:spLocks/>
            </p:cNvSpPr>
            <p:nvPr userDrawn="1"/>
          </p:nvSpPr>
          <p:spPr bwMode="auto">
            <a:xfrm>
              <a:off x="10389262" y="569993"/>
              <a:ext cx="80444" cy="32363"/>
            </a:xfrm>
            <a:custGeom>
              <a:avLst/>
              <a:gdLst>
                <a:gd name="T0" fmla="*/ 40 w 40"/>
                <a:gd name="T1" fmla="*/ 0 h 16"/>
                <a:gd name="T2" fmla="*/ 0 w 40"/>
                <a:gd name="T3" fmla="*/ 0 h 16"/>
                <a:gd name="T4" fmla="*/ 40 w 40"/>
                <a:gd name="T5" fmla="*/ 0 h 16"/>
              </a:gdLst>
              <a:ahLst/>
              <a:cxnLst>
                <a:cxn ang="0">
                  <a:pos x="T0" y="T1"/>
                </a:cxn>
                <a:cxn ang="0">
                  <a:pos x="T2" y="T3"/>
                </a:cxn>
                <a:cxn ang="0">
                  <a:pos x="T4" y="T5"/>
                </a:cxn>
              </a:cxnLst>
              <a:rect l="0" t="0" r="r" b="b"/>
              <a:pathLst>
                <a:path w="40" h="16">
                  <a:moveTo>
                    <a:pt x="40" y="0"/>
                  </a:moveTo>
                  <a:cubicBezTo>
                    <a:pt x="0" y="0"/>
                    <a:pt x="0" y="0"/>
                    <a:pt x="0" y="0"/>
                  </a:cubicBezTo>
                  <a:cubicBezTo>
                    <a:pt x="5" y="16"/>
                    <a:pt x="36" y="16"/>
                    <a:pt x="40" y="0"/>
                  </a:cubicBezTo>
                  <a:close/>
                </a:path>
              </a:pathLst>
            </a:custGeom>
            <a:solidFill>
              <a:srgbClr val="7B4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6"/>
            <p:cNvSpPr>
              <a:spLocks/>
            </p:cNvSpPr>
            <p:nvPr userDrawn="1"/>
          </p:nvSpPr>
          <p:spPr bwMode="auto">
            <a:xfrm>
              <a:off x="10304194" y="290749"/>
              <a:ext cx="250580" cy="292189"/>
            </a:xfrm>
            <a:custGeom>
              <a:avLst/>
              <a:gdLst>
                <a:gd name="T0" fmla="*/ 7 w 124"/>
                <a:gd name="T1" fmla="*/ 69 h 145"/>
                <a:gd name="T2" fmla="*/ 13 w 124"/>
                <a:gd name="T3" fmla="*/ 108 h 145"/>
                <a:gd name="T4" fmla="*/ 62 w 124"/>
                <a:gd name="T5" fmla="*/ 145 h 145"/>
                <a:gd name="T6" fmla="*/ 112 w 124"/>
                <a:gd name="T7" fmla="*/ 108 h 145"/>
                <a:gd name="T8" fmla="*/ 117 w 124"/>
                <a:gd name="T9" fmla="*/ 69 h 145"/>
                <a:gd name="T10" fmla="*/ 62 w 124"/>
                <a:gd name="T11" fmla="*/ 0 h 145"/>
                <a:gd name="T12" fmla="*/ 7 w 124"/>
                <a:gd name="T13" fmla="*/ 69 h 145"/>
              </a:gdLst>
              <a:ahLst/>
              <a:cxnLst>
                <a:cxn ang="0">
                  <a:pos x="T0" y="T1"/>
                </a:cxn>
                <a:cxn ang="0">
                  <a:pos x="T2" y="T3"/>
                </a:cxn>
                <a:cxn ang="0">
                  <a:pos x="T4" y="T5"/>
                </a:cxn>
                <a:cxn ang="0">
                  <a:pos x="T6" y="T7"/>
                </a:cxn>
                <a:cxn ang="0">
                  <a:pos x="T8" y="T9"/>
                </a:cxn>
                <a:cxn ang="0">
                  <a:pos x="T10" y="T11"/>
                </a:cxn>
                <a:cxn ang="0">
                  <a:pos x="T12" y="T13"/>
                </a:cxn>
              </a:cxnLst>
              <a:rect l="0" t="0" r="r" b="b"/>
              <a:pathLst>
                <a:path w="124" h="145">
                  <a:moveTo>
                    <a:pt x="7" y="69"/>
                  </a:moveTo>
                  <a:cubicBezTo>
                    <a:pt x="0" y="68"/>
                    <a:pt x="1" y="108"/>
                    <a:pt x="13" y="108"/>
                  </a:cubicBezTo>
                  <a:cubicBezTo>
                    <a:pt x="22" y="128"/>
                    <a:pt x="38" y="145"/>
                    <a:pt x="62" y="145"/>
                  </a:cubicBezTo>
                  <a:cubicBezTo>
                    <a:pt x="86" y="145"/>
                    <a:pt x="103" y="128"/>
                    <a:pt x="112" y="108"/>
                  </a:cubicBezTo>
                  <a:cubicBezTo>
                    <a:pt x="122" y="108"/>
                    <a:pt x="124" y="68"/>
                    <a:pt x="117" y="69"/>
                  </a:cubicBezTo>
                  <a:cubicBezTo>
                    <a:pt x="120" y="26"/>
                    <a:pt x="118" y="0"/>
                    <a:pt x="62" y="0"/>
                  </a:cubicBezTo>
                  <a:cubicBezTo>
                    <a:pt x="7" y="0"/>
                    <a:pt x="4" y="25"/>
                    <a:pt x="7" y="69"/>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07"/>
            <p:cNvSpPr>
              <a:spLocks/>
            </p:cNvSpPr>
            <p:nvPr userDrawn="1"/>
          </p:nvSpPr>
          <p:spPr bwMode="auto">
            <a:xfrm>
              <a:off x="10235770" y="626396"/>
              <a:ext cx="387428" cy="159965"/>
            </a:xfrm>
            <a:custGeom>
              <a:avLst/>
              <a:gdLst>
                <a:gd name="T0" fmla="*/ 7 w 192"/>
                <a:gd name="T1" fmla="*/ 79 h 79"/>
                <a:gd name="T2" fmla="*/ 77 w 192"/>
                <a:gd name="T3" fmla="*/ 0 h 79"/>
                <a:gd name="T4" fmla="*/ 116 w 192"/>
                <a:gd name="T5" fmla="*/ 0 h 79"/>
                <a:gd name="T6" fmla="*/ 186 w 192"/>
                <a:gd name="T7" fmla="*/ 79 h 79"/>
                <a:gd name="T8" fmla="*/ 7 w 192"/>
                <a:gd name="T9" fmla="*/ 79 h 79"/>
              </a:gdLst>
              <a:ahLst/>
              <a:cxnLst>
                <a:cxn ang="0">
                  <a:pos x="T0" y="T1"/>
                </a:cxn>
                <a:cxn ang="0">
                  <a:pos x="T2" y="T3"/>
                </a:cxn>
                <a:cxn ang="0">
                  <a:pos x="T4" y="T5"/>
                </a:cxn>
                <a:cxn ang="0">
                  <a:pos x="T6" y="T7"/>
                </a:cxn>
                <a:cxn ang="0">
                  <a:pos x="T8" y="T9"/>
                </a:cxn>
              </a:cxnLst>
              <a:rect l="0" t="0" r="r" b="b"/>
              <a:pathLst>
                <a:path w="192" h="79">
                  <a:moveTo>
                    <a:pt x="7" y="79"/>
                  </a:moveTo>
                  <a:cubicBezTo>
                    <a:pt x="7" y="43"/>
                    <a:pt x="0" y="6"/>
                    <a:pt x="77" y="0"/>
                  </a:cubicBezTo>
                  <a:cubicBezTo>
                    <a:pt x="89" y="7"/>
                    <a:pt x="102" y="7"/>
                    <a:pt x="116" y="0"/>
                  </a:cubicBezTo>
                  <a:cubicBezTo>
                    <a:pt x="192" y="6"/>
                    <a:pt x="185" y="43"/>
                    <a:pt x="186" y="79"/>
                  </a:cubicBezTo>
                  <a:cubicBezTo>
                    <a:pt x="7" y="79"/>
                    <a:pt x="7" y="79"/>
                    <a:pt x="7"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08"/>
            <p:cNvSpPr>
              <a:spLocks/>
            </p:cNvSpPr>
            <p:nvPr userDrawn="1"/>
          </p:nvSpPr>
          <p:spPr bwMode="auto">
            <a:xfrm>
              <a:off x="10302345" y="253763"/>
              <a:ext cx="282018" cy="206197"/>
            </a:xfrm>
            <a:custGeom>
              <a:avLst/>
              <a:gdLst>
                <a:gd name="T0" fmla="*/ 108 w 140"/>
                <a:gd name="T1" fmla="*/ 102 h 102"/>
                <a:gd name="T2" fmla="*/ 118 w 140"/>
                <a:gd name="T3" fmla="*/ 87 h 102"/>
                <a:gd name="T4" fmla="*/ 28 w 140"/>
                <a:gd name="T5" fmla="*/ 23 h 102"/>
                <a:gd name="T6" fmla="*/ 8 w 140"/>
                <a:gd name="T7" fmla="*/ 87 h 102"/>
                <a:gd name="T8" fmla="*/ 19 w 140"/>
                <a:gd name="T9" fmla="*/ 102 h 102"/>
                <a:gd name="T10" fmla="*/ 28 w 140"/>
                <a:gd name="T11" fmla="*/ 54 h 102"/>
                <a:gd name="T12" fmla="*/ 53 w 140"/>
                <a:gd name="T13" fmla="*/ 64 h 102"/>
                <a:gd name="T14" fmla="*/ 85 w 140"/>
                <a:gd name="T15" fmla="*/ 68 h 102"/>
                <a:gd name="T16" fmla="*/ 108 w 140"/>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02">
                  <a:moveTo>
                    <a:pt x="108" y="102"/>
                  </a:moveTo>
                  <a:cubicBezTo>
                    <a:pt x="108" y="93"/>
                    <a:pt x="109" y="87"/>
                    <a:pt x="118" y="87"/>
                  </a:cubicBezTo>
                  <a:cubicBezTo>
                    <a:pt x="140" y="6"/>
                    <a:pt x="57" y="0"/>
                    <a:pt x="28" y="23"/>
                  </a:cubicBezTo>
                  <a:cubicBezTo>
                    <a:pt x="2" y="26"/>
                    <a:pt x="0" y="57"/>
                    <a:pt x="8" y="87"/>
                  </a:cubicBezTo>
                  <a:cubicBezTo>
                    <a:pt x="17" y="87"/>
                    <a:pt x="19" y="93"/>
                    <a:pt x="19" y="102"/>
                  </a:cubicBezTo>
                  <a:cubicBezTo>
                    <a:pt x="21" y="84"/>
                    <a:pt x="20" y="65"/>
                    <a:pt x="28" y="54"/>
                  </a:cubicBezTo>
                  <a:cubicBezTo>
                    <a:pt x="36" y="58"/>
                    <a:pt x="44" y="63"/>
                    <a:pt x="53" y="64"/>
                  </a:cubicBezTo>
                  <a:cubicBezTo>
                    <a:pt x="70" y="67"/>
                    <a:pt x="79" y="64"/>
                    <a:pt x="85" y="68"/>
                  </a:cubicBezTo>
                  <a:cubicBezTo>
                    <a:pt x="100" y="77"/>
                    <a:pt x="105" y="83"/>
                    <a:pt x="108" y="1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9"/>
            <p:cNvSpPr>
              <a:spLocks/>
            </p:cNvSpPr>
            <p:nvPr userDrawn="1"/>
          </p:nvSpPr>
          <p:spPr bwMode="auto">
            <a:xfrm>
              <a:off x="10404981" y="643040"/>
              <a:ext cx="49006" cy="143321"/>
            </a:xfrm>
            <a:custGeom>
              <a:avLst/>
              <a:gdLst>
                <a:gd name="T0" fmla="*/ 0 w 53"/>
                <a:gd name="T1" fmla="*/ 28 h 155"/>
                <a:gd name="T2" fmla="*/ 16 w 53"/>
                <a:gd name="T3" fmla="*/ 61 h 155"/>
                <a:gd name="T4" fmla="*/ 9 w 53"/>
                <a:gd name="T5" fmla="*/ 155 h 155"/>
                <a:gd name="T6" fmla="*/ 46 w 53"/>
                <a:gd name="T7" fmla="*/ 155 h 155"/>
                <a:gd name="T8" fmla="*/ 37 w 53"/>
                <a:gd name="T9" fmla="*/ 61 h 155"/>
                <a:gd name="T10" fmla="*/ 53 w 53"/>
                <a:gd name="T11" fmla="*/ 28 h 155"/>
                <a:gd name="T12" fmla="*/ 26 w 53"/>
                <a:gd name="T13" fmla="*/ 0 h 155"/>
                <a:gd name="T14" fmla="*/ 0 w 53"/>
                <a:gd name="T15" fmla="*/ 28 h 155"/>
                <a:gd name="T16" fmla="*/ 0 w 53"/>
                <a:gd name="T17" fmla="*/ 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55">
                  <a:moveTo>
                    <a:pt x="0" y="28"/>
                  </a:moveTo>
                  <a:lnTo>
                    <a:pt x="16" y="61"/>
                  </a:lnTo>
                  <a:lnTo>
                    <a:pt x="9" y="155"/>
                  </a:lnTo>
                  <a:lnTo>
                    <a:pt x="46" y="155"/>
                  </a:lnTo>
                  <a:lnTo>
                    <a:pt x="37" y="61"/>
                  </a:lnTo>
                  <a:lnTo>
                    <a:pt x="53" y="28"/>
                  </a:lnTo>
                  <a:lnTo>
                    <a:pt x="26" y="0"/>
                  </a:lnTo>
                  <a:lnTo>
                    <a:pt x="0" y="28"/>
                  </a:lnTo>
                  <a:lnTo>
                    <a:pt x="0" y="28"/>
                  </a:lnTo>
                  <a:close/>
                </a:path>
              </a:pathLst>
            </a:custGeom>
            <a:solidFill>
              <a:srgbClr val="C44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0"/>
            <p:cNvSpPr>
              <a:spLocks/>
            </p:cNvSpPr>
            <p:nvPr userDrawn="1"/>
          </p:nvSpPr>
          <p:spPr bwMode="auto">
            <a:xfrm>
              <a:off x="10544603" y="422974"/>
              <a:ext cx="49931" cy="93390"/>
            </a:xfrm>
            <a:custGeom>
              <a:avLst/>
              <a:gdLst>
                <a:gd name="T0" fmla="*/ 8 w 25"/>
                <a:gd name="T1" fmla="*/ 0 h 46"/>
                <a:gd name="T2" fmla="*/ 5 w 25"/>
                <a:gd name="T3" fmla="*/ 0 h 46"/>
                <a:gd name="T4" fmla="*/ 0 w 25"/>
                <a:gd name="T5" fmla="*/ 44 h 46"/>
                <a:gd name="T6" fmla="*/ 2 w 25"/>
                <a:gd name="T7" fmla="*/ 45 h 46"/>
                <a:gd name="T8" fmla="*/ 23 w 25"/>
                <a:gd name="T9" fmla="*/ 25 h 46"/>
                <a:gd name="T10" fmla="*/ 8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8" y="0"/>
                  </a:moveTo>
                  <a:cubicBezTo>
                    <a:pt x="7" y="0"/>
                    <a:pt x="6" y="0"/>
                    <a:pt x="5" y="0"/>
                  </a:cubicBezTo>
                  <a:cubicBezTo>
                    <a:pt x="0" y="44"/>
                    <a:pt x="0" y="44"/>
                    <a:pt x="0" y="44"/>
                  </a:cubicBezTo>
                  <a:cubicBezTo>
                    <a:pt x="0" y="45"/>
                    <a:pt x="1" y="45"/>
                    <a:pt x="2" y="45"/>
                  </a:cubicBezTo>
                  <a:cubicBezTo>
                    <a:pt x="12" y="46"/>
                    <a:pt x="22" y="37"/>
                    <a:pt x="23" y="25"/>
                  </a:cubicBezTo>
                  <a:cubicBezTo>
                    <a:pt x="25" y="12"/>
                    <a:pt x="18" y="2"/>
                    <a:pt x="8"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1"/>
            <p:cNvSpPr>
              <a:spLocks/>
            </p:cNvSpPr>
            <p:nvPr userDrawn="1"/>
          </p:nvSpPr>
          <p:spPr bwMode="auto">
            <a:xfrm>
              <a:off x="10505768" y="403556"/>
              <a:ext cx="54554" cy="124828"/>
            </a:xfrm>
            <a:custGeom>
              <a:avLst/>
              <a:gdLst>
                <a:gd name="T0" fmla="*/ 20 w 27"/>
                <a:gd name="T1" fmla="*/ 1 h 62"/>
                <a:gd name="T2" fmla="*/ 15 w 27"/>
                <a:gd name="T3" fmla="*/ 1 h 62"/>
                <a:gd name="T4" fmla="*/ 7 w 27"/>
                <a:gd name="T5" fmla="*/ 7 h 62"/>
                <a:gd name="T6" fmla="*/ 1 w 27"/>
                <a:gd name="T7" fmla="*/ 53 h 62"/>
                <a:gd name="T8" fmla="*/ 7 w 27"/>
                <a:gd name="T9" fmla="*/ 61 h 62"/>
                <a:gd name="T10" fmla="*/ 12 w 27"/>
                <a:gd name="T11" fmla="*/ 62 h 62"/>
                <a:gd name="T12" fmla="*/ 21 w 27"/>
                <a:gd name="T13" fmla="*/ 56 h 62"/>
                <a:gd name="T14" fmla="*/ 27 w 27"/>
                <a:gd name="T15" fmla="*/ 10 h 62"/>
                <a:gd name="T16" fmla="*/ 20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20" y="1"/>
                  </a:moveTo>
                  <a:cubicBezTo>
                    <a:pt x="15" y="1"/>
                    <a:pt x="15" y="1"/>
                    <a:pt x="15" y="1"/>
                  </a:cubicBezTo>
                  <a:cubicBezTo>
                    <a:pt x="11" y="0"/>
                    <a:pt x="7" y="3"/>
                    <a:pt x="7" y="7"/>
                  </a:cubicBezTo>
                  <a:cubicBezTo>
                    <a:pt x="1" y="53"/>
                    <a:pt x="1" y="53"/>
                    <a:pt x="1" y="53"/>
                  </a:cubicBezTo>
                  <a:cubicBezTo>
                    <a:pt x="0" y="57"/>
                    <a:pt x="3" y="61"/>
                    <a:pt x="7" y="61"/>
                  </a:cubicBezTo>
                  <a:cubicBezTo>
                    <a:pt x="12" y="62"/>
                    <a:pt x="12" y="62"/>
                    <a:pt x="12" y="62"/>
                  </a:cubicBezTo>
                  <a:cubicBezTo>
                    <a:pt x="16" y="62"/>
                    <a:pt x="20" y="60"/>
                    <a:pt x="21" y="56"/>
                  </a:cubicBezTo>
                  <a:cubicBezTo>
                    <a:pt x="27" y="10"/>
                    <a:pt x="27" y="10"/>
                    <a:pt x="27" y="10"/>
                  </a:cubicBezTo>
                  <a:cubicBezTo>
                    <a:pt x="27" y="6"/>
                    <a:pt x="24" y="2"/>
                    <a:pt x="20"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2"/>
            <p:cNvSpPr>
              <a:spLocks/>
            </p:cNvSpPr>
            <p:nvPr userDrawn="1"/>
          </p:nvSpPr>
          <p:spPr bwMode="auto">
            <a:xfrm>
              <a:off x="10271831" y="212153"/>
              <a:ext cx="312531" cy="247806"/>
            </a:xfrm>
            <a:custGeom>
              <a:avLst/>
              <a:gdLst>
                <a:gd name="T0" fmla="*/ 152 w 155"/>
                <a:gd name="T1" fmla="*/ 94 h 123"/>
                <a:gd name="T2" fmla="*/ 152 w 155"/>
                <a:gd name="T3" fmla="*/ 94 h 123"/>
                <a:gd name="T4" fmla="*/ 3 w 155"/>
                <a:gd name="T5" fmla="*/ 94 h 123"/>
                <a:gd name="T6" fmla="*/ 3 w 155"/>
                <a:gd name="T7" fmla="*/ 94 h 123"/>
                <a:gd name="T8" fmla="*/ 1 w 155"/>
                <a:gd name="T9" fmla="*/ 96 h 123"/>
                <a:gd name="T10" fmla="*/ 4 w 155"/>
                <a:gd name="T11" fmla="*/ 121 h 123"/>
                <a:gd name="T12" fmla="*/ 7 w 155"/>
                <a:gd name="T13" fmla="*/ 123 h 123"/>
                <a:gd name="T14" fmla="*/ 11 w 155"/>
                <a:gd name="T15" fmla="*/ 122 h 123"/>
                <a:gd name="T16" fmla="*/ 13 w 155"/>
                <a:gd name="T17" fmla="*/ 119 h 123"/>
                <a:gd name="T18" fmla="*/ 10 w 155"/>
                <a:gd name="T19" fmla="*/ 95 h 123"/>
                <a:gd name="T20" fmla="*/ 8 w 155"/>
                <a:gd name="T21" fmla="*/ 93 h 123"/>
                <a:gd name="T22" fmla="*/ 147 w 155"/>
                <a:gd name="T23" fmla="*/ 93 h 123"/>
                <a:gd name="T24" fmla="*/ 145 w 155"/>
                <a:gd name="T25" fmla="*/ 95 h 123"/>
                <a:gd name="T26" fmla="*/ 142 w 155"/>
                <a:gd name="T27" fmla="*/ 119 h 123"/>
                <a:gd name="T28" fmla="*/ 144 w 155"/>
                <a:gd name="T29" fmla="*/ 122 h 123"/>
                <a:gd name="T30" fmla="*/ 149 w 155"/>
                <a:gd name="T31" fmla="*/ 123 h 123"/>
                <a:gd name="T32" fmla="*/ 151 w 155"/>
                <a:gd name="T33" fmla="*/ 121 h 123"/>
                <a:gd name="T34" fmla="*/ 154 w 155"/>
                <a:gd name="T35" fmla="*/ 96 h 123"/>
                <a:gd name="T36" fmla="*/ 152 w 155"/>
                <a:gd name="T37" fmla="*/ 9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23">
                  <a:moveTo>
                    <a:pt x="152" y="94"/>
                  </a:moveTo>
                  <a:cubicBezTo>
                    <a:pt x="152" y="94"/>
                    <a:pt x="152" y="94"/>
                    <a:pt x="152" y="94"/>
                  </a:cubicBezTo>
                  <a:cubicBezTo>
                    <a:pt x="150" y="1"/>
                    <a:pt x="3" y="0"/>
                    <a:pt x="3" y="94"/>
                  </a:cubicBezTo>
                  <a:cubicBezTo>
                    <a:pt x="3" y="94"/>
                    <a:pt x="3" y="94"/>
                    <a:pt x="3" y="94"/>
                  </a:cubicBezTo>
                  <a:cubicBezTo>
                    <a:pt x="1" y="94"/>
                    <a:pt x="0" y="95"/>
                    <a:pt x="1" y="96"/>
                  </a:cubicBezTo>
                  <a:cubicBezTo>
                    <a:pt x="4" y="121"/>
                    <a:pt x="4" y="121"/>
                    <a:pt x="4" y="121"/>
                  </a:cubicBezTo>
                  <a:cubicBezTo>
                    <a:pt x="4" y="122"/>
                    <a:pt x="5" y="123"/>
                    <a:pt x="7" y="123"/>
                  </a:cubicBezTo>
                  <a:cubicBezTo>
                    <a:pt x="11" y="122"/>
                    <a:pt x="11" y="122"/>
                    <a:pt x="11" y="122"/>
                  </a:cubicBezTo>
                  <a:cubicBezTo>
                    <a:pt x="12" y="122"/>
                    <a:pt x="13" y="121"/>
                    <a:pt x="13" y="119"/>
                  </a:cubicBezTo>
                  <a:cubicBezTo>
                    <a:pt x="10" y="95"/>
                    <a:pt x="10" y="95"/>
                    <a:pt x="10" y="95"/>
                  </a:cubicBezTo>
                  <a:cubicBezTo>
                    <a:pt x="10" y="94"/>
                    <a:pt x="9" y="93"/>
                    <a:pt x="8" y="93"/>
                  </a:cubicBezTo>
                  <a:cubicBezTo>
                    <a:pt x="8" y="5"/>
                    <a:pt x="147" y="6"/>
                    <a:pt x="147" y="93"/>
                  </a:cubicBezTo>
                  <a:cubicBezTo>
                    <a:pt x="146" y="93"/>
                    <a:pt x="145" y="94"/>
                    <a:pt x="145" y="95"/>
                  </a:cubicBezTo>
                  <a:cubicBezTo>
                    <a:pt x="142" y="119"/>
                    <a:pt x="142" y="119"/>
                    <a:pt x="142" y="119"/>
                  </a:cubicBezTo>
                  <a:cubicBezTo>
                    <a:pt x="142" y="121"/>
                    <a:pt x="143" y="122"/>
                    <a:pt x="144" y="122"/>
                  </a:cubicBezTo>
                  <a:cubicBezTo>
                    <a:pt x="149" y="123"/>
                    <a:pt x="149" y="123"/>
                    <a:pt x="149" y="123"/>
                  </a:cubicBezTo>
                  <a:cubicBezTo>
                    <a:pt x="150" y="123"/>
                    <a:pt x="151" y="122"/>
                    <a:pt x="151" y="121"/>
                  </a:cubicBezTo>
                  <a:cubicBezTo>
                    <a:pt x="154" y="96"/>
                    <a:pt x="154" y="96"/>
                    <a:pt x="154" y="96"/>
                  </a:cubicBezTo>
                  <a:cubicBezTo>
                    <a:pt x="155" y="95"/>
                    <a:pt x="154" y="94"/>
                    <a:pt x="152" y="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3"/>
            <p:cNvSpPr>
              <a:spLocks/>
            </p:cNvSpPr>
            <p:nvPr userDrawn="1"/>
          </p:nvSpPr>
          <p:spPr bwMode="auto">
            <a:xfrm>
              <a:off x="10264434" y="422974"/>
              <a:ext cx="49931" cy="93390"/>
            </a:xfrm>
            <a:custGeom>
              <a:avLst/>
              <a:gdLst>
                <a:gd name="T0" fmla="*/ 17 w 25"/>
                <a:gd name="T1" fmla="*/ 0 h 46"/>
                <a:gd name="T2" fmla="*/ 20 w 25"/>
                <a:gd name="T3" fmla="*/ 0 h 46"/>
                <a:gd name="T4" fmla="*/ 25 w 25"/>
                <a:gd name="T5" fmla="*/ 44 h 46"/>
                <a:gd name="T6" fmla="*/ 23 w 25"/>
                <a:gd name="T7" fmla="*/ 45 h 46"/>
                <a:gd name="T8" fmla="*/ 2 w 25"/>
                <a:gd name="T9" fmla="*/ 25 h 46"/>
                <a:gd name="T10" fmla="*/ 17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17" y="0"/>
                  </a:moveTo>
                  <a:cubicBezTo>
                    <a:pt x="18" y="0"/>
                    <a:pt x="19" y="0"/>
                    <a:pt x="20" y="0"/>
                  </a:cubicBezTo>
                  <a:cubicBezTo>
                    <a:pt x="25" y="44"/>
                    <a:pt x="25" y="44"/>
                    <a:pt x="25" y="44"/>
                  </a:cubicBezTo>
                  <a:cubicBezTo>
                    <a:pt x="25" y="45"/>
                    <a:pt x="24" y="45"/>
                    <a:pt x="23" y="45"/>
                  </a:cubicBezTo>
                  <a:cubicBezTo>
                    <a:pt x="13" y="46"/>
                    <a:pt x="3" y="37"/>
                    <a:pt x="2" y="25"/>
                  </a:cubicBezTo>
                  <a:cubicBezTo>
                    <a:pt x="0" y="12"/>
                    <a:pt x="7" y="2"/>
                    <a:pt x="17"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4"/>
            <p:cNvSpPr>
              <a:spLocks/>
            </p:cNvSpPr>
            <p:nvPr userDrawn="1"/>
          </p:nvSpPr>
          <p:spPr bwMode="auto">
            <a:xfrm>
              <a:off x="10298646" y="403556"/>
              <a:ext cx="54554" cy="124828"/>
            </a:xfrm>
            <a:custGeom>
              <a:avLst/>
              <a:gdLst>
                <a:gd name="T0" fmla="*/ 7 w 27"/>
                <a:gd name="T1" fmla="*/ 1 h 62"/>
                <a:gd name="T2" fmla="*/ 12 w 27"/>
                <a:gd name="T3" fmla="*/ 1 h 62"/>
                <a:gd name="T4" fmla="*/ 20 w 27"/>
                <a:gd name="T5" fmla="*/ 7 h 62"/>
                <a:gd name="T6" fmla="*/ 26 w 27"/>
                <a:gd name="T7" fmla="*/ 53 h 62"/>
                <a:gd name="T8" fmla="*/ 20 w 27"/>
                <a:gd name="T9" fmla="*/ 61 h 62"/>
                <a:gd name="T10" fmla="*/ 15 w 27"/>
                <a:gd name="T11" fmla="*/ 62 h 62"/>
                <a:gd name="T12" fmla="*/ 6 w 27"/>
                <a:gd name="T13" fmla="*/ 56 h 62"/>
                <a:gd name="T14" fmla="*/ 0 w 27"/>
                <a:gd name="T15" fmla="*/ 10 h 62"/>
                <a:gd name="T16" fmla="*/ 7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7" y="1"/>
                  </a:moveTo>
                  <a:cubicBezTo>
                    <a:pt x="12" y="1"/>
                    <a:pt x="12" y="1"/>
                    <a:pt x="12" y="1"/>
                  </a:cubicBezTo>
                  <a:cubicBezTo>
                    <a:pt x="16" y="0"/>
                    <a:pt x="20" y="3"/>
                    <a:pt x="20" y="7"/>
                  </a:cubicBezTo>
                  <a:cubicBezTo>
                    <a:pt x="26" y="53"/>
                    <a:pt x="26" y="53"/>
                    <a:pt x="26" y="53"/>
                  </a:cubicBezTo>
                  <a:cubicBezTo>
                    <a:pt x="27" y="57"/>
                    <a:pt x="24" y="61"/>
                    <a:pt x="20" y="61"/>
                  </a:cubicBezTo>
                  <a:cubicBezTo>
                    <a:pt x="15" y="62"/>
                    <a:pt x="15" y="62"/>
                    <a:pt x="15" y="62"/>
                  </a:cubicBezTo>
                  <a:cubicBezTo>
                    <a:pt x="11" y="62"/>
                    <a:pt x="7" y="60"/>
                    <a:pt x="6" y="56"/>
                  </a:cubicBezTo>
                  <a:cubicBezTo>
                    <a:pt x="0" y="10"/>
                    <a:pt x="0" y="10"/>
                    <a:pt x="0" y="10"/>
                  </a:cubicBezTo>
                  <a:cubicBezTo>
                    <a:pt x="0" y="6"/>
                    <a:pt x="3" y="2"/>
                    <a:pt x="7"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15"/>
            <p:cNvSpPr>
              <a:spLocks/>
            </p:cNvSpPr>
            <p:nvPr userDrawn="1"/>
          </p:nvSpPr>
          <p:spPr bwMode="auto">
            <a:xfrm>
              <a:off x="10266283" y="484000"/>
              <a:ext cx="162738" cy="80445"/>
            </a:xfrm>
            <a:custGeom>
              <a:avLst/>
              <a:gdLst>
                <a:gd name="T0" fmla="*/ 2 w 81"/>
                <a:gd name="T1" fmla="*/ 0 h 40"/>
                <a:gd name="T2" fmla="*/ 57 w 81"/>
                <a:gd name="T3" fmla="*/ 36 h 40"/>
                <a:gd name="T4" fmla="*/ 69 w 81"/>
                <a:gd name="T5" fmla="*/ 40 h 40"/>
                <a:gd name="T6" fmla="*/ 81 w 81"/>
                <a:gd name="T7" fmla="*/ 35 h 40"/>
                <a:gd name="T8" fmla="*/ 69 w 81"/>
                <a:gd name="T9" fmla="*/ 29 h 40"/>
                <a:gd name="T10" fmla="*/ 57 w 81"/>
                <a:gd name="T11" fmla="*/ 34 h 40"/>
                <a:gd name="T12" fmla="*/ 12 w 81"/>
                <a:gd name="T13" fmla="*/ 24 h 40"/>
                <a:gd name="T14" fmla="*/ 5 w 81"/>
                <a:gd name="T15" fmla="*/ 5 h 40"/>
                <a:gd name="T16" fmla="*/ 2 w 8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0">
                  <a:moveTo>
                    <a:pt x="2" y="0"/>
                  </a:moveTo>
                  <a:cubicBezTo>
                    <a:pt x="0" y="34"/>
                    <a:pt x="31" y="37"/>
                    <a:pt x="57" y="36"/>
                  </a:cubicBezTo>
                  <a:cubicBezTo>
                    <a:pt x="59" y="39"/>
                    <a:pt x="64" y="40"/>
                    <a:pt x="69" y="40"/>
                  </a:cubicBezTo>
                  <a:cubicBezTo>
                    <a:pt x="76" y="40"/>
                    <a:pt x="81" y="38"/>
                    <a:pt x="81" y="35"/>
                  </a:cubicBezTo>
                  <a:cubicBezTo>
                    <a:pt x="81" y="31"/>
                    <a:pt x="76" y="29"/>
                    <a:pt x="69" y="29"/>
                  </a:cubicBezTo>
                  <a:cubicBezTo>
                    <a:pt x="63" y="29"/>
                    <a:pt x="58" y="31"/>
                    <a:pt x="57" y="34"/>
                  </a:cubicBezTo>
                  <a:cubicBezTo>
                    <a:pt x="41" y="34"/>
                    <a:pt x="21" y="33"/>
                    <a:pt x="12" y="24"/>
                  </a:cubicBezTo>
                  <a:cubicBezTo>
                    <a:pt x="7" y="19"/>
                    <a:pt x="5" y="12"/>
                    <a:pt x="5" y="5"/>
                  </a:cubicBezTo>
                  <a:cubicBezTo>
                    <a:pt x="4" y="4"/>
                    <a:pt x="3"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椭圆 38"/>
          <p:cNvSpPr/>
          <p:nvPr userDrawn="1"/>
        </p:nvSpPr>
        <p:spPr>
          <a:xfrm>
            <a:off x="11013958" y="706106"/>
            <a:ext cx="167991" cy="167991"/>
          </a:xfrm>
          <a:prstGeom prst="ellipse">
            <a:avLst/>
          </a:prstGeom>
          <a:solidFill>
            <a:srgbClr val="2A6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11403547" y="193153"/>
            <a:ext cx="428697" cy="453914"/>
            <a:chOff x="6122988" y="1643062"/>
            <a:chExt cx="369888" cy="371476"/>
          </a:xfrm>
          <a:solidFill>
            <a:srgbClr val="3A98BC"/>
          </a:solidFill>
        </p:grpSpPr>
        <p:sp>
          <p:nvSpPr>
            <p:cNvPr id="42" name="Freeform 64"/>
            <p:cNvSpPr>
              <a:spLocks/>
            </p:cNvSpPr>
            <p:nvPr/>
          </p:nvSpPr>
          <p:spPr bwMode="auto">
            <a:xfrm>
              <a:off x="6122988" y="1643062"/>
              <a:ext cx="369888" cy="371476"/>
            </a:xfrm>
            <a:custGeom>
              <a:avLst/>
              <a:gdLst>
                <a:gd name="T0" fmla="*/ 60 w 1018"/>
                <a:gd name="T1" fmla="*/ 2 h 1023"/>
                <a:gd name="T2" fmla="*/ 0 w 1018"/>
                <a:gd name="T3" fmla="*/ 60 h 1023"/>
                <a:gd name="T4" fmla="*/ 0 w 1018"/>
                <a:gd name="T5" fmla="*/ 137 h 1023"/>
                <a:gd name="T6" fmla="*/ 60 w 1018"/>
                <a:gd name="T7" fmla="*/ 198 h 1023"/>
                <a:gd name="T8" fmla="*/ 820 w 1018"/>
                <a:gd name="T9" fmla="*/ 963 h 1023"/>
                <a:gd name="T10" fmla="*/ 882 w 1018"/>
                <a:gd name="T11" fmla="*/ 1023 h 1023"/>
                <a:gd name="T12" fmla="*/ 958 w 1018"/>
                <a:gd name="T13" fmla="*/ 1023 h 1023"/>
                <a:gd name="T14" fmla="*/ 1016 w 1018"/>
                <a:gd name="T15" fmla="*/ 963 h 1023"/>
                <a:gd name="T16" fmla="*/ 60 w 1018"/>
                <a:gd name="T17" fmla="*/ 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8" h="1023">
                  <a:moveTo>
                    <a:pt x="60" y="2"/>
                  </a:moveTo>
                  <a:cubicBezTo>
                    <a:pt x="27" y="0"/>
                    <a:pt x="0" y="27"/>
                    <a:pt x="0" y="60"/>
                  </a:cubicBezTo>
                  <a:cubicBezTo>
                    <a:pt x="0" y="137"/>
                    <a:pt x="0" y="137"/>
                    <a:pt x="0" y="137"/>
                  </a:cubicBezTo>
                  <a:cubicBezTo>
                    <a:pt x="0" y="170"/>
                    <a:pt x="27" y="196"/>
                    <a:pt x="60" y="198"/>
                  </a:cubicBezTo>
                  <a:cubicBezTo>
                    <a:pt x="466" y="228"/>
                    <a:pt x="791" y="555"/>
                    <a:pt x="820" y="963"/>
                  </a:cubicBezTo>
                  <a:cubicBezTo>
                    <a:pt x="822" y="996"/>
                    <a:pt x="849" y="1023"/>
                    <a:pt x="882" y="1023"/>
                  </a:cubicBezTo>
                  <a:cubicBezTo>
                    <a:pt x="958" y="1023"/>
                    <a:pt x="958" y="1023"/>
                    <a:pt x="958" y="1023"/>
                  </a:cubicBezTo>
                  <a:cubicBezTo>
                    <a:pt x="991" y="1023"/>
                    <a:pt x="1018" y="996"/>
                    <a:pt x="1016" y="963"/>
                  </a:cubicBezTo>
                  <a:cubicBezTo>
                    <a:pt x="986" y="447"/>
                    <a:pt x="574" y="32"/>
                    <a:pt x="6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65"/>
            <p:cNvSpPr>
              <a:spLocks noChangeArrowheads="1"/>
            </p:cNvSpPr>
            <p:nvPr/>
          </p:nvSpPr>
          <p:spPr bwMode="auto">
            <a:xfrm>
              <a:off x="6122988" y="1916113"/>
              <a:ext cx="9842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6"/>
            <p:cNvSpPr>
              <a:spLocks/>
            </p:cNvSpPr>
            <p:nvPr/>
          </p:nvSpPr>
          <p:spPr bwMode="auto">
            <a:xfrm>
              <a:off x="6122988" y="1770063"/>
              <a:ext cx="244475" cy="244475"/>
            </a:xfrm>
            <a:custGeom>
              <a:avLst/>
              <a:gdLst>
                <a:gd name="T0" fmla="*/ 60 w 672"/>
                <a:gd name="T1" fmla="*/ 3 h 675"/>
                <a:gd name="T2" fmla="*/ 0 w 672"/>
                <a:gd name="T3" fmla="*/ 61 h 675"/>
                <a:gd name="T4" fmla="*/ 0 w 672"/>
                <a:gd name="T5" fmla="*/ 137 h 675"/>
                <a:gd name="T6" fmla="*/ 60 w 672"/>
                <a:gd name="T7" fmla="*/ 200 h 675"/>
                <a:gd name="T8" fmla="*/ 336 w 672"/>
                <a:gd name="T9" fmla="*/ 337 h 675"/>
                <a:gd name="T10" fmla="*/ 472 w 672"/>
                <a:gd name="T11" fmla="*/ 616 h 675"/>
                <a:gd name="T12" fmla="*/ 536 w 672"/>
                <a:gd name="T13" fmla="*/ 675 h 675"/>
                <a:gd name="T14" fmla="*/ 612 w 672"/>
                <a:gd name="T15" fmla="*/ 675 h 675"/>
                <a:gd name="T16" fmla="*/ 669 w 672"/>
                <a:gd name="T17" fmla="*/ 616 h 675"/>
                <a:gd name="T18" fmla="*/ 60 w 672"/>
                <a:gd name="T19" fmla="*/ 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5">
                  <a:moveTo>
                    <a:pt x="60" y="3"/>
                  </a:moveTo>
                  <a:cubicBezTo>
                    <a:pt x="27" y="0"/>
                    <a:pt x="0" y="28"/>
                    <a:pt x="0" y="61"/>
                  </a:cubicBezTo>
                  <a:cubicBezTo>
                    <a:pt x="0" y="137"/>
                    <a:pt x="0" y="137"/>
                    <a:pt x="0" y="137"/>
                  </a:cubicBezTo>
                  <a:cubicBezTo>
                    <a:pt x="0" y="170"/>
                    <a:pt x="27" y="196"/>
                    <a:pt x="60" y="200"/>
                  </a:cubicBezTo>
                  <a:cubicBezTo>
                    <a:pt x="164" y="213"/>
                    <a:pt x="261" y="261"/>
                    <a:pt x="336" y="337"/>
                  </a:cubicBezTo>
                  <a:cubicBezTo>
                    <a:pt x="412" y="413"/>
                    <a:pt x="459" y="510"/>
                    <a:pt x="472" y="616"/>
                  </a:cubicBezTo>
                  <a:cubicBezTo>
                    <a:pt x="476" y="649"/>
                    <a:pt x="503" y="675"/>
                    <a:pt x="536" y="675"/>
                  </a:cubicBezTo>
                  <a:cubicBezTo>
                    <a:pt x="612" y="675"/>
                    <a:pt x="612" y="675"/>
                    <a:pt x="612" y="675"/>
                  </a:cubicBezTo>
                  <a:cubicBezTo>
                    <a:pt x="645" y="675"/>
                    <a:pt x="672" y="649"/>
                    <a:pt x="669" y="616"/>
                  </a:cubicBezTo>
                  <a:cubicBezTo>
                    <a:pt x="641" y="291"/>
                    <a:pt x="383" y="32"/>
                    <a:pt x="6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4615334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9" r:id="rId3"/>
    <p:sldLayoutId id="2147483680" r:id="rId4"/>
    <p:sldLayoutId id="2147483681" r:id="rId5"/>
    <p:sldLayoutId id="2147483682" r:id="rId6"/>
    <p:sldLayoutId id="2147483683" r:id="rId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24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536575" algn="l" defTabSz="91424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jpg"/><Relationship Id="rId4" Type="http://schemas.openxmlformats.org/officeDocument/2006/relationships/tags" Target="../tags/tag4.xml"/><Relationship Id="rId9"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E5C7D9A-FD6C-410F-AED4-5A2774C21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 y="598573"/>
            <a:ext cx="5758113" cy="5758418"/>
          </a:xfrm>
          <a:prstGeom prst="rect">
            <a:avLst/>
          </a:prstGeom>
          <a:solidFill>
            <a:srgbClr val="E5450F"/>
          </a:solidFill>
        </p:spPr>
      </p:pic>
      <p:sp>
        <p:nvSpPr>
          <p:cNvPr id="8" name="TextBox 5">
            <a:extLst>
              <a:ext uri="{FF2B5EF4-FFF2-40B4-BE49-F238E27FC236}">
                <a16:creationId xmlns:a16="http://schemas.microsoft.com/office/drawing/2014/main" id="{19F3AA45-06B0-4652-BCE8-5E0076A15ED9}"/>
              </a:ext>
            </a:extLst>
          </p:cNvPr>
          <p:cNvSpPr txBox="1"/>
          <p:nvPr/>
        </p:nvSpPr>
        <p:spPr>
          <a:xfrm>
            <a:off x="5698659" y="2908337"/>
            <a:ext cx="5866754" cy="835956"/>
          </a:xfrm>
          <a:prstGeom prst="rect">
            <a:avLst/>
          </a:prstGeom>
          <a:noFill/>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20000"/>
              </a:lnSpc>
            </a:pPr>
            <a:r>
              <a:rPr lang="zh-CN" altLang="en-US" sz="4400" b="1" dirty="0">
                <a:solidFill>
                  <a:schemeClr val="accent1"/>
                </a:solidFill>
                <a:latin typeface="微软雅黑" panose="020B0503020204020204" pitchFamily="34" charset="-122"/>
                <a:ea typeface="微软雅黑" panose="020B0503020204020204" pitchFamily="34" charset="-122"/>
                <a:cs typeface="Clear Sans Light" pitchFamily="34" charset="0"/>
              </a:rPr>
              <a:t>促销图的视觉营销设计</a:t>
            </a:r>
            <a:endParaRPr lang="id-ID" altLang="zh-CN" sz="44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9" name="TextBox 6">
            <a:extLst>
              <a:ext uri="{FF2B5EF4-FFF2-40B4-BE49-F238E27FC236}">
                <a16:creationId xmlns:a16="http://schemas.microsoft.com/office/drawing/2014/main" id="{24E58954-E77E-4840-B190-515D356F60C1}"/>
              </a:ext>
            </a:extLst>
          </p:cNvPr>
          <p:cNvSpPr txBox="1">
            <a:spLocks noChangeArrowheads="1"/>
          </p:cNvSpPr>
          <p:nvPr/>
        </p:nvSpPr>
        <p:spPr bwMode="auto">
          <a:xfrm>
            <a:off x="5776971" y="3990812"/>
            <a:ext cx="5710129" cy="430865"/>
          </a:xfrm>
          <a:prstGeom prst="rect">
            <a:avLst/>
          </a:prstGeom>
          <a:noFill/>
          <a:ln w="9525">
            <a:noFill/>
            <a:miter lim="800000"/>
            <a:headEnd/>
            <a:tailEnd/>
          </a:ln>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000" dirty="0">
                <a:solidFill>
                  <a:schemeClr val="accent1"/>
                </a:solidFill>
                <a:latin typeface="Verdana" pitchFamily="34" charset="0"/>
              </a:rPr>
              <a:t>视觉营销从入门到精通（微课版）</a:t>
            </a:r>
            <a:endParaRPr lang="en-US" altLang="zh-CN" sz="2000" dirty="0">
              <a:solidFill>
                <a:schemeClr val="accent1"/>
              </a:solidFill>
              <a:latin typeface="Verdana" pitchFamily="34" charset="0"/>
            </a:endParaRPr>
          </a:p>
        </p:txBody>
      </p:sp>
      <p:sp>
        <p:nvSpPr>
          <p:cNvPr id="10" name="矩形 9">
            <a:extLst>
              <a:ext uri="{FF2B5EF4-FFF2-40B4-BE49-F238E27FC236}">
                <a16:creationId xmlns:a16="http://schemas.microsoft.com/office/drawing/2014/main" id="{117997EC-20B3-482C-9A6E-9B5319EB6219}"/>
              </a:ext>
            </a:extLst>
          </p:cNvPr>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a:extLst>
              <a:ext uri="{FF2B5EF4-FFF2-40B4-BE49-F238E27FC236}">
                <a16:creationId xmlns:a16="http://schemas.microsoft.com/office/drawing/2014/main" id="{DA3A4F36-5E4E-4517-9AFD-9F7915653BEF}"/>
              </a:ext>
            </a:extLst>
          </p:cNvPr>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5" name="TextBox 6">
            <a:extLst>
              <a:ext uri="{FF2B5EF4-FFF2-40B4-BE49-F238E27FC236}">
                <a16:creationId xmlns:a16="http://schemas.microsoft.com/office/drawing/2014/main" id="{24E58954-E77E-4840-B190-515D356F60C1}"/>
              </a:ext>
            </a:extLst>
          </p:cNvPr>
          <p:cNvSpPr txBox="1">
            <a:spLocks noChangeArrowheads="1"/>
          </p:cNvSpPr>
          <p:nvPr/>
        </p:nvSpPr>
        <p:spPr bwMode="auto">
          <a:xfrm>
            <a:off x="5759995" y="2410378"/>
            <a:ext cx="1705242" cy="553976"/>
          </a:xfrm>
          <a:prstGeom prst="rect">
            <a:avLst/>
          </a:prstGeom>
          <a:noFill/>
          <a:ln w="9525">
            <a:noFill/>
            <a:miter lim="800000"/>
            <a:headEnd/>
            <a:tailEnd/>
          </a:ln>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800" dirty="0">
                <a:solidFill>
                  <a:srgbClr val="3A98BC"/>
                </a:solidFill>
                <a:latin typeface="Verdana" pitchFamily="34" charset="0"/>
              </a:rPr>
              <a:t>项目 五 </a:t>
            </a:r>
            <a:endParaRPr lang="en-US" altLang="zh-CN" sz="2800" dirty="0">
              <a:solidFill>
                <a:srgbClr val="3A98BC"/>
              </a:solidFill>
              <a:latin typeface="Verdana" pitchFamily="34" charset="0"/>
            </a:endParaRPr>
          </a:p>
        </p:txBody>
      </p:sp>
    </p:spTree>
    <p:extLst>
      <p:ext uri="{BB962C8B-B14F-4D97-AF65-F5344CB8AC3E}">
        <p14:creationId xmlns:p14="http://schemas.microsoft.com/office/powerpoint/2010/main" val="216653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750" fill="hold"/>
                                        <p:tgtEl>
                                          <p:spTgt spid="15"/>
                                        </p:tgtEl>
                                        <p:attrNameLst>
                                          <p:attrName>ppt_w</p:attrName>
                                        </p:attrNameLst>
                                      </p:cBhvr>
                                      <p:tavLst>
                                        <p:tav tm="0">
                                          <p:val>
                                            <p:fltVal val="0"/>
                                          </p:val>
                                        </p:tav>
                                        <p:tav tm="100000">
                                          <p:val>
                                            <p:strVal val="#ppt_w"/>
                                          </p:val>
                                        </p:tav>
                                      </p:tavLst>
                                    </p:anim>
                                    <p:anim calcmode="lin" valueType="num">
                                      <p:cBhvr>
                                        <p:cTn id="22" dur="750" fill="hold"/>
                                        <p:tgtEl>
                                          <p:spTgt spid="15"/>
                                        </p:tgtEl>
                                        <p:attrNameLst>
                                          <p:attrName>ppt_h</p:attrName>
                                        </p:attrNameLst>
                                      </p:cBhvr>
                                      <p:tavLst>
                                        <p:tav tm="0">
                                          <p:val>
                                            <p:fltVal val="0"/>
                                          </p:val>
                                        </p:tav>
                                        <p:tav tm="100000">
                                          <p:val>
                                            <p:strVal val="#ppt_h"/>
                                          </p:val>
                                        </p:tav>
                                      </p:tavLst>
                                    </p:anim>
                                    <p:animEffect transition="in" filter="fade">
                                      <p:cBhvr>
                                        <p:cTn id="23" dur="750"/>
                                        <p:tgtEl>
                                          <p:spTgt spid="15"/>
                                        </p:tgtEl>
                                      </p:cBhvr>
                                    </p:animEffect>
                                  </p:childTnLst>
                                </p:cTn>
                              </p:par>
                            </p:childTnLst>
                          </p:cTn>
                        </p:par>
                        <p:par>
                          <p:cTn id="24" fill="hold">
                            <p:stCondLst>
                              <p:cond delay="2250"/>
                            </p:stCondLst>
                            <p:childTnLst>
                              <p:par>
                                <p:cTn id="25" presetID="5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Scale>
                                      <p:cBhvr>
                                        <p:cTn id="2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
                                        </p:tgtEl>
                                        <p:attrNameLst>
                                          <p:attrName>ppt_x</p:attrName>
                                          <p:attrName>ppt_y</p:attrName>
                                        </p:attrNameLst>
                                      </p:cBhvr>
                                    </p:animMotion>
                                    <p:animEffect transition="in" filter="fade">
                                      <p:cBhvr>
                                        <p:cTn id="29" dur="1000"/>
                                        <p:tgtEl>
                                          <p:spTgt spid="8"/>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750" fill="hold"/>
                                        <p:tgtEl>
                                          <p:spTgt spid="9"/>
                                        </p:tgtEl>
                                        <p:attrNameLst>
                                          <p:attrName>ppt_w</p:attrName>
                                        </p:attrNameLst>
                                      </p:cBhvr>
                                      <p:tavLst>
                                        <p:tav tm="0">
                                          <p:val>
                                            <p:fltVal val="0"/>
                                          </p:val>
                                        </p:tav>
                                        <p:tav tm="100000">
                                          <p:val>
                                            <p:strVal val="#ppt_w"/>
                                          </p:val>
                                        </p:tav>
                                      </p:tavLst>
                                    </p:anim>
                                    <p:anim calcmode="lin" valueType="num">
                                      <p:cBhvr>
                                        <p:cTn id="34" dur="750" fill="hold"/>
                                        <p:tgtEl>
                                          <p:spTgt spid="9"/>
                                        </p:tgtEl>
                                        <p:attrNameLst>
                                          <p:attrName>ppt_h</p:attrName>
                                        </p:attrNameLst>
                                      </p:cBhvr>
                                      <p:tavLst>
                                        <p:tav tm="0">
                                          <p:val>
                                            <p:fltVal val="0"/>
                                          </p:val>
                                        </p:tav>
                                        <p:tav tm="100000">
                                          <p:val>
                                            <p:strVal val="#ppt_h"/>
                                          </p:val>
                                        </p:tav>
                                      </p:tavLst>
                                    </p:anim>
                                    <p:animEffect transition="in" filter="fade">
                                      <p:cBhvr>
                                        <p:cTn id="3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79CA50-8B4A-4EBB-8D03-CBF02414BDC3}"/>
              </a:ext>
            </a:extLst>
          </p:cNvPr>
          <p:cNvSpPr>
            <a:spLocks noGrp="1"/>
          </p:cNvSpPr>
          <p:nvPr>
            <p:ph type="title"/>
          </p:nvPr>
        </p:nvSpPr>
        <p:spPr/>
        <p:txBody>
          <a:bodyPr/>
          <a:lstStyle/>
          <a:p>
            <a:endParaRPr lang="zh-CN" altLang="en-US"/>
          </a:p>
        </p:txBody>
      </p:sp>
      <p:pic>
        <p:nvPicPr>
          <p:cNvPr id="4" name="图片 3">
            <a:extLst>
              <a:ext uri="{FF2B5EF4-FFF2-40B4-BE49-F238E27FC236}">
                <a16:creationId xmlns:a16="http://schemas.microsoft.com/office/drawing/2014/main" id="{2C5284D7-E026-400C-838B-A6B353147ED6}"/>
              </a:ext>
            </a:extLst>
          </p:cNvPr>
          <p:cNvPicPr>
            <a:picLocks noChangeAspect="1"/>
          </p:cNvPicPr>
          <p:nvPr/>
        </p:nvPicPr>
        <p:blipFill>
          <a:blip r:embed="rId2"/>
          <a:stretch>
            <a:fillRect/>
          </a:stretch>
        </p:blipFill>
        <p:spPr>
          <a:xfrm>
            <a:off x="526698" y="1192477"/>
            <a:ext cx="7952381" cy="3780952"/>
          </a:xfrm>
          <a:prstGeom prst="rect">
            <a:avLst/>
          </a:prstGeom>
        </p:spPr>
      </p:pic>
    </p:spTree>
    <p:extLst>
      <p:ext uri="{BB962C8B-B14F-4D97-AF65-F5344CB8AC3E}">
        <p14:creationId xmlns:p14="http://schemas.microsoft.com/office/powerpoint/2010/main" val="15452029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FB5DFC-7D90-4C37-AD05-F80F08A3B43B}"/>
              </a:ext>
            </a:extLst>
          </p:cNvPr>
          <p:cNvSpPr>
            <a:spLocks noGrp="1"/>
          </p:cNvSpPr>
          <p:nvPr>
            <p:ph type="title"/>
          </p:nvPr>
        </p:nvSpPr>
        <p:spPr/>
        <p:txBody>
          <a:bodyPr/>
          <a:lstStyle/>
          <a:p>
            <a:endParaRPr lang="zh-CN" altLang="en-US"/>
          </a:p>
        </p:txBody>
      </p:sp>
      <p:pic>
        <p:nvPicPr>
          <p:cNvPr id="4" name="图片 3">
            <a:extLst>
              <a:ext uri="{FF2B5EF4-FFF2-40B4-BE49-F238E27FC236}">
                <a16:creationId xmlns:a16="http://schemas.microsoft.com/office/drawing/2014/main" id="{71BFB254-063D-494B-B283-23CB04811B37}"/>
              </a:ext>
            </a:extLst>
          </p:cNvPr>
          <p:cNvPicPr>
            <a:picLocks noChangeAspect="1"/>
          </p:cNvPicPr>
          <p:nvPr/>
        </p:nvPicPr>
        <p:blipFill>
          <a:blip r:embed="rId2"/>
          <a:stretch>
            <a:fillRect/>
          </a:stretch>
        </p:blipFill>
        <p:spPr>
          <a:xfrm>
            <a:off x="2271396" y="1239318"/>
            <a:ext cx="7647619" cy="4380952"/>
          </a:xfrm>
          <a:prstGeom prst="rect">
            <a:avLst/>
          </a:prstGeom>
        </p:spPr>
      </p:pic>
    </p:spTree>
    <p:extLst>
      <p:ext uri="{BB962C8B-B14F-4D97-AF65-F5344CB8AC3E}">
        <p14:creationId xmlns:p14="http://schemas.microsoft.com/office/powerpoint/2010/main" val="39522721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5.3.1  </a:t>
            </a:r>
            <a:r>
              <a:rPr lang="zh-CN" altLang="en-US" dirty="0"/>
              <a:t>智钻的投放目的和策略</a:t>
            </a:r>
          </a:p>
        </p:txBody>
      </p:sp>
      <p:sp>
        <p:nvSpPr>
          <p:cNvPr id="34" name="内容占位符 2"/>
          <p:cNvSpPr txBox="1">
            <a:spLocks/>
          </p:cNvSpPr>
          <p:nvPr/>
        </p:nvSpPr>
        <p:spPr>
          <a:xfrm>
            <a:off x="375385" y="2189796"/>
            <a:ext cx="11588013" cy="3010854"/>
          </a:xfrm>
          <a:prstGeom prst="rect">
            <a:avLst/>
          </a:prstGeom>
        </p:spPr>
        <p:txBody>
          <a:bodyPr vert="horz" lIns="121899" tIns="60949" rIns="121899" bIns="60949" rtlCol="0">
            <a:normAutofit/>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zh-CN" altLang="en-US" b="1" dirty="0">
                <a:solidFill>
                  <a:schemeClr val="accent2"/>
                </a:solidFill>
              </a:rPr>
              <a:t>单品推广：</a:t>
            </a:r>
            <a:r>
              <a:rPr lang="zh-CN" altLang="en-US" dirty="0"/>
              <a:t>该推广适合热卖单品或季节性单品。因此单品推广只是一种商品的推广，适合通过一种商品打造爆款，通过该爆款单品带动整个店铺的销量；或是适用于需要长期引流，并不断提高单品页面的转化率。</a:t>
            </a:r>
          </a:p>
          <a:p>
            <a:pPr marL="342900" indent="-342900">
              <a:buFont typeface="Arial" panose="020B0604020202020204" pitchFamily="34" charset="0"/>
              <a:buChar char="•"/>
            </a:pPr>
            <a:r>
              <a:rPr lang="zh-CN" altLang="en-US" b="1" dirty="0">
                <a:solidFill>
                  <a:schemeClr val="accent2"/>
                </a:solidFill>
              </a:rPr>
              <a:t>活动店铺推广：</a:t>
            </a:r>
            <a:r>
              <a:rPr lang="zh-CN" altLang="en-US" dirty="0"/>
              <a:t>活动店铺推广主要适合有一定活动运营能力的成熟店铺；或是需要短时间内大量引流的店铺，该店铺通过智钻促进店铺流量，从而提升店铺形象与人气。</a:t>
            </a:r>
          </a:p>
        </p:txBody>
      </p:sp>
      <p:sp>
        <p:nvSpPr>
          <p:cNvPr id="4" name="矩形 3"/>
          <p:cNvSpPr/>
          <p:nvPr/>
        </p:nvSpPr>
        <p:spPr>
          <a:xfrm>
            <a:off x="0" y="5753100"/>
            <a:ext cx="12190413" cy="1106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 y="180022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90488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5.3.2  </a:t>
            </a:r>
            <a:r>
              <a:rPr lang="zh-CN" altLang="en-US" dirty="0"/>
              <a:t>智钻推广图的设计标准</a:t>
            </a:r>
          </a:p>
        </p:txBody>
      </p:sp>
      <p:grpSp>
        <p:nvGrpSpPr>
          <p:cNvPr id="6" name="Group 6"/>
          <p:cNvGrpSpPr/>
          <p:nvPr/>
        </p:nvGrpSpPr>
        <p:grpSpPr bwMode="auto">
          <a:xfrm>
            <a:off x="1153807" y="2032307"/>
            <a:ext cx="9166225" cy="4337330"/>
            <a:chOff x="0" y="12417"/>
            <a:chExt cx="9166277" cy="4336402"/>
          </a:xfrm>
        </p:grpSpPr>
        <p:sp>
          <p:nvSpPr>
            <p:cNvPr id="7" name="空心弧 1"/>
            <p:cNvSpPr>
              <a:spLocks noChangeArrowheads="1"/>
            </p:cNvSpPr>
            <p:nvPr/>
          </p:nvSpPr>
          <p:spPr bwMode="auto">
            <a:xfrm rot="923944">
              <a:off x="1400117" y="12418"/>
              <a:ext cx="2797185" cy="2396585"/>
            </a:xfrm>
            <a:custGeom>
              <a:avLst/>
              <a:gdLst>
                <a:gd name="T0" fmla="*/ 1056485 w 2550659"/>
                <a:gd name="T1" fmla="*/ 42551 h 2185365"/>
                <a:gd name="T2" fmla="*/ 2499265 w 2550659"/>
                <a:gd name="T3" fmla="*/ 535695 h 2185365"/>
                <a:gd name="T4" fmla="*/ 2750826 w 2550659"/>
                <a:gd name="T5" fmla="*/ 1755480 h 2185365"/>
                <a:gd name="T6" fmla="*/ 2363094 w 2550659"/>
                <a:gd name="T7" fmla="*/ 1862272 h 2185365"/>
                <a:gd name="T8" fmla="*/ 2242598 w 2550659"/>
                <a:gd name="T9" fmla="*/ 736951 h 2185365"/>
                <a:gd name="T10" fmla="*/ 1055009 w 2550659"/>
                <a:gd name="T11" fmla="*/ 382783 h 2185365"/>
                <a:gd name="T12" fmla="*/ 326248 w 2550659"/>
                <a:gd name="T13" fmla="*/ 1385137 h 2185365"/>
                <a:gd name="T14" fmla="*/ 808476 w 2550659"/>
                <a:gd name="T15" fmla="*/ 2290458 h 2185365"/>
                <a:gd name="T16" fmla="*/ 423161 w 2550659"/>
                <a:gd name="T17" fmla="*/ 2396585 h 2185365"/>
                <a:gd name="T18" fmla="*/ 113 w 2550659"/>
                <a:gd name="T19" fmla="*/ 1381007 h 2185365"/>
                <a:gd name="T20" fmla="*/ 950504 w 2550659"/>
                <a:gd name="T21" fmla="*/ 73817 h 2185365"/>
                <a:gd name="T22" fmla="*/ 1056485 w 2550659"/>
                <a:gd name="T23" fmla="*/ 42551 h 21853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0659"/>
                <a:gd name="T37" fmla="*/ 0 h 2185365"/>
                <a:gd name="T38" fmla="*/ 2550659 w 2550659"/>
                <a:gd name="T39" fmla="*/ 2185365 h 21853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0659" h="2185365">
                  <a:moveTo>
                    <a:pt x="963373" y="38801"/>
                  </a:moveTo>
                  <a:cubicBezTo>
                    <a:pt x="1449016" y="-83911"/>
                    <a:pt x="1966064" y="89396"/>
                    <a:pt x="2278996" y="488482"/>
                  </a:cubicBezTo>
                  <a:cubicBezTo>
                    <a:pt x="2530007" y="808601"/>
                    <a:pt x="2608618" y="1221611"/>
                    <a:pt x="2508386" y="1600763"/>
                  </a:cubicBezTo>
                  <a:lnTo>
                    <a:pt x="2154826" y="1698143"/>
                  </a:lnTo>
                  <a:cubicBezTo>
                    <a:pt x="2316817" y="1366552"/>
                    <a:pt x="2276752" y="967621"/>
                    <a:pt x="2044950" y="672001"/>
                  </a:cubicBezTo>
                  <a:cubicBezTo>
                    <a:pt x="1788997" y="345580"/>
                    <a:pt x="1354963" y="216140"/>
                    <a:pt x="962027" y="349047"/>
                  </a:cubicBezTo>
                  <a:cubicBezTo>
                    <a:pt x="569091" y="481954"/>
                    <a:pt x="302748" y="848289"/>
                    <a:pt x="297495" y="1263060"/>
                  </a:cubicBezTo>
                  <a:cubicBezTo>
                    <a:pt x="293222" y="1600548"/>
                    <a:pt x="462563" y="1910356"/>
                    <a:pt x="737222" y="2088591"/>
                  </a:cubicBezTo>
                  <a:lnTo>
                    <a:pt x="385866" y="2185365"/>
                  </a:lnTo>
                  <a:cubicBezTo>
                    <a:pt x="139643" y="1948652"/>
                    <a:pt x="-4411" y="1615817"/>
                    <a:pt x="103" y="1259294"/>
                  </a:cubicBezTo>
                  <a:cubicBezTo>
                    <a:pt x="6953" y="718382"/>
                    <a:pt x="354297" y="240637"/>
                    <a:pt x="866733" y="67311"/>
                  </a:cubicBezTo>
                  <a:cubicBezTo>
                    <a:pt x="898760" y="56478"/>
                    <a:pt x="930997" y="46982"/>
                    <a:pt x="963373" y="38801"/>
                  </a:cubicBezTo>
                  <a:close/>
                </a:path>
              </a:pathLst>
            </a:custGeom>
            <a:solidFill>
              <a:schemeClr val="accent1"/>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8" name="空心弧 1"/>
            <p:cNvSpPr>
              <a:spLocks noChangeArrowheads="1"/>
            </p:cNvSpPr>
            <p:nvPr/>
          </p:nvSpPr>
          <p:spPr bwMode="auto">
            <a:xfrm rot="20676056" flipV="1">
              <a:off x="3418643" y="1805493"/>
              <a:ext cx="2797185" cy="2396585"/>
            </a:xfrm>
            <a:custGeom>
              <a:avLst/>
              <a:gdLst>
                <a:gd name="T0" fmla="*/ 1056485 w 2550659"/>
                <a:gd name="T1" fmla="*/ 42551 h 2185365"/>
                <a:gd name="T2" fmla="*/ 2499265 w 2550659"/>
                <a:gd name="T3" fmla="*/ 535695 h 2185365"/>
                <a:gd name="T4" fmla="*/ 2750826 w 2550659"/>
                <a:gd name="T5" fmla="*/ 1755480 h 2185365"/>
                <a:gd name="T6" fmla="*/ 2363094 w 2550659"/>
                <a:gd name="T7" fmla="*/ 1862272 h 2185365"/>
                <a:gd name="T8" fmla="*/ 2242598 w 2550659"/>
                <a:gd name="T9" fmla="*/ 736951 h 2185365"/>
                <a:gd name="T10" fmla="*/ 1055009 w 2550659"/>
                <a:gd name="T11" fmla="*/ 382783 h 2185365"/>
                <a:gd name="T12" fmla="*/ 326248 w 2550659"/>
                <a:gd name="T13" fmla="*/ 1385137 h 2185365"/>
                <a:gd name="T14" fmla="*/ 808476 w 2550659"/>
                <a:gd name="T15" fmla="*/ 2290458 h 2185365"/>
                <a:gd name="T16" fmla="*/ 423161 w 2550659"/>
                <a:gd name="T17" fmla="*/ 2396585 h 2185365"/>
                <a:gd name="T18" fmla="*/ 113 w 2550659"/>
                <a:gd name="T19" fmla="*/ 1381007 h 2185365"/>
                <a:gd name="T20" fmla="*/ 950504 w 2550659"/>
                <a:gd name="T21" fmla="*/ 73817 h 2185365"/>
                <a:gd name="T22" fmla="*/ 1056485 w 2550659"/>
                <a:gd name="T23" fmla="*/ 42551 h 21853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0659"/>
                <a:gd name="T37" fmla="*/ 0 h 2185365"/>
                <a:gd name="T38" fmla="*/ 2550659 w 2550659"/>
                <a:gd name="T39" fmla="*/ 2185365 h 21853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0659" h="2185365">
                  <a:moveTo>
                    <a:pt x="963373" y="38801"/>
                  </a:moveTo>
                  <a:cubicBezTo>
                    <a:pt x="1449016" y="-83911"/>
                    <a:pt x="1966064" y="89396"/>
                    <a:pt x="2278996" y="488482"/>
                  </a:cubicBezTo>
                  <a:cubicBezTo>
                    <a:pt x="2530007" y="808601"/>
                    <a:pt x="2608618" y="1221611"/>
                    <a:pt x="2508386" y="1600763"/>
                  </a:cubicBezTo>
                  <a:lnTo>
                    <a:pt x="2154826" y="1698143"/>
                  </a:lnTo>
                  <a:cubicBezTo>
                    <a:pt x="2316817" y="1366552"/>
                    <a:pt x="2276752" y="967621"/>
                    <a:pt x="2044950" y="672001"/>
                  </a:cubicBezTo>
                  <a:cubicBezTo>
                    <a:pt x="1788997" y="345580"/>
                    <a:pt x="1354963" y="216140"/>
                    <a:pt x="962027" y="349047"/>
                  </a:cubicBezTo>
                  <a:cubicBezTo>
                    <a:pt x="569091" y="481954"/>
                    <a:pt x="302748" y="848289"/>
                    <a:pt x="297495" y="1263060"/>
                  </a:cubicBezTo>
                  <a:cubicBezTo>
                    <a:pt x="293222" y="1600548"/>
                    <a:pt x="462563" y="1910356"/>
                    <a:pt x="737222" y="2088591"/>
                  </a:cubicBezTo>
                  <a:lnTo>
                    <a:pt x="385866" y="2185365"/>
                  </a:lnTo>
                  <a:cubicBezTo>
                    <a:pt x="139643" y="1948652"/>
                    <a:pt x="-4411" y="1615817"/>
                    <a:pt x="103" y="1259294"/>
                  </a:cubicBezTo>
                  <a:cubicBezTo>
                    <a:pt x="6953" y="718382"/>
                    <a:pt x="354297" y="240637"/>
                    <a:pt x="866733" y="67311"/>
                  </a:cubicBezTo>
                  <a:cubicBezTo>
                    <a:pt x="898760" y="56478"/>
                    <a:pt x="930997" y="46982"/>
                    <a:pt x="963373" y="38801"/>
                  </a:cubicBezTo>
                  <a:close/>
                </a:path>
              </a:pathLst>
            </a:custGeom>
            <a:solidFill>
              <a:schemeClr val="accent2"/>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9" name="空心弧 1"/>
            <p:cNvSpPr>
              <a:spLocks noChangeArrowheads="1"/>
            </p:cNvSpPr>
            <p:nvPr/>
          </p:nvSpPr>
          <p:spPr bwMode="auto">
            <a:xfrm rot="923944">
              <a:off x="5441800" y="12417"/>
              <a:ext cx="2797185" cy="2396585"/>
            </a:xfrm>
            <a:custGeom>
              <a:avLst/>
              <a:gdLst>
                <a:gd name="T0" fmla="*/ 1056485 w 2550659"/>
                <a:gd name="T1" fmla="*/ 42551 h 2185365"/>
                <a:gd name="T2" fmla="*/ 2499265 w 2550659"/>
                <a:gd name="T3" fmla="*/ 535695 h 2185365"/>
                <a:gd name="T4" fmla="*/ 2750826 w 2550659"/>
                <a:gd name="T5" fmla="*/ 1755480 h 2185365"/>
                <a:gd name="T6" fmla="*/ 2363094 w 2550659"/>
                <a:gd name="T7" fmla="*/ 1862272 h 2185365"/>
                <a:gd name="T8" fmla="*/ 2242598 w 2550659"/>
                <a:gd name="T9" fmla="*/ 736951 h 2185365"/>
                <a:gd name="T10" fmla="*/ 1055009 w 2550659"/>
                <a:gd name="T11" fmla="*/ 382783 h 2185365"/>
                <a:gd name="T12" fmla="*/ 326248 w 2550659"/>
                <a:gd name="T13" fmla="*/ 1385137 h 2185365"/>
                <a:gd name="T14" fmla="*/ 808476 w 2550659"/>
                <a:gd name="T15" fmla="*/ 2290458 h 2185365"/>
                <a:gd name="T16" fmla="*/ 423161 w 2550659"/>
                <a:gd name="T17" fmla="*/ 2396585 h 2185365"/>
                <a:gd name="T18" fmla="*/ 113 w 2550659"/>
                <a:gd name="T19" fmla="*/ 1381007 h 2185365"/>
                <a:gd name="T20" fmla="*/ 950504 w 2550659"/>
                <a:gd name="T21" fmla="*/ 73817 h 2185365"/>
                <a:gd name="T22" fmla="*/ 1056485 w 2550659"/>
                <a:gd name="T23" fmla="*/ 42551 h 21853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0659"/>
                <a:gd name="T37" fmla="*/ 0 h 2185365"/>
                <a:gd name="T38" fmla="*/ 2550659 w 2550659"/>
                <a:gd name="T39" fmla="*/ 2185365 h 21853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0659" h="2185365">
                  <a:moveTo>
                    <a:pt x="963373" y="38801"/>
                  </a:moveTo>
                  <a:cubicBezTo>
                    <a:pt x="1449016" y="-83911"/>
                    <a:pt x="1966064" y="89396"/>
                    <a:pt x="2278996" y="488482"/>
                  </a:cubicBezTo>
                  <a:cubicBezTo>
                    <a:pt x="2530007" y="808601"/>
                    <a:pt x="2608618" y="1221611"/>
                    <a:pt x="2508386" y="1600763"/>
                  </a:cubicBezTo>
                  <a:lnTo>
                    <a:pt x="2154826" y="1698143"/>
                  </a:lnTo>
                  <a:cubicBezTo>
                    <a:pt x="2316817" y="1366552"/>
                    <a:pt x="2276752" y="967621"/>
                    <a:pt x="2044950" y="672001"/>
                  </a:cubicBezTo>
                  <a:cubicBezTo>
                    <a:pt x="1788997" y="345580"/>
                    <a:pt x="1354963" y="216140"/>
                    <a:pt x="962027" y="349047"/>
                  </a:cubicBezTo>
                  <a:cubicBezTo>
                    <a:pt x="569091" y="481954"/>
                    <a:pt x="302748" y="848289"/>
                    <a:pt x="297495" y="1263060"/>
                  </a:cubicBezTo>
                  <a:cubicBezTo>
                    <a:pt x="293222" y="1600548"/>
                    <a:pt x="462563" y="1910356"/>
                    <a:pt x="737222" y="2088591"/>
                  </a:cubicBezTo>
                  <a:lnTo>
                    <a:pt x="385866" y="2185365"/>
                  </a:lnTo>
                  <a:cubicBezTo>
                    <a:pt x="139643" y="1948652"/>
                    <a:pt x="-4411" y="1615817"/>
                    <a:pt x="103" y="1259294"/>
                  </a:cubicBezTo>
                  <a:cubicBezTo>
                    <a:pt x="6953" y="718382"/>
                    <a:pt x="354297" y="240637"/>
                    <a:pt x="866733" y="67311"/>
                  </a:cubicBezTo>
                  <a:cubicBezTo>
                    <a:pt x="898760" y="56478"/>
                    <a:pt x="930997" y="46982"/>
                    <a:pt x="963373" y="38801"/>
                  </a:cubicBezTo>
                  <a:close/>
                </a:path>
              </a:pathLst>
            </a:custGeom>
            <a:solidFill>
              <a:schemeClr val="accent1"/>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10" name="空心弧 1"/>
            <p:cNvSpPr>
              <a:spLocks noChangeArrowheads="1"/>
            </p:cNvSpPr>
            <p:nvPr/>
          </p:nvSpPr>
          <p:spPr bwMode="auto">
            <a:xfrm rot="20676056" flipV="1">
              <a:off x="7480164" y="1953022"/>
              <a:ext cx="1686113" cy="2395797"/>
            </a:xfrm>
            <a:custGeom>
              <a:avLst/>
              <a:gdLst>
                <a:gd name="T0" fmla="*/ 423161 w 1686113"/>
                <a:gd name="T1" fmla="*/ 2395797 h 2395797"/>
                <a:gd name="T2" fmla="*/ 808476 w 1686113"/>
                <a:gd name="T3" fmla="*/ 2289670 h 2395797"/>
                <a:gd name="T4" fmla="*/ 326248 w 1686113"/>
                <a:gd name="T5" fmla="*/ 1384350 h 2395797"/>
                <a:gd name="T6" fmla="*/ 1055008 w 1686113"/>
                <a:gd name="T7" fmla="*/ 381995 h 2395797"/>
                <a:gd name="T8" fmla="*/ 1686113 w 1686113"/>
                <a:gd name="T9" fmla="*/ 366048 h 2395797"/>
                <a:gd name="T10" fmla="*/ 1589582 w 1686113"/>
                <a:gd name="T11" fmla="*/ 15570 h 2395797"/>
                <a:gd name="T12" fmla="*/ 1056485 w 1686113"/>
                <a:gd name="T13" fmla="*/ 41763 h 2395797"/>
                <a:gd name="T14" fmla="*/ 950504 w 1686113"/>
                <a:gd name="T15" fmla="*/ 73029 h 2395797"/>
                <a:gd name="T16" fmla="*/ 113 w 1686113"/>
                <a:gd name="T17" fmla="*/ 1380219 h 2395797"/>
                <a:gd name="T18" fmla="*/ 423161 w 1686113"/>
                <a:gd name="T19" fmla="*/ 2395797 h 23957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6113"/>
                <a:gd name="T31" fmla="*/ 0 h 2395797"/>
                <a:gd name="T32" fmla="*/ 1686113 w 1686113"/>
                <a:gd name="T33" fmla="*/ 2395797 h 23957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6113" h="2395797">
                  <a:moveTo>
                    <a:pt x="423161" y="2395797"/>
                  </a:moveTo>
                  <a:lnTo>
                    <a:pt x="808476" y="2289670"/>
                  </a:lnTo>
                  <a:cubicBezTo>
                    <a:pt x="507271" y="2094208"/>
                    <a:pt x="321562" y="1754456"/>
                    <a:pt x="326248" y="1384350"/>
                  </a:cubicBezTo>
                  <a:cubicBezTo>
                    <a:pt x="332009" y="929490"/>
                    <a:pt x="624095" y="527748"/>
                    <a:pt x="1055008" y="381995"/>
                  </a:cubicBezTo>
                  <a:cubicBezTo>
                    <a:pt x="1264032" y="311295"/>
                    <a:pt x="1483662" y="308289"/>
                    <a:pt x="1686113" y="366048"/>
                  </a:cubicBezTo>
                  <a:lnTo>
                    <a:pt x="1589582" y="15570"/>
                  </a:lnTo>
                  <a:cubicBezTo>
                    <a:pt x="1414704" y="-11850"/>
                    <a:pt x="1233688" y="-3012"/>
                    <a:pt x="1056485" y="41763"/>
                  </a:cubicBezTo>
                  <a:lnTo>
                    <a:pt x="950504" y="73029"/>
                  </a:lnTo>
                  <a:cubicBezTo>
                    <a:pt x="388540" y="263107"/>
                    <a:pt x="7625" y="787027"/>
                    <a:pt x="113" y="1380219"/>
                  </a:cubicBezTo>
                  <a:cubicBezTo>
                    <a:pt x="-4838" y="1771201"/>
                    <a:pt x="153140" y="2136205"/>
                    <a:pt x="423161" y="2395797"/>
                  </a:cubicBezTo>
                  <a:close/>
                </a:path>
              </a:pathLst>
            </a:custGeom>
            <a:solidFill>
              <a:schemeClr val="accent2"/>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11" name="椭圆 12"/>
            <p:cNvSpPr>
              <a:spLocks noChangeArrowheads="1"/>
            </p:cNvSpPr>
            <p:nvPr/>
          </p:nvSpPr>
          <p:spPr bwMode="auto">
            <a:xfrm>
              <a:off x="6496109" y="1012129"/>
              <a:ext cx="646193" cy="646193"/>
            </a:xfrm>
            <a:prstGeom prst="ellipse">
              <a:avLst/>
            </a:prstGeom>
            <a:solidFill>
              <a:srgbClr val="3F3F3F"/>
            </a:solidFill>
            <a:ln>
              <a:noFill/>
            </a:ln>
            <a:extLst>
              <a:ext uri="{91240B29-F687-4F45-9708-019B960494DF}">
                <a14:hiddenLine xmlns:a14="http://schemas.microsoft.com/office/drawing/2010/main" w="25400">
                  <a:solidFill>
                    <a:srgbClr val="000000"/>
                  </a:solidFill>
                  <a:bevel/>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000000"/>
                </a:solidFill>
                <a:sym typeface="宋体" pitchFamily="2" charset="-122"/>
              </a:endParaRPr>
            </a:p>
          </p:txBody>
        </p:sp>
        <p:sp>
          <p:nvSpPr>
            <p:cNvPr id="12" name="椭圆 13"/>
            <p:cNvSpPr>
              <a:spLocks noChangeArrowheads="1"/>
            </p:cNvSpPr>
            <p:nvPr/>
          </p:nvSpPr>
          <p:spPr bwMode="auto">
            <a:xfrm>
              <a:off x="4437432" y="2695585"/>
              <a:ext cx="646193" cy="646193"/>
            </a:xfrm>
            <a:prstGeom prst="ellipse">
              <a:avLst/>
            </a:prstGeom>
            <a:solidFill>
              <a:srgbClr val="262626"/>
            </a:solidFill>
            <a:ln>
              <a:noFill/>
            </a:ln>
            <a:extLst>
              <a:ext uri="{91240B29-F687-4F45-9708-019B960494DF}">
                <a14:hiddenLine xmlns:a14="http://schemas.microsoft.com/office/drawing/2010/main" w="25400">
                  <a:solidFill>
                    <a:srgbClr val="000000"/>
                  </a:solidFill>
                  <a:bevel/>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000000"/>
                </a:solidFill>
                <a:sym typeface="宋体" pitchFamily="2" charset="-122"/>
              </a:endParaRPr>
            </a:p>
          </p:txBody>
        </p:sp>
        <p:sp>
          <p:nvSpPr>
            <p:cNvPr id="13" name="椭圆 14"/>
            <p:cNvSpPr>
              <a:spLocks noChangeArrowheads="1"/>
            </p:cNvSpPr>
            <p:nvPr/>
          </p:nvSpPr>
          <p:spPr bwMode="auto">
            <a:xfrm>
              <a:off x="2400750" y="1012129"/>
              <a:ext cx="646193" cy="646193"/>
            </a:xfrm>
            <a:prstGeom prst="ellipse">
              <a:avLst/>
            </a:prstGeom>
            <a:solidFill>
              <a:srgbClr val="3F3F3F"/>
            </a:solidFill>
            <a:ln>
              <a:noFill/>
            </a:ln>
            <a:extLst>
              <a:ext uri="{91240B29-F687-4F45-9708-019B960494DF}">
                <a14:hiddenLine xmlns:a14="http://schemas.microsoft.com/office/drawing/2010/main" w="25400">
                  <a:solidFill>
                    <a:srgbClr val="000000"/>
                  </a:solidFill>
                  <a:bevel/>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000000"/>
                </a:solidFill>
                <a:sym typeface="宋体" pitchFamily="2" charset="-122"/>
              </a:endParaRPr>
            </a:p>
          </p:txBody>
        </p:sp>
        <p:sp>
          <p:nvSpPr>
            <p:cNvPr id="18" name="TextBox 67"/>
            <p:cNvSpPr>
              <a:spLocks noChangeArrowheads="1"/>
            </p:cNvSpPr>
            <p:nvPr/>
          </p:nvSpPr>
          <p:spPr bwMode="auto">
            <a:xfrm>
              <a:off x="1856331" y="1853996"/>
              <a:ext cx="178087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80000"/>
                </a:lnSpc>
                <a:spcBef>
                  <a:spcPct val="0"/>
                </a:spcBef>
                <a:buNone/>
              </a:pPr>
              <a:r>
                <a:rPr lang="zh-CN" altLang="en-US" sz="2400" b="1" dirty="0">
                  <a:latin typeface="Times New Roman" pitchFamily="18" charset="0"/>
                  <a:ea typeface="微软雅黑" pitchFamily="34" charset="-122"/>
                  <a:sym typeface="Times New Roman" pitchFamily="18" charset="0"/>
                </a:rPr>
                <a:t>主体突出</a:t>
              </a:r>
            </a:p>
          </p:txBody>
        </p:sp>
        <p:sp>
          <p:nvSpPr>
            <p:cNvPr id="19" name="TextBox 68"/>
            <p:cNvSpPr>
              <a:spLocks noChangeArrowheads="1"/>
            </p:cNvSpPr>
            <p:nvPr/>
          </p:nvSpPr>
          <p:spPr bwMode="auto">
            <a:xfrm>
              <a:off x="3861561" y="2175240"/>
              <a:ext cx="178087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80000"/>
                </a:lnSpc>
                <a:spcBef>
                  <a:spcPct val="0"/>
                </a:spcBef>
                <a:buNone/>
              </a:pPr>
              <a:r>
                <a:rPr lang="zh-CN" altLang="en-US" sz="2400" b="1" dirty="0">
                  <a:latin typeface="Times New Roman" pitchFamily="18" charset="0"/>
                  <a:ea typeface="微软雅黑" pitchFamily="34" charset="-122"/>
                  <a:sym typeface="Times New Roman" pitchFamily="18" charset="0"/>
                </a:rPr>
                <a:t>目标明确</a:t>
              </a:r>
            </a:p>
          </p:txBody>
        </p:sp>
        <p:sp>
          <p:nvSpPr>
            <p:cNvPr id="21" name="TextBox 70"/>
            <p:cNvSpPr>
              <a:spLocks noChangeArrowheads="1"/>
            </p:cNvSpPr>
            <p:nvPr/>
          </p:nvSpPr>
          <p:spPr bwMode="auto">
            <a:xfrm>
              <a:off x="5880545" y="1883287"/>
              <a:ext cx="178087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80000"/>
                </a:lnSpc>
                <a:spcBef>
                  <a:spcPct val="0"/>
                </a:spcBef>
                <a:buNone/>
              </a:pPr>
              <a:r>
                <a:rPr lang="zh-CN" altLang="en-US" sz="2400" b="1" dirty="0">
                  <a:latin typeface="Times New Roman" pitchFamily="18" charset="0"/>
                  <a:ea typeface="微软雅黑" pitchFamily="34" charset="-122"/>
                  <a:sym typeface="Times New Roman" pitchFamily="18" charset="0"/>
                </a:rPr>
                <a:t>形式美观</a:t>
              </a:r>
            </a:p>
          </p:txBody>
        </p:sp>
        <p:sp>
          <p:nvSpPr>
            <p:cNvPr id="23" name="空心弧 1"/>
            <p:cNvSpPr>
              <a:spLocks noChangeArrowheads="1"/>
            </p:cNvSpPr>
            <p:nvPr/>
          </p:nvSpPr>
          <p:spPr bwMode="auto">
            <a:xfrm rot="20676056" flipV="1">
              <a:off x="0" y="2255957"/>
              <a:ext cx="2237910" cy="1862273"/>
            </a:xfrm>
            <a:custGeom>
              <a:avLst/>
              <a:gdLst>
                <a:gd name="T0" fmla="*/ 2191551 w 2237910"/>
                <a:gd name="T1" fmla="*/ 1755481 h 1862273"/>
                <a:gd name="T2" fmla="*/ 1939990 w 2237910"/>
                <a:gd name="T3" fmla="*/ 535695 h 1862273"/>
                <a:gd name="T4" fmla="*/ 497210 w 2237910"/>
                <a:gd name="T5" fmla="*/ 42552 h 1862273"/>
                <a:gd name="T6" fmla="*/ 391229 w 2237910"/>
                <a:gd name="T7" fmla="*/ 73817 h 1862273"/>
                <a:gd name="T8" fmla="*/ 0 w 2237910"/>
                <a:gd name="T9" fmla="*/ 280652 h 1862273"/>
                <a:gd name="T10" fmla="*/ 95699 w 2237910"/>
                <a:gd name="T11" fmla="*/ 628105 h 1862273"/>
                <a:gd name="T12" fmla="*/ 495734 w 2237910"/>
                <a:gd name="T13" fmla="*/ 382784 h 1862273"/>
                <a:gd name="T14" fmla="*/ 1683323 w 2237910"/>
                <a:gd name="T15" fmla="*/ 736952 h 1862273"/>
                <a:gd name="T16" fmla="*/ 1803819 w 2237910"/>
                <a:gd name="T17" fmla="*/ 1862273 h 1862273"/>
                <a:gd name="T18" fmla="*/ 2191551 w 2237910"/>
                <a:gd name="T19" fmla="*/ 1755481 h 18622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37910"/>
                <a:gd name="T31" fmla="*/ 0 h 1862273"/>
                <a:gd name="T32" fmla="*/ 2237910 w 2237910"/>
                <a:gd name="T33" fmla="*/ 1862273 h 18622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37910" h="1862273">
                  <a:moveTo>
                    <a:pt x="2191551" y="1755481"/>
                  </a:moveTo>
                  <a:cubicBezTo>
                    <a:pt x="2301471" y="1339683"/>
                    <a:pt x="2215262" y="886755"/>
                    <a:pt x="1939990" y="535695"/>
                  </a:cubicBezTo>
                  <a:cubicBezTo>
                    <a:pt x="1596813" y="98037"/>
                    <a:pt x="1029791" y="-92021"/>
                    <a:pt x="497210" y="42552"/>
                  </a:cubicBezTo>
                  <a:lnTo>
                    <a:pt x="391229" y="73817"/>
                  </a:lnTo>
                  <a:cubicBezTo>
                    <a:pt x="247837" y="122319"/>
                    <a:pt x="116232" y="192556"/>
                    <a:pt x="0" y="280652"/>
                  </a:cubicBezTo>
                  <a:lnTo>
                    <a:pt x="95699" y="628105"/>
                  </a:lnTo>
                  <a:cubicBezTo>
                    <a:pt x="206229" y="519182"/>
                    <a:pt x="342165" y="434727"/>
                    <a:pt x="495734" y="382784"/>
                  </a:cubicBezTo>
                  <a:cubicBezTo>
                    <a:pt x="926648" y="237031"/>
                    <a:pt x="1402632" y="378982"/>
                    <a:pt x="1683323" y="736952"/>
                  </a:cubicBezTo>
                  <a:cubicBezTo>
                    <a:pt x="1937529" y="1061144"/>
                    <a:pt x="1981467" y="1498633"/>
                    <a:pt x="1803819" y="1862273"/>
                  </a:cubicBezTo>
                  <a:lnTo>
                    <a:pt x="2191551" y="1755481"/>
                  </a:lnTo>
                  <a:close/>
                </a:path>
              </a:pathLst>
            </a:custGeom>
            <a:solidFill>
              <a:schemeClr val="accent2"/>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grpSp>
    </p:spTree>
    <p:extLst>
      <p:ext uri="{BB962C8B-B14F-4D97-AF65-F5344CB8AC3E}">
        <p14:creationId xmlns:p14="http://schemas.microsoft.com/office/powerpoint/2010/main" val="3051556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智钻推广图分析</a:t>
            </a:r>
            <a:endParaRPr lang="zh-CN" altLang="en-US" dirty="0"/>
          </a:p>
        </p:txBody>
      </p:sp>
      <p:pic>
        <p:nvPicPr>
          <p:cNvPr id="5" name="图片 4"/>
          <p:cNvPicPr>
            <a:picLocks noChangeAspect="1"/>
          </p:cNvPicPr>
          <p:nvPr/>
        </p:nvPicPr>
        <p:blipFill>
          <a:blip r:embed="rId3"/>
          <a:stretch>
            <a:fillRect/>
          </a:stretch>
        </p:blipFill>
        <p:spPr>
          <a:xfrm>
            <a:off x="1592288" y="2035678"/>
            <a:ext cx="4914286" cy="2695238"/>
          </a:xfrm>
          <a:prstGeom prst="rect">
            <a:avLst/>
          </a:prstGeom>
        </p:spPr>
      </p:pic>
      <p:pic>
        <p:nvPicPr>
          <p:cNvPr id="6" name="图片 5"/>
          <p:cNvPicPr>
            <a:picLocks noChangeAspect="1"/>
          </p:cNvPicPr>
          <p:nvPr/>
        </p:nvPicPr>
        <p:blipFill>
          <a:blip r:embed="rId4"/>
          <a:stretch>
            <a:fillRect/>
          </a:stretch>
        </p:blipFill>
        <p:spPr>
          <a:xfrm>
            <a:off x="7815985" y="2616631"/>
            <a:ext cx="2323809" cy="1533333"/>
          </a:xfrm>
          <a:prstGeom prst="rect">
            <a:avLst/>
          </a:prstGeom>
        </p:spPr>
      </p:pic>
    </p:spTree>
    <p:extLst>
      <p:ext uri="{BB962C8B-B14F-4D97-AF65-F5344CB8AC3E}">
        <p14:creationId xmlns:p14="http://schemas.microsoft.com/office/powerpoint/2010/main" val="29792152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573939" y="2231184"/>
            <a:ext cx="4780952" cy="2676190"/>
          </a:xfrm>
          <a:prstGeom prst="rect">
            <a:avLst/>
          </a:prstGeom>
        </p:spPr>
      </p:pic>
      <p:pic>
        <p:nvPicPr>
          <p:cNvPr id="5" name="图片 4"/>
          <p:cNvPicPr>
            <a:picLocks noChangeAspect="1"/>
          </p:cNvPicPr>
          <p:nvPr/>
        </p:nvPicPr>
        <p:blipFill>
          <a:blip r:embed="rId3"/>
          <a:stretch>
            <a:fillRect/>
          </a:stretch>
        </p:blipFill>
        <p:spPr>
          <a:xfrm>
            <a:off x="7660914" y="2531184"/>
            <a:ext cx="2200000" cy="2076190"/>
          </a:xfrm>
          <a:prstGeom prst="rect">
            <a:avLst/>
          </a:prstGeom>
        </p:spPr>
      </p:pic>
    </p:spTree>
    <p:extLst>
      <p:ext uri="{BB962C8B-B14F-4D97-AF65-F5344CB8AC3E}">
        <p14:creationId xmlns:p14="http://schemas.microsoft.com/office/powerpoint/2010/main" val="10143779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378081" y="2136657"/>
            <a:ext cx="5542857" cy="2980952"/>
          </a:xfrm>
          <a:prstGeom prst="rect">
            <a:avLst/>
          </a:prstGeom>
        </p:spPr>
      </p:pic>
      <p:sp>
        <p:nvSpPr>
          <p:cNvPr id="7" name="文本框 6"/>
          <p:cNvSpPr txBox="1"/>
          <p:nvPr/>
        </p:nvSpPr>
        <p:spPr>
          <a:xfrm>
            <a:off x="6354891" y="2074665"/>
            <a:ext cx="5564393" cy="3785652"/>
          </a:xfrm>
          <a:prstGeom prst="rect">
            <a:avLst/>
          </a:prstGeom>
          <a:noFill/>
        </p:spPr>
        <p:txBody>
          <a:bodyPr wrap="square" rtlCol="0">
            <a:spAutoFit/>
          </a:bodyPr>
          <a:lstStyle/>
          <a:p>
            <a:r>
              <a:rPr lang="zh-CN" altLang="en-US" sz="2000" dirty="0" smtClean="0"/>
              <a:t>产品背景上半部分添加了少许深蓝色光晕</a:t>
            </a:r>
            <a:r>
              <a:rPr lang="en-US" altLang="zh-CN" sz="2000" dirty="0" smtClean="0"/>
              <a:t>,</a:t>
            </a:r>
            <a:r>
              <a:rPr lang="zh-CN" altLang="en-US" sz="2000" dirty="0" smtClean="0"/>
              <a:t>突出科技元素的同时</a:t>
            </a:r>
            <a:r>
              <a:rPr lang="en-US" altLang="zh-CN" sz="2000" dirty="0" smtClean="0"/>
              <a:t>,</a:t>
            </a:r>
            <a:r>
              <a:rPr lang="zh-CN" altLang="en-US" sz="2000" dirty="0" smtClean="0"/>
              <a:t>增加了背景与产品的局部对比</a:t>
            </a:r>
            <a:endParaRPr lang="en-US" altLang="zh-CN" sz="2000" dirty="0" smtClean="0"/>
          </a:p>
          <a:p>
            <a:r>
              <a:rPr lang="zh-CN" altLang="en-US" sz="2000" dirty="0"/>
              <a:t> </a:t>
            </a:r>
            <a:endParaRPr lang="en-US" altLang="zh-CN" sz="2000" dirty="0"/>
          </a:p>
          <a:p>
            <a:r>
              <a:rPr lang="zh-CN" altLang="en-US" sz="2000" dirty="0" smtClean="0"/>
              <a:t>促销内容色块改为更有点击欲望的淡黄色</a:t>
            </a:r>
            <a:r>
              <a:rPr lang="en-US" altLang="zh-CN" sz="2000" dirty="0" smtClean="0"/>
              <a:t>,</a:t>
            </a:r>
            <a:r>
              <a:rPr lang="zh-CN" altLang="en-US" sz="2000" dirty="0" smtClean="0"/>
              <a:t>同时文案也进行了简化</a:t>
            </a:r>
            <a:r>
              <a:rPr lang="en-US" altLang="zh-CN" sz="2000" dirty="0" smtClean="0"/>
              <a:t>,</a:t>
            </a:r>
            <a:r>
              <a:rPr lang="zh-CN" altLang="en-US" sz="2000" dirty="0" smtClean="0"/>
              <a:t>便于消费者快速浏览</a:t>
            </a:r>
            <a:endParaRPr lang="en-US" altLang="zh-CN" sz="2000" dirty="0" smtClean="0"/>
          </a:p>
          <a:p>
            <a:endParaRPr lang="en-US" altLang="zh-CN" sz="2000" dirty="0" smtClean="0"/>
          </a:p>
          <a:p>
            <a:r>
              <a:rPr lang="zh-CN" altLang="en-US" sz="2000" dirty="0" smtClean="0"/>
              <a:t>在构图的上方添加更有科技感的蓝色</a:t>
            </a:r>
            <a:r>
              <a:rPr lang="zh-CN" altLang="en-US" sz="2000" dirty="0"/>
              <a:t>光晕</a:t>
            </a:r>
            <a:endParaRPr lang="en-US" altLang="zh-CN" sz="2000" dirty="0" smtClean="0"/>
          </a:p>
          <a:p>
            <a:endParaRPr lang="en-US" altLang="zh-CN" sz="2000" dirty="0" smtClean="0"/>
          </a:p>
          <a:p>
            <a:r>
              <a:rPr lang="zh-CN" altLang="en-US" sz="2000" dirty="0" smtClean="0"/>
              <a:t>在产品的背景上点缀了几片羽毛利用了设计的通感原理让人联想到耳机的轻盈</a:t>
            </a:r>
            <a:r>
              <a:rPr lang="zh-CN" altLang="en-US" sz="2000" dirty="0"/>
              <a:t>舒适</a:t>
            </a:r>
            <a:endParaRPr lang="en-US" altLang="zh-CN" sz="2000" dirty="0"/>
          </a:p>
          <a:p>
            <a:endParaRPr lang="en-US" altLang="zh-CN" sz="2000" dirty="0" smtClean="0"/>
          </a:p>
          <a:p>
            <a:endParaRPr lang="zh-CN" altLang="en-US" sz="2000" dirty="0"/>
          </a:p>
        </p:txBody>
      </p:sp>
    </p:spTree>
    <p:extLst>
      <p:ext uri="{BB962C8B-B14F-4D97-AF65-F5344CB8AC3E}">
        <p14:creationId xmlns:p14="http://schemas.microsoft.com/office/powerpoint/2010/main" val="9822065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25" y="4295955"/>
            <a:ext cx="3856446" cy="209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611" y="4325389"/>
            <a:ext cx="3835428" cy="209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8412" y="4337378"/>
            <a:ext cx="3871173" cy="2112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lstStyle/>
          <a:p>
            <a:r>
              <a:rPr lang="en-US" altLang="zh-CN" dirty="0"/>
              <a:t>5.3.3  </a:t>
            </a:r>
            <a:r>
              <a:rPr lang="zh-CN" altLang="en-US" dirty="0"/>
              <a:t>智钻推广图的制作</a:t>
            </a: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625" y="1705845"/>
            <a:ext cx="3856446" cy="2076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7761" y="1706494"/>
            <a:ext cx="3694148" cy="208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86038" y="1705845"/>
            <a:ext cx="3823548" cy="2076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组合 19"/>
          <p:cNvGrpSpPr/>
          <p:nvPr/>
        </p:nvGrpSpPr>
        <p:grpSpPr>
          <a:xfrm>
            <a:off x="31885" y="1444884"/>
            <a:ext cx="489746" cy="523220"/>
            <a:chOff x="922697" y="1749289"/>
            <a:chExt cx="489746" cy="523220"/>
          </a:xfrm>
        </p:grpSpPr>
        <p:sp>
          <p:nvSpPr>
            <p:cNvPr id="22" name="Round Same Side Corner Rectangle 48"/>
            <p:cNvSpPr/>
            <p:nvPr/>
          </p:nvSpPr>
          <p:spPr>
            <a:xfrm rot="5400000">
              <a:off x="913265" y="1780427"/>
              <a:ext cx="477130" cy="458266"/>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24" name="TextBox 23"/>
            <p:cNvSpPr txBox="1"/>
            <p:nvPr/>
          </p:nvSpPr>
          <p:spPr>
            <a:xfrm>
              <a:off x="949456" y="1749289"/>
              <a:ext cx="462987" cy="523220"/>
            </a:xfrm>
            <a:prstGeom prst="rect">
              <a:avLst/>
            </a:prstGeom>
            <a:noFill/>
          </p:spPr>
          <p:txBody>
            <a:bodyPr wrap="square" rtlCol="0">
              <a:spAutoFit/>
            </a:bodyPr>
            <a:lstStyle/>
            <a:p>
              <a:r>
                <a:rPr lang="en-US" altLang="zh-CN" sz="2800" dirty="0">
                  <a:solidFill>
                    <a:schemeClr val="bg1"/>
                  </a:solidFill>
                  <a:latin typeface="+mj-lt"/>
                </a:rPr>
                <a:t>1</a:t>
              </a:r>
              <a:endParaRPr lang="zh-CN" altLang="en-US" sz="2800" dirty="0">
                <a:solidFill>
                  <a:schemeClr val="bg1"/>
                </a:solidFill>
                <a:latin typeface="+mj-lt"/>
              </a:endParaRPr>
            </a:p>
          </p:txBody>
        </p:sp>
      </p:grpSp>
      <p:grpSp>
        <p:nvGrpSpPr>
          <p:cNvPr id="25" name="组合 24"/>
          <p:cNvGrpSpPr/>
          <p:nvPr/>
        </p:nvGrpSpPr>
        <p:grpSpPr>
          <a:xfrm>
            <a:off x="4083734" y="1466590"/>
            <a:ext cx="468053" cy="523220"/>
            <a:chOff x="946634" y="2721906"/>
            <a:chExt cx="468053" cy="523220"/>
          </a:xfrm>
        </p:grpSpPr>
        <p:sp>
          <p:nvSpPr>
            <p:cNvPr id="26" name="Round Same Side Corner Rectangle 48"/>
            <p:cNvSpPr/>
            <p:nvPr/>
          </p:nvSpPr>
          <p:spPr>
            <a:xfrm rot="5400000">
              <a:off x="931628" y="2761989"/>
              <a:ext cx="493605" cy="455833"/>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27" name="TextBox 26"/>
            <p:cNvSpPr txBox="1"/>
            <p:nvPr/>
          </p:nvSpPr>
          <p:spPr>
            <a:xfrm>
              <a:off x="946634" y="2721906"/>
              <a:ext cx="468053" cy="523220"/>
            </a:xfrm>
            <a:prstGeom prst="rect">
              <a:avLst/>
            </a:prstGeom>
            <a:noFill/>
          </p:spPr>
          <p:txBody>
            <a:bodyPr wrap="square" rtlCol="0">
              <a:spAutoFit/>
            </a:bodyPr>
            <a:lstStyle/>
            <a:p>
              <a:pPr algn="ctr"/>
              <a:r>
                <a:rPr lang="en-US" altLang="zh-CN" sz="2800" dirty="0">
                  <a:solidFill>
                    <a:schemeClr val="bg1"/>
                  </a:solidFill>
                  <a:latin typeface="+mj-lt"/>
                </a:rPr>
                <a:t>2</a:t>
              </a:r>
              <a:endParaRPr lang="zh-CN" altLang="en-US" sz="2800" dirty="0">
                <a:solidFill>
                  <a:schemeClr val="bg1"/>
                </a:solidFill>
                <a:latin typeface="+mj-lt"/>
              </a:endParaRPr>
            </a:p>
          </p:txBody>
        </p:sp>
      </p:grpSp>
      <p:grpSp>
        <p:nvGrpSpPr>
          <p:cNvPr id="28" name="组合 27"/>
          <p:cNvGrpSpPr/>
          <p:nvPr/>
        </p:nvGrpSpPr>
        <p:grpSpPr>
          <a:xfrm>
            <a:off x="8041165" y="1444884"/>
            <a:ext cx="489746" cy="523220"/>
            <a:chOff x="922697" y="1749289"/>
            <a:chExt cx="489746" cy="523220"/>
          </a:xfrm>
        </p:grpSpPr>
        <p:sp>
          <p:nvSpPr>
            <p:cNvPr id="29" name="Round Same Side Corner Rectangle 48"/>
            <p:cNvSpPr/>
            <p:nvPr/>
          </p:nvSpPr>
          <p:spPr>
            <a:xfrm rot="5400000">
              <a:off x="913265" y="1780427"/>
              <a:ext cx="477130" cy="458266"/>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30" name="TextBox 29"/>
            <p:cNvSpPr txBox="1"/>
            <p:nvPr/>
          </p:nvSpPr>
          <p:spPr>
            <a:xfrm>
              <a:off x="949456" y="1749289"/>
              <a:ext cx="462987" cy="523220"/>
            </a:xfrm>
            <a:prstGeom prst="rect">
              <a:avLst/>
            </a:prstGeom>
            <a:noFill/>
          </p:spPr>
          <p:txBody>
            <a:bodyPr wrap="square" rtlCol="0">
              <a:spAutoFit/>
            </a:bodyPr>
            <a:lstStyle/>
            <a:p>
              <a:r>
                <a:rPr lang="en-US" altLang="zh-CN" sz="2800" dirty="0">
                  <a:solidFill>
                    <a:schemeClr val="bg1"/>
                  </a:solidFill>
                  <a:latin typeface="+mj-lt"/>
                </a:rPr>
                <a:t>3</a:t>
              </a:r>
              <a:endParaRPr lang="zh-CN" altLang="en-US" sz="2800" dirty="0">
                <a:solidFill>
                  <a:schemeClr val="bg1"/>
                </a:solidFill>
                <a:latin typeface="+mj-lt"/>
              </a:endParaRPr>
            </a:p>
          </p:txBody>
        </p:sp>
      </p:grpSp>
      <p:grpSp>
        <p:nvGrpSpPr>
          <p:cNvPr id="38" name="组合 37"/>
          <p:cNvGrpSpPr/>
          <p:nvPr/>
        </p:nvGrpSpPr>
        <p:grpSpPr>
          <a:xfrm>
            <a:off x="0" y="4035684"/>
            <a:ext cx="489746" cy="523220"/>
            <a:chOff x="922697" y="1749289"/>
            <a:chExt cx="489746" cy="523220"/>
          </a:xfrm>
        </p:grpSpPr>
        <p:sp>
          <p:nvSpPr>
            <p:cNvPr id="39" name="Round Same Side Corner Rectangle 48"/>
            <p:cNvSpPr/>
            <p:nvPr/>
          </p:nvSpPr>
          <p:spPr>
            <a:xfrm rot="5400000">
              <a:off x="913265" y="1780427"/>
              <a:ext cx="477130" cy="458266"/>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40" name="TextBox 39"/>
            <p:cNvSpPr txBox="1"/>
            <p:nvPr/>
          </p:nvSpPr>
          <p:spPr>
            <a:xfrm>
              <a:off x="949456" y="1749289"/>
              <a:ext cx="462987" cy="523220"/>
            </a:xfrm>
            <a:prstGeom prst="rect">
              <a:avLst/>
            </a:prstGeom>
            <a:noFill/>
          </p:spPr>
          <p:txBody>
            <a:bodyPr wrap="square" rtlCol="0">
              <a:spAutoFit/>
            </a:bodyPr>
            <a:lstStyle/>
            <a:p>
              <a:r>
                <a:rPr lang="en-US" altLang="zh-CN" sz="2800" dirty="0">
                  <a:solidFill>
                    <a:schemeClr val="bg1"/>
                  </a:solidFill>
                  <a:latin typeface="+mj-lt"/>
                </a:rPr>
                <a:t>4</a:t>
              </a:r>
              <a:endParaRPr lang="zh-CN" altLang="en-US" sz="2800" dirty="0">
                <a:solidFill>
                  <a:schemeClr val="bg1"/>
                </a:solidFill>
                <a:latin typeface="+mj-lt"/>
              </a:endParaRPr>
            </a:p>
          </p:txBody>
        </p:sp>
      </p:grpSp>
      <p:grpSp>
        <p:nvGrpSpPr>
          <p:cNvPr id="41" name="组合 40"/>
          <p:cNvGrpSpPr/>
          <p:nvPr/>
        </p:nvGrpSpPr>
        <p:grpSpPr>
          <a:xfrm>
            <a:off x="4051849" y="4057390"/>
            <a:ext cx="468053" cy="523220"/>
            <a:chOff x="946634" y="2721906"/>
            <a:chExt cx="468053" cy="523220"/>
          </a:xfrm>
        </p:grpSpPr>
        <p:sp>
          <p:nvSpPr>
            <p:cNvPr id="42" name="Round Same Side Corner Rectangle 48"/>
            <p:cNvSpPr/>
            <p:nvPr/>
          </p:nvSpPr>
          <p:spPr>
            <a:xfrm rot="5400000">
              <a:off x="931628" y="2761989"/>
              <a:ext cx="493605" cy="455833"/>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43" name="TextBox 42"/>
            <p:cNvSpPr txBox="1"/>
            <p:nvPr/>
          </p:nvSpPr>
          <p:spPr>
            <a:xfrm>
              <a:off x="946634" y="2721906"/>
              <a:ext cx="468053" cy="523220"/>
            </a:xfrm>
            <a:prstGeom prst="rect">
              <a:avLst/>
            </a:prstGeom>
            <a:noFill/>
          </p:spPr>
          <p:txBody>
            <a:bodyPr wrap="square" rtlCol="0">
              <a:spAutoFit/>
            </a:bodyPr>
            <a:lstStyle/>
            <a:p>
              <a:pPr algn="ctr"/>
              <a:r>
                <a:rPr lang="en-US" altLang="zh-CN" sz="2800" dirty="0">
                  <a:solidFill>
                    <a:schemeClr val="bg1"/>
                  </a:solidFill>
                  <a:latin typeface="+mj-lt"/>
                </a:rPr>
                <a:t>5</a:t>
              </a:r>
              <a:endParaRPr lang="zh-CN" altLang="en-US" sz="2800" dirty="0">
                <a:solidFill>
                  <a:schemeClr val="bg1"/>
                </a:solidFill>
                <a:latin typeface="+mj-lt"/>
              </a:endParaRPr>
            </a:p>
          </p:txBody>
        </p:sp>
      </p:grpSp>
      <p:grpSp>
        <p:nvGrpSpPr>
          <p:cNvPr id="44" name="组合 43"/>
          <p:cNvGrpSpPr/>
          <p:nvPr/>
        </p:nvGrpSpPr>
        <p:grpSpPr>
          <a:xfrm>
            <a:off x="8009280" y="4035684"/>
            <a:ext cx="489746" cy="523220"/>
            <a:chOff x="922697" y="1749289"/>
            <a:chExt cx="489746" cy="523220"/>
          </a:xfrm>
        </p:grpSpPr>
        <p:sp>
          <p:nvSpPr>
            <p:cNvPr id="45" name="Round Same Side Corner Rectangle 48"/>
            <p:cNvSpPr/>
            <p:nvPr/>
          </p:nvSpPr>
          <p:spPr>
            <a:xfrm rot="5400000">
              <a:off x="913265" y="1780427"/>
              <a:ext cx="477130" cy="458266"/>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46" name="TextBox 45"/>
            <p:cNvSpPr txBox="1"/>
            <p:nvPr/>
          </p:nvSpPr>
          <p:spPr>
            <a:xfrm>
              <a:off x="949456" y="1749289"/>
              <a:ext cx="462987" cy="523220"/>
            </a:xfrm>
            <a:prstGeom prst="rect">
              <a:avLst/>
            </a:prstGeom>
            <a:noFill/>
          </p:spPr>
          <p:txBody>
            <a:bodyPr wrap="square" rtlCol="0">
              <a:spAutoFit/>
            </a:bodyPr>
            <a:lstStyle/>
            <a:p>
              <a:r>
                <a:rPr lang="en-US" altLang="zh-CN" sz="2800" dirty="0">
                  <a:solidFill>
                    <a:schemeClr val="bg1"/>
                  </a:solidFill>
                  <a:latin typeface="+mj-lt"/>
                </a:rPr>
                <a:t>6</a:t>
              </a:r>
              <a:endParaRPr lang="zh-CN" altLang="en-US" sz="2800" dirty="0">
                <a:solidFill>
                  <a:schemeClr val="bg1"/>
                </a:solidFill>
                <a:latin typeface="+mj-lt"/>
              </a:endParaRPr>
            </a:p>
          </p:txBody>
        </p:sp>
      </p:gr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33023" y="110756"/>
            <a:ext cx="20288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581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5.3.4  </a:t>
            </a:r>
            <a:r>
              <a:rPr lang="zh-CN" altLang="en-US" dirty="0"/>
              <a:t>任务实训及考核</a:t>
            </a:r>
          </a:p>
        </p:txBody>
      </p:sp>
      <p:grpSp>
        <p:nvGrpSpPr>
          <p:cNvPr id="35" name="组合 34"/>
          <p:cNvGrpSpPr/>
          <p:nvPr/>
        </p:nvGrpSpPr>
        <p:grpSpPr>
          <a:xfrm>
            <a:off x="5705247" y="1816067"/>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41" name="组合 40"/>
          <p:cNvGrpSpPr/>
          <p:nvPr/>
        </p:nvGrpSpPr>
        <p:grpSpPr>
          <a:xfrm>
            <a:off x="8587316"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10139338" y="1409883"/>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784049" y="1950841"/>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3" name="组合 72"/>
          <p:cNvGrpSpPr/>
          <p:nvPr/>
        </p:nvGrpSpPr>
        <p:grpSpPr>
          <a:xfrm>
            <a:off x="6697805" y="1766704"/>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9" name="组合 78"/>
          <p:cNvGrpSpPr/>
          <p:nvPr/>
        </p:nvGrpSpPr>
        <p:grpSpPr>
          <a:xfrm>
            <a:off x="2508374" y="1896659"/>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1" name="任意多边形 9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89" name="表格 88"/>
          <p:cNvGraphicFramePr>
            <a:graphicFrameLocks noGrp="1"/>
          </p:cNvGraphicFramePr>
          <p:nvPr>
            <p:extLst>
              <p:ext uri="{D42A27DB-BD31-4B8C-83A1-F6EECF244321}">
                <p14:modId xmlns:p14="http://schemas.microsoft.com/office/powerpoint/2010/main" val="3844402139"/>
              </p:ext>
            </p:extLst>
          </p:nvPr>
        </p:nvGraphicFramePr>
        <p:xfrm>
          <a:off x="1182117" y="2752974"/>
          <a:ext cx="9942300" cy="2734723"/>
        </p:xfrm>
        <a:graphic>
          <a:graphicData uri="http://schemas.openxmlformats.org/drawingml/2006/table">
            <a:tbl>
              <a:tblPr firstRow="1" bandRow="1">
                <a:tableStyleId>{5C22544A-7EE6-4342-B048-85BDC9FD1C3A}</a:tableStyleId>
              </a:tblPr>
              <a:tblGrid>
                <a:gridCol w="1000192">
                  <a:extLst>
                    <a:ext uri="{9D8B030D-6E8A-4147-A177-3AD203B41FA5}">
                      <a16:colId xmlns:a16="http://schemas.microsoft.com/office/drawing/2014/main" val="20000"/>
                    </a:ext>
                  </a:extLst>
                </a:gridCol>
                <a:gridCol w="5628008">
                  <a:extLst>
                    <a:ext uri="{9D8B030D-6E8A-4147-A177-3AD203B41FA5}">
                      <a16:colId xmlns:a16="http://schemas.microsoft.com/office/drawing/2014/main" val="20001"/>
                    </a:ext>
                  </a:extLst>
                </a:gridCol>
                <a:gridCol w="3314100">
                  <a:extLst>
                    <a:ext uri="{9D8B030D-6E8A-4147-A177-3AD203B41FA5}">
                      <a16:colId xmlns:a16="http://schemas.microsoft.com/office/drawing/2014/main" val="20002"/>
                    </a:ext>
                  </a:extLst>
                </a:gridCol>
              </a:tblGrid>
              <a:tr h="590149">
                <a:tc>
                  <a:txBody>
                    <a:bodyPr/>
                    <a:lstStyle/>
                    <a:p>
                      <a:pPr algn="ctr">
                        <a:lnSpc>
                          <a:spcPct val="130000"/>
                        </a:lnSpc>
                      </a:pPr>
                      <a:r>
                        <a:rPr lang="zh-CN" altLang="en-US" sz="2000" b="0" dirty="0"/>
                        <a:t>序号</a:t>
                      </a:r>
                    </a:p>
                  </a:txBody>
                  <a:tcPr anchor="ctr"/>
                </a:tc>
                <a:tc>
                  <a:txBody>
                    <a:bodyPr/>
                    <a:lstStyle/>
                    <a:p>
                      <a:pPr algn="ctr">
                        <a:lnSpc>
                          <a:spcPct val="130000"/>
                        </a:lnSpc>
                      </a:pPr>
                      <a:r>
                        <a:rPr lang="zh-CN" altLang="en-US" sz="2000" b="0" dirty="0"/>
                        <a:t>任务描述</a:t>
                      </a:r>
                    </a:p>
                  </a:txBody>
                  <a:tcPr anchor="ctr"/>
                </a:tc>
                <a:tc>
                  <a:txBody>
                    <a:bodyPr/>
                    <a:lstStyle/>
                    <a:p>
                      <a:pPr algn="ctr">
                        <a:lnSpc>
                          <a:spcPct val="130000"/>
                        </a:lnSpc>
                      </a:pPr>
                      <a:r>
                        <a:rPr lang="zh-CN" altLang="en-US" sz="2000" b="0" dirty="0"/>
                        <a:t>任务要求</a:t>
                      </a:r>
                    </a:p>
                  </a:txBody>
                  <a:tcPr anchor="ctr"/>
                </a:tc>
                <a:extLst>
                  <a:ext uri="{0D108BD9-81ED-4DB2-BD59-A6C34878D82A}">
                    <a16:rowId xmlns:a16="http://schemas.microsoft.com/office/drawing/2014/main" val="10000"/>
                  </a:ext>
                </a:extLst>
              </a:tr>
              <a:tr h="1209827">
                <a:tc>
                  <a:txBody>
                    <a:bodyPr/>
                    <a:lstStyle/>
                    <a:p>
                      <a:pPr algn="l">
                        <a:lnSpc>
                          <a:spcPct val="130000"/>
                        </a:lnSpc>
                      </a:pPr>
                      <a:r>
                        <a:rPr lang="en-US" altLang="zh-CN" sz="2000" dirty="0"/>
                        <a:t>1</a:t>
                      </a:r>
                      <a:endParaRPr lang="zh-CN" altLang="en-US" sz="2000" dirty="0"/>
                    </a:p>
                  </a:txBody>
                  <a:tcPr anchor="ctr"/>
                </a:tc>
                <a:tc>
                  <a:txBody>
                    <a:bodyPr/>
                    <a:lstStyle/>
                    <a:p>
                      <a:pPr algn="l">
                        <a:lnSpc>
                          <a:spcPct val="130000"/>
                        </a:lnSpc>
                      </a:pPr>
                      <a:r>
                        <a:rPr lang="zh-CN" altLang="en-US" sz="2000" dirty="0"/>
                        <a:t>制作“</a:t>
                      </a:r>
                      <a:r>
                        <a:rPr lang="en-US" altLang="zh-CN" sz="2000" dirty="0"/>
                        <a:t>160×200</a:t>
                      </a:r>
                      <a:r>
                        <a:rPr lang="zh-CN" altLang="en-US" sz="2000" dirty="0"/>
                        <a:t>像素智钻图”要求对店铺的促销信息进行介绍</a:t>
                      </a:r>
                    </a:p>
                  </a:txBody>
                  <a:tcPr anchor="ctr"/>
                </a:tc>
                <a:tc>
                  <a:txBody>
                    <a:bodyPr/>
                    <a:lstStyle/>
                    <a:p>
                      <a:r>
                        <a:rPr lang="zh-CN" altLang="en-US" sz="2000" b="0" i="0" u="none" strike="noStrike" kern="1200" baseline="0" dirty="0">
                          <a:solidFill>
                            <a:schemeClr val="dk1"/>
                          </a:solidFill>
                          <a:latin typeface="+mn-lt"/>
                          <a:ea typeface="+mn-ea"/>
                          <a:cs typeface="+mn-cs"/>
                        </a:rPr>
                        <a:t>掌握制作智钻图的方法	</a:t>
                      </a:r>
                    </a:p>
                  </a:txBody>
                  <a:tcPr anchor="ctr"/>
                </a:tc>
                <a:extLst>
                  <a:ext uri="{0D108BD9-81ED-4DB2-BD59-A6C34878D82A}">
                    <a16:rowId xmlns:a16="http://schemas.microsoft.com/office/drawing/2014/main" val="10001"/>
                  </a:ext>
                </a:extLst>
              </a:tr>
              <a:tr h="934747">
                <a:tc>
                  <a:txBody>
                    <a:bodyPr/>
                    <a:lstStyle/>
                    <a:p>
                      <a:pPr algn="l">
                        <a:lnSpc>
                          <a:spcPct val="130000"/>
                        </a:lnSpc>
                      </a:pPr>
                      <a:r>
                        <a:rPr lang="en-US" altLang="zh-CN" sz="2000" dirty="0"/>
                        <a:t>2</a:t>
                      </a:r>
                      <a:endParaRPr lang="zh-CN" altLang="en-US" sz="2000" dirty="0"/>
                    </a:p>
                  </a:txBody>
                  <a:tcPr anchor="ctr"/>
                </a:tc>
                <a:tc>
                  <a:txBody>
                    <a:bodyPr/>
                    <a:lstStyle/>
                    <a:p>
                      <a:r>
                        <a:rPr lang="zh-CN" altLang="en-US" sz="2000" b="0" i="0" u="none" strike="noStrike" kern="1200" baseline="0" dirty="0">
                          <a:solidFill>
                            <a:schemeClr val="dk1"/>
                          </a:solidFill>
                          <a:latin typeface="+mn-lt"/>
                          <a:ea typeface="+mn-ea"/>
                          <a:cs typeface="+mn-cs"/>
                        </a:rPr>
                        <a:t>制作一套女装店铺的智钻推广图，要求选取热卖商品并进行智钻的制作	</a:t>
                      </a:r>
                    </a:p>
                  </a:txBody>
                  <a:tcPr anchor="ctr"/>
                </a:tc>
                <a:tc>
                  <a:txBody>
                    <a:bodyPr/>
                    <a:lstStyle/>
                    <a:p>
                      <a:r>
                        <a:rPr lang="zh-CN" altLang="en-US" sz="2000" b="0" i="0" u="none" strike="noStrike" kern="1200" baseline="0" dirty="0">
                          <a:solidFill>
                            <a:schemeClr val="dk1"/>
                          </a:solidFill>
                          <a:latin typeface="+mn-lt"/>
                          <a:ea typeface="+mn-ea"/>
                          <a:cs typeface="+mn-cs"/>
                        </a:rPr>
                        <a:t>掌握素材的选择和智钻推广图制作方法	</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56117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5.3.4  </a:t>
            </a:r>
            <a:r>
              <a:rPr lang="zh-CN" altLang="en-US" dirty="0"/>
              <a:t>任务实训及考核</a:t>
            </a:r>
          </a:p>
        </p:txBody>
      </p:sp>
      <p:grpSp>
        <p:nvGrpSpPr>
          <p:cNvPr id="35" name="组合 34"/>
          <p:cNvGrpSpPr/>
          <p:nvPr/>
        </p:nvGrpSpPr>
        <p:grpSpPr>
          <a:xfrm>
            <a:off x="5705247" y="1816067"/>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41" name="组合 40"/>
          <p:cNvGrpSpPr/>
          <p:nvPr/>
        </p:nvGrpSpPr>
        <p:grpSpPr>
          <a:xfrm>
            <a:off x="8587316"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10139338" y="1409883"/>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784049" y="1950841"/>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3" name="组合 72"/>
          <p:cNvGrpSpPr/>
          <p:nvPr/>
        </p:nvGrpSpPr>
        <p:grpSpPr>
          <a:xfrm>
            <a:off x="6697805" y="1766704"/>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9" name="组合 78"/>
          <p:cNvGrpSpPr/>
          <p:nvPr/>
        </p:nvGrpSpPr>
        <p:grpSpPr>
          <a:xfrm>
            <a:off x="2508374" y="1896659"/>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1" name="任意多边形 9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90" name="表格 89"/>
          <p:cNvGraphicFramePr>
            <a:graphicFrameLocks noGrp="1"/>
          </p:cNvGraphicFramePr>
          <p:nvPr>
            <p:extLst>
              <p:ext uri="{D42A27DB-BD31-4B8C-83A1-F6EECF244321}">
                <p14:modId xmlns:p14="http://schemas.microsoft.com/office/powerpoint/2010/main" val="1371448420"/>
              </p:ext>
            </p:extLst>
          </p:nvPr>
        </p:nvGraphicFramePr>
        <p:xfrm>
          <a:off x="1155575" y="3486620"/>
          <a:ext cx="9942300" cy="1847601"/>
        </p:xfrm>
        <a:graphic>
          <a:graphicData uri="http://schemas.openxmlformats.org/drawingml/2006/table">
            <a:tbl>
              <a:tblPr firstRow="1" bandRow="1">
                <a:tableStyleId>{5C22544A-7EE6-4342-B048-85BDC9FD1C3A}</a:tableStyleId>
              </a:tblPr>
              <a:tblGrid>
                <a:gridCol w="1000192">
                  <a:extLst>
                    <a:ext uri="{9D8B030D-6E8A-4147-A177-3AD203B41FA5}">
                      <a16:colId xmlns:a16="http://schemas.microsoft.com/office/drawing/2014/main" val="20000"/>
                    </a:ext>
                  </a:extLst>
                </a:gridCol>
                <a:gridCol w="5628008">
                  <a:extLst>
                    <a:ext uri="{9D8B030D-6E8A-4147-A177-3AD203B41FA5}">
                      <a16:colId xmlns:a16="http://schemas.microsoft.com/office/drawing/2014/main" val="20001"/>
                    </a:ext>
                  </a:extLst>
                </a:gridCol>
                <a:gridCol w="3314100">
                  <a:extLst>
                    <a:ext uri="{9D8B030D-6E8A-4147-A177-3AD203B41FA5}">
                      <a16:colId xmlns:a16="http://schemas.microsoft.com/office/drawing/2014/main" val="20002"/>
                    </a:ext>
                  </a:extLst>
                </a:gridCol>
              </a:tblGrid>
              <a:tr h="590149">
                <a:tc>
                  <a:txBody>
                    <a:bodyPr/>
                    <a:lstStyle/>
                    <a:p>
                      <a:pPr algn="ctr">
                        <a:lnSpc>
                          <a:spcPct val="130000"/>
                        </a:lnSpc>
                      </a:pPr>
                      <a:r>
                        <a:rPr lang="zh-CN" altLang="en-US" sz="2400" b="0" dirty="0"/>
                        <a:t>序号</a:t>
                      </a:r>
                    </a:p>
                  </a:txBody>
                  <a:tcPr anchor="ctr">
                    <a:solidFill>
                      <a:srgbClr val="912D09"/>
                    </a:solidFill>
                  </a:tcPr>
                </a:tc>
                <a:tc>
                  <a:txBody>
                    <a:bodyPr/>
                    <a:lstStyle/>
                    <a:p>
                      <a:pPr algn="ctr">
                        <a:lnSpc>
                          <a:spcPct val="130000"/>
                        </a:lnSpc>
                      </a:pPr>
                      <a:r>
                        <a:rPr lang="zh-CN" altLang="en-US" sz="2400" b="0" dirty="0"/>
                        <a:t>任务描述</a:t>
                      </a:r>
                    </a:p>
                  </a:txBody>
                  <a:tcPr anchor="ctr">
                    <a:solidFill>
                      <a:srgbClr val="912D09"/>
                    </a:solidFill>
                  </a:tcPr>
                </a:tc>
                <a:tc>
                  <a:txBody>
                    <a:bodyPr/>
                    <a:lstStyle/>
                    <a:p>
                      <a:pPr algn="ctr">
                        <a:lnSpc>
                          <a:spcPct val="130000"/>
                        </a:lnSpc>
                      </a:pPr>
                      <a:r>
                        <a:rPr lang="zh-CN" altLang="en-US" sz="2400" b="0" dirty="0"/>
                        <a:t>任务要求</a:t>
                      </a:r>
                    </a:p>
                  </a:txBody>
                  <a:tcPr anchor="ctr">
                    <a:solidFill>
                      <a:srgbClr val="912D09"/>
                    </a:solidFill>
                  </a:tcPr>
                </a:tc>
                <a:extLst>
                  <a:ext uri="{0D108BD9-81ED-4DB2-BD59-A6C34878D82A}">
                    <a16:rowId xmlns:a16="http://schemas.microsoft.com/office/drawing/2014/main" val="10000"/>
                  </a:ext>
                </a:extLst>
              </a:tr>
              <a:tr h="619277">
                <a:tc>
                  <a:txBody>
                    <a:bodyPr/>
                    <a:lstStyle/>
                    <a:p>
                      <a:pPr algn="l">
                        <a:lnSpc>
                          <a:spcPct val="130000"/>
                        </a:lnSpc>
                      </a:pPr>
                      <a:r>
                        <a:rPr lang="en-US" altLang="zh-CN" sz="2000" dirty="0"/>
                        <a:t>1</a:t>
                      </a:r>
                      <a:endParaRPr lang="zh-CN" altLang="en-US" sz="2000" dirty="0"/>
                    </a:p>
                  </a:txBody>
                  <a:tcPr anchor="ctr">
                    <a:solidFill>
                      <a:schemeClr val="accent2">
                        <a:lumMod val="20000"/>
                        <a:lumOff val="80000"/>
                      </a:schemeClr>
                    </a:solidFill>
                  </a:tcPr>
                </a:tc>
                <a:tc>
                  <a:txBody>
                    <a:bodyPr/>
                    <a:lstStyle/>
                    <a:p>
                      <a:pPr algn="l">
                        <a:lnSpc>
                          <a:spcPct val="130000"/>
                        </a:lnSpc>
                      </a:pPr>
                      <a:r>
                        <a:rPr lang="zh-CN" altLang="en-US" sz="2000" dirty="0"/>
                        <a:t>简述智钻设计的标准和投放目的</a:t>
                      </a:r>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extLst>
                  <a:ext uri="{0D108BD9-81ED-4DB2-BD59-A6C34878D82A}">
                    <a16:rowId xmlns:a16="http://schemas.microsoft.com/office/drawing/2014/main" val="10001"/>
                  </a:ext>
                </a:extLst>
              </a:tr>
              <a:tr h="638175">
                <a:tc>
                  <a:txBody>
                    <a:bodyPr/>
                    <a:lstStyle/>
                    <a:p>
                      <a:pPr algn="l">
                        <a:lnSpc>
                          <a:spcPct val="130000"/>
                        </a:lnSpc>
                      </a:pPr>
                      <a:r>
                        <a:rPr lang="en-US" altLang="zh-CN" sz="2000" dirty="0"/>
                        <a:t>2</a:t>
                      </a:r>
                      <a:endParaRPr lang="zh-CN" altLang="en-US" sz="2000" dirty="0"/>
                    </a:p>
                  </a:txBody>
                  <a:tcPr anchor="ctr">
                    <a:solidFill>
                      <a:srgbClr val="FEECE6"/>
                    </a:solidFill>
                  </a:tcPr>
                </a:tc>
                <a:tc>
                  <a:txBody>
                    <a:bodyPr/>
                    <a:lstStyle/>
                    <a:p>
                      <a:pPr algn="l">
                        <a:lnSpc>
                          <a:spcPct val="130000"/>
                        </a:lnSpc>
                      </a:pPr>
                      <a:r>
                        <a:rPr lang="zh-CN" altLang="en-US" sz="2000" dirty="0"/>
                        <a:t>简述智钻推广图的设计要点</a:t>
                      </a:r>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10782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latin typeface="微软雅黑" panose="020B0503020204020204" charset="-122"/>
                <a:ea typeface="微软雅黑" panose="020B0503020204020204" charset="-122"/>
                <a:sym typeface="微软雅黑" panose="020B0503020204020204" charset="-122"/>
              </a:rPr>
              <a:t>CONTENTS</a:t>
            </a:r>
          </a:p>
        </p:txBody>
      </p:sp>
      <p:sp>
        <p:nvSpPr>
          <p:cNvPr id="5" name="TextBox 25"/>
          <p:cNvSpPr txBox="1"/>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latin typeface="微软雅黑" panose="020B0503020204020204" charset="-122"/>
                <a:ea typeface="微软雅黑" panose="020B0503020204020204" charset="-122"/>
                <a:sym typeface="微软雅黑" panose="020B0503020204020204" charset="-122"/>
              </a:rPr>
              <a:t>目 录 </a:t>
            </a:r>
          </a:p>
        </p:txBody>
      </p:sp>
      <p:sp>
        <p:nvSpPr>
          <p:cNvPr id="6" name="MH_Entry_1">
            <a:hlinkClick r:id="" action="ppaction://noaction"/>
          </p:cNvPr>
          <p:cNvSpPr txBox="1"/>
          <p:nvPr>
            <p:custDataLst>
              <p:tags r:id="rId1"/>
            </p:custDataLst>
          </p:nvPr>
        </p:nvSpPr>
        <p:spPr>
          <a:xfrm>
            <a:off x="1090246" y="2106698"/>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主图营销设计</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Number_1">
            <a:hlinkClick r:id="" action="ppaction://noaction"/>
          </p:cNvPr>
          <p:cNvSpPr/>
          <p:nvPr>
            <p:custDataLst>
              <p:tags r:id="rId2"/>
            </p:custDataLst>
          </p:nvPr>
        </p:nvSpPr>
        <p:spPr>
          <a:xfrm>
            <a:off x="4973994" y="203817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bg2">
                <a:lumMod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a:solidFill>
                  <a:schemeClr val="bg2">
                    <a:lumMod val="50000"/>
                  </a:schemeClr>
                </a:solidFill>
                <a:cs typeface="Times New Roman" panose="02020603050405020304" pitchFamily="18" charset="0"/>
              </a:rPr>
              <a:t>5.1</a:t>
            </a:r>
            <a:endParaRPr lang="zh-CN" altLang="en-US" dirty="0">
              <a:solidFill>
                <a:schemeClr val="bg2">
                  <a:lumMod val="50000"/>
                </a:schemeClr>
              </a:solidFill>
              <a:cs typeface="Times New Roman" panose="02020603050405020304" pitchFamily="18" charset="0"/>
            </a:endParaRPr>
          </a:p>
        </p:txBody>
      </p:sp>
      <p:sp>
        <p:nvSpPr>
          <p:cNvPr id="8" name="MH_Entry_2">
            <a:hlinkClick r:id="" action="ppaction://noaction"/>
          </p:cNvPr>
          <p:cNvSpPr txBox="1"/>
          <p:nvPr>
            <p:custDataLst>
              <p:tags r:id="rId3"/>
            </p:custDataLst>
          </p:nvPr>
        </p:nvSpPr>
        <p:spPr>
          <a:xfrm>
            <a:off x="1090246" y="2981325"/>
            <a:ext cx="3884076" cy="450849"/>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直通车推广图营销设计</a:t>
            </a:r>
            <a:endParaRPr lang="zh-CN" altLang="en-US" dirty="0">
              <a:solidFill>
                <a:schemeClr val="bg1"/>
              </a:solidFill>
              <a:ea typeface="微软雅黑" panose="020B0503020204020204" pitchFamily="34" charset="-122"/>
            </a:endParaRPr>
          </a:p>
        </p:txBody>
      </p:sp>
      <p:sp>
        <p:nvSpPr>
          <p:cNvPr id="10" name="MH_Entry_3">
            <a:hlinkClick r:id="rId9" action="ppaction://hlinksldjump"/>
          </p:cNvPr>
          <p:cNvSpPr txBox="1"/>
          <p:nvPr>
            <p:custDataLst>
              <p:tags r:id="rId4"/>
            </p:custDataLst>
          </p:nvPr>
        </p:nvSpPr>
        <p:spPr>
          <a:xfrm>
            <a:off x="1090246" y="382506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智钻推广图营销设计</a:t>
            </a:r>
            <a:endParaRPr lang="zh-CN" altLang="en-US" dirty="0">
              <a:solidFill>
                <a:schemeClr val="bg1"/>
              </a:solidFill>
              <a:ea typeface="微软雅黑" panose="020B0503020204020204" pitchFamily="34" charset="-122"/>
            </a:endParaRPr>
          </a:p>
        </p:txBody>
      </p:sp>
      <p:sp>
        <p:nvSpPr>
          <p:cNvPr id="14" name="MH_Number_1">
            <a:hlinkClick r:id="" action="ppaction://noaction"/>
          </p:cNvPr>
          <p:cNvSpPr/>
          <p:nvPr>
            <p:custDataLst>
              <p:tags r:id="rId5"/>
            </p:custDataLst>
          </p:nvPr>
        </p:nvSpPr>
        <p:spPr>
          <a:xfrm>
            <a:off x="4973994" y="2890937"/>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bg2">
                <a:lumMod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a:solidFill>
                  <a:schemeClr val="bg2">
                    <a:lumMod val="50000"/>
                  </a:schemeClr>
                </a:solidFill>
                <a:cs typeface="Times New Roman" panose="02020603050405020304" pitchFamily="18" charset="0"/>
              </a:rPr>
              <a:t>5.2</a:t>
            </a:r>
            <a:endParaRPr lang="zh-CN" altLang="en-US" dirty="0">
              <a:solidFill>
                <a:schemeClr val="bg2">
                  <a:lumMod val="50000"/>
                </a:schemeClr>
              </a:solidFill>
              <a:cs typeface="Times New Roman" panose="02020603050405020304" pitchFamily="18" charset="0"/>
            </a:endParaRPr>
          </a:p>
        </p:txBody>
      </p:sp>
      <p:sp>
        <p:nvSpPr>
          <p:cNvPr id="15" name="MH_Number_1">
            <a:hlinkClick r:id="" action="ppaction://noaction"/>
          </p:cNvPr>
          <p:cNvSpPr/>
          <p:nvPr>
            <p:custDataLst>
              <p:tags r:id="rId6"/>
            </p:custDataLst>
          </p:nvPr>
        </p:nvSpPr>
        <p:spPr>
          <a:xfrm>
            <a:off x="4973994" y="3753061"/>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a:solidFill>
                  <a:schemeClr val="accent1"/>
                </a:solidFill>
                <a:cs typeface="Times New Roman" panose="02020603050405020304" pitchFamily="18" charset="0"/>
              </a:rPr>
              <a:t>5.3</a:t>
            </a:r>
            <a:endParaRPr lang="zh-CN" altLang="en-US" dirty="0">
              <a:solidFill>
                <a:schemeClr val="accent1"/>
              </a:solidFill>
              <a:cs typeface="Times New Roman" panose="02020603050405020304" pitchFamily="18" charset="0"/>
            </a:endParaRPr>
          </a:p>
        </p:txBody>
      </p:sp>
      <p:pic>
        <p:nvPicPr>
          <p:cNvPr id="17" name="图片 16">
            <a:extLst>
              <a:ext uri="{FF2B5EF4-FFF2-40B4-BE49-F238E27FC236}">
                <a16:creationId xmlns:a16="http://schemas.microsoft.com/office/drawing/2014/main" id="{01D74D2C-CD83-4058-8615-28E5C38F1A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52019" y="1918909"/>
            <a:ext cx="4677706" cy="4677954"/>
          </a:xfrm>
          <a:prstGeom prst="rect">
            <a:avLst/>
          </a:prstGeom>
        </p:spPr>
      </p:pic>
    </p:spTree>
    <p:extLst>
      <p:ext uri="{BB962C8B-B14F-4D97-AF65-F5344CB8AC3E}">
        <p14:creationId xmlns:p14="http://schemas.microsoft.com/office/powerpoint/2010/main" val="499371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179169" y="742533"/>
            <a:ext cx="3009364" cy="522982"/>
          </a:xfrm>
          <a:prstGeom prst="rect">
            <a:avLst/>
          </a:prstGeom>
          <a:solidFill>
            <a:schemeClr val="accent1"/>
          </a:solidFill>
          <a:ln w="9525">
            <a:noFill/>
          </a:ln>
        </p:spPr>
        <p:txBody>
          <a:bodyPr wrap="square" lIns="91396" tIns="45699" rIns="91396" bIns="45699" rtlCol="0" anchor="t">
            <a:spAutoFit/>
          </a:bodyPr>
          <a:lstStyle/>
          <a:p>
            <a:pPr lvl="0" algn="ctr"/>
            <a:endParaRPr lang="zh-CN" altLang="en-US" sz="28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 name="矩形 1"/>
          <p:cNvSpPr/>
          <p:nvPr/>
        </p:nvSpPr>
        <p:spPr>
          <a:xfrm>
            <a:off x="831565" y="2034632"/>
            <a:ext cx="5855421" cy="2292935"/>
          </a:xfrm>
          <a:prstGeom prst="rect">
            <a:avLst/>
          </a:prstGeom>
        </p:spPr>
        <p:txBody>
          <a:bodyPr wrap="square">
            <a:spAutoFit/>
          </a:bodyPr>
          <a:lstStyle/>
          <a:p>
            <a:pPr indent="631825">
              <a:lnSpc>
                <a:spcPct val="130000"/>
              </a:lnSpc>
              <a:spcBef>
                <a:spcPts val="600"/>
              </a:spcBef>
            </a:pPr>
            <a:r>
              <a:rPr lang="zh-CN" altLang="en-US" sz="2200" dirty="0"/>
              <a:t>（</a:t>
            </a:r>
            <a:r>
              <a:rPr lang="en-US" altLang="zh-CN" sz="2200" dirty="0"/>
              <a:t>2</a:t>
            </a:r>
            <a:r>
              <a:rPr lang="zh-CN" altLang="en-US" sz="2200" dirty="0"/>
              <a:t>）制作播放器主图（配套资料</a:t>
            </a:r>
            <a:r>
              <a:rPr lang="en-US" altLang="zh-CN" sz="2200" dirty="0"/>
              <a:t>:\</a:t>
            </a:r>
            <a:r>
              <a:rPr lang="zh-CN" altLang="en-US" sz="2200" dirty="0"/>
              <a:t>素材文件</a:t>
            </a:r>
            <a:r>
              <a:rPr lang="en-US" altLang="zh-CN" sz="2200" dirty="0"/>
              <a:t>\</a:t>
            </a:r>
            <a:r>
              <a:rPr lang="zh-CN" altLang="en-US" sz="2200" dirty="0"/>
              <a:t>项目五</a:t>
            </a:r>
            <a:r>
              <a:rPr lang="en-US" altLang="zh-CN" sz="2200" dirty="0"/>
              <a:t>\</a:t>
            </a:r>
            <a:r>
              <a:rPr lang="zh-CN" altLang="en-US" sz="2200" dirty="0"/>
              <a:t>播放器主图素材</a:t>
            </a:r>
            <a:r>
              <a:rPr lang="en-US" altLang="zh-CN" sz="2200" dirty="0"/>
              <a:t>\</a:t>
            </a:r>
            <a:r>
              <a:rPr lang="zh-CN" altLang="en-US" sz="2200" dirty="0"/>
              <a:t>），在制作时要体现商品的信息和促销内容，并合理地进行布局（配套资料</a:t>
            </a:r>
            <a:r>
              <a:rPr lang="en-US" altLang="zh-CN" sz="2200" dirty="0"/>
              <a:t>:\</a:t>
            </a:r>
            <a:r>
              <a:rPr lang="zh-CN" altLang="en-US" sz="2200" dirty="0"/>
              <a:t>素材文件</a:t>
            </a:r>
            <a:r>
              <a:rPr lang="en-US" altLang="zh-CN" sz="2200" dirty="0"/>
              <a:t>\</a:t>
            </a:r>
            <a:r>
              <a:rPr lang="zh-CN" altLang="en-US" sz="2200" dirty="0"/>
              <a:t>项目五</a:t>
            </a:r>
            <a:r>
              <a:rPr lang="en-US" altLang="zh-CN" sz="2200" dirty="0"/>
              <a:t>\</a:t>
            </a:r>
            <a:r>
              <a:rPr lang="zh-CN" altLang="en-US" sz="2200" dirty="0"/>
              <a:t>播放器主图</a:t>
            </a:r>
            <a:r>
              <a:rPr lang="en-US" altLang="zh-CN" sz="2200" dirty="0"/>
              <a:t>.</a:t>
            </a:r>
            <a:r>
              <a:rPr lang="en-US" altLang="zh-CN" sz="2200" dirty="0" err="1"/>
              <a:t>psd</a:t>
            </a:r>
            <a:r>
              <a:rPr lang="zh-CN" altLang="en-US" sz="2200" dirty="0"/>
              <a:t>）。</a:t>
            </a:r>
          </a:p>
        </p:txBody>
      </p:sp>
      <p:sp>
        <p:nvSpPr>
          <p:cNvPr id="3" name="矩形 2"/>
          <p:cNvSpPr/>
          <p:nvPr/>
        </p:nvSpPr>
        <p:spPr>
          <a:xfrm>
            <a:off x="6985237" y="803850"/>
            <a:ext cx="1723549" cy="461665"/>
          </a:xfrm>
          <a:prstGeom prst="rect">
            <a:avLst/>
          </a:prstGeom>
        </p:spPr>
        <p:txBody>
          <a:bodyPr wrap="none">
            <a:spAutoFit/>
          </a:bodyPr>
          <a:lstStyle/>
          <a:p>
            <a:pPr lvl="0" algn="ctr"/>
            <a:r>
              <a:rPr lang="zh-CN" altLang="en-US" b="1" dirty="0">
                <a:solidFill>
                  <a:srgbClr val="3A98BC"/>
                </a:solidFill>
                <a:latin typeface="微软雅黑" panose="020B0503020204020204" charset="-122"/>
                <a:ea typeface="微软雅黑" panose="020B0503020204020204" charset="-122"/>
                <a:sym typeface="微软雅黑" panose="020B0503020204020204" charset="-122"/>
              </a:rPr>
              <a:t>实战与提升</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099" y="2034632"/>
            <a:ext cx="3819525"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164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E5C7D9A-FD6C-410F-AED4-5A2774C21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 y="598573"/>
            <a:ext cx="5758113" cy="5758418"/>
          </a:xfrm>
          <a:prstGeom prst="rect">
            <a:avLst/>
          </a:prstGeom>
          <a:solidFill>
            <a:srgbClr val="E5450F"/>
          </a:solidFill>
        </p:spPr>
      </p:pic>
      <p:sp>
        <p:nvSpPr>
          <p:cNvPr id="8" name="TextBox 5">
            <a:extLst>
              <a:ext uri="{FF2B5EF4-FFF2-40B4-BE49-F238E27FC236}">
                <a16:creationId xmlns:a16="http://schemas.microsoft.com/office/drawing/2014/main" id="{19F3AA45-06B0-4652-BCE8-5E0076A15ED9}"/>
              </a:ext>
            </a:extLst>
          </p:cNvPr>
          <p:cNvSpPr txBox="1"/>
          <p:nvPr/>
        </p:nvSpPr>
        <p:spPr>
          <a:xfrm>
            <a:off x="5698659" y="2519558"/>
            <a:ext cx="5866754" cy="903603"/>
          </a:xfrm>
          <a:prstGeom prst="rect">
            <a:avLst/>
          </a:prstGeom>
          <a:noFill/>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20000"/>
              </a:lnSpc>
            </a:pPr>
            <a:r>
              <a:rPr lang="zh-CN" altLang="en-US" sz="4800" b="1" dirty="0">
                <a:solidFill>
                  <a:schemeClr val="accent1"/>
                </a:solidFill>
                <a:latin typeface="微软雅黑" panose="020B0503020204020204" pitchFamily="34" charset="-122"/>
                <a:ea typeface="微软雅黑" panose="020B0503020204020204" pitchFamily="34" charset="-122"/>
                <a:cs typeface="Clear Sans Light" pitchFamily="34" charset="0"/>
              </a:rPr>
              <a:t>祝：学有所成！</a:t>
            </a:r>
            <a:endParaRPr lang="id-ID"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9" name="TextBox 6">
            <a:extLst>
              <a:ext uri="{FF2B5EF4-FFF2-40B4-BE49-F238E27FC236}">
                <a16:creationId xmlns:a16="http://schemas.microsoft.com/office/drawing/2014/main" id="{24E58954-E77E-4840-B190-515D356F60C1}"/>
              </a:ext>
            </a:extLst>
          </p:cNvPr>
          <p:cNvSpPr txBox="1">
            <a:spLocks noChangeArrowheads="1"/>
          </p:cNvSpPr>
          <p:nvPr/>
        </p:nvSpPr>
        <p:spPr bwMode="auto">
          <a:xfrm>
            <a:off x="5776971" y="3620998"/>
            <a:ext cx="5710129" cy="430865"/>
          </a:xfrm>
          <a:prstGeom prst="rect">
            <a:avLst/>
          </a:prstGeom>
          <a:noFill/>
          <a:ln w="9525">
            <a:noFill/>
            <a:miter lim="800000"/>
            <a:headEnd/>
            <a:tailEnd/>
          </a:ln>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000" dirty="0">
                <a:solidFill>
                  <a:schemeClr val="accent1"/>
                </a:solidFill>
                <a:latin typeface="Verdana" pitchFamily="34" charset="0"/>
              </a:rPr>
              <a:t>视觉营销从入门到精通（微课版）</a:t>
            </a:r>
          </a:p>
        </p:txBody>
      </p:sp>
      <p:sp>
        <p:nvSpPr>
          <p:cNvPr id="10" name="矩形 9">
            <a:extLst>
              <a:ext uri="{FF2B5EF4-FFF2-40B4-BE49-F238E27FC236}">
                <a16:creationId xmlns:a16="http://schemas.microsoft.com/office/drawing/2014/main" id="{117997EC-20B3-482C-9A6E-9B5319EB6219}"/>
              </a:ext>
            </a:extLst>
          </p:cNvPr>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a:extLst>
              <a:ext uri="{FF2B5EF4-FFF2-40B4-BE49-F238E27FC236}">
                <a16:creationId xmlns:a16="http://schemas.microsoft.com/office/drawing/2014/main" id="{DA3A4F36-5E4E-4517-9AFD-9F7915653BEF}"/>
              </a:ext>
            </a:extLst>
          </p:cNvPr>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grpSp>
        <p:nvGrpSpPr>
          <p:cNvPr id="2" name="组合 1"/>
          <p:cNvGrpSpPr/>
          <p:nvPr/>
        </p:nvGrpSpPr>
        <p:grpSpPr>
          <a:xfrm>
            <a:off x="5903270" y="4289682"/>
            <a:ext cx="4635189" cy="520484"/>
            <a:chOff x="5903270" y="4289682"/>
            <a:chExt cx="4635189" cy="520484"/>
          </a:xfrm>
        </p:grpSpPr>
        <p:sp>
          <p:nvSpPr>
            <p:cNvPr id="7" name="TextBox 4">
              <a:extLst>
                <a:ext uri="{FF2B5EF4-FFF2-40B4-BE49-F238E27FC236}">
                  <a16:creationId xmlns:a16="http://schemas.microsoft.com/office/drawing/2014/main" id="{5BFEA857-588B-43DA-A19C-D12447C6DB12}"/>
                </a:ext>
              </a:extLst>
            </p:cNvPr>
            <p:cNvSpPr txBox="1"/>
            <p:nvPr/>
          </p:nvSpPr>
          <p:spPr>
            <a:xfrm>
              <a:off x="5903270" y="4289682"/>
              <a:ext cx="4635189" cy="520484"/>
            </a:xfrm>
            <a:prstGeom prst="rect">
              <a:avLst/>
            </a:prstGeom>
            <a:solidFill>
              <a:srgbClr val="3A98BC"/>
            </a:solidFill>
            <a:ln>
              <a:solidFill>
                <a:schemeClr val="accent1"/>
              </a:solidFill>
            </a:ln>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l" eaLnBrk="1" hangingPunct="1">
                <a:lnSpc>
                  <a:spcPct val="150000"/>
                </a:lnSpc>
              </a:pPr>
              <a:endParaRPr lang="id-ID" altLang="zh-CN" sz="1300"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208" y="4379388"/>
              <a:ext cx="1638608" cy="341072"/>
            </a:xfrm>
            <a:prstGeom prst="rect">
              <a:avLst/>
            </a:prstGeom>
          </p:spPr>
        </p:pic>
      </p:grpSp>
    </p:spTree>
    <p:extLst>
      <p:ext uri="{BB962C8B-B14F-4D97-AF65-F5344CB8AC3E}">
        <p14:creationId xmlns:p14="http://schemas.microsoft.com/office/powerpoint/2010/main" val="2146887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Scale>
                                      <p:cBhvr>
                                        <p:cTn id="21"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xEl>
                                              <p:pRg st="0" end="0"/>
                                            </p:txEl>
                                          </p:spTgt>
                                        </p:tgtEl>
                                        <p:attrNameLst>
                                          <p:attrName>ppt_x</p:attrName>
                                          <p:attrName>ppt_y</p:attrName>
                                        </p:attrNameLst>
                                      </p:cBhvr>
                                    </p:animMotion>
                                    <p:animEffect transition="in" filter="fade">
                                      <p:cBhvr>
                                        <p:cTn id="23" dur="1000"/>
                                        <p:tgtEl>
                                          <p:spTgt spid="8">
                                            <p:txEl>
                                              <p:pRg st="0" end="0"/>
                                            </p:txEl>
                                          </p:spTgt>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重点、难点</a:t>
            </a:r>
          </a:p>
        </p:txBody>
      </p:sp>
      <p:sp>
        <p:nvSpPr>
          <p:cNvPr id="5" name="矩形 4"/>
          <p:cNvSpPr/>
          <p:nvPr/>
        </p:nvSpPr>
        <p:spPr>
          <a:xfrm>
            <a:off x="1777578" y="2219866"/>
            <a:ext cx="7721264" cy="2554545"/>
          </a:xfrm>
          <a:prstGeom prst="rect">
            <a:avLst/>
          </a:prstGeom>
          <a:ln>
            <a:solidFill>
              <a:schemeClr val="accent1"/>
            </a:solidFill>
          </a:ln>
        </p:spPr>
        <p:txBody>
          <a:bodyPr wrap="square">
            <a:spAutoFit/>
          </a:bodyPr>
          <a:lstStyle/>
          <a:p>
            <a:r>
              <a:rPr lang="zh-CN" altLang="zh-CN" dirty="0"/>
              <a:t>教学重点</a:t>
            </a:r>
            <a:endParaRPr lang="en-US" altLang="zh-CN" dirty="0"/>
          </a:p>
          <a:p>
            <a:endParaRPr lang="en-US" altLang="zh-CN" dirty="0"/>
          </a:p>
          <a:p>
            <a:pPr marL="952393" lvl="1" indent="-342900">
              <a:buFont typeface="Wingdings" panose="05000000000000000000" pitchFamily="2" charset="2"/>
              <a:buChar char="Ø"/>
            </a:pPr>
            <a:r>
              <a:rPr lang="zh-CN" altLang="zh-CN" sz="2000" dirty="0"/>
              <a:t>智钻推广图营销设计</a:t>
            </a:r>
            <a:endParaRPr lang="en-US" altLang="zh-CN" sz="2000" dirty="0"/>
          </a:p>
          <a:p>
            <a:pPr marL="952393" lvl="1" indent="-342900">
              <a:buFont typeface="Wingdings" panose="05000000000000000000" pitchFamily="2" charset="2"/>
              <a:buChar char="Ø"/>
            </a:pPr>
            <a:endParaRPr lang="en-US" altLang="zh-CN" sz="2000" dirty="0"/>
          </a:p>
          <a:p>
            <a:pPr marL="0" lvl="1"/>
            <a:r>
              <a:rPr lang="zh-CN" altLang="zh-CN" dirty="0"/>
              <a:t>教学难点</a:t>
            </a:r>
            <a:endParaRPr lang="en-US" altLang="zh-CN" dirty="0"/>
          </a:p>
          <a:p>
            <a:endParaRPr lang="en-US" altLang="zh-CN" dirty="0"/>
          </a:p>
          <a:p>
            <a:pPr marL="952393" lvl="1" indent="-342900">
              <a:buFont typeface="Wingdings" panose="05000000000000000000" pitchFamily="2" charset="2"/>
              <a:buChar char="Ø"/>
            </a:pPr>
            <a:r>
              <a:rPr lang="zh-CN" altLang="zh-CN" sz="2000" dirty="0"/>
              <a:t>如何让智钻推广图更具有影响力</a:t>
            </a:r>
            <a:endParaRPr lang="zh-CN" altLang="en-US" sz="2000" dirty="0"/>
          </a:p>
        </p:txBody>
      </p:sp>
    </p:spTree>
    <p:extLst>
      <p:ext uri="{BB962C8B-B14F-4D97-AF65-F5344CB8AC3E}">
        <p14:creationId xmlns:p14="http://schemas.microsoft.com/office/powerpoint/2010/main" val="23834759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任意多边形 1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 name="组合 16"/>
          <p:cNvGrpSpPr/>
          <p:nvPr/>
        </p:nvGrpSpPr>
        <p:grpSpPr>
          <a:xfrm>
            <a:off x="5978207" y="1652291"/>
            <a:ext cx="555626" cy="555626"/>
            <a:chOff x="1539875" y="3062288"/>
            <a:chExt cx="811213" cy="811213"/>
          </a:xfrm>
          <a:solidFill>
            <a:srgbClr val="E5450F"/>
          </a:solidFill>
        </p:grpSpPr>
        <p:sp>
          <p:nvSpPr>
            <p:cNvPr id="18"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9"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0"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1"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2"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29" name="组合 28"/>
          <p:cNvGrpSpPr/>
          <p:nvPr/>
        </p:nvGrpSpPr>
        <p:grpSpPr>
          <a:xfrm>
            <a:off x="8860276" y="1585895"/>
            <a:ext cx="678211" cy="672746"/>
            <a:chOff x="1977747" y="1270594"/>
            <a:chExt cx="899446" cy="892198"/>
          </a:xfrm>
        </p:grpSpPr>
        <p:sp>
          <p:nvSpPr>
            <p:cNvPr id="30"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7" name="组合 36"/>
          <p:cNvGrpSpPr/>
          <p:nvPr/>
        </p:nvGrpSpPr>
        <p:grpSpPr>
          <a:xfrm>
            <a:off x="4438603" y="1358008"/>
            <a:ext cx="787586" cy="781239"/>
            <a:chOff x="925975" y="1270594"/>
            <a:chExt cx="899446" cy="892198"/>
          </a:xfrm>
        </p:grpSpPr>
        <p:sp>
          <p:nvSpPr>
            <p:cNvPr id="38"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2"/>
          <p:cNvGrpSpPr/>
          <p:nvPr/>
        </p:nvGrpSpPr>
        <p:grpSpPr>
          <a:xfrm>
            <a:off x="10412298" y="1246107"/>
            <a:ext cx="692718" cy="687136"/>
            <a:chOff x="6195714" y="1270594"/>
            <a:chExt cx="899446" cy="892198"/>
          </a:xfrm>
        </p:grpSpPr>
        <p:sp>
          <p:nvSpPr>
            <p:cNvPr id="44"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1057009" y="1787065"/>
            <a:ext cx="639849" cy="634693"/>
            <a:chOff x="3033145" y="1270594"/>
            <a:chExt cx="899446" cy="892198"/>
          </a:xfrm>
        </p:grpSpPr>
        <p:sp>
          <p:nvSpPr>
            <p:cNvPr id="50"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6970765" y="1602928"/>
            <a:ext cx="686708" cy="683953"/>
            <a:chOff x="4084917" y="2315118"/>
            <a:chExt cx="903073" cy="899451"/>
          </a:xfrm>
        </p:grpSpPr>
        <p:sp>
          <p:nvSpPr>
            <p:cNvPr id="62"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7" name="组合 66"/>
          <p:cNvGrpSpPr/>
          <p:nvPr/>
        </p:nvGrpSpPr>
        <p:grpSpPr>
          <a:xfrm>
            <a:off x="2781334" y="1732883"/>
            <a:ext cx="634690" cy="634694"/>
            <a:chOff x="3033145" y="2315118"/>
            <a:chExt cx="899446" cy="899451"/>
          </a:xfrm>
        </p:grpSpPr>
        <p:sp>
          <p:nvSpPr>
            <p:cNvPr id="68"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9" name="内容占位符 2"/>
          <p:cNvSpPr txBox="1">
            <a:spLocks/>
          </p:cNvSpPr>
          <p:nvPr/>
        </p:nvSpPr>
        <p:spPr>
          <a:xfrm>
            <a:off x="883355" y="2861772"/>
            <a:ext cx="10539823" cy="2180127"/>
          </a:xfrm>
          <a:prstGeom prst="rect">
            <a:avLst/>
          </a:prstGeom>
        </p:spPr>
        <p:txBody>
          <a:bodyPr/>
          <a:lstStyle>
            <a:lvl1pPr marL="0" indent="536575" algn="l" defTabSz="91424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智钻是淘宝网提供的一种营销工具，为卖家提供了数量众多的网内优质展位，包括淘宝首页、内页频道、门户、画报等多个淘宝站内广告位，及搜索引擎、视频网站、门户网等站外媒体展位。本任务将先讲解智钻投放的目的和策略、智钻推广图的设计标准，再对智钻推广图的制作方法进行介绍。</a:t>
            </a:r>
          </a:p>
        </p:txBody>
      </p:sp>
      <p:grpSp>
        <p:nvGrpSpPr>
          <p:cNvPr id="78" name="组合 77"/>
          <p:cNvGrpSpPr/>
          <p:nvPr/>
        </p:nvGrpSpPr>
        <p:grpSpPr>
          <a:xfrm>
            <a:off x="8958725" y="413466"/>
            <a:ext cx="3229808" cy="523178"/>
            <a:chOff x="8958725" y="413466"/>
            <a:chExt cx="3229808" cy="523178"/>
          </a:xfrm>
        </p:grpSpPr>
        <p:sp>
          <p:nvSpPr>
            <p:cNvPr id="80" name="TextBox 25"/>
            <p:cNvSpPr/>
            <p:nvPr/>
          </p:nvSpPr>
          <p:spPr>
            <a:xfrm flipH="1">
              <a:off x="8958725" y="413466"/>
              <a:ext cx="3229808" cy="523178"/>
            </a:xfrm>
            <a:prstGeom prst="rect">
              <a:avLst/>
            </a:prstGeom>
            <a:solidFill>
              <a:schemeClr val="accent1"/>
            </a:solidFill>
            <a:ln w="9525">
              <a:noFill/>
            </a:ln>
          </p:spPr>
          <p:txBody>
            <a:bodyPr wrap="square" lIns="91396" tIns="45699" rIns="91396" bIns="45699" rtlCol="0" anchor="t">
              <a:spAutoFit/>
            </a:bodyPr>
            <a:lstStyle/>
            <a:p>
              <a:pPr lvl="0" algn="ctr"/>
              <a:endParaRPr lang="en-US" altLang="zh-CN" sz="28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 name="文本框 5"/>
            <p:cNvSpPr txBox="1">
              <a:spLocks noChangeArrowheads="1"/>
            </p:cNvSpPr>
            <p:nvPr/>
          </p:nvSpPr>
          <p:spPr bwMode="auto">
            <a:xfrm>
              <a:off x="9021625" y="420960"/>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本节导读</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3664065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13F6C-D2E3-4AD0-A7DA-D17A364EF937}"/>
              </a:ext>
            </a:extLst>
          </p:cNvPr>
          <p:cNvSpPr>
            <a:spLocks noGrp="1"/>
          </p:cNvSpPr>
          <p:nvPr>
            <p:ph type="title"/>
          </p:nvPr>
        </p:nvSpPr>
        <p:spPr/>
        <p:txBody>
          <a:bodyPr/>
          <a:lstStyle/>
          <a:p>
            <a:endParaRPr lang="zh-CN" altLang="en-US"/>
          </a:p>
        </p:txBody>
      </p:sp>
      <p:pic>
        <p:nvPicPr>
          <p:cNvPr id="3" name="图片 2"/>
          <p:cNvPicPr>
            <a:picLocks noChangeAspect="1"/>
          </p:cNvPicPr>
          <p:nvPr/>
        </p:nvPicPr>
        <p:blipFill>
          <a:blip r:embed="rId2"/>
          <a:stretch>
            <a:fillRect/>
          </a:stretch>
        </p:blipFill>
        <p:spPr>
          <a:xfrm>
            <a:off x="1357460" y="1779041"/>
            <a:ext cx="4219048" cy="2247619"/>
          </a:xfrm>
          <a:prstGeom prst="rect">
            <a:avLst/>
          </a:prstGeom>
        </p:spPr>
      </p:pic>
    </p:spTree>
    <p:extLst>
      <p:ext uri="{BB962C8B-B14F-4D97-AF65-F5344CB8AC3E}">
        <p14:creationId xmlns:p14="http://schemas.microsoft.com/office/powerpoint/2010/main" val="36882730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C3D9BB-8D4C-4EC7-90F9-F5285BB47182}"/>
              </a:ext>
            </a:extLst>
          </p:cNvPr>
          <p:cNvSpPr>
            <a:spLocks noGrp="1"/>
          </p:cNvSpPr>
          <p:nvPr>
            <p:ph type="title"/>
          </p:nvPr>
        </p:nvSpPr>
        <p:spPr/>
        <p:txBody>
          <a:bodyPr/>
          <a:lstStyle/>
          <a:p>
            <a:endParaRPr lang="zh-CN" altLang="en-US"/>
          </a:p>
        </p:txBody>
      </p:sp>
      <p:pic>
        <p:nvPicPr>
          <p:cNvPr id="4" name="图片 3">
            <a:extLst>
              <a:ext uri="{FF2B5EF4-FFF2-40B4-BE49-F238E27FC236}">
                <a16:creationId xmlns:a16="http://schemas.microsoft.com/office/drawing/2014/main" id="{F28989A8-0531-452F-B099-4F6EAD955114}"/>
              </a:ext>
            </a:extLst>
          </p:cNvPr>
          <p:cNvPicPr>
            <a:picLocks noChangeAspect="1"/>
          </p:cNvPicPr>
          <p:nvPr/>
        </p:nvPicPr>
        <p:blipFill>
          <a:blip r:embed="rId2"/>
          <a:stretch>
            <a:fillRect/>
          </a:stretch>
        </p:blipFill>
        <p:spPr>
          <a:xfrm>
            <a:off x="1357460" y="1390352"/>
            <a:ext cx="7838095" cy="3542857"/>
          </a:xfrm>
          <a:prstGeom prst="rect">
            <a:avLst/>
          </a:prstGeom>
        </p:spPr>
      </p:pic>
    </p:spTree>
    <p:extLst>
      <p:ext uri="{BB962C8B-B14F-4D97-AF65-F5344CB8AC3E}">
        <p14:creationId xmlns:p14="http://schemas.microsoft.com/office/powerpoint/2010/main" val="32458243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AB3606-B464-45EE-87D3-263A02673A0A}"/>
              </a:ext>
            </a:extLst>
          </p:cNvPr>
          <p:cNvSpPr>
            <a:spLocks noGrp="1"/>
          </p:cNvSpPr>
          <p:nvPr>
            <p:ph type="title"/>
          </p:nvPr>
        </p:nvSpPr>
        <p:spPr/>
        <p:txBody>
          <a:bodyPr/>
          <a:lstStyle/>
          <a:p>
            <a:endParaRPr lang="zh-CN" altLang="en-US"/>
          </a:p>
        </p:txBody>
      </p:sp>
      <p:pic>
        <p:nvPicPr>
          <p:cNvPr id="4" name="图片 3">
            <a:extLst>
              <a:ext uri="{FF2B5EF4-FFF2-40B4-BE49-F238E27FC236}">
                <a16:creationId xmlns:a16="http://schemas.microsoft.com/office/drawing/2014/main" id="{7F9EA69F-5B45-4128-8A3F-917A9019B2A1}"/>
              </a:ext>
            </a:extLst>
          </p:cNvPr>
          <p:cNvPicPr>
            <a:picLocks noChangeAspect="1"/>
          </p:cNvPicPr>
          <p:nvPr/>
        </p:nvPicPr>
        <p:blipFill>
          <a:blip r:embed="rId2"/>
          <a:stretch>
            <a:fillRect/>
          </a:stretch>
        </p:blipFill>
        <p:spPr>
          <a:xfrm>
            <a:off x="782835" y="1410310"/>
            <a:ext cx="4476190" cy="2304762"/>
          </a:xfrm>
          <a:prstGeom prst="rect">
            <a:avLst/>
          </a:prstGeom>
        </p:spPr>
      </p:pic>
    </p:spTree>
    <p:extLst>
      <p:ext uri="{BB962C8B-B14F-4D97-AF65-F5344CB8AC3E}">
        <p14:creationId xmlns:p14="http://schemas.microsoft.com/office/powerpoint/2010/main" val="10075885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3BE880-0FCB-4D12-9B2E-8CD49AAC4F3E}"/>
              </a:ext>
            </a:extLst>
          </p:cNvPr>
          <p:cNvSpPr>
            <a:spLocks noGrp="1"/>
          </p:cNvSpPr>
          <p:nvPr>
            <p:ph type="title"/>
          </p:nvPr>
        </p:nvSpPr>
        <p:spPr/>
        <p:txBody>
          <a:bodyPr/>
          <a:lstStyle/>
          <a:p>
            <a:endParaRPr lang="zh-CN" altLang="en-US"/>
          </a:p>
        </p:txBody>
      </p:sp>
      <p:pic>
        <p:nvPicPr>
          <p:cNvPr id="4" name="图片 3">
            <a:extLst>
              <a:ext uri="{FF2B5EF4-FFF2-40B4-BE49-F238E27FC236}">
                <a16:creationId xmlns:a16="http://schemas.microsoft.com/office/drawing/2014/main" id="{65885B8D-64CE-4560-B611-AB53315CC493}"/>
              </a:ext>
            </a:extLst>
          </p:cNvPr>
          <p:cNvPicPr>
            <a:picLocks noChangeAspect="1"/>
          </p:cNvPicPr>
          <p:nvPr/>
        </p:nvPicPr>
        <p:blipFill>
          <a:blip r:embed="rId2"/>
          <a:stretch>
            <a:fillRect/>
          </a:stretch>
        </p:blipFill>
        <p:spPr>
          <a:xfrm>
            <a:off x="419944" y="1116285"/>
            <a:ext cx="7819048" cy="3933333"/>
          </a:xfrm>
          <a:prstGeom prst="rect">
            <a:avLst/>
          </a:prstGeom>
        </p:spPr>
      </p:pic>
    </p:spTree>
    <p:extLst>
      <p:ext uri="{BB962C8B-B14F-4D97-AF65-F5344CB8AC3E}">
        <p14:creationId xmlns:p14="http://schemas.microsoft.com/office/powerpoint/2010/main" val="17004992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982AD8-4D76-4E0F-8860-E9FE1CC415A7}"/>
              </a:ext>
            </a:extLst>
          </p:cNvPr>
          <p:cNvSpPr>
            <a:spLocks noGrp="1"/>
          </p:cNvSpPr>
          <p:nvPr>
            <p:ph type="title"/>
          </p:nvPr>
        </p:nvSpPr>
        <p:spPr/>
        <p:txBody>
          <a:bodyPr/>
          <a:lstStyle/>
          <a:p>
            <a:endParaRPr lang="zh-CN" altLang="en-US"/>
          </a:p>
        </p:txBody>
      </p:sp>
      <p:pic>
        <p:nvPicPr>
          <p:cNvPr id="4" name="图片 3">
            <a:extLst>
              <a:ext uri="{FF2B5EF4-FFF2-40B4-BE49-F238E27FC236}">
                <a16:creationId xmlns:a16="http://schemas.microsoft.com/office/drawing/2014/main" id="{C62FE86F-31DE-432D-B99B-D0C9D4E38049}"/>
              </a:ext>
            </a:extLst>
          </p:cNvPr>
          <p:cNvPicPr>
            <a:picLocks noChangeAspect="1"/>
          </p:cNvPicPr>
          <p:nvPr/>
        </p:nvPicPr>
        <p:blipFill>
          <a:blip r:embed="rId2"/>
          <a:stretch>
            <a:fillRect/>
          </a:stretch>
        </p:blipFill>
        <p:spPr>
          <a:xfrm>
            <a:off x="579363" y="1190427"/>
            <a:ext cx="4504762" cy="2523809"/>
          </a:xfrm>
          <a:prstGeom prst="rect">
            <a:avLst/>
          </a:prstGeom>
        </p:spPr>
      </p:pic>
    </p:spTree>
    <p:extLst>
      <p:ext uri="{BB962C8B-B14F-4D97-AF65-F5344CB8AC3E}">
        <p14:creationId xmlns:p14="http://schemas.microsoft.com/office/powerpoint/2010/main" val="2555524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heme/theme1.xml><?xml version="1.0" encoding="utf-8"?>
<a:theme xmlns:a="http://schemas.openxmlformats.org/drawingml/2006/main" name="Office 主题​​">
  <a:themeElements>
    <a:clrScheme name="自定义 646">
      <a:dk1>
        <a:sysClr val="windowText" lastClr="000000"/>
      </a:dk1>
      <a:lt1>
        <a:sysClr val="window" lastClr="FFFFFF"/>
      </a:lt1>
      <a:dk2>
        <a:srgbClr val="44546A"/>
      </a:dk2>
      <a:lt2>
        <a:srgbClr val="E7E6E6"/>
      </a:lt2>
      <a:accent1>
        <a:srgbClr val="3A98BC"/>
      </a:accent1>
      <a:accent2>
        <a:srgbClr val="E6460C"/>
      </a:accent2>
      <a:accent3>
        <a:srgbClr val="3A98BC"/>
      </a:accent3>
      <a:accent4>
        <a:srgbClr val="E6460C"/>
      </a:accent4>
      <a:accent5>
        <a:srgbClr val="5B9BD5"/>
      </a:accent5>
      <a:accent6>
        <a:srgbClr val="70AD47"/>
      </a:accent6>
      <a:hlink>
        <a:srgbClr val="0563C1"/>
      </a:hlink>
      <a:folHlink>
        <a:srgbClr val="954F72"/>
      </a:folHlink>
    </a:clrScheme>
    <a:fontScheme name="常用">
      <a:majorFont>
        <a:latin typeface="Arial"/>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549</TotalTime>
  <Words>687</Words>
  <Application>Microsoft Office PowerPoint</Application>
  <PresentationFormat>自定义</PresentationFormat>
  <Paragraphs>78</Paragraphs>
  <Slides>21</Slides>
  <Notes>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Clear Sans Light</vt:lpstr>
      <vt:lpstr>等线</vt:lpstr>
      <vt:lpstr>宋体</vt:lpstr>
      <vt:lpstr>微软雅黑</vt:lpstr>
      <vt:lpstr>Arial</vt:lpstr>
      <vt:lpstr>Calibri</vt:lpstr>
      <vt:lpstr>Times New Roman</vt:lpstr>
      <vt:lpstr>Verdana</vt:lpstr>
      <vt:lpstr>Wingdings</vt:lpstr>
      <vt:lpstr>Office 主题​​</vt:lpstr>
      <vt:lpstr>PowerPoint 演示文稿</vt:lpstr>
      <vt:lpstr>PowerPoint 演示文稿</vt:lpstr>
      <vt:lpstr>重点、难点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5.3.1  智钻的投放目的和策略</vt:lpstr>
      <vt:lpstr>5.3.2  智钻推广图的设计标准</vt:lpstr>
      <vt:lpstr>智钻推广图分析</vt:lpstr>
      <vt:lpstr>PowerPoint 演示文稿</vt:lpstr>
      <vt:lpstr>PowerPoint 演示文稿</vt:lpstr>
      <vt:lpstr>5.3.3  智钻推广图的制作</vt:lpstr>
      <vt:lpstr>5.3.4  任务实训及考核</vt:lpstr>
      <vt:lpstr>5.3.4  任务实训及考核</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wang</cp:lastModifiedBy>
  <cp:revision>81</cp:revision>
  <dcterms:created xsi:type="dcterms:W3CDTF">2017-06-21T11:05:56Z</dcterms:created>
  <dcterms:modified xsi:type="dcterms:W3CDTF">2020-04-15T12:30:21Z</dcterms:modified>
</cp:coreProperties>
</file>