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sldIdLst>
    <p:sldId id="257" r:id="rId2"/>
    <p:sldId id="381" r:id="rId3"/>
    <p:sldId id="405" r:id="rId4"/>
    <p:sldId id="382" r:id="rId5"/>
    <p:sldId id="383" r:id="rId6"/>
    <p:sldId id="384" r:id="rId7"/>
    <p:sldId id="385" r:id="rId8"/>
    <p:sldId id="386" r:id="rId9"/>
    <p:sldId id="387" r:id="rId10"/>
    <p:sldId id="403" r:id="rId11"/>
    <p:sldId id="404" r:id="rId12"/>
    <p:sldId id="395" r:id="rId13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>
        <p:scale>
          <a:sx n="90" d="100"/>
          <a:sy n="90" d="100"/>
        </p:scale>
        <p:origin x="144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" Target="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商品图片的处理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项目四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4.4.5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48204"/>
              </p:ext>
            </p:extLst>
          </p:nvPr>
        </p:nvGraphicFramePr>
        <p:xfrm>
          <a:off x="1209231" y="2646610"/>
          <a:ext cx="10378329" cy="396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/>
                <a:gridCol w="5267325"/>
                <a:gridCol w="4276725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90502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抠取女包图片，将抠出的女包放于促销背景中，使女包展现美观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掌握魔棒工具的使用方法	</a:t>
                      </a:r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抠取玻璃杯图片，要求抠取的玻璃杯要有通透感，完成后将其替换到促销背景中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掌握通道抠图的方法</a:t>
                      </a:r>
                      <a:r>
                        <a:rPr lang="zh-CN" altLang="en-US" sz="900" b="0" i="0" u="none" strike="noStrike" baseline="0" dirty="0" smtClean="0">
                          <a:solidFill>
                            <a:srgbClr val="221E1F"/>
                          </a:solidFill>
                          <a:latin typeface="方正兰亭纤黑简体"/>
                          <a:ea typeface="方正兰亭纤黑简体"/>
                        </a:rPr>
                        <a:t>	</a:t>
                      </a:r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抠取背景复杂的陶瓷图片，要求将陶瓷图片的细节抠取出来，再将其替换到单一的背景中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掌握钢笔工具的使用方法</a:t>
                      </a:r>
                    </a:p>
                  </a:txBody>
                  <a:tcPr anchor="ctr"/>
                </a:tc>
              </a:tr>
              <a:tr h="84772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抠取外形不规则的足球，并将其替换到其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他背景中，使其展现的更加美观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掌握套索工具的使用方法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7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4.4.5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76344"/>
              </p:ext>
            </p:extLst>
          </p:nvPr>
        </p:nvGraphicFramePr>
        <p:xfrm>
          <a:off x="1182117" y="2808220"/>
          <a:ext cx="9942300" cy="27527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3372"/>
                <a:gridCol w="4936361"/>
                <a:gridCol w="2135770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序号</a:t>
                      </a:r>
                      <a:endParaRPr lang="zh-CN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任务描述</a:t>
                      </a:r>
                      <a:endParaRPr lang="zh-CN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分值（</a:t>
                      </a:r>
                      <a:r>
                        <a:rPr lang="en-US" altLang="zh-CN" sz="2400" dirty="0" smtClean="0"/>
                        <a:t>100</a:t>
                      </a:r>
                      <a:r>
                        <a:rPr lang="zh-CN" altLang="en-US" sz="2400" dirty="0" smtClean="0"/>
                        <a:t>分）</a:t>
                      </a:r>
                      <a:endParaRPr lang="zh-CN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说明</a:t>
                      </a:r>
                      <a:endParaRPr lang="zh-CN" altLang="en-US" sz="2400" b="0" dirty="0"/>
                    </a:p>
                  </a:txBody>
                  <a:tcPr anchor="ctr"/>
                </a:tc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简述单色背景的抠取方法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简述不规则商品的抠取方法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简述精细商品的抠取方法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简述半透明商品的抠取方法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12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xmlns="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779808"/>
            <a:ext cx="3884076" cy="77089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裁剪视觉效果不完整的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商品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图片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0381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780146"/>
            <a:ext cx="3884076" cy="71870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 lnSpcReduction="10000"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调整图片颜色与质感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增强视觉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705225"/>
            <a:ext cx="3884076" cy="80197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精细处理图片体现商品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真实感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4714875"/>
            <a:ext cx="3884076" cy="78009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抠取图片中所需要的</a:t>
            </a:r>
          </a:p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95761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99118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4.3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49834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4.4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5736765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丰富商品图片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56692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4.5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31700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</a:t>
            </a:r>
            <a:r>
              <a:rPr lang="zh-CN" altLang="zh-CN" dirty="0" smtClean="0"/>
              <a:t>重点</a:t>
            </a:r>
            <a:endParaRPr lang="en-US" altLang="zh-CN" dirty="0" smtClean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掌握处理图片污点的</a:t>
            </a:r>
            <a:r>
              <a:rPr lang="zh-CN" altLang="zh-CN" sz="2000" dirty="0" smtClean="0"/>
              <a:t>方法</a:t>
            </a:r>
            <a:endParaRPr lang="zh-CN" altLang="zh-CN" sz="2000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/>
              <a:t>掌握</a:t>
            </a:r>
            <a:r>
              <a:rPr lang="zh-CN" altLang="zh-CN" sz="2000" dirty="0"/>
              <a:t>抠取图像的</a:t>
            </a:r>
            <a:r>
              <a:rPr lang="zh-CN" altLang="zh-CN" sz="2000" dirty="0" smtClean="0"/>
              <a:t>方法</a:t>
            </a:r>
            <a:endParaRPr lang="zh-CN" altLang="zh-CN" sz="2000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/>
              <a:t>掌握</a:t>
            </a:r>
            <a:r>
              <a:rPr lang="zh-CN" altLang="zh-CN" sz="2000" dirty="0"/>
              <a:t>不同调色工具的使用</a:t>
            </a:r>
            <a:r>
              <a:rPr lang="zh-CN" altLang="zh-CN" sz="2000" dirty="0" smtClean="0"/>
              <a:t>方式</a:t>
            </a:r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扣取复杂背景下的宝贝图片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124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商品或背景的颜色较为简单，商品与背景的边界分明，可使用魔棒工具和快速选择工具抠取商品图片。对于轮廓清晰的商品，可使用磁性套索工具进行抠取，对于半透明的商品，则可使用通道进行抠取。若商品背景较复杂，或是商品材质较复杂，还可使用钢笔工具进行抠取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1" y="2066924"/>
            <a:ext cx="2388478" cy="28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66" y="2066924"/>
            <a:ext cx="2375145" cy="28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88" y="2075617"/>
            <a:ext cx="2395009" cy="28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49" y="2075617"/>
            <a:ext cx="2084187" cy="28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20" y="2084310"/>
            <a:ext cx="2093414" cy="288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4.4.1  </a:t>
            </a:r>
            <a:r>
              <a:rPr lang="zh-CN" altLang="en-US" dirty="0" smtClean="0"/>
              <a:t>单色</a:t>
            </a:r>
            <a:r>
              <a:rPr lang="zh-CN" altLang="en-US" dirty="0"/>
              <a:t>背景抠</a:t>
            </a:r>
            <a:r>
              <a:rPr lang="zh-CN" altLang="en-US" dirty="0" smtClean="0"/>
              <a:t>取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0" y="1822700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650769" y="1943006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37874" y="1906568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602457" y="1844406"/>
            <a:ext cx="468053" cy="523220"/>
            <a:chOff x="946634" y="2721906"/>
            <a:chExt cx="468053" cy="523220"/>
          </a:xfrm>
        </p:grpSpPr>
        <p:sp>
          <p:nvSpPr>
            <p:cNvPr id="20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11587" y="1878553"/>
            <a:ext cx="489746" cy="523220"/>
            <a:chOff x="922697" y="1749289"/>
            <a:chExt cx="489746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806" y="0"/>
            <a:ext cx="1653829" cy="197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4.4.2  </a:t>
            </a:r>
            <a:r>
              <a:rPr lang="zh-CN" altLang="en-US" dirty="0" smtClean="0"/>
              <a:t>外形</a:t>
            </a:r>
            <a:r>
              <a:rPr lang="zh-CN" altLang="en-US" dirty="0"/>
              <a:t>不规则商品的抠取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4" y="2628899"/>
            <a:ext cx="3033097" cy="301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35" y="2628899"/>
            <a:ext cx="3052168" cy="301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06" y="2628898"/>
            <a:ext cx="2077200" cy="301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694" y="2628899"/>
            <a:ext cx="3009305" cy="301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71632" y="2395955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73424" y="2434524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01610" y="2415005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77193" y="2386338"/>
            <a:ext cx="468053" cy="523220"/>
            <a:chOff x="946634" y="2721906"/>
            <a:chExt cx="468053" cy="523220"/>
          </a:xfrm>
        </p:grpSpPr>
        <p:sp>
          <p:nvSpPr>
            <p:cNvPr id="20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762" y="0"/>
            <a:ext cx="2057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47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7" y="1530265"/>
            <a:ext cx="2462235" cy="270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07" y="1537522"/>
            <a:ext cx="2459539" cy="270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20" y="1553343"/>
            <a:ext cx="4510924" cy="269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444" y="1545432"/>
            <a:ext cx="2273254" cy="270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4.4.3  </a:t>
            </a:r>
            <a:r>
              <a:rPr lang="zh-CN" altLang="en-US" dirty="0" smtClean="0"/>
              <a:t>精细</a:t>
            </a:r>
            <a:r>
              <a:rPr lang="zh-CN" altLang="en-US" dirty="0"/>
              <a:t>商品的抠取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0" y="1291733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71942" y="1354649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65905" y="1354649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646538" y="1317564"/>
            <a:ext cx="468053" cy="523220"/>
            <a:chOff x="946634" y="2721906"/>
            <a:chExt cx="468053" cy="523220"/>
          </a:xfrm>
        </p:grpSpPr>
        <p:sp>
          <p:nvSpPr>
            <p:cNvPr id="20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" y="4371974"/>
            <a:ext cx="5033539" cy="241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0" y="4239141"/>
            <a:ext cx="468053" cy="523220"/>
            <a:chOff x="946634" y="2721906"/>
            <a:chExt cx="468053" cy="523220"/>
          </a:xfrm>
        </p:grpSpPr>
        <p:sp>
          <p:nvSpPr>
            <p:cNvPr id="28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4371974"/>
            <a:ext cx="18764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4.4.4  </a:t>
            </a:r>
            <a:r>
              <a:rPr lang="zh-CN" altLang="en-US" dirty="0" smtClean="0"/>
              <a:t>半透明</a:t>
            </a:r>
            <a:r>
              <a:rPr lang="zh-CN" altLang="en-US" dirty="0"/>
              <a:t>商品的抠取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74" y="2023126"/>
            <a:ext cx="2499619" cy="38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98" y="2041792"/>
            <a:ext cx="2432450" cy="38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87" y="2038866"/>
            <a:ext cx="2623291" cy="389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800" y="2001535"/>
            <a:ext cx="2631849" cy="393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84608" y="1761516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21416" y="1739925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48044" y="1698354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14773" y="1707879"/>
            <a:ext cx="468053" cy="523220"/>
            <a:chOff x="946634" y="2721906"/>
            <a:chExt cx="468053" cy="523220"/>
          </a:xfrm>
        </p:grpSpPr>
        <p:sp>
          <p:nvSpPr>
            <p:cNvPr id="20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88" y="89928"/>
            <a:ext cx="1724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3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4.4.4  </a:t>
            </a:r>
            <a:r>
              <a:rPr lang="zh-CN" altLang="en-US" dirty="0" smtClean="0"/>
              <a:t>半透明</a:t>
            </a:r>
            <a:r>
              <a:rPr lang="zh-CN" altLang="en-US" dirty="0"/>
              <a:t>商品的抠取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74" y="1958625"/>
            <a:ext cx="24003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2023125"/>
            <a:ext cx="7738963" cy="35168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742860" y="1761516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47102" y="1783222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1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424</Words>
  <Application>Microsoft Office PowerPoint</Application>
  <PresentationFormat>自定义</PresentationFormat>
  <Paragraphs>88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PowerPoint 演示文稿</vt:lpstr>
      <vt:lpstr>重点、难点</vt:lpstr>
      <vt:lpstr>PowerPoint 演示文稿</vt:lpstr>
      <vt:lpstr>4.4.1  单色背景抠取</vt:lpstr>
      <vt:lpstr>4.4.2  外形不规则商品的抠取</vt:lpstr>
      <vt:lpstr>4.4.3  精细商品的抠取</vt:lpstr>
      <vt:lpstr>4.4.4  半透明商品的抠取</vt:lpstr>
      <vt:lpstr>4.4.4  半透明商品的抠取</vt:lpstr>
      <vt:lpstr>4.4.5  任务实训及考核</vt:lpstr>
      <vt:lpstr>4.4.5  任务实训及考核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78</cp:revision>
  <dcterms:created xsi:type="dcterms:W3CDTF">2017-06-21T11:05:56Z</dcterms:created>
  <dcterms:modified xsi:type="dcterms:W3CDTF">2020-02-06T05:26:34Z</dcterms:modified>
</cp:coreProperties>
</file>