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57" r:id="rId2"/>
    <p:sldId id="390" r:id="rId3"/>
    <p:sldId id="391" r:id="rId4"/>
    <p:sldId id="392" r:id="rId5"/>
    <p:sldId id="393" r:id="rId6"/>
    <p:sldId id="405" r:id="rId7"/>
    <p:sldId id="406" r:id="rId8"/>
    <p:sldId id="323" r:id="rId9"/>
    <p:sldId id="394" r:id="rId10"/>
    <p:sldId id="395" r:id="rId11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7273" autoAdjust="0"/>
  </p:normalViewPr>
  <p:slideViewPr>
    <p:cSldViewPr snapToGrid="0">
      <p:cViewPr varScale="1">
        <p:scale>
          <a:sx n="57" d="100"/>
          <a:sy n="57" d="100"/>
        </p:scale>
        <p:origin x="11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zh-CN" altLang="en-US" dirty="0" smtClean="0"/>
              <a:t>日聚划算     </a:t>
            </a:r>
            <a:r>
              <a:rPr lang="en-US" altLang="zh-CN" dirty="0" smtClean="0"/>
              <a:t>""10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zh-CN" altLang="en-US" dirty="0" smtClean="0"/>
              <a:t>日聚划算     </a:t>
            </a:r>
            <a:r>
              <a:rPr lang="en-US" altLang="zh-CN" dirty="0" smtClean="0"/>
              <a:t>""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"</a:t>
            </a:r>
            <a:r>
              <a:rPr lang="zh-CN" altLang="en-US" dirty="0" smtClean="0"/>
              <a:t>方正粗倩简体</a:t>
            </a:r>
            <a:r>
              <a:rPr lang="en-US" altLang="zh-CN" dirty="0" smtClean="0"/>
              <a:t>"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其他文字</a:t>
            </a:r>
            <a:r>
              <a:rPr lang="en-US" altLang="zh-CN" dirty="0" smtClean="0"/>
              <a:t>"</a:t>
            </a:r>
            <a:r>
              <a:rPr lang="zh-CN" altLang="en-US" dirty="0" smtClean="0"/>
              <a:t>迷你简汉真广标</a:t>
            </a:r>
            <a:r>
              <a:rPr lang="en-US" altLang="zh-CN" dirty="0" smtClean="0"/>
              <a:t>"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就这么任性     字体颜色</a:t>
            </a:r>
            <a:r>
              <a:rPr lang="en-US" altLang="zh-CN" dirty="0" smtClean="0"/>
              <a:t>"#03ddef"     </a:t>
            </a:r>
            <a:r>
              <a:rPr lang="zh-CN" altLang="en-US" dirty="0" smtClean="0"/>
              <a:t>免单  字体颜色</a:t>
            </a:r>
            <a:r>
              <a:rPr lang="en-US" altLang="zh-CN" dirty="0" smtClean="0"/>
              <a:t>"#fb2f3a"  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10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zh-CN" altLang="en-US" dirty="0" smtClean="0"/>
              <a:t>日聚划算     下面圆角矩形 颜色 “</a:t>
            </a:r>
            <a:r>
              <a:rPr lang="en-US" altLang="zh-CN" dirty="0" smtClean="0"/>
              <a:t>#ff8120“   </a:t>
            </a:r>
            <a:r>
              <a:rPr lang="zh-CN" altLang="en-US" dirty="0" smtClean="0"/>
              <a:t>半径</a:t>
            </a:r>
            <a:r>
              <a:rPr lang="en-US" altLang="zh-CN" dirty="0" smtClean="0"/>
              <a:t>10px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上午九时 准时开抢     下面圆角矩形 颜色 “</a:t>
            </a:r>
            <a:r>
              <a:rPr lang="en-US" altLang="zh-CN" dirty="0" smtClean="0"/>
              <a:t>#fb2f3a“   </a:t>
            </a:r>
            <a:r>
              <a:rPr lang="zh-CN" altLang="en-US" dirty="0" smtClean="0"/>
              <a:t>半径</a:t>
            </a:r>
            <a:r>
              <a:rPr lang="en-US" altLang="zh-CN" dirty="0" smtClean="0"/>
              <a:t>10px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所有文字后背景形状  颜色“</a:t>
            </a:r>
            <a:r>
              <a:rPr lang="en-US" altLang="zh-CN" dirty="0" smtClean="0"/>
              <a:t>#310e0a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 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71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牛皮大钱夹 下方矩形   颜色“</a:t>
            </a:r>
            <a:r>
              <a:rPr lang="en-US" altLang="zh-CN" dirty="0" smtClean="0"/>
              <a:t>#000000</a:t>
            </a:r>
            <a:r>
              <a:rPr lang="zh-CN" altLang="en-US" dirty="0" smtClean="0"/>
              <a:t>” 大小  </a:t>
            </a:r>
            <a:r>
              <a:rPr lang="en-US" altLang="zh-CN" dirty="0" smtClean="0"/>
              <a:t>480</a:t>
            </a:r>
            <a:r>
              <a:rPr lang="zh-CN" altLang="en-US" dirty="0" smtClean="0"/>
              <a:t>*</a:t>
            </a:r>
            <a:r>
              <a:rPr lang="en-US" altLang="zh-CN" dirty="0" smtClean="0"/>
              <a:t>115px</a:t>
            </a:r>
          </a:p>
          <a:p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58</a:t>
            </a:r>
            <a:r>
              <a:rPr lang="zh-CN" altLang="en-US" dirty="0" smtClean="0"/>
              <a:t>              下方矩形   颜色“</a:t>
            </a:r>
            <a:r>
              <a:rPr lang="en-US" altLang="zh-CN" dirty="0" smtClean="0"/>
              <a:t>#721302</a:t>
            </a:r>
            <a:r>
              <a:rPr lang="zh-CN" altLang="en-US" dirty="0" smtClean="0"/>
              <a:t>” 大小  </a:t>
            </a:r>
            <a:r>
              <a:rPr lang="en-US" altLang="zh-CN" dirty="0" smtClean="0"/>
              <a:t>320</a:t>
            </a:r>
            <a:r>
              <a:rPr lang="zh-CN" altLang="en-US" dirty="0" smtClean="0"/>
              <a:t>*</a:t>
            </a:r>
            <a:r>
              <a:rPr lang="en-US" altLang="zh-CN" dirty="0" smtClean="0"/>
              <a:t>115px</a:t>
            </a:r>
          </a:p>
          <a:p>
            <a:r>
              <a:rPr lang="zh-CN" altLang="en-US" dirty="0" smtClean="0"/>
              <a:t>  </a:t>
            </a:r>
            <a:endParaRPr lang="en-US" altLang="zh-CN" dirty="0" smtClean="0"/>
          </a:p>
          <a:p>
            <a:r>
              <a:rPr lang="zh-CN" altLang="en-US" dirty="0" smtClean="0"/>
              <a:t>聚划算         下方自定义形状工具   “横幅</a:t>
            </a:r>
            <a:r>
              <a:rPr lang="en-US" altLang="zh-CN" dirty="0" smtClean="0"/>
              <a:t>3</a:t>
            </a:r>
            <a:r>
              <a:rPr lang="zh-CN" altLang="en-US" dirty="0" smtClean="0"/>
              <a:t>”   颜色“</a:t>
            </a:r>
            <a:r>
              <a:rPr lang="en-US" altLang="zh-CN" dirty="0" smtClean="0"/>
              <a:t>#721302</a:t>
            </a:r>
            <a:r>
              <a:rPr lang="zh-CN" altLang="en-US" dirty="0" smtClean="0"/>
              <a:t>”   投影   </a:t>
            </a:r>
            <a:r>
              <a:rPr lang="en-US" altLang="zh-CN" dirty="0" smtClean="0"/>
              <a:t>-</a:t>
            </a:r>
            <a:r>
              <a:rPr lang="zh-CN" altLang="en-US" dirty="0" smtClean="0"/>
              <a:t>距离、扩展和大小  分别为“</a:t>
            </a:r>
            <a:r>
              <a:rPr lang="en-US" altLang="zh-CN" dirty="0" smtClean="0"/>
              <a:t>8</a:t>
            </a:r>
            <a:r>
              <a:rPr lang="zh-CN" altLang="en-US" dirty="0" smtClean="0"/>
              <a:t>”像素   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15</a:t>
            </a:r>
            <a:r>
              <a:rPr lang="zh-CN" altLang="en-US" dirty="0" smtClean="0"/>
              <a:t>像素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5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商品图片的处理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项目四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779808"/>
            <a:ext cx="3884076" cy="77089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裁剪视觉效果不完整的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80146"/>
            <a:ext cx="3884076" cy="71870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 lnSpcReduction="100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调整图片颜色与质感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增强视觉感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705225"/>
            <a:ext cx="3884076" cy="80197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精细处理图片体现商品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真实感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14875"/>
            <a:ext cx="3884076" cy="78009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抠取图片中所需要的</a:t>
            </a:r>
          </a:p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5761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9911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9834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4.4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7367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丰富商品图片内容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6692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4.5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当图片完成处理后，还可以选择添加一些设计元素，以修饰与丰富图片。文字、形状、标签、图案是网店中最常见的设计元素。本小节将先讲解添加与美化图片文字的方法，再对添加形状的方法进行介绍。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8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4.5.1  </a:t>
            </a:r>
            <a:r>
              <a:rPr lang="zh-CN" altLang="en-US" dirty="0"/>
              <a:t>添加与美化图片文字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1726237"/>
            <a:ext cx="3881294" cy="19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7" y="1726037"/>
            <a:ext cx="3881293" cy="19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79" y="1726037"/>
            <a:ext cx="3553594" cy="19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2" y="4057650"/>
            <a:ext cx="4163386" cy="218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98" y="4092829"/>
            <a:ext cx="2958827" cy="211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29" y="4102881"/>
            <a:ext cx="3926840" cy="20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46730" y="1563763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51611" y="1533754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33906" y="1522307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8720" y="3910426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75625" y="3841271"/>
            <a:ext cx="489746" cy="523220"/>
            <a:chOff x="922697" y="1749289"/>
            <a:chExt cx="489746" cy="523220"/>
          </a:xfrm>
        </p:grpSpPr>
        <p:sp>
          <p:nvSpPr>
            <p:cNvPr id="33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479325" y="3862977"/>
            <a:ext cx="468053" cy="523220"/>
            <a:chOff x="946634" y="2721906"/>
            <a:chExt cx="468053" cy="523220"/>
          </a:xfrm>
        </p:grpSpPr>
        <p:sp>
          <p:nvSpPr>
            <p:cNvPr id="4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AFD7A71-0C8F-460D-AD7D-47EE6F790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5849" y="106948"/>
            <a:ext cx="1076190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665" y="464448"/>
            <a:ext cx="9994862" cy="431995"/>
          </a:xfrm>
        </p:spPr>
        <p:txBody>
          <a:bodyPr/>
          <a:lstStyle/>
          <a:p>
            <a:r>
              <a:rPr lang="en-US" altLang="zh-CN" dirty="0"/>
              <a:t>4.5.2  </a:t>
            </a:r>
            <a:r>
              <a:rPr lang="zh-CN" altLang="en-US" dirty="0"/>
              <a:t>为商品图片添加形状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6" y="240982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94" y="2409825"/>
            <a:ext cx="281233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44" y="2409825"/>
            <a:ext cx="284008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68" y="240982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8616" y="2148215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93158" y="2169921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5507" y="2212824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03860" y="2185835"/>
            <a:ext cx="468053" cy="523220"/>
            <a:chOff x="946634" y="2721906"/>
            <a:chExt cx="468053" cy="523220"/>
          </a:xfrm>
        </p:grpSpPr>
        <p:sp>
          <p:nvSpPr>
            <p:cNvPr id="3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3249CF2-B446-49D9-ADDF-A9EECB6E8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388" y="558965"/>
            <a:ext cx="1047619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91237"/>
              </p:ext>
            </p:extLst>
          </p:nvPr>
        </p:nvGraphicFramePr>
        <p:xfrm>
          <a:off x="1204071" y="2813681"/>
          <a:ext cx="10378329" cy="269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7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对前面处理好的装生菜的盘子添加说明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性文字，要在文字中体现特色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掌握文字的输入与编辑方法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在装生菜的盘子中添加文字的下方绘制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形状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掌握形状的绘制方法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70393"/>
              </p:ext>
            </p:extLst>
          </p:nvPr>
        </p:nvGraphicFramePr>
        <p:xfrm>
          <a:off x="1182117" y="3179695"/>
          <a:ext cx="9942300" cy="177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简述文字的输入与编辑方法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简述如何绘制不同样式的形状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27" y="1653632"/>
            <a:ext cx="4677706" cy="46779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6329" y="1367882"/>
            <a:ext cx="6873289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>
              <a:lnSpc>
                <a:spcPct val="130000"/>
              </a:lnSpc>
              <a:spcBef>
                <a:spcPts val="600"/>
              </a:spcBef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）下面处理一张曝光不足、色彩暗淡的咖啡杯图片（配套资料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素材文件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咖啡杯</a:t>
            </a:r>
            <a:r>
              <a:rPr lang="en-US" altLang="zh-CN" sz="2200" dirty="0"/>
              <a:t>.jpg</a:t>
            </a:r>
            <a:r>
              <a:rPr lang="zh-CN" altLang="en-US" sz="2200" dirty="0"/>
              <a:t>），处理后色泽鲜艳、美观（配套资料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效果文件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咖啡杯</a:t>
            </a:r>
            <a:r>
              <a:rPr lang="en-US" altLang="zh-CN" sz="2200" dirty="0"/>
              <a:t>.jpg</a:t>
            </a:r>
            <a:r>
              <a:rPr lang="zh-CN" altLang="en-US" sz="2200" dirty="0"/>
              <a:t>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实战与提升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9" y="3363528"/>
            <a:ext cx="5944907" cy="32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4430" y="2142177"/>
            <a:ext cx="5560145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>
              <a:lnSpc>
                <a:spcPct val="130000"/>
              </a:lnSpc>
              <a:spcBef>
                <a:spcPts val="600"/>
              </a:spcBef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）本练习将对实拍童装图片（配套资料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素材文件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童装</a:t>
            </a:r>
            <a:r>
              <a:rPr lang="en-US" altLang="zh-CN" sz="2200" dirty="0"/>
              <a:t>.jpg</a:t>
            </a:r>
            <a:r>
              <a:rPr lang="zh-CN" altLang="en-US" sz="2200" dirty="0"/>
              <a:t>）进行颜色调整，并抠图更换背景（配套资料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素材文件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重装背景</a:t>
            </a:r>
            <a:r>
              <a:rPr lang="en-US" altLang="zh-CN" sz="2200" dirty="0"/>
              <a:t>.</a:t>
            </a:r>
            <a:r>
              <a:rPr lang="en-US" altLang="zh-CN" sz="2200" dirty="0" err="1"/>
              <a:t>psd</a:t>
            </a:r>
            <a:r>
              <a:rPr lang="zh-CN" altLang="en-US" sz="2200" dirty="0"/>
              <a:t>），处理后的童装更加粉嫩可爱，充满童趣（配套资料</a:t>
            </a:r>
            <a:r>
              <a:rPr lang="en-US" altLang="zh-CN" sz="2200" dirty="0"/>
              <a:t>:\</a:t>
            </a:r>
            <a:r>
              <a:rPr lang="zh-CN" altLang="en-US" sz="2200" dirty="0"/>
              <a:t>效果文件</a:t>
            </a:r>
            <a:r>
              <a:rPr lang="en-US" altLang="zh-CN" sz="2200" dirty="0"/>
              <a:t>\</a:t>
            </a:r>
            <a:r>
              <a:rPr lang="zh-CN" altLang="en-US" sz="2200" dirty="0"/>
              <a:t>项目四</a:t>
            </a:r>
            <a:r>
              <a:rPr lang="en-US" altLang="zh-CN" sz="2200" dirty="0"/>
              <a:t>\</a:t>
            </a:r>
            <a:r>
              <a:rPr lang="zh-CN" altLang="en-US" sz="2200" dirty="0"/>
              <a:t>童装</a:t>
            </a:r>
            <a:r>
              <a:rPr lang="en-US" altLang="zh-CN" sz="2200" dirty="0"/>
              <a:t>.</a:t>
            </a:r>
            <a:r>
              <a:rPr lang="en-US" altLang="zh-CN" sz="2200" dirty="0" err="1"/>
              <a:t>psd</a:t>
            </a:r>
            <a:r>
              <a:rPr lang="zh-CN" altLang="en-US" sz="2200" dirty="0"/>
              <a:t>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6677461" y="80385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项目实战与提升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23" y="2046927"/>
            <a:ext cx="4878279" cy="4134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448</Words>
  <Application>Microsoft Office PowerPoint</Application>
  <PresentationFormat>自定义</PresentationFormat>
  <Paragraphs>70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Clear Sans Light</vt:lpstr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4.5.1  添加与美化图片文字</vt:lpstr>
      <vt:lpstr>4.5.2  为商品图片添加形状</vt:lpstr>
      <vt:lpstr>4.5.3  任务实训及考核</vt:lpstr>
      <vt:lpstr>4.5.3  任务实训及考核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80</cp:revision>
  <dcterms:created xsi:type="dcterms:W3CDTF">2017-06-21T11:05:56Z</dcterms:created>
  <dcterms:modified xsi:type="dcterms:W3CDTF">2020-04-10T07:09:06Z</dcterms:modified>
</cp:coreProperties>
</file>