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57" r:id="rId2"/>
    <p:sldId id="374" r:id="rId3"/>
    <p:sldId id="403" r:id="rId4"/>
    <p:sldId id="375" r:id="rId5"/>
    <p:sldId id="376" r:id="rId6"/>
    <p:sldId id="377" r:id="rId7"/>
    <p:sldId id="378" r:id="rId8"/>
    <p:sldId id="401" r:id="rId9"/>
    <p:sldId id="402" r:id="rId10"/>
    <p:sldId id="395" r:id="rId11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90" d="100"/>
          <a:sy n="90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商品图片的处理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项目四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779808"/>
            <a:ext cx="3884076" cy="77089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裁剪视觉效果不完整的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80146"/>
            <a:ext cx="3884076" cy="71870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 lnSpcReduction="100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调整图片颜色与质感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增强视觉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705225"/>
            <a:ext cx="3884076" cy="80197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精细处理图片体现商品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真实感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14875"/>
            <a:ext cx="3884076" cy="78009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抠取图片中所需要的</a:t>
            </a:r>
          </a:p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5761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9911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4.3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9834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7367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丰富商品图片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6692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精细商品的扣取方法。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抠取图像的</a:t>
            </a:r>
            <a:r>
              <a:rPr lang="zh-CN" altLang="zh-CN" sz="2000" dirty="0" smtClean="0"/>
              <a:t>方法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如何将各种工具</a:t>
            </a:r>
            <a:r>
              <a:rPr lang="zh-CN" altLang="zh-CN" sz="2000" dirty="0" smtClean="0"/>
              <a:t>同时</a:t>
            </a:r>
            <a:r>
              <a:rPr lang="zh-CN" altLang="en-US" sz="2000" dirty="0"/>
              <a:t>合理</a:t>
            </a:r>
            <a:r>
              <a:rPr lang="zh-CN" altLang="zh-CN" sz="2000" dirty="0" smtClean="0"/>
              <a:t>应用</a:t>
            </a:r>
            <a:r>
              <a:rPr lang="zh-CN" altLang="zh-CN" sz="2000" dirty="0"/>
              <a:t>到图片处理中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78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每张图片对精细度的要求不同，比如毛拖鞋，它的精细度是将毛质和材质体现出来。在处理过程中应该根据商品的特点，对杂点、划痕、破损、瑕疵等进行处理，体现商品的真实性</a:t>
            </a:r>
            <a:r>
              <a:rPr lang="zh-CN" altLang="en-US" dirty="0" smtClean="0"/>
              <a:t>。本小节将</a:t>
            </a:r>
            <a:r>
              <a:rPr lang="zh-CN" altLang="en-US" dirty="0"/>
              <a:t>先讲解模糊照片的处理、画面中污点的修复，再对商品图片中的瑕疵缺陷等进行修复，提高用户熟练处理图片的能力。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4.3.1  </a:t>
            </a:r>
            <a:r>
              <a:rPr lang="zh-CN" altLang="en-US" dirty="0" smtClean="0"/>
              <a:t>将</a:t>
            </a:r>
            <a:r>
              <a:rPr lang="zh-CN" altLang="en-US" dirty="0"/>
              <a:t>模糊的图片清晰化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3350"/>
            <a:ext cx="2878824" cy="23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58" y="2693350"/>
            <a:ext cx="2813253" cy="232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11" y="2673162"/>
            <a:ext cx="3066566" cy="23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57" y="2673163"/>
            <a:ext cx="2976378" cy="23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74058" y="2431740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68818" y="2453446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47811" y="2474643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97157" y="2445029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348" y="136555"/>
            <a:ext cx="1861650" cy="229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4.3.2  </a:t>
            </a:r>
            <a:r>
              <a:rPr lang="zh-CN" altLang="en-US" dirty="0" smtClean="0"/>
              <a:t>修复</a:t>
            </a:r>
            <a:r>
              <a:rPr lang="zh-CN" altLang="en-US" dirty="0"/>
              <a:t>画面中的污点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8" y="1452119"/>
            <a:ext cx="3103436" cy="234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81" y="1414237"/>
            <a:ext cx="3340186" cy="23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93" y="1400175"/>
            <a:ext cx="3141803" cy="23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94342" y="1204305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53781" y="1204305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83144" y="1205412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7" y="4181475"/>
            <a:ext cx="310343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81" y="4181475"/>
            <a:ext cx="3116316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52" y="4181475"/>
            <a:ext cx="311477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162862" y="4014180"/>
            <a:ext cx="489746" cy="523220"/>
            <a:chOff x="922697" y="1749289"/>
            <a:chExt cx="489746" cy="523220"/>
          </a:xfrm>
        </p:grpSpPr>
        <p:sp>
          <p:nvSpPr>
            <p:cNvPr id="26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22301" y="4014180"/>
            <a:ext cx="468053" cy="523220"/>
            <a:chOff x="946634" y="2721906"/>
            <a:chExt cx="468053" cy="523220"/>
          </a:xfrm>
        </p:grpSpPr>
        <p:sp>
          <p:nvSpPr>
            <p:cNvPr id="29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51664" y="4015287"/>
            <a:ext cx="489746" cy="523220"/>
            <a:chOff x="922697" y="1749289"/>
            <a:chExt cx="489746" cy="523220"/>
          </a:xfrm>
        </p:grpSpPr>
        <p:sp>
          <p:nvSpPr>
            <p:cNvPr id="32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73" y="125265"/>
            <a:ext cx="1685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3" y="3824288"/>
            <a:ext cx="7367431" cy="26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30" y="1314451"/>
            <a:ext cx="3088109" cy="21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7" y="1314450"/>
            <a:ext cx="7066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4.3.3  </a:t>
            </a:r>
            <a:r>
              <a:rPr lang="zh-CN" altLang="en-US" dirty="0" smtClean="0"/>
              <a:t>修复</a:t>
            </a:r>
            <a:r>
              <a:rPr lang="zh-CN" altLang="en-US" dirty="0"/>
              <a:t>服装上的瑕疵和褶皱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4342" y="1204305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15756" y="117992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83144" y="1205412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9513" y="3751231"/>
            <a:ext cx="489746" cy="523220"/>
            <a:chOff x="922697" y="1749289"/>
            <a:chExt cx="489746" cy="523220"/>
          </a:xfrm>
        </p:grpSpPr>
        <p:sp>
          <p:nvSpPr>
            <p:cNvPr id="26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69826" y="3726847"/>
            <a:ext cx="468053" cy="523220"/>
            <a:chOff x="946634" y="2721906"/>
            <a:chExt cx="468053" cy="523220"/>
          </a:xfrm>
        </p:grpSpPr>
        <p:sp>
          <p:nvSpPr>
            <p:cNvPr id="29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1299" y="3718429"/>
            <a:ext cx="489746" cy="523220"/>
            <a:chOff x="922697" y="1749289"/>
            <a:chExt cx="489746" cy="523220"/>
          </a:xfrm>
        </p:grpSpPr>
        <p:sp>
          <p:nvSpPr>
            <p:cNvPr id="32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82" y="3825837"/>
            <a:ext cx="2113236" cy="266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12605"/>
              </p:ext>
            </p:extLst>
          </p:nvPr>
        </p:nvGraphicFramePr>
        <p:xfrm>
          <a:off x="1204071" y="2717984"/>
          <a:ext cx="10378329" cy="362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0955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处理地毯或毛绒沙发，凸显商品的纹理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和毛绒感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掌握毛绒材质的处理方法和图片清晰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化的处理方法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对衬衣进行处理，减少衬衣上的褶皱，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使其变得顺滑、整洁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掌握修复服装瑕疵和褶皱的方法，并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熟悉其他修复工具</a:t>
                      </a:r>
                      <a:r>
                        <a:rPr lang="zh-CN" altLang="en-US" sz="900" b="0" i="0" u="none" strike="noStrike" baseline="0" dirty="0" smtClean="0">
                          <a:solidFill>
                            <a:srgbClr val="221E1F"/>
                          </a:solidFill>
                          <a:latin typeface="方正兰亭纤黑简体"/>
                          <a:ea typeface="方正兰亭纤黑简体"/>
                        </a:rPr>
                        <a:t>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对水果展示照片进行处理，修复图片中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水果的瑕疵和污点，并对水珠进行处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理，使其展现的效果更加通透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掌握污点的处理方法，并对通透效果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的调色方法进行巩固和学习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61205"/>
              </p:ext>
            </p:extLst>
          </p:nvPr>
        </p:nvGraphicFramePr>
        <p:xfrm>
          <a:off x="1182117" y="2808220"/>
          <a:ext cx="9942300" cy="22650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372"/>
                <a:gridCol w="4936361"/>
                <a:gridCol w="2135770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分值（</a:t>
                      </a:r>
                      <a:r>
                        <a:rPr lang="en-US" altLang="zh-CN" sz="2400" dirty="0" smtClean="0"/>
                        <a:t>100</a:t>
                      </a:r>
                      <a:r>
                        <a:rPr lang="zh-CN" altLang="en-US" sz="240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u="none" strike="noStrike" kern="1200" baseline="0" dirty="0" smtClean="0"/>
                        <a:t>简述将模糊的图片清晰化的方法	</a:t>
                      </a:r>
                      <a:endParaRPr lang="zh-CN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kern="1200" dirty="0" smtClean="0"/>
                        <a:t>2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 smtClean="0"/>
                        <a:t>列举修复画面中污点的方法	</a:t>
                      </a:r>
                      <a:endParaRPr lang="zh-CN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简述修复服装瑕疵和褶皱的方法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403</Words>
  <Application>Microsoft Office PowerPoint</Application>
  <PresentationFormat>自定义</PresentationFormat>
  <Paragraphs>82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重点、难点</vt:lpstr>
      <vt:lpstr>PowerPoint 演示文稿</vt:lpstr>
      <vt:lpstr>4.3.1  将模糊的图片清晰化</vt:lpstr>
      <vt:lpstr>4.3.2  修复画面中的污点</vt:lpstr>
      <vt:lpstr>4.3.3  修复服装上的瑕疵和褶皱</vt:lpstr>
      <vt:lpstr>4.3.4  任务实训及考核</vt:lpstr>
      <vt:lpstr>4.3.4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81</cp:revision>
  <dcterms:created xsi:type="dcterms:W3CDTF">2017-06-21T11:05:56Z</dcterms:created>
  <dcterms:modified xsi:type="dcterms:W3CDTF">2020-02-06T05:23:37Z</dcterms:modified>
</cp:coreProperties>
</file>