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4" r:id="rId2"/>
    <p:sldMasterId id="2147483697" r:id="rId3"/>
  </p:sldMasterIdLst>
  <p:notesMasterIdLst>
    <p:notesMasterId r:id="rId97"/>
  </p:notesMasterIdLst>
  <p:sldIdLst>
    <p:sldId id="257" r:id="rId4"/>
    <p:sldId id="338" r:id="rId5"/>
    <p:sldId id="444" r:id="rId6"/>
    <p:sldId id="311" r:id="rId7"/>
    <p:sldId id="339" r:id="rId8"/>
    <p:sldId id="370" r:id="rId9"/>
    <p:sldId id="316" r:id="rId10"/>
    <p:sldId id="375" r:id="rId11"/>
    <p:sldId id="429" r:id="rId12"/>
    <p:sldId id="317" r:id="rId13"/>
    <p:sldId id="318" r:id="rId14"/>
    <p:sldId id="372" r:id="rId15"/>
    <p:sldId id="319" r:id="rId16"/>
    <p:sldId id="374" r:id="rId17"/>
    <p:sldId id="445" r:id="rId18"/>
    <p:sldId id="320" r:id="rId19"/>
    <p:sldId id="373" r:id="rId20"/>
    <p:sldId id="376" r:id="rId21"/>
    <p:sldId id="342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405" r:id="rId31"/>
    <p:sldId id="432" r:id="rId32"/>
    <p:sldId id="431" r:id="rId33"/>
    <p:sldId id="430" r:id="rId34"/>
    <p:sldId id="433" r:id="rId35"/>
    <p:sldId id="434" r:id="rId36"/>
    <p:sldId id="328" r:id="rId37"/>
    <p:sldId id="329" r:id="rId38"/>
    <p:sldId id="330" r:id="rId39"/>
    <p:sldId id="331" r:id="rId40"/>
    <p:sldId id="378" r:id="rId41"/>
    <p:sldId id="446" r:id="rId42"/>
    <p:sldId id="332" r:id="rId43"/>
    <p:sldId id="381" r:id="rId44"/>
    <p:sldId id="382" r:id="rId45"/>
    <p:sldId id="383" r:id="rId46"/>
    <p:sldId id="384" r:id="rId47"/>
    <p:sldId id="447" r:id="rId48"/>
    <p:sldId id="385" r:id="rId49"/>
    <p:sldId id="386" r:id="rId50"/>
    <p:sldId id="387" r:id="rId51"/>
    <p:sldId id="388" r:id="rId52"/>
    <p:sldId id="389" r:id="rId53"/>
    <p:sldId id="390" r:id="rId54"/>
    <p:sldId id="333" r:id="rId55"/>
    <p:sldId id="344" r:id="rId56"/>
    <p:sldId id="345" r:id="rId57"/>
    <p:sldId id="346" r:id="rId58"/>
    <p:sldId id="347" r:id="rId59"/>
    <p:sldId id="348" r:id="rId60"/>
    <p:sldId id="438" r:id="rId61"/>
    <p:sldId id="437" r:id="rId62"/>
    <p:sldId id="436" r:id="rId63"/>
    <p:sldId id="435" r:id="rId64"/>
    <p:sldId id="349" r:id="rId65"/>
    <p:sldId id="350" r:id="rId66"/>
    <p:sldId id="406" r:id="rId67"/>
    <p:sldId id="407" r:id="rId68"/>
    <p:sldId id="408" r:id="rId69"/>
    <p:sldId id="410" r:id="rId70"/>
    <p:sldId id="411" r:id="rId71"/>
    <p:sldId id="412" r:id="rId72"/>
    <p:sldId id="413" r:id="rId73"/>
    <p:sldId id="414" r:id="rId74"/>
    <p:sldId id="415" r:id="rId75"/>
    <p:sldId id="416" r:id="rId76"/>
    <p:sldId id="417" r:id="rId77"/>
    <p:sldId id="418" r:id="rId78"/>
    <p:sldId id="419" r:id="rId79"/>
    <p:sldId id="420" r:id="rId80"/>
    <p:sldId id="421" r:id="rId81"/>
    <p:sldId id="422" r:id="rId82"/>
    <p:sldId id="423" r:id="rId83"/>
    <p:sldId id="424" r:id="rId84"/>
    <p:sldId id="425" r:id="rId85"/>
    <p:sldId id="426" r:id="rId86"/>
    <p:sldId id="427" r:id="rId87"/>
    <p:sldId id="428" r:id="rId88"/>
    <p:sldId id="443" r:id="rId89"/>
    <p:sldId id="442" r:id="rId90"/>
    <p:sldId id="441" r:id="rId91"/>
    <p:sldId id="440" r:id="rId92"/>
    <p:sldId id="439" r:id="rId93"/>
    <p:sldId id="367" r:id="rId94"/>
    <p:sldId id="368" r:id="rId95"/>
    <p:sldId id="361" r:id="rId96"/>
  </p:sldIdLst>
  <p:sldSz cx="12190413" cy="6859588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F8A"/>
    <a:srgbClr val="3A98BC"/>
    <a:srgbClr val="E5450F"/>
    <a:srgbClr val="FEECE6"/>
    <a:srgbClr val="912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78453" autoAdjust="0"/>
  </p:normalViewPr>
  <p:slideViewPr>
    <p:cSldViewPr snapToGrid="0">
      <p:cViewPr varScale="1">
        <p:scale>
          <a:sx n="45" d="100"/>
          <a:sy n="45" d="100"/>
        </p:scale>
        <p:origin x="7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9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5E8E9-A2CF-4517-9F55-BCB03E20C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A2B24-06B0-4A43-98BF-776478D7BE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4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89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大多数设计师在选择对比色时就是凭感觉，如果我们的感觉不好怎么办？那就只有瞎选，标准是只要能看清楚就可以了，然而往往这里选出来的对比色，要么是不够清晰，要么是太刺眼，色调不统一。</a:t>
            </a:r>
            <a:endParaRPr lang="en-US" altLang="zh-CN"/>
          </a:p>
          <a:p>
            <a:r>
              <a:rPr lang="zh-CN" altLang="en-US"/>
              <a:t>这里的主角依然是亮度值，亮度值的范围是</a:t>
            </a:r>
            <a:r>
              <a:rPr lang="en-US" altLang="zh-CN"/>
              <a:t>(0~240),</a:t>
            </a:r>
            <a:r>
              <a:rPr lang="zh-CN" altLang="en-US"/>
              <a:t>那么它的黄金分割点就是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240*0.618=148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如果底色的亮度值在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0~92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之间，那么它的对比色的亮度值就是底色的亮度值加上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148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，只要保证这个亮度值不变，色相和饱和度可以任意调，当然为了保证色调统一，我们最好还是用同一色相的色彩。</a:t>
            </a:r>
            <a:endParaRPr lang="en-US" altLang="zh-CN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如果底色的亮度值在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148~240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之间，那么它的对比色的亮度值就是底色的亮度值减去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148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，只要保证这个亮度值不变，色相和饱和度可以任意调，当然为了保证色调统一，我们最好还是用同一色相的色彩。</a:t>
            </a:r>
            <a:endParaRPr lang="en-US" altLang="zh-CN">
              <a:latin typeface="微软雅黑" pitchFamily="34" charset="-122"/>
              <a:ea typeface="微软雅黑" pitchFamily="34" charset="-122"/>
            </a:endParaRPr>
          </a:p>
          <a:p>
            <a:endParaRPr lang="en-US" altLang="zh-CN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/>
              <a:t>用</a:t>
            </a:r>
            <a:r>
              <a:rPr lang="en-US" altLang="zh-CN"/>
              <a:t>Fireworks</a:t>
            </a:r>
            <a:r>
              <a:rPr lang="zh-CN" altLang="en-US"/>
              <a:t>演示。</a:t>
            </a:r>
          </a:p>
          <a:p>
            <a:endParaRPr lang="en-US" altLang="zh-CN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公式有个漏洞：如果底色的亮度值在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92~147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之间，加减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148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都超出亮度值的范围。那我们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建议</a:t>
            </a:r>
            <a:r>
              <a:rPr lang="en-US" altLang="zh-CN" b="1"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不要用亮度值在</a:t>
            </a:r>
            <a:r>
              <a:rPr lang="en-US" altLang="zh-CN" b="1">
                <a:latin typeface="微软雅黑" pitchFamily="34" charset="-122"/>
                <a:ea typeface="微软雅黑" pitchFamily="34" charset="-122"/>
              </a:rPr>
              <a:t>92~147</a:t>
            </a:r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之间的颜色，作为大面积的背景色！</a:t>
            </a:r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1644901C-7184-460D-A426-C8C7B455F4C7}" type="slidenum">
              <a:rPr lang="zh-CN" altLang="en-US"/>
              <a:pPr>
                <a:spcBef>
                  <a:spcPct val="0"/>
                </a:spcBef>
              </a:pPr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B678B6B6-FD40-4DC9-B229-0749FFA41129}" type="slidenum">
              <a:rPr lang="zh-CN" altLang="en-US"/>
              <a:pPr>
                <a:spcBef>
                  <a:spcPct val="0"/>
                </a:spcBef>
              </a:pPr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/>
              <a:t>        </a:t>
            </a:r>
            <a:endParaRPr lang="zh-CN" altLang="en-US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BF2CCCF7-AD0A-4BB2-B3F2-9EF9FEC2A9BD}" type="slidenum">
              <a:rPr lang="zh-CN" altLang="en-US">
                <a:latin typeface="Calibri" pitchFamily="34" charset="0"/>
              </a:rPr>
              <a:pPr/>
              <a:t>43</a:t>
            </a:fld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有人说我就想要刺激一下买家的眼球！可以，但我们一定要注意这种颜色的面积不要过大，要让浏览者的眼睛可以避开你所设置这块儿。不然，浏览者可能就会反感了。如果一定要用这种亮度值的颜色作为背景，那么它们的对比色可以根据页面的主色调来定，由于这种颜色是偏亮的，如果整个页面的色调偏亮，那么它的对比色可以选择偏暗一些的颜色；如果整个页面的色调偏暗，那么它的对比色可以选择偏亮一些的颜色。这也是易经里面讲的阴阳结合的道理。</a:t>
            </a:r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6C93903F-A1F6-4A76-8A4D-DC45C1F672E8}" type="slidenum">
              <a:rPr lang="zh-CN" altLang="en-US"/>
              <a:pPr>
                <a:spcBef>
                  <a:spcPct val="0"/>
                </a:spcBef>
              </a:pPr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5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33B2539F-F49B-4676-8CF6-430A55D4C5C3}" type="slidenum">
              <a:rPr lang="zh-CN" altLang="en-US"/>
              <a:pPr>
                <a:spcBef>
                  <a:spcPct val="0"/>
                </a:spcBef>
              </a:pPr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同一色系在平时工作中，用的可能相对来说要少一些。它的配色要领就是，只要保证亮度不变，色相可以任意调，这样就可以调出同一感觉的色彩了。</a:t>
            </a:r>
            <a:endParaRPr lang="en-US" altLang="zh-CN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赶快用</a:t>
            </a:r>
            <a:r>
              <a:rPr lang="en-US" altLang="zh-CN">
                <a:latin typeface="微软雅黑" pitchFamily="34" charset="-122"/>
                <a:ea typeface="微软雅黑" pitchFamily="34" charset="-122"/>
              </a:rPr>
              <a:t>fireworks</a:t>
            </a:r>
            <a:r>
              <a:rPr lang="zh-CN" altLang="en-US">
                <a:latin typeface="微软雅黑" pitchFamily="34" charset="-122"/>
                <a:ea typeface="微软雅黑" pitchFamily="34" charset="-122"/>
              </a:rPr>
              <a:t>试试吧！</a:t>
            </a:r>
          </a:p>
          <a:p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7DEE8AE3-5AD5-464B-A1F3-73DDF0F94D33}" type="slidenum">
              <a:rPr lang="zh-CN" altLang="en-US"/>
              <a:pPr>
                <a:spcBef>
                  <a:spcPct val="0"/>
                </a:spcBef>
              </a:pPr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这是淘宝商城的首页，大家在里面找一找，这个页面里用了我们刚才讲的哪些理论？</a:t>
            </a:r>
            <a:endParaRPr lang="en-US" altLang="zh-CN"/>
          </a:p>
          <a:p>
            <a:r>
              <a:rPr lang="zh-CN" altLang="en-US"/>
              <a:t>呵呵，是不是都用到了？好好学吧，有木有醍醐灌顶的感觉？原来配色可以如此的简单，哈哈！</a:t>
            </a:r>
          </a:p>
        </p:txBody>
      </p:sp>
      <p:sp>
        <p:nvSpPr>
          <p:cNvPr id="686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F89435DD-91D5-40FD-8C8E-B8D4C321AF61}" type="slidenum">
              <a:rPr lang="zh-CN" altLang="en-US"/>
              <a:pPr>
                <a:spcBef>
                  <a:spcPct val="0"/>
                </a:spcBef>
              </a:pPr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这里的三种色彩指的是主色调，这两点误区是初学者常犯的错误，大家听了这节课，以后可不能再犯哟！</a:t>
            </a:r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510B6CED-BF92-4FB3-8B38-649DEA59C57C}" type="slidenum">
              <a:rPr lang="zh-CN" altLang="en-US"/>
              <a:pPr>
                <a:spcBef>
                  <a:spcPct val="0"/>
                </a:spcBef>
              </a:pPr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这家店铺有什么问题</a:t>
            </a:r>
            <a:r>
              <a:rPr lang="en-US" altLang="zh-CN"/>
              <a:t>?</a:t>
            </a:r>
            <a:r>
              <a:rPr lang="zh-CN" altLang="en-US"/>
              <a:t>大家一起挑挑刺吧！</a:t>
            </a:r>
            <a:endParaRPr lang="en-US" altLang="zh-CN"/>
          </a:p>
          <a:p>
            <a:r>
              <a:rPr lang="zh-CN" altLang="en-US"/>
              <a:t>我们前面所说的误区，他基本上都犯了，如：主色调过多、重点不突出、没有整体感等等！</a:t>
            </a:r>
          </a:p>
        </p:txBody>
      </p:sp>
      <p:sp>
        <p:nvSpPr>
          <p:cNvPr id="727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456ADDE4-B2A7-4B6C-BE90-17B0E00E2B9E}" type="slidenum">
              <a:rPr lang="zh-CN" altLang="en-US"/>
              <a:pPr>
                <a:spcBef>
                  <a:spcPct val="0"/>
                </a:spcBef>
              </a:pPr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首页我们看看店招上的文字，严重不清楚，原因是没有找准对比色，同时店招上的文字也应该用粗字体，请大家用我们前面讲的对比色设置方法，重新给它选择对比色！</a:t>
            </a:r>
          </a:p>
        </p:txBody>
      </p:sp>
      <p:sp>
        <p:nvSpPr>
          <p:cNvPr id="747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AD706A0B-17A1-41E0-864C-C5D306721534}" type="slidenum">
              <a:rPr lang="zh-CN" altLang="en-US"/>
              <a:pPr>
                <a:spcBef>
                  <a:spcPct val="0"/>
                </a:spcBef>
              </a:pPr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要想用好色，必须掌握色彩的基体概念，熟悉它的属性，只有这种才能在配色和调色中游刃有余。</a:t>
            </a:r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AB24C471-EC1E-444C-9C2E-05FC51C49B44}" type="slidenum">
              <a:rPr lang="zh-CN" altLang="en-US"/>
              <a:pPr>
                <a:spcBef>
                  <a:spcPct val="0"/>
                </a:spcBef>
              </a:pPr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solidFill>
                  <a:srgbClr val="803463"/>
                </a:solidFill>
              </a:rPr>
              <a:t>很多人最容易犯的错误，就是把主体放在画面的正中间。</a:t>
            </a:r>
            <a:r>
              <a:rPr lang="zh-CN" altLang="en-US" sz="1200" dirty="0">
                <a:solidFill>
                  <a:srgbClr val="80346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的确，在正中间的主体是最容易吸引人的注意力的，但是，一张好的照片应该是在吸引读者的目光后</a:t>
            </a:r>
            <a:r>
              <a:rPr lang="en-US" altLang="zh-CN" sz="1200" dirty="0">
                <a:solidFill>
                  <a:srgbClr val="80346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sz="1200" dirty="0">
                <a:solidFill>
                  <a:srgbClr val="80346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能够引导读者的目光到其他地方去的。如果，吸引人的主体放在正中间，很容易只让人专注在那个物体上，而令画面变得呆板。同时，尽量不要把多余的东西留在画面上，那样会显得杂乱无章，构图松散，缺少美感。摄影的构图讲究的是精简，也就是常说的“做减法”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64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90816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sz="1200" b="1" dirty="0">
                <a:solidFill>
                  <a:srgbClr val="80346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就是以</a:t>
            </a:r>
            <a:r>
              <a:rPr lang="en-US" altLang="zh-CN" sz="1200" b="1" dirty="0">
                <a:solidFill>
                  <a:srgbClr val="80346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“</a:t>
            </a:r>
            <a:r>
              <a:rPr lang="zh-CN" altLang="en-US" sz="1200" b="1" dirty="0">
                <a:solidFill>
                  <a:srgbClr val="80346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空白</a:t>
            </a:r>
            <a:r>
              <a:rPr lang="en-US" altLang="zh-CN" sz="1200" b="1" dirty="0">
                <a:solidFill>
                  <a:srgbClr val="80346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”</a:t>
            </a:r>
            <a:r>
              <a:rPr lang="zh-CN" altLang="en-US" sz="1200" b="1" dirty="0">
                <a:solidFill>
                  <a:srgbClr val="80346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为载体，进而渲染出美的意境，给人以遐想。</a:t>
            </a:r>
            <a:endParaRPr lang="zh-CN" altLang="en-US" sz="1200" dirty="0">
              <a:solidFill>
                <a:srgbClr val="80346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65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3068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66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38999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竖线左黄金分割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67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4317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竖线右黄金分割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68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2065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上横黄金分割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69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20631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下横黄金分割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70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15426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上下黄金分割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71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3520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上下黄金分割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72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1099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三分法构图是指把画面横分三分，每一分中心都可放置主体形态，这种构图适宜多形态平行焦点的主体。也可表现大空间，小对象，也可反相选择。这种画面构图，表现鲜明，构图简练。可用于近景等不同景别。通过取景器观察景物时，不妨想象着把画面划分成三等分。线条交叉处就是安排趣味中心和其它次要景物的地方。当然这条规则是可以灵活运用的，趣味中心不一定要正好在交叉点上，但大致得在那一带。画面右端那些交叉点通常被认为是最强烈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当然，左边三分之一处有时也用来安排趣味中心，这要根据画面怎样平衡而定。三分法对横画幅和竖画幅都适用。按照三分法安排主体和陪体，照片就会显得紧凑有力。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73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01405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对于非彩色，大家可以针对这个图片分别调整一下色相和饱和度，会发现图片不会有任何变化，只有调整明度才会变化。为什么呢？因为只有彩色才具有色相和饱和度的概念，非彩色的是没有色相和饱和度的。细心的同学也会发现，我们刚才在调整上面两幅图的色相和饱和度时，图片中的黑白灰是没有发生任何变化的。</a:t>
            </a:r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FD21-FBCF-4DFD-84A0-128E07BCDBB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28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九宫格构图，是最为常见、最基本的构图方法，如果把画面当作一个有边框的面积，把左、右、上、下四个边都分成三等分，然后用直线把这些对应的点连起来，画面中就构成一个井字，画面面积分成相等的九个方格，这就是我国古人所称“九宫格”，井字的四个交叉点就是视觉中心。简单的说就是把主体放在四个点上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或者线上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);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把画面分成三份，不要让主体在正中间，画面就会很生动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74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348445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黄金分割的比例是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altLang="zh-CN" dirty="0"/>
              <a:t>0.618     </a:t>
            </a:r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把被摄物体放在整个画幅的黄金分割点处，这种效果符合人们的普通心理，</a:t>
            </a:r>
            <a:endParaRPr lang="en-US" altLang="zh-CN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也是传统的构图方式。但是要注意水平线的平行。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76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00876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把被摄物不是独立地放在正中间，而是上下、左右地分开，使各部分之间能给人一种平衡的感觉，犹如天平两端的托盘一样。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给人以满足的感觉，画面结构完美无缺，安排巧妙，对应而平衡。常用于月夜、水面、夜景、新闻等题材。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77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01729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把形状、大小、颜色差别很大的物体人为地放置在一起，从而更好地在对比中表现各自的特征。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具有平衡、稳定、相对的特点。缺点：呆板、缺少变化。常用于表现对称的物体、建筑、特殊风格的物体。</a:t>
            </a:r>
            <a:endParaRPr lang="zh-CN" altLang="en-US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78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82265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在拍摄等候出发的车队或公路旁的林荫树时，可在斜侧面拍摄，</a:t>
            </a:r>
            <a:endParaRPr lang="en-US" altLang="zh-CN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使其由近到远，由大到小向远方重复延伸。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79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05153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如果拍摄一个人站在枝条长伸的树下时，可让树杆在画面的最左边，站在树干的右侧，且低于长垂的枝条，在形式上给人一种三角形稳定的感觉。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三个视觉中心为景物的主要位置，有时是以三点成一面的几何形成安排景物的位置，形成一个稳定的三角形。这种三角形可以是正三角、也可以是斜三角或倒三角。其中斜三角形较为常用，也较为灵活。三角形构图具有安定、均衡、灵活等特点。</a:t>
            </a:r>
            <a:endParaRPr lang="zh-CN" altLang="en-US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80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157971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可让画面只有一个物体而无其它任何东西，也可让画面上全部布</a:t>
            </a:r>
            <a:endParaRPr lang="en-US" altLang="zh-CN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满同一种东西，而不留任何空间，这种构图方式有利于表现某一</a:t>
            </a:r>
            <a:endParaRPr lang="en-US" altLang="zh-CN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物体的外表特征，也便于表现熙熙攘攘的人流。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81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569978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在拍摄人站在拱形桥墩下时，可让拱形桥墩困住人，从而产生</a:t>
            </a:r>
            <a:endParaRPr lang="en-US" altLang="zh-CN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一种封闭中的空旷感。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82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716925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在拍摄弯曲的河流或远山时可让其完整的出现在整个画面上，如若是上、下状弯曲则可拍成竖幅，若是左右状弯曲则可拍</a:t>
            </a:r>
            <a:endParaRPr lang="en-US" altLang="zh-CN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成横幅。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画面上的景物呈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形曲线的构图形式，具有延长、变化的特点，使人看上去有韵律感，产生优美、雅致、协调的感觉。当需要采用曲线形式表现被摄体时，应首先想到使用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形构图。常用于河流、溪水、曲径、小路等。</a:t>
            </a:r>
            <a:endParaRPr lang="zh-CN" altLang="en-US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83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35854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让被摄物体平行或竖直状分布，给人一种整齐的感觉，如拍摄一</a:t>
            </a:r>
            <a:endParaRPr lang="en-US" altLang="zh-CN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排树木或平行的梯田等。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84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2281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色相也就是颜色最基本的面貌，如果像将图片颜色发生变化，就只要调整它的色相就可以了。如，这个图中的紫色的帽子为了适应圣诞的大红，我们只要调整他的色相就可以了。</a:t>
            </a:r>
          </a:p>
        </p:txBody>
      </p:sp>
      <p:sp>
        <p:nvSpPr>
          <p:cNvPr id="378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4EA81B4F-F38A-4812-A829-B49FE0B6851F}" type="slidenum">
              <a:rPr lang="zh-CN" altLang="en-US"/>
              <a:pPr>
                <a:spcBef>
                  <a:spcPct val="0"/>
                </a:spcBef>
              </a:pPr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拍摄孔雀开屏或飘动的少女的秀发，光芒四射的阳光时，</a:t>
            </a:r>
            <a:endParaRPr lang="en-US" altLang="zh-CN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让主体在中间、其它部分呈放射状延伸。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C678-EC9E-4218-8B69-BD43C415182B}" type="slidenum">
              <a:rPr lang="zh-HK" altLang="en-US" smtClean="0"/>
              <a:pPr/>
              <a:t>85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11164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明度就更好理解了，傍晚拍的图片由于曝光不够，我们就可以调整它的明度，当然了，现在的</a:t>
            </a:r>
            <a:r>
              <a:rPr lang="en-US" altLang="zh-CN"/>
              <a:t>PS</a:t>
            </a:r>
            <a:r>
              <a:rPr lang="zh-CN" altLang="en-US"/>
              <a:t>在增加了曝光度这个选项专门针对这种情况的，原理都是一样的。</a:t>
            </a:r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6739B775-83C1-4D66-B897-4F14F8979352}" type="slidenum">
              <a:rPr lang="zh-CN" altLang="en-US"/>
              <a:pPr>
                <a:spcBef>
                  <a:spcPct val="0"/>
                </a:spcBef>
              </a:pPr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饱和度也就是颜色的深浅，如果我们想像让一个夏天的图片回到春天去，我们就可以调高它的饱和度，因为春天的绿更加亮丽，绿色更多。</a:t>
            </a:r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A6F9FC40-4C8C-43BA-93C8-52B8EB776234}" type="slidenum">
              <a:rPr lang="zh-CN" altLang="en-US"/>
              <a:pPr>
                <a:spcBef>
                  <a:spcPct val="0"/>
                </a:spcBef>
              </a:pPr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学会了色彩的基本属性后，我们来做一个实例，姬美小铺现在是卖秋装的，为了营造一种秋天的氛围，我们的葡萄藤是绿色的，必须要将让它有枯黄的感觉，大家想一想应该调什么？色相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通过这个知识的学习，大家对以后图片的调色应该就没有问题了。当然了</a:t>
            </a:r>
            <a:r>
              <a:rPr lang="en-US" altLang="zh-CN" dirty="0"/>
              <a:t>PS</a:t>
            </a:r>
            <a:r>
              <a:rPr lang="zh-CN" altLang="en-US" dirty="0"/>
              <a:t>里还有很多调色的地方</a:t>
            </a:r>
            <a:r>
              <a:rPr lang="en-US" altLang="zh-CN" dirty="0"/>
              <a:t>,</a:t>
            </a:r>
            <a:r>
              <a:rPr lang="zh-CN" altLang="en-US" dirty="0"/>
              <a:t>如曲线、色彩平衡等，万变不离其中，只要调色都离不开这个知识点。</a:t>
            </a:r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FB58E8F0-D5F9-46BC-9196-32BDD86FB793}" type="slidenum">
              <a:rPr lang="zh-CN" altLang="en-US"/>
              <a:pPr>
                <a:spcBef>
                  <a:spcPct val="0"/>
                </a:spcBef>
              </a:pPr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这个页的主色调是红色，我们可以看到页面中用到深浅不一的红色，还有深浅不一的灰色，这样的页面看起来是不是色彩统一，而且有很强的层次感？呵呵，大家以后可以分析任何一家由专业设计师装修的店铺，都会有这种配色技巧在里面。</a:t>
            </a:r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A2421268-38AC-4F67-B015-1BDF8D228689}" type="slidenum">
              <a:rPr lang="zh-CN" altLang="en-US"/>
              <a:pPr>
                <a:spcBef>
                  <a:spcPct val="0"/>
                </a:spcBef>
              </a:pPr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其实这种配色技巧很简单，只要掌握了还是我们前面讲的色彩的三个基本属性，这里就没有问题了。只要把保证色调和饱和度不变，调亮度，就可以了。注意：在调色中，亮度将是我们的主角。</a:t>
            </a:r>
            <a:endParaRPr lang="en-US" altLang="zh-CN"/>
          </a:p>
          <a:p>
            <a:r>
              <a:rPr lang="zh-CN" altLang="en-US"/>
              <a:t>在这四个色块中，任意挑选两种颜色做渐变色都没有问题。这就是技巧，学会了可以受益终身哟，呵呵！</a:t>
            </a:r>
            <a:r>
              <a:rPr lang="en-US" altLang="zh-CN"/>
              <a:t>~_~</a:t>
            </a:r>
          </a:p>
          <a:p>
            <a:r>
              <a:rPr lang="zh-CN" altLang="en-US"/>
              <a:t>（提示：我用的软件是</a:t>
            </a:r>
            <a:r>
              <a:rPr lang="en-US" altLang="zh-CN"/>
              <a:t>fireworks8.0</a:t>
            </a:r>
            <a:r>
              <a:rPr lang="zh-CN" altLang="en-US"/>
              <a:t>，</a:t>
            </a:r>
            <a:r>
              <a:rPr lang="en-US" altLang="zh-CN"/>
              <a:t>Photoshop</a:t>
            </a:r>
            <a:r>
              <a:rPr lang="zh-CN" altLang="en-US"/>
              <a:t>的调色板没有</a:t>
            </a:r>
            <a:r>
              <a:rPr lang="en-US" altLang="zh-CN"/>
              <a:t>Fireworks</a:t>
            </a:r>
            <a:r>
              <a:rPr lang="zh-CN" altLang="en-US"/>
              <a:t>方便。）</a:t>
            </a:r>
            <a:endParaRPr lang="en-US" altLang="zh-CN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1675F-FF15-4FF6-961E-E1254AB9645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253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11D658E-D5F0-4813-8486-12B72EA43465}"/>
              </a:ext>
            </a:extLst>
          </p:cNvPr>
          <p:cNvSpPr/>
          <p:nvPr userDrawn="1"/>
        </p:nvSpPr>
        <p:spPr>
          <a:xfrm>
            <a:off x="1882" y="1061"/>
            <a:ext cx="12186652" cy="684482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8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2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5"/>
            <a:ext cx="10514231" cy="285339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7"/>
            <a:ext cx="10514231" cy="1500534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081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3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9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7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568" y="1826048"/>
            <a:ext cx="3866647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596" y="1826048"/>
            <a:ext cx="3866647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9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5" cy="82410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88" indent="0">
              <a:buNone/>
              <a:defRPr sz="1800" b="1"/>
            </a:lvl2pPr>
            <a:lvl3pPr marL="816376" indent="0">
              <a:buNone/>
              <a:defRPr sz="1600" b="1"/>
            </a:lvl3pPr>
            <a:lvl4pPr marL="1224564" indent="0">
              <a:buNone/>
              <a:defRPr sz="1400" b="1"/>
            </a:lvl4pPr>
            <a:lvl5pPr marL="1632753" indent="0">
              <a:buNone/>
              <a:defRPr sz="1400" b="1"/>
            </a:lvl5pPr>
            <a:lvl6pPr marL="2040941" indent="0">
              <a:buNone/>
              <a:defRPr sz="1400" b="1"/>
            </a:lvl6pPr>
            <a:lvl7pPr marL="2449129" indent="0">
              <a:buNone/>
              <a:defRPr sz="1400" b="1"/>
            </a:lvl7pPr>
            <a:lvl8pPr marL="2857317" indent="0">
              <a:buNone/>
              <a:defRPr sz="1400" b="1"/>
            </a:lvl8pPr>
            <a:lvl9pPr marL="3265505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5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88" indent="0">
              <a:buNone/>
              <a:defRPr sz="1800" b="1"/>
            </a:lvl2pPr>
            <a:lvl3pPr marL="816376" indent="0">
              <a:buNone/>
              <a:defRPr sz="1600" b="1"/>
            </a:lvl3pPr>
            <a:lvl4pPr marL="1224564" indent="0">
              <a:buNone/>
              <a:defRPr sz="1400" b="1"/>
            </a:lvl4pPr>
            <a:lvl5pPr marL="1632753" indent="0">
              <a:buNone/>
              <a:defRPr sz="1400" b="1"/>
            </a:lvl5pPr>
            <a:lvl6pPr marL="2040941" indent="0">
              <a:buNone/>
              <a:defRPr sz="1400" b="1"/>
            </a:lvl6pPr>
            <a:lvl7pPr marL="2449129" indent="0">
              <a:buNone/>
              <a:defRPr sz="1400" b="1"/>
            </a:lvl7pPr>
            <a:lvl8pPr marL="2857317" indent="0">
              <a:buNone/>
              <a:defRPr sz="1400" b="1"/>
            </a:lvl8pPr>
            <a:lvl9pPr marL="3265505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50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98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7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400"/>
            </a:lvl1pPr>
            <a:lvl2pPr marL="408188" indent="0">
              <a:buNone/>
              <a:defRPr sz="1200"/>
            </a:lvl2pPr>
            <a:lvl3pPr marL="816376" indent="0">
              <a:buNone/>
              <a:defRPr sz="1100"/>
            </a:lvl3pPr>
            <a:lvl4pPr marL="1224564" indent="0">
              <a:buNone/>
              <a:defRPr sz="900"/>
            </a:lvl4pPr>
            <a:lvl5pPr marL="1632753" indent="0">
              <a:buNone/>
              <a:defRPr sz="900"/>
            </a:lvl5pPr>
            <a:lvl6pPr marL="2040941" indent="0">
              <a:buNone/>
              <a:defRPr sz="900"/>
            </a:lvl6pPr>
            <a:lvl7pPr marL="2449129" indent="0">
              <a:buNone/>
              <a:defRPr sz="900"/>
            </a:lvl7pPr>
            <a:lvl8pPr marL="2857317" indent="0">
              <a:buNone/>
              <a:defRPr sz="900"/>
            </a:lvl8pPr>
            <a:lvl9pPr marL="326550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1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 marL="0" indent="0">
              <a:buNone/>
              <a:defRPr sz="2900"/>
            </a:lvl1pPr>
            <a:lvl2pPr marL="408188" indent="0">
              <a:buNone/>
              <a:defRPr sz="2500"/>
            </a:lvl2pPr>
            <a:lvl3pPr marL="816376" indent="0">
              <a:buNone/>
              <a:defRPr sz="2100"/>
            </a:lvl3pPr>
            <a:lvl4pPr marL="1224564" indent="0">
              <a:buNone/>
              <a:defRPr sz="1800"/>
            </a:lvl4pPr>
            <a:lvl5pPr marL="1632753" indent="0">
              <a:buNone/>
              <a:defRPr sz="1800"/>
            </a:lvl5pPr>
            <a:lvl6pPr marL="2040941" indent="0">
              <a:buNone/>
              <a:defRPr sz="1800"/>
            </a:lvl6pPr>
            <a:lvl7pPr marL="2449129" indent="0">
              <a:buNone/>
              <a:defRPr sz="1800"/>
            </a:lvl7pPr>
            <a:lvl8pPr marL="2857317" indent="0">
              <a:buNone/>
              <a:defRPr sz="1800"/>
            </a:lvl8pPr>
            <a:lvl9pPr marL="3265505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400"/>
            </a:lvl1pPr>
            <a:lvl2pPr marL="408188" indent="0">
              <a:buNone/>
              <a:defRPr sz="1200"/>
            </a:lvl2pPr>
            <a:lvl3pPr marL="816376" indent="0">
              <a:buNone/>
              <a:defRPr sz="1100"/>
            </a:lvl3pPr>
            <a:lvl4pPr marL="1224564" indent="0">
              <a:buNone/>
              <a:defRPr sz="900"/>
            </a:lvl4pPr>
            <a:lvl5pPr marL="1632753" indent="0">
              <a:buNone/>
              <a:defRPr sz="900"/>
            </a:lvl5pPr>
            <a:lvl6pPr marL="2040941" indent="0">
              <a:buNone/>
              <a:defRPr sz="900"/>
            </a:lvl6pPr>
            <a:lvl7pPr marL="2449129" indent="0">
              <a:buNone/>
              <a:defRPr sz="900"/>
            </a:lvl7pPr>
            <a:lvl8pPr marL="2857317" indent="0">
              <a:buNone/>
              <a:defRPr sz="900"/>
            </a:lvl8pPr>
            <a:lvl9pPr marL="326550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20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0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2824" y="365209"/>
            <a:ext cx="197141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570" y="365209"/>
            <a:ext cx="5761875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091" y="1005840"/>
            <a:ext cx="10378549" cy="5172554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331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09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32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55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35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8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2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54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48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78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3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3"/>
            <a:ext cx="2742843" cy="365209"/>
          </a:xfrm>
          <a:prstGeom prst="rect">
            <a:avLst/>
          </a:prstGeom>
        </p:spPr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2020/3/13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3"/>
            <a:ext cx="4114264" cy="36520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3"/>
            <a:ext cx="2742843" cy="365209"/>
          </a:xfrm>
          <a:prstGeom prst="rect">
            <a:avLst/>
          </a:prstGeom>
        </p:spPr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1" y="328794"/>
            <a:ext cx="1268234" cy="364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130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268234" y="331366"/>
            <a:ext cx="1708118" cy="415476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pPr lvl="0"/>
            <a:r>
              <a:rPr lang="zh-CN" altLang="zh-CN" sz="19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年度工作概述</a:t>
            </a:r>
          </a:p>
        </p:txBody>
      </p:sp>
    </p:spTree>
    <p:extLst>
      <p:ext uri="{BB962C8B-B14F-4D97-AF65-F5344CB8AC3E}">
        <p14:creationId xmlns:p14="http://schemas.microsoft.com/office/powerpoint/2010/main" val="27715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3"/>
            <a:ext cx="2742843" cy="365209"/>
          </a:xfrm>
          <a:prstGeom prst="rect">
            <a:avLst/>
          </a:prstGeom>
        </p:spPr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2020/3/13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3"/>
            <a:ext cx="4114264" cy="36520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3"/>
            <a:ext cx="2742843" cy="365209"/>
          </a:xfrm>
          <a:prstGeom prst="rect">
            <a:avLst/>
          </a:prstGeom>
        </p:spPr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268232" y="331366"/>
            <a:ext cx="1708118" cy="415476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pPr lvl="0"/>
            <a:r>
              <a:rPr lang="zh-CN" altLang="zh-CN" sz="19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工作完成情况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377B8A-C0AB-483D-B5D9-B168F369714F}"/>
              </a:ext>
            </a:extLst>
          </p:cNvPr>
          <p:cNvSpPr/>
          <p:nvPr userDrawn="1"/>
        </p:nvSpPr>
        <p:spPr>
          <a:xfrm>
            <a:off x="-1" y="328794"/>
            <a:ext cx="1268234" cy="364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13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3"/>
            <a:ext cx="2742843" cy="365209"/>
          </a:xfrm>
          <a:prstGeom prst="rect">
            <a:avLst/>
          </a:prstGeom>
        </p:spPr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2020/3/13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3"/>
            <a:ext cx="4114264" cy="36520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3"/>
            <a:ext cx="2742843" cy="365209"/>
          </a:xfrm>
          <a:prstGeom prst="rect">
            <a:avLst/>
          </a:prstGeom>
        </p:spPr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268232" y="331366"/>
            <a:ext cx="1708118" cy="415476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pPr lvl="0"/>
            <a:r>
              <a:rPr lang="zh-CN" altLang="zh-CN" sz="19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成功项目展示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C9E05C-C36B-4898-985B-4E70251A99AD}"/>
              </a:ext>
            </a:extLst>
          </p:cNvPr>
          <p:cNvSpPr/>
          <p:nvPr userDrawn="1"/>
        </p:nvSpPr>
        <p:spPr>
          <a:xfrm>
            <a:off x="-1" y="328794"/>
            <a:ext cx="1268234" cy="364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13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3"/>
            <a:ext cx="2742843" cy="365209"/>
          </a:xfrm>
          <a:prstGeom prst="rect">
            <a:avLst/>
          </a:prstGeom>
        </p:spPr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2020/3/13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3"/>
            <a:ext cx="4114264" cy="36520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3"/>
            <a:ext cx="2742843" cy="365209"/>
          </a:xfrm>
          <a:prstGeom prst="rect">
            <a:avLst/>
          </a:prstGeom>
        </p:spPr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268232" y="331366"/>
            <a:ext cx="1708118" cy="415476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r>
              <a:rPr lang="zh-CN" altLang="zh-CN" sz="19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明年工作计划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3093D5-059C-4B24-9A58-533C1EDA6795}"/>
              </a:ext>
            </a:extLst>
          </p:cNvPr>
          <p:cNvSpPr/>
          <p:nvPr userDrawn="1"/>
        </p:nvSpPr>
        <p:spPr>
          <a:xfrm>
            <a:off x="-1" y="328794"/>
            <a:ext cx="1268234" cy="364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13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720" y="217198"/>
            <a:ext cx="10015367" cy="4417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210103"/>
            <a:ext cx="10780311" cy="52484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1266" y="739351"/>
            <a:ext cx="10745659" cy="4645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SzPct val="80000"/>
              <a:buFont typeface="Wingdings" pitchFamily="2" charset="2"/>
              <a:buNone/>
              <a:defRPr b="0">
                <a:solidFill>
                  <a:srgbClr val="07836E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61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623"/>
            <a:ext cx="10361851" cy="2388153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900"/>
            </a:lvl1pPr>
            <a:lvl2pPr marL="544251" indent="0" algn="ctr">
              <a:buNone/>
              <a:defRPr sz="2400"/>
            </a:lvl2pPr>
            <a:lvl3pPr marL="1088502" indent="0" algn="ctr">
              <a:buNone/>
              <a:defRPr sz="2100"/>
            </a:lvl3pPr>
            <a:lvl4pPr marL="1632753" indent="0" algn="ctr">
              <a:buNone/>
              <a:defRPr sz="1900"/>
            </a:lvl4pPr>
            <a:lvl5pPr marL="2177004" indent="0" algn="ctr">
              <a:buNone/>
              <a:defRPr sz="1900"/>
            </a:lvl5pPr>
            <a:lvl6pPr marL="2721254" indent="0" algn="ctr">
              <a:buNone/>
              <a:defRPr sz="1900"/>
            </a:lvl6pPr>
            <a:lvl7pPr marL="3265505" indent="0" algn="ctr">
              <a:buNone/>
              <a:defRPr sz="1900"/>
            </a:lvl7pPr>
            <a:lvl8pPr marL="3809756" indent="0" algn="ctr">
              <a:buNone/>
              <a:defRPr sz="1900"/>
            </a:lvl8pPr>
            <a:lvl9pPr marL="4354007" indent="0" algn="ctr">
              <a:buNone/>
              <a:defRPr sz="19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1" y="6357823"/>
            <a:ext cx="2742843" cy="365210"/>
          </a:xfrm>
          <a:prstGeom prst="rect">
            <a:avLst/>
          </a:prstGeom>
        </p:spPr>
        <p:txBody>
          <a:bodyPr lIns="108850" tIns="54425" rIns="108850" bIns="54425"/>
          <a:lstStyle/>
          <a:p>
            <a:fld id="{76EF31D4-1AA4-45E7-8F10-C007A9A6DDB0}" type="datetimeFigureOut">
              <a:rPr lang="zh-HK" altLang="en-US" smtClean="0"/>
              <a:pPr/>
              <a:t>13/3/2020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lIns="108850" tIns="54425" rIns="108850" bIns="54425"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7823"/>
            <a:ext cx="2742843" cy="365210"/>
          </a:xfrm>
          <a:prstGeom prst="rect">
            <a:avLst/>
          </a:prstGeom>
        </p:spPr>
        <p:txBody>
          <a:bodyPr lIns="108850" tIns="54425" rIns="108850" bIns="54425"/>
          <a:lstStyle/>
          <a:p>
            <a:fld id="{9E45C72C-05F9-42DA-A32C-E89F323A6F21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5349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100"/>
            </a:lvl1pPr>
            <a:lvl2pPr marL="408188" indent="0" algn="ctr">
              <a:buNone/>
              <a:defRPr sz="1800"/>
            </a:lvl2pPr>
            <a:lvl3pPr marL="816376" indent="0" algn="ctr">
              <a:buNone/>
              <a:defRPr sz="1600"/>
            </a:lvl3pPr>
            <a:lvl4pPr marL="1224564" indent="0" algn="ctr">
              <a:buNone/>
              <a:defRPr sz="1400"/>
            </a:lvl4pPr>
            <a:lvl5pPr marL="1632753" indent="0" algn="ctr">
              <a:buNone/>
              <a:defRPr sz="1400"/>
            </a:lvl5pPr>
            <a:lvl6pPr marL="2040941" indent="0" algn="ctr">
              <a:buNone/>
              <a:defRPr sz="1400"/>
            </a:lvl6pPr>
            <a:lvl7pPr marL="2449129" indent="0" algn="ctr">
              <a:buNone/>
              <a:defRPr sz="1400"/>
            </a:lvl7pPr>
            <a:lvl8pPr marL="2857317" indent="0" algn="ctr">
              <a:buNone/>
              <a:defRPr sz="1400"/>
            </a:lvl8pPr>
            <a:lvl9pPr marL="3265505" indent="0" algn="ctr">
              <a:buNone/>
              <a:defRPr sz="1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9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10529" y="765497"/>
            <a:ext cx="9360000" cy="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1300" b="1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7460" y="336858"/>
            <a:ext cx="9994862" cy="431995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962406"/>
            <a:ext cx="10514231" cy="521598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-1" y="328794"/>
            <a:ext cx="1268234" cy="364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1300" b="1">
              <a:solidFill>
                <a:schemeClr val="tx1"/>
              </a:solidFill>
            </a:endParaRPr>
          </a:p>
        </p:txBody>
      </p:sp>
      <p:sp>
        <p:nvSpPr>
          <p:cNvPr id="36" name="椭圆 35"/>
          <p:cNvSpPr/>
          <p:nvPr userDrawn="1"/>
        </p:nvSpPr>
        <p:spPr>
          <a:xfrm>
            <a:off x="9683093" y="-1481030"/>
            <a:ext cx="2271860" cy="2271860"/>
          </a:xfrm>
          <a:prstGeom prst="ellipse">
            <a:avLst/>
          </a:prstGeom>
          <a:noFill/>
          <a:ln w="19050">
            <a:solidFill>
              <a:srgbClr val="E5450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0785936" y="-1142729"/>
            <a:ext cx="2271860" cy="2271860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11245213" y="864448"/>
            <a:ext cx="672834" cy="671094"/>
            <a:chOff x="11038546" y="1045334"/>
            <a:chExt cx="672834" cy="671094"/>
          </a:xfrm>
        </p:grpSpPr>
        <p:sp>
          <p:nvSpPr>
            <p:cNvPr id="11" name="Oval 24"/>
            <p:cNvSpPr>
              <a:spLocks noChangeArrowheads="1"/>
            </p:cNvSpPr>
            <p:nvPr/>
          </p:nvSpPr>
          <p:spPr bwMode="auto">
            <a:xfrm>
              <a:off x="11038546" y="1045334"/>
              <a:ext cx="672834" cy="671094"/>
            </a:xfrm>
            <a:prstGeom prst="ellipse">
              <a:avLst/>
            </a:prstGeom>
            <a:solidFill>
              <a:srgbClr val="E545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79"/>
            <p:cNvSpPr>
              <a:spLocks/>
            </p:cNvSpPr>
            <p:nvPr/>
          </p:nvSpPr>
          <p:spPr bwMode="auto">
            <a:xfrm>
              <a:off x="11125588" y="1135858"/>
              <a:ext cx="585792" cy="580570"/>
            </a:xfrm>
            <a:custGeom>
              <a:avLst/>
              <a:gdLst>
                <a:gd name="T0" fmla="*/ 22 w 309"/>
                <a:gd name="T1" fmla="*/ 146 h 306"/>
                <a:gd name="T2" fmla="*/ 25 w 309"/>
                <a:gd name="T3" fmla="*/ 139 h 306"/>
                <a:gd name="T4" fmla="*/ 17 w 309"/>
                <a:gd name="T5" fmla="*/ 131 h 306"/>
                <a:gd name="T6" fmla="*/ 18 w 309"/>
                <a:gd name="T7" fmla="*/ 111 h 306"/>
                <a:gd name="T8" fmla="*/ 22 w 309"/>
                <a:gd name="T9" fmla="*/ 81 h 306"/>
                <a:gd name="T10" fmla="*/ 57 w 309"/>
                <a:gd name="T11" fmla="*/ 29 h 306"/>
                <a:gd name="T12" fmla="*/ 121 w 309"/>
                <a:gd name="T13" fmla="*/ 0 h 306"/>
                <a:gd name="T14" fmla="*/ 167 w 309"/>
                <a:gd name="T15" fmla="*/ 11 h 306"/>
                <a:gd name="T16" fmla="*/ 220 w 309"/>
                <a:gd name="T17" fmla="*/ 38 h 306"/>
                <a:gd name="T18" fmla="*/ 309 w 309"/>
                <a:gd name="T19" fmla="*/ 128 h 306"/>
                <a:gd name="T20" fmla="*/ 309 w 309"/>
                <a:gd name="T21" fmla="*/ 129 h 306"/>
                <a:gd name="T22" fmla="*/ 132 w 309"/>
                <a:gd name="T23" fmla="*/ 306 h 306"/>
                <a:gd name="T24" fmla="*/ 95 w 309"/>
                <a:gd name="T25" fmla="*/ 303 h 306"/>
                <a:gd name="T26" fmla="*/ 10 w 309"/>
                <a:gd name="T27" fmla="*/ 217 h 306"/>
                <a:gd name="T28" fmla="*/ 12 w 309"/>
                <a:gd name="T29" fmla="*/ 215 h 306"/>
                <a:gd name="T30" fmla="*/ 0 w 309"/>
                <a:gd name="T31" fmla="*/ 204 h 306"/>
                <a:gd name="T32" fmla="*/ 1 w 309"/>
                <a:gd name="T33" fmla="*/ 189 h 306"/>
                <a:gd name="T34" fmla="*/ 13 w 309"/>
                <a:gd name="T35" fmla="*/ 200 h 306"/>
                <a:gd name="T36" fmla="*/ 13 w 309"/>
                <a:gd name="T37" fmla="*/ 186 h 306"/>
                <a:gd name="T38" fmla="*/ 0 w 309"/>
                <a:gd name="T39" fmla="*/ 173 h 306"/>
                <a:gd name="T40" fmla="*/ 1 w 309"/>
                <a:gd name="T41" fmla="*/ 157 h 306"/>
                <a:gd name="T42" fmla="*/ 10 w 309"/>
                <a:gd name="T43" fmla="*/ 152 h 306"/>
                <a:gd name="T44" fmla="*/ 12 w 309"/>
                <a:gd name="T45" fmla="*/ 150 h 306"/>
                <a:gd name="T46" fmla="*/ 16 w 309"/>
                <a:gd name="T47" fmla="*/ 139 h 306"/>
                <a:gd name="T48" fmla="*/ 22 w 309"/>
                <a:gd name="T49" fmla="*/ 14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9" h="306">
                  <a:moveTo>
                    <a:pt x="22" y="146"/>
                  </a:moveTo>
                  <a:cubicBezTo>
                    <a:pt x="25" y="139"/>
                    <a:pt x="25" y="139"/>
                    <a:pt x="25" y="139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220" y="38"/>
                    <a:pt x="220" y="38"/>
                    <a:pt x="220" y="38"/>
                  </a:cubicBezTo>
                  <a:cubicBezTo>
                    <a:pt x="309" y="128"/>
                    <a:pt x="309" y="128"/>
                    <a:pt x="309" y="128"/>
                  </a:cubicBezTo>
                  <a:cubicBezTo>
                    <a:pt x="309" y="128"/>
                    <a:pt x="309" y="129"/>
                    <a:pt x="309" y="129"/>
                  </a:cubicBezTo>
                  <a:cubicBezTo>
                    <a:pt x="309" y="227"/>
                    <a:pt x="229" y="306"/>
                    <a:pt x="132" y="306"/>
                  </a:cubicBezTo>
                  <a:cubicBezTo>
                    <a:pt x="119" y="306"/>
                    <a:pt x="107" y="305"/>
                    <a:pt x="95" y="303"/>
                  </a:cubicBezTo>
                  <a:cubicBezTo>
                    <a:pt x="10" y="217"/>
                    <a:pt x="10" y="217"/>
                    <a:pt x="10" y="217"/>
                  </a:cubicBezTo>
                  <a:cubicBezTo>
                    <a:pt x="12" y="215"/>
                    <a:pt x="12" y="215"/>
                    <a:pt x="12" y="215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3" y="186"/>
                    <a:pt x="13" y="186"/>
                    <a:pt x="13" y="186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1" y="157"/>
                    <a:pt x="1" y="157"/>
                    <a:pt x="1" y="157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2" y="150"/>
                    <a:pt x="12" y="150"/>
                    <a:pt x="12" y="150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22" y="146"/>
                    <a:pt x="22" y="146"/>
                    <a:pt x="22" y="146"/>
                  </a:cubicBezTo>
                  <a:close/>
                </a:path>
              </a:pathLst>
            </a:custGeom>
            <a:solidFill>
              <a:srgbClr val="912D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Oval 180"/>
            <p:cNvSpPr>
              <a:spLocks noChangeArrowheads="1"/>
            </p:cNvSpPr>
            <p:nvPr/>
          </p:nvSpPr>
          <p:spPr bwMode="auto">
            <a:xfrm>
              <a:off x="11231779" y="1213325"/>
              <a:ext cx="278534" cy="279405"/>
            </a:xfrm>
            <a:prstGeom prst="ellipse">
              <a:avLst/>
            </a:prstGeom>
            <a:solidFill>
              <a:srgbClr val="506B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81"/>
            <p:cNvSpPr>
              <a:spLocks noEditPoints="1"/>
            </p:cNvSpPr>
            <p:nvPr/>
          </p:nvSpPr>
          <p:spPr bwMode="auto">
            <a:xfrm>
              <a:off x="11241354" y="1232475"/>
              <a:ext cx="263737" cy="242847"/>
            </a:xfrm>
            <a:custGeom>
              <a:avLst/>
              <a:gdLst>
                <a:gd name="T0" fmla="*/ 133 w 139"/>
                <a:gd name="T1" fmla="*/ 91 h 128"/>
                <a:gd name="T2" fmla="*/ 136 w 139"/>
                <a:gd name="T3" fmla="*/ 39 h 128"/>
                <a:gd name="T4" fmla="*/ 125 w 139"/>
                <a:gd name="T5" fmla="*/ 34 h 128"/>
                <a:gd name="T6" fmla="*/ 134 w 139"/>
                <a:gd name="T7" fmla="*/ 46 h 128"/>
                <a:gd name="T8" fmla="*/ 129 w 139"/>
                <a:gd name="T9" fmla="*/ 51 h 128"/>
                <a:gd name="T10" fmla="*/ 127 w 139"/>
                <a:gd name="T11" fmla="*/ 45 h 128"/>
                <a:gd name="T12" fmla="*/ 123 w 139"/>
                <a:gd name="T13" fmla="*/ 48 h 128"/>
                <a:gd name="T14" fmla="*/ 121 w 139"/>
                <a:gd name="T15" fmla="*/ 70 h 128"/>
                <a:gd name="T16" fmla="*/ 123 w 139"/>
                <a:gd name="T17" fmla="*/ 88 h 128"/>
                <a:gd name="T18" fmla="*/ 127 w 139"/>
                <a:gd name="T19" fmla="*/ 91 h 128"/>
                <a:gd name="T20" fmla="*/ 114 w 139"/>
                <a:gd name="T21" fmla="*/ 78 h 128"/>
                <a:gd name="T22" fmla="*/ 109 w 139"/>
                <a:gd name="T23" fmla="*/ 64 h 128"/>
                <a:gd name="T24" fmla="*/ 105 w 139"/>
                <a:gd name="T25" fmla="*/ 77 h 128"/>
                <a:gd name="T26" fmla="*/ 94 w 139"/>
                <a:gd name="T27" fmla="*/ 61 h 128"/>
                <a:gd name="T28" fmla="*/ 79 w 139"/>
                <a:gd name="T29" fmla="*/ 112 h 128"/>
                <a:gd name="T30" fmla="*/ 69 w 139"/>
                <a:gd name="T31" fmla="*/ 101 h 128"/>
                <a:gd name="T32" fmla="*/ 57 w 139"/>
                <a:gd name="T33" fmla="*/ 48 h 128"/>
                <a:gd name="T34" fmla="*/ 61 w 139"/>
                <a:gd name="T35" fmla="*/ 25 h 128"/>
                <a:gd name="T36" fmla="*/ 66 w 139"/>
                <a:gd name="T37" fmla="*/ 20 h 128"/>
                <a:gd name="T38" fmla="*/ 83 w 139"/>
                <a:gd name="T39" fmla="*/ 14 h 128"/>
                <a:gd name="T40" fmla="*/ 97 w 139"/>
                <a:gd name="T41" fmla="*/ 8 h 128"/>
                <a:gd name="T42" fmla="*/ 139 w 139"/>
                <a:gd name="T43" fmla="*/ 83 h 128"/>
                <a:gd name="T44" fmla="*/ 133 w 139"/>
                <a:gd name="T45" fmla="*/ 83 h 128"/>
                <a:gd name="T46" fmla="*/ 30 w 139"/>
                <a:gd name="T47" fmla="*/ 126 h 128"/>
                <a:gd name="T48" fmla="*/ 19 w 139"/>
                <a:gd name="T49" fmla="*/ 79 h 128"/>
                <a:gd name="T50" fmla="*/ 11 w 139"/>
                <a:gd name="T51" fmla="*/ 67 h 128"/>
                <a:gd name="T52" fmla="*/ 4 w 139"/>
                <a:gd name="T53" fmla="*/ 43 h 128"/>
                <a:gd name="T54" fmla="*/ 11 w 139"/>
                <a:gd name="T55" fmla="*/ 24 h 128"/>
                <a:gd name="T56" fmla="*/ 29 w 139"/>
                <a:gd name="T57" fmla="*/ 16 h 128"/>
                <a:gd name="T58" fmla="*/ 36 w 139"/>
                <a:gd name="T59" fmla="*/ 6 h 128"/>
                <a:gd name="T60" fmla="*/ 61 w 139"/>
                <a:gd name="T61" fmla="*/ 3 h 128"/>
                <a:gd name="T62" fmla="*/ 45 w 139"/>
                <a:gd name="T63" fmla="*/ 9 h 128"/>
                <a:gd name="T64" fmla="*/ 39 w 139"/>
                <a:gd name="T65" fmla="*/ 18 h 128"/>
                <a:gd name="T66" fmla="*/ 36 w 139"/>
                <a:gd name="T67" fmla="*/ 17 h 128"/>
                <a:gd name="T68" fmla="*/ 25 w 139"/>
                <a:gd name="T69" fmla="*/ 28 h 128"/>
                <a:gd name="T70" fmla="*/ 37 w 139"/>
                <a:gd name="T71" fmla="*/ 32 h 128"/>
                <a:gd name="T72" fmla="*/ 24 w 139"/>
                <a:gd name="T73" fmla="*/ 45 h 128"/>
                <a:gd name="T74" fmla="*/ 17 w 139"/>
                <a:gd name="T75" fmla="*/ 53 h 128"/>
                <a:gd name="T76" fmla="*/ 16 w 139"/>
                <a:gd name="T77" fmla="*/ 66 h 128"/>
                <a:gd name="T78" fmla="*/ 41 w 139"/>
                <a:gd name="T79" fmla="*/ 85 h 128"/>
                <a:gd name="T80" fmla="*/ 35 w 139"/>
                <a:gd name="T81" fmla="*/ 116 h 128"/>
                <a:gd name="T82" fmla="*/ 132 w 139"/>
                <a:gd name="T83" fmla="*/ 85 h 128"/>
                <a:gd name="T84" fmla="*/ 126 w 139"/>
                <a:gd name="T85" fmla="*/ 87 h 128"/>
                <a:gd name="T86" fmla="*/ 136 w 139"/>
                <a:gd name="T87" fmla="*/ 83 h 128"/>
                <a:gd name="T88" fmla="*/ 126 w 139"/>
                <a:gd name="T89" fmla="*/ 81 h 128"/>
                <a:gd name="T90" fmla="*/ 58 w 139"/>
                <a:gd name="T91" fmla="*/ 14 h 128"/>
                <a:gd name="T92" fmla="*/ 30 w 139"/>
                <a:gd name="T93" fmla="*/ 68 h 128"/>
                <a:gd name="T94" fmla="*/ 19 w 139"/>
                <a:gd name="T95" fmla="*/ 63 h 128"/>
                <a:gd name="T96" fmla="*/ 26 w 139"/>
                <a:gd name="T97" fmla="*/ 63 h 128"/>
                <a:gd name="T98" fmla="*/ 26 w 139"/>
                <a:gd name="T99" fmla="*/ 63 h 128"/>
                <a:gd name="T100" fmla="*/ 32 w 139"/>
                <a:gd name="T101" fmla="*/ 14 h 128"/>
                <a:gd name="T102" fmla="*/ 72 w 139"/>
                <a:gd name="T103" fmla="*/ 48 h 128"/>
                <a:gd name="T104" fmla="*/ 62 w 139"/>
                <a:gd name="T105" fmla="*/ 43 h 128"/>
                <a:gd name="T106" fmla="*/ 68 w 139"/>
                <a:gd name="T107" fmla="*/ 40 h 128"/>
                <a:gd name="T108" fmla="*/ 74 w 139"/>
                <a:gd name="T109" fmla="*/ 45 h 128"/>
                <a:gd name="T110" fmla="*/ 80 w 139"/>
                <a:gd name="T111" fmla="*/ 47 h 128"/>
                <a:gd name="T112" fmla="*/ 85 w 139"/>
                <a:gd name="T113" fmla="*/ 105 h 128"/>
                <a:gd name="T114" fmla="*/ 128 w 139"/>
                <a:gd name="T115" fmla="*/ 75 h 128"/>
                <a:gd name="T116" fmla="*/ 126 w 139"/>
                <a:gd name="T117" fmla="*/ 74 h 128"/>
                <a:gd name="T118" fmla="*/ 128 w 139"/>
                <a:gd name="T119" fmla="*/ 69 h 128"/>
                <a:gd name="T120" fmla="*/ 126 w 139"/>
                <a:gd name="T121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" h="128">
                  <a:moveTo>
                    <a:pt x="131" y="94"/>
                  </a:moveTo>
                  <a:cubicBezTo>
                    <a:pt x="130" y="95"/>
                    <a:pt x="129" y="93"/>
                    <a:pt x="129" y="94"/>
                  </a:cubicBezTo>
                  <a:cubicBezTo>
                    <a:pt x="127" y="95"/>
                    <a:pt x="126" y="98"/>
                    <a:pt x="125" y="100"/>
                  </a:cubicBezTo>
                  <a:cubicBezTo>
                    <a:pt x="124" y="101"/>
                    <a:pt x="122" y="100"/>
                    <a:pt x="121" y="102"/>
                  </a:cubicBezTo>
                  <a:cubicBezTo>
                    <a:pt x="120" y="106"/>
                    <a:pt x="117" y="113"/>
                    <a:pt x="119" y="115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6" y="109"/>
                    <a:pt x="132" y="102"/>
                    <a:pt x="135" y="94"/>
                  </a:cubicBezTo>
                  <a:cubicBezTo>
                    <a:pt x="135" y="93"/>
                    <a:pt x="135" y="93"/>
                    <a:pt x="134" y="93"/>
                  </a:cubicBezTo>
                  <a:cubicBezTo>
                    <a:pt x="134" y="92"/>
                    <a:pt x="135" y="91"/>
                    <a:pt x="135" y="90"/>
                  </a:cubicBezTo>
                  <a:cubicBezTo>
                    <a:pt x="134" y="90"/>
                    <a:pt x="134" y="91"/>
                    <a:pt x="133" y="91"/>
                  </a:cubicBezTo>
                  <a:cubicBezTo>
                    <a:pt x="132" y="91"/>
                    <a:pt x="131" y="92"/>
                    <a:pt x="131" y="94"/>
                  </a:cubicBezTo>
                  <a:close/>
                  <a:moveTo>
                    <a:pt x="131" y="25"/>
                  </a:moveTo>
                  <a:cubicBezTo>
                    <a:pt x="133" y="28"/>
                    <a:pt x="134" y="31"/>
                    <a:pt x="135" y="34"/>
                  </a:cubicBezTo>
                  <a:cubicBezTo>
                    <a:pt x="135" y="34"/>
                    <a:pt x="134" y="33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33" y="33"/>
                    <a:pt x="133" y="33"/>
                    <a:pt x="133" y="34"/>
                  </a:cubicBezTo>
                  <a:cubicBezTo>
                    <a:pt x="134" y="34"/>
                    <a:pt x="134" y="34"/>
                    <a:pt x="135" y="35"/>
                  </a:cubicBezTo>
                  <a:cubicBezTo>
                    <a:pt x="135" y="35"/>
                    <a:pt x="135" y="36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8"/>
                    <a:pt x="136" y="38"/>
                    <a:pt x="136" y="39"/>
                  </a:cubicBezTo>
                  <a:cubicBezTo>
                    <a:pt x="136" y="40"/>
                    <a:pt x="136" y="40"/>
                    <a:pt x="135" y="40"/>
                  </a:cubicBezTo>
                  <a:cubicBezTo>
                    <a:pt x="134" y="39"/>
                    <a:pt x="134" y="39"/>
                    <a:pt x="134" y="38"/>
                  </a:cubicBezTo>
                  <a:cubicBezTo>
                    <a:pt x="134" y="38"/>
                    <a:pt x="131" y="35"/>
                    <a:pt x="131" y="34"/>
                  </a:cubicBezTo>
                  <a:cubicBezTo>
                    <a:pt x="131" y="32"/>
                    <a:pt x="132" y="33"/>
                    <a:pt x="131" y="32"/>
                  </a:cubicBezTo>
                  <a:cubicBezTo>
                    <a:pt x="131" y="30"/>
                    <a:pt x="130" y="30"/>
                    <a:pt x="129" y="30"/>
                  </a:cubicBezTo>
                  <a:cubicBezTo>
                    <a:pt x="129" y="30"/>
                    <a:pt x="129" y="31"/>
                    <a:pt x="129" y="31"/>
                  </a:cubicBezTo>
                  <a:cubicBezTo>
                    <a:pt x="127" y="32"/>
                    <a:pt x="126" y="30"/>
                    <a:pt x="124" y="30"/>
                  </a:cubicBezTo>
                  <a:cubicBezTo>
                    <a:pt x="124" y="31"/>
                    <a:pt x="124" y="31"/>
                    <a:pt x="124" y="32"/>
                  </a:cubicBezTo>
                  <a:cubicBezTo>
                    <a:pt x="124" y="32"/>
                    <a:pt x="124" y="33"/>
                    <a:pt x="124" y="33"/>
                  </a:cubicBezTo>
                  <a:cubicBezTo>
                    <a:pt x="124" y="34"/>
                    <a:pt x="125" y="34"/>
                    <a:pt x="125" y="34"/>
                  </a:cubicBezTo>
                  <a:cubicBezTo>
                    <a:pt x="126" y="34"/>
                    <a:pt x="126" y="34"/>
                    <a:pt x="127" y="35"/>
                  </a:cubicBezTo>
                  <a:cubicBezTo>
                    <a:pt x="127" y="35"/>
                    <a:pt x="127" y="35"/>
                    <a:pt x="128" y="35"/>
                  </a:cubicBezTo>
                  <a:cubicBezTo>
                    <a:pt x="130" y="37"/>
                    <a:pt x="131" y="40"/>
                    <a:pt x="132" y="43"/>
                  </a:cubicBezTo>
                  <a:cubicBezTo>
                    <a:pt x="132" y="44"/>
                    <a:pt x="133" y="44"/>
                    <a:pt x="133" y="44"/>
                  </a:cubicBezTo>
                  <a:cubicBezTo>
                    <a:pt x="133" y="45"/>
                    <a:pt x="132" y="44"/>
                    <a:pt x="132" y="44"/>
                  </a:cubicBezTo>
                  <a:cubicBezTo>
                    <a:pt x="131" y="44"/>
                    <a:pt x="131" y="45"/>
                    <a:pt x="132" y="46"/>
                  </a:cubicBezTo>
                  <a:cubicBezTo>
                    <a:pt x="132" y="46"/>
                    <a:pt x="133" y="46"/>
                    <a:pt x="133" y="46"/>
                  </a:cubicBezTo>
                  <a:cubicBezTo>
                    <a:pt x="133" y="46"/>
                    <a:pt x="132" y="43"/>
                    <a:pt x="134" y="45"/>
                  </a:cubicBezTo>
                  <a:cubicBezTo>
                    <a:pt x="134" y="45"/>
                    <a:pt x="134" y="45"/>
                    <a:pt x="134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6"/>
                    <a:pt x="135" y="46"/>
                    <a:pt x="135" y="47"/>
                  </a:cubicBezTo>
                  <a:cubicBezTo>
                    <a:pt x="135" y="48"/>
                    <a:pt x="134" y="48"/>
                    <a:pt x="134" y="49"/>
                  </a:cubicBezTo>
                  <a:cubicBezTo>
                    <a:pt x="134" y="50"/>
                    <a:pt x="134" y="51"/>
                    <a:pt x="134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3" y="52"/>
                    <a:pt x="133" y="52"/>
                    <a:pt x="133" y="52"/>
                  </a:cubicBezTo>
                  <a:cubicBezTo>
                    <a:pt x="132" y="53"/>
                    <a:pt x="131" y="53"/>
                    <a:pt x="131" y="54"/>
                  </a:cubicBezTo>
                  <a:cubicBezTo>
                    <a:pt x="131" y="54"/>
                    <a:pt x="131" y="55"/>
                    <a:pt x="131" y="55"/>
                  </a:cubicBezTo>
                  <a:cubicBezTo>
                    <a:pt x="131" y="55"/>
                    <a:pt x="131" y="55"/>
                    <a:pt x="130" y="55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29" y="54"/>
                    <a:pt x="129" y="52"/>
                    <a:pt x="129" y="51"/>
                  </a:cubicBezTo>
                  <a:cubicBezTo>
                    <a:pt x="130" y="51"/>
                    <a:pt x="131" y="51"/>
                    <a:pt x="131" y="51"/>
                  </a:cubicBezTo>
                  <a:cubicBezTo>
                    <a:pt x="132" y="51"/>
                    <a:pt x="132" y="51"/>
                    <a:pt x="132" y="50"/>
                  </a:cubicBezTo>
                  <a:cubicBezTo>
                    <a:pt x="132" y="50"/>
                    <a:pt x="133" y="50"/>
                    <a:pt x="133" y="50"/>
                  </a:cubicBezTo>
                  <a:cubicBezTo>
                    <a:pt x="133" y="49"/>
                    <a:pt x="133" y="48"/>
                    <a:pt x="132" y="47"/>
                  </a:cubicBezTo>
                  <a:cubicBezTo>
                    <a:pt x="132" y="46"/>
                    <a:pt x="131" y="46"/>
                    <a:pt x="131" y="45"/>
                  </a:cubicBezTo>
                  <a:cubicBezTo>
                    <a:pt x="131" y="44"/>
                    <a:pt x="131" y="43"/>
                    <a:pt x="131" y="43"/>
                  </a:cubicBezTo>
                  <a:cubicBezTo>
                    <a:pt x="131" y="41"/>
                    <a:pt x="130" y="40"/>
                    <a:pt x="129" y="39"/>
                  </a:cubicBezTo>
                  <a:cubicBezTo>
                    <a:pt x="128" y="39"/>
                    <a:pt x="129" y="41"/>
                    <a:pt x="129" y="42"/>
                  </a:cubicBezTo>
                  <a:cubicBezTo>
                    <a:pt x="129" y="43"/>
                    <a:pt x="129" y="44"/>
                    <a:pt x="128" y="45"/>
                  </a:cubicBezTo>
                  <a:cubicBezTo>
                    <a:pt x="128" y="45"/>
                    <a:pt x="127" y="44"/>
                    <a:pt x="127" y="45"/>
                  </a:cubicBezTo>
                  <a:cubicBezTo>
                    <a:pt x="127" y="46"/>
                    <a:pt x="127" y="47"/>
                    <a:pt x="127" y="48"/>
                  </a:cubicBezTo>
                  <a:cubicBezTo>
                    <a:pt x="127" y="48"/>
                    <a:pt x="127" y="48"/>
                    <a:pt x="128" y="49"/>
                  </a:cubicBezTo>
                  <a:cubicBezTo>
                    <a:pt x="129" y="50"/>
                    <a:pt x="129" y="50"/>
                    <a:pt x="129" y="52"/>
                  </a:cubicBezTo>
                  <a:cubicBezTo>
                    <a:pt x="129" y="53"/>
                    <a:pt x="127" y="52"/>
                    <a:pt x="127" y="52"/>
                  </a:cubicBezTo>
                  <a:cubicBezTo>
                    <a:pt x="125" y="48"/>
                    <a:pt x="126" y="50"/>
                    <a:pt x="125" y="47"/>
                  </a:cubicBezTo>
                  <a:cubicBezTo>
                    <a:pt x="125" y="47"/>
                    <a:pt x="124" y="48"/>
                    <a:pt x="124" y="48"/>
                  </a:cubicBezTo>
                  <a:cubicBezTo>
                    <a:pt x="123" y="47"/>
                    <a:pt x="124" y="47"/>
                    <a:pt x="123" y="46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6"/>
                    <a:pt x="122" y="46"/>
                    <a:pt x="122" y="47"/>
                  </a:cubicBezTo>
                  <a:cubicBezTo>
                    <a:pt x="122" y="47"/>
                    <a:pt x="123" y="48"/>
                    <a:pt x="123" y="48"/>
                  </a:cubicBezTo>
                  <a:cubicBezTo>
                    <a:pt x="125" y="49"/>
                    <a:pt x="124" y="48"/>
                    <a:pt x="124" y="51"/>
                  </a:cubicBezTo>
                  <a:cubicBezTo>
                    <a:pt x="124" y="53"/>
                    <a:pt x="125" y="55"/>
                    <a:pt x="126" y="57"/>
                  </a:cubicBezTo>
                  <a:cubicBezTo>
                    <a:pt x="126" y="57"/>
                    <a:pt x="126" y="58"/>
                    <a:pt x="126" y="58"/>
                  </a:cubicBezTo>
                  <a:cubicBezTo>
                    <a:pt x="126" y="59"/>
                    <a:pt x="125" y="61"/>
                    <a:pt x="124" y="62"/>
                  </a:cubicBezTo>
                  <a:cubicBezTo>
                    <a:pt x="123" y="63"/>
                    <a:pt x="123" y="63"/>
                    <a:pt x="122" y="64"/>
                  </a:cubicBezTo>
                  <a:cubicBezTo>
                    <a:pt x="121" y="64"/>
                    <a:pt x="121" y="63"/>
                    <a:pt x="121" y="63"/>
                  </a:cubicBezTo>
                  <a:cubicBezTo>
                    <a:pt x="120" y="63"/>
                    <a:pt x="119" y="63"/>
                    <a:pt x="119" y="64"/>
                  </a:cubicBezTo>
                  <a:cubicBezTo>
                    <a:pt x="119" y="65"/>
                    <a:pt x="119" y="65"/>
                    <a:pt x="119" y="66"/>
                  </a:cubicBezTo>
                  <a:cubicBezTo>
                    <a:pt x="120" y="67"/>
                    <a:pt x="120" y="67"/>
                    <a:pt x="121" y="67"/>
                  </a:cubicBezTo>
                  <a:cubicBezTo>
                    <a:pt x="121" y="68"/>
                    <a:pt x="121" y="69"/>
                    <a:pt x="121" y="70"/>
                  </a:cubicBezTo>
                  <a:cubicBezTo>
                    <a:pt x="121" y="71"/>
                    <a:pt x="121" y="71"/>
                    <a:pt x="121" y="72"/>
                  </a:cubicBezTo>
                  <a:cubicBezTo>
                    <a:pt x="121" y="73"/>
                    <a:pt x="120" y="74"/>
                    <a:pt x="120" y="74"/>
                  </a:cubicBezTo>
                  <a:cubicBezTo>
                    <a:pt x="119" y="75"/>
                    <a:pt x="119" y="75"/>
                    <a:pt x="118" y="74"/>
                  </a:cubicBezTo>
                  <a:cubicBezTo>
                    <a:pt x="118" y="74"/>
                    <a:pt x="117" y="71"/>
                    <a:pt x="116" y="71"/>
                  </a:cubicBezTo>
                  <a:cubicBezTo>
                    <a:pt x="115" y="71"/>
                    <a:pt x="116" y="73"/>
                    <a:pt x="116" y="74"/>
                  </a:cubicBezTo>
                  <a:cubicBezTo>
                    <a:pt x="117" y="75"/>
                    <a:pt x="118" y="76"/>
                    <a:pt x="118" y="77"/>
                  </a:cubicBezTo>
                  <a:cubicBezTo>
                    <a:pt x="118" y="77"/>
                    <a:pt x="118" y="78"/>
                    <a:pt x="118" y="79"/>
                  </a:cubicBezTo>
                  <a:cubicBezTo>
                    <a:pt x="118" y="80"/>
                    <a:pt x="118" y="82"/>
                    <a:pt x="118" y="83"/>
                  </a:cubicBezTo>
                  <a:cubicBezTo>
                    <a:pt x="118" y="85"/>
                    <a:pt x="119" y="86"/>
                    <a:pt x="119" y="88"/>
                  </a:cubicBezTo>
                  <a:cubicBezTo>
                    <a:pt x="119" y="90"/>
                    <a:pt x="122" y="88"/>
                    <a:pt x="123" y="88"/>
                  </a:cubicBezTo>
                  <a:cubicBezTo>
                    <a:pt x="123" y="89"/>
                    <a:pt x="123" y="90"/>
                    <a:pt x="124" y="90"/>
                  </a:cubicBezTo>
                  <a:cubicBezTo>
                    <a:pt x="125" y="90"/>
                    <a:pt x="126" y="89"/>
                    <a:pt x="127" y="89"/>
                  </a:cubicBezTo>
                  <a:cubicBezTo>
                    <a:pt x="127" y="89"/>
                    <a:pt x="127" y="90"/>
                    <a:pt x="128" y="90"/>
                  </a:cubicBezTo>
                  <a:cubicBezTo>
                    <a:pt x="128" y="90"/>
                    <a:pt x="128" y="90"/>
                    <a:pt x="128" y="90"/>
                  </a:cubicBezTo>
                  <a:cubicBezTo>
                    <a:pt x="129" y="90"/>
                    <a:pt x="129" y="89"/>
                    <a:pt x="129" y="89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130" y="89"/>
                    <a:pt x="131" y="89"/>
                    <a:pt x="131" y="90"/>
                  </a:cubicBezTo>
                  <a:cubicBezTo>
                    <a:pt x="130" y="90"/>
                    <a:pt x="128" y="91"/>
                    <a:pt x="128" y="91"/>
                  </a:cubicBezTo>
                  <a:cubicBezTo>
                    <a:pt x="128" y="92"/>
                    <a:pt x="128" y="91"/>
                    <a:pt x="127" y="91"/>
                  </a:cubicBezTo>
                  <a:cubicBezTo>
                    <a:pt x="127" y="91"/>
                    <a:pt x="127" y="91"/>
                    <a:pt x="127" y="91"/>
                  </a:cubicBezTo>
                  <a:cubicBezTo>
                    <a:pt x="126" y="91"/>
                    <a:pt x="127" y="92"/>
                    <a:pt x="127" y="92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5" y="92"/>
                    <a:pt x="125" y="91"/>
                    <a:pt x="125" y="91"/>
                  </a:cubicBezTo>
                  <a:cubicBezTo>
                    <a:pt x="125" y="91"/>
                    <a:pt x="124" y="91"/>
                    <a:pt x="124" y="91"/>
                  </a:cubicBezTo>
                  <a:cubicBezTo>
                    <a:pt x="122" y="91"/>
                    <a:pt x="121" y="91"/>
                    <a:pt x="119" y="90"/>
                  </a:cubicBezTo>
                  <a:cubicBezTo>
                    <a:pt x="118" y="90"/>
                    <a:pt x="118" y="89"/>
                    <a:pt x="117" y="88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6" y="84"/>
                    <a:pt x="115" y="82"/>
                    <a:pt x="114" y="79"/>
                  </a:cubicBezTo>
                  <a:cubicBezTo>
                    <a:pt x="114" y="79"/>
                    <a:pt x="113" y="78"/>
                    <a:pt x="114" y="78"/>
                  </a:cubicBezTo>
                  <a:cubicBezTo>
                    <a:pt x="114" y="77"/>
                    <a:pt x="114" y="78"/>
                    <a:pt x="114" y="78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115" y="78"/>
                    <a:pt x="116" y="80"/>
                    <a:pt x="116" y="79"/>
                  </a:cubicBezTo>
                  <a:cubicBezTo>
                    <a:pt x="117" y="76"/>
                    <a:pt x="116" y="78"/>
                    <a:pt x="115" y="76"/>
                  </a:cubicBezTo>
                  <a:cubicBezTo>
                    <a:pt x="115" y="73"/>
                    <a:pt x="115" y="70"/>
                    <a:pt x="114" y="68"/>
                  </a:cubicBezTo>
                  <a:cubicBezTo>
                    <a:pt x="114" y="67"/>
                    <a:pt x="113" y="69"/>
                    <a:pt x="112" y="68"/>
                  </a:cubicBezTo>
                  <a:cubicBezTo>
                    <a:pt x="112" y="68"/>
                    <a:pt x="112" y="67"/>
                    <a:pt x="112" y="66"/>
                  </a:cubicBezTo>
                  <a:cubicBezTo>
                    <a:pt x="112" y="65"/>
                    <a:pt x="112" y="65"/>
                    <a:pt x="112" y="64"/>
                  </a:cubicBezTo>
                  <a:cubicBezTo>
                    <a:pt x="112" y="64"/>
                    <a:pt x="111" y="62"/>
                    <a:pt x="111" y="62"/>
                  </a:cubicBezTo>
                  <a:cubicBezTo>
                    <a:pt x="110" y="62"/>
                    <a:pt x="109" y="62"/>
                    <a:pt x="109" y="62"/>
                  </a:cubicBezTo>
                  <a:cubicBezTo>
                    <a:pt x="109" y="63"/>
                    <a:pt x="109" y="64"/>
                    <a:pt x="109" y="64"/>
                  </a:cubicBezTo>
                  <a:cubicBezTo>
                    <a:pt x="109" y="65"/>
                    <a:pt x="108" y="64"/>
                    <a:pt x="108" y="65"/>
                  </a:cubicBezTo>
                  <a:cubicBezTo>
                    <a:pt x="108" y="65"/>
                    <a:pt x="108" y="66"/>
                    <a:pt x="108" y="66"/>
                  </a:cubicBezTo>
                  <a:cubicBezTo>
                    <a:pt x="108" y="66"/>
                    <a:pt x="107" y="66"/>
                    <a:pt x="107" y="66"/>
                  </a:cubicBezTo>
                  <a:cubicBezTo>
                    <a:pt x="107" y="66"/>
                    <a:pt x="107" y="67"/>
                    <a:pt x="106" y="68"/>
                  </a:cubicBezTo>
                  <a:cubicBezTo>
                    <a:pt x="106" y="68"/>
                    <a:pt x="106" y="68"/>
                    <a:pt x="105" y="68"/>
                  </a:cubicBezTo>
                  <a:cubicBezTo>
                    <a:pt x="105" y="69"/>
                    <a:pt x="105" y="70"/>
                    <a:pt x="105" y="72"/>
                  </a:cubicBezTo>
                  <a:cubicBezTo>
                    <a:pt x="105" y="72"/>
                    <a:pt x="105" y="73"/>
                    <a:pt x="105" y="73"/>
                  </a:cubicBezTo>
                  <a:cubicBezTo>
                    <a:pt x="106" y="74"/>
                    <a:pt x="106" y="74"/>
                    <a:pt x="106" y="76"/>
                  </a:cubicBezTo>
                  <a:cubicBezTo>
                    <a:pt x="106" y="76"/>
                    <a:pt x="107" y="77"/>
                    <a:pt x="106" y="77"/>
                  </a:cubicBezTo>
                  <a:cubicBezTo>
                    <a:pt x="106" y="78"/>
                    <a:pt x="105" y="78"/>
                    <a:pt x="105" y="77"/>
                  </a:cubicBezTo>
                  <a:cubicBezTo>
                    <a:pt x="105" y="77"/>
                    <a:pt x="105" y="75"/>
                    <a:pt x="105" y="75"/>
                  </a:cubicBezTo>
                  <a:cubicBezTo>
                    <a:pt x="105" y="74"/>
                    <a:pt x="104" y="76"/>
                    <a:pt x="104" y="76"/>
                  </a:cubicBezTo>
                  <a:cubicBezTo>
                    <a:pt x="103" y="76"/>
                    <a:pt x="103" y="74"/>
                    <a:pt x="103" y="73"/>
                  </a:cubicBezTo>
                  <a:cubicBezTo>
                    <a:pt x="102" y="69"/>
                    <a:pt x="101" y="66"/>
                    <a:pt x="100" y="63"/>
                  </a:cubicBezTo>
                  <a:cubicBezTo>
                    <a:pt x="100" y="63"/>
                    <a:pt x="101" y="63"/>
                    <a:pt x="101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99" y="63"/>
                    <a:pt x="99" y="62"/>
                    <a:pt x="99" y="61"/>
                  </a:cubicBezTo>
                  <a:cubicBezTo>
                    <a:pt x="98" y="60"/>
                    <a:pt x="98" y="59"/>
                    <a:pt x="97" y="58"/>
                  </a:cubicBezTo>
                  <a:cubicBezTo>
                    <a:pt x="96" y="58"/>
                    <a:pt x="94" y="58"/>
                    <a:pt x="92" y="58"/>
                  </a:cubicBezTo>
                  <a:cubicBezTo>
                    <a:pt x="92" y="59"/>
                    <a:pt x="94" y="59"/>
                    <a:pt x="94" y="61"/>
                  </a:cubicBezTo>
                  <a:cubicBezTo>
                    <a:pt x="94" y="65"/>
                    <a:pt x="91" y="67"/>
                    <a:pt x="90" y="69"/>
                  </a:cubicBezTo>
                  <a:cubicBezTo>
                    <a:pt x="89" y="71"/>
                    <a:pt x="86" y="69"/>
                    <a:pt x="85" y="72"/>
                  </a:cubicBezTo>
                  <a:cubicBezTo>
                    <a:pt x="85" y="75"/>
                    <a:pt x="89" y="70"/>
                    <a:pt x="90" y="72"/>
                  </a:cubicBezTo>
                  <a:cubicBezTo>
                    <a:pt x="91" y="81"/>
                    <a:pt x="83" y="84"/>
                    <a:pt x="83" y="90"/>
                  </a:cubicBezTo>
                  <a:cubicBezTo>
                    <a:pt x="83" y="91"/>
                    <a:pt x="83" y="92"/>
                    <a:pt x="83" y="93"/>
                  </a:cubicBezTo>
                  <a:cubicBezTo>
                    <a:pt x="83" y="95"/>
                    <a:pt x="84" y="94"/>
                    <a:pt x="84" y="96"/>
                  </a:cubicBezTo>
                  <a:cubicBezTo>
                    <a:pt x="84" y="97"/>
                    <a:pt x="84" y="97"/>
                    <a:pt x="84" y="98"/>
                  </a:cubicBezTo>
                  <a:cubicBezTo>
                    <a:pt x="84" y="101"/>
                    <a:pt x="81" y="103"/>
                    <a:pt x="81" y="105"/>
                  </a:cubicBezTo>
                  <a:cubicBezTo>
                    <a:pt x="80" y="106"/>
                    <a:pt x="81" y="107"/>
                    <a:pt x="81" y="109"/>
                  </a:cubicBezTo>
                  <a:cubicBezTo>
                    <a:pt x="81" y="112"/>
                    <a:pt x="80" y="109"/>
                    <a:pt x="79" y="112"/>
                  </a:cubicBezTo>
                  <a:cubicBezTo>
                    <a:pt x="79" y="112"/>
                    <a:pt x="79" y="116"/>
                    <a:pt x="79" y="116"/>
                  </a:cubicBezTo>
                  <a:cubicBezTo>
                    <a:pt x="78" y="116"/>
                    <a:pt x="78" y="117"/>
                    <a:pt x="78" y="117"/>
                  </a:cubicBezTo>
                  <a:cubicBezTo>
                    <a:pt x="78" y="117"/>
                    <a:pt x="78" y="118"/>
                    <a:pt x="78" y="118"/>
                  </a:cubicBezTo>
                  <a:cubicBezTo>
                    <a:pt x="77" y="118"/>
                    <a:pt x="77" y="118"/>
                    <a:pt x="77" y="118"/>
                  </a:cubicBezTo>
                  <a:cubicBezTo>
                    <a:pt x="77" y="120"/>
                    <a:pt x="76" y="121"/>
                    <a:pt x="75" y="121"/>
                  </a:cubicBezTo>
                  <a:cubicBezTo>
                    <a:pt x="74" y="121"/>
                    <a:pt x="72" y="122"/>
                    <a:pt x="72" y="121"/>
                  </a:cubicBezTo>
                  <a:cubicBezTo>
                    <a:pt x="70" y="117"/>
                    <a:pt x="70" y="112"/>
                    <a:pt x="70" y="108"/>
                  </a:cubicBezTo>
                  <a:cubicBezTo>
                    <a:pt x="69" y="105"/>
                    <a:pt x="68" y="104"/>
                    <a:pt x="68" y="102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8" y="101"/>
                    <a:pt x="69" y="101"/>
                    <a:pt x="69" y="101"/>
                  </a:cubicBezTo>
                  <a:cubicBezTo>
                    <a:pt x="69" y="95"/>
                    <a:pt x="68" y="90"/>
                    <a:pt x="67" y="85"/>
                  </a:cubicBezTo>
                  <a:cubicBezTo>
                    <a:pt x="67" y="84"/>
                    <a:pt x="67" y="85"/>
                    <a:pt x="67" y="85"/>
                  </a:cubicBezTo>
                  <a:cubicBezTo>
                    <a:pt x="67" y="85"/>
                    <a:pt x="67" y="85"/>
                    <a:pt x="67" y="84"/>
                  </a:cubicBezTo>
                  <a:cubicBezTo>
                    <a:pt x="67" y="82"/>
                    <a:pt x="68" y="79"/>
                    <a:pt x="67" y="79"/>
                  </a:cubicBezTo>
                  <a:cubicBezTo>
                    <a:pt x="63" y="77"/>
                    <a:pt x="65" y="76"/>
                    <a:pt x="63" y="77"/>
                  </a:cubicBezTo>
                  <a:cubicBezTo>
                    <a:pt x="61" y="78"/>
                    <a:pt x="61" y="79"/>
                    <a:pt x="58" y="78"/>
                  </a:cubicBezTo>
                  <a:cubicBezTo>
                    <a:pt x="53" y="78"/>
                    <a:pt x="55" y="73"/>
                    <a:pt x="53" y="71"/>
                  </a:cubicBezTo>
                  <a:cubicBezTo>
                    <a:pt x="52" y="71"/>
                    <a:pt x="53" y="69"/>
                    <a:pt x="53" y="68"/>
                  </a:cubicBezTo>
                  <a:cubicBezTo>
                    <a:pt x="52" y="65"/>
                    <a:pt x="52" y="60"/>
                    <a:pt x="54" y="58"/>
                  </a:cubicBezTo>
                  <a:cubicBezTo>
                    <a:pt x="56" y="56"/>
                    <a:pt x="56" y="50"/>
                    <a:pt x="57" y="48"/>
                  </a:cubicBezTo>
                  <a:cubicBezTo>
                    <a:pt x="57" y="47"/>
                    <a:pt x="59" y="47"/>
                    <a:pt x="59" y="46"/>
                  </a:cubicBezTo>
                  <a:cubicBezTo>
                    <a:pt x="59" y="44"/>
                    <a:pt x="58" y="46"/>
                    <a:pt x="57" y="44"/>
                  </a:cubicBezTo>
                  <a:cubicBezTo>
                    <a:pt x="57" y="42"/>
                    <a:pt x="58" y="39"/>
                    <a:pt x="58" y="37"/>
                  </a:cubicBezTo>
                  <a:cubicBezTo>
                    <a:pt x="58" y="36"/>
                    <a:pt x="59" y="36"/>
                    <a:pt x="59" y="36"/>
                  </a:cubicBezTo>
                  <a:cubicBezTo>
                    <a:pt x="59" y="36"/>
                    <a:pt x="60" y="37"/>
                    <a:pt x="61" y="36"/>
                  </a:cubicBezTo>
                  <a:cubicBezTo>
                    <a:pt x="62" y="35"/>
                    <a:pt x="61" y="33"/>
                    <a:pt x="61" y="31"/>
                  </a:cubicBezTo>
                  <a:cubicBezTo>
                    <a:pt x="61" y="30"/>
                    <a:pt x="60" y="31"/>
                    <a:pt x="61" y="30"/>
                  </a:cubicBezTo>
                  <a:cubicBezTo>
                    <a:pt x="61" y="29"/>
                    <a:pt x="61" y="28"/>
                    <a:pt x="62" y="27"/>
                  </a:cubicBezTo>
                  <a:cubicBezTo>
                    <a:pt x="62" y="26"/>
                    <a:pt x="62" y="26"/>
                    <a:pt x="62" y="25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1" y="28"/>
                    <a:pt x="60" y="2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9" y="29"/>
                    <a:pt x="58" y="29"/>
                    <a:pt x="58" y="29"/>
                  </a:cubicBezTo>
                  <a:cubicBezTo>
                    <a:pt x="58" y="27"/>
                    <a:pt x="59" y="26"/>
                    <a:pt x="59" y="25"/>
                  </a:cubicBezTo>
                  <a:cubicBezTo>
                    <a:pt x="60" y="24"/>
                    <a:pt x="60" y="25"/>
                    <a:pt x="61" y="24"/>
                  </a:cubicBezTo>
                  <a:cubicBezTo>
                    <a:pt x="61" y="24"/>
                    <a:pt x="61" y="23"/>
                    <a:pt x="61" y="23"/>
                  </a:cubicBezTo>
                  <a:cubicBezTo>
                    <a:pt x="61" y="22"/>
                    <a:pt x="62" y="21"/>
                    <a:pt x="62" y="22"/>
                  </a:cubicBezTo>
                  <a:cubicBezTo>
                    <a:pt x="63" y="24"/>
                    <a:pt x="63" y="27"/>
                    <a:pt x="65" y="28"/>
                  </a:cubicBezTo>
                  <a:cubicBezTo>
                    <a:pt x="69" y="31"/>
                    <a:pt x="66" y="22"/>
                    <a:pt x="66" y="22"/>
                  </a:cubicBezTo>
                  <a:cubicBezTo>
                    <a:pt x="66" y="21"/>
                    <a:pt x="66" y="20"/>
                    <a:pt x="66" y="20"/>
                  </a:cubicBezTo>
                  <a:cubicBezTo>
                    <a:pt x="66" y="17"/>
                    <a:pt x="66" y="17"/>
                    <a:pt x="67" y="16"/>
                  </a:cubicBezTo>
                  <a:cubicBezTo>
                    <a:pt x="67" y="16"/>
                    <a:pt x="68" y="17"/>
                    <a:pt x="68" y="17"/>
                  </a:cubicBezTo>
                  <a:cubicBezTo>
                    <a:pt x="69" y="15"/>
                    <a:pt x="71" y="10"/>
                    <a:pt x="73" y="10"/>
                  </a:cubicBezTo>
                  <a:cubicBezTo>
                    <a:pt x="73" y="10"/>
                    <a:pt x="74" y="10"/>
                    <a:pt x="74" y="10"/>
                  </a:cubicBezTo>
                  <a:cubicBezTo>
                    <a:pt x="76" y="10"/>
                    <a:pt x="76" y="11"/>
                    <a:pt x="78" y="12"/>
                  </a:cubicBezTo>
                  <a:cubicBezTo>
                    <a:pt x="79" y="12"/>
                    <a:pt x="80" y="13"/>
                    <a:pt x="80" y="14"/>
                  </a:cubicBezTo>
                  <a:cubicBezTo>
                    <a:pt x="80" y="14"/>
                    <a:pt x="80" y="15"/>
                    <a:pt x="80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4"/>
                    <a:pt x="81" y="13"/>
                    <a:pt x="81" y="13"/>
                  </a:cubicBezTo>
                  <a:cubicBezTo>
                    <a:pt x="82" y="13"/>
                    <a:pt x="82" y="14"/>
                    <a:pt x="83" y="14"/>
                  </a:cubicBezTo>
                  <a:cubicBezTo>
                    <a:pt x="83" y="14"/>
                    <a:pt x="83" y="14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5" y="13"/>
                    <a:pt x="87" y="14"/>
                    <a:pt x="89" y="13"/>
                  </a:cubicBezTo>
                  <a:cubicBezTo>
                    <a:pt x="89" y="13"/>
                    <a:pt x="88" y="11"/>
                    <a:pt x="89" y="11"/>
                  </a:cubicBezTo>
                  <a:cubicBezTo>
                    <a:pt x="89" y="10"/>
                    <a:pt x="89" y="10"/>
                    <a:pt x="90" y="10"/>
                  </a:cubicBezTo>
                  <a:cubicBezTo>
                    <a:pt x="91" y="10"/>
                    <a:pt x="90" y="11"/>
                    <a:pt x="91" y="12"/>
                  </a:cubicBezTo>
                  <a:cubicBezTo>
                    <a:pt x="92" y="12"/>
                    <a:pt x="93" y="10"/>
                    <a:pt x="94" y="10"/>
                  </a:cubicBezTo>
                  <a:cubicBezTo>
                    <a:pt x="94" y="10"/>
                    <a:pt x="94" y="10"/>
                    <a:pt x="95" y="10"/>
                  </a:cubicBezTo>
                  <a:cubicBezTo>
                    <a:pt x="95" y="10"/>
                    <a:pt x="94" y="9"/>
                    <a:pt x="94" y="9"/>
                  </a:cubicBezTo>
                  <a:cubicBezTo>
                    <a:pt x="95" y="9"/>
                    <a:pt x="96" y="9"/>
                    <a:pt x="97" y="8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100" y="8"/>
                    <a:pt x="101" y="9"/>
                    <a:pt x="103" y="10"/>
                  </a:cubicBezTo>
                  <a:cubicBezTo>
                    <a:pt x="103" y="10"/>
                    <a:pt x="103" y="12"/>
                    <a:pt x="103" y="12"/>
                  </a:cubicBezTo>
                  <a:cubicBezTo>
                    <a:pt x="106" y="13"/>
                    <a:pt x="108" y="13"/>
                    <a:pt x="110" y="14"/>
                  </a:cubicBezTo>
                  <a:cubicBezTo>
                    <a:pt x="111" y="15"/>
                    <a:pt x="113" y="16"/>
                    <a:pt x="114" y="17"/>
                  </a:cubicBezTo>
                  <a:cubicBezTo>
                    <a:pt x="115" y="17"/>
                    <a:pt x="114" y="16"/>
                    <a:pt x="114" y="16"/>
                  </a:cubicBezTo>
                  <a:cubicBezTo>
                    <a:pt x="118" y="18"/>
                    <a:pt x="122" y="20"/>
                    <a:pt x="126" y="23"/>
                  </a:cubicBezTo>
                  <a:cubicBezTo>
                    <a:pt x="127" y="23"/>
                    <a:pt x="128" y="24"/>
                    <a:pt x="130" y="24"/>
                  </a:cubicBezTo>
                  <a:cubicBezTo>
                    <a:pt x="130" y="25"/>
                    <a:pt x="131" y="25"/>
                    <a:pt x="131" y="25"/>
                  </a:cubicBezTo>
                  <a:close/>
                  <a:moveTo>
                    <a:pt x="139" y="83"/>
                  </a:moveTo>
                  <a:cubicBezTo>
                    <a:pt x="139" y="83"/>
                    <a:pt x="139" y="83"/>
                    <a:pt x="139" y="83"/>
                  </a:cubicBezTo>
                  <a:cubicBezTo>
                    <a:pt x="139" y="83"/>
                    <a:pt x="138" y="83"/>
                    <a:pt x="138" y="84"/>
                  </a:cubicBezTo>
                  <a:cubicBezTo>
                    <a:pt x="138" y="85"/>
                    <a:pt x="138" y="86"/>
                    <a:pt x="138" y="87"/>
                  </a:cubicBezTo>
                  <a:cubicBezTo>
                    <a:pt x="138" y="87"/>
                    <a:pt x="138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8" y="88"/>
                    <a:pt x="137" y="87"/>
                  </a:cubicBezTo>
                  <a:cubicBezTo>
                    <a:pt x="137" y="87"/>
                    <a:pt x="136" y="88"/>
                    <a:pt x="136" y="88"/>
                  </a:cubicBezTo>
                  <a:cubicBezTo>
                    <a:pt x="136" y="87"/>
                    <a:pt x="137" y="86"/>
                    <a:pt x="137" y="86"/>
                  </a:cubicBezTo>
                  <a:cubicBezTo>
                    <a:pt x="136" y="85"/>
                    <a:pt x="135" y="85"/>
                    <a:pt x="135" y="85"/>
                  </a:cubicBezTo>
                  <a:cubicBezTo>
                    <a:pt x="134" y="85"/>
                    <a:pt x="134" y="84"/>
                    <a:pt x="133" y="83"/>
                  </a:cubicBezTo>
                  <a:cubicBezTo>
                    <a:pt x="133" y="82"/>
                    <a:pt x="133" y="84"/>
                    <a:pt x="133" y="82"/>
                  </a:cubicBezTo>
                  <a:cubicBezTo>
                    <a:pt x="133" y="81"/>
                    <a:pt x="134" y="82"/>
                    <a:pt x="134" y="82"/>
                  </a:cubicBezTo>
                  <a:cubicBezTo>
                    <a:pt x="135" y="81"/>
                    <a:pt x="134" y="82"/>
                    <a:pt x="135" y="83"/>
                  </a:cubicBezTo>
                  <a:cubicBezTo>
                    <a:pt x="135" y="84"/>
                    <a:pt x="136" y="82"/>
                    <a:pt x="136" y="82"/>
                  </a:cubicBezTo>
                  <a:cubicBezTo>
                    <a:pt x="137" y="82"/>
                    <a:pt x="137" y="82"/>
                    <a:pt x="137" y="82"/>
                  </a:cubicBezTo>
                  <a:cubicBezTo>
                    <a:pt x="138" y="82"/>
                    <a:pt x="138" y="82"/>
                    <a:pt x="138" y="82"/>
                  </a:cubicBezTo>
                  <a:cubicBezTo>
                    <a:pt x="138" y="82"/>
                    <a:pt x="138" y="82"/>
                    <a:pt x="138" y="82"/>
                  </a:cubicBezTo>
                  <a:cubicBezTo>
                    <a:pt x="138" y="82"/>
                    <a:pt x="139" y="82"/>
                    <a:pt x="139" y="83"/>
                  </a:cubicBezTo>
                  <a:close/>
                  <a:moveTo>
                    <a:pt x="34" y="128"/>
                  </a:moveTo>
                  <a:cubicBezTo>
                    <a:pt x="33" y="127"/>
                    <a:pt x="31" y="127"/>
                    <a:pt x="30" y="126"/>
                  </a:cubicBezTo>
                  <a:cubicBezTo>
                    <a:pt x="30" y="125"/>
                    <a:pt x="30" y="125"/>
                    <a:pt x="30" y="124"/>
                  </a:cubicBezTo>
                  <a:cubicBezTo>
                    <a:pt x="30" y="123"/>
                    <a:pt x="29" y="122"/>
                    <a:pt x="29" y="121"/>
                  </a:cubicBezTo>
                  <a:cubicBezTo>
                    <a:pt x="29" y="121"/>
                    <a:pt x="28" y="120"/>
                    <a:pt x="28" y="120"/>
                  </a:cubicBezTo>
                  <a:cubicBezTo>
                    <a:pt x="28" y="117"/>
                    <a:pt x="27" y="114"/>
                    <a:pt x="27" y="112"/>
                  </a:cubicBezTo>
                  <a:cubicBezTo>
                    <a:pt x="27" y="108"/>
                    <a:pt x="27" y="104"/>
                    <a:pt x="25" y="100"/>
                  </a:cubicBezTo>
                  <a:cubicBezTo>
                    <a:pt x="24" y="95"/>
                    <a:pt x="23" y="98"/>
                    <a:pt x="21" y="92"/>
                  </a:cubicBezTo>
                  <a:cubicBezTo>
                    <a:pt x="21" y="91"/>
                    <a:pt x="20" y="91"/>
                    <a:pt x="20" y="91"/>
                  </a:cubicBezTo>
                  <a:cubicBezTo>
                    <a:pt x="20" y="90"/>
                    <a:pt x="18" y="86"/>
                    <a:pt x="18" y="85"/>
                  </a:cubicBezTo>
                  <a:cubicBezTo>
                    <a:pt x="18" y="84"/>
                    <a:pt x="18" y="83"/>
                    <a:pt x="18" y="82"/>
                  </a:cubicBezTo>
                  <a:cubicBezTo>
                    <a:pt x="17" y="80"/>
                    <a:pt x="18" y="80"/>
                    <a:pt x="19" y="79"/>
                  </a:cubicBezTo>
                  <a:cubicBezTo>
                    <a:pt x="19" y="79"/>
                    <a:pt x="19" y="79"/>
                    <a:pt x="19" y="78"/>
                  </a:cubicBezTo>
                  <a:cubicBezTo>
                    <a:pt x="19" y="78"/>
                    <a:pt x="19" y="78"/>
                    <a:pt x="19" y="77"/>
                  </a:cubicBezTo>
                  <a:cubicBezTo>
                    <a:pt x="19" y="76"/>
                    <a:pt x="19" y="75"/>
                    <a:pt x="19" y="74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9" y="73"/>
                    <a:pt x="18" y="72"/>
                    <a:pt x="18" y="73"/>
                  </a:cubicBezTo>
                  <a:cubicBezTo>
                    <a:pt x="18" y="73"/>
                    <a:pt x="18" y="74"/>
                    <a:pt x="18" y="74"/>
                  </a:cubicBezTo>
                  <a:cubicBezTo>
                    <a:pt x="18" y="74"/>
                    <a:pt x="17" y="74"/>
                    <a:pt x="17" y="73"/>
                  </a:cubicBezTo>
                  <a:cubicBezTo>
                    <a:pt x="16" y="72"/>
                    <a:pt x="15" y="70"/>
                    <a:pt x="14" y="69"/>
                  </a:cubicBezTo>
                  <a:cubicBezTo>
                    <a:pt x="13" y="68"/>
                    <a:pt x="12" y="68"/>
                    <a:pt x="11" y="67"/>
                  </a:cubicBezTo>
                  <a:cubicBezTo>
                    <a:pt x="11" y="67"/>
                    <a:pt x="11" y="66"/>
                    <a:pt x="11" y="66"/>
                  </a:cubicBezTo>
                  <a:cubicBezTo>
                    <a:pt x="8" y="66"/>
                    <a:pt x="6" y="67"/>
                    <a:pt x="5" y="64"/>
                  </a:cubicBezTo>
                  <a:cubicBezTo>
                    <a:pt x="4" y="60"/>
                    <a:pt x="4" y="61"/>
                    <a:pt x="3" y="59"/>
                  </a:cubicBezTo>
                  <a:cubicBezTo>
                    <a:pt x="3" y="58"/>
                    <a:pt x="4" y="58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9"/>
                    <a:pt x="4" y="60"/>
                    <a:pt x="3" y="61"/>
                  </a:cubicBezTo>
                  <a:cubicBezTo>
                    <a:pt x="2" y="62"/>
                    <a:pt x="2" y="59"/>
                    <a:pt x="2" y="56"/>
                  </a:cubicBezTo>
                  <a:cubicBezTo>
                    <a:pt x="2" y="55"/>
                    <a:pt x="2" y="54"/>
                    <a:pt x="1" y="54"/>
                  </a:cubicBezTo>
                  <a:cubicBezTo>
                    <a:pt x="0" y="52"/>
                    <a:pt x="0" y="52"/>
                    <a:pt x="0" y="50"/>
                  </a:cubicBezTo>
                  <a:cubicBezTo>
                    <a:pt x="0" y="49"/>
                    <a:pt x="3" y="44"/>
                    <a:pt x="4" y="43"/>
                  </a:cubicBezTo>
                  <a:cubicBezTo>
                    <a:pt x="4" y="42"/>
                    <a:pt x="3" y="41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0"/>
                    <a:pt x="4" y="39"/>
                    <a:pt x="5" y="39"/>
                  </a:cubicBezTo>
                  <a:cubicBezTo>
                    <a:pt x="5" y="39"/>
                    <a:pt x="5" y="38"/>
                    <a:pt x="5" y="37"/>
                  </a:cubicBezTo>
                  <a:cubicBezTo>
                    <a:pt x="5" y="37"/>
                    <a:pt x="4" y="38"/>
                    <a:pt x="4" y="38"/>
                  </a:cubicBezTo>
                  <a:cubicBezTo>
                    <a:pt x="4" y="37"/>
                    <a:pt x="4" y="37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3" y="36"/>
                    <a:pt x="1" y="37"/>
                    <a:pt x="0" y="38"/>
                  </a:cubicBezTo>
                  <a:cubicBezTo>
                    <a:pt x="1" y="36"/>
                    <a:pt x="2" y="33"/>
                    <a:pt x="3" y="31"/>
                  </a:cubicBezTo>
                  <a:cubicBezTo>
                    <a:pt x="5" y="28"/>
                    <a:pt x="6" y="27"/>
                    <a:pt x="11" y="24"/>
                  </a:cubicBezTo>
                  <a:cubicBezTo>
                    <a:pt x="14" y="22"/>
                    <a:pt x="15" y="22"/>
                    <a:pt x="19" y="20"/>
                  </a:cubicBezTo>
                  <a:cubicBezTo>
                    <a:pt x="20" y="19"/>
                    <a:pt x="20" y="20"/>
                    <a:pt x="21" y="20"/>
                  </a:cubicBezTo>
                  <a:cubicBezTo>
                    <a:pt x="21" y="20"/>
                    <a:pt x="21" y="19"/>
                    <a:pt x="21" y="19"/>
                  </a:cubicBezTo>
                  <a:cubicBezTo>
                    <a:pt x="21" y="19"/>
                    <a:pt x="20" y="20"/>
                    <a:pt x="20" y="19"/>
                  </a:cubicBezTo>
                  <a:cubicBezTo>
                    <a:pt x="19" y="18"/>
                    <a:pt x="22" y="15"/>
                    <a:pt x="23" y="15"/>
                  </a:cubicBezTo>
                  <a:cubicBezTo>
                    <a:pt x="24" y="14"/>
                    <a:pt x="24" y="15"/>
                    <a:pt x="26" y="15"/>
                  </a:cubicBezTo>
                  <a:cubicBezTo>
                    <a:pt x="26" y="15"/>
                    <a:pt x="27" y="14"/>
                    <a:pt x="28" y="14"/>
                  </a:cubicBezTo>
                  <a:cubicBezTo>
                    <a:pt x="28" y="14"/>
                    <a:pt x="28" y="16"/>
                    <a:pt x="27" y="17"/>
                  </a:cubicBezTo>
                  <a:cubicBezTo>
                    <a:pt x="27" y="17"/>
                    <a:pt x="26" y="19"/>
                    <a:pt x="26" y="18"/>
                  </a:cubicBezTo>
                  <a:cubicBezTo>
                    <a:pt x="27" y="18"/>
                    <a:pt x="28" y="17"/>
                    <a:pt x="29" y="16"/>
                  </a:cubicBezTo>
                  <a:cubicBezTo>
                    <a:pt x="29" y="15"/>
                    <a:pt x="28" y="15"/>
                    <a:pt x="28" y="14"/>
                  </a:cubicBezTo>
                  <a:cubicBezTo>
                    <a:pt x="29" y="12"/>
                    <a:pt x="31" y="12"/>
                    <a:pt x="32" y="12"/>
                  </a:cubicBezTo>
                  <a:cubicBezTo>
                    <a:pt x="32" y="12"/>
                    <a:pt x="32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4" y="11"/>
                    <a:pt x="34" y="9"/>
                    <a:pt x="34" y="9"/>
                  </a:cubicBezTo>
                  <a:cubicBezTo>
                    <a:pt x="35" y="9"/>
                    <a:pt x="35" y="10"/>
                    <a:pt x="36" y="9"/>
                  </a:cubicBezTo>
                  <a:cubicBezTo>
                    <a:pt x="36" y="9"/>
                    <a:pt x="36" y="8"/>
                    <a:pt x="36" y="8"/>
                  </a:cubicBezTo>
                  <a:cubicBezTo>
                    <a:pt x="36" y="8"/>
                    <a:pt x="35" y="8"/>
                    <a:pt x="35" y="8"/>
                  </a:cubicBezTo>
                  <a:cubicBezTo>
                    <a:pt x="35" y="7"/>
                    <a:pt x="35" y="7"/>
                    <a:pt x="36" y="6"/>
                  </a:cubicBezTo>
                  <a:cubicBezTo>
                    <a:pt x="36" y="6"/>
                    <a:pt x="36" y="6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7"/>
                    <a:pt x="38" y="7"/>
                  </a:cubicBezTo>
                  <a:cubicBezTo>
                    <a:pt x="40" y="4"/>
                    <a:pt x="43" y="2"/>
                    <a:pt x="46" y="2"/>
                  </a:cubicBezTo>
                  <a:cubicBezTo>
                    <a:pt x="46" y="2"/>
                    <a:pt x="46" y="3"/>
                    <a:pt x="46" y="3"/>
                  </a:cubicBezTo>
                  <a:cubicBezTo>
                    <a:pt x="48" y="3"/>
                    <a:pt x="50" y="3"/>
                    <a:pt x="51" y="2"/>
                  </a:cubicBezTo>
                  <a:cubicBezTo>
                    <a:pt x="52" y="2"/>
                    <a:pt x="54" y="1"/>
                    <a:pt x="56" y="0"/>
                  </a:cubicBezTo>
                  <a:cubicBezTo>
                    <a:pt x="56" y="0"/>
                    <a:pt x="57" y="1"/>
                    <a:pt x="58" y="1"/>
                  </a:cubicBezTo>
                  <a:cubicBezTo>
                    <a:pt x="59" y="0"/>
                    <a:pt x="59" y="1"/>
                    <a:pt x="61" y="1"/>
                  </a:cubicBezTo>
                  <a:cubicBezTo>
                    <a:pt x="61" y="1"/>
                    <a:pt x="61" y="3"/>
                    <a:pt x="61" y="3"/>
                  </a:cubicBezTo>
                  <a:cubicBezTo>
                    <a:pt x="57" y="4"/>
                    <a:pt x="60" y="6"/>
                    <a:pt x="56" y="9"/>
                  </a:cubicBezTo>
                  <a:cubicBezTo>
                    <a:pt x="56" y="9"/>
                    <a:pt x="57" y="10"/>
                    <a:pt x="57" y="11"/>
                  </a:cubicBezTo>
                  <a:cubicBezTo>
                    <a:pt x="57" y="12"/>
                    <a:pt x="56" y="12"/>
                    <a:pt x="56" y="13"/>
                  </a:cubicBezTo>
                  <a:cubicBezTo>
                    <a:pt x="52" y="13"/>
                    <a:pt x="52" y="15"/>
                    <a:pt x="50" y="16"/>
                  </a:cubicBezTo>
                  <a:cubicBezTo>
                    <a:pt x="46" y="19"/>
                    <a:pt x="48" y="22"/>
                    <a:pt x="45" y="22"/>
                  </a:cubicBezTo>
                  <a:cubicBezTo>
                    <a:pt x="44" y="22"/>
                    <a:pt x="43" y="21"/>
                    <a:pt x="43" y="18"/>
                  </a:cubicBezTo>
                  <a:cubicBezTo>
                    <a:pt x="43" y="18"/>
                    <a:pt x="44" y="17"/>
                    <a:pt x="44" y="17"/>
                  </a:cubicBezTo>
                  <a:cubicBezTo>
                    <a:pt x="44" y="14"/>
                    <a:pt x="45" y="15"/>
                    <a:pt x="45" y="13"/>
                  </a:cubicBezTo>
                  <a:cubicBezTo>
                    <a:pt x="45" y="12"/>
                    <a:pt x="45" y="11"/>
                    <a:pt x="45" y="10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8"/>
                    <a:pt x="45" y="8"/>
                  </a:cubicBezTo>
                  <a:cubicBezTo>
                    <a:pt x="44" y="8"/>
                    <a:pt x="43" y="8"/>
                    <a:pt x="42" y="8"/>
                  </a:cubicBezTo>
                  <a:cubicBezTo>
                    <a:pt x="42" y="8"/>
                    <a:pt x="42" y="6"/>
                    <a:pt x="42" y="6"/>
                  </a:cubicBezTo>
                  <a:cubicBezTo>
                    <a:pt x="40" y="7"/>
                    <a:pt x="38" y="9"/>
                    <a:pt x="37" y="11"/>
                  </a:cubicBezTo>
                  <a:cubicBezTo>
                    <a:pt x="36" y="12"/>
                    <a:pt x="38" y="11"/>
                    <a:pt x="38" y="11"/>
                  </a:cubicBezTo>
                  <a:cubicBezTo>
                    <a:pt x="38" y="12"/>
                    <a:pt x="38" y="13"/>
                    <a:pt x="38" y="13"/>
                  </a:cubicBezTo>
                  <a:cubicBezTo>
                    <a:pt x="38" y="13"/>
                    <a:pt x="39" y="13"/>
                    <a:pt x="39" y="13"/>
                  </a:cubicBezTo>
                  <a:cubicBezTo>
                    <a:pt x="40" y="13"/>
                    <a:pt x="40" y="14"/>
                    <a:pt x="40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7"/>
                    <a:pt x="40" y="18"/>
                    <a:pt x="39" y="18"/>
                  </a:cubicBezTo>
                  <a:cubicBezTo>
                    <a:pt x="39" y="18"/>
                    <a:pt x="39" y="17"/>
                    <a:pt x="38" y="18"/>
                  </a:cubicBezTo>
                  <a:cubicBezTo>
                    <a:pt x="38" y="18"/>
                    <a:pt x="38" y="19"/>
                    <a:pt x="38" y="20"/>
                  </a:cubicBezTo>
                  <a:cubicBezTo>
                    <a:pt x="38" y="21"/>
                    <a:pt x="37" y="20"/>
                    <a:pt x="37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5" y="22"/>
                  </a:cubicBezTo>
                  <a:cubicBezTo>
                    <a:pt x="35" y="22"/>
                    <a:pt x="35" y="21"/>
                    <a:pt x="35" y="20"/>
                  </a:cubicBezTo>
                  <a:cubicBezTo>
                    <a:pt x="34" y="19"/>
                    <a:pt x="35" y="20"/>
                    <a:pt x="34" y="20"/>
                  </a:cubicBezTo>
                  <a:cubicBezTo>
                    <a:pt x="34" y="20"/>
                    <a:pt x="33" y="21"/>
                    <a:pt x="33" y="20"/>
                  </a:cubicBezTo>
                  <a:cubicBezTo>
                    <a:pt x="33" y="18"/>
                    <a:pt x="33" y="19"/>
                    <a:pt x="35" y="18"/>
                  </a:cubicBezTo>
                  <a:cubicBezTo>
                    <a:pt x="36" y="18"/>
                    <a:pt x="36" y="17"/>
                    <a:pt x="36" y="17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4" y="15"/>
                    <a:pt x="34" y="15"/>
                  </a:cubicBezTo>
                  <a:cubicBezTo>
                    <a:pt x="33" y="16"/>
                    <a:pt x="33" y="17"/>
                    <a:pt x="33" y="18"/>
                  </a:cubicBezTo>
                  <a:cubicBezTo>
                    <a:pt x="32" y="19"/>
                    <a:pt x="32" y="18"/>
                    <a:pt x="32" y="19"/>
                  </a:cubicBezTo>
                  <a:cubicBezTo>
                    <a:pt x="31" y="20"/>
                    <a:pt x="32" y="21"/>
                    <a:pt x="32" y="21"/>
                  </a:cubicBezTo>
                  <a:cubicBezTo>
                    <a:pt x="31" y="22"/>
                    <a:pt x="30" y="21"/>
                    <a:pt x="29" y="22"/>
                  </a:cubicBezTo>
                  <a:cubicBezTo>
                    <a:pt x="28" y="22"/>
                    <a:pt x="28" y="22"/>
                    <a:pt x="27" y="22"/>
                  </a:cubicBezTo>
                  <a:cubicBezTo>
                    <a:pt x="26" y="23"/>
                    <a:pt x="25" y="25"/>
                    <a:pt x="24" y="26"/>
                  </a:cubicBezTo>
                  <a:cubicBezTo>
                    <a:pt x="24" y="26"/>
                    <a:pt x="24" y="27"/>
                    <a:pt x="24" y="27"/>
                  </a:cubicBezTo>
                  <a:cubicBezTo>
                    <a:pt x="24" y="28"/>
                    <a:pt x="25" y="28"/>
                    <a:pt x="25" y="28"/>
                  </a:cubicBezTo>
                  <a:cubicBezTo>
                    <a:pt x="26" y="28"/>
                    <a:pt x="27" y="28"/>
                    <a:pt x="27" y="28"/>
                  </a:cubicBezTo>
                  <a:cubicBezTo>
                    <a:pt x="27" y="29"/>
                    <a:pt x="27" y="30"/>
                    <a:pt x="27" y="31"/>
                  </a:cubicBezTo>
                  <a:cubicBezTo>
                    <a:pt x="27" y="32"/>
                    <a:pt x="27" y="32"/>
                    <a:pt x="27" y="31"/>
                  </a:cubicBezTo>
                  <a:cubicBezTo>
                    <a:pt x="28" y="28"/>
                    <a:pt x="30" y="28"/>
                    <a:pt x="31" y="22"/>
                  </a:cubicBezTo>
                  <a:cubicBezTo>
                    <a:pt x="32" y="22"/>
                    <a:pt x="32" y="21"/>
                    <a:pt x="32" y="21"/>
                  </a:cubicBezTo>
                  <a:cubicBezTo>
                    <a:pt x="34" y="21"/>
                    <a:pt x="34" y="21"/>
                    <a:pt x="35" y="24"/>
                  </a:cubicBezTo>
                  <a:cubicBezTo>
                    <a:pt x="35" y="25"/>
                    <a:pt x="36" y="22"/>
                    <a:pt x="37" y="22"/>
                  </a:cubicBezTo>
                  <a:cubicBezTo>
                    <a:pt x="37" y="23"/>
                    <a:pt x="37" y="25"/>
                    <a:pt x="37" y="26"/>
                  </a:cubicBezTo>
                  <a:cubicBezTo>
                    <a:pt x="37" y="27"/>
                    <a:pt x="38" y="27"/>
                    <a:pt x="38" y="28"/>
                  </a:cubicBezTo>
                  <a:cubicBezTo>
                    <a:pt x="38" y="29"/>
                    <a:pt x="37" y="31"/>
                    <a:pt x="37" y="32"/>
                  </a:cubicBezTo>
                  <a:cubicBezTo>
                    <a:pt x="37" y="33"/>
                    <a:pt x="38" y="32"/>
                    <a:pt x="38" y="32"/>
                  </a:cubicBezTo>
                  <a:cubicBezTo>
                    <a:pt x="39" y="33"/>
                    <a:pt x="39" y="34"/>
                    <a:pt x="38" y="34"/>
                  </a:cubicBezTo>
                  <a:cubicBezTo>
                    <a:pt x="37" y="35"/>
                    <a:pt x="36" y="36"/>
                    <a:pt x="35" y="35"/>
                  </a:cubicBezTo>
                  <a:cubicBezTo>
                    <a:pt x="34" y="34"/>
                    <a:pt x="36" y="33"/>
                    <a:pt x="36" y="32"/>
                  </a:cubicBezTo>
                  <a:cubicBezTo>
                    <a:pt x="35" y="31"/>
                    <a:pt x="34" y="31"/>
                    <a:pt x="33" y="32"/>
                  </a:cubicBezTo>
                  <a:cubicBezTo>
                    <a:pt x="32" y="33"/>
                    <a:pt x="32" y="35"/>
                    <a:pt x="32" y="36"/>
                  </a:cubicBezTo>
                  <a:cubicBezTo>
                    <a:pt x="33" y="36"/>
                    <a:pt x="34" y="35"/>
                    <a:pt x="34" y="36"/>
                  </a:cubicBezTo>
                  <a:cubicBezTo>
                    <a:pt x="34" y="39"/>
                    <a:pt x="32" y="39"/>
                    <a:pt x="31" y="39"/>
                  </a:cubicBezTo>
                  <a:cubicBezTo>
                    <a:pt x="31" y="39"/>
                    <a:pt x="30" y="38"/>
                    <a:pt x="30" y="39"/>
                  </a:cubicBezTo>
                  <a:cubicBezTo>
                    <a:pt x="28" y="41"/>
                    <a:pt x="26" y="43"/>
                    <a:pt x="24" y="45"/>
                  </a:cubicBezTo>
                  <a:cubicBezTo>
                    <a:pt x="24" y="45"/>
                    <a:pt x="24" y="46"/>
                    <a:pt x="23" y="48"/>
                  </a:cubicBezTo>
                  <a:cubicBezTo>
                    <a:pt x="23" y="49"/>
                    <a:pt x="22" y="49"/>
                    <a:pt x="22" y="49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19" y="54"/>
                    <a:pt x="19" y="55"/>
                    <a:pt x="20" y="55"/>
                  </a:cubicBezTo>
                  <a:cubicBezTo>
                    <a:pt x="20" y="56"/>
                    <a:pt x="21" y="55"/>
                    <a:pt x="22" y="55"/>
                  </a:cubicBezTo>
                  <a:cubicBezTo>
                    <a:pt x="22" y="56"/>
                    <a:pt x="21" y="58"/>
                    <a:pt x="21" y="58"/>
                  </a:cubicBezTo>
                  <a:cubicBezTo>
                    <a:pt x="21" y="59"/>
                    <a:pt x="20" y="59"/>
                    <a:pt x="20" y="59"/>
                  </a:cubicBezTo>
                  <a:cubicBezTo>
                    <a:pt x="20" y="58"/>
                    <a:pt x="20" y="57"/>
                    <a:pt x="20" y="56"/>
                  </a:cubicBezTo>
                  <a:cubicBezTo>
                    <a:pt x="20" y="56"/>
                    <a:pt x="20" y="57"/>
                    <a:pt x="19" y="57"/>
                  </a:cubicBezTo>
                  <a:cubicBezTo>
                    <a:pt x="16" y="58"/>
                    <a:pt x="20" y="55"/>
                    <a:pt x="17" y="53"/>
                  </a:cubicBezTo>
                  <a:cubicBezTo>
                    <a:pt x="16" y="53"/>
                    <a:pt x="16" y="53"/>
                    <a:pt x="15" y="53"/>
                  </a:cubicBezTo>
                  <a:cubicBezTo>
                    <a:pt x="15" y="54"/>
                    <a:pt x="16" y="54"/>
                    <a:pt x="15" y="54"/>
                  </a:cubicBezTo>
                  <a:cubicBezTo>
                    <a:pt x="12" y="55"/>
                    <a:pt x="10" y="55"/>
                    <a:pt x="10" y="62"/>
                  </a:cubicBezTo>
                  <a:cubicBezTo>
                    <a:pt x="10" y="63"/>
                    <a:pt x="11" y="64"/>
                    <a:pt x="12" y="64"/>
                  </a:cubicBezTo>
                  <a:cubicBezTo>
                    <a:pt x="12" y="64"/>
                    <a:pt x="13" y="63"/>
                    <a:pt x="13" y="62"/>
                  </a:cubicBezTo>
                  <a:cubicBezTo>
                    <a:pt x="14" y="62"/>
                    <a:pt x="13" y="61"/>
                    <a:pt x="14" y="61"/>
                  </a:cubicBezTo>
                  <a:cubicBezTo>
                    <a:pt x="15" y="61"/>
                    <a:pt x="15" y="60"/>
                    <a:pt x="15" y="61"/>
                  </a:cubicBezTo>
                  <a:cubicBezTo>
                    <a:pt x="15" y="61"/>
                    <a:pt x="15" y="62"/>
                    <a:pt x="15" y="62"/>
                  </a:cubicBezTo>
                  <a:cubicBezTo>
                    <a:pt x="15" y="64"/>
                    <a:pt x="14" y="64"/>
                    <a:pt x="14" y="66"/>
                  </a:cubicBezTo>
                  <a:cubicBezTo>
                    <a:pt x="15" y="66"/>
                    <a:pt x="15" y="66"/>
                    <a:pt x="16" y="66"/>
                  </a:cubicBezTo>
                  <a:cubicBezTo>
                    <a:pt x="17" y="66"/>
                    <a:pt x="16" y="68"/>
                    <a:pt x="16" y="69"/>
                  </a:cubicBezTo>
                  <a:cubicBezTo>
                    <a:pt x="16" y="70"/>
                    <a:pt x="16" y="71"/>
                    <a:pt x="17" y="72"/>
                  </a:cubicBezTo>
                  <a:cubicBezTo>
                    <a:pt x="19" y="72"/>
                    <a:pt x="20" y="68"/>
                    <a:pt x="22" y="70"/>
                  </a:cubicBezTo>
                  <a:cubicBezTo>
                    <a:pt x="24" y="71"/>
                    <a:pt x="26" y="71"/>
                    <a:pt x="28" y="70"/>
                  </a:cubicBezTo>
                  <a:cubicBezTo>
                    <a:pt x="29" y="70"/>
                    <a:pt x="29" y="68"/>
                    <a:pt x="29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69"/>
                    <a:pt x="28" y="71"/>
                    <a:pt x="29" y="73"/>
                  </a:cubicBezTo>
                  <a:cubicBezTo>
                    <a:pt x="29" y="74"/>
                    <a:pt x="30" y="75"/>
                    <a:pt x="31" y="76"/>
                  </a:cubicBezTo>
                  <a:cubicBezTo>
                    <a:pt x="32" y="76"/>
                    <a:pt x="33" y="76"/>
                    <a:pt x="34" y="76"/>
                  </a:cubicBezTo>
                  <a:cubicBezTo>
                    <a:pt x="38" y="79"/>
                    <a:pt x="36" y="81"/>
                    <a:pt x="41" y="85"/>
                  </a:cubicBezTo>
                  <a:cubicBezTo>
                    <a:pt x="43" y="86"/>
                    <a:pt x="43" y="87"/>
                    <a:pt x="43" y="89"/>
                  </a:cubicBezTo>
                  <a:cubicBezTo>
                    <a:pt x="43" y="90"/>
                    <a:pt x="43" y="90"/>
                    <a:pt x="43" y="91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2" y="94"/>
                    <a:pt x="42" y="94"/>
                    <a:pt x="42" y="95"/>
                  </a:cubicBezTo>
                  <a:cubicBezTo>
                    <a:pt x="41" y="98"/>
                    <a:pt x="43" y="102"/>
                    <a:pt x="41" y="106"/>
                  </a:cubicBezTo>
                  <a:cubicBezTo>
                    <a:pt x="40" y="107"/>
                    <a:pt x="39" y="106"/>
                    <a:pt x="38" y="107"/>
                  </a:cubicBezTo>
                  <a:cubicBezTo>
                    <a:pt x="38" y="108"/>
                    <a:pt x="38" y="109"/>
                    <a:pt x="38" y="110"/>
                  </a:cubicBezTo>
                  <a:cubicBezTo>
                    <a:pt x="38" y="112"/>
                    <a:pt x="37" y="114"/>
                    <a:pt x="37" y="115"/>
                  </a:cubicBezTo>
                  <a:cubicBezTo>
                    <a:pt x="37" y="116"/>
                    <a:pt x="37" y="117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7"/>
                    <a:pt x="35" y="117"/>
                    <a:pt x="35" y="118"/>
                  </a:cubicBezTo>
                  <a:cubicBezTo>
                    <a:pt x="35" y="119"/>
                    <a:pt x="36" y="119"/>
                    <a:pt x="36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0"/>
                    <a:pt x="34" y="119"/>
                    <a:pt x="34" y="120"/>
                  </a:cubicBezTo>
                  <a:cubicBezTo>
                    <a:pt x="33" y="120"/>
                    <a:pt x="34" y="121"/>
                    <a:pt x="34" y="122"/>
                  </a:cubicBezTo>
                  <a:cubicBezTo>
                    <a:pt x="34" y="122"/>
                    <a:pt x="33" y="122"/>
                    <a:pt x="33" y="122"/>
                  </a:cubicBezTo>
                  <a:cubicBezTo>
                    <a:pt x="33" y="123"/>
                    <a:pt x="33" y="125"/>
                    <a:pt x="34" y="126"/>
                  </a:cubicBezTo>
                  <a:cubicBezTo>
                    <a:pt x="34" y="127"/>
                    <a:pt x="34" y="128"/>
                    <a:pt x="34" y="128"/>
                  </a:cubicBezTo>
                  <a:close/>
                  <a:moveTo>
                    <a:pt x="132" y="85"/>
                  </a:moveTo>
                  <a:cubicBezTo>
                    <a:pt x="132" y="85"/>
                    <a:pt x="132" y="85"/>
                    <a:pt x="132" y="85"/>
                  </a:cubicBezTo>
                  <a:cubicBezTo>
                    <a:pt x="133" y="85"/>
                    <a:pt x="133" y="84"/>
                    <a:pt x="132" y="84"/>
                  </a:cubicBezTo>
                  <a:cubicBezTo>
                    <a:pt x="132" y="83"/>
                    <a:pt x="131" y="83"/>
                    <a:pt x="131" y="84"/>
                  </a:cubicBezTo>
                  <a:cubicBezTo>
                    <a:pt x="131" y="85"/>
                    <a:pt x="131" y="85"/>
                    <a:pt x="132" y="85"/>
                  </a:cubicBezTo>
                  <a:close/>
                  <a:moveTo>
                    <a:pt x="131" y="81"/>
                  </a:moveTo>
                  <a:cubicBezTo>
                    <a:pt x="131" y="81"/>
                    <a:pt x="130" y="82"/>
                    <a:pt x="131" y="82"/>
                  </a:cubicBezTo>
                  <a:cubicBezTo>
                    <a:pt x="131" y="82"/>
                    <a:pt x="132" y="82"/>
                    <a:pt x="132" y="82"/>
                  </a:cubicBezTo>
                  <a:cubicBezTo>
                    <a:pt x="132" y="81"/>
                    <a:pt x="133" y="79"/>
                    <a:pt x="132" y="79"/>
                  </a:cubicBezTo>
                  <a:cubicBezTo>
                    <a:pt x="131" y="78"/>
                    <a:pt x="131" y="79"/>
                    <a:pt x="131" y="81"/>
                  </a:cubicBezTo>
                  <a:close/>
                  <a:moveTo>
                    <a:pt x="126" y="84"/>
                  </a:moveTo>
                  <a:cubicBezTo>
                    <a:pt x="126" y="85"/>
                    <a:pt x="126" y="86"/>
                    <a:pt x="126" y="87"/>
                  </a:cubicBezTo>
                  <a:cubicBezTo>
                    <a:pt x="126" y="88"/>
                    <a:pt x="126" y="87"/>
                    <a:pt x="127" y="87"/>
                  </a:cubicBezTo>
                  <a:cubicBezTo>
                    <a:pt x="127" y="87"/>
                    <a:pt x="128" y="87"/>
                    <a:pt x="128" y="87"/>
                  </a:cubicBezTo>
                  <a:cubicBezTo>
                    <a:pt x="129" y="85"/>
                    <a:pt x="128" y="84"/>
                    <a:pt x="129" y="82"/>
                  </a:cubicBezTo>
                  <a:cubicBezTo>
                    <a:pt x="129" y="82"/>
                    <a:pt x="129" y="83"/>
                    <a:pt x="129" y="83"/>
                  </a:cubicBezTo>
                  <a:cubicBezTo>
                    <a:pt x="129" y="82"/>
                    <a:pt x="130" y="81"/>
                    <a:pt x="130" y="80"/>
                  </a:cubicBezTo>
                  <a:cubicBezTo>
                    <a:pt x="129" y="80"/>
                    <a:pt x="128" y="80"/>
                    <a:pt x="127" y="81"/>
                  </a:cubicBezTo>
                  <a:cubicBezTo>
                    <a:pt x="126" y="81"/>
                    <a:pt x="126" y="83"/>
                    <a:pt x="126" y="84"/>
                  </a:cubicBezTo>
                  <a:close/>
                  <a:moveTo>
                    <a:pt x="136" y="83"/>
                  </a:moveTo>
                  <a:cubicBezTo>
                    <a:pt x="137" y="82"/>
                    <a:pt x="138" y="83"/>
                    <a:pt x="137" y="85"/>
                  </a:cubicBezTo>
                  <a:cubicBezTo>
                    <a:pt x="135" y="86"/>
                    <a:pt x="135" y="84"/>
                    <a:pt x="136" y="83"/>
                  </a:cubicBezTo>
                  <a:close/>
                  <a:moveTo>
                    <a:pt x="122" y="85"/>
                  </a:moveTo>
                  <a:cubicBezTo>
                    <a:pt x="122" y="85"/>
                    <a:pt x="122" y="84"/>
                    <a:pt x="122" y="84"/>
                  </a:cubicBezTo>
                  <a:cubicBezTo>
                    <a:pt x="122" y="82"/>
                    <a:pt x="122" y="81"/>
                    <a:pt x="123" y="81"/>
                  </a:cubicBezTo>
                  <a:cubicBezTo>
                    <a:pt x="124" y="82"/>
                    <a:pt x="124" y="84"/>
                    <a:pt x="123" y="84"/>
                  </a:cubicBezTo>
                  <a:cubicBezTo>
                    <a:pt x="123" y="85"/>
                    <a:pt x="122" y="85"/>
                    <a:pt x="122" y="85"/>
                  </a:cubicBezTo>
                  <a:close/>
                  <a:moveTo>
                    <a:pt x="123" y="79"/>
                  </a:moveTo>
                  <a:cubicBezTo>
                    <a:pt x="122" y="80"/>
                    <a:pt x="121" y="80"/>
                    <a:pt x="121" y="81"/>
                  </a:cubicBezTo>
                  <a:cubicBezTo>
                    <a:pt x="120" y="84"/>
                    <a:pt x="121" y="85"/>
                    <a:pt x="122" y="86"/>
                  </a:cubicBezTo>
                  <a:cubicBezTo>
                    <a:pt x="123" y="86"/>
                    <a:pt x="124" y="87"/>
                    <a:pt x="124" y="86"/>
                  </a:cubicBezTo>
                  <a:cubicBezTo>
                    <a:pt x="125" y="86"/>
                    <a:pt x="126" y="82"/>
                    <a:pt x="126" y="81"/>
                  </a:cubicBezTo>
                  <a:cubicBezTo>
                    <a:pt x="126" y="79"/>
                    <a:pt x="126" y="81"/>
                    <a:pt x="126" y="80"/>
                  </a:cubicBezTo>
                  <a:cubicBezTo>
                    <a:pt x="126" y="79"/>
                    <a:pt x="127" y="78"/>
                    <a:pt x="127" y="78"/>
                  </a:cubicBezTo>
                  <a:cubicBezTo>
                    <a:pt x="127" y="77"/>
                    <a:pt x="126" y="76"/>
                    <a:pt x="126" y="76"/>
                  </a:cubicBezTo>
                  <a:cubicBezTo>
                    <a:pt x="126" y="75"/>
                    <a:pt x="125" y="75"/>
                    <a:pt x="125" y="76"/>
                  </a:cubicBezTo>
                  <a:cubicBezTo>
                    <a:pt x="124" y="77"/>
                    <a:pt x="124" y="78"/>
                    <a:pt x="123" y="79"/>
                  </a:cubicBezTo>
                  <a:cubicBezTo>
                    <a:pt x="123" y="79"/>
                    <a:pt x="123" y="79"/>
                    <a:pt x="123" y="79"/>
                  </a:cubicBezTo>
                  <a:close/>
                  <a:moveTo>
                    <a:pt x="55" y="18"/>
                  </a:moveTo>
                  <a:cubicBezTo>
                    <a:pt x="55" y="19"/>
                    <a:pt x="56" y="18"/>
                    <a:pt x="57" y="18"/>
                  </a:cubicBezTo>
                  <a:cubicBezTo>
                    <a:pt x="57" y="18"/>
                    <a:pt x="59" y="17"/>
                    <a:pt x="59" y="16"/>
                  </a:cubicBezTo>
                  <a:cubicBezTo>
                    <a:pt x="59" y="15"/>
                    <a:pt x="59" y="14"/>
                    <a:pt x="58" y="14"/>
                  </a:cubicBezTo>
                  <a:cubicBezTo>
                    <a:pt x="58" y="15"/>
                    <a:pt x="57" y="15"/>
                    <a:pt x="57" y="15"/>
                  </a:cubicBezTo>
                  <a:cubicBezTo>
                    <a:pt x="56" y="15"/>
                    <a:pt x="55" y="15"/>
                    <a:pt x="55" y="18"/>
                  </a:cubicBezTo>
                  <a:close/>
                  <a:moveTo>
                    <a:pt x="24" y="17"/>
                  </a:moveTo>
                  <a:cubicBezTo>
                    <a:pt x="24" y="16"/>
                    <a:pt x="25" y="16"/>
                    <a:pt x="26" y="16"/>
                  </a:cubicBezTo>
                  <a:cubicBezTo>
                    <a:pt x="26" y="16"/>
                    <a:pt x="26" y="17"/>
                    <a:pt x="25" y="18"/>
                  </a:cubicBezTo>
                  <a:cubicBezTo>
                    <a:pt x="25" y="19"/>
                    <a:pt x="24" y="20"/>
                    <a:pt x="23" y="20"/>
                  </a:cubicBezTo>
                  <a:cubicBezTo>
                    <a:pt x="23" y="19"/>
                    <a:pt x="23" y="18"/>
                    <a:pt x="24" y="17"/>
                  </a:cubicBezTo>
                  <a:close/>
                  <a:moveTo>
                    <a:pt x="30" y="69"/>
                  </a:moveTo>
                  <a:cubicBezTo>
                    <a:pt x="30" y="70"/>
                    <a:pt x="30" y="70"/>
                    <a:pt x="30" y="69"/>
                  </a:cubicBezTo>
                  <a:cubicBezTo>
                    <a:pt x="30" y="69"/>
                    <a:pt x="30" y="69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29" y="68"/>
                    <a:pt x="29" y="69"/>
                    <a:pt x="30" y="69"/>
                  </a:cubicBezTo>
                  <a:close/>
                  <a:moveTo>
                    <a:pt x="22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58"/>
                    <a:pt x="22" y="58"/>
                    <a:pt x="22" y="57"/>
                  </a:cubicBezTo>
                  <a:cubicBezTo>
                    <a:pt x="22" y="57"/>
                    <a:pt x="22" y="57"/>
                    <a:pt x="21" y="57"/>
                  </a:cubicBezTo>
                  <a:cubicBezTo>
                    <a:pt x="21" y="58"/>
                    <a:pt x="21" y="59"/>
                    <a:pt x="21" y="59"/>
                  </a:cubicBezTo>
                  <a:cubicBezTo>
                    <a:pt x="22" y="60"/>
                    <a:pt x="22" y="60"/>
                    <a:pt x="22" y="59"/>
                  </a:cubicBezTo>
                  <a:close/>
                  <a:moveTo>
                    <a:pt x="21" y="65"/>
                  </a:moveTo>
                  <a:cubicBezTo>
                    <a:pt x="22" y="63"/>
                    <a:pt x="20" y="61"/>
                    <a:pt x="19" y="63"/>
                  </a:cubicBezTo>
                  <a:cubicBezTo>
                    <a:pt x="18" y="65"/>
                    <a:pt x="20" y="66"/>
                    <a:pt x="21" y="65"/>
                  </a:cubicBezTo>
                  <a:close/>
                  <a:moveTo>
                    <a:pt x="29" y="67"/>
                  </a:moveTo>
                  <a:cubicBezTo>
                    <a:pt x="29" y="67"/>
                    <a:pt x="29" y="67"/>
                    <a:pt x="29" y="67"/>
                  </a:cubicBezTo>
                  <a:cubicBezTo>
                    <a:pt x="29" y="66"/>
                    <a:pt x="29" y="65"/>
                    <a:pt x="29" y="64"/>
                  </a:cubicBezTo>
                  <a:cubicBezTo>
                    <a:pt x="29" y="63"/>
                    <a:pt x="28" y="64"/>
                    <a:pt x="28" y="64"/>
                  </a:cubicBezTo>
                  <a:cubicBezTo>
                    <a:pt x="28" y="64"/>
                    <a:pt x="28" y="63"/>
                    <a:pt x="28" y="63"/>
                  </a:cubicBezTo>
                  <a:cubicBezTo>
                    <a:pt x="28" y="63"/>
                    <a:pt x="27" y="62"/>
                    <a:pt x="27" y="63"/>
                  </a:cubicBezTo>
                  <a:cubicBezTo>
                    <a:pt x="27" y="63"/>
                    <a:pt x="27" y="64"/>
                    <a:pt x="27" y="65"/>
                  </a:cubicBezTo>
                  <a:cubicBezTo>
                    <a:pt x="28" y="66"/>
                    <a:pt x="28" y="66"/>
                    <a:pt x="29" y="67"/>
                  </a:cubicBezTo>
                  <a:close/>
                  <a:moveTo>
                    <a:pt x="26" y="63"/>
                  </a:moveTo>
                  <a:cubicBezTo>
                    <a:pt x="25" y="63"/>
                    <a:pt x="25" y="62"/>
                    <a:pt x="24" y="62"/>
                  </a:cubicBezTo>
                  <a:cubicBezTo>
                    <a:pt x="24" y="62"/>
                    <a:pt x="24" y="62"/>
                    <a:pt x="23" y="62"/>
                  </a:cubicBezTo>
                  <a:cubicBezTo>
                    <a:pt x="23" y="62"/>
                    <a:pt x="23" y="62"/>
                    <a:pt x="22" y="62"/>
                  </a:cubicBezTo>
                  <a:cubicBezTo>
                    <a:pt x="22" y="62"/>
                    <a:pt x="23" y="63"/>
                    <a:pt x="22" y="63"/>
                  </a:cubicBezTo>
                  <a:cubicBezTo>
                    <a:pt x="22" y="63"/>
                    <a:pt x="22" y="63"/>
                    <a:pt x="21" y="63"/>
                  </a:cubicBezTo>
                  <a:cubicBezTo>
                    <a:pt x="21" y="63"/>
                    <a:pt x="21" y="64"/>
                    <a:pt x="21" y="64"/>
                  </a:cubicBezTo>
                  <a:cubicBezTo>
                    <a:pt x="22" y="64"/>
                    <a:pt x="23" y="64"/>
                    <a:pt x="24" y="64"/>
                  </a:cubicBezTo>
                  <a:cubicBezTo>
                    <a:pt x="25" y="64"/>
                    <a:pt x="26" y="65"/>
                    <a:pt x="27" y="64"/>
                  </a:cubicBezTo>
                  <a:cubicBezTo>
                    <a:pt x="27" y="64"/>
                    <a:pt x="27" y="63"/>
                    <a:pt x="27" y="63"/>
                  </a:cubicBezTo>
                  <a:cubicBezTo>
                    <a:pt x="26" y="62"/>
                    <a:pt x="26" y="63"/>
                    <a:pt x="26" y="63"/>
                  </a:cubicBezTo>
                  <a:close/>
                  <a:moveTo>
                    <a:pt x="22" y="60"/>
                  </a:moveTo>
                  <a:cubicBezTo>
                    <a:pt x="22" y="60"/>
                    <a:pt x="23" y="60"/>
                    <a:pt x="22" y="60"/>
                  </a:cubicBezTo>
                  <a:cubicBezTo>
                    <a:pt x="21" y="60"/>
                    <a:pt x="22" y="60"/>
                    <a:pt x="21" y="61"/>
                  </a:cubicBezTo>
                  <a:cubicBezTo>
                    <a:pt x="21" y="61"/>
                    <a:pt x="20" y="59"/>
                    <a:pt x="18" y="59"/>
                  </a:cubicBezTo>
                  <a:cubicBezTo>
                    <a:pt x="17" y="59"/>
                    <a:pt x="17" y="59"/>
                    <a:pt x="16" y="60"/>
                  </a:cubicBezTo>
                  <a:cubicBezTo>
                    <a:pt x="16" y="60"/>
                    <a:pt x="16" y="61"/>
                    <a:pt x="16" y="61"/>
                  </a:cubicBezTo>
                  <a:cubicBezTo>
                    <a:pt x="17" y="61"/>
                    <a:pt x="17" y="61"/>
                    <a:pt x="18" y="61"/>
                  </a:cubicBezTo>
                  <a:cubicBezTo>
                    <a:pt x="19" y="61"/>
                    <a:pt x="19" y="62"/>
                    <a:pt x="21" y="62"/>
                  </a:cubicBezTo>
                  <a:cubicBezTo>
                    <a:pt x="22" y="62"/>
                    <a:pt x="22" y="61"/>
                    <a:pt x="22" y="60"/>
                  </a:cubicBezTo>
                  <a:close/>
                  <a:moveTo>
                    <a:pt x="32" y="14"/>
                  </a:moveTo>
                  <a:cubicBezTo>
                    <a:pt x="32" y="13"/>
                    <a:pt x="32" y="13"/>
                    <a:pt x="32" y="13"/>
                  </a:cubicBezTo>
                  <a:cubicBezTo>
                    <a:pt x="32" y="14"/>
                    <a:pt x="32" y="1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5"/>
                    <a:pt x="31" y="15"/>
                  </a:cubicBezTo>
                  <a:cubicBezTo>
                    <a:pt x="31" y="14"/>
                    <a:pt x="31" y="14"/>
                    <a:pt x="32" y="14"/>
                  </a:cubicBezTo>
                  <a:close/>
                  <a:moveTo>
                    <a:pt x="80" y="47"/>
                  </a:moveTo>
                  <a:cubicBezTo>
                    <a:pt x="80" y="47"/>
                    <a:pt x="80" y="47"/>
                    <a:pt x="80" y="47"/>
                  </a:cubicBezTo>
                  <a:cubicBezTo>
                    <a:pt x="80" y="50"/>
                    <a:pt x="80" y="50"/>
                    <a:pt x="79" y="50"/>
                  </a:cubicBezTo>
                  <a:cubicBezTo>
                    <a:pt x="77" y="50"/>
                    <a:pt x="75" y="48"/>
                    <a:pt x="72" y="48"/>
                  </a:cubicBezTo>
                  <a:cubicBezTo>
                    <a:pt x="72" y="48"/>
                    <a:pt x="73" y="50"/>
                    <a:pt x="72" y="50"/>
                  </a:cubicBezTo>
                  <a:cubicBezTo>
                    <a:pt x="72" y="51"/>
                    <a:pt x="71" y="50"/>
                    <a:pt x="71" y="50"/>
                  </a:cubicBezTo>
                  <a:cubicBezTo>
                    <a:pt x="70" y="49"/>
                    <a:pt x="69" y="48"/>
                    <a:pt x="68" y="47"/>
                  </a:cubicBezTo>
                  <a:cubicBezTo>
                    <a:pt x="68" y="46"/>
                    <a:pt x="69" y="45"/>
                    <a:pt x="68" y="44"/>
                  </a:cubicBezTo>
                  <a:cubicBezTo>
                    <a:pt x="66" y="44"/>
                    <a:pt x="64" y="44"/>
                    <a:pt x="62" y="44"/>
                  </a:cubicBezTo>
                  <a:cubicBezTo>
                    <a:pt x="62" y="44"/>
                    <a:pt x="62" y="46"/>
                    <a:pt x="62" y="46"/>
                  </a:cubicBezTo>
                  <a:cubicBezTo>
                    <a:pt x="61" y="46"/>
                    <a:pt x="60" y="46"/>
                    <a:pt x="60" y="45"/>
                  </a:cubicBezTo>
                  <a:cubicBezTo>
                    <a:pt x="60" y="45"/>
                    <a:pt x="60" y="45"/>
                    <a:pt x="61" y="45"/>
                  </a:cubicBezTo>
                  <a:cubicBezTo>
                    <a:pt x="61" y="45"/>
                    <a:pt x="62" y="45"/>
                    <a:pt x="62" y="45"/>
                  </a:cubicBezTo>
                  <a:cubicBezTo>
                    <a:pt x="62" y="44"/>
                    <a:pt x="62" y="44"/>
                    <a:pt x="62" y="43"/>
                  </a:cubicBezTo>
                  <a:cubicBezTo>
                    <a:pt x="63" y="43"/>
                    <a:pt x="62" y="42"/>
                    <a:pt x="62" y="42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4" y="40"/>
                    <a:pt x="64" y="39"/>
                    <a:pt x="64" y="38"/>
                  </a:cubicBezTo>
                  <a:cubicBezTo>
                    <a:pt x="65" y="37"/>
                    <a:pt x="65" y="38"/>
                    <a:pt x="65" y="38"/>
                  </a:cubicBezTo>
                  <a:cubicBezTo>
                    <a:pt x="66" y="38"/>
                    <a:pt x="67" y="37"/>
                    <a:pt x="67" y="38"/>
                  </a:cubicBezTo>
                  <a:cubicBezTo>
                    <a:pt x="67" y="39"/>
                    <a:pt x="67" y="40"/>
                    <a:pt x="67" y="41"/>
                  </a:cubicBezTo>
                  <a:cubicBezTo>
                    <a:pt x="67" y="41"/>
                    <a:pt x="66" y="42"/>
                    <a:pt x="67" y="43"/>
                  </a:cubicBezTo>
                  <a:cubicBezTo>
                    <a:pt x="67" y="43"/>
                    <a:pt x="67" y="43"/>
                    <a:pt x="68" y="43"/>
                  </a:cubicBezTo>
                  <a:cubicBezTo>
                    <a:pt x="68" y="42"/>
                    <a:pt x="68" y="41"/>
                    <a:pt x="68" y="40"/>
                  </a:cubicBezTo>
                  <a:cubicBezTo>
                    <a:pt x="68" y="40"/>
                    <a:pt x="68" y="39"/>
                    <a:pt x="68" y="38"/>
                  </a:cubicBezTo>
                  <a:cubicBezTo>
                    <a:pt x="68" y="38"/>
                    <a:pt x="68" y="39"/>
                    <a:pt x="68" y="39"/>
                  </a:cubicBezTo>
                  <a:cubicBezTo>
                    <a:pt x="69" y="40"/>
                    <a:pt x="69" y="40"/>
                    <a:pt x="70" y="41"/>
                  </a:cubicBezTo>
                  <a:cubicBezTo>
                    <a:pt x="70" y="41"/>
                    <a:pt x="70" y="42"/>
                    <a:pt x="70" y="43"/>
                  </a:cubicBezTo>
                  <a:cubicBezTo>
                    <a:pt x="70" y="43"/>
                    <a:pt x="70" y="44"/>
                    <a:pt x="70" y="44"/>
                  </a:cubicBezTo>
                  <a:cubicBezTo>
                    <a:pt x="71" y="44"/>
                    <a:pt x="72" y="42"/>
                    <a:pt x="71" y="40"/>
                  </a:cubicBezTo>
                  <a:cubicBezTo>
                    <a:pt x="70" y="39"/>
                    <a:pt x="70" y="40"/>
                    <a:pt x="70" y="38"/>
                  </a:cubicBezTo>
                  <a:cubicBezTo>
                    <a:pt x="70" y="37"/>
                    <a:pt x="71" y="38"/>
                    <a:pt x="72" y="39"/>
                  </a:cubicBezTo>
                  <a:cubicBezTo>
                    <a:pt x="72" y="39"/>
                    <a:pt x="71" y="39"/>
                    <a:pt x="72" y="40"/>
                  </a:cubicBezTo>
                  <a:cubicBezTo>
                    <a:pt x="72" y="42"/>
                    <a:pt x="72" y="46"/>
                    <a:pt x="74" y="45"/>
                  </a:cubicBezTo>
                  <a:cubicBezTo>
                    <a:pt x="75" y="45"/>
                    <a:pt x="74" y="44"/>
                    <a:pt x="74" y="43"/>
                  </a:cubicBezTo>
                  <a:cubicBezTo>
                    <a:pt x="75" y="41"/>
                    <a:pt x="75" y="41"/>
                    <a:pt x="75" y="42"/>
                  </a:cubicBezTo>
                  <a:cubicBezTo>
                    <a:pt x="76" y="43"/>
                    <a:pt x="77" y="45"/>
                    <a:pt x="76" y="46"/>
                  </a:cubicBezTo>
                  <a:cubicBezTo>
                    <a:pt x="76" y="47"/>
                    <a:pt x="75" y="45"/>
                    <a:pt x="74" y="46"/>
                  </a:cubicBezTo>
                  <a:cubicBezTo>
                    <a:pt x="74" y="46"/>
                    <a:pt x="74" y="47"/>
                    <a:pt x="74" y="47"/>
                  </a:cubicBezTo>
                  <a:cubicBezTo>
                    <a:pt x="74" y="47"/>
                    <a:pt x="75" y="47"/>
                    <a:pt x="75" y="47"/>
                  </a:cubicBezTo>
                  <a:cubicBezTo>
                    <a:pt x="77" y="47"/>
                    <a:pt x="76" y="46"/>
                    <a:pt x="78" y="46"/>
                  </a:cubicBezTo>
                  <a:cubicBezTo>
                    <a:pt x="78" y="46"/>
                    <a:pt x="78" y="46"/>
                    <a:pt x="79" y="46"/>
                  </a:cubicBezTo>
                  <a:cubicBezTo>
                    <a:pt x="79" y="46"/>
                    <a:pt x="78" y="47"/>
                    <a:pt x="79" y="47"/>
                  </a:cubicBezTo>
                  <a:cubicBezTo>
                    <a:pt x="79" y="47"/>
                    <a:pt x="80" y="47"/>
                    <a:pt x="80" y="47"/>
                  </a:cubicBezTo>
                  <a:close/>
                  <a:moveTo>
                    <a:pt x="91" y="58"/>
                  </a:moveTo>
                  <a:cubicBezTo>
                    <a:pt x="91" y="58"/>
                    <a:pt x="91" y="58"/>
                    <a:pt x="90" y="58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0" y="57"/>
                    <a:pt x="90" y="57"/>
                  </a:cubicBezTo>
                  <a:cubicBezTo>
                    <a:pt x="89" y="55"/>
                    <a:pt x="87" y="54"/>
                    <a:pt x="88" y="53"/>
                  </a:cubicBezTo>
                  <a:cubicBezTo>
                    <a:pt x="89" y="51"/>
                    <a:pt x="89" y="56"/>
                    <a:pt x="91" y="57"/>
                  </a:cubicBezTo>
                  <a:cubicBezTo>
                    <a:pt x="91" y="57"/>
                    <a:pt x="91" y="57"/>
                    <a:pt x="91" y="58"/>
                  </a:cubicBezTo>
                  <a:close/>
                  <a:moveTo>
                    <a:pt x="87" y="98"/>
                  </a:moveTo>
                  <a:cubicBezTo>
                    <a:pt x="86" y="99"/>
                    <a:pt x="85" y="99"/>
                    <a:pt x="85" y="101"/>
                  </a:cubicBezTo>
                  <a:cubicBezTo>
                    <a:pt x="85" y="102"/>
                    <a:pt x="85" y="103"/>
                    <a:pt x="85" y="105"/>
                  </a:cubicBezTo>
                  <a:cubicBezTo>
                    <a:pt x="85" y="105"/>
                    <a:pt x="85" y="105"/>
                    <a:pt x="85" y="106"/>
                  </a:cubicBezTo>
                  <a:cubicBezTo>
                    <a:pt x="85" y="107"/>
                    <a:pt x="84" y="109"/>
                    <a:pt x="84" y="111"/>
                  </a:cubicBezTo>
                  <a:cubicBezTo>
                    <a:pt x="85" y="111"/>
                    <a:pt x="86" y="112"/>
                    <a:pt x="86" y="111"/>
                  </a:cubicBezTo>
                  <a:cubicBezTo>
                    <a:pt x="87" y="110"/>
                    <a:pt x="87" y="108"/>
                    <a:pt x="88" y="106"/>
                  </a:cubicBezTo>
                  <a:cubicBezTo>
                    <a:pt x="88" y="103"/>
                    <a:pt x="89" y="102"/>
                    <a:pt x="89" y="99"/>
                  </a:cubicBezTo>
                  <a:cubicBezTo>
                    <a:pt x="89" y="97"/>
                    <a:pt x="89" y="97"/>
                    <a:pt x="88" y="96"/>
                  </a:cubicBezTo>
                  <a:cubicBezTo>
                    <a:pt x="88" y="96"/>
                    <a:pt x="87" y="98"/>
                    <a:pt x="87" y="98"/>
                  </a:cubicBezTo>
                  <a:close/>
                  <a:moveTo>
                    <a:pt x="130" y="73"/>
                  </a:moveTo>
                  <a:cubicBezTo>
                    <a:pt x="129" y="73"/>
                    <a:pt x="129" y="73"/>
                    <a:pt x="129" y="73"/>
                  </a:cubicBezTo>
                  <a:cubicBezTo>
                    <a:pt x="129" y="73"/>
                    <a:pt x="129" y="75"/>
                    <a:pt x="128" y="75"/>
                  </a:cubicBezTo>
                  <a:cubicBezTo>
                    <a:pt x="128" y="75"/>
                    <a:pt x="128" y="73"/>
                    <a:pt x="128" y="73"/>
                  </a:cubicBezTo>
                  <a:cubicBezTo>
                    <a:pt x="128" y="74"/>
                    <a:pt x="128" y="75"/>
                    <a:pt x="128" y="76"/>
                  </a:cubicBezTo>
                  <a:cubicBezTo>
                    <a:pt x="128" y="76"/>
                    <a:pt x="129" y="76"/>
                    <a:pt x="129" y="76"/>
                  </a:cubicBezTo>
                  <a:cubicBezTo>
                    <a:pt x="129" y="76"/>
                    <a:pt x="129" y="77"/>
                    <a:pt x="129" y="77"/>
                  </a:cubicBezTo>
                  <a:cubicBezTo>
                    <a:pt x="129" y="77"/>
                    <a:pt x="130" y="77"/>
                    <a:pt x="130" y="77"/>
                  </a:cubicBezTo>
                  <a:cubicBezTo>
                    <a:pt x="132" y="77"/>
                    <a:pt x="131" y="73"/>
                    <a:pt x="130" y="73"/>
                  </a:cubicBezTo>
                  <a:cubicBezTo>
                    <a:pt x="130" y="73"/>
                    <a:pt x="130" y="73"/>
                    <a:pt x="130" y="73"/>
                  </a:cubicBezTo>
                  <a:close/>
                  <a:moveTo>
                    <a:pt x="125" y="75"/>
                  </a:moveTo>
                  <a:cubicBezTo>
                    <a:pt x="125" y="75"/>
                    <a:pt x="126" y="75"/>
                    <a:pt x="126" y="75"/>
                  </a:cubicBezTo>
                  <a:cubicBezTo>
                    <a:pt x="127" y="74"/>
                    <a:pt x="126" y="74"/>
                    <a:pt x="126" y="74"/>
                  </a:cubicBezTo>
                  <a:cubicBezTo>
                    <a:pt x="127" y="73"/>
                    <a:pt x="127" y="74"/>
                    <a:pt x="127" y="74"/>
                  </a:cubicBezTo>
                  <a:cubicBezTo>
                    <a:pt x="127" y="73"/>
                    <a:pt x="127" y="73"/>
                    <a:pt x="128" y="73"/>
                  </a:cubicBezTo>
                  <a:cubicBezTo>
                    <a:pt x="128" y="73"/>
                    <a:pt x="128" y="72"/>
                    <a:pt x="128" y="72"/>
                  </a:cubicBezTo>
                  <a:cubicBezTo>
                    <a:pt x="128" y="71"/>
                    <a:pt x="129" y="71"/>
                    <a:pt x="129" y="72"/>
                  </a:cubicBezTo>
                  <a:cubicBezTo>
                    <a:pt x="129" y="72"/>
                    <a:pt x="128" y="73"/>
                    <a:pt x="128" y="73"/>
                  </a:cubicBezTo>
                  <a:cubicBezTo>
                    <a:pt x="129" y="73"/>
                    <a:pt x="129" y="72"/>
                    <a:pt x="129" y="72"/>
                  </a:cubicBezTo>
                  <a:cubicBezTo>
                    <a:pt x="130" y="72"/>
                    <a:pt x="130" y="71"/>
                    <a:pt x="130" y="71"/>
                  </a:cubicBezTo>
                  <a:cubicBezTo>
                    <a:pt x="130" y="71"/>
                    <a:pt x="129" y="71"/>
                    <a:pt x="129" y="71"/>
                  </a:cubicBezTo>
                  <a:cubicBezTo>
                    <a:pt x="129" y="71"/>
                    <a:pt x="129" y="70"/>
                    <a:pt x="129" y="69"/>
                  </a:cubicBezTo>
                  <a:cubicBezTo>
                    <a:pt x="129" y="69"/>
                    <a:pt x="128" y="70"/>
                    <a:pt x="128" y="69"/>
                  </a:cubicBezTo>
                  <a:cubicBezTo>
                    <a:pt x="128" y="68"/>
                    <a:pt x="128" y="67"/>
                    <a:pt x="128" y="66"/>
                  </a:cubicBezTo>
                  <a:cubicBezTo>
                    <a:pt x="128" y="65"/>
                    <a:pt x="127" y="65"/>
                    <a:pt x="127" y="66"/>
                  </a:cubicBezTo>
                  <a:cubicBezTo>
                    <a:pt x="126" y="68"/>
                    <a:pt x="126" y="67"/>
                    <a:pt x="126" y="69"/>
                  </a:cubicBezTo>
                  <a:cubicBezTo>
                    <a:pt x="126" y="69"/>
                    <a:pt x="127" y="72"/>
                    <a:pt x="127" y="72"/>
                  </a:cubicBezTo>
                  <a:cubicBezTo>
                    <a:pt x="126" y="73"/>
                    <a:pt x="125" y="72"/>
                    <a:pt x="125" y="75"/>
                  </a:cubicBezTo>
                  <a:close/>
                  <a:moveTo>
                    <a:pt x="127" y="60"/>
                  </a:move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6" y="59"/>
                    <a:pt x="126" y="59"/>
                  </a:cubicBezTo>
                  <a:cubicBezTo>
                    <a:pt x="126" y="60"/>
                    <a:pt x="126" y="61"/>
                    <a:pt x="126" y="61"/>
                  </a:cubicBezTo>
                  <a:cubicBezTo>
                    <a:pt x="126" y="62"/>
                    <a:pt x="125" y="62"/>
                    <a:pt x="126" y="63"/>
                  </a:cubicBezTo>
                  <a:cubicBezTo>
                    <a:pt x="126" y="63"/>
                    <a:pt x="127" y="63"/>
                    <a:pt x="127" y="63"/>
                  </a:cubicBezTo>
                  <a:cubicBezTo>
                    <a:pt x="127" y="63"/>
                    <a:pt x="127" y="62"/>
                    <a:pt x="127" y="61"/>
                  </a:cubicBezTo>
                  <a:cubicBezTo>
                    <a:pt x="127" y="61"/>
                    <a:pt x="127" y="61"/>
                    <a:pt x="127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82"/>
            <p:cNvSpPr>
              <a:spLocks/>
            </p:cNvSpPr>
            <p:nvPr/>
          </p:nvSpPr>
          <p:spPr bwMode="auto">
            <a:xfrm>
              <a:off x="11421531" y="1504046"/>
              <a:ext cx="85301" cy="141879"/>
            </a:xfrm>
            <a:custGeom>
              <a:avLst/>
              <a:gdLst>
                <a:gd name="T0" fmla="*/ 4 w 45"/>
                <a:gd name="T1" fmla="*/ 46 h 75"/>
                <a:gd name="T2" fmla="*/ 4 w 45"/>
                <a:gd name="T3" fmla="*/ 40 h 75"/>
                <a:gd name="T4" fmla="*/ 9 w 45"/>
                <a:gd name="T5" fmla="*/ 40 h 75"/>
                <a:gd name="T6" fmla="*/ 6 w 45"/>
                <a:gd name="T7" fmla="*/ 30 h 75"/>
                <a:gd name="T8" fmla="*/ 12 w 45"/>
                <a:gd name="T9" fmla="*/ 11 h 75"/>
                <a:gd name="T10" fmla="*/ 45 w 45"/>
                <a:gd name="T11" fmla="*/ 11 h 75"/>
                <a:gd name="T12" fmla="*/ 41 w 45"/>
                <a:gd name="T13" fmla="*/ 19 h 75"/>
                <a:gd name="T14" fmla="*/ 27 w 45"/>
                <a:gd name="T15" fmla="*/ 13 h 75"/>
                <a:gd name="T16" fmla="*/ 15 w 45"/>
                <a:gd name="T17" fmla="*/ 29 h 75"/>
                <a:gd name="T18" fmla="*/ 18 w 45"/>
                <a:gd name="T19" fmla="*/ 39 h 75"/>
                <a:gd name="T20" fmla="*/ 19 w 45"/>
                <a:gd name="T21" fmla="*/ 40 h 75"/>
                <a:gd name="T22" fmla="*/ 31 w 45"/>
                <a:gd name="T23" fmla="*/ 40 h 75"/>
                <a:gd name="T24" fmla="*/ 31 w 45"/>
                <a:gd name="T25" fmla="*/ 46 h 75"/>
                <a:gd name="T26" fmla="*/ 21 w 45"/>
                <a:gd name="T27" fmla="*/ 46 h 75"/>
                <a:gd name="T28" fmla="*/ 23 w 45"/>
                <a:gd name="T29" fmla="*/ 51 h 75"/>
                <a:gd name="T30" fmla="*/ 17 w 45"/>
                <a:gd name="T31" fmla="*/ 69 h 75"/>
                <a:gd name="T32" fmla="*/ 38 w 45"/>
                <a:gd name="T33" fmla="*/ 69 h 75"/>
                <a:gd name="T34" fmla="*/ 38 w 45"/>
                <a:gd name="T35" fmla="*/ 75 h 75"/>
                <a:gd name="T36" fmla="*/ 0 w 45"/>
                <a:gd name="T37" fmla="*/ 75 h 75"/>
                <a:gd name="T38" fmla="*/ 0 w 45"/>
                <a:gd name="T39" fmla="*/ 69 h 75"/>
                <a:gd name="T40" fmla="*/ 3 w 45"/>
                <a:gd name="T41" fmla="*/ 69 h 75"/>
                <a:gd name="T42" fmla="*/ 14 w 45"/>
                <a:gd name="T43" fmla="*/ 53 h 75"/>
                <a:gd name="T44" fmla="*/ 12 w 45"/>
                <a:gd name="T45" fmla="*/ 46 h 75"/>
                <a:gd name="T46" fmla="*/ 4 w 45"/>
                <a:gd name="T47" fmla="*/ 4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75">
                  <a:moveTo>
                    <a:pt x="4" y="46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7" y="37"/>
                    <a:pt x="6" y="34"/>
                    <a:pt x="6" y="30"/>
                  </a:cubicBezTo>
                  <a:cubicBezTo>
                    <a:pt x="5" y="23"/>
                    <a:pt x="7" y="16"/>
                    <a:pt x="12" y="11"/>
                  </a:cubicBezTo>
                  <a:cubicBezTo>
                    <a:pt x="22" y="0"/>
                    <a:pt x="39" y="5"/>
                    <a:pt x="45" y="11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7" y="14"/>
                    <a:pt x="34" y="13"/>
                    <a:pt x="27" y="13"/>
                  </a:cubicBezTo>
                  <a:cubicBezTo>
                    <a:pt x="19" y="13"/>
                    <a:pt x="14" y="19"/>
                    <a:pt x="15" y="29"/>
                  </a:cubicBezTo>
                  <a:cubicBezTo>
                    <a:pt x="15" y="32"/>
                    <a:pt x="17" y="36"/>
                    <a:pt x="18" y="39"/>
                  </a:cubicBezTo>
                  <a:cubicBezTo>
                    <a:pt x="18" y="39"/>
                    <a:pt x="18" y="40"/>
                    <a:pt x="19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2" y="48"/>
                    <a:pt x="22" y="49"/>
                    <a:pt x="23" y="51"/>
                  </a:cubicBezTo>
                  <a:cubicBezTo>
                    <a:pt x="24" y="57"/>
                    <a:pt x="22" y="65"/>
                    <a:pt x="17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0" y="66"/>
                    <a:pt x="16" y="62"/>
                    <a:pt x="14" y="53"/>
                  </a:cubicBezTo>
                  <a:cubicBezTo>
                    <a:pt x="14" y="51"/>
                    <a:pt x="13" y="49"/>
                    <a:pt x="12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83"/>
            <p:cNvSpPr>
              <a:spLocks/>
            </p:cNvSpPr>
            <p:nvPr/>
          </p:nvSpPr>
          <p:spPr bwMode="auto">
            <a:xfrm>
              <a:off x="11527722" y="1430060"/>
              <a:ext cx="120988" cy="132304"/>
            </a:xfrm>
            <a:custGeom>
              <a:avLst/>
              <a:gdLst>
                <a:gd name="T0" fmla="*/ 59 w 139"/>
                <a:gd name="T1" fmla="*/ 152 h 152"/>
                <a:gd name="T2" fmla="*/ 59 w 139"/>
                <a:gd name="T3" fmla="*/ 104 h 152"/>
                <a:gd name="T4" fmla="*/ 26 w 139"/>
                <a:gd name="T5" fmla="*/ 104 h 152"/>
                <a:gd name="T6" fmla="*/ 26 w 139"/>
                <a:gd name="T7" fmla="*/ 89 h 152"/>
                <a:gd name="T8" fmla="*/ 59 w 139"/>
                <a:gd name="T9" fmla="*/ 89 h 152"/>
                <a:gd name="T10" fmla="*/ 59 w 139"/>
                <a:gd name="T11" fmla="*/ 78 h 152"/>
                <a:gd name="T12" fmla="*/ 26 w 139"/>
                <a:gd name="T13" fmla="*/ 78 h 152"/>
                <a:gd name="T14" fmla="*/ 26 w 139"/>
                <a:gd name="T15" fmla="*/ 65 h 152"/>
                <a:gd name="T16" fmla="*/ 56 w 139"/>
                <a:gd name="T17" fmla="*/ 65 h 152"/>
                <a:gd name="T18" fmla="*/ 0 w 139"/>
                <a:gd name="T19" fmla="*/ 0 h 152"/>
                <a:gd name="T20" fmla="*/ 24 w 139"/>
                <a:gd name="T21" fmla="*/ 0 h 152"/>
                <a:gd name="T22" fmla="*/ 69 w 139"/>
                <a:gd name="T23" fmla="*/ 50 h 152"/>
                <a:gd name="T24" fmla="*/ 115 w 139"/>
                <a:gd name="T25" fmla="*/ 0 h 152"/>
                <a:gd name="T26" fmla="*/ 139 w 139"/>
                <a:gd name="T27" fmla="*/ 0 h 152"/>
                <a:gd name="T28" fmla="*/ 80 w 139"/>
                <a:gd name="T29" fmla="*/ 65 h 152"/>
                <a:gd name="T30" fmla="*/ 113 w 139"/>
                <a:gd name="T31" fmla="*/ 65 h 152"/>
                <a:gd name="T32" fmla="*/ 113 w 139"/>
                <a:gd name="T33" fmla="*/ 78 h 152"/>
                <a:gd name="T34" fmla="*/ 78 w 139"/>
                <a:gd name="T35" fmla="*/ 78 h 152"/>
                <a:gd name="T36" fmla="*/ 78 w 139"/>
                <a:gd name="T37" fmla="*/ 89 h 152"/>
                <a:gd name="T38" fmla="*/ 113 w 139"/>
                <a:gd name="T39" fmla="*/ 89 h 152"/>
                <a:gd name="T40" fmla="*/ 113 w 139"/>
                <a:gd name="T41" fmla="*/ 104 h 152"/>
                <a:gd name="T42" fmla="*/ 78 w 139"/>
                <a:gd name="T43" fmla="*/ 104 h 152"/>
                <a:gd name="T44" fmla="*/ 78 w 139"/>
                <a:gd name="T45" fmla="*/ 152 h 152"/>
                <a:gd name="T46" fmla="*/ 59 w 139"/>
                <a:gd name="T47" fmla="*/ 152 h 152"/>
                <a:gd name="T48" fmla="*/ 59 w 139"/>
                <a:gd name="T4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52">
                  <a:moveTo>
                    <a:pt x="59" y="152"/>
                  </a:moveTo>
                  <a:lnTo>
                    <a:pt x="59" y="104"/>
                  </a:lnTo>
                  <a:lnTo>
                    <a:pt x="26" y="104"/>
                  </a:lnTo>
                  <a:lnTo>
                    <a:pt x="26" y="89"/>
                  </a:lnTo>
                  <a:lnTo>
                    <a:pt x="59" y="89"/>
                  </a:lnTo>
                  <a:lnTo>
                    <a:pt x="59" y="78"/>
                  </a:lnTo>
                  <a:lnTo>
                    <a:pt x="26" y="78"/>
                  </a:lnTo>
                  <a:lnTo>
                    <a:pt x="26" y="65"/>
                  </a:lnTo>
                  <a:lnTo>
                    <a:pt x="56" y="65"/>
                  </a:lnTo>
                  <a:lnTo>
                    <a:pt x="0" y="0"/>
                  </a:lnTo>
                  <a:lnTo>
                    <a:pt x="24" y="0"/>
                  </a:lnTo>
                  <a:lnTo>
                    <a:pt x="69" y="50"/>
                  </a:lnTo>
                  <a:lnTo>
                    <a:pt x="115" y="0"/>
                  </a:lnTo>
                  <a:lnTo>
                    <a:pt x="139" y="0"/>
                  </a:lnTo>
                  <a:lnTo>
                    <a:pt x="80" y="65"/>
                  </a:lnTo>
                  <a:lnTo>
                    <a:pt x="113" y="65"/>
                  </a:lnTo>
                  <a:lnTo>
                    <a:pt x="113" y="78"/>
                  </a:lnTo>
                  <a:lnTo>
                    <a:pt x="78" y="78"/>
                  </a:lnTo>
                  <a:lnTo>
                    <a:pt x="78" y="89"/>
                  </a:lnTo>
                  <a:lnTo>
                    <a:pt x="113" y="89"/>
                  </a:lnTo>
                  <a:lnTo>
                    <a:pt x="113" y="104"/>
                  </a:lnTo>
                  <a:lnTo>
                    <a:pt x="78" y="104"/>
                  </a:lnTo>
                  <a:lnTo>
                    <a:pt x="78" y="152"/>
                  </a:lnTo>
                  <a:lnTo>
                    <a:pt x="59" y="152"/>
                  </a:lnTo>
                  <a:lnTo>
                    <a:pt x="59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84"/>
            <p:cNvSpPr>
              <a:spLocks/>
            </p:cNvSpPr>
            <p:nvPr/>
          </p:nvSpPr>
          <p:spPr bwMode="auto">
            <a:xfrm>
              <a:off x="11121236" y="1130635"/>
              <a:ext cx="498750" cy="254163"/>
            </a:xfrm>
            <a:custGeom>
              <a:avLst/>
              <a:gdLst>
                <a:gd name="T0" fmla="*/ 263 w 263"/>
                <a:gd name="T1" fmla="*/ 107 h 134"/>
                <a:gd name="T2" fmla="*/ 244 w 263"/>
                <a:gd name="T3" fmla="*/ 134 h 134"/>
                <a:gd name="T4" fmla="*/ 225 w 263"/>
                <a:gd name="T5" fmla="*/ 107 h 134"/>
                <a:gd name="T6" fmla="*/ 238 w 263"/>
                <a:gd name="T7" fmla="*/ 107 h 134"/>
                <a:gd name="T8" fmla="*/ 132 w 263"/>
                <a:gd name="T9" fmla="*/ 12 h 134"/>
                <a:gd name="T10" fmla="*/ 25 w 263"/>
                <a:gd name="T11" fmla="*/ 107 h 134"/>
                <a:gd name="T12" fmla="*/ 38 w 263"/>
                <a:gd name="T13" fmla="*/ 107 h 134"/>
                <a:gd name="T14" fmla="*/ 19 w 263"/>
                <a:gd name="T15" fmla="*/ 134 h 134"/>
                <a:gd name="T16" fmla="*/ 0 w 263"/>
                <a:gd name="T17" fmla="*/ 107 h 134"/>
                <a:gd name="T18" fmla="*/ 13 w 263"/>
                <a:gd name="T19" fmla="*/ 107 h 134"/>
                <a:gd name="T20" fmla="*/ 132 w 263"/>
                <a:gd name="T21" fmla="*/ 0 h 134"/>
                <a:gd name="T22" fmla="*/ 250 w 263"/>
                <a:gd name="T23" fmla="*/ 107 h 134"/>
                <a:gd name="T24" fmla="*/ 263 w 263"/>
                <a:gd name="T25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134">
                  <a:moveTo>
                    <a:pt x="263" y="107"/>
                  </a:moveTo>
                  <a:cubicBezTo>
                    <a:pt x="244" y="134"/>
                    <a:pt x="244" y="134"/>
                    <a:pt x="244" y="134"/>
                  </a:cubicBezTo>
                  <a:cubicBezTo>
                    <a:pt x="225" y="107"/>
                    <a:pt x="225" y="107"/>
                    <a:pt x="225" y="107"/>
                  </a:cubicBezTo>
                  <a:cubicBezTo>
                    <a:pt x="238" y="107"/>
                    <a:pt x="238" y="107"/>
                    <a:pt x="238" y="107"/>
                  </a:cubicBezTo>
                  <a:cubicBezTo>
                    <a:pt x="232" y="53"/>
                    <a:pt x="187" y="12"/>
                    <a:pt x="132" y="12"/>
                  </a:cubicBezTo>
                  <a:cubicBezTo>
                    <a:pt x="76" y="12"/>
                    <a:pt x="31" y="53"/>
                    <a:pt x="25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20" y="47"/>
                    <a:pt x="70" y="0"/>
                    <a:pt x="132" y="0"/>
                  </a:cubicBezTo>
                  <a:cubicBezTo>
                    <a:pt x="193" y="0"/>
                    <a:pt x="243" y="47"/>
                    <a:pt x="250" y="107"/>
                  </a:cubicBezTo>
                  <a:cubicBezTo>
                    <a:pt x="263" y="107"/>
                    <a:pt x="263" y="107"/>
                    <a:pt x="263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85"/>
            <p:cNvSpPr>
              <a:spLocks/>
            </p:cNvSpPr>
            <p:nvPr/>
          </p:nvSpPr>
          <p:spPr bwMode="auto">
            <a:xfrm>
              <a:off x="11241354" y="1509268"/>
              <a:ext cx="130563" cy="136656"/>
            </a:xfrm>
            <a:custGeom>
              <a:avLst/>
              <a:gdLst>
                <a:gd name="T0" fmla="*/ 58 w 69"/>
                <a:gd name="T1" fmla="*/ 45 h 72"/>
                <a:gd name="T2" fmla="*/ 69 w 69"/>
                <a:gd name="T3" fmla="*/ 47 h 72"/>
                <a:gd name="T4" fmla="*/ 60 w 69"/>
                <a:gd name="T5" fmla="*/ 66 h 72"/>
                <a:gd name="T6" fmla="*/ 40 w 69"/>
                <a:gd name="T7" fmla="*/ 72 h 72"/>
                <a:gd name="T8" fmla="*/ 17 w 69"/>
                <a:gd name="T9" fmla="*/ 63 h 72"/>
                <a:gd name="T10" fmla="*/ 10 w 69"/>
                <a:gd name="T11" fmla="*/ 47 h 72"/>
                <a:gd name="T12" fmla="*/ 0 w 69"/>
                <a:gd name="T13" fmla="*/ 47 h 72"/>
                <a:gd name="T14" fmla="*/ 0 w 69"/>
                <a:gd name="T15" fmla="*/ 40 h 72"/>
                <a:gd name="T16" fmla="*/ 9 w 69"/>
                <a:gd name="T17" fmla="*/ 40 h 72"/>
                <a:gd name="T18" fmla="*/ 9 w 69"/>
                <a:gd name="T19" fmla="*/ 36 h 72"/>
                <a:gd name="T20" fmla="*/ 9 w 69"/>
                <a:gd name="T21" fmla="*/ 35 h 72"/>
                <a:gd name="T22" fmla="*/ 0 w 69"/>
                <a:gd name="T23" fmla="*/ 35 h 72"/>
                <a:gd name="T24" fmla="*/ 0 w 69"/>
                <a:gd name="T25" fmla="*/ 29 h 72"/>
                <a:gd name="T26" fmla="*/ 9 w 69"/>
                <a:gd name="T27" fmla="*/ 29 h 72"/>
                <a:gd name="T28" fmla="*/ 18 w 69"/>
                <a:gd name="T29" fmla="*/ 9 h 72"/>
                <a:gd name="T30" fmla="*/ 40 w 69"/>
                <a:gd name="T31" fmla="*/ 0 h 72"/>
                <a:gd name="T32" fmla="*/ 68 w 69"/>
                <a:gd name="T33" fmla="*/ 22 h 72"/>
                <a:gd name="T34" fmla="*/ 57 w 69"/>
                <a:gd name="T35" fmla="*/ 24 h 72"/>
                <a:gd name="T36" fmla="*/ 41 w 69"/>
                <a:gd name="T37" fmla="*/ 9 h 72"/>
                <a:gd name="T38" fmla="*/ 21 w 69"/>
                <a:gd name="T39" fmla="*/ 29 h 72"/>
                <a:gd name="T40" fmla="*/ 50 w 69"/>
                <a:gd name="T41" fmla="*/ 29 h 72"/>
                <a:gd name="T42" fmla="*/ 50 w 69"/>
                <a:gd name="T43" fmla="*/ 35 h 72"/>
                <a:gd name="T44" fmla="*/ 21 w 69"/>
                <a:gd name="T45" fmla="*/ 35 h 72"/>
                <a:gd name="T46" fmla="*/ 21 w 69"/>
                <a:gd name="T47" fmla="*/ 36 h 72"/>
                <a:gd name="T48" fmla="*/ 21 w 69"/>
                <a:gd name="T49" fmla="*/ 40 h 72"/>
                <a:gd name="T50" fmla="*/ 50 w 69"/>
                <a:gd name="T51" fmla="*/ 40 h 72"/>
                <a:gd name="T52" fmla="*/ 50 w 69"/>
                <a:gd name="T53" fmla="*/ 47 h 72"/>
                <a:gd name="T54" fmla="*/ 22 w 69"/>
                <a:gd name="T55" fmla="*/ 47 h 72"/>
                <a:gd name="T56" fmla="*/ 40 w 69"/>
                <a:gd name="T57" fmla="*/ 63 h 72"/>
                <a:gd name="T58" fmla="*/ 58 w 69"/>
                <a:gd name="T59" fmla="*/ 4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" h="72">
                  <a:moveTo>
                    <a:pt x="58" y="45"/>
                  </a:moveTo>
                  <a:cubicBezTo>
                    <a:pt x="69" y="47"/>
                    <a:pt x="69" y="47"/>
                    <a:pt x="69" y="47"/>
                  </a:cubicBezTo>
                  <a:cubicBezTo>
                    <a:pt x="68" y="55"/>
                    <a:pt x="65" y="61"/>
                    <a:pt x="60" y="66"/>
                  </a:cubicBezTo>
                  <a:cubicBezTo>
                    <a:pt x="55" y="70"/>
                    <a:pt x="48" y="72"/>
                    <a:pt x="40" y="72"/>
                  </a:cubicBezTo>
                  <a:cubicBezTo>
                    <a:pt x="30" y="72"/>
                    <a:pt x="23" y="69"/>
                    <a:pt x="17" y="63"/>
                  </a:cubicBezTo>
                  <a:cubicBezTo>
                    <a:pt x="13" y="59"/>
                    <a:pt x="11" y="53"/>
                    <a:pt x="1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39"/>
                    <a:pt x="9" y="38"/>
                    <a:pt x="9" y="36"/>
                  </a:cubicBezTo>
                  <a:cubicBezTo>
                    <a:pt x="9" y="36"/>
                    <a:pt x="9" y="36"/>
                    <a:pt x="9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0" y="20"/>
                    <a:pt x="13" y="13"/>
                    <a:pt x="18" y="9"/>
                  </a:cubicBezTo>
                  <a:cubicBezTo>
                    <a:pt x="24" y="3"/>
                    <a:pt x="31" y="0"/>
                    <a:pt x="40" y="0"/>
                  </a:cubicBezTo>
                  <a:cubicBezTo>
                    <a:pt x="56" y="0"/>
                    <a:pt x="65" y="7"/>
                    <a:pt x="68" y="22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5" y="14"/>
                    <a:pt x="49" y="9"/>
                    <a:pt x="41" y="9"/>
                  </a:cubicBezTo>
                  <a:cubicBezTo>
                    <a:pt x="30" y="9"/>
                    <a:pt x="23" y="16"/>
                    <a:pt x="21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7"/>
                    <a:pt x="21" y="39"/>
                    <a:pt x="21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4" y="57"/>
                    <a:pt x="30" y="63"/>
                    <a:pt x="40" y="63"/>
                  </a:cubicBezTo>
                  <a:cubicBezTo>
                    <a:pt x="50" y="63"/>
                    <a:pt x="56" y="57"/>
                    <a:pt x="58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6"/>
            <p:cNvSpPr>
              <a:spLocks noEditPoints="1"/>
            </p:cNvSpPr>
            <p:nvPr/>
          </p:nvSpPr>
          <p:spPr bwMode="auto">
            <a:xfrm>
              <a:off x="11114273" y="1399595"/>
              <a:ext cx="92264" cy="147971"/>
            </a:xfrm>
            <a:custGeom>
              <a:avLst/>
              <a:gdLst>
                <a:gd name="T0" fmla="*/ 0 w 49"/>
                <a:gd name="T1" fmla="*/ 50 h 78"/>
                <a:gd name="T2" fmla="*/ 7 w 49"/>
                <a:gd name="T3" fmla="*/ 50 h 78"/>
                <a:gd name="T4" fmla="*/ 13 w 49"/>
                <a:gd name="T5" fmla="*/ 60 h 78"/>
                <a:gd name="T6" fmla="*/ 16 w 49"/>
                <a:gd name="T7" fmla="*/ 62 h 78"/>
                <a:gd name="T8" fmla="*/ 16 w 49"/>
                <a:gd name="T9" fmla="*/ 40 h 78"/>
                <a:gd name="T10" fmla="*/ 6 w 49"/>
                <a:gd name="T11" fmla="*/ 35 h 78"/>
                <a:gd name="T12" fmla="*/ 2 w 49"/>
                <a:gd name="T13" fmla="*/ 25 h 78"/>
                <a:gd name="T14" fmla="*/ 8 w 49"/>
                <a:gd name="T15" fmla="*/ 12 h 78"/>
                <a:gd name="T16" fmla="*/ 16 w 49"/>
                <a:gd name="T17" fmla="*/ 9 h 78"/>
                <a:gd name="T18" fmla="*/ 16 w 49"/>
                <a:gd name="T19" fmla="*/ 0 h 78"/>
                <a:gd name="T20" fmla="*/ 22 w 49"/>
                <a:gd name="T21" fmla="*/ 0 h 78"/>
                <a:gd name="T22" fmla="*/ 22 w 49"/>
                <a:gd name="T23" fmla="*/ 8 h 78"/>
                <a:gd name="T24" fmla="*/ 24 w 49"/>
                <a:gd name="T25" fmla="*/ 8 h 78"/>
                <a:gd name="T26" fmla="*/ 26 w 49"/>
                <a:gd name="T27" fmla="*/ 8 h 78"/>
                <a:gd name="T28" fmla="*/ 26 w 49"/>
                <a:gd name="T29" fmla="*/ 0 h 78"/>
                <a:gd name="T30" fmla="*/ 31 w 49"/>
                <a:gd name="T31" fmla="*/ 0 h 78"/>
                <a:gd name="T32" fmla="*/ 31 w 49"/>
                <a:gd name="T33" fmla="*/ 8 h 78"/>
                <a:gd name="T34" fmla="*/ 41 w 49"/>
                <a:gd name="T35" fmla="*/ 13 h 78"/>
                <a:gd name="T36" fmla="*/ 47 w 49"/>
                <a:gd name="T37" fmla="*/ 26 h 78"/>
                <a:gd name="T38" fmla="*/ 39 w 49"/>
                <a:gd name="T39" fmla="*/ 27 h 78"/>
                <a:gd name="T40" fmla="*/ 31 w 49"/>
                <a:gd name="T41" fmla="*/ 16 h 78"/>
                <a:gd name="T42" fmla="*/ 31 w 49"/>
                <a:gd name="T43" fmla="*/ 36 h 78"/>
                <a:gd name="T44" fmla="*/ 38 w 49"/>
                <a:gd name="T45" fmla="*/ 38 h 78"/>
                <a:gd name="T46" fmla="*/ 46 w 49"/>
                <a:gd name="T47" fmla="*/ 43 h 78"/>
                <a:gd name="T48" fmla="*/ 49 w 49"/>
                <a:gd name="T49" fmla="*/ 53 h 78"/>
                <a:gd name="T50" fmla="*/ 42 w 49"/>
                <a:gd name="T51" fmla="*/ 66 h 78"/>
                <a:gd name="T52" fmla="*/ 31 w 49"/>
                <a:gd name="T53" fmla="*/ 71 h 78"/>
                <a:gd name="T54" fmla="*/ 31 w 49"/>
                <a:gd name="T55" fmla="*/ 78 h 78"/>
                <a:gd name="T56" fmla="*/ 26 w 49"/>
                <a:gd name="T57" fmla="*/ 78 h 78"/>
                <a:gd name="T58" fmla="*/ 26 w 49"/>
                <a:gd name="T59" fmla="*/ 71 h 78"/>
                <a:gd name="T60" fmla="*/ 22 w 49"/>
                <a:gd name="T61" fmla="*/ 71 h 78"/>
                <a:gd name="T62" fmla="*/ 22 w 49"/>
                <a:gd name="T63" fmla="*/ 78 h 78"/>
                <a:gd name="T64" fmla="*/ 16 w 49"/>
                <a:gd name="T65" fmla="*/ 78 h 78"/>
                <a:gd name="T66" fmla="*/ 16 w 49"/>
                <a:gd name="T67" fmla="*/ 70 h 78"/>
                <a:gd name="T68" fmla="*/ 7 w 49"/>
                <a:gd name="T69" fmla="*/ 65 h 78"/>
                <a:gd name="T70" fmla="*/ 0 w 49"/>
                <a:gd name="T71" fmla="*/ 50 h 78"/>
                <a:gd name="T72" fmla="*/ 22 w 49"/>
                <a:gd name="T73" fmla="*/ 64 h 78"/>
                <a:gd name="T74" fmla="*/ 26 w 49"/>
                <a:gd name="T75" fmla="*/ 64 h 78"/>
                <a:gd name="T76" fmla="*/ 26 w 49"/>
                <a:gd name="T77" fmla="*/ 42 h 78"/>
                <a:gd name="T78" fmla="*/ 22 w 49"/>
                <a:gd name="T79" fmla="*/ 42 h 78"/>
                <a:gd name="T80" fmla="*/ 22 w 49"/>
                <a:gd name="T81" fmla="*/ 42 h 78"/>
                <a:gd name="T82" fmla="*/ 22 w 49"/>
                <a:gd name="T83" fmla="*/ 64 h 78"/>
                <a:gd name="T84" fmla="*/ 31 w 49"/>
                <a:gd name="T85" fmla="*/ 63 h 78"/>
                <a:gd name="T86" fmla="*/ 37 w 49"/>
                <a:gd name="T87" fmla="*/ 61 h 78"/>
                <a:gd name="T88" fmla="*/ 41 w 49"/>
                <a:gd name="T89" fmla="*/ 53 h 78"/>
                <a:gd name="T90" fmla="*/ 37 w 49"/>
                <a:gd name="T91" fmla="*/ 47 h 78"/>
                <a:gd name="T92" fmla="*/ 31 w 49"/>
                <a:gd name="T93" fmla="*/ 44 h 78"/>
                <a:gd name="T94" fmla="*/ 31 w 49"/>
                <a:gd name="T95" fmla="*/ 63 h 78"/>
                <a:gd name="T96" fmla="*/ 26 w 49"/>
                <a:gd name="T97" fmla="*/ 15 h 78"/>
                <a:gd name="T98" fmla="*/ 24 w 49"/>
                <a:gd name="T99" fmla="*/ 15 h 78"/>
                <a:gd name="T100" fmla="*/ 22 w 49"/>
                <a:gd name="T101" fmla="*/ 15 h 78"/>
                <a:gd name="T102" fmla="*/ 22 w 49"/>
                <a:gd name="T103" fmla="*/ 33 h 78"/>
                <a:gd name="T104" fmla="*/ 25 w 49"/>
                <a:gd name="T105" fmla="*/ 34 h 78"/>
                <a:gd name="T106" fmla="*/ 26 w 49"/>
                <a:gd name="T107" fmla="*/ 34 h 78"/>
                <a:gd name="T108" fmla="*/ 26 w 49"/>
                <a:gd name="T109" fmla="*/ 15 h 78"/>
                <a:gd name="T110" fmla="*/ 16 w 49"/>
                <a:gd name="T111" fmla="*/ 16 h 78"/>
                <a:gd name="T112" fmla="*/ 10 w 49"/>
                <a:gd name="T113" fmla="*/ 24 h 78"/>
                <a:gd name="T114" fmla="*/ 13 w 49"/>
                <a:gd name="T115" fmla="*/ 30 h 78"/>
                <a:gd name="T116" fmla="*/ 16 w 49"/>
                <a:gd name="T117" fmla="*/ 31 h 78"/>
                <a:gd name="T118" fmla="*/ 16 w 49"/>
                <a:gd name="T119" fmla="*/ 1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78">
                  <a:moveTo>
                    <a:pt x="0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8" y="55"/>
                    <a:pt x="10" y="58"/>
                    <a:pt x="13" y="60"/>
                  </a:cubicBezTo>
                  <a:cubicBezTo>
                    <a:pt x="14" y="61"/>
                    <a:pt x="15" y="61"/>
                    <a:pt x="16" y="62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1" y="38"/>
                    <a:pt x="8" y="37"/>
                    <a:pt x="6" y="35"/>
                  </a:cubicBezTo>
                  <a:cubicBezTo>
                    <a:pt x="4" y="32"/>
                    <a:pt x="2" y="28"/>
                    <a:pt x="2" y="25"/>
                  </a:cubicBezTo>
                  <a:cubicBezTo>
                    <a:pt x="2" y="19"/>
                    <a:pt x="4" y="15"/>
                    <a:pt x="8" y="12"/>
                  </a:cubicBezTo>
                  <a:cubicBezTo>
                    <a:pt x="11" y="11"/>
                    <a:pt x="13" y="9"/>
                    <a:pt x="16" y="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3" y="8"/>
                    <a:pt x="24" y="8"/>
                  </a:cubicBezTo>
                  <a:cubicBezTo>
                    <a:pt x="24" y="8"/>
                    <a:pt x="25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5" y="9"/>
                    <a:pt x="38" y="11"/>
                    <a:pt x="41" y="13"/>
                  </a:cubicBezTo>
                  <a:cubicBezTo>
                    <a:pt x="45" y="16"/>
                    <a:pt x="47" y="21"/>
                    <a:pt x="47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1"/>
                    <a:pt x="36" y="18"/>
                    <a:pt x="31" y="1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4" y="36"/>
                    <a:pt x="36" y="37"/>
                    <a:pt x="38" y="38"/>
                  </a:cubicBezTo>
                  <a:cubicBezTo>
                    <a:pt x="41" y="39"/>
                    <a:pt x="43" y="41"/>
                    <a:pt x="46" y="43"/>
                  </a:cubicBezTo>
                  <a:cubicBezTo>
                    <a:pt x="48" y="46"/>
                    <a:pt x="49" y="49"/>
                    <a:pt x="49" y="53"/>
                  </a:cubicBezTo>
                  <a:cubicBezTo>
                    <a:pt x="49" y="59"/>
                    <a:pt x="46" y="63"/>
                    <a:pt x="42" y="66"/>
                  </a:cubicBezTo>
                  <a:cubicBezTo>
                    <a:pt x="39" y="69"/>
                    <a:pt x="35" y="70"/>
                    <a:pt x="31" y="71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4" y="71"/>
                    <a:pt x="23" y="71"/>
                    <a:pt x="22" y="71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2" y="69"/>
                    <a:pt x="9" y="67"/>
                    <a:pt x="7" y="65"/>
                  </a:cubicBezTo>
                  <a:cubicBezTo>
                    <a:pt x="2" y="61"/>
                    <a:pt x="0" y="56"/>
                    <a:pt x="0" y="50"/>
                  </a:cubicBezTo>
                  <a:close/>
                  <a:moveTo>
                    <a:pt x="22" y="64"/>
                  </a:moveTo>
                  <a:cubicBezTo>
                    <a:pt x="23" y="64"/>
                    <a:pt x="24" y="64"/>
                    <a:pt x="26" y="6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64"/>
                    <a:pt x="22" y="64"/>
                    <a:pt x="22" y="64"/>
                  </a:cubicBezTo>
                  <a:close/>
                  <a:moveTo>
                    <a:pt x="31" y="63"/>
                  </a:moveTo>
                  <a:cubicBezTo>
                    <a:pt x="34" y="63"/>
                    <a:pt x="36" y="62"/>
                    <a:pt x="37" y="61"/>
                  </a:cubicBezTo>
                  <a:cubicBezTo>
                    <a:pt x="40" y="59"/>
                    <a:pt x="41" y="56"/>
                    <a:pt x="41" y="53"/>
                  </a:cubicBezTo>
                  <a:cubicBezTo>
                    <a:pt x="41" y="51"/>
                    <a:pt x="40" y="48"/>
                    <a:pt x="37" y="47"/>
                  </a:cubicBezTo>
                  <a:cubicBezTo>
                    <a:pt x="36" y="46"/>
                    <a:pt x="34" y="45"/>
                    <a:pt x="31" y="44"/>
                  </a:cubicBezTo>
                  <a:cubicBezTo>
                    <a:pt x="31" y="63"/>
                    <a:pt x="31" y="63"/>
                    <a:pt x="31" y="63"/>
                  </a:cubicBezTo>
                  <a:close/>
                  <a:moveTo>
                    <a:pt x="26" y="15"/>
                  </a:moveTo>
                  <a:cubicBezTo>
                    <a:pt x="25" y="15"/>
                    <a:pt x="25" y="15"/>
                    <a:pt x="24" y="15"/>
                  </a:cubicBezTo>
                  <a:cubicBezTo>
                    <a:pt x="23" y="15"/>
                    <a:pt x="22" y="15"/>
                    <a:pt x="22" y="15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4" y="34"/>
                    <a:pt x="25" y="34"/>
                  </a:cubicBezTo>
                  <a:cubicBezTo>
                    <a:pt x="25" y="34"/>
                    <a:pt x="25" y="34"/>
                    <a:pt x="26" y="34"/>
                  </a:cubicBezTo>
                  <a:cubicBezTo>
                    <a:pt x="26" y="15"/>
                    <a:pt x="26" y="15"/>
                    <a:pt x="26" y="15"/>
                  </a:cubicBezTo>
                  <a:close/>
                  <a:moveTo>
                    <a:pt x="16" y="16"/>
                  </a:moveTo>
                  <a:cubicBezTo>
                    <a:pt x="12" y="17"/>
                    <a:pt x="10" y="20"/>
                    <a:pt x="10" y="24"/>
                  </a:cubicBezTo>
                  <a:cubicBezTo>
                    <a:pt x="10" y="27"/>
                    <a:pt x="11" y="28"/>
                    <a:pt x="13" y="30"/>
                  </a:cubicBezTo>
                  <a:cubicBezTo>
                    <a:pt x="14" y="30"/>
                    <a:pt x="15" y="31"/>
                    <a:pt x="16" y="31"/>
                  </a:cubicBezTo>
                  <a:cubicBezTo>
                    <a:pt x="16" y="16"/>
                    <a:pt x="16" y="16"/>
                    <a:pt x="16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8" name="组合 37"/>
          <p:cNvGrpSpPr/>
          <p:nvPr userDrawn="1"/>
        </p:nvGrpSpPr>
        <p:grpSpPr>
          <a:xfrm>
            <a:off x="9779919" y="106281"/>
            <a:ext cx="712904" cy="712905"/>
            <a:chOff x="10073032" y="165921"/>
            <a:chExt cx="712904" cy="712905"/>
          </a:xfrm>
        </p:grpSpPr>
        <p:sp>
          <p:nvSpPr>
            <p:cNvPr id="21" name="Oval 21"/>
            <p:cNvSpPr>
              <a:spLocks noChangeArrowheads="1"/>
            </p:cNvSpPr>
            <p:nvPr userDrawn="1"/>
          </p:nvSpPr>
          <p:spPr bwMode="auto">
            <a:xfrm>
              <a:off x="10073032" y="165921"/>
              <a:ext cx="712904" cy="712905"/>
            </a:xfrm>
            <a:prstGeom prst="ellipse">
              <a:avLst/>
            </a:prstGeom>
            <a:solidFill>
              <a:srgbClr val="3A98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2"/>
            <p:cNvSpPr>
              <a:spLocks/>
            </p:cNvSpPr>
            <p:nvPr userDrawn="1"/>
          </p:nvSpPr>
          <p:spPr bwMode="auto">
            <a:xfrm>
              <a:off x="10250565" y="312941"/>
              <a:ext cx="533522" cy="565885"/>
            </a:xfrm>
            <a:custGeom>
              <a:avLst/>
              <a:gdLst>
                <a:gd name="T0" fmla="*/ 137 w 265"/>
                <a:gd name="T1" fmla="*/ 0 h 281"/>
                <a:gd name="T2" fmla="*/ 265 w 265"/>
                <a:gd name="T3" fmla="*/ 128 h 281"/>
                <a:gd name="T4" fmla="*/ 89 w 265"/>
                <a:gd name="T5" fmla="*/ 281 h 281"/>
                <a:gd name="T6" fmla="*/ 39 w 265"/>
                <a:gd name="T7" fmla="*/ 274 h 281"/>
                <a:gd name="T8" fmla="*/ 0 w 265"/>
                <a:gd name="T9" fmla="*/ 235 h 281"/>
                <a:gd name="T10" fmla="*/ 83 w 265"/>
                <a:gd name="T11" fmla="*/ 164 h 281"/>
                <a:gd name="T12" fmla="*/ 75 w 265"/>
                <a:gd name="T13" fmla="*/ 42 h 281"/>
                <a:gd name="T14" fmla="*/ 137 w 265"/>
                <a:gd name="T1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281">
                  <a:moveTo>
                    <a:pt x="137" y="0"/>
                  </a:moveTo>
                  <a:cubicBezTo>
                    <a:pt x="265" y="128"/>
                    <a:pt x="265" y="128"/>
                    <a:pt x="265" y="128"/>
                  </a:cubicBezTo>
                  <a:cubicBezTo>
                    <a:pt x="253" y="214"/>
                    <a:pt x="179" y="281"/>
                    <a:pt x="89" y="281"/>
                  </a:cubicBezTo>
                  <a:cubicBezTo>
                    <a:pt x="72" y="281"/>
                    <a:pt x="55" y="279"/>
                    <a:pt x="39" y="274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83" y="164"/>
                    <a:pt x="83" y="164"/>
                    <a:pt x="83" y="164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137" y="0"/>
                    <a:pt x="137" y="0"/>
                    <a:pt x="137" y="0"/>
                  </a:cubicBezTo>
                  <a:close/>
                </a:path>
              </a:pathLst>
            </a:custGeom>
            <a:solidFill>
              <a:srgbClr val="2A6F8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3"/>
            <p:cNvSpPr>
              <a:spLocks/>
            </p:cNvSpPr>
            <p:nvPr userDrawn="1"/>
          </p:nvSpPr>
          <p:spPr bwMode="auto">
            <a:xfrm>
              <a:off x="10235770" y="568144"/>
              <a:ext cx="387428" cy="218217"/>
            </a:xfrm>
            <a:custGeom>
              <a:avLst/>
              <a:gdLst>
                <a:gd name="T0" fmla="*/ 7 w 192"/>
                <a:gd name="T1" fmla="*/ 108 h 108"/>
                <a:gd name="T2" fmla="*/ 77 w 192"/>
                <a:gd name="T3" fmla="*/ 29 h 108"/>
                <a:gd name="T4" fmla="*/ 77 w 192"/>
                <a:gd name="T5" fmla="*/ 0 h 108"/>
                <a:gd name="T6" fmla="*/ 96 w 192"/>
                <a:gd name="T7" fmla="*/ 0 h 108"/>
                <a:gd name="T8" fmla="*/ 97 w 192"/>
                <a:gd name="T9" fmla="*/ 0 h 108"/>
                <a:gd name="T10" fmla="*/ 116 w 192"/>
                <a:gd name="T11" fmla="*/ 0 h 108"/>
                <a:gd name="T12" fmla="*/ 116 w 192"/>
                <a:gd name="T13" fmla="*/ 29 h 108"/>
                <a:gd name="T14" fmla="*/ 186 w 192"/>
                <a:gd name="T15" fmla="*/ 108 h 108"/>
                <a:gd name="T16" fmla="*/ 7 w 192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108">
                  <a:moveTo>
                    <a:pt x="7" y="108"/>
                  </a:moveTo>
                  <a:cubicBezTo>
                    <a:pt x="7" y="72"/>
                    <a:pt x="0" y="35"/>
                    <a:pt x="77" y="29"/>
                  </a:cubicBezTo>
                  <a:cubicBezTo>
                    <a:pt x="77" y="26"/>
                    <a:pt x="77" y="3"/>
                    <a:pt x="77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3"/>
                    <a:pt x="116" y="26"/>
                    <a:pt x="116" y="29"/>
                  </a:cubicBezTo>
                  <a:cubicBezTo>
                    <a:pt x="192" y="35"/>
                    <a:pt x="185" y="72"/>
                    <a:pt x="186" y="108"/>
                  </a:cubicBezTo>
                  <a:cubicBezTo>
                    <a:pt x="7" y="108"/>
                    <a:pt x="7" y="108"/>
                    <a:pt x="7" y="108"/>
                  </a:cubicBezTo>
                  <a:close/>
                </a:path>
              </a:pathLst>
            </a:custGeom>
            <a:solidFill>
              <a:srgbClr val="976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04"/>
            <p:cNvSpPr>
              <a:spLocks/>
            </p:cNvSpPr>
            <p:nvPr userDrawn="1"/>
          </p:nvSpPr>
          <p:spPr bwMode="auto">
            <a:xfrm>
              <a:off x="10389262" y="569993"/>
              <a:ext cx="80444" cy="32363"/>
            </a:xfrm>
            <a:custGeom>
              <a:avLst/>
              <a:gdLst>
                <a:gd name="T0" fmla="*/ 40 w 40"/>
                <a:gd name="T1" fmla="*/ 0 h 16"/>
                <a:gd name="T2" fmla="*/ 0 w 40"/>
                <a:gd name="T3" fmla="*/ 0 h 16"/>
                <a:gd name="T4" fmla="*/ 40 w 4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16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6"/>
                    <a:pt x="36" y="16"/>
                    <a:pt x="40" y="0"/>
                  </a:cubicBezTo>
                  <a:close/>
                </a:path>
              </a:pathLst>
            </a:custGeom>
            <a:solidFill>
              <a:srgbClr val="7B4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6"/>
            <p:cNvSpPr>
              <a:spLocks/>
            </p:cNvSpPr>
            <p:nvPr userDrawn="1"/>
          </p:nvSpPr>
          <p:spPr bwMode="auto">
            <a:xfrm>
              <a:off x="10304194" y="290749"/>
              <a:ext cx="250580" cy="292189"/>
            </a:xfrm>
            <a:custGeom>
              <a:avLst/>
              <a:gdLst>
                <a:gd name="T0" fmla="*/ 7 w 124"/>
                <a:gd name="T1" fmla="*/ 69 h 145"/>
                <a:gd name="T2" fmla="*/ 13 w 124"/>
                <a:gd name="T3" fmla="*/ 108 h 145"/>
                <a:gd name="T4" fmla="*/ 62 w 124"/>
                <a:gd name="T5" fmla="*/ 145 h 145"/>
                <a:gd name="T6" fmla="*/ 112 w 124"/>
                <a:gd name="T7" fmla="*/ 108 h 145"/>
                <a:gd name="T8" fmla="*/ 117 w 124"/>
                <a:gd name="T9" fmla="*/ 69 h 145"/>
                <a:gd name="T10" fmla="*/ 62 w 124"/>
                <a:gd name="T11" fmla="*/ 0 h 145"/>
                <a:gd name="T12" fmla="*/ 7 w 124"/>
                <a:gd name="T13" fmla="*/ 6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5">
                  <a:moveTo>
                    <a:pt x="7" y="69"/>
                  </a:moveTo>
                  <a:cubicBezTo>
                    <a:pt x="0" y="68"/>
                    <a:pt x="1" y="108"/>
                    <a:pt x="13" y="108"/>
                  </a:cubicBezTo>
                  <a:cubicBezTo>
                    <a:pt x="22" y="128"/>
                    <a:pt x="38" y="145"/>
                    <a:pt x="62" y="145"/>
                  </a:cubicBezTo>
                  <a:cubicBezTo>
                    <a:pt x="86" y="145"/>
                    <a:pt x="103" y="128"/>
                    <a:pt x="112" y="108"/>
                  </a:cubicBezTo>
                  <a:cubicBezTo>
                    <a:pt x="122" y="108"/>
                    <a:pt x="124" y="68"/>
                    <a:pt x="117" y="69"/>
                  </a:cubicBezTo>
                  <a:cubicBezTo>
                    <a:pt x="120" y="26"/>
                    <a:pt x="118" y="0"/>
                    <a:pt x="62" y="0"/>
                  </a:cubicBezTo>
                  <a:cubicBezTo>
                    <a:pt x="7" y="0"/>
                    <a:pt x="4" y="25"/>
                    <a:pt x="7" y="69"/>
                  </a:cubicBezTo>
                  <a:close/>
                </a:path>
              </a:pathLst>
            </a:custGeom>
            <a:solidFill>
              <a:srgbClr val="976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07"/>
            <p:cNvSpPr>
              <a:spLocks/>
            </p:cNvSpPr>
            <p:nvPr userDrawn="1"/>
          </p:nvSpPr>
          <p:spPr bwMode="auto">
            <a:xfrm>
              <a:off x="10235770" y="626396"/>
              <a:ext cx="387428" cy="159965"/>
            </a:xfrm>
            <a:custGeom>
              <a:avLst/>
              <a:gdLst>
                <a:gd name="T0" fmla="*/ 7 w 192"/>
                <a:gd name="T1" fmla="*/ 79 h 79"/>
                <a:gd name="T2" fmla="*/ 77 w 192"/>
                <a:gd name="T3" fmla="*/ 0 h 79"/>
                <a:gd name="T4" fmla="*/ 116 w 192"/>
                <a:gd name="T5" fmla="*/ 0 h 79"/>
                <a:gd name="T6" fmla="*/ 186 w 192"/>
                <a:gd name="T7" fmla="*/ 79 h 79"/>
                <a:gd name="T8" fmla="*/ 7 w 192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79">
                  <a:moveTo>
                    <a:pt x="7" y="79"/>
                  </a:moveTo>
                  <a:cubicBezTo>
                    <a:pt x="7" y="43"/>
                    <a:pt x="0" y="6"/>
                    <a:pt x="77" y="0"/>
                  </a:cubicBezTo>
                  <a:cubicBezTo>
                    <a:pt x="89" y="7"/>
                    <a:pt x="102" y="7"/>
                    <a:pt x="116" y="0"/>
                  </a:cubicBezTo>
                  <a:cubicBezTo>
                    <a:pt x="192" y="6"/>
                    <a:pt x="185" y="43"/>
                    <a:pt x="186" y="79"/>
                  </a:cubicBezTo>
                  <a:cubicBezTo>
                    <a:pt x="7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8"/>
            <p:cNvSpPr>
              <a:spLocks/>
            </p:cNvSpPr>
            <p:nvPr userDrawn="1"/>
          </p:nvSpPr>
          <p:spPr bwMode="auto">
            <a:xfrm>
              <a:off x="10302345" y="253763"/>
              <a:ext cx="282018" cy="206197"/>
            </a:xfrm>
            <a:custGeom>
              <a:avLst/>
              <a:gdLst>
                <a:gd name="T0" fmla="*/ 108 w 140"/>
                <a:gd name="T1" fmla="*/ 102 h 102"/>
                <a:gd name="T2" fmla="*/ 118 w 140"/>
                <a:gd name="T3" fmla="*/ 87 h 102"/>
                <a:gd name="T4" fmla="*/ 28 w 140"/>
                <a:gd name="T5" fmla="*/ 23 h 102"/>
                <a:gd name="T6" fmla="*/ 8 w 140"/>
                <a:gd name="T7" fmla="*/ 87 h 102"/>
                <a:gd name="T8" fmla="*/ 19 w 140"/>
                <a:gd name="T9" fmla="*/ 102 h 102"/>
                <a:gd name="T10" fmla="*/ 28 w 140"/>
                <a:gd name="T11" fmla="*/ 54 h 102"/>
                <a:gd name="T12" fmla="*/ 53 w 140"/>
                <a:gd name="T13" fmla="*/ 64 h 102"/>
                <a:gd name="T14" fmla="*/ 85 w 140"/>
                <a:gd name="T15" fmla="*/ 68 h 102"/>
                <a:gd name="T16" fmla="*/ 108 w 140"/>
                <a:gd name="T1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02">
                  <a:moveTo>
                    <a:pt x="108" y="102"/>
                  </a:moveTo>
                  <a:cubicBezTo>
                    <a:pt x="108" y="93"/>
                    <a:pt x="109" y="87"/>
                    <a:pt x="118" y="87"/>
                  </a:cubicBezTo>
                  <a:cubicBezTo>
                    <a:pt x="140" y="6"/>
                    <a:pt x="57" y="0"/>
                    <a:pt x="28" y="23"/>
                  </a:cubicBezTo>
                  <a:cubicBezTo>
                    <a:pt x="2" y="26"/>
                    <a:pt x="0" y="57"/>
                    <a:pt x="8" y="87"/>
                  </a:cubicBezTo>
                  <a:cubicBezTo>
                    <a:pt x="17" y="87"/>
                    <a:pt x="19" y="93"/>
                    <a:pt x="19" y="102"/>
                  </a:cubicBezTo>
                  <a:cubicBezTo>
                    <a:pt x="21" y="84"/>
                    <a:pt x="20" y="65"/>
                    <a:pt x="28" y="54"/>
                  </a:cubicBezTo>
                  <a:cubicBezTo>
                    <a:pt x="36" y="58"/>
                    <a:pt x="44" y="63"/>
                    <a:pt x="53" y="64"/>
                  </a:cubicBezTo>
                  <a:cubicBezTo>
                    <a:pt x="70" y="67"/>
                    <a:pt x="79" y="64"/>
                    <a:pt x="85" y="68"/>
                  </a:cubicBezTo>
                  <a:cubicBezTo>
                    <a:pt x="100" y="77"/>
                    <a:pt x="105" y="83"/>
                    <a:pt x="108" y="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09"/>
            <p:cNvSpPr>
              <a:spLocks/>
            </p:cNvSpPr>
            <p:nvPr userDrawn="1"/>
          </p:nvSpPr>
          <p:spPr bwMode="auto">
            <a:xfrm>
              <a:off x="10404981" y="643040"/>
              <a:ext cx="49006" cy="143321"/>
            </a:xfrm>
            <a:custGeom>
              <a:avLst/>
              <a:gdLst>
                <a:gd name="T0" fmla="*/ 0 w 53"/>
                <a:gd name="T1" fmla="*/ 28 h 155"/>
                <a:gd name="T2" fmla="*/ 16 w 53"/>
                <a:gd name="T3" fmla="*/ 61 h 155"/>
                <a:gd name="T4" fmla="*/ 9 w 53"/>
                <a:gd name="T5" fmla="*/ 155 h 155"/>
                <a:gd name="T6" fmla="*/ 46 w 53"/>
                <a:gd name="T7" fmla="*/ 155 h 155"/>
                <a:gd name="T8" fmla="*/ 37 w 53"/>
                <a:gd name="T9" fmla="*/ 61 h 155"/>
                <a:gd name="T10" fmla="*/ 53 w 53"/>
                <a:gd name="T11" fmla="*/ 28 h 155"/>
                <a:gd name="T12" fmla="*/ 26 w 53"/>
                <a:gd name="T13" fmla="*/ 0 h 155"/>
                <a:gd name="T14" fmla="*/ 0 w 53"/>
                <a:gd name="T15" fmla="*/ 28 h 155"/>
                <a:gd name="T16" fmla="*/ 0 w 53"/>
                <a:gd name="T17" fmla="*/ 2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55">
                  <a:moveTo>
                    <a:pt x="0" y="28"/>
                  </a:moveTo>
                  <a:lnTo>
                    <a:pt x="16" y="61"/>
                  </a:lnTo>
                  <a:lnTo>
                    <a:pt x="9" y="155"/>
                  </a:lnTo>
                  <a:lnTo>
                    <a:pt x="46" y="155"/>
                  </a:lnTo>
                  <a:lnTo>
                    <a:pt x="37" y="61"/>
                  </a:lnTo>
                  <a:lnTo>
                    <a:pt x="53" y="28"/>
                  </a:lnTo>
                  <a:lnTo>
                    <a:pt x="26" y="0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C44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0"/>
            <p:cNvSpPr>
              <a:spLocks/>
            </p:cNvSpPr>
            <p:nvPr userDrawn="1"/>
          </p:nvSpPr>
          <p:spPr bwMode="auto">
            <a:xfrm>
              <a:off x="10544603" y="422974"/>
              <a:ext cx="49931" cy="93390"/>
            </a:xfrm>
            <a:custGeom>
              <a:avLst/>
              <a:gdLst>
                <a:gd name="T0" fmla="*/ 8 w 25"/>
                <a:gd name="T1" fmla="*/ 0 h 46"/>
                <a:gd name="T2" fmla="*/ 5 w 25"/>
                <a:gd name="T3" fmla="*/ 0 h 46"/>
                <a:gd name="T4" fmla="*/ 0 w 25"/>
                <a:gd name="T5" fmla="*/ 44 h 46"/>
                <a:gd name="T6" fmla="*/ 2 w 25"/>
                <a:gd name="T7" fmla="*/ 45 h 46"/>
                <a:gd name="T8" fmla="*/ 23 w 25"/>
                <a:gd name="T9" fmla="*/ 25 h 46"/>
                <a:gd name="T10" fmla="*/ 8 w 25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6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12" y="46"/>
                    <a:pt x="22" y="37"/>
                    <a:pt x="23" y="25"/>
                  </a:cubicBezTo>
                  <a:cubicBezTo>
                    <a:pt x="25" y="12"/>
                    <a:pt x="18" y="2"/>
                    <a:pt x="8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1"/>
            <p:cNvSpPr>
              <a:spLocks/>
            </p:cNvSpPr>
            <p:nvPr userDrawn="1"/>
          </p:nvSpPr>
          <p:spPr bwMode="auto">
            <a:xfrm>
              <a:off x="10505768" y="403556"/>
              <a:ext cx="54554" cy="124828"/>
            </a:xfrm>
            <a:custGeom>
              <a:avLst/>
              <a:gdLst>
                <a:gd name="T0" fmla="*/ 20 w 27"/>
                <a:gd name="T1" fmla="*/ 1 h 62"/>
                <a:gd name="T2" fmla="*/ 15 w 27"/>
                <a:gd name="T3" fmla="*/ 1 h 62"/>
                <a:gd name="T4" fmla="*/ 7 w 27"/>
                <a:gd name="T5" fmla="*/ 7 h 62"/>
                <a:gd name="T6" fmla="*/ 1 w 27"/>
                <a:gd name="T7" fmla="*/ 53 h 62"/>
                <a:gd name="T8" fmla="*/ 7 w 27"/>
                <a:gd name="T9" fmla="*/ 61 h 62"/>
                <a:gd name="T10" fmla="*/ 12 w 27"/>
                <a:gd name="T11" fmla="*/ 62 h 62"/>
                <a:gd name="T12" fmla="*/ 21 w 27"/>
                <a:gd name="T13" fmla="*/ 56 h 62"/>
                <a:gd name="T14" fmla="*/ 27 w 27"/>
                <a:gd name="T15" fmla="*/ 10 h 62"/>
                <a:gd name="T16" fmla="*/ 20 w 27"/>
                <a:gd name="T17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62">
                  <a:moveTo>
                    <a:pt x="20" y="1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1" y="0"/>
                    <a:pt x="7" y="3"/>
                    <a:pt x="7" y="7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7"/>
                    <a:pt x="3" y="61"/>
                    <a:pt x="7" y="61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6" y="62"/>
                    <a:pt x="20" y="60"/>
                    <a:pt x="21" y="56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6"/>
                    <a:pt x="24" y="2"/>
                    <a:pt x="20" y="1"/>
                  </a:cubicBezTo>
                  <a:close/>
                </a:path>
              </a:pathLst>
            </a:custGeom>
            <a:solidFill>
              <a:srgbClr val="49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2"/>
            <p:cNvSpPr>
              <a:spLocks/>
            </p:cNvSpPr>
            <p:nvPr userDrawn="1"/>
          </p:nvSpPr>
          <p:spPr bwMode="auto">
            <a:xfrm>
              <a:off x="10271831" y="212153"/>
              <a:ext cx="312531" cy="247806"/>
            </a:xfrm>
            <a:custGeom>
              <a:avLst/>
              <a:gdLst>
                <a:gd name="T0" fmla="*/ 152 w 155"/>
                <a:gd name="T1" fmla="*/ 94 h 123"/>
                <a:gd name="T2" fmla="*/ 152 w 155"/>
                <a:gd name="T3" fmla="*/ 94 h 123"/>
                <a:gd name="T4" fmla="*/ 3 w 155"/>
                <a:gd name="T5" fmla="*/ 94 h 123"/>
                <a:gd name="T6" fmla="*/ 3 w 155"/>
                <a:gd name="T7" fmla="*/ 94 h 123"/>
                <a:gd name="T8" fmla="*/ 1 w 155"/>
                <a:gd name="T9" fmla="*/ 96 h 123"/>
                <a:gd name="T10" fmla="*/ 4 w 155"/>
                <a:gd name="T11" fmla="*/ 121 h 123"/>
                <a:gd name="T12" fmla="*/ 7 w 155"/>
                <a:gd name="T13" fmla="*/ 123 h 123"/>
                <a:gd name="T14" fmla="*/ 11 w 155"/>
                <a:gd name="T15" fmla="*/ 122 h 123"/>
                <a:gd name="T16" fmla="*/ 13 w 155"/>
                <a:gd name="T17" fmla="*/ 119 h 123"/>
                <a:gd name="T18" fmla="*/ 10 w 155"/>
                <a:gd name="T19" fmla="*/ 95 h 123"/>
                <a:gd name="T20" fmla="*/ 8 w 155"/>
                <a:gd name="T21" fmla="*/ 93 h 123"/>
                <a:gd name="T22" fmla="*/ 147 w 155"/>
                <a:gd name="T23" fmla="*/ 93 h 123"/>
                <a:gd name="T24" fmla="*/ 145 w 155"/>
                <a:gd name="T25" fmla="*/ 95 h 123"/>
                <a:gd name="T26" fmla="*/ 142 w 155"/>
                <a:gd name="T27" fmla="*/ 119 h 123"/>
                <a:gd name="T28" fmla="*/ 144 w 155"/>
                <a:gd name="T29" fmla="*/ 122 h 123"/>
                <a:gd name="T30" fmla="*/ 149 w 155"/>
                <a:gd name="T31" fmla="*/ 123 h 123"/>
                <a:gd name="T32" fmla="*/ 151 w 155"/>
                <a:gd name="T33" fmla="*/ 121 h 123"/>
                <a:gd name="T34" fmla="*/ 154 w 155"/>
                <a:gd name="T35" fmla="*/ 96 h 123"/>
                <a:gd name="T36" fmla="*/ 152 w 155"/>
                <a:gd name="T37" fmla="*/ 9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123">
                  <a:moveTo>
                    <a:pt x="152" y="94"/>
                  </a:moveTo>
                  <a:cubicBezTo>
                    <a:pt x="152" y="94"/>
                    <a:pt x="152" y="94"/>
                    <a:pt x="152" y="94"/>
                  </a:cubicBezTo>
                  <a:cubicBezTo>
                    <a:pt x="150" y="1"/>
                    <a:pt x="3" y="0"/>
                    <a:pt x="3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5"/>
                    <a:pt x="1" y="96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4" y="122"/>
                    <a:pt x="5" y="123"/>
                    <a:pt x="7" y="123"/>
                  </a:cubicBezTo>
                  <a:cubicBezTo>
                    <a:pt x="11" y="122"/>
                    <a:pt x="11" y="122"/>
                    <a:pt x="11" y="122"/>
                  </a:cubicBezTo>
                  <a:cubicBezTo>
                    <a:pt x="12" y="122"/>
                    <a:pt x="13" y="121"/>
                    <a:pt x="13" y="119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4"/>
                    <a:pt x="9" y="93"/>
                    <a:pt x="8" y="93"/>
                  </a:cubicBezTo>
                  <a:cubicBezTo>
                    <a:pt x="8" y="5"/>
                    <a:pt x="147" y="6"/>
                    <a:pt x="147" y="93"/>
                  </a:cubicBezTo>
                  <a:cubicBezTo>
                    <a:pt x="146" y="93"/>
                    <a:pt x="145" y="94"/>
                    <a:pt x="145" y="95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2" y="121"/>
                    <a:pt x="143" y="122"/>
                    <a:pt x="144" y="122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1" y="122"/>
                    <a:pt x="151" y="121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5" y="95"/>
                    <a:pt x="154" y="94"/>
                    <a:pt x="152" y="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3"/>
            <p:cNvSpPr>
              <a:spLocks/>
            </p:cNvSpPr>
            <p:nvPr userDrawn="1"/>
          </p:nvSpPr>
          <p:spPr bwMode="auto">
            <a:xfrm>
              <a:off x="10264434" y="422974"/>
              <a:ext cx="49931" cy="93390"/>
            </a:xfrm>
            <a:custGeom>
              <a:avLst/>
              <a:gdLst>
                <a:gd name="T0" fmla="*/ 17 w 25"/>
                <a:gd name="T1" fmla="*/ 0 h 46"/>
                <a:gd name="T2" fmla="*/ 20 w 25"/>
                <a:gd name="T3" fmla="*/ 0 h 46"/>
                <a:gd name="T4" fmla="*/ 25 w 25"/>
                <a:gd name="T5" fmla="*/ 44 h 46"/>
                <a:gd name="T6" fmla="*/ 23 w 25"/>
                <a:gd name="T7" fmla="*/ 45 h 46"/>
                <a:gd name="T8" fmla="*/ 2 w 25"/>
                <a:gd name="T9" fmla="*/ 25 h 46"/>
                <a:gd name="T10" fmla="*/ 17 w 25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6">
                  <a:moveTo>
                    <a:pt x="17" y="0"/>
                  </a:moveTo>
                  <a:cubicBezTo>
                    <a:pt x="18" y="0"/>
                    <a:pt x="19" y="0"/>
                    <a:pt x="20" y="0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5"/>
                    <a:pt x="24" y="45"/>
                    <a:pt x="23" y="45"/>
                  </a:cubicBezTo>
                  <a:cubicBezTo>
                    <a:pt x="13" y="46"/>
                    <a:pt x="3" y="37"/>
                    <a:pt x="2" y="25"/>
                  </a:cubicBezTo>
                  <a:cubicBezTo>
                    <a:pt x="0" y="12"/>
                    <a:pt x="7" y="2"/>
                    <a:pt x="17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4"/>
            <p:cNvSpPr>
              <a:spLocks/>
            </p:cNvSpPr>
            <p:nvPr userDrawn="1"/>
          </p:nvSpPr>
          <p:spPr bwMode="auto">
            <a:xfrm>
              <a:off x="10298646" y="403556"/>
              <a:ext cx="54554" cy="124828"/>
            </a:xfrm>
            <a:custGeom>
              <a:avLst/>
              <a:gdLst>
                <a:gd name="T0" fmla="*/ 7 w 27"/>
                <a:gd name="T1" fmla="*/ 1 h 62"/>
                <a:gd name="T2" fmla="*/ 12 w 27"/>
                <a:gd name="T3" fmla="*/ 1 h 62"/>
                <a:gd name="T4" fmla="*/ 20 w 27"/>
                <a:gd name="T5" fmla="*/ 7 h 62"/>
                <a:gd name="T6" fmla="*/ 26 w 27"/>
                <a:gd name="T7" fmla="*/ 53 h 62"/>
                <a:gd name="T8" fmla="*/ 20 w 27"/>
                <a:gd name="T9" fmla="*/ 61 h 62"/>
                <a:gd name="T10" fmla="*/ 15 w 27"/>
                <a:gd name="T11" fmla="*/ 62 h 62"/>
                <a:gd name="T12" fmla="*/ 6 w 27"/>
                <a:gd name="T13" fmla="*/ 56 h 62"/>
                <a:gd name="T14" fmla="*/ 0 w 27"/>
                <a:gd name="T15" fmla="*/ 10 h 62"/>
                <a:gd name="T16" fmla="*/ 7 w 27"/>
                <a:gd name="T17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62">
                  <a:moveTo>
                    <a:pt x="7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6" y="0"/>
                    <a:pt x="20" y="3"/>
                    <a:pt x="20" y="7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7" y="57"/>
                    <a:pt x="24" y="61"/>
                    <a:pt x="20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1" y="62"/>
                    <a:pt x="7" y="60"/>
                    <a:pt x="6" y="5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3" y="2"/>
                    <a:pt x="7" y="1"/>
                  </a:cubicBezTo>
                  <a:close/>
                </a:path>
              </a:pathLst>
            </a:custGeom>
            <a:solidFill>
              <a:srgbClr val="49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5"/>
            <p:cNvSpPr>
              <a:spLocks/>
            </p:cNvSpPr>
            <p:nvPr userDrawn="1"/>
          </p:nvSpPr>
          <p:spPr bwMode="auto">
            <a:xfrm>
              <a:off x="10266283" y="484000"/>
              <a:ext cx="162738" cy="80445"/>
            </a:xfrm>
            <a:custGeom>
              <a:avLst/>
              <a:gdLst>
                <a:gd name="T0" fmla="*/ 2 w 81"/>
                <a:gd name="T1" fmla="*/ 0 h 40"/>
                <a:gd name="T2" fmla="*/ 57 w 81"/>
                <a:gd name="T3" fmla="*/ 36 h 40"/>
                <a:gd name="T4" fmla="*/ 69 w 81"/>
                <a:gd name="T5" fmla="*/ 40 h 40"/>
                <a:gd name="T6" fmla="*/ 81 w 81"/>
                <a:gd name="T7" fmla="*/ 35 h 40"/>
                <a:gd name="T8" fmla="*/ 69 w 81"/>
                <a:gd name="T9" fmla="*/ 29 h 40"/>
                <a:gd name="T10" fmla="*/ 57 w 81"/>
                <a:gd name="T11" fmla="*/ 34 h 40"/>
                <a:gd name="T12" fmla="*/ 12 w 81"/>
                <a:gd name="T13" fmla="*/ 24 h 40"/>
                <a:gd name="T14" fmla="*/ 5 w 81"/>
                <a:gd name="T15" fmla="*/ 5 h 40"/>
                <a:gd name="T16" fmla="*/ 2 w 8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0">
                  <a:moveTo>
                    <a:pt x="2" y="0"/>
                  </a:moveTo>
                  <a:cubicBezTo>
                    <a:pt x="0" y="34"/>
                    <a:pt x="31" y="37"/>
                    <a:pt x="57" y="36"/>
                  </a:cubicBezTo>
                  <a:cubicBezTo>
                    <a:pt x="59" y="39"/>
                    <a:pt x="64" y="40"/>
                    <a:pt x="69" y="40"/>
                  </a:cubicBezTo>
                  <a:cubicBezTo>
                    <a:pt x="76" y="40"/>
                    <a:pt x="81" y="38"/>
                    <a:pt x="81" y="35"/>
                  </a:cubicBezTo>
                  <a:cubicBezTo>
                    <a:pt x="81" y="31"/>
                    <a:pt x="76" y="29"/>
                    <a:pt x="69" y="29"/>
                  </a:cubicBezTo>
                  <a:cubicBezTo>
                    <a:pt x="63" y="29"/>
                    <a:pt x="58" y="31"/>
                    <a:pt x="57" y="34"/>
                  </a:cubicBezTo>
                  <a:cubicBezTo>
                    <a:pt x="41" y="34"/>
                    <a:pt x="21" y="33"/>
                    <a:pt x="12" y="24"/>
                  </a:cubicBezTo>
                  <a:cubicBezTo>
                    <a:pt x="7" y="19"/>
                    <a:pt x="5" y="12"/>
                    <a:pt x="5" y="5"/>
                  </a:cubicBezTo>
                  <a:cubicBezTo>
                    <a:pt x="4" y="4"/>
                    <a:pt x="3" y="2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椭圆 38"/>
          <p:cNvSpPr/>
          <p:nvPr userDrawn="1"/>
        </p:nvSpPr>
        <p:spPr>
          <a:xfrm>
            <a:off x="11013958" y="706106"/>
            <a:ext cx="167991" cy="167991"/>
          </a:xfrm>
          <a:prstGeom prst="ellipse">
            <a:avLst/>
          </a:prstGeom>
          <a:solidFill>
            <a:srgbClr val="2A6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 userDrawn="1"/>
        </p:nvGrpSpPr>
        <p:grpSpPr>
          <a:xfrm>
            <a:off x="11403547" y="193153"/>
            <a:ext cx="428697" cy="453914"/>
            <a:chOff x="6122988" y="1643062"/>
            <a:chExt cx="369888" cy="371476"/>
          </a:xfrm>
          <a:solidFill>
            <a:srgbClr val="3A98BC"/>
          </a:solidFill>
        </p:grpSpPr>
        <p:sp>
          <p:nvSpPr>
            <p:cNvPr id="42" name="Freeform 64"/>
            <p:cNvSpPr>
              <a:spLocks/>
            </p:cNvSpPr>
            <p:nvPr/>
          </p:nvSpPr>
          <p:spPr bwMode="auto">
            <a:xfrm>
              <a:off x="6122988" y="1643062"/>
              <a:ext cx="369888" cy="371476"/>
            </a:xfrm>
            <a:custGeom>
              <a:avLst/>
              <a:gdLst>
                <a:gd name="T0" fmla="*/ 60 w 1018"/>
                <a:gd name="T1" fmla="*/ 2 h 1023"/>
                <a:gd name="T2" fmla="*/ 0 w 1018"/>
                <a:gd name="T3" fmla="*/ 60 h 1023"/>
                <a:gd name="T4" fmla="*/ 0 w 1018"/>
                <a:gd name="T5" fmla="*/ 137 h 1023"/>
                <a:gd name="T6" fmla="*/ 60 w 1018"/>
                <a:gd name="T7" fmla="*/ 198 h 1023"/>
                <a:gd name="T8" fmla="*/ 820 w 1018"/>
                <a:gd name="T9" fmla="*/ 963 h 1023"/>
                <a:gd name="T10" fmla="*/ 882 w 1018"/>
                <a:gd name="T11" fmla="*/ 1023 h 1023"/>
                <a:gd name="T12" fmla="*/ 958 w 1018"/>
                <a:gd name="T13" fmla="*/ 1023 h 1023"/>
                <a:gd name="T14" fmla="*/ 1016 w 1018"/>
                <a:gd name="T15" fmla="*/ 963 h 1023"/>
                <a:gd name="T16" fmla="*/ 60 w 1018"/>
                <a:gd name="T17" fmla="*/ 2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8" h="1023">
                  <a:moveTo>
                    <a:pt x="60" y="2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70"/>
                    <a:pt x="27" y="196"/>
                    <a:pt x="60" y="198"/>
                  </a:cubicBezTo>
                  <a:cubicBezTo>
                    <a:pt x="466" y="228"/>
                    <a:pt x="791" y="555"/>
                    <a:pt x="820" y="963"/>
                  </a:cubicBezTo>
                  <a:cubicBezTo>
                    <a:pt x="822" y="996"/>
                    <a:pt x="849" y="1023"/>
                    <a:pt x="882" y="1023"/>
                  </a:cubicBezTo>
                  <a:cubicBezTo>
                    <a:pt x="958" y="1023"/>
                    <a:pt x="958" y="1023"/>
                    <a:pt x="958" y="1023"/>
                  </a:cubicBezTo>
                  <a:cubicBezTo>
                    <a:pt x="991" y="1023"/>
                    <a:pt x="1018" y="996"/>
                    <a:pt x="1016" y="963"/>
                  </a:cubicBezTo>
                  <a:cubicBezTo>
                    <a:pt x="986" y="447"/>
                    <a:pt x="574" y="32"/>
                    <a:pt x="6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Oval 65"/>
            <p:cNvSpPr>
              <a:spLocks noChangeArrowheads="1"/>
            </p:cNvSpPr>
            <p:nvPr/>
          </p:nvSpPr>
          <p:spPr bwMode="auto">
            <a:xfrm>
              <a:off x="6122988" y="1916113"/>
              <a:ext cx="98425" cy="984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66"/>
            <p:cNvSpPr>
              <a:spLocks/>
            </p:cNvSpPr>
            <p:nvPr/>
          </p:nvSpPr>
          <p:spPr bwMode="auto">
            <a:xfrm>
              <a:off x="6122988" y="1770063"/>
              <a:ext cx="244475" cy="244475"/>
            </a:xfrm>
            <a:custGeom>
              <a:avLst/>
              <a:gdLst>
                <a:gd name="T0" fmla="*/ 60 w 672"/>
                <a:gd name="T1" fmla="*/ 3 h 675"/>
                <a:gd name="T2" fmla="*/ 0 w 672"/>
                <a:gd name="T3" fmla="*/ 61 h 675"/>
                <a:gd name="T4" fmla="*/ 0 w 672"/>
                <a:gd name="T5" fmla="*/ 137 h 675"/>
                <a:gd name="T6" fmla="*/ 60 w 672"/>
                <a:gd name="T7" fmla="*/ 200 h 675"/>
                <a:gd name="T8" fmla="*/ 336 w 672"/>
                <a:gd name="T9" fmla="*/ 337 h 675"/>
                <a:gd name="T10" fmla="*/ 472 w 672"/>
                <a:gd name="T11" fmla="*/ 616 h 675"/>
                <a:gd name="T12" fmla="*/ 536 w 672"/>
                <a:gd name="T13" fmla="*/ 675 h 675"/>
                <a:gd name="T14" fmla="*/ 612 w 672"/>
                <a:gd name="T15" fmla="*/ 675 h 675"/>
                <a:gd name="T16" fmla="*/ 669 w 672"/>
                <a:gd name="T17" fmla="*/ 616 h 675"/>
                <a:gd name="T18" fmla="*/ 60 w 672"/>
                <a:gd name="T19" fmla="*/ 3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2" h="675">
                  <a:moveTo>
                    <a:pt x="60" y="3"/>
                  </a:moveTo>
                  <a:cubicBezTo>
                    <a:pt x="27" y="0"/>
                    <a:pt x="0" y="28"/>
                    <a:pt x="0" y="6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70"/>
                    <a:pt x="27" y="196"/>
                    <a:pt x="60" y="200"/>
                  </a:cubicBezTo>
                  <a:cubicBezTo>
                    <a:pt x="164" y="213"/>
                    <a:pt x="261" y="261"/>
                    <a:pt x="336" y="337"/>
                  </a:cubicBezTo>
                  <a:cubicBezTo>
                    <a:pt x="412" y="413"/>
                    <a:pt x="459" y="510"/>
                    <a:pt x="472" y="616"/>
                  </a:cubicBezTo>
                  <a:cubicBezTo>
                    <a:pt x="476" y="649"/>
                    <a:pt x="503" y="675"/>
                    <a:pt x="536" y="675"/>
                  </a:cubicBezTo>
                  <a:cubicBezTo>
                    <a:pt x="612" y="675"/>
                    <a:pt x="612" y="675"/>
                    <a:pt x="612" y="675"/>
                  </a:cubicBezTo>
                  <a:cubicBezTo>
                    <a:pt x="645" y="675"/>
                    <a:pt x="672" y="649"/>
                    <a:pt x="669" y="616"/>
                  </a:cubicBezTo>
                  <a:cubicBezTo>
                    <a:pt x="641" y="291"/>
                    <a:pt x="383" y="32"/>
                    <a:pt x="6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153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96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536575" algn="l" defTabSz="91424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1"/>
            <a:ext cx="10514231" cy="1325870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3"/>
            <a:ext cx="2742843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502"/>
            <a:fld id="{B931E4A8-7B0C-448E-BACA-1328E8A34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88502"/>
              <a:t>2020/3/13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50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3"/>
            <a:ext cx="2742843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502"/>
            <a:fld id="{223284BE-0ACE-440A-9803-A5FF9BF72E4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8850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7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16376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94" indent="-204094" algn="l" defTabSz="816376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82" indent="-204094" algn="l" defTabSz="816376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70" indent="-204094" algn="l" defTabSz="816376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indent="-204094" algn="l" defTabSz="816376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47" indent="-204094" algn="l" defTabSz="816376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35" indent="-204094" algn="l" defTabSz="816376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3" indent="-204094" algn="l" defTabSz="816376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1" indent="-204094" algn="l" defTabSz="816376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599" indent="-204094" algn="l" defTabSz="816376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163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76" algn="l" defTabSz="8163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4" algn="l" defTabSz="8163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5" algn="l" defTabSz="81637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5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583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69" indent="-342969" algn="l" defTabSz="914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099" indent="-285807" algn="l" defTabSz="9145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" Target="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jp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5C7D9A-FD6C-410F-AED4-5A2774C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598573"/>
            <a:ext cx="5758113" cy="5758418"/>
          </a:xfrm>
          <a:prstGeom prst="rect">
            <a:avLst/>
          </a:prstGeom>
          <a:solidFill>
            <a:srgbClr val="E5450F"/>
          </a:solid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19F3AA45-06B0-4652-BCE8-5E0076A15ED9}"/>
              </a:ext>
            </a:extLst>
          </p:cNvPr>
          <p:cNvSpPr txBox="1"/>
          <p:nvPr/>
        </p:nvSpPr>
        <p:spPr>
          <a:xfrm>
            <a:off x="5698659" y="2908337"/>
            <a:ext cx="5866754" cy="903603"/>
          </a:xfrm>
          <a:prstGeom prst="rect">
            <a:avLst/>
          </a:prstGeom>
          <a:noFill/>
        </p:spPr>
        <p:txBody>
          <a:bodyPr wrap="square" lIns="91396" tIns="45699" rIns="91396" bIns="4569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视觉营销基础</a:t>
            </a:r>
            <a:r>
              <a:rPr lang="en-US" altLang="zh-CN" sz="4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.</a:t>
            </a:r>
            <a:endParaRPr lang="id-ID" altLang="zh-CN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lear Sans Light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4E58954-E77E-4840-B190-515D356F6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71" y="3990812"/>
            <a:ext cx="5710129" cy="43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9" tIns="60949" rIns="121899" bIns="60949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fontAlgn="base"/>
            <a:r>
              <a:rPr lang="zh-CN" altLang="en-US" sz="2000" dirty="0">
                <a:solidFill>
                  <a:schemeClr val="accent1"/>
                </a:solidFill>
                <a:latin typeface="Verdana" pitchFamily="34" charset="0"/>
              </a:rPr>
              <a:t>视觉营销从入门到精通（微课版）</a:t>
            </a:r>
            <a:endParaRPr lang="en-US" altLang="zh-CN" sz="2000" dirty="0">
              <a:solidFill>
                <a:schemeClr val="accent1"/>
              </a:solidFill>
              <a:latin typeface="Verdana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17997EC-20B3-482C-9A6E-9B5319EB6219}"/>
              </a:ext>
            </a:extLst>
          </p:cNvPr>
          <p:cNvSpPr/>
          <p:nvPr/>
        </p:nvSpPr>
        <p:spPr>
          <a:xfrm>
            <a:off x="1881" y="1060"/>
            <a:ext cx="191260" cy="5684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A3A4F36-5E4E-4517-9AFD-9F7915653BEF}"/>
              </a:ext>
            </a:extLst>
          </p:cNvPr>
          <p:cNvSpPr/>
          <p:nvPr/>
        </p:nvSpPr>
        <p:spPr>
          <a:xfrm>
            <a:off x="11997274" y="3189861"/>
            <a:ext cx="178586" cy="3656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24E58954-E77E-4840-B190-515D356F6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995" y="2410378"/>
            <a:ext cx="1705242" cy="55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9" tIns="60949" rIns="121899" bIns="60949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fontAlgn="base"/>
            <a:r>
              <a:rPr lang="zh-CN" altLang="en-US" sz="2800" dirty="0">
                <a:solidFill>
                  <a:srgbClr val="3A98BC"/>
                </a:solidFill>
                <a:latin typeface="Verdana" pitchFamily="34" charset="0"/>
              </a:rPr>
              <a:t>项目一</a:t>
            </a:r>
            <a:endParaRPr lang="en-US" altLang="zh-CN" sz="2800" dirty="0">
              <a:solidFill>
                <a:srgbClr val="3A98BC"/>
              </a:solidFill>
              <a:latin typeface="Verdana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03270" y="4659496"/>
            <a:ext cx="4635189" cy="520484"/>
            <a:chOff x="5903270" y="4659496"/>
            <a:chExt cx="4635189" cy="520484"/>
          </a:xfrm>
        </p:grpSpPr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5BFEA857-588B-43DA-A19C-D12447C6DB12}"/>
                </a:ext>
              </a:extLst>
            </p:cNvPr>
            <p:cNvSpPr txBox="1"/>
            <p:nvPr/>
          </p:nvSpPr>
          <p:spPr>
            <a:xfrm>
              <a:off x="5903270" y="4659496"/>
              <a:ext cx="4635189" cy="520484"/>
            </a:xfrm>
            <a:prstGeom prst="rect">
              <a:avLst/>
            </a:prstGeom>
            <a:solidFill>
              <a:srgbClr val="3A98BC"/>
            </a:solidFill>
            <a:ln>
              <a:solidFill>
                <a:schemeClr val="accent1"/>
              </a:solidFill>
            </a:ln>
          </p:spPr>
          <p:txBody>
            <a:bodyPr wrap="square" lIns="91396" tIns="45699" rIns="91396" bIns="4569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endParaRPr lang="id-ID" altLang="zh-CN" sz="1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208" y="4749202"/>
              <a:ext cx="1638608" cy="34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5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84892" y="449806"/>
            <a:ext cx="7472360" cy="373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</a:rPr>
              <a:t>色彩三要素</a:t>
            </a:r>
            <a:r>
              <a:rPr lang="en-US" sz="2000" b="1" dirty="0">
                <a:solidFill>
                  <a:prstClr val="black"/>
                </a:solidFill>
              </a:rPr>
              <a:t> </a:t>
            </a:r>
            <a:endParaRPr lang="en-US" sz="2000" dirty="0">
              <a:solidFill>
                <a:prstClr val="black"/>
              </a:solidFill>
            </a:endParaRPr>
          </a:p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</a:t>
            </a:r>
            <a:r>
              <a:rPr lang="zh-CN" altLang="en-US" sz="2000" dirty="0">
                <a:solidFill>
                  <a:prstClr val="black"/>
                </a:solidFill>
              </a:rPr>
              <a:t>  </a:t>
            </a:r>
            <a:r>
              <a:rPr lang="en-US" sz="2000" dirty="0" err="1">
                <a:solidFill>
                  <a:prstClr val="black"/>
                </a:solidFill>
              </a:rPr>
              <a:t>色彩三要素,</a:t>
            </a:r>
            <a:r>
              <a:rPr lang="en-US" sz="2000" b="1" dirty="0" err="1">
                <a:solidFill>
                  <a:prstClr val="black"/>
                </a:solidFill>
              </a:rPr>
              <a:t>色彩可用色相</a:t>
            </a:r>
            <a:r>
              <a:rPr lang="en-US" sz="2000" b="1" dirty="0">
                <a:solidFill>
                  <a:prstClr val="black"/>
                </a:solidFill>
              </a:rPr>
              <a:t>(色调)、纯度(饱和度)和明度来描述</a:t>
            </a:r>
            <a:r>
              <a:rPr lang="en-US" sz="2000" dirty="0">
                <a:solidFill>
                  <a:prstClr val="black"/>
                </a:solidFill>
              </a:rPr>
              <a:t>。人眼看到的任一彩色光都是这三个特性的综合效果,这三个特性即是色彩的三要素,其中色调与光波的波长有直接关系,亮度和饱和度与光波的幅度有关。 </a:t>
            </a:r>
          </a:p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1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）</a:t>
            </a:r>
            <a:r>
              <a:rPr lang="en-US" sz="2000" b="1" dirty="0">
                <a:solidFill>
                  <a:prstClr val="black"/>
                </a:solidFill>
              </a:rPr>
              <a:t>色相</a:t>
            </a:r>
            <a:r>
              <a:rPr lang="en-US" sz="2000" dirty="0">
                <a:solidFill>
                  <a:prstClr val="black"/>
                </a:solidFill>
              </a:rPr>
              <a:t>：色相即色彩的相貌,是一种色彩区别于另一种色彩的表象特征和主要依据,如可见光谱中的红、橙、黄、绿、青、蓝、紫等。</a:t>
            </a:r>
          </a:p>
        </p:txBody>
      </p:sp>
      <p:pic>
        <p:nvPicPr>
          <p:cNvPr id="2" name="图片 -2147482599" descr="3色相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66" y="4811070"/>
            <a:ext cx="5716323" cy="1124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7"/>
          <p:cNvSpPr txBox="1"/>
          <p:nvPr/>
        </p:nvSpPr>
        <p:spPr>
          <a:xfrm>
            <a:off x="4561944" y="5927919"/>
            <a:ext cx="1878612" cy="481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色相条</a:t>
            </a:r>
            <a:endParaRPr lang="en-US" altLang="zh-CN" sz="20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05255" y="5862738"/>
            <a:ext cx="1265160" cy="481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色相环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EB5564B-7EC3-4487-936F-748392AC4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28" y="375783"/>
            <a:ext cx="5499147" cy="53014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35" y="1733952"/>
            <a:ext cx="5638066" cy="498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68" y="1733952"/>
            <a:ext cx="5663463" cy="498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02640" y="4292007"/>
            <a:ext cx="2666653" cy="555754"/>
          </a:xfrm>
          <a:prstGeom prst="rect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38588" y="4292007"/>
            <a:ext cx="2666653" cy="571632"/>
          </a:xfrm>
          <a:prstGeom prst="rect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4095218" y="4347582"/>
            <a:ext cx="2721679" cy="428724"/>
          </a:xfrm>
          <a:prstGeom prst="rightArrow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4" name="Rectangle 2"/>
          <p:cNvSpPr>
            <a:spLocks noGrp="1"/>
          </p:cNvSpPr>
          <p:nvPr>
            <p:ph type="title"/>
          </p:nvPr>
        </p:nvSpPr>
        <p:spPr>
          <a:xfrm>
            <a:off x="857139" y="571632"/>
            <a:ext cx="10971372" cy="1143265"/>
          </a:xfrm>
        </p:spPr>
        <p:txBody>
          <a:bodyPr/>
          <a:lstStyle/>
          <a:p>
            <a:pPr>
              <a:defRPr/>
            </a:pP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色彩基本概念</a:t>
            </a:r>
            <a:r>
              <a:rPr kumimoji="1"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——</a:t>
            </a: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色相</a:t>
            </a:r>
          </a:p>
        </p:txBody>
      </p:sp>
      <p:sp>
        <p:nvSpPr>
          <p:cNvPr id="15" name="椭圆 14"/>
          <p:cNvSpPr/>
          <p:nvPr/>
        </p:nvSpPr>
        <p:spPr>
          <a:xfrm>
            <a:off x="476189" y="2072168"/>
            <a:ext cx="1714277" cy="1286173"/>
          </a:xfrm>
          <a:prstGeom prst="ellipse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571396" y="2072168"/>
            <a:ext cx="1714277" cy="1286173"/>
          </a:xfrm>
          <a:prstGeom prst="ellipse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5153" y="1448136"/>
            <a:ext cx="6173629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sym typeface="+mn-ea"/>
              </a:rPr>
              <a:t>2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）</a:t>
            </a:r>
            <a:r>
              <a:rPr lang="en-US" sz="2000" b="1" dirty="0">
                <a:solidFill>
                  <a:prstClr val="black"/>
                </a:solidFill>
              </a:rPr>
              <a:t>明度</a:t>
            </a:r>
            <a:r>
              <a:rPr lang="en-US" sz="2000" dirty="0">
                <a:solidFill>
                  <a:prstClr val="black"/>
                </a:solidFill>
              </a:rPr>
              <a:t>：明度即色彩的明暗程度,也称深浅度,是表现色彩层次感的基础。</a:t>
            </a:r>
          </a:p>
        </p:txBody>
      </p:sp>
      <p:pic>
        <p:nvPicPr>
          <p:cNvPr id="2" name="图片 -2147482597" descr="5明度条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830" y="2072803"/>
            <a:ext cx="4889362" cy="6256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2" y="1643444"/>
            <a:ext cx="4893096" cy="493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52" y="1643444"/>
            <a:ext cx="5621135" cy="493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857139" y="571632"/>
            <a:ext cx="10971372" cy="1143265"/>
          </a:xfrm>
        </p:spPr>
        <p:txBody>
          <a:bodyPr/>
          <a:lstStyle/>
          <a:p>
            <a:pPr>
              <a:defRPr/>
            </a:pP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色彩基本概念</a:t>
            </a:r>
            <a:r>
              <a:rPr kumimoji="1"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——</a:t>
            </a: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明度</a:t>
            </a:r>
          </a:p>
        </p:txBody>
      </p:sp>
      <p:sp>
        <p:nvSpPr>
          <p:cNvPr id="8" name="矩形 7"/>
          <p:cNvSpPr/>
          <p:nvPr/>
        </p:nvSpPr>
        <p:spPr>
          <a:xfrm>
            <a:off x="6857107" y="5573415"/>
            <a:ext cx="2666653" cy="6430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7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2797441" y="1594928"/>
            <a:ext cx="6280298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5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3）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纯度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：纯度即彩度或鲜浊度,也称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饱和度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。具体来说,是表明一种色彩中是否含有灰的成分。</a:t>
            </a:r>
          </a:p>
        </p:txBody>
      </p:sp>
      <p:pic>
        <p:nvPicPr>
          <p:cNvPr id="3" name="图片 -2147482595" descr="6纯度对比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995" y="3429794"/>
            <a:ext cx="3282440" cy="126013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34257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52651" y="1843990"/>
            <a:ext cx="1637262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sz="2000" dirty="0">
                <a:solidFill>
                  <a:prstClr val="black"/>
                </a:solidFill>
              </a:rPr>
              <a:t>纯度色标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535787" y="5394201"/>
            <a:ext cx="1470990" cy="507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sz="2000" dirty="0">
                <a:solidFill>
                  <a:prstClr val="black"/>
                </a:solidFill>
              </a:rPr>
              <a:t>纯度表</a:t>
            </a:r>
          </a:p>
        </p:txBody>
      </p:sp>
      <p:pic>
        <p:nvPicPr>
          <p:cNvPr id="2" name="图片 -2147482593" descr="7纯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399" y="1110872"/>
            <a:ext cx="5253936" cy="73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592" descr="8纯度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769" y="2814655"/>
            <a:ext cx="3977926" cy="25196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/>
          <a:stretch>
            <a:fillRect/>
          </a:stretch>
        </p:blipFill>
        <p:spPr bwMode="auto">
          <a:xfrm>
            <a:off x="571425" y="2286530"/>
            <a:ext cx="5511083" cy="326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682" y="2286529"/>
            <a:ext cx="5549178" cy="457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857139" y="571632"/>
            <a:ext cx="10971372" cy="11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/>
          <a:p>
            <a:pPr>
              <a:defRPr/>
            </a:pPr>
            <a:r>
              <a:rPr kumimoji="1" lang="zh-CN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色彩基本概念</a:t>
            </a:r>
            <a:r>
              <a:rPr kumimoji="1" lang="en-US" altLang="zh-CN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——</a:t>
            </a:r>
            <a:r>
              <a:rPr kumimoji="1" lang="zh-CN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纯度</a:t>
            </a:r>
            <a:r>
              <a:rPr kumimoji="1" lang="en-US" altLang="zh-CN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(</a:t>
            </a:r>
            <a:r>
              <a:rPr kumimoji="1" lang="zh-CN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饱和度</a:t>
            </a:r>
            <a:r>
              <a:rPr kumimoji="1" lang="en-US" altLang="zh-CN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)</a:t>
            </a:r>
            <a:endParaRPr kumimoji="1"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42821" y="5716323"/>
            <a:ext cx="2666653" cy="6430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4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5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/>
          <p:cNvSpPr>
            <a:spLocks noGrp="1"/>
          </p:cNvSpPr>
          <p:nvPr>
            <p:ph type="title"/>
          </p:nvPr>
        </p:nvSpPr>
        <p:spPr>
          <a:xfrm>
            <a:off x="666664" y="714540"/>
            <a:ext cx="10971372" cy="1143265"/>
          </a:xfrm>
        </p:spPr>
        <p:txBody>
          <a:bodyPr/>
          <a:lstStyle/>
          <a:p>
            <a:r>
              <a:rPr lang="zh-CN" altLang="en-US"/>
              <a:t>练习</a:t>
            </a:r>
          </a:p>
        </p:txBody>
      </p:sp>
      <p:pic>
        <p:nvPicPr>
          <p:cNvPr id="45059" name="图片 5" descr="树叶副本副本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6">
            <a:off x="780949" y="3793415"/>
            <a:ext cx="4535426" cy="127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内容占位符 7" descr="淘宝首页店招_03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43" y="1857805"/>
            <a:ext cx="12063430" cy="1429081"/>
          </a:xfrm>
        </p:spPr>
      </p:pic>
    </p:spTree>
    <p:extLst>
      <p:ext uri="{BB962C8B-B14F-4D97-AF65-F5344CB8AC3E}">
        <p14:creationId xmlns:p14="http://schemas.microsoft.com/office/powerpoint/2010/main" val="33945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1.3.1  </a:t>
            </a:r>
            <a:r>
              <a:rPr lang="zh-CN" altLang="en-US" dirty="0"/>
              <a:t>视觉色彩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511" y="1082040"/>
            <a:ext cx="10378549" cy="556260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4</a:t>
            </a:r>
            <a:r>
              <a:rPr lang="zh-CN" altLang="en-US" sz="2400" dirty="0"/>
              <a:t>．色彩对比</a:t>
            </a:r>
          </a:p>
        </p:txBody>
      </p:sp>
      <p:sp>
        <p:nvSpPr>
          <p:cNvPr id="22" name="内容占位符 2"/>
          <p:cNvSpPr txBox="1">
            <a:spLocks/>
          </p:cNvSpPr>
          <p:nvPr/>
        </p:nvSpPr>
        <p:spPr>
          <a:xfrm>
            <a:off x="180867" y="2262495"/>
            <a:ext cx="11658708" cy="368364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536575" algn="l" defTabSz="91424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/>
              <a:t>色彩对比主要指色彩的冷暖对比。从色调上划分</a:t>
            </a:r>
            <a:r>
              <a:rPr lang="zh-CN" altLang="en-US" dirty="0">
                <a:solidFill>
                  <a:srgbClr val="FF0000"/>
                </a:solidFill>
              </a:rPr>
              <a:t>红、橙、黄为暖调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00B0F0"/>
                </a:solidFill>
              </a:rPr>
              <a:t>青、蓝、紫为冷调</a:t>
            </a:r>
            <a:r>
              <a:rPr lang="zh-CN" altLang="en-US" dirty="0"/>
              <a:t>，其中</a:t>
            </a:r>
            <a:r>
              <a:rPr lang="zh-CN" altLang="en-US" dirty="0">
                <a:solidFill>
                  <a:srgbClr val="92D050"/>
                </a:solidFill>
              </a:rPr>
              <a:t>绿色为中间色</a:t>
            </a:r>
            <a:r>
              <a:rPr lang="zh-CN" altLang="en-US" dirty="0"/>
              <a:t>。在进行视觉营销设计的过程中，需掌握对比的基本知识，保证在暖色调环境中，冷调的主体醒目；冷色调环境中暖调突出的基本原则。</a:t>
            </a:r>
          </a:p>
        </p:txBody>
      </p:sp>
      <p:sp>
        <p:nvSpPr>
          <p:cNvPr id="23" name="矩形 22"/>
          <p:cNvSpPr/>
          <p:nvPr/>
        </p:nvSpPr>
        <p:spPr>
          <a:xfrm>
            <a:off x="0" y="6019800"/>
            <a:ext cx="12190413" cy="839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-1" y="19812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5"/>
          <p:cNvSpPr/>
          <p:nvPr/>
        </p:nvSpPr>
        <p:spPr>
          <a:xfrm flipH="1">
            <a:off x="9499852" y="742533"/>
            <a:ext cx="2688681" cy="52298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lIns="91396" tIns="45699" rIns="91396" bIns="45699" rtlCol="0" anchor="t">
            <a:spAutoFit/>
          </a:bodyPr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CONTENTS</a:t>
            </a:r>
          </a:p>
        </p:txBody>
      </p:sp>
      <p:sp>
        <p:nvSpPr>
          <p:cNvPr id="5" name="TextBox 25"/>
          <p:cNvSpPr txBox="1"/>
          <p:nvPr/>
        </p:nvSpPr>
        <p:spPr>
          <a:xfrm flipH="1">
            <a:off x="8974264" y="1318376"/>
            <a:ext cx="959686" cy="461431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r" fontAlgn="base"/>
            <a:r>
              <a:rPr lang="zh-CN" altLang="en-US" b="1" noProof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 录 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1D74D2C-CD83-4058-8615-28E5C38F1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19" y="1918909"/>
            <a:ext cx="4677706" cy="4677954"/>
          </a:xfrm>
          <a:prstGeom prst="rect">
            <a:avLst/>
          </a:prstGeom>
        </p:spPr>
      </p:pic>
      <p:sp>
        <p:nvSpPr>
          <p:cNvPr id="13" name="MH_Entry_1">
            <a:hlinkClick r:id="" action="ppaction://noaction"/>
          </p:cNvPr>
          <p:cNvSpPr txBox="1"/>
          <p:nvPr>
            <p:custDataLst>
              <p:tags r:id="rId1"/>
            </p:custDataLst>
          </p:nvPr>
        </p:nvSpPr>
        <p:spPr>
          <a:xfrm>
            <a:off x="750881" y="2430962"/>
            <a:ext cx="4630320" cy="444003"/>
          </a:xfrm>
          <a:custGeom>
            <a:avLst/>
            <a:gdLst>
              <a:gd name="connsiteX0" fmla="*/ 0 w 2773194"/>
              <a:gd name="connsiteY0" fmla="*/ 0 h 253350"/>
              <a:gd name="connsiteX1" fmla="*/ 2508325 w 2773194"/>
              <a:gd name="connsiteY1" fmla="*/ 0 h 253350"/>
              <a:gd name="connsiteX2" fmla="*/ 2773194 w 2773194"/>
              <a:gd name="connsiteY2" fmla="*/ 253350 h 253350"/>
              <a:gd name="connsiteX3" fmla="*/ 0 w 2773194"/>
              <a:gd name="connsiteY3" fmla="*/ 253350 h 25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4" h="253350">
                <a:moveTo>
                  <a:pt x="0" y="0"/>
                </a:moveTo>
                <a:lnTo>
                  <a:pt x="2508325" y="0"/>
                </a:lnTo>
                <a:lnTo>
                  <a:pt x="2773194" y="253350"/>
                </a:lnTo>
                <a:lnTo>
                  <a:pt x="0" y="25335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lIns="71966" tIns="0" rIns="287860" bIns="0" anchor="ctr">
            <a:norm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了解视觉营销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18" name="MH_Number_1">
            <a:hlinkClick r:id="" action="ppaction://noaction"/>
          </p:cNvPr>
          <p:cNvSpPr/>
          <p:nvPr>
            <p:custDataLst>
              <p:tags r:id="rId2"/>
            </p:custDataLst>
          </p:nvPr>
        </p:nvSpPr>
        <p:spPr>
          <a:xfrm>
            <a:off x="5277506" y="2362443"/>
            <a:ext cx="1493144" cy="51252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699" rIns="0" bIns="456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1.1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MH_Entry_2">
            <a:hlinkClick r:id="" action="ppaction://noaction"/>
          </p:cNvPr>
          <p:cNvSpPr txBox="1"/>
          <p:nvPr>
            <p:custDataLst>
              <p:tags r:id="rId3"/>
            </p:custDataLst>
          </p:nvPr>
        </p:nvSpPr>
        <p:spPr>
          <a:xfrm>
            <a:off x="750881" y="3405202"/>
            <a:ext cx="4630320" cy="531811"/>
          </a:xfrm>
          <a:custGeom>
            <a:avLst/>
            <a:gdLst>
              <a:gd name="connsiteX0" fmla="*/ 0 w 2773194"/>
              <a:gd name="connsiteY0" fmla="*/ 0 h 253350"/>
              <a:gd name="connsiteX1" fmla="*/ 2508325 w 2773194"/>
              <a:gd name="connsiteY1" fmla="*/ 0 h 253350"/>
              <a:gd name="connsiteX2" fmla="*/ 2773194 w 2773194"/>
              <a:gd name="connsiteY2" fmla="*/ 253350 h 253350"/>
              <a:gd name="connsiteX3" fmla="*/ 0 w 2773194"/>
              <a:gd name="connsiteY3" fmla="*/ 253350 h 25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4" h="253350">
                <a:moveTo>
                  <a:pt x="0" y="0"/>
                </a:moveTo>
                <a:lnTo>
                  <a:pt x="2508325" y="0"/>
                </a:lnTo>
                <a:lnTo>
                  <a:pt x="2773194" y="253350"/>
                </a:lnTo>
                <a:lnTo>
                  <a:pt x="0" y="25335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lIns="71966" tIns="0" rIns="287860" bIns="0" anchor="ctr">
            <a:norm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把握视觉营销的信息传递和定位</a:t>
            </a:r>
            <a:endParaRPr lang="zh-CN" altLang="en-US" dirty="0"/>
          </a:p>
        </p:txBody>
      </p:sp>
      <p:sp>
        <p:nvSpPr>
          <p:cNvPr id="20" name="MH_Entry_3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750880" y="4467250"/>
            <a:ext cx="4707239" cy="444003"/>
          </a:xfrm>
          <a:custGeom>
            <a:avLst/>
            <a:gdLst>
              <a:gd name="connsiteX0" fmla="*/ 0 w 2773194"/>
              <a:gd name="connsiteY0" fmla="*/ 0 h 253350"/>
              <a:gd name="connsiteX1" fmla="*/ 2508325 w 2773194"/>
              <a:gd name="connsiteY1" fmla="*/ 0 h 253350"/>
              <a:gd name="connsiteX2" fmla="*/ 2773194 w 2773194"/>
              <a:gd name="connsiteY2" fmla="*/ 253350 h 253350"/>
              <a:gd name="connsiteX3" fmla="*/ 0 w 2773194"/>
              <a:gd name="connsiteY3" fmla="*/ 253350 h 25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4" h="253350">
                <a:moveTo>
                  <a:pt x="0" y="0"/>
                </a:moveTo>
                <a:lnTo>
                  <a:pt x="2508325" y="0"/>
                </a:lnTo>
                <a:lnTo>
                  <a:pt x="2773194" y="253350"/>
                </a:lnTo>
                <a:lnTo>
                  <a:pt x="0" y="2533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71966" tIns="0" rIns="287860" bIns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认识视觉设计元素</a:t>
            </a:r>
            <a:endParaRPr lang="zh-CN" altLang="en-US" dirty="0"/>
          </a:p>
        </p:txBody>
      </p:sp>
      <p:sp>
        <p:nvSpPr>
          <p:cNvPr id="21" name="MH_Entry_4">
            <a:hlinkClick r:id="" action="ppaction://noaction"/>
          </p:cNvPr>
          <p:cNvSpPr txBox="1"/>
          <p:nvPr>
            <p:custDataLst>
              <p:tags r:id="rId5"/>
            </p:custDataLst>
          </p:nvPr>
        </p:nvSpPr>
        <p:spPr>
          <a:xfrm>
            <a:off x="750881" y="5441490"/>
            <a:ext cx="4707238" cy="444003"/>
          </a:xfrm>
          <a:custGeom>
            <a:avLst/>
            <a:gdLst>
              <a:gd name="connsiteX0" fmla="*/ 0 w 2773194"/>
              <a:gd name="connsiteY0" fmla="*/ 0 h 253350"/>
              <a:gd name="connsiteX1" fmla="*/ 2508325 w 2773194"/>
              <a:gd name="connsiteY1" fmla="*/ 0 h 253350"/>
              <a:gd name="connsiteX2" fmla="*/ 2773194 w 2773194"/>
              <a:gd name="connsiteY2" fmla="*/ 253350 h 253350"/>
              <a:gd name="connsiteX3" fmla="*/ 0 w 2773194"/>
              <a:gd name="connsiteY3" fmla="*/ 253350 h 25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194" h="253350">
                <a:moveTo>
                  <a:pt x="0" y="0"/>
                </a:moveTo>
                <a:lnTo>
                  <a:pt x="2508325" y="0"/>
                </a:lnTo>
                <a:lnTo>
                  <a:pt x="2773194" y="253350"/>
                </a:lnTo>
                <a:lnTo>
                  <a:pt x="0" y="25335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lIns="71966" tIns="0" rIns="287860" bIns="0" anchor="ctr">
            <a:normAutofit/>
          </a:bodyPr>
          <a:lstStyle/>
          <a:p>
            <a:pPr lvl="0" algn="ctr"/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提炼视觉创意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MH_Number_1">
            <a:hlinkClick r:id="" action="ppaction://noaction"/>
          </p:cNvPr>
          <p:cNvSpPr/>
          <p:nvPr>
            <p:custDataLst>
              <p:tags r:id="rId6"/>
            </p:custDataLst>
          </p:nvPr>
        </p:nvSpPr>
        <p:spPr>
          <a:xfrm>
            <a:off x="5277506" y="3424490"/>
            <a:ext cx="1493144" cy="51252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699" rIns="0" bIns="456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1.2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MH_Number_1">
            <a:hlinkClick r:id="" action="ppaction://noaction"/>
          </p:cNvPr>
          <p:cNvSpPr/>
          <p:nvPr>
            <p:custDataLst>
              <p:tags r:id="rId7"/>
            </p:custDataLst>
          </p:nvPr>
        </p:nvSpPr>
        <p:spPr>
          <a:xfrm>
            <a:off x="5381201" y="4380323"/>
            <a:ext cx="1493144" cy="51252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9525" cap="sq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699" rIns="0" bIns="456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solidFill>
                  <a:schemeClr val="accent1"/>
                </a:solidFill>
                <a:cs typeface="Times New Roman" panose="02020603050405020304" pitchFamily="18" charset="0"/>
              </a:rPr>
              <a:t>1.3</a:t>
            </a:r>
            <a:endParaRPr lang="zh-CN" altLang="en-US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MH_Number_1">
            <a:hlinkClick r:id="" action="ppaction://noaction"/>
          </p:cNvPr>
          <p:cNvSpPr/>
          <p:nvPr>
            <p:custDataLst>
              <p:tags r:id="rId8"/>
            </p:custDataLst>
          </p:nvPr>
        </p:nvSpPr>
        <p:spPr>
          <a:xfrm>
            <a:off x="5381201" y="5374010"/>
            <a:ext cx="1493144" cy="51252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9525" cap="sq">
            <a:solidFill>
              <a:schemeClr val="tx1">
                <a:lumMod val="50000"/>
                <a:lumOff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699" rIns="0" bIns="456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1.4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054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01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374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494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74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42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365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84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1.3.1  </a:t>
            </a:r>
            <a:r>
              <a:rPr lang="zh-CN" altLang="en-US" dirty="0"/>
              <a:t>视觉色彩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9102" y="1424940"/>
            <a:ext cx="10378549" cy="556260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4</a:t>
            </a:r>
            <a:r>
              <a:rPr lang="zh-CN" altLang="en-US" sz="2400" dirty="0"/>
              <a:t>．色彩对比</a:t>
            </a:r>
          </a:p>
        </p:txBody>
      </p:sp>
      <p:sp>
        <p:nvSpPr>
          <p:cNvPr id="36" name="矩形 35"/>
          <p:cNvSpPr/>
          <p:nvPr/>
        </p:nvSpPr>
        <p:spPr>
          <a:xfrm>
            <a:off x="-1" y="19812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802325" y="2294849"/>
            <a:ext cx="2176018" cy="2162359"/>
            <a:chOff x="3006872" y="1129208"/>
            <a:chExt cx="1525938" cy="1516360"/>
          </a:xfrm>
        </p:grpSpPr>
        <p:sp>
          <p:nvSpPr>
            <p:cNvPr id="8" name="圆角矩形 26"/>
            <p:cNvSpPr/>
            <p:nvPr/>
          </p:nvSpPr>
          <p:spPr>
            <a:xfrm>
              <a:off x="3006872" y="1129208"/>
              <a:ext cx="1525938" cy="1516360"/>
            </a:xfrm>
            <a:custGeom>
              <a:avLst/>
              <a:gdLst/>
              <a:ahLst/>
              <a:cxnLst/>
              <a:rect l="l" t="t" r="r" b="b"/>
              <a:pathLst>
                <a:path w="1525938" h="1516360">
                  <a:moveTo>
                    <a:pt x="904603" y="0"/>
                  </a:moveTo>
                  <a:cubicBezTo>
                    <a:pt x="1058735" y="0"/>
                    <a:pt x="1184591" y="121065"/>
                    <a:pt x="1191155" y="273347"/>
                  </a:cubicBezTo>
                  <a:lnTo>
                    <a:pt x="1368771" y="273347"/>
                  </a:lnTo>
                  <a:cubicBezTo>
                    <a:pt x="1455572" y="273347"/>
                    <a:pt x="1525938" y="343713"/>
                    <a:pt x="1525938" y="430514"/>
                  </a:cubicBezTo>
                  <a:lnTo>
                    <a:pt x="1525938" y="611087"/>
                  </a:lnTo>
                  <a:lnTo>
                    <a:pt x="1507259" y="609204"/>
                  </a:lnTo>
                  <a:cubicBezTo>
                    <a:pt x="1348183" y="609204"/>
                    <a:pt x="1219227" y="738160"/>
                    <a:pt x="1219227" y="897236"/>
                  </a:cubicBezTo>
                  <a:cubicBezTo>
                    <a:pt x="1219227" y="1056312"/>
                    <a:pt x="1348183" y="1185268"/>
                    <a:pt x="1507259" y="1185268"/>
                  </a:cubicBezTo>
                  <a:cubicBezTo>
                    <a:pt x="1513562" y="1185268"/>
                    <a:pt x="1519818" y="1185066"/>
                    <a:pt x="1525938" y="1183385"/>
                  </a:cubicBezTo>
                  <a:lnTo>
                    <a:pt x="1525938" y="1359193"/>
                  </a:lnTo>
                  <a:cubicBezTo>
                    <a:pt x="1525938" y="1445994"/>
                    <a:pt x="1455572" y="1516360"/>
                    <a:pt x="1368771" y="1516360"/>
                  </a:cubicBezTo>
                  <a:lnTo>
                    <a:pt x="1191254" y="1516360"/>
                  </a:lnTo>
                  <a:lnTo>
                    <a:pt x="1192636" y="1502644"/>
                  </a:lnTo>
                  <a:cubicBezTo>
                    <a:pt x="1192636" y="1343568"/>
                    <a:pt x="1063680" y="1214612"/>
                    <a:pt x="904604" y="1214612"/>
                  </a:cubicBezTo>
                  <a:cubicBezTo>
                    <a:pt x="745528" y="1214612"/>
                    <a:pt x="616572" y="1343568"/>
                    <a:pt x="616572" y="1502644"/>
                  </a:cubicBezTo>
                  <a:cubicBezTo>
                    <a:pt x="616572" y="1507259"/>
                    <a:pt x="616681" y="1511848"/>
                    <a:pt x="617955" y="1516360"/>
                  </a:cubicBezTo>
                  <a:lnTo>
                    <a:pt x="426150" y="1516360"/>
                  </a:lnTo>
                  <a:cubicBezTo>
                    <a:pt x="339349" y="1516360"/>
                    <a:pt x="268983" y="1445994"/>
                    <a:pt x="268983" y="1359193"/>
                  </a:cubicBezTo>
                  <a:lnTo>
                    <a:pt x="268983" y="1183347"/>
                  </a:lnTo>
                  <a:cubicBezTo>
                    <a:pt x="118743" y="1174794"/>
                    <a:pt x="0" y="1049882"/>
                    <a:pt x="0" y="897235"/>
                  </a:cubicBezTo>
                  <a:cubicBezTo>
                    <a:pt x="0" y="744588"/>
                    <a:pt x="118743" y="619676"/>
                    <a:pt x="268983" y="611123"/>
                  </a:cubicBezTo>
                  <a:lnTo>
                    <a:pt x="268983" y="430514"/>
                  </a:lnTo>
                  <a:cubicBezTo>
                    <a:pt x="268983" y="343713"/>
                    <a:pt x="339349" y="273347"/>
                    <a:pt x="426150" y="273347"/>
                  </a:cubicBezTo>
                  <a:lnTo>
                    <a:pt x="618051" y="273347"/>
                  </a:lnTo>
                  <a:cubicBezTo>
                    <a:pt x="624616" y="121065"/>
                    <a:pt x="750471" y="0"/>
                    <a:pt x="904603" y="0"/>
                  </a:cubicBezTo>
                  <a:close/>
                </a:path>
              </a:pathLst>
            </a:custGeom>
            <a:solidFill>
              <a:srgbClr val="2A6F8A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58"/>
            <p:cNvSpPr txBox="1"/>
            <p:nvPr/>
          </p:nvSpPr>
          <p:spPr>
            <a:xfrm>
              <a:off x="3542656" y="1649338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01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084607" y="2294849"/>
            <a:ext cx="2176018" cy="2162359"/>
            <a:chOff x="4607328" y="1129208"/>
            <a:chExt cx="1525938" cy="1516360"/>
          </a:xfrm>
        </p:grpSpPr>
        <p:sp>
          <p:nvSpPr>
            <p:cNvPr id="11" name="圆角矩形 26"/>
            <p:cNvSpPr/>
            <p:nvPr/>
          </p:nvSpPr>
          <p:spPr>
            <a:xfrm flipH="1">
              <a:off x="4607328" y="1129208"/>
              <a:ext cx="1525938" cy="1516360"/>
            </a:xfrm>
            <a:custGeom>
              <a:avLst/>
              <a:gdLst/>
              <a:ahLst/>
              <a:cxnLst/>
              <a:rect l="l" t="t" r="r" b="b"/>
              <a:pathLst>
                <a:path w="1525938" h="1516360">
                  <a:moveTo>
                    <a:pt x="904603" y="0"/>
                  </a:moveTo>
                  <a:cubicBezTo>
                    <a:pt x="1058735" y="0"/>
                    <a:pt x="1184591" y="121065"/>
                    <a:pt x="1191155" y="273347"/>
                  </a:cubicBezTo>
                  <a:lnTo>
                    <a:pt x="1368771" y="273347"/>
                  </a:lnTo>
                  <a:cubicBezTo>
                    <a:pt x="1455572" y="273347"/>
                    <a:pt x="1525938" y="343713"/>
                    <a:pt x="1525938" y="430514"/>
                  </a:cubicBezTo>
                  <a:lnTo>
                    <a:pt x="1525938" y="611087"/>
                  </a:lnTo>
                  <a:lnTo>
                    <a:pt x="1507259" y="609204"/>
                  </a:lnTo>
                  <a:cubicBezTo>
                    <a:pt x="1348183" y="609204"/>
                    <a:pt x="1219227" y="738160"/>
                    <a:pt x="1219227" y="897236"/>
                  </a:cubicBezTo>
                  <a:cubicBezTo>
                    <a:pt x="1219227" y="1056312"/>
                    <a:pt x="1348183" y="1185268"/>
                    <a:pt x="1507259" y="1185268"/>
                  </a:cubicBezTo>
                  <a:cubicBezTo>
                    <a:pt x="1513562" y="1185268"/>
                    <a:pt x="1519818" y="1185066"/>
                    <a:pt x="1525938" y="1183385"/>
                  </a:cubicBezTo>
                  <a:lnTo>
                    <a:pt x="1525938" y="1359193"/>
                  </a:lnTo>
                  <a:cubicBezTo>
                    <a:pt x="1525938" y="1445994"/>
                    <a:pt x="1455572" y="1516360"/>
                    <a:pt x="1368771" y="1516360"/>
                  </a:cubicBezTo>
                  <a:lnTo>
                    <a:pt x="1191254" y="1516360"/>
                  </a:lnTo>
                  <a:lnTo>
                    <a:pt x="1192636" y="1502644"/>
                  </a:lnTo>
                  <a:cubicBezTo>
                    <a:pt x="1192636" y="1343568"/>
                    <a:pt x="1063680" y="1214612"/>
                    <a:pt x="904604" y="1214612"/>
                  </a:cubicBezTo>
                  <a:cubicBezTo>
                    <a:pt x="745528" y="1214612"/>
                    <a:pt x="616572" y="1343568"/>
                    <a:pt x="616572" y="1502644"/>
                  </a:cubicBezTo>
                  <a:cubicBezTo>
                    <a:pt x="616572" y="1507259"/>
                    <a:pt x="616681" y="1511848"/>
                    <a:pt x="617955" y="1516360"/>
                  </a:cubicBezTo>
                  <a:lnTo>
                    <a:pt x="426150" y="1516360"/>
                  </a:lnTo>
                  <a:cubicBezTo>
                    <a:pt x="339349" y="1516360"/>
                    <a:pt x="268983" y="1445994"/>
                    <a:pt x="268983" y="1359193"/>
                  </a:cubicBezTo>
                  <a:lnTo>
                    <a:pt x="268983" y="1183347"/>
                  </a:lnTo>
                  <a:cubicBezTo>
                    <a:pt x="118743" y="1174794"/>
                    <a:pt x="0" y="1049882"/>
                    <a:pt x="0" y="897235"/>
                  </a:cubicBezTo>
                  <a:cubicBezTo>
                    <a:pt x="0" y="744588"/>
                    <a:pt x="118743" y="619676"/>
                    <a:pt x="268983" y="611123"/>
                  </a:cubicBezTo>
                  <a:lnTo>
                    <a:pt x="268983" y="430514"/>
                  </a:lnTo>
                  <a:cubicBezTo>
                    <a:pt x="268983" y="343713"/>
                    <a:pt x="339349" y="273347"/>
                    <a:pt x="426150" y="273347"/>
                  </a:cubicBezTo>
                  <a:lnTo>
                    <a:pt x="618051" y="273347"/>
                  </a:lnTo>
                  <a:cubicBezTo>
                    <a:pt x="624616" y="121065"/>
                    <a:pt x="750471" y="0"/>
                    <a:pt x="904603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TextBox 61"/>
            <p:cNvSpPr txBox="1"/>
            <p:nvPr/>
          </p:nvSpPr>
          <p:spPr>
            <a:xfrm>
              <a:off x="5089611" y="1649338"/>
              <a:ext cx="6110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84608" y="4593761"/>
            <a:ext cx="2176018" cy="2162359"/>
            <a:chOff x="4607329" y="2741326"/>
            <a:chExt cx="1525938" cy="1516360"/>
          </a:xfrm>
        </p:grpSpPr>
        <p:sp>
          <p:nvSpPr>
            <p:cNvPr id="14" name="圆角矩形 26"/>
            <p:cNvSpPr/>
            <p:nvPr/>
          </p:nvSpPr>
          <p:spPr>
            <a:xfrm flipH="1" flipV="1">
              <a:off x="4607329" y="2741326"/>
              <a:ext cx="1525938" cy="1516360"/>
            </a:xfrm>
            <a:custGeom>
              <a:avLst/>
              <a:gdLst/>
              <a:ahLst/>
              <a:cxnLst/>
              <a:rect l="l" t="t" r="r" b="b"/>
              <a:pathLst>
                <a:path w="1525938" h="1516360">
                  <a:moveTo>
                    <a:pt x="904603" y="0"/>
                  </a:moveTo>
                  <a:cubicBezTo>
                    <a:pt x="1058735" y="0"/>
                    <a:pt x="1184591" y="121065"/>
                    <a:pt x="1191155" y="273347"/>
                  </a:cubicBezTo>
                  <a:lnTo>
                    <a:pt x="1368771" y="273347"/>
                  </a:lnTo>
                  <a:cubicBezTo>
                    <a:pt x="1455572" y="273347"/>
                    <a:pt x="1525938" y="343713"/>
                    <a:pt x="1525938" y="430514"/>
                  </a:cubicBezTo>
                  <a:lnTo>
                    <a:pt x="1525938" y="611087"/>
                  </a:lnTo>
                  <a:lnTo>
                    <a:pt x="1507259" y="609204"/>
                  </a:lnTo>
                  <a:cubicBezTo>
                    <a:pt x="1348183" y="609204"/>
                    <a:pt x="1219227" y="738160"/>
                    <a:pt x="1219227" y="897236"/>
                  </a:cubicBezTo>
                  <a:cubicBezTo>
                    <a:pt x="1219227" y="1056312"/>
                    <a:pt x="1348183" y="1185268"/>
                    <a:pt x="1507259" y="1185268"/>
                  </a:cubicBezTo>
                  <a:cubicBezTo>
                    <a:pt x="1513562" y="1185268"/>
                    <a:pt x="1519818" y="1185066"/>
                    <a:pt x="1525938" y="1183385"/>
                  </a:cubicBezTo>
                  <a:lnTo>
                    <a:pt x="1525938" y="1359193"/>
                  </a:lnTo>
                  <a:cubicBezTo>
                    <a:pt x="1525938" y="1445994"/>
                    <a:pt x="1455572" y="1516360"/>
                    <a:pt x="1368771" y="1516360"/>
                  </a:cubicBezTo>
                  <a:lnTo>
                    <a:pt x="1191254" y="1516360"/>
                  </a:lnTo>
                  <a:lnTo>
                    <a:pt x="1192636" y="1502644"/>
                  </a:lnTo>
                  <a:cubicBezTo>
                    <a:pt x="1192636" y="1343568"/>
                    <a:pt x="1063680" y="1214612"/>
                    <a:pt x="904604" y="1214612"/>
                  </a:cubicBezTo>
                  <a:cubicBezTo>
                    <a:pt x="745528" y="1214612"/>
                    <a:pt x="616572" y="1343568"/>
                    <a:pt x="616572" y="1502644"/>
                  </a:cubicBezTo>
                  <a:cubicBezTo>
                    <a:pt x="616572" y="1507259"/>
                    <a:pt x="616681" y="1511848"/>
                    <a:pt x="617955" y="1516360"/>
                  </a:cubicBezTo>
                  <a:lnTo>
                    <a:pt x="426150" y="1516360"/>
                  </a:lnTo>
                  <a:cubicBezTo>
                    <a:pt x="339349" y="1516360"/>
                    <a:pt x="268983" y="1445994"/>
                    <a:pt x="268983" y="1359193"/>
                  </a:cubicBezTo>
                  <a:lnTo>
                    <a:pt x="268983" y="1183347"/>
                  </a:lnTo>
                  <a:cubicBezTo>
                    <a:pt x="118743" y="1174794"/>
                    <a:pt x="0" y="1049882"/>
                    <a:pt x="0" y="897235"/>
                  </a:cubicBezTo>
                  <a:cubicBezTo>
                    <a:pt x="0" y="744588"/>
                    <a:pt x="118743" y="619676"/>
                    <a:pt x="268983" y="611123"/>
                  </a:cubicBezTo>
                  <a:lnTo>
                    <a:pt x="268983" y="430514"/>
                  </a:lnTo>
                  <a:cubicBezTo>
                    <a:pt x="268983" y="343713"/>
                    <a:pt x="339349" y="273347"/>
                    <a:pt x="426150" y="273347"/>
                  </a:cubicBezTo>
                  <a:lnTo>
                    <a:pt x="618051" y="273347"/>
                  </a:lnTo>
                  <a:cubicBezTo>
                    <a:pt x="624616" y="121065"/>
                    <a:pt x="750471" y="0"/>
                    <a:pt x="904603" y="0"/>
                  </a:cubicBezTo>
                  <a:close/>
                </a:path>
              </a:pathLst>
            </a:custGeom>
            <a:solidFill>
              <a:schemeClr val="accent1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TextBox 64"/>
            <p:cNvSpPr txBox="1"/>
            <p:nvPr/>
          </p:nvSpPr>
          <p:spPr>
            <a:xfrm>
              <a:off x="5089611" y="3139103"/>
              <a:ext cx="6222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03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802325" y="4599940"/>
            <a:ext cx="2176018" cy="2162359"/>
            <a:chOff x="3006872" y="2745660"/>
            <a:chExt cx="1525938" cy="1516360"/>
          </a:xfrm>
        </p:grpSpPr>
        <p:sp>
          <p:nvSpPr>
            <p:cNvPr id="17" name="圆角矩形 26"/>
            <p:cNvSpPr/>
            <p:nvPr/>
          </p:nvSpPr>
          <p:spPr>
            <a:xfrm flipV="1">
              <a:off x="3006872" y="2745660"/>
              <a:ext cx="1525938" cy="1516360"/>
            </a:xfrm>
            <a:custGeom>
              <a:avLst/>
              <a:gdLst/>
              <a:ahLst/>
              <a:cxnLst/>
              <a:rect l="l" t="t" r="r" b="b"/>
              <a:pathLst>
                <a:path w="1525938" h="1516360">
                  <a:moveTo>
                    <a:pt x="904603" y="0"/>
                  </a:moveTo>
                  <a:cubicBezTo>
                    <a:pt x="1058735" y="0"/>
                    <a:pt x="1184591" y="121065"/>
                    <a:pt x="1191155" y="273347"/>
                  </a:cubicBezTo>
                  <a:lnTo>
                    <a:pt x="1368771" y="273347"/>
                  </a:lnTo>
                  <a:cubicBezTo>
                    <a:pt x="1455572" y="273347"/>
                    <a:pt x="1525938" y="343713"/>
                    <a:pt x="1525938" y="430514"/>
                  </a:cubicBezTo>
                  <a:lnTo>
                    <a:pt x="1525938" y="611087"/>
                  </a:lnTo>
                  <a:lnTo>
                    <a:pt x="1507259" y="609204"/>
                  </a:lnTo>
                  <a:cubicBezTo>
                    <a:pt x="1348183" y="609204"/>
                    <a:pt x="1219227" y="738160"/>
                    <a:pt x="1219227" y="897236"/>
                  </a:cubicBezTo>
                  <a:cubicBezTo>
                    <a:pt x="1219227" y="1056312"/>
                    <a:pt x="1348183" y="1185268"/>
                    <a:pt x="1507259" y="1185268"/>
                  </a:cubicBezTo>
                  <a:cubicBezTo>
                    <a:pt x="1513562" y="1185268"/>
                    <a:pt x="1519818" y="1185066"/>
                    <a:pt x="1525938" y="1183385"/>
                  </a:cubicBezTo>
                  <a:lnTo>
                    <a:pt x="1525938" y="1359193"/>
                  </a:lnTo>
                  <a:cubicBezTo>
                    <a:pt x="1525938" y="1445994"/>
                    <a:pt x="1455572" y="1516360"/>
                    <a:pt x="1368771" y="1516360"/>
                  </a:cubicBezTo>
                  <a:lnTo>
                    <a:pt x="1191254" y="1516360"/>
                  </a:lnTo>
                  <a:lnTo>
                    <a:pt x="1192636" y="1502644"/>
                  </a:lnTo>
                  <a:cubicBezTo>
                    <a:pt x="1192636" y="1343568"/>
                    <a:pt x="1063680" y="1214612"/>
                    <a:pt x="904604" y="1214612"/>
                  </a:cubicBezTo>
                  <a:cubicBezTo>
                    <a:pt x="745528" y="1214612"/>
                    <a:pt x="616572" y="1343568"/>
                    <a:pt x="616572" y="1502644"/>
                  </a:cubicBezTo>
                  <a:cubicBezTo>
                    <a:pt x="616572" y="1507259"/>
                    <a:pt x="616681" y="1511848"/>
                    <a:pt x="617955" y="1516360"/>
                  </a:cubicBezTo>
                  <a:lnTo>
                    <a:pt x="426150" y="1516360"/>
                  </a:lnTo>
                  <a:cubicBezTo>
                    <a:pt x="339349" y="1516360"/>
                    <a:pt x="268983" y="1445994"/>
                    <a:pt x="268983" y="1359193"/>
                  </a:cubicBezTo>
                  <a:lnTo>
                    <a:pt x="268983" y="1183347"/>
                  </a:lnTo>
                  <a:cubicBezTo>
                    <a:pt x="118743" y="1174794"/>
                    <a:pt x="0" y="1049882"/>
                    <a:pt x="0" y="897235"/>
                  </a:cubicBezTo>
                  <a:cubicBezTo>
                    <a:pt x="0" y="744588"/>
                    <a:pt x="118743" y="619676"/>
                    <a:pt x="268983" y="611123"/>
                  </a:cubicBezTo>
                  <a:lnTo>
                    <a:pt x="268983" y="430514"/>
                  </a:lnTo>
                  <a:cubicBezTo>
                    <a:pt x="268983" y="343713"/>
                    <a:pt x="339349" y="273347"/>
                    <a:pt x="426150" y="273347"/>
                  </a:cubicBezTo>
                  <a:lnTo>
                    <a:pt x="618051" y="273347"/>
                  </a:lnTo>
                  <a:cubicBezTo>
                    <a:pt x="624616" y="121065"/>
                    <a:pt x="750471" y="0"/>
                    <a:pt x="904603" y="0"/>
                  </a:cubicBezTo>
                  <a:close/>
                </a:path>
              </a:pathLst>
            </a:custGeom>
            <a:solidFill>
              <a:schemeClr val="accent2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TextBox 67"/>
            <p:cNvSpPr txBox="1"/>
            <p:nvPr/>
          </p:nvSpPr>
          <p:spPr>
            <a:xfrm>
              <a:off x="3542656" y="3139103"/>
              <a:ext cx="6094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04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536999" y="3408801"/>
            <a:ext cx="2679539" cy="461665"/>
            <a:chOff x="1670349" y="2736118"/>
            <a:chExt cx="2679539" cy="461665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3323040" y="2921450"/>
              <a:ext cx="1026848" cy="0"/>
            </a:xfrm>
            <a:prstGeom prst="line">
              <a:avLst/>
            </a:prstGeom>
            <a:noFill/>
            <a:ln w="6350" cap="flat" cmpd="sng" algn="ctr">
              <a:solidFill>
                <a:srgbClr val="E6325C">
                  <a:lumMod val="50000"/>
                  <a:alpha val="99000"/>
                </a:srgbClr>
              </a:solidFill>
              <a:prstDash val="sysDash"/>
              <a:headEnd type="oval" w="med" len="med"/>
              <a:tailEnd type="oval" w="med" len="med"/>
            </a:ln>
            <a:effectLst/>
          </p:spPr>
        </p:cxn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1670349" y="2736118"/>
              <a:ext cx="15014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zh-CN" altLang="en-US" sz="24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黑白对比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882555" y="3363300"/>
            <a:ext cx="2547320" cy="461665"/>
            <a:chOff x="8015905" y="2690617"/>
            <a:chExt cx="2547320" cy="461665"/>
          </a:xfrm>
        </p:grpSpPr>
        <p:cxnSp>
          <p:nvCxnSpPr>
            <p:cNvPr id="25" name="直接连接符 24"/>
            <p:cNvCxnSpPr/>
            <p:nvPr/>
          </p:nvCxnSpPr>
          <p:spPr>
            <a:xfrm flipH="1">
              <a:off x="8015905" y="2921450"/>
              <a:ext cx="734705" cy="0"/>
            </a:xfrm>
            <a:prstGeom prst="line">
              <a:avLst/>
            </a:prstGeom>
            <a:noFill/>
            <a:ln w="6350" cap="flat" cmpd="sng" algn="ctr">
              <a:solidFill>
                <a:srgbClr val="E6325C">
                  <a:lumMod val="50000"/>
                  <a:alpha val="99000"/>
                </a:srgbClr>
              </a:solidFill>
              <a:prstDash val="sysDash"/>
              <a:headEnd type="oval" w="med" len="med"/>
              <a:tailEnd type="oval" w="med" len="med"/>
            </a:ln>
            <a:effectLst/>
          </p:spPr>
        </p:cxn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973804" y="2690617"/>
              <a:ext cx="15894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zh-CN" altLang="en-US" sz="24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色相对比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882555" y="5234721"/>
            <a:ext cx="2547320" cy="461665"/>
            <a:chOff x="8015905" y="4562038"/>
            <a:chExt cx="2547320" cy="461665"/>
          </a:xfrm>
        </p:grpSpPr>
        <p:cxnSp>
          <p:nvCxnSpPr>
            <p:cNvPr id="28" name="直接连接符 27"/>
            <p:cNvCxnSpPr/>
            <p:nvPr/>
          </p:nvCxnSpPr>
          <p:spPr>
            <a:xfrm flipH="1">
              <a:off x="8015905" y="4786596"/>
              <a:ext cx="734705" cy="0"/>
            </a:xfrm>
            <a:prstGeom prst="line">
              <a:avLst/>
            </a:prstGeom>
            <a:noFill/>
            <a:ln w="6350" cap="flat" cmpd="sng" algn="ctr">
              <a:solidFill>
                <a:srgbClr val="E6325C">
                  <a:lumMod val="50000"/>
                  <a:alpha val="99000"/>
                </a:srgbClr>
              </a:solidFill>
              <a:prstDash val="sysDash"/>
              <a:headEnd type="oval" w="med" len="med"/>
              <a:tailEnd type="oval" w="med" len="med"/>
            </a:ln>
            <a:effectLst/>
          </p:spPr>
        </p:cxnSp>
        <p:sp>
          <p:nvSpPr>
            <p:cNvPr id="29" name="矩形 28"/>
            <p:cNvSpPr>
              <a:spLocks noChangeArrowheads="1"/>
            </p:cNvSpPr>
            <p:nvPr/>
          </p:nvSpPr>
          <p:spPr bwMode="auto">
            <a:xfrm>
              <a:off x="8878554" y="4562038"/>
              <a:ext cx="16846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zh-CN" altLang="en-US" sz="24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纯度对比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49537" y="5233089"/>
            <a:ext cx="2767001" cy="461665"/>
            <a:chOff x="1582887" y="4560406"/>
            <a:chExt cx="2767001" cy="461665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3323040" y="4786596"/>
              <a:ext cx="1026848" cy="0"/>
            </a:xfrm>
            <a:prstGeom prst="line">
              <a:avLst/>
            </a:prstGeom>
            <a:noFill/>
            <a:ln w="6350" cap="flat" cmpd="sng" algn="ctr">
              <a:solidFill>
                <a:srgbClr val="E6325C">
                  <a:lumMod val="50000"/>
                  <a:alpha val="99000"/>
                </a:srgbClr>
              </a:solidFill>
              <a:prstDash val="sysDash"/>
              <a:headEnd type="oval" w="med" len="med"/>
              <a:tailEnd type="oval" w="med" len="med"/>
            </a:ln>
            <a:effectLst/>
          </p:spPr>
        </p:cxnSp>
        <p:sp>
          <p:nvSpPr>
            <p:cNvPr id="32" name="矩形 31"/>
            <p:cNvSpPr>
              <a:spLocks noChangeArrowheads="1"/>
            </p:cNvSpPr>
            <p:nvPr/>
          </p:nvSpPr>
          <p:spPr bwMode="auto">
            <a:xfrm>
              <a:off x="1582887" y="4560406"/>
              <a:ext cx="15889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zh-CN" altLang="en-US" sz="2400" b="1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明度对比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313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0" y="136215"/>
            <a:ext cx="6433615" cy="25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42" y="3275676"/>
            <a:ext cx="5801912" cy="254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851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重点、难点</a:t>
            </a:r>
          </a:p>
        </p:txBody>
      </p:sp>
      <p:sp>
        <p:nvSpPr>
          <p:cNvPr id="5" name="矩形 4"/>
          <p:cNvSpPr/>
          <p:nvPr/>
        </p:nvSpPr>
        <p:spPr>
          <a:xfrm>
            <a:off x="1777578" y="2219866"/>
            <a:ext cx="7721264" cy="31700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zh-CN" altLang="zh-CN" dirty="0"/>
              <a:t>教学重点</a:t>
            </a:r>
            <a:endParaRPr lang="en-US" altLang="zh-CN" dirty="0"/>
          </a:p>
          <a:p>
            <a:endParaRPr lang="en-US" altLang="zh-CN" dirty="0"/>
          </a:p>
          <a:p>
            <a:pPr marL="952393" lvl="1" indent="-342900">
              <a:buFont typeface="Wingdings" panose="05000000000000000000" pitchFamily="2" charset="2"/>
              <a:buChar char="Ø"/>
            </a:pPr>
            <a:r>
              <a:rPr lang="zh-CN" altLang="zh-CN" sz="2000" dirty="0"/>
              <a:t>掌握视觉色彩的搭配方法</a:t>
            </a:r>
          </a:p>
          <a:p>
            <a:pPr marL="952393" lvl="1" indent="-342900">
              <a:buFont typeface="Wingdings" panose="05000000000000000000" pitchFamily="2" charset="2"/>
              <a:buChar char="Ø"/>
            </a:pPr>
            <a:r>
              <a:rPr lang="zh-CN" altLang="zh-CN" sz="2000" dirty="0"/>
              <a:t>掌握文字的调整和搭配方法</a:t>
            </a:r>
          </a:p>
          <a:p>
            <a:pPr marL="952393" lvl="1" indent="-342900">
              <a:buFont typeface="Wingdings" panose="05000000000000000000" pitchFamily="2" charset="2"/>
              <a:buChar char="Ø"/>
            </a:pPr>
            <a:r>
              <a:rPr lang="zh-CN" altLang="zh-CN" sz="2000" dirty="0"/>
              <a:t>掌握视觉构图的方式</a:t>
            </a:r>
            <a:endParaRPr lang="en-US" altLang="zh-CN" sz="2000" dirty="0"/>
          </a:p>
          <a:p>
            <a:pPr marL="952393" lvl="1" indent="-342900">
              <a:buFont typeface="Wingdings" panose="05000000000000000000" pitchFamily="2" charset="2"/>
              <a:buChar char="Ø"/>
            </a:pPr>
            <a:endParaRPr lang="zh-CN" altLang="en-US" sz="2000" dirty="0"/>
          </a:p>
          <a:p>
            <a:r>
              <a:rPr lang="zh-CN" altLang="zh-CN" dirty="0"/>
              <a:t>教学难点</a:t>
            </a:r>
            <a:endParaRPr lang="en-US" altLang="zh-CN" dirty="0"/>
          </a:p>
          <a:p>
            <a:endParaRPr lang="en-US" altLang="zh-CN" dirty="0"/>
          </a:p>
          <a:p>
            <a:pPr marL="952393" lvl="1" indent="-342900">
              <a:buFont typeface="Wingdings" panose="05000000000000000000" pitchFamily="2" charset="2"/>
              <a:buChar char="Ø"/>
            </a:pPr>
            <a:r>
              <a:rPr lang="zh-CN" altLang="zh-CN" sz="2000" dirty="0"/>
              <a:t>掌握色彩属性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98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581150"/>
            <a:ext cx="8208963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2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633538"/>
            <a:ext cx="8161337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797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94207" y="637196"/>
            <a:ext cx="3351396" cy="802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294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38422" y="-2255685"/>
            <a:ext cx="2540583" cy="749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26338" y="1822414"/>
            <a:ext cx="30099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776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1966" y="696836"/>
            <a:ext cx="2210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/>
            <a:r>
              <a:rPr lang="zh-CN" altLang="en-US" sz="2000" b="1" dirty="0">
                <a:solidFill>
                  <a:srgbClr val="FF0000"/>
                </a:solidFill>
                <a:latin typeface="汉仪旗黑X1-55W" pitchFamily="18" charset="-122"/>
                <a:ea typeface="汉仪旗黑X1-55W" pitchFamily="18" charset="-122"/>
              </a:rPr>
              <a:t>网店配色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1966" y="1269225"/>
            <a:ext cx="9912625" cy="512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</a:rPr>
              <a:t>        </a:t>
            </a:r>
            <a:r>
              <a:rPr lang="zh-CN" altLang="en-US" sz="1200" dirty="0">
                <a:solidFill>
                  <a:prstClr val="black"/>
                </a:solidFill>
              </a:rPr>
              <a:t>       </a:t>
            </a:r>
            <a:r>
              <a:rPr sz="2000" dirty="0" err="1">
                <a:solidFill>
                  <a:prstClr val="black"/>
                </a:solidFill>
              </a:rPr>
              <a:t>在网店装修的诸多因素中,色彩搭配是网店设计中的灵魂、是树立网店形象的关键,也是一种重要的视觉</a:t>
            </a:r>
            <a:r>
              <a:rPr sz="2000" dirty="0">
                <a:solidFill>
                  <a:prstClr val="black"/>
                </a:solidFill>
              </a:rPr>
              <a:t> 表达元素,不同的色系搭配能够烘托出不同的设计环境,店铺色彩处理得好可以使之锦上添花,达到事半功倍的作用。色彩搭配一定要合理,要与店铺产品相符合,这样会给人一种和谐、愉悦的感觉。 </a:t>
            </a:r>
          </a:p>
          <a:p>
            <a:pPr algn="just" defTabSz="914583">
              <a:lnSpc>
                <a:spcPct val="150000"/>
              </a:lnSpc>
            </a:pPr>
            <a:endParaRPr sz="2000" dirty="0">
              <a:solidFill>
                <a:prstClr val="black"/>
              </a:solidFill>
            </a:endParaRPr>
          </a:p>
          <a:p>
            <a:pPr algn="just" defTabSz="914583">
              <a:lnSpc>
                <a:spcPct val="150000"/>
              </a:lnSpc>
            </a:pPr>
            <a:r>
              <a:rPr sz="2000" b="1" dirty="0">
                <a:solidFill>
                  <a:prstClr val="black"/>
                </a:solidFill>
              </a:rPr>
              <a:t>1.主色、辅助色、点缀色 </a:t>
            </a:r>
            <a:endParaRPr sz="2000" dirty="0">
              <a:solidFill>
                <a:prstClr val="black"/>
              </a:solidFill>
            </a:endParaRPr>
          </a:p>
          <a:p>
            <a:pPr algn="just" defTabSz="914583">
              <a:lnSpc>
                <a:spcPct val="150000"/>
              </a:lnSpc>
            </a:pPr>
            <a:r>
              <a:rPr sz="2000" dirty="0">
                <a:solidFill>
                  <a:prstClr val="black"/>
                </a:solidFill>
              </a:rPr>
              <a:t>      </a:t>
            </a:r>
            <a:r>
              <a:rPr lang="zh-CN" altLang="en-US" sz="2000" dirty="0">
                <a:solidFill>
                  <a:prstClr val="black"/>
                </a:solidFill>
              </a:rPr>
              <a:t> </a:t>
            </a:r>
            <a:r>
              <a:rPr sz="2000" dirty="0">
                <a:solidFill>
                  <a:prstClr val="black"/>
                </a:solidFill>
              </a:rPr>
              <a:t>  如果一个品牌总是惯用一种主色调,那么也会增加老客户的识别度。美工在搭配店铺的颜色时,并不是随心所欲的,而是需要遵循一定的比例与程序。对于色彩的应用一般不应超过三种颜色,分为主色、辅助色、对比色。</a:t>
            </a:r>
            <a:r>
              <a:rPr sz="2000" b="1" dirty="0">
                <a:solidFill>
                  <a:prstClr val="black"/>
                </a:solidFill>
              </a:rPr>
              <a:t>主色</a:t>
            </a:r>
            <a:r>
              <a:rPr sz="2000" dirty="0">
                <a:solidFill>
                  <a:prstClr val="black"/>
                </a:solidFill>
              </a:rPr>
              <a:t>就是在每个页面都会出现的颜色;</a:t>
            </a:r>
            <a:r>
              <a:rPr sz="2000" b="1" dirty="0">
                <a:solidFill>
                  <a:prstClr val="black"/>
                </a:solidFill>
              </a:rPr>
              <a:t>辅助色</a:t>
            </a:r>
            <a:r>
              <a:rPr sz="2000" dirty="0">
                <a:solidFill>
                  <a:prstClr val="black"/>
                </a:solidFill>
              </a:rPr>
              <a:t>可以随着四季、促销活动变化而变化;</a:t>
            </a:r>
            <a:r>
              <a:rPr sz="2000" b="1" dirty="0">
                <a:solidFill>
                  <a:prstClr val="black"/>
                </a:solidFill>
              </a:rPr>
              <a:t>对比色</a:t>
            </a:r>
            <a:r>
              <a:rPr sz="2000" dirty="0">
                <a:solidFill>
                  <a:prstClr val="black"/>
                </a:solidFill>
              </a:rPr>
              <a:t>就是在主色和辅助色上都很突出的颜色,用来突出或强调某一信息</a:t>
            </a:r>
            <a:r>
              <a:rPr sz="1200" dirty="0">
                <a:solidFill>
                  <a:prstClr val="black"/>
                </a:solidFill>
              </a:rPr>
              <a:t>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25640" y="614564"/>
            <a:ext cx="9939131" cy="4198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</a:rPr>
              <a:t>在色彩搭配中,主色、辅助色与点缀色是3种不同功能的色彩,具体介绍如下: </a:t>
            </a:r>
            <a:endParaRPr lang="en-US" sz="2000" dirty="0">
              <a:solidFill>
                <a:prstClr val="black"/>
              </a:solidFill>
            </a:endParaRPr>
          </a:p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 1）</a:t>
            </a:r>
            <a:r>
              <a:rPr lang="en-US" sz="2000" b="1" dirty="0">
                <a:solidFill>
                  <a:srgbClr val="FF0000"/>
                </a:solidFill>
              </a:rPr>
              <a:t>主色</a:t>
            </a:r>
            <a:r>
              <a:rPr lang="en-US" sz="2000" dirty="0">
                <a:solidFill>
                  <a:prstClr val="black"/>
                </a:solidFill>
              </a:rPr>
              <a:t>:主色调是页面中占用面积最大,也是最受瞩目的色彩,它决定了整个店铺的风格,主色调不宜过多,一般控制在1-3种颜色,过多容易造成视觉疲劳。主色调不是随意选择的,而是系统性分析品牌受众人群的心理特征,找到群体中易于接受的色彩,如童装喜欢选择黄色、粉色、橙色等暖色调作为主色。如图所示的渐变色作为设计中的主体色。 </a:t>
            </a:r>
          </a:p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 2）</a:t>
            </a:r>
            <a:r>
              <a:rPr lang="en-US" sz="2000" b="1" dirty="0">
                <a:solidFill>
                  <a:srgbClr val="FF0000"/>
                </a:solidFill>
              </a:rPr>
              <a:t>辅助色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prstClr val="black"/>
                </a:solidFill>
              </a:rPr>
              <a:t>辅助色是指占用面积略小于主色,用于烘托主色的颜色,合理应用辅助色能丰富页面的色彩,使页面显示更加完整、美观。如图所示,模特背面的色块作为辅助色。 </a:t>
            </a:r>
          </a:p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 3）</a:t>
            </a:r>
            <a:r>
              <a:rPr lang="en-US" sz="2000" b="1" dirty="0">
                <a:solidFill>
                  <a:srgbClr val="FF0000"/>
                </a:solidFill>
              </a:rPr>
              <a:t>点缀色:</a:t>
            </a:r>
            <a:r>
              <a:rPr lang="en-US" sz="2000" dirty="0">
                <a:solidFill>
                  <a:prstClr val="black"/>
                </a:solidFill>
              </a:rPr>
              <a:t>点缀色是指页面中面积小、色彩比较醒目的一种或多种颜色,合理应用点缀色,可以起到画 龙点睛的作用,使画面主次更加分明、富有变化。</a:t>
            </a:r>
          </a:p>
        </p:txBody>
      </p:sp>
      <p:pic>
        <p:nvPicPr>
          <p:cNvPr id="2" name="图片 -2147482571" descr="17网店配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588" y="4812765"/>
            <a:ext cx="3821044" cy="19784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05154" y="417845"/>
            <a:ext cx="9780103" cy="4198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</a:rPr>
              <a:t>2、配色技巧 </a:t>
            </a:r>
          </a:p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 </a:t>
            </a:r>
            <a:r>
              <a:rPr lang="zh-CN" alt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配色的目的就是制造美的色彩组合,而和谐是色彩美的首要前提,它使色调让人感到愉悦,还能满足人们视觉上的需求以及心理上的平衡。总的来说,色彩的对比是绝对的,而调和是相对的,调和是实现色彩美的重要手段。淘宝页面大多是色彩饱满丰富的,给人很强的视觉冲击力。制作色彩饱满有冲击力的画面需要运用一些色彩搭配技巧。色彩搭配要合理,避免采用容易造成视觉疲劳的、纯度很高的单一色彩。在设计网店色彩时应该了解一些搭配技巧,以便更好地应用色彩。 </a:t>
            </a:r>
          </a:p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 1）色彩的鲜明性：网店色彩要鲜明,引人注目,给受众耳目一新的感觉,画面要做到明亮一致,纯度一致。</a:t>
            </a:r>
          </a:p>
        </p:txBody>
      </p:sp>
      <p:pic>
        <p:nvPicPr>
          <p:cNvPr id="2" name="图片 -2147482569" descr="18色彩鲜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389" y="4616046"/>
            <a:ext cx="3920762" cy="198292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52399" y="957804"/>
            <a:ext cx="8550658" cy="14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</a:rPr>
              <a:t>        </a:t>
            </a:r>
            <a:r>
              <a:rPr lang="zh-CN" altLang="en-US" sz="1200" dirty="0">
                <a:solidFill>
                  <a:prstClr val="black"/>
                </a:solidFill>
              </a:rPr>
              <a:t>      </a:t>
            </a:r>
            <a:r>
              <a:rPr lang="en-US" sz="2000" dirty="0">
                <a:solidFill>
                  <a:prstClr val="black"/>
                </a:solidFill>
              </a:rPr>
              <a:t>2）</a:t>
            </a:r>
            <a:r>
              <a:rPr lang="en-US" sz="2000" b="1" dirty="0">
                <a:solidFill>
                  <a:prstClr val="black"/>
                </a:solidFill>
              </a:rPr>
              <a:t>同</a:t>
            </a:r>
            <a:r>
              <a:rPr lang="zh-CN" altLang="en-US" sz="2000" b="1" dirty="0">
                <a:solidFill>
                  <a:prstClr val="black"/>
                </a:solidFill>
              </a:rPr>
              <a:t>一</a:t>
            </a:r>
            <a:r>
              <a:rPr lang="en-US" sz="2000" b="1" dirty="0">
                <a:solidFill>
                  <a:prstClr val="black"/>
                </a:solidFill>
              </a:rPr>
              <a:t>种色彩搭配</a:t>
            </a:r>
            <a:r>
              <a:rPr lang="en-US" sz="2000" dirty="0">
                <a:solidFill>
                  <a:prstClr val="black"/>
                </a:solidFill>
              </a:rPr>
              <a:t>：同种色彩调和配色,首先选定一种色彩,通过调整色彩的</a:t>
            </a:r>
            <a:r>
              <a:rPr lang="en-US" sz="2000" b="1" dirty="0">
                <a:solidFill>
                  <a:prstClr val="black"/>
                </a:solidFill>
              </a:rPr>
              <a:t>透明度或饱和度</a:t>
            </a:r>
            <a:r>
              <a:rPr lang="en-US" sz="2000" dirty="0">
                <a:solidFill>
                  <a:prstClr val="black"/>
                </a:solidFill>
              </a:rPr>
              <a:t>,将色彩变淡或加深,使页面看起来色彩和谐统一,有层次感。</a:t>
            </a:r>
          </a:p>
        </p:txBody>
      </p:sp>
      <p:pic>
        <p:nvPicPr>
          <p:cNvPr id="2" name="图片 -2147482568" descr="19同色搭配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22" y="3109539"/>
            <a:ext cx="4312013" cy="24859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/>
          </p:cNvSpPr>
          <p:nvPr>
            <p:ph type="title"/>
          </p:nvPr>
        </p:nvSpPr>
        <p:spPr>
          <a:xfrm>
            <a:off x="666664" y="714540"/>
            <a:ext cx="10971372" cy="1143265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淘宝店铺介绍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19"/>
          <a:stretch>
            <a:fillRect/>
          </a:stretch>
        </p:blipFill>
        <p:spPr>
          <a:xfrm>
            <a:off x="1146411" y="1062973"/>
            <a:ext cx="9443850" cy="5314087"/>
          </a:xfrm>
        </p:spPr>
      </p:pic>
    </p:spTree>
    <p:extLst>
      <p:ext uri="{BB962C8B-B14F-4D97-AF65-F5344CB8AC3E}">
        <p14:creationId xmlns:p14="http://schemas.microsoft.com/office/powerpoint/2010/main" val="3649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1" y="2072032"/>
            <a:ext cx="5619285" cy="388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719573" y="476360"/>
            <a:ext cx="10971372" cy="1143265"/>
          </a:xfrm>
        </p:spPr>
        <p:txBody>
          <a:bodyPr/>
          <a:lstStyle/>
          <a:p>
            <a:pPr>
              <a:defRPr/>
            </a:pPr>
            <a:r>
              <a:rPr kumimoji="1" lang="zh-CN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如何配出同一种色彩</a:t>
            </a: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6762137" y="2287067"/>
            <a:ext cx="4952355" cy="424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marL="408188" marR="0" lvl="0" indent="-408188" algn="l" defTabSz="609493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用一种色彩：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408188" marR="0" lvl="0" indent="-408188" algn="l" defTabSz="609493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   保证色调和饱和度不变，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9470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调亮度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E9470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2029024" y="2783388"/>
            <a:ext cx="256459" cy="64138"/>
          </a:xfrm>
          <a:prstGeom prst="rightArrow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3359322" y="2815457"/>
            <a:ext cx="256460" cy="64138"/>
          </a:xfrm>
          <a:prstGeom prst="rightArrow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4599034" y="2847526"/>
            <a:ext cx="256459" cy="64138"/>
          </a:xfrm>
          <a:prstGeom prst="rightArrow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44422" y="5311418"/>
            <a:ext cx="1333326" cy="64308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106680" y="1620222"/>
            <a:ext cx="12725400" cy="518246"/>
          </a:xfrm>
          <a:custGeom>
            <a:avLst/>
            <a:gdLst>
              <a:gd name="connsiteX0" fmla="*/ 0 w 12725400"/>
              <a:gd name="connsiteY0" fmla="*/ 518246 h 518246"/>
              <a:gd name="connsiteX1" fmla="*/ 1356360 w 12725400"/>
              <a:gd name="connsiteY1" fmla="*/ 106766 h 518246"/>
              <a:gd name="connsiteX2" fmla="*/ 2971800 w 12725400"/>
              <a:gd name="connsiteY2" fmla="*/ 259166 h 518246"/>
              <a:gd name="connsiteX3" fmla="*/ 4663440 w 12725400"/>
              <a:gd name="connsiteY3" fmla="*/ 86 h 518246"/>
              <a:gd name="connsiteX4" fmla="*/ 6492240 w 12725400"/>
              <a:gd name="connsiteY4" fmla="*/ 228686 h 518246"/>
              <a:gd name="connsiteX5" fmla="*/ 8915400 w 12725400"/>
              <a:gd name="connsiteY5" fmla="*/ 76286 h 518246"/>
              <a:gd name="connsiteX6" fmla="*/ 10637520 w 12725400"/>
              <a:gd name="connsiteY6" fmla="*/ 320126 h 518246"/>
              <a:gd name="connsiteX7" fmla="*/ 12725400 w 12725400"/>
              <a:gd name="connsiteY7" fmla="*/ 61046 h 5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5400" h="518246">
                <a:moveTo>
                  <a:pt x="0" y="518246"/>
                </a:moveTo>
                <a:cubicBezTo>
                  <a:pt x="430530" y="334096"/>
                  <a:pt x="861060" y="149946"/>
                  <a:pt x="1356360" y="106766"/>
                </a:cubicBezTo>
                <a:cubicBezTo>
                  <a:pt x="1851660" y="63586"/>
                  <a:pt x="2420620" y="276946"/>
                  <a:pt x="2971800" y="259166"/>
                </a:cubicBezTo>
                <a:cubicBezTo>
                  <a:pt x="3522980" y="241386"/>
                  <a:pt x="4076700" y="5166"/>
                  <a:pt x="4663440" y="86"/>
                </a:cubicBezTo>
                <a:cubicBezTo>
                  <a:pt x="5250180" y="-4994"/>
                  <a:pt x="5783580" y="215986"/>
                  <a:pt x="6492240" y="228686"/>
                </a:cubicBezTo>
                <a:cubicBezTo>
                  <a:pt x="7200900" y="241386"/>
                  <a:pt x="8224520" y="61046"/>
                  <a:pt x="8915400" y="76286"/>
                </a:cubicBezTo>
                <a:cubicBezTo>
                  <a:pt x="9606280" y="91526"/>
                  <a:pt x="10002520" y="322666"/>
                  <a:pt x="10637520" y="320126"/>
                </a:cubicBezTo>
                <a:cubicBezTo>
                  <a:pt x="11272520" y="317586"/>
                  <a:pt x="11998960" y="189316"/>
                  <a:pt x="12725400" y="61046"/>
                </a:cubicBezTo>
              </a:path>
            </a:pathLst>
          </a:cu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 flipH="1">
            <a:off x="-384493" y="1520624"/>
            <a:ext cx="12725400" cy="1125986"/>
          </a:xfrm>
          <a:custGeom>
            <a:avLst/>
            <a:gdLst>
              <a:gd name="connsiteX0" fmla="*/ 0 w 12725400"/>
              <a:gd name="connsiteY0" fmla="*/ 518246 h 518246"/>
              <a:gd name="connsiteX1" fmla="*/ 1356360 w 12725400"/>
              <a:gd name="connsiteY1" fmla="*/ 106766 h 518246"/>
              <a:gd name="connsiteX2" fmla="*/ 2971800 w 12725400"/>
              <a:gd name="connsiteY2" fmla="*/ 259166 h 518246"/>
              <a:gd name="connsiteX3" fmla="*/ 4663440 w 12725400"/>
              <a:gd name="connsiteY3" fmla="*/ 86 h 518246"/>
              <a:gd name="connsiteX4" fmla="*/ 6492240 w 12725400"/>
              <a:gd name="connsiteY4" fmla="*/ 228686 h 518246"/>
              <a:gd name="connsiteX5" fmla="*/ 8915400 w 12725400"/>
              <a:gd name="connsiteY5" fmla="*/ 76286 h 518246"/>
              <a:gd name="connsiteX6" fmla="*/ 10637520 w 12725400"/>
              <a:gd name="connsiteY6" fmla="*/ 320126 h 518246"/>
              <a:gd name="connsiteX7" fmla="*/ 12725400 w 12725400"/>
              <a:gd name="connsiteY7" fmla="*/ 61046 h 5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5400" h="518246">
                <a:moveTo>
                  <a:pt x="0" y="518246"/>
                </a:moveTo>
                <a:cubicBezTo>
                  <a:pt x="430530" y="334096"/>
                  <a:pt x="861060" y="149946"/>
                  <a:pt x="1356360" y="106766"/>
                </a:cubicBezTo>
                <a:cubicBezTo>
                  <a:pt x="1851660" y="63586"/>
                  <a:pt x="2420620" y="276946"/>
                  <a:pt x="2971800" y="259166"/>
                </a:cubicBezTo>
                <a:cubicBezTo>
                  <a:pt x="3522980" y="241386"/>
                  <a:pt x="4076700" y="5166"/>
                  <a:pt x="4663440" y="86"/>
                </a:cubicBezTo>
                <a:cubicBezTo>
                  <a:pt x="5250180" y="-4994"/>
                  <a:pt x="5783580" y="215986"/>
                  <a:pt x="6492240" y="228686"/>
                </a:cubicBezTo>
                <a:cubicBezTo>
                  <a:pt x="7200900" y="241386"/>
                  <a:pt x="8224520" y="61046"/>
                  <a:pt x="8915400" y="76286"/>
                </a:cubicBezTo>
                <a:cubicBezTo>
                  <a:pt x="9606280" y="91526"/>
                  <a:pt x="10002520" y="322666"/>
                  <a:pt x="10637520" y="320126"/>
                </a:cubicBezTo>
                <a:cubicBezTo>
                  <a:pt x="11272520" y="317586"/>
                  <a:pt x="11998960" y="189316"/>
                  <a:pt x="12725400" y="61046"/>
                </a:cubicBezTo>
              </a:path>
            </a:pathLst>
          </a:cu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5978207" y="1652291"/>
            <a:ext cx="555626" cy="555626"/>
            <a:chOff x="1539875" y="3062288"/>
            <a:chExt cx="811213" cy="811213"/>
          </a:xfrm>
          <a:solidFill>
            <a:srgbClr val="E5450F"/>
          </a:solidFill>
        </p:grpSpPr>
        <p:sp>
          <p:nvSpPr>
            <p:cNvPr id="18" name="Freeform 47"/>
            <p:cNvSpPr>
              <a:spLocks noEditPoints="1"/>
            </p:cNvSpPr>
            <p:nvPr/>
          </p:nvSpPr>
          <p:spPr bwMode="auto">
            <a:xfrm>
              <a:off x="1795463" y="3062288"/>
              <a:ext cx="300038" cy="811213"/>
            </a:xfrm>
            <a:custGeom>
              <a:avLst/>
              <a:gdLst>
                <a:gd name="T0" fmla="*/ 40 w 80"/>
                <a:gd name="T1" fmla="*/ 199 h 216"/>
                <a:gd name="T2" fmla="*/ 10 w 80"/>
                <a:gd name="T3" fmla="*/ 180 h 216"/>
                <a:gd name="T4" fmla="*/ 70 w 80"/>
                <a:gd name="T5" fmla="*/ 180 h 216"/>
                <a:gd name="T6" fmla="*/ 77 w 80"/>
                <a:gd name="T7" fmla="*/ 145 h 216"/>
                <a:gd name="T8" fmla="*/ 65 w 80"/>
                <a:gd name="T9" fmla="*/ 168 h 216"/>
                <a:gd name="T10" fmla="*/ 77 w 80"/>
                <a:gd name="T11" fmla="*/ 145 h 216"/>
                <a:gd name="T12" fmla="*/ 8 w 80"/>
                <a:gd name="T13" fmla="*/ 172 h 216"/>
                <a:gd name="T14" fmla="*/ 10 w 80"/>
                <a:gd name="T15" fmla="*/ 146 h 216"/>
                <a:gd name="T16" fmla="*/ 79 w 80"/>
                <a:gd name="T17" fmla="*/ 124 h 216"/>
                <a:gd name="T18" fmla="*/ 71 w 80"/>
                <a:gd name="T19" fmla="*/ 139 h 216"/>
                <a:gd name="T20" fmla="*/ 79 w 80"/>
                <a:gd name="T21" fmla="*/ 124 h 216"/>
                <a:gd name="T22" fmla="*/ 2 w 80"/>
                <a:gd name="T23" fmla="*/ 138 h 216"/>
                <a:gd name="T24" fmla="*/ 8 w 80"/>
                <a:gd name="T25" fmla="*/ 132 h 216"/>
                <a:gd name="T26" fmla="*/ 7 w 80"/>
                <a:gd name="T27" fmla="*/ 94 h 216"/>
                <a:gd name="T28" fmla="*/ 0 w 80"/>
                <a:gd name="T29" fmla="*/ 108 h 216"/>
                <a:gd name="T30" fmla="*/ 7 w 80"/>
                <a:gd name="T31" fmla="*/ 122 h 216"/>
                <a:gd name="T32" fmla="*/ 7 w 80"/>
                <a:gd name="T33" fmla="*/ 94 h 216"/>
                <a:gd name="T34" fmla="*/ 73 w 80"/>
                <a:gd name="T35" fmla="*/ 108 h 216"/>
                <a:gd name="T36" fmla="*/ 80 w 80"/>
                <a:gd name="T37" fmla="*/ 114 h 216"/>
                <a:gd name="T38" fmla="*/ 80 w 80"/>
                <a:gd name="T39" fmla="*/ 102 h 216"/>
                <a:gd name="T40" fmla="*/ 71 w 80"/>
                <a:gd name="T41" fmla="*/ 77 h 216"/>
                <a:gd name="T42" fmla="*/ 79 w 80"/>
                <a:gd name="T43" fmla="*/ 92 h 216"/>
                <a:gd name="T44" fmla="*/ 71 w 80"/>
                <a:gd name="T45" fmla="*/ 77 h 216"/>
                <a:gd name="T46" fmla="*/ 2 w 80"/>
                <a:gd name="T47" fmla="*/ 78 h 216"/>
                <a:gd name="T48" fmla="*/ 8 w 80"/>
                <a:gd name="T49" fmla="*/ 84 h 216"/>
                <a:gd name="T50" fmla="*/ 72 w 80"/>
                <a:gd name="T51" fmla="*/ 44 h 216"/>
                <a:gd name="T52" fmla="*/ 70 w 80"/>
                <a:gd name="T53" fmla="*/ 70 h 216"/>
                <a:gd name="T54" fmla="*/ 72 w 80"/>
                <a:gd name="T55" fmla="*/ 44 h 216"/>
                <a:gd name="T56" fmla="*/ 2 w 80"/>
                <a:gd name="T57" fmla="*/ 71 h 216"/>
                <a:gd name="T58" fmla="*/ 15 w 80"/>
                <a:gd name="T59" fmla="*/ 48 h 216"/>
                <a:gd name="T60" fmla="*/ 40 w 80"/>
                <a:gd name="T61" fmla="*/ 0 h 216"/>
                <a:gd name="T62" fmla="*/ 18 w 80"/>
                <a:gd name="T63" fmla="*/ 40 h 216"/>
                <a:gd name="T64" fmla="*/ 62 w 80"/>
                <a:gd name="T65" fmla="*/ 40 h 216"/>
                <a:gd name="T66" fmla="*/ 40 w 80"/>
                <a:gd name="T6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16">
                  <a:moveTo>
                    <a:pt x="62" y="176"/>
                  </a:moveTo>
                  <a:cubicBezTo>
                    <a:pt x="56" y="190"/>
                    <a:pt x="48" y="199"/>
                    <a:pt x="40" y="199"/>
                  </a:cubicBezTo>
                  <a:cubicBezTo>
                    <a:pt x="31" y="199"/>
                    <a:pt x="24" y="190"/>
                    <a:pt x="18" y="176"/>
                  </a:cubicBezTo>
                  <a:cubicBezTo>
                    <a:pt x="15" y="177"/>
                    <a:pt x="13" y="179"/>
                    <a:pt x="10" y="180"/>
                  </a:cubicBezTo>
                  <a:cubicBezTo>
                    <a:pt x="17" y="202"/>
                    <a:pt x="28" y="216"/>
                    <a:pt x="40" y="216"/>
                  </a:cubicBezTo>
                  <a:cubicBezTo>
                    <a:pt x="52" y="216"/>
                    <a:pt x="62" y="202"/>
                    <a:pt x="70" y="180"/>
                  </a:cubicBezTo>
                  <a:cubicBezTo>
                    <a:pt x="67" y="179"/>
                    <a:pt x="65" y="177"/>
                    <a:pt x="62" y="176"/>
                  </a:cubicBezTo>
                  <a:moveTo>
                    <a:pt x="77" y="145"/>
                  </a:moveTo>
                  <a:cubicBezTo>
                    <a:pt x="75" y="146"/>
                    <a:pt x="73" y="146"/>
                    <a:pt x="70" y="146"/>
                  </a:cubicBezTo>
                  <a:cubicBezTo>
                    <a:pt x="69" y="154"/>
                    <a:pt x="67" y="162"/>
                    <a:pt x="65" y="168"/>
                  </a:cubicBezTo>
                  <a:cubicBezTo>
                    <a:pt x="67" y="170"/>
                    <a:pt x="70" y="171"/>
                    <a:pt x="72" y="172"/>
                  </a:cubicBezTo>
                  <a:cubicBezTo>
                    <a:pt x="74" y="164"/>
                    <a:pt x="76" y="155"/>
                    <a:pt x="77" y="145"/>
                  </a:cubicBezTo>
                  <a:moveTo>
                    <a:pt x="2" y="145"/>
                  </a:moveTo>
                  <a:cubicBezTo>
                    <a:pt x="4" y="155"/>
                    <a:pt x="5" y="164"/>
                    <a:pt x="8" y="172"/>
                  </a:cubicBezTo>
                  <a:cubicBezTo>
                    <a:pt x="10" y="171"/>
                    <a:pt x="12" y="170"/>
                    <a:pt x="15" y="168"/>
                  </a:cubicBezTo>
                  <a:cubicBezTo>
                    <a:pt x="13" y="162"/>
                    <a:pt x="11" y="154"/>
                    <a:pt x="10" y="146"/>
                  </a:cubicBezTo>
                  <a:cubicBezTo>
                    <a:pt x="7" y="146"/>
                    <a:pt x="5" y="146"/>
                    <a:pt x="2" y="145"/>
                  </a:cubicBezTo>
                  <a:moveTo>
                    <a:pt x="79" y="124"/>
                  </a:moveTo>
                  <a:cubicBezTo>
                    <a:pt x="77" y="127"/>
                    <a:pt x="75" y="130"/>
                    <a:pt x="72" y="132"/>
                  </a:cubicBezTo>
                  <a:cubicBezTo>
                    <a:pt x="72" y="135"/>
                    <a:pt x="72" y="137"/>
                    <a:pt x="71" y="139"/>
                  </a:cubicBezTo>
                  <a:cubicBezTo>
                    <a:pt x="74" y="139"/>
                    <a:pt x="76" y="139"/>
                    <a:pt x="78" y="138"/>
                  </a:cubicBezTo>
                  <a:cubicBezTo>
                    <a:pt x="79" y="134"/>
                    <a:pt x="79" y="129"/>
                    <a:pt x="79" y="124"/>
                  </a:cubicBezTo>
                  <a:moveTo>
                    <a:pt x="0" y="124"/>
                  </a:moveTo>
                  <a:cubicBezTo>
                    <a:pt x="1" y="129"/>
                    <a:pt x="1" y="134"/>
                    <a:pt x="2" y="138"/>
                  </a:cubicBezTo>
                  <a:cubicBezTo>
                    <a:pt x="4" y="139"/>
                    <a:pt x="6" y="139"/>
                    <a:pt x="9" y="139"/>
                  </a:cubicBezTo>
                  <a:cubicBezTo>
                    <a:pt x="8" y="137"/>
                    <a:pt x="8" y="135"/>
                    <a:pt x="8" y="132"/>
                  </a:cubicBezTo>
                  <a:cubicBezTo>
                    <a:pt x="5" y="130"/>
                    <a:pt x="3" y="127"/>
                    <a:pt x="0" y="124"/>
                  </a:cubicBezTo>
                  <a:moveTo>
                    <a:pt x="7" y="94"/>
                  </a:moveTo>
                  <a:cubicBezTo>
                    <a:pt x="5" y="97"/>
                    <a:pt x="2" y="100"/>
                    <a:pt x="0" y="102"/>
                  </a:cubicBezTo>
                  <a:cubicBezTo>
                    <a:pt x="0" y="104"/>
                    <a:pt x="0" y="106"/>
                    <a:pt x="0" y="108"/>
                  </a:cubicBezTo>
                  <a:cubicBezTo>
                    <a:pt x="0" y="110"/>
                    <a:pt x="0" y="112"/>
                    <a:pt x="0" y="114"/>
                  </a:cubicBezTo>
                  <a:cubicBezTo>
                    <a:pt x="2" y="116"/>
                    <a:pt x="5" y="119"/>
                    <a:pt x="7" y="122"/>
                  </a:cubicBezTo>
                  <a:cubicBezTo>
                    <a:pt x="7" y="117"/>
                    <a:pt x="7" y="113"/>
                    <a:pt x="7" y="108"/>
                  </a:cubicBezTo>
                  <a:cubicBezTo>
                    <a:pt x="7" y="103"/>
                    <a:pt x="7" y="99"/>
                    <a:pt x="7" y="94"/>
                  </a:cubicBezTo>
                  <a:moveTo>
                    <a:pt x="73" y="94"/>
                  </a:moveTo>
                  <a:cubicBezTo>
                    <a:pt x="73" y="99"/>
                    <a:pt x="73" y="103"/>
                    <a:pt x="73" y="108"/>
                  </a:cubicBezTo>
                  <a:cubicBezTo>
                    <a:pt x="73" y="113"/>
                    <a:pt x="73" y="117"/>
                    <a:pt x="73" y="122"/>
                  </a:cubicBezTo>
                  <a:cubicBezTo>
                    <a:pt x="75" y="119"/>
                    <a:pt x="78" y="116"/>
                    <a:pt x="80" y="114"/>
                  </a:cubicBezTo>
                  <a:cubicBezTo>
                    <a:pt x="80" y="112"/>
                    <a:pt x="80" y="110"/>
                    <a:pt x="80" y="108"/>
                  </a:cubicBezTo>
                  <a:cubicBezTo>
                    <a:pt x="80" y="106"/>
                    <a:pt x="80" y="104"/>
                    <a:pt x="80" y="102"/>
                  </a:cubicBezTo>
                  <a:cubicBezTo>
                    <a:pt x="78" y="100"/>
                    <a:pt x="75" y="97"/>
                    <a:pt x="73" y="94"/>
                  </a:cubicBezTo>
                  <a:moveTo>
                    <a:pt x="71" y="77"/>
                  </a:moveTo>
                  <a:cubicBezTo>
                    <a:pt x="72" y="79"/>
                    <a:pt x="72" y="81"/>
                    <a:pt x="72" y="84"/>
                  </a:cubicBezTo>
                  <a:cubicBezTo>
                    <a:pt x="75" y="86"/>
                    <a:pt x="77" y="89"/>
                    <a:pt x="79" y="92"/>
                  </a:cubicBezTo>
                  <a:cubicBezTo>
                    <a:pt x="79" y="87"/>
                    <a:pt x="79" y="82"/>
                    <a:pt x="78" y="78"/>
                  </a:cubicBezTo>
                  <a:cubicBezTo>
                    <a:pt x="76" y="77"/>
                    <a:pt x="74" y="77"/>
                    <a:pt x="71" y="77"/>
                  </a:cubicBezTo>
                  <a:moveTo>
                    <a:pt x="9" y="77"/>
                  </a:moveTo>
                  <a:cubicBezTo>
                    <a:pt x="6" y="77"/>
                    <a:pt x="4" y="77"/>
                    <a:pt x="2" y="78"/>
                  </a:cubicBezTo>
                  <a:cubicBezTo>
                    <a:pt x="1" y="82"/>
                    <a:pt x="1" y="87"/>
                    <a:pt x="0" y="92"/>
                  </a:cubicBezTo>
                  <a:cubicBezTo>
                    <a:pt x="3" y="89"/>
                    <a:pt x="5" y="86"/>
                    <a:pt x="8" y="84"/>
                  </a:cubicBezTo>
                  <a:cubicBezTo>
                    <a:pt x="8" y="81"/>
                    <a:pt x="8" y="79"/>
                    <a:pt x="9" y="77"/>
                  </a:cubicBezTo>
                  <a:moveTo>
                    <a:pt x="72" y="44"/>
                  </a:moveTo>
                  <a:cubicBezTo>
                    <a:pt x="70" y="45"/>
                    <a:pt x="67" y="46"/>
                    <a:pt x="65" y="48"/>
                  </a:cubicBezTo>
                  <a:cubicBezTo>
                    <a:pt x="67" y="54"/>
                    <a:pt x="69" y="62"/>
                    <a:pt x="70" y="70"/>
                  </a:cubicBezTo>
                  <a:cubicBezTo>
                    <a:pt x="73" y="70"/>
                    <a:pt x="75" y="70"/>
                    <a:pt x="77" y="71"/>
                  </a:cubicBezTo>
                  <a:cubicBezTo>
                    <a:pt x="76" y="61"/>
                    <a:pt x="74" y="52"/>
                    <a:pt x="72" y="44"/>
                  </a:cubicBezTo>
                  <a:moveTo>
                    <a:pt x="8" y="44"/>
                  </a:moveTo>
                  <a:cubicBezTo>
                    <a:pt x="5" y="52"/>
                    <a:pt x="4" y="61"/>
                    <a:pt x="2" y="71"/>
                  </a:cubicBezTo>
                  <a:cubicBezTo>
                    <a:pt x="5" y="70"/>
                    <a:pt x="7" y="70"/>
                    <a:pt x="10" y="70"/>
                  </a:cubicBezTo>
                  <a:cubicBezTo>
                    <a:pt x="11" y="62"/>
                    <a:pt x="13" y="54"/>
                    <a:pt x="15" y="48"/>
                  </a:cubicBezTo>
                  <a:cubicBezTo>
                    <a:pt x="12" y="46"/>
                    <a:pt x="10" y="45"/>
                    <a:pt x="8" y="44"/>
                  </a:cubicBezTo>
                  <a:moveTo>
                    <a:pt x="40" y="0"/>
                  </a:moveTo>
                  <a:cubicBezTo>
                    <a:pt x="28" y="0"/>
                    <a:pt x="17" y="14"/>
                    <a:pt x="10" y="36"/>
                  </a:cubicBezTo>
                  <a:cubicBezTo>
                    <a:pt x="13" y="37"/>
                    <a:pt x="15" y="39"/>
                    <a:pt x="18" y="40"/>
                  </a:cubicBezTo>
                  <a:cubicBezTo>
                    <a:pt x="24" y="26"/>
                    <a:pt x="31" y="17"/>
                    <a:pt x="40" y="17"/>
                  </a:cubicBezTo>
                  <a:cubicBezTo>
                    <a:pt x="48" y="17"/>
                    <a:pt x="56" y="26"/>
                    <a:pt x="62" y="40"/>
                  </a:cubicBezTo>
                  <a:cubicBezTo>
                    <a:pt x="65" y="39"/>
                    <a:pt x="67" y="37"/>
                    <a:pt x="70" y="36"/>
                  </a:cubicBezTo>
                  <a:cubicBezTo>
                    <a:pt x="62" y="14"/>
                    <a:pt x="5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9" name="Freeform 48"/>
            <p:cNvSpPr>
              <a:spLocks noEditPoints="1"/>
            </p:cNvSpPr>
            <p:nvPr/>
          </p:nvSpPr>
          <p:spPr bwMode="auto">
            <a:xfrm>
              <a:off x="1539875" y="3317875"/>
              <a:ext cx="811213" cy="300038"/>
            </a:xfrm>
            <a:custGeom>
              <a:avLst/>
              <a:gdLst>
                <a:gd name="T0" fmla="*/ 108 w 216"/>
                <a:gd name="T1" fmla="*/ 73 h 80"/>
                <a:gd name="T2" fmla="*/ 102 w 216"/>
                <a:gd name="T3" fmla="*/ 80 h 80"/>
                <a:gd name="T4" fmla="*/ 114 w 216"/>
                <a:gd name="T5" fmla="*/ 80 h 80"/>
                <a:gd name="T6" fmla="*/ 48 w 216"/>
                <a:gd name="T7" fmla="*/ 65 h 80"/>
                <a:gd name="T8" fmla="*/ 70 w 216"/>
                <a:gd name="T9" fmla="*/ 77 h 80"/>
                <a:gd name="T10" fmla="*/ 92 w 216"/>
                <a:gd name="T11" fmla="*/ 79 h 80"/>
                <a:gd name="T12" fmla="*/ 77 w 216"/>
                <a:gd name="T13" fmla="*/ 71 h 80"/>
                <a:gd name="T14" fmla="*/ 48 w 216"/>
                <a:gd name="T15" fmla="*/ 65 h 80"/>
                <a:gd name="T16" fmla="*/ 146 w 216"/>
                <a:gd name="T17" fmla="*/ 70 h 80"/>
                <a:gd name="T18" fmla="*/ 132 w 216"/>
                <a:gd name="T19" fmla="*/ 72 h 80"/>
                <a:gd name="T20" fmla="*/ 138 w 216"/>
                <a:gd name="T21" fmla="*/ 78 h 80"/>
                <a:gd name="T22" fmla="*/ 172 w 216"/>
                <a:gd name="T23" fmla="*/ 72 h 80"/>
                <a:gd name="T24" fmla="*/ 180 w 216"/>
                <a:gd name="T25" fmla="*/ 10 h 80"/>
                <a:gd name="T26" fmla="*/ 199 w 216"/>
                <a:gd name="T27" fmla="*/ 40 h 80"/>
                <a:gd name="T28" fmla="*/ 180 w 216"/>
                <a:gd name="T29" fmla="*/ 70 h 80"/>
                <a:gd name="T30" fmla="*/ 180 w 216"/>
                <a:gd name="T31" fmla="*/ 10 h 80"/>
                <a:gd name="T32" fmla="*/ 0 w 216"/>
                <a:gd name="T33" fmla="*/ 40 h 80"/>
                <a:gd name="T34" fmla="*/ 40 w 216"/>
                <a:gd name="T35" fmla="*/ 62 h 80"/>
                <a:gd name="T36" fmla="*/ 40 w 216"/>
                <a:gd name="T37" fmla="*/ 18 h 80"/>
                <a:gd name="T38" fmla="*/ 124 w 216"/>
                <a:gd name="T39" fmla="*/ 1 h 80"/>
                <a:gd name="T40" fmla="*/ 139 w 216"/>
                <a:gd name="T41" fmla="*/ 9 h 80"/>
                <a:gd name="T42" fmla="*/ 168 w 216"/>
                <a:gd name="T43" fmla="*/ 15 h 80"/>
                <a:gd name="T44" fmla="*/ 145 w 216"/>
                <a:gd name="T45" fmla="*/ 3 h 80"/>
                <a:gd name="T46" fmla="*/ 124 w 216"/>
                <a:gd name="T47" fmla="*/ 1 h 80"/>
                <a:gd name="T48" fmla="*/ 78 w 216"/>
                <a:gd name="T49" fmla="*/ 2 h 80"/>
                <a:gd name="T50" fmla="*/ 44 w 216"/>
                <a:gd name="T51" fmla="*/ 8 h 80"/>
                <a:gd name="T52" fmla="*/ 70 w 216"/>
                <a:gd name="T53" fmla="*/ 10 h 80"/>
                <a:gd name="T54" fmla="*/ 84 w 216"/>
                <a:gd name="T55" fmla="*/ 8 h 80"/>
                <a:gd name="T56" fmla="*/ 108 w 216"/>
                <a:gd name="T57" fmla="*/ 0 h 80"/>
                <a:gd name="T58" fmla="*/ 94 w 216"/>
                <a:gd name="T59" fmla="*/ 7 h 80"/>
                <a:gd name="T60" fmla="*/ 122 w 216"/>
                <a:gd name="T61" fmla="*/ 7 h 80"/>
                <a:gd name="T62" fmla="*/ 108 w 216"/>
                <a:gd name="T6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80">
                  <a:moveTo>
                    <a:pt x="122" y="73"/>
                  </a:moveTo>
                  <a:cubicBezTo>
                    <a:pt x="117" y="73"/>
                    <a:pt x="113" y="73"/>
                    <a:pt x="108" y="73"/>
                  </a:cubicBezTo>
                  <a:cubicBezTo>
                    <a:pt x="103" y="73"/>
                    <a:pt x="99" y="73"/>
                    <a:pt x="94" y="73"/>
                  </a:cubicBezTo>
                  <a:cubicBezTo>
                    <a:pt x="97" y="75"/>
                    <a:pt x="100" y="78"/>
                    <a:pt x="102" y="80"/>
                  </a:cubicBezTo>
                  <a:cubicBezTo>
                    <a:pt x="104" y="80"/>
                    <a:pt x="106" y="80"/>
                    <a:pt x="108" y="80"/>
                  </a:cubicBezTo>
                  <a:cubicBezTo>
                    <a:pt x="110" y="80"/>
                    <a:pt x="112" y="80"/>
                    <a:pt x="114" y="80"/>
                  </a:cubicBezTo>
                  <a:cubicBezTo>
                    <a:pt x="116" y="78"/>
                    <a:pt x="119" y="75"/>
                    <a:pt x="122" y="73"/>
                  </a:cubicBezTo>
                  <a:moveTo>
                    <a:pt x="48" y="65"/>
                  </a:moveTo>
                  <a:cubicBezTo>
                    <a:pt x="46" y="67"/>
                    <a:pt x="45" y="70"/>
                    <a:pt x="44" y="72"/>
                  </a:cubicBezTo>
                  <a:cubicBezTo>
                    <a:pt x="52" y="74"/>
                    <a:pt x="61" y="76"/>
                    <a:pt x="70" y="77"/>
                  </a:cubicBezTo>
                  <a:cubicBezTo>
                    <a:pt x="73" y="78"/>
                    <a:pt x="75" y="78"/>
                    <a:pt x="78" y="78"/>
                  </a:cubicBezTo>
                  <a:cubicBezTo>
                    <a:pt x="82" y="79"/>
                    <a:pt x="87" y="79"/>
                    <a:pt x="92" y="79"/>
                  </a:cubicBezTo>
                  <a:cubicBezTo>
                    <a:pt x="89" y="77"/>
                    <a:pt x="86" y="75"/>
                    <a:pt x="84" y="72"/>
                  </a:cubicBezTo>
                  <a:cubicBezTo>
                    <a:pt x="81" y="72"/>
                    <a:pt x="79" y="72"/>
                    <a:pt x="77" y="71"/>
                  </a:cubicBezTo>
                  <a:cubicBezTo>
                    <a:pt x="74" y="71"/>
                    <a:pt x="72" y="71"/>
                    <a:pt x="70" y="70"/>
                  </a:cubicBezTo>
                  <a:cubicBezTo>
                    <a:pt x="62" y="69"/>
                    <a:pt x="54" y="67"/>
                    <a:pt x="48" y="65"/>
                  </a:cubicBezTo>
                  <a:moveTo>
                    <a:pt x="168" y="65"/>
                  </a:moveTo>
                  <a:cubicBezTo>
                    <a:pt x="162" y="67"/>
                    <a:pt x="154" y="69"/>
                    <a:pt x="146" y="70"/>
                  </a:cubicBezTo>
                  <a:cubicBezTo>
                    <a:pt x="144" y="71"/>
                    <a:pt x="142" y="71"/>
                    <a:pt x="139" y="71"/>
                  </a:cubicBezTo>
                  <a:cubicBezTo>
                    <a:pt x="137" y="72"/>
                    <a:pt x="135" y="72"/>
                    <a:pt x="132" y="72"/>
                  </a:cubicBezTo>
                  <a:cubicBezTo>
                    <a:pt x="129" y="75"/>
                    <a:pt x="127" y="77"/>
                    <a:pt x="124" y="79"/>
                  </a:cubicBezTo>
                  <a:cubicBezTo>
                    <a:pt x="129" y="79"/>
                    <a:pt x="134" y="79"/>
                    <a:pt x="138" y="78"/>
                  </a:cubicBezTo>
                  <a:cubicBezTo>
                    <a:pt x="141" y="78"/>
                    <a:pt x="143" y="78"/>
                    <a:pt x="145" y="77"/>
                  </a:cubicBezTo>
                  <a:cubicBezTo>
                    <a:pt x="155" y="76"/>
                    <a:pt x="164" y="74"/>
                    <a:pt x="172" y="72"/>
                  </a:cubicBezTo>
                  <a:cubicBezTo>
                    <a:pt x="171" y="70"/>
                    <a:pt x="169" y="67"/>
                    <a:pt x="168" y="65"/>
                  </a:cubicBezTo>
                  <a:moveTo>
                    <a:pt x="180" y="10"/>
                  </a:moveTo>
                  <a:cubicBezTo>
                    <a:pt x="179" y="13"/>
                    <a:pt x="177" y="15"/>
                    <a:pt x="176" y="18"/>
                  </a:cubicBezTo>
                  <a:cubicBezTo>
                    <a:pt x="190" y="24"/>
                    <a:pt x="199" y="31"/>
                    <a:pt x="199" y="40"/>
                  </a:cubicBezTo>
                  <a:cubicBezTo>
                    <a:pt x="199" y="49"/>
                    <a:pt x="190" y="56"/>
                    <a:pt x="176" y="62"/>
                  </a:cubicBezTo>
                  <a:cubicBezTo>
                    <a:pt x="177" y="65"/>
                    <a:pt x="179" y="67"/>
                    <a:pt x="180" y="70"/>
                  </a:cubicBezTo>
                  <a:cubicBezTo>
                    <a:pt x="202" y="63"/>
                    <a:pt x="216" y="52"/>
                    <a:pt x="216" y="40"/>
                  </a:cubicBezTo>
                  <a:cubicBezTo>
                    <a:pt x="216" y="28"/>
                    <a:pt x="202" y="17"/>
                    <a:pt x="180" y="10"/>
                  </a:cubicBezTo>
                  <a:moveTo>
                    <a:pt x="36" y="10"/>
                  </a:moveTo>
                  <a:cubicBezTo>
                    <a:pt x="14" y="17"/>
                    <a:pt x="0" y="28"/>
                    <a:pt x="0" y="40"/>
                  </a:cubicBezTo>
                  <a:cubicBezTo>
                    <a:pt x="0" y="52"/>
                    <a:pt x="14" y="63"/>
                    <a:pt x="36" y="70"/>
                  </a:cubicBezTo>
                  <a:cubicBezTo>
                    <a:pt x="37" y="67"/>
                    <a:pt x="39" y="65"/>
                    <a:pt x="40" y="62"/>
                  </a:cubicBezTo>
                  <a:cubicBezTo>
                    <a:pt x="26" y="56"/>
                    <a:pt x="17" y="49"/>
                    <a:pt x="17" y="40"/>
                  </a:cubicBezTo>
                  <a:cubicBezTo>
                    <a:pt x="17" y="31"/>
                    <a:pt x="26" y="24"/>
                    <a:pt x="40" y="18"/>
                  </a:cubicBezTo>
                  <a:cubicBezTo>
                    <a:pt x="39" y="15"/>
                    <a:pt x="37" y="13"/>
                    <a:pt x="36" y="10"/>
                  </a:cubicBezTo>
                  <a:moveTo>
                    <a:pt x="124" y="1"/>
                  </a:moveTo>
                  <a:cubicBezTo>
                    <a:pt x="127" y="3"/>
                    <a:pt x="129" y="5"/>
                    <a:pt x="132" y="8"/>
                  </a:cubicBezTo>
                  <a:cubicBezTo>
                    <a:pt x="135" y="8"/>
                    <a:pt x="137" y="8"/>
                    <a:pt x="139" y="9"/>
                  </a:cubicBezTo>
                  <a:cubicBezTo>
                    <a:pt x="142" y="9"/>
                    <a:pt x="144" y="9"/>
                    <a:pt x="146" y="10"/>
                  </a:cubicBezTo>
                  <a:cubicBezTo>
                    <a:pt x="154" y="11"/>
                    <a:pt x="162" y="13"/>
                    <a:pt x="168" y="15"/>
                  </a:cubicBezTo>
                  <a:cubicBezTo>
                    <a:pt x="169" y="13"/>
                    <a:pt x="171" y="10"/>
                    <a:pt x="172" y="8"/>
                  </a:cubicBezTo>
                  <a:cubicBezTo>
                    <a:pt x="164" y="6"/>
                    <a:pt x="155" y="4"/>
                    <a:pt x="145" y="3"/>
                  </a:cubicBezTo>
                  <a:cubicBezTo>
                    <a:pt x="143" y="2"/>
                    <a:pt x="141" y="2"/>
                    <a:pt x="138" y="2"/>
                  </a:cubicBezTo>
                  <a:cubicBezTo>
                    <a:pt x="134" y="1"/>
                    <a:pt x="129" y="1"/>
                    <a:pt x="124" y="1"/>
                  </a:cubicBezTo>
                  <a:moveTo>
                    <a:pt x="92" y="1"/>
                  </a:moveTo>
                  <a:cubicBezTo>
                    <a:pt x="87" y="1"/>
                    <a:pt x="82" y="1"/>
                    <a:pt x="78" y="2"/>
                  </a:cubicBezTo>
                  <a:cubicBezTo>
                    <a:pt x="75" y="2"/>
                    <a:pt x="73" y="2"/>
                    <a:pt x="70" y="3"/>
                  </a:cubicBezTo>
                  <a:cubicBezTo>
                    <a:pt x="61" y="4"/>
                    <a:pt x="52" y="6"/>
                    <a:pt x="44" y="8"/>
                  </a:cubicBezTo>
                  <a:cubicBezTo>
                    <a:pt x="45" y="10"/>
                    <a:pt x="46" y="13"/>
                    <a:pt x="48" y="15"/>
                  </a:cubicBezTo>
                  <a:cubicBezTo>
                    <a:pt x="54" y="13"/>
                    <a:pt x="62" y="11"/>
                    <a:pt x="70" y="10"/>
                  </a:cubicBezTo>
                  <a:cubicBezTo>
                    <a:pt x="72" y="9"/>
                    <a:pt x="74" y="9"/>
                    <a:pt x="77" y="9"/>
                  </a:cubicBezTo>
                  <a:cubicBezTo>
                    <a:pt x="79" y="8"/>
                    <a:pt x="81" y="8"/>
                    <a:pt x="84" y="8"/>
                  </a:cubicBezTo>
                  <a:cubicBezTo>
                    <a:pt x="86" y="5"/>
                    <a:pt x="89" y="3"/>
                    <a:pt x="92" y="1"/>
                  </a:cubicBezTo>
                  <a:moveTo>
                    <a:pt x="108" y="0"/>
                  </a:moveTo>
                  <a:cubicBezTo>
                    <a:pt x="106" y="0"/>
                    <a:pt x="104" y="0"/>
                    <a:pt x="102" y="0"/>
                  </a:cubicBezTo>
                  <a:cubicBezTo>
                    <a:pt x="100" y="2"/>
                    <a:pt x="97" y="5"/>
                    <a:pt x="94" y="7"/>
                  </a:cubicBezTo>
                  <a:cubicBezTo>
                    <a:pt x="99" y="7"/>
                    <a:pt x="103" y="7"/>
                    <a:pt x="108" y="7"/>
                  </a:cubicBezTo>
                  <a:cubicBezTo>
                    <a:pt x="113" y="7"/>
                    <a:pt x="117" y="7"/>
                    <a:pt x="122" y="7"/>
                  </a:cubicBezTo>
                  <a:cubicBezTo>
                    <a:pt x="119" y="5"/>
                    <a:pt x="116" y="2"/>
                    <a:pt x="114" y="0"/>
                  </a:cubicBezTo>
                  <a:cubicBezTo>
                    <a:pt x="112" y="0"/>
                    <a:pt x="110" y="0"/>
                    <a:pt x="10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20" name="Freeform 49"/>
            <p:cNvSpPr>
              <a:spLocks noEditPoints="1"/>
            </p:cNvSpPr>
            <p:nvPr/>
          </p:nvSpPr>
          <p:spPr bwMode="auto">
            <a:xfrm>
              <a:off x="1625600" y="3160713"/>
              <a:ext cx="639763" cy="615950"/>
            </a:xfrm>
            <a:custGeom>
              <a:avLst/>
              <a:gdLst>
                <a:gd name="T0" fmla="*/ 17 w 170"/>
                <a:gd name="T1" fmla="*/ 104 h 164"/>
                <a:gd name="T2" fmla="*/ 8 w 170"/>
                <a:gd name="T3" fmla="*/ 159 h 164"/>
                <a:gd name="T4" fmla="*/ 55 w 170"/>
                <a:gd name="T5" fmla="*/ 154 h 164"/>
                <a:gd name="T6" fmla="*/ 85 w 170"/>
                <a:gd name="T7" fmla="*/ 135 h 164"/>
                <a:gd name="T8" fmla="*/ 60 w 170"/>
                <a:gd name="T9" fmla="*/ 142 h 164"/>
                <a:gd name="T10" fmla="*/ 33 w 170"/>
                <a:gd name="T11" fmla="*/ 150 h 164"/>
                <a:gd name="T12" fmla="*/ 21 w 170"/>
                <a:gd name="T13" fmla="*/ 114 h 164"/>
                <a:gd name="T14" fmla="*/ 36 w 170"/>
                <a:gd name="T15" fmla="*/ 88 h 164"/>
                <a:gd name="T16" fmla="*/ 129 w 170"/>
                <a:gd name="T17" fmla="*/ 82 h 164"/>
                <a:gd name="T18" fmla="*/ 118 w 170"/>
                <a:gd name="T19" fmla="*/ 96 h 164"/>
                <a:gd name="T20" fmla="*/ 99 w 170"/>
                <a:gd name="T21" fmla="*/ 115 h 164"/>
                <a:gd name="T22" fmla="*/ 85 w 170"/>
                <a:gd name="T23" fmla="*/ 126 h 164"/>
                <a:gd name="T24" fmla="*/ 101 w 170"/>
                <a:gd name="T25" fmla="*/ 121 h 164"/>
                <a:gd name="T26" fmla="*/ 113 w 170"/>
                <a:gd name="T27" fmla="*/ 110 h 164"/>
                <a:gd name="T28" fmla="*/ 124 w 170"/>
                <a:gd name="T29" fmla="*/ 98 h 164"/>
                <a:gd name="T30" fmla="*/ 129 w 170"/>
                <a:gd name="T31" fmla="*/ 82 h 164"/>
                <a:gd name="T32" fmla="*/ 69 w 170"/>
                <a:gd name="T33" fmla="*/ 43 h 164"/>
                <a:gd name="T34" fmla="*/ 57 w 170"/>
                <a:gd name="T35" fmla="*/ 54 h 164"/>
                <a:gd name="T36" fmla="*/ 45 w 170"/>
                <a:gd name="T37" fmla="*/ 66 h 164"/>
                <a:gd name="T38" fmla="*/ 41 w 170"/>
                <a:gd name="T39" fmla="*/ 82 h 164"/>
                <a:gd name="T40" fmla="*/ 52 w 170"/>
                <a:gd name="T41" fmla="*/ 68 h 164"/>
                <a:gd name="T42" fmla="*/ 71 w 170"/>
                <a:gd name="T43" fmla="*/ 49 h 164"/>
                <a:gd name="T44" fmla="*/ 85 w 170"/>
                <a:gd name="T45" fmla="*/ 38 h 164"/>
                <a:gd name="T46" fmla="*/ 147 w 170"/>
                <a:gd name="T47" fmla="*/ 0 h 164"/>
                <a:gd name="T48" fmla="*/ 107 w 170"/>
                <a:gd name="T49" fmla="*/ 14 h 164"/>
                <a:gd name="T50" fmla="*/ 91 w 170"/>
                <a:gd name="T51" fmla="*/ 33 h 164"/>
                <a:gd name="T52" fmla="*/ 117 w 170"/>
                <a:gd name="T53" fmla="*/ 18 h 164"/>
                <a:gd name="T54" fmla="*/ 149 w 170"/>
                <a:gd name="T55" fmla="*/ 18 h 164"/>
                <a:gd name="T56" fmla="*/ 145 w 170"/>
                <a:gd name="T57" fmla="*/ 57 h 164"/>
                <a:gd name="T58" fmla="*/ 138 w 170"/>
                <a:gd name="T59" fmla="*/ 82 h 164"/>
                <a:gd name="T60" fmla="*/ 157 w 170"/>
                <a:gd name="T61" fmla="*/ 52 h 164"/>
                <a:gd name="T62" fmla="*/ 147 w 170"/>
                <a:gd name="T6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0" h="164">
                  <a:moveTo>
                    <a:pt x="32" y="82"/>
                  </a:moveTo>
                  <a:cubicBezTo>
                    <a:pt x="26" y="90"/>
                    <a:pt x="21" y="97"/>
                    <a:pt x="17" y="104"/>
                  </a:cubicBezTo>
                  <a:cubicBezTo>
                    <a:pt x="16" y="107"/>
                    <a:pt x="14" y="109"/>
                    <a:pt x="13" y="112"/>
                  </a:cubicBezTo>
                  <a:cubicBezTo>
                    <a:pt x="2" y="133"/>
                    <a:pt x="0" y="150"/>
                    <a:pt x="8" y="159"/>
                  </a:cubicBezTo>
                  <a:cubicBezTo>
                    <a:pt x="12" y="162"/>
                    <a:pt x="17" y="164"/>
                    <a:pt x="23" y="164"/>
                  </a:cubicBezTo>
                  <a:cubicBezTo>
                    <a:pt x="32" y="164"/>
                    <a:pt x="43" y="160"/>
                    <a:pt x="55" y="154"/>
                  </a:cubicBezTo>
                  <a:cubicBezTo>
                    <a:pt x="58" y="153"/>
                    <a:pt x="60" y="151"/>
                    <a:pt x="63" y="150"/>
                  </a:cubicBezTo>
                  <a:cubicBezTo>
                    <a:pt x="70" y="146"/>
                    <a:pt x="77" y="141"/>
                    <a:pt x="85" y="135"/>
                  </a:cubicBezTo>
                  <a:cubicBezTo>
                    <a:pt x="83" y="134"/>
                    <a:pt x="81" y="132"/>
                    <a:pt x="79" y="131"/>
                  </a:cubicBezTo>
                  <a:cubicBezTo>
                    <a:pt x="73" y="135"/>
                    <a:pt x="66" y="139"/>
                    <a:pt x="60" y="142"/>
                  </a:cubicBezTo>
                  <a:cubicBezTo>
                    <a:pt x="57" y="144"/>
                    <a:pt x="55" y="145"/>
                    <a:pt x="53" y="146"/>
                  </a:cubicBezTo>
                  <a:cubicBezTo>
                    <a:pt x="45" y="149"/>
                    <a:pt x="38" y="150"/>
                    <a:pt x="33" y="150"/>
                  </a:cubicBezTo>
                  <a:cubicBezTo>
                    <a:pt x="28" y="150"/>
                    <a:pt x="24" y="149"/>
                    <a:pt x="21" y="146"/>
                  </a:cubicBezTo>
                  <a:cubicBezTo>
                    <a:pt x="15" y="140"/>
                    <a:pt x="15" y="129"/>
                    <a:pt x="21" y="114"/>
                  </a:cubicBezTo>
                  <a:cubicBezTo>
                    <a:pt x="22" y="112"/>
                    <a:pt x="23" y="109"/>
                    <a:pt x="25" y="107"/>
                  </a:cubicBezTo>
                  <a:cubicBezTo>
                    <a:pt x="28" y="101"/>
                    <a:pt x="32" y="94"/>
                    <a:pt x="36" y="88"/>
                  </a:cubicBezTo>
                  <a:cubicBezTo>
                    <a:pt x="35" y="86"/>
                    <a:pt x="33" y="84"/>
                    <a:pt x="32" y="82"/>
                  </a:cubicBezTo>
                  <a:moveTo>
                    <a:pt x="129" y="82"/>
                  </a:moveTo>
                  <a:cubicBezTo>
                    <a:pt x="128" y="84"/>
                    <a:pt x="126" y="86"/>
                    <a:pt x="125" y="88"/>
                  </a:cubicBezTo>
                  <a:cubicBezTo>
                    <a:pt x="123" y="90"/>
                    <a:pt x="120" y="93"/>
                    <a:pt x="118" y="96"/>
                  </a:cubicBezTo>
                  <a:cubicBezTo>
                    <a:pt x="115" y="99"/>
                    <a:pt x="112" y="102"/>
                    <a:pt x="109" y="106"/>
                  </a:cubicBezTo>
                  <a:cubicBezTo>
                    <a:pt x="105" y="109"/>
                    <a:pt x="102" y="112"/>
                    <a:pt x="99" y="115"/>
                  </a:cubicBezTo>
                  <a:cubicBezTo>
                    <a:pt x="96" y="117"/>
                    <a:pt x="93" y="120"/>
                    <a:pt x="91" y="122"/>
                  </a:cubicBezTo>
                  <a:cubicBezTo>
                    <a:pt x="89" y="123"/>
                    <a:pt x="87" y="125"/>
                    <a:pt x="85" y="126"/>
                  </a:cubicBezTo>
                  <a:cubicBezTo>
                    <a:pt x="87" y="128"/>
                    <a:pt x="89" y="129"/>
                    <a:pt x="91" y="131"/>
                  </a:cubicBezTo>
                  <a:cubicBezTo>
                    <a:pt x="94" y="128"/>
                    <a:pt x="98" y="125"/>
                    <a:pt x="101" y="121"/>
                  </a:cubicBezTo>
                  <a:cubicBezTo>
                    <a:pt x="104" y="119"/>
                    <a:pt x="106" y="117"/>
                    <a:pt x="109" y="114"/>
                  </a:cubicBezTo>
                  <a:cubicBezTo>
                    <a:pt x="110" y="113"/>
                    <a:pt x="112" y="112"/>
                    <a:pt x="113" y="110"/>
                  </a:cubicBezTo>
                  <a:cubicBezTo>
                    <a:pt x="115" y="109"/>
                    <a:pt x="116" y="108"/>
                    <a:pt x="117" y="106"/>
                  </a:cubicBezTo>
                  <a:cubicBezTo>
                    <a:pt x="120" y="104"/>
                    <a:pt x="122" y="101"/>
                    <a:pt x="124" y="98"/>
                  </a:cubicBezTo>
                  <a:cubicBezTo>
                    <a:pt x="128" y="95"/>
                    <a:pt x="131" y="91"/>
                    <a:pt x="133" y="88"/>
                  </a:cubicBezTo>
                  <a:cubicBezTo>
                    <a:pt x="132" y="86"/>
                    <a:pt x="131" y="84"/>
                    <a:pt x="129" y="82"/>
                  </a:cubicBezTo>
                  <a:moveTo>
                    <a:pt x="79" y="33"/>
                  </a:moveTo>
                  <a:cubicBezTo>
                    <a:pt x="76" y="36"/>
                    <a:pt x="72" y="39"/>
                    <a:pt x="69" y="43"/>
                  </a:cubicBezTo>
                  <a:cubicBezTo>
                    <a:pt x="66" y="45"/>
                    <a:pt x="63" y="47"/>
                    <a:pt x="61" y="50"/>
                  </a:cubicBezTo>
                  <a:cubicBezTo>
                    <a:pt x="59" y="51"/>
                    <a:pt x="58" y="52"/>
                    <a:pt x="57" y="54"/>
                  </a:cubicBezTo>
                  <a:cubicBezTo>
                    <a:pt x="55" y="55"/>
                    <a:pt x="54" y="57"/>
                    <a:pt x="53" y="58"/>
                  </a:cubicBezTo>
                  <a:cubicBezTo>
                    <a:pt x="50" y="60"/>
                    <a:pt x="48" y="63"/>
                    <a:pt x="45" y="66"/>
                  </a:cubicBezTo>
                  <a:cubicBezTo>
                    <a:pt x="42" y="69"/>
                    <a:pt x="39" y="73"/>
                    <a:pt x="36" y="76"/>
                  </a:cubicBezTo>
                  <a:cubicBezTo>
                    <a:pt x="38" y="78"/>
                    <a:pt x="39" y="80"/>
                    <a:pt x="41" y="82"/>
                  </a:cubicBezTo>
                  <a:cubicBezTo>
                    <a:pt x="42" y="80"/>
                    <a:pt x="44" y="78"/>
                    <a:pt x="45" y="76"/>
                  </a:cubicBezTo>
                  <a:cubicBezTo>
                    <a:pt x="47" y="74"/>
                    <a:pt x="50" y="71"/>
                    <a:pt x="52" y="68"/>
                  </a:cubicBezTo>
                  <a:cubicBezTo>
                    <a:pt x="55" y="65"/>
                    <a:pt x="58" y="62"/>
                    <a:pt x="61" y="58"/>
                  </a:cubicBezTo>
                  <a:cubicBezTo>
                    <a:pt x="65" y="55"/>
                    <a:pt x="68" y="52"/>
                    <a:pt x="71" y="49"/>
                  </a:cubicBezTo>
                  <a:cubicBezTo>
                    <a:pt x="74" y="47"/>
                    <a:pt x="77" y="44"/>
                    <a:pt x="79" y="42"/>
                  </a:cubicBezTo>
                  <a:cubicBezTo>
                    <a:pt x="81" y="41"/>
                    <a:pt x="83" y="39"/>
                    <a:pt x="85" y="38"/>
                  </a:cubicBezTo>
                  <a:cubicBezTo>
                    <a:pt x="83" y="36"/>
                    <a:pt x="81" y="35"/>
                    <a:pt x="79" y="33"/>
                  </a:cubicBezTo>
                  <a:moveTo>
                    <a:pt x="147" y="0"/>
                  </a:moveTo>
                  <a:cubicBezTo>
                    <a:pt x="138" y="0"/>
                    <a:pt x="127" y="4"/>
                    <a:pt x="115" y="10"/>
                  </a:cubicBezTo>
                  <a:cubicBezTo>
                    <a:pt x="112" y="11"/>
                    <a:pt x="110" y="13"/>
                    <a:pt x="107" y="14"/>
                  </a:cubicBezTo>
                  <a:cubicBezTo>
                    <a:pt x="100" y="18"/>
                    <a:pt x="92" y="23"/>
                    <a:pt x="85" y="29"/>
                  </a:cubicBezTo>
                  <a:cubicBezTo>
                    <a:pt x="87" y="30"/>
                    <a:pt x="89" y="32"/>
                    <a:pt x="91" y="33"/>
                  </a:cubicBezTo>
                  <a:cubicBezTo>
                    <a:pt x="97" y="29"/>
                    <a:pt x="104" y="25"/>
                    <a:pt x="110" y="22"/>
                  </a:cubicBezTo>
                  <a:cubicBezTo>
                    <a:pt x="112" y="20"/>
                    <a:pt x="115" y="19"/>
                    <a:pt x="117" y="18"/>
                  </a:cubicBezTo>
                  <a:cubicBezTo>
                    <a:pt x="125" y="15"/>
                    <a:pt x="131" y="14"/>
                    <a:pt x="137" y="14"/>
                  </a:cubicBezTo>
                  <a:cubicBezTo>
                    <a:pt x="142" y="14"/>
                    <a:pt x="146" y="15"/>
                    <a:pt x="149" y="18"/>
                  </a:cubicBezTo>
                  <a:cubicBezTo>
                    <a:pt x="155" y="24"/>
                    <a:pt x="154" y="35"/>
                    <a:pt x="149" y="50"/>
                  </a:cubicBezTo>
                  <a:cubicBezTo>
                    <a:pt x="148" y="52"/>
                    <a:pt x="146" y="55"/>
                    <a:pt x="145" y="57"/>
                  </a:cubicBezTo>
                  <a:cubicBezTo>
                    <a:pt x="142" y="63"/>
                    <a:pt x="138" y="70"/>
                    <a:pt x="133" y="76"/>
                  </a:cubicBezTo>
                  <a:cubicBezTo>
                    <a:pt x="135" y="78"/>
                    <a:pt x="136" y="80"/>
                    <a:pt x="138" y="82"/>
                  </a:cubicBezTo>
                  <a:cubicBezTo>
                    <a:pt x="144" y="74"/>
                    <a:pt x="149" y="67"/>
                    <a:pt x="153" y="60"/>
                  </a:cubicBezTo>
                  <a:cubicBezTo>
                    <a:pt x="154" y="57"/>
                    <a:pt x="156" y="55"/>
                    <a:pt x="157" y="52"/>
                  </a:cubicBezTo>
                  <a:cubicBezTo>
                    <a:pt x="168" y="31"/>
                    <a:pt x="170" y="14"/>
                    <a:pt x="162" y="5"/>
                  </a:cubicBezTo>
                  <a:cubicBezTo>
                    <a:pt x="158" y="2"/>
                    <a:pt x="153" y="0"/>
                    <a:pt x="1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21" name="Freeform 50"/>
            <p:cNvSpPr>
              <a:spLocks noEditPoints="1"/>
            </p:cNvSpPr>
            <p:nvPr/>
          </p:nvSpPr>
          <p:spPr bwMode="auto">
            <a:xfrm>
              <a:off x="1625600" y="3160713"/>
              <a:ext cx="639763" cy="615950"/>
            </a:xfrm>
            <a:custGeom>
              <a:avLst/>
              <a:gdLst>
                <a:gd name="T0" fmla="*/ 21 w 170"/>
                <a:gd name="T1" fmla="*/ 50 h 164"/>
                <a:gd name="T2" fmla="*/ 21 w 170"/>
                <a:gd name="T3" fmla="*/ 18 h 164"/>
                <a:gd name="T4" fmla="*/ 33 w 170"/>
                <a:gd name="T5" fmla="*/ 14 h 164"/>
                <a:gd name="T6" fmla="*/ 53 w 170"/>
                <a:gd name="T7" fmla="*/ 18 h 164"/>
                <a:gd name="T8" fmla="*/ 60 w 170"/>
                <a:gd name="T9" fmla="*/ 22 h 164"/>
                <a:gd name="T10" fmla="*/ 79 w 170"/>
                <a:gd name="T11" fmla="*/ 33 h 164"/>
                <a:gd name="T12" fmla="*/ 85 w 170"/>
                <a:gd name="T13" fmla="*/ 38 h 164"/>
                <a:gd name="T14" fmla="*/ 91 w 170"/>
                <a:gd name="T15" fmla="*/ 42 h 164"/>
                <a:gd name="T16" fmla="*/ 99 w 170"/>
                <a:gd name="T17" fmla="*/ 49 h 164"/>
                <a:gd name="T18" fmla="*/ 109 w 170"/>
                <a:gd name="T19" fmla="*/ 58 h 164"/>
                <a:gd name="T20" fmla="*/ 118 w 170"/>
                <a:gd name="T21" fmla="*/ 68 h 164"/>
                <a:gd name="T22" fmla="*/ 125 w 170"/>
                <a:gd name="T23" fmla="*/ 76 h 164"/>
                <a:gd name="T24" fmla="*/ 129 w 170"/>
                <a:gd name="T25" fmla="*/ 82 h 164"/>
                <a:gd name="T26" fmla="*/ 133 w 170"/>
                <a:gd name="T27" fmla="*/ 88 h 164"/>
                <a:gd name="T28" fmla="*/ 145 w 170"/>
                <a:gd name="T29" fmla="*/ 107 h 164"/>
                <a:gd name="T30" fmla="*/ 149 w 170"/>
                <a:gd name="T31" fmla="*/ 114 h 164"/>
                <a:gd name="T32" fmla="*/ 149 w 170"/>
                <a:gd name="T33" fmla="*/ 146 h 164"/>
                <a:gd name="T34" fmla="*/ 137 w 170"/>
                <a:gd name="T35" fmla="*/ 150 h 164"/>
                <a:gd name="T36" fmla="*/ 117 w 170"/>
                <a:gd name="T37" fmla="*/ 146 h 164"/>
                <a:gd name="T38" fmla="*/ 110 w 170"/>
                <a:gd name="T39" fmla="*/ 142 h 164"/>
                <a:gd name="T40" fmla="*/ 91 w 170"/>
                <a:gd name="T41" fmla="*/ 131 h 164"/>
                <a:gd name="T42" fmla="*/ 85 w 170"/>
                <a:gd name="T43" fmla="*/ 126 h 164"/>
                <a:gd name="T44" fmla="*/ 79 w 170"/>
                <a:gd name="T45" fmla="*/ 122 h 164"/>
                <a:gd name="T46" fmla="*/ 71 w 170"/>
                <a:gd name="T47" fmla="*/ 115 h 164"/>
                <a:gd name="T48" fmla="*/ 61 w 170"/>
                <a:gd name="T49" fmla="*/ 106 h 164"/>
                <a:gd name="T50" fmla="*/ 52 w 170"/>
                <a:gd name="T51" fmla="*/ 96 h 164"/>
                <a:gd name="T52" fmla="*/ 45 w 170"/>
                <a:gd name="T53" fmla="*/ 88 h 164"/>
                <a:gd name="T54" fmla="*/ 41 w 170"/>
                <a:gd name="T55" fmla="*/ 82 h 164"/>
                <a:gd name="T56" fmla="*/ 36 w 170"/>
                <a:gd name="T57" fmla="*/ 76 h 164"/>
                <a:gd name="T58" fmla="*/ 25 w 170"/>
                <a:gd name="T59" fmla="*/ 57 h 164"/>
                <a:gd name="T60" fmla="*/ 21 w 170"/>
                <a:gd name="T61" fmla="*/ 50 h 164"/>
                <a:gd name="T62" fmla="*/ 23 w 170"/>
                <a:gd name="T63" fmla="*/ 0 h 164"/>
                <a:gd name="T64" fmla="*/ 8 w 170"/>
                <a:gd name="T65" fmla="*/ 5 h 164"/>
                <a:gd name="T66" fmla="*/ 13 w 170"/>
                <a:gd name="T67" fmla="*/ 52 h 164"/>
                <a:gd name="T68" fmla="*/ 17 w 170"/>
                <a:gd name="T69" fmla="*/ 60 h 164"/>
                <a:gd name="T70" fmla="*/ 32 w 170"/>
                <a:gd name="T71" fmla="*/ 82 h 164"/>
                <a:gd name="T72" fmla="*/ 36 w 170"/>
                <a:gd name="T73" fmla="*/ 88 h 164"/>
                <a:gd name="T74" fmla="*/ 45 w 170"/>
                <a:gd name="T75" fmla="*/ 98 h 164"/>
                <a:gd name="T76" fmla="*/ 53 w 170"/>
                <a:gd name="T77" fmla="*/ 106 h 164"/>
                <a:gd name="T78" fmla="*/ 57 w 170"/>
                <a:gd name="T79" fmla="*/ 110 h 164"/>
                <a:gd name="T80" fmla="*/ 61 w 170"/>
                <a:gd name="T81" fmla="*/ 114 h 164"/>
                <a:gd name="T82" fmla="*/ 69 w 170"/>
                <a:gd name="T83" fmla="*/ 121 h 164"/>
                <a:gd name="T84" fmla="*/ 79 w 170"/>
                <a:gd name="T85" fmla="*/ 131 h 164"/>
                <a:gd name="T86" fmla="*/ 85 w 170"/>
                <a:gd name="T87" fmla="*/ 135 h 164"/>
                <a:gd name="T88" fmla="*/ 107 w 170"/>
                <a:gd name="T89" fmla="*/ 150 h 164"/>
                <a:gd name="T90" fmla="*/ 115 w 170"/>
                <a:gd name="T91" fmla="*/ 154 h 164"/>
                <a:gd name="T92" fmla="*/ 147 w 170"/>
                <a:gd name="T93" fmla="*/ 164 h 164"/>
                <a:gd name="T94" fmla="*/ 162 w 170"/>
                <a:gd name="T95" fmla="*/ 159 h 164"/>
                <a:gd name="T96" fmla="*/ 157 w 170"/>
                <a:gd name="T97" fmla="*/ 112 h 164"/>
                <a:gd name="T98" fmla="*/ 153 w 170"/>
                <a:gd name="T99" fmla="*/ 104 h 164"/>
                <a:gd name="T100" fmla="*/ 138 w 170"/>
                <a:gd name="T101" fmla="*/ 82 h 164"/>
                <a:gd name="T102" fmla="*/ 133 w 170"/>
                <a:gd name="T103" fmla="*/ 76 h 164"/>
                <a:gd name="T104" fmla="*/ 124 w 170"/>
                <a:gd name="T105" fmla="*/ 66 h 164"/>
                <a:gd name="T106" fmla="*/ 117 w 170"/>
                <a:gd name="T107" fmla="*/ 58 h 164"/>
                <a:gd name="T108" fmla="*/ 113 w 170"/>
                <a:gd name="T109" fmla="*/ 54 h 164"/>
                <a:gd name="T110" fmla="*/ 109 w 170"/>
                <a:gd name="T111" fmla="*/ 50 h 164"/>
                <a:gd name="T112" fmla="*/ 101 w 170"/>
                <a:gd name="T113" fmla="*/ 43 h 164"/>
                <a:gd name="T114" fmla="*/ 91 w 170"/>
                <a:gd name="T115" fmla="*/ 33 h 164"/>
                <a:gd name="T116" fmla="*/ 85 w 170"/>
                <a:gd name="T117" fmla="*/ 29 h 164"/>
                <a:gd name="T118" fmla="*/ 63 w 170"/>
                <a:gd name="T119" fmla="*/ 14 h 164"/>
                <a:gd name="T120" fmla="*/ 55 w 170"/>
                <a:gd name="T121" fmla="*/ 10 h 164"/>
                <a:gd name="T122" fmla="*/ 23 w 170"/>
                <a:gd name="T1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" h="164">
                  <a:moveTo>
                    <a:pt x="21" y="50"/>
                  </a:moveTo>
                  <a:cubicBezTo>
                    <a:pt x="15" y="35"/>
                    <a:pt x="15" y="24"/>
                    <a:pt x="21" y="18"/>
                  </a:cubicBezTo>
                  <a:cubicBezTo>
                    <a:pt x="24" y="15"/>
                    <a:pt x="28" y="14"/>
                    <a:pt x="33" y="14"/>
                  </a:cubicBezTo>
                  <a:cubicBezTo>
                    <a:pt x="38" y="14"/>
                    <a:pt x="45" y="15"/>
                    <a:pt x="53" y="18"/>
                  </a:cubicBezTo>
                  <a:cubicBezTo>
                    <a:pt x="55" y="19"/>
                    <a:pt x="57" y="20"/>
                    <a:pt x="60" y="22"/>
                  </a:cubicBezTo>
                  <a:cubicBezTo>
                    <a:pt x="66" y="25"/>
                    <a:pt x="73" y="29"/>
                    <a:pt x="79" y="33"/>
                  </a:cubicBezTo>
                  <a:cubicBezTo>
                    <a:pt x="81" y="35"/>
                    <a:pt x="83" y="36"/>
                    <a:pt x="85" y="38"/>
                  </a:cubicBezTo>
                  <a:cubicBezTo>
                    <a:pt x="87" y="39"/>
                    <a:pt x="89" y="41"/>
                    <a:pt x="91" y="42"/>
                  </a:cubicBezTo>
                  <a:cubicBezTo>
                    <a:pt x="93" y="44"/>
                    <a:pt x="96" y="47"/>
                    <a:pt x="99" y="49"/>
                  </a:cubicBezTo>
                  <a:cubicBezTo>
                    <a:pt x="102" y="52"/>
                    <a:pt x="105" y="55"/>
                    <a:pt x="109" y="58"/>
                  </a:cubicBezTo>
                  <a:cubicBezTo>
                    <a:pt x="112" y="62"/>
                    <a:pt x="115" y="65"/>
                    <a:pt x="118" y="68"/>
                  </a:cubicBezTo>
                  <a:cubicBezTo>
                    <a:pt x="120" y="71"/>
                    <a:pt x="123" y="74"/>
                    <a:pt x="125" y="76"/>
                  </a:cubicBezTo>
                  <a:cubicBezTo>
                    <a:pt x="126" y="78"/>
                    <a:pt x="128" y="80"/>
                    <a:pt x="129" y="82"/>
                  </a:cubicBezTo>
                  <a:cubicBezTo>
                    <a:pt x="131" y="84"/>
                    <a:pt x="132" y="86"/>
                    <a:pt x="133" y="88"/>
                  </a:cubicBezTo>
                  <a:cubicBezTo>
                    <a:pt x="138" y="94"/>
                    <a:pt x="142" y="101"/>
                    <a:pt x="145" y="107"/>
                  </a:cubicBezTo>
                  <a:cubicBezTo>
                    <a:pt x="146" y="109"/>
                    <a:pt x="148" y="112"/>
                    <a:pt x="149" y="114"/>
                  </a:cubicBezTo>
                  <a:cubicBezTo>
                    <a:pt x="154" y="129"/>
                    <a:pt x="155" y="140"/>
                    <a:pt x="149" y="146"/>
                  </a:cubicBezTo>
                  <a:cubicBezTo>
                    <a:pt x="146" y="149"/>
                    <a:pt x="142" y="150"/>
                    <a:pt x="137" y="150"/>
                  </a:cubicBezTo>
                  <a:cubicBezTo>
                    <a:pt x="131" y="150"/>
                    <a:pt x="125" y="149"/>
                    <a:pt x="117" y="146"/>
                  </a:cubicBezTo>
                  <a:cubicBezTo>
                    <a:pt x="115" y="145"/>
                    <a:pt x="112" y="144"/>
                    <a:pt x="110" y="142"/>
                  </a:cubicBezTo>
                  <a:cubicBezTo>
                    <a:pt x="104" y="139"/>
                    <a:pt x="97" y="135"/>
                    <a:pt x="91" y="131"/>
                  </a:cubicBezTo>
                  <a:cubicBezTo>
                    <a:pt x="89" y="129"/>
                    <a:pt x="87" y="128"/>
                    <a:pt x="85" y="126"/>
                  </a:cubicBezTo>
                  <a:cubicBezTo>
                    <a:pt x="83" y="125"/>
                    <a:pt x="81" y="123"/>
                    <a:pt x="79" y="122"/>
                  </a:cubicBezTo>
                  <a:cubicBezTo>
                    <a:pt x="77" y="120"/>
                    <a:pt x="74" y="117"/>
                    <a:pt x="71" y="115"/>
                  </a:cubicBezTo>
                  <a:cubicBezTo>
                    <a:pt x="68" y="112"/>
                    <a:pt x="65" y="109"/>
                    <a:pt x="61" y="106"/>
                  </a:cubicBezTo>
                  <a:cubicBezTo>
                    <a:pt x="58" y="102"/>
                    <a:pt x="55" y="99"/>
                    <a:pt x="52" y="96"/>
                  </a:cubicBezTo>
                  <a:cubicBezTo>
                    <a:pt x="50" y="93"/>
                    <a:pt x="47" y="90"/>
                    <a:pt x="45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39" y="80"/>
                    <a:pt x="38" y="78"/>
                    <a:pt x="36" y="76"/>
                  </a:cubicBezTo>
                  <a:cubicBezTo>
                    <a:pt x="32" y="70"/>
                    <a:pt x="28" y="63"/>
                    <a:pt x="25" y="57"/>
                  </a:cubicBezTo>
                  <a:cubicBezTo>
                    <a:pt x="23" y="55"/>
                    <a:pt x="22" y="52"/>
                    <a:pt x="21" y="50"/>
                  </a:cubicBezTo>
                  <a:moveTo>
                    <a:pt x="23" y="0"/>
                  </a:moveTo>
                  <a:cubicBezTo>
                    <a:pt x="17" y="0"/>
                    <a:pt x="12" y="2"/>
                    <a:pt x="8" y="5"/>
                  </a:cubicBezTo>
                  <a:cubicBezTo>
                    <a:pt x="0" y="14"/>
                    <a:pt x="2" y="31"/>
                    <a:pt x="13" y="52"/>
                  </a:cubicBezTo>
                  <a:cubicBezTo>
                    <a:pt x="14" y="55"/>
                    <a:pt x="16" y="57"/>
                    <a:pt x="17" y="60"/>
                  </a:cubicBezTo>
                  <a:cubicBezTo>
                    <a:pt x="21" y="67"/>
                    <a:pt x="26" y="74"/>
                    <a:pt x="32" y="82"/>
                  </a:cubicBezTo>
                  <a:cubicBezTo>
                    <a:pt x="33" y="84"/>
                    <a:pt x="35" y="86"/>
                    <a:pt x="36" y="88"/>
                  </a:cubicBezTo>
                  <a:cubicBezTo>
                    <a:pt x="39" y="91"/>
                    <a:pt x="42" y="95"/>
                    <a:pt x="45" y="98"/>
                  </a:cubicBezTo>
                  <a:cubicBezTo>
                    <a:pt x="48" y="101"/>
                    <a:pt x="50" y="104"/>
                    <a:pt x="53" y="106"/>
                  </a:cubicBezTo>
                  <a:cubicBezTo>
                    <a:pt x="54" y="108"/>
                    <a:pt x="55" y="109"/>
                    <a:pt x="57" y="110"/>
                  </a:cubicBezTo>
                  <a:cubicBezTo>
                    <a:pt x="58" y="112"/>
                    <a:pt x="59" y="113"/>
                    <a:pt x="61" y="114"/>
                  </a:cubicBezTo>
                  <a:cubicBezTo>
                    <a:pt x="63" y="117"/>
                    <a:pt x="66" y="119"/>
                    <a:pt x="69" y="121"/>
                  </a:cubicBezTo>
                  <a:cubicBezTo>
                    <a:pt x="72" y="125"/>
                    <a:pt x="76" y="128"/>
                    <a:pt x="79" y="131"/>
                  </a:cubicBezTo>
                  <a:cubicBezTo>
                    <a:pt x="81" y="132"/>
                    <a:pt x="83" y="134"/>
                    <a:pt x="85" y="135"/>
                  </a:cubicBezTo>
                  <a:cubicBezTo>
                    <a:pt x="92" y="141"/>
                    <a:pt x="100" y="146"/>
                    <a:pt x="107" y="150"/>
                  </a:cubicBezTo>
                  <a:cubicBezTo>
                    <a:pt x="110" y="151"/>
                    <a:pt x="112" y="153"/>
                    <a:pt x="115" y="154"/>
                  </a:cubicBezTo>
                  <a:cubicBezTo>
                    <a:pt x="127" y="160"/>
                    <a:pt x="138" y="164"/>
                    <a:pt x="147" y="164"/>
                  </a:cubicBezTo>
                  <a:cubicBezTo>
                    <a:pt x="153" y="164"/>
                    <a:pt x="158" y="162"/>
                    <a:pt x="162" y="159"/>
                  </a:cubicBezTo>
                  <a:cubicBezTo>
                    <a:pt x="170" y="150"/>
                    <a:pt x="168" y="133"/>
                    <a:pt x="157" y="112"/>
                  </a:cubicBezTo>
                  <a:cubicBezTo>
                    <a:pt x="156" y="109"/>
                    <a:pt x="154" y="107"/>
                    <a:pt x="153" y="104"/>
                  </a:cubicBezTo>
                  <a:cubicBezTo>
                    <a:pt x="149" y="97"/>
                    <a:pt x="144" y="90"/>
                    <a:pt x="138" y="82"/>
                  </a:cubicBezTo>
                  <a:cubicBezTo>
                    <a:pt x="136" y="80"/>
                    <a:pt x="135" y="78"/>
                    <a:pt x="133" y="76"/>
                  </a:cubicBezTo>
                  <a:cubicBezTo>
                    <a:pt x="131" y="73"/>
                    <a:pt x="128" y="69"/>
                    <a:pt x="124" y="66"/>
                  </a:cubicBezTo>
                  <a:cubicBezTo>
                    <a:pt x="122" y="63"/>
                    <a:pt x="120" y="60"/>
                    <a:pt x="117" y="58"/>
                  </a:cubicBezTo>
                  <a:cubicBezTo>
                    <a:pt x="116" y="57"/>
                    <a:pt x="115" y="55"/>
                    <a:pt x="113" y="54"/>
                  </a:cubicBezTo>
                  <a:cubicBezTo>
                    <a:pt x="112" y="52"/>
                    <a:pt x="110" y="51"/>
                    <a:pt x="109" y="50"/>
                  </a:cubicBezTo>
                  <a:cubicBezTo>
                    <a:pt x="106" y="47"/>
                    <a:pt x="104" y="45"/>
                    <a:pt x="101" y="43"/>
                  </a:cubicBezTo>
                  <a:cubicBezTo>
                    <a:pt x="98" y="39"/>
                    <a:pt x="94" y="36"/>
                    <a:pt x="91" y="33"/>
                  </a:cubicBezTo>
                  <a:cubicBezTo>
                    <a:pt x="89" y="32"/>
                    <a:pt x="87" y="30"/>
                    <a:pt x="85" y="29"/>
                  </a:cubicBezTo>
                  <a:cubicBezTo>
                    <a:pt x="77" y="23"/>
                    <a:pt x="70" y="18"/>
                    <a:pt x="63" y="14"/>
                  </a:cubicBezTo>
                  <a:cubicBezTo>
                    <a:pt x="60" y="13"/>
                    <a:pt x="58" y="11"/>
                    <a:pt x="55" y="10"/>
                  </a:cubicBezTo>
                  <a:cubicBezTo>
                    <a:pt x="43" y="4"/>
                    <a:pt x="32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22" name="Oval 51"/>
            <p:cNvSpPr>
              <a:spLocks noChangeArrowheads="1"/>
            </p:cNvSpPr>
            <p:nvPr/>
          </p:nvSpPr>
          <p:spPr bwMode="auto">
            <a:xfrm>
              <a:off x="1881188" y="3403600"/>
              <a:ext cx="128588" cy="1285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860276" y="1585895"/>
            <a:ext cx="678211" cy="672746"/>
            <a:chOff x="1977747" y="1270594"/>
            <a:chExt cx="899446" cy="892198"/>
          </a:xfrm>
        </p:grpSpPr>
        <p:sp>
          <p:nvSpPr>
            <p:cNvPr id="30" name="Oval 107"/>
            <p:cNvSpPr>
              <a:spLocks noChangeArrowheads="1"/>
            </p:cNvSpPr>
            <p:nvPr/>
          </p:nvSpPr>
          <p:spPr bwMode="auto">
            <a:xfrm>
              <a:off x="1977747" y="1270594"/>
              <a:ext cx="899446" cy="89219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Oval 108"/>
            <p:cNvSpPr>
              <a:spLocks noChangeArrowheads="1"/>
            </p:cNvSpPr>
            <p:nvPr/>
          </p:nvSpPr>
          <p:spPr bwMode="auto">
            <a:xfrm>
              <a:off x="2028522" y="1314115"/>
              <a:ext cx="797896" cy="7979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09"/>
            <p:cNvSpPr>
              <a:spLocks/>
            </p:cNvSpPr>
            <p:nvPr/>
          </p:nvSpPr>
          <p:spPr bwMode="auto">
            <a:xfrm>
              <a:off x="2014015" y="1470069"/>
              <a:ext cx="718106" cy="667335"/>
            </a:xfrm>
            <a:custGeom>
              <a:avLst/>
              <a:gdLst>
                <a:gd name="T0" fmla="*/ 47 w 198"/>
                <a:gd name="T1" fmla="*/ 4 h 184"/>
                <a:gd name="T2" fmla="*/ 0 w 198"/>
                <a:gd name="T3" fmla="*/ 52 h 184"/>
                <a:gd name="T4" fmla="*/ 4 w 198"/>
                <a:gd name="T5" fmla="*/ 111 h 184"/>
                <a:gd name="T6" fmla="*/ 56 w 198"/>
                <a:gd name="T7" fmla="*/ 172 h 184"/>
                <a:gd name="T8" fmla="*/ 123 w 198"/>
                <a:gd name="T9" fmla="*/ 184 h 184"/>
                <a:gd name="T10" fmla="*/ 149 w 198"/>
                <a:gd name="T11" fmla="*/ 174 h 184"/>
                <a:gd name="T12" fmla="*/ 191 w 198"/>
                <a:gd name="T13" fmla="*/ 132 h 184"/>
                <a:gd name="T14" fmla="*/ 198 w 198"/>
                <a:gd name="T15" fmla="*/ 122 h 184"/>
                <a:gd name="T16" fmla="*/ 196 w 198"/>
                <a:gd name="T17" fmla="*/ 113 h 184"/>
                <a:gd name="T18" fmla="*/ 165 w 198"/>
                <a:gd name="T19" fmla="*/ 87 h 184"/>
                <a:gd name="T20" fmla="*/ 175 w 198"/>
                <a:gd name="T21" fmla="*/ 78 h 184"/>
                <a:gd name="T22" fmla="*/ 170 w 198"/>
                <a:gd name="T23" fmla="*/ 2 h 184"/>
                <a:gd name="T24" fmla="*/ 59 w 198"/>
                <a:gd name="T25" fmla="*/ 0 h 184"/>
                <a:gd name="T26" fmla="*/ 47 w 198"/>
                <a:gd name="T27" fmla="*/ 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184">
                  <a:moveTo>
                    <a:pt x="47" y="4"/>
                  </a:moveTo>
                  <a:lnTo>
                    <a:pt x="0" y="52"/>
                  </a:lnTo>
                  <a:lnTo>
                    <a:pt x="4" y="111"/>
                  </a:lnTo>
                  <a:lnTo>
                    <a:pt x="56" y="172"/>
                  </a:lnTo>
                  <a:lnTo>
                    <a:pt x="123" y="184"/>
                  </a:lnTo>
                  <a:lnTo>
                    <a:pt x="149" y="174"/>
                  </a:lnTo>
                  <a:lnTo>
                    <a:pt x="191" y="132"/>
                  </a:lnTo>
                  <a:lnTo>
                    <a:pt x="198" y="122"/>
                  </a:lnTo>
                  <a:lnTo>
                    <a:pt x="196" y="113"/>
                  </a:lnTo>
                  <a:lnTo>
                    <a:pt x="165" y="87"/>
                  </a:lnTo>
                  <a:lnTo>
                    <a:pt x="175" y="78"/>
                  </a:lnTo>
                  <a:lnTo>
                    <a:pt x="170" y="2"/>
                  </a:lnTo>
                  <a:lnTo>
                    <a:pt x="59" y="0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10"/>
            <p:cNvSpPr>
              <a:spLocks noEditPoints="1"/>
            </p:cNvSpPr>
            <p:nvPr/>
          </p:nvSpPr>
          <p:spPr bwMode="auto">
            <a:xfrm>
              <a:off x="2184474" y="1459188"/>
              <a:ext cx="471484" cy="301026"/>
            </a:xfrm>
            <a:custGeom>
              <a:avLst/>
              <a:gdLst>
                <a:gd name="T0" fmla="*/ 51 w 55"/>
                <a:gd name="T1" fmla="*/ 0 h 35"/>
                <a:gd name="T2" fmla="*/ 4 w 55"/>
                <a:gd name="T3" fmla="*/ 0 h 35"/>
                <a:gd name="T4" fmla="*/ 0 w 55"/>
                <a:gd name="T5" fmla="*/ 4 h 35"/>
                <a:gd name="T6" fmla="*/ 0 w 55"/>
                <a:gd name="T7" fmla="*/ 31 h 35"/>
                <a:gd name="T8" fmla="*/ 4 w 55"/>
                <a:gd name="T9" fmla="*/ 35 h 35"/>
                <a:gd name="T10" fmla="*/ 51 w 55"/>
                <a:gd name="T11" fmla="*/ 35 h 35"/>
                <a:gd name="T12" fmla="*/ 55 w 55"/>
                <a:gd name="T13" fmla="*/ 31 h 35"/>
                <a:gd name="T14" fmla="*/ 55 w 55"/>
                <a:gd name="T15" fmla="*/ 4 h 35"/>
                <a:gd name="T16" fmla="*/ 51 w 55"/>
                <a:gd name="T17" fmla="*/ 0 h 35"/>
                <a:gd name="T18" fmla="*/ 49 w 55"/>
                <a:gd name="T19" fmla="*/ 28 h 35"/>
                <a:gd name="T20" fmla="*/ 46 w 55"/>
                <a:gd name="T21" fmla="*/ 31 h 35"/>
                <a:gd name="T22" fmla="*/ 9 w 55"/>
                <a:gd name="T23" fmla="*/ 31 h 35"/>
                <a:gd name="T24" fmla="*/ 6 w 55"/>
                <a:gd name="T25" fmla="*/ 28 h 35"/>
                <a:gd name="T26" fmla="*/ 6 w 55"/>
                <a:gd name="T27" fmla="*/ 8 h 35"/>
                <a:gd name="T28" fmla="*/ 9 w 55"/>
                <a:gd name="T29" fmla="*/ 5 h 35"/>
                <a:gd name="T30" fmla="*/ 46 w 55"/>
                <a:gd name="T31" fmla="*/ 5 h 35"/>
                <a:gd name="T32" fmla="*/ 49 w 55"/>
                <a:gd name="T33" fmla="*/ 8 h 35"/>
                <a:gd name="T34" fmla="*/ 49 w 55"/>
                <a:gd name="T35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5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1" y="35"/>
                    <a:pt x="4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5"/>
                    <a:pt x="55" y="34"/>
                    <a:pt x="55" y="31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2"/>
                    <a:pt x="54" y="0"/>
                    <a:pt x="51" y="0"/>
                  </a:cubicBezTo>
                  <a:close/>
                  <a:moveTo>
                    <a:pt x="49" y="28"/>
                  </a:moveTo>
                  <a:cubicBezTo>
                    <a:pt x="49" y="29"/>
                    <a:pt x="48" y="31"/>
                    <a:pt x="46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1"/>
                    <a:pt x="6" y="29"/>
                    <a:pt x="6" y="2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7"/>
                    <a:pt x="49" y="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11"/>
            <p:cNvSpPr>
              <a:spLocks noEditPoints="1"/>
            </p:cNvSpPr>
            <p:nvPr/>
          </p:nvSpPr>
          <p:spPr bwMode="auto">
            <a:xfrm>
              <a:off x="2108311" y="1778348"/>
              <a:ext cx="623809" cy="170461"/>
            </a:xfrm>
            <a:custGeom>
              <a:avLst/>
              <a:gdLst>
                <a:gd name="T0" fmla="*/ 66 w 73"/>
                <a:gd name="T1" fmla="*/ 3 h 20"/>
                <a:gd name="T2" fmla="*/ 63 w 73"/>
                <a:gd name="T3" fmla="*/ 0 h 20"/>
                <a:gd name="T4" fmla="*/ 10 w 73"/>
                <a:gd name="T5" fmla="*/ 0 h 20"/>
                <a:gd name="T6" fmla="*/ 6 w 73"/>
                <a:gd name="T7" fmla="*/ 4 h 20"/>
                <a:gd name="T8" fmla="*/ 1 w 73"/>
                <a:gd name="T9" fmla="*/ 14 h 20"/>
                <a:gd name="T10" fmla="*/ 72 w 73"/>
                <a:gd name="T11" fmla="*/ 14 h 20"/>
                <a:gd name="T12" fmla="*/ 66 w 73"/>
                <a:gd name="T13" fmla="*/ 3 h 20"/>
                <a:gd name="T14" fmla="*/ 25 w 73"/>
                <a:gd name="T15" fmla="*/ 12 h 20"/>
                <a:gd name="T16" fmla="*/ 26 w 73"/>
                <a:gd name="T17" fmla="*/ 9 h 20"/>
                <a:gd name="T18" fmla="*/ 46 w 73"/>
                <a:gd name="T19" fmla="*/ 9 h 20"/>
                <a:gd name="T20" fmla="*/ 48 w 73"/>
                <a:gd name="T21" fmla="*/ 12 h 20"/>
                <a:gd name="T22" fmla="*/ 25 w 73"/>
                <a:gd name="T23" fmla="*/ 12 h 20"/>
                <a:gd name="T24" fmla="*/ 62 w 73"/>
                <a:gd name="T25" fmla="*/ 7 h 20"/>
                <a:gd name="T26" fmla="*/ 11 w 73"/>
                <a:gd name="T27" fmla="*/ 7 h 20"/>
                <a:gd name="T28" fmla="*/ 9 w 73"/>
                <a:gd name="T29" fmla="*/ 6 h 20"/>
                <a:gd name="T30" fmla="*/ 10 w 73"/>
                <a:gd name="T31" fmla="*/ 4 h 20"/>
                <a:gd name="T32" fmla="*/ 13 w 73"/>
                <a:gd name="T33" fmla="*/ 2 h 20"/>
                <a:gd name="T34" fmla="*/ 61 w 73"/>
                <a:gd name="T35" fmla="*/ 2 h 20"/>
                <a:gd name="T36" fmla="*/ 63 w 73"/>
                <a:gd name="T37" fmla="*/ 4 h 20"/>
                <a:gd name="T38" fmla="*/ 64 w 73"/>
                <a:gd name="T39" fmla="*/ 6 h 20"/>
                <a:gd name="T40" fmla="*/ 62 w 73"/>
                <a:gd name="T41" fmla="*/ 7 h 20"/>
                <a:gd name="T42" fmla="*/ 0 w 73"/>
                <a:gd name="T43" fmla="*/ 16 h 20"/>
                <a:gd name="T44" fmla="*/ 3 w 73"/>
                <a:gd name="T45" fmla="*/ 20 h 20"/>
                <a:gd name="T46" fmla="*/ 70 w 73"/>
                <a:gd name="T47" fmla="*/ 20 h 20"/>
                <a:gd name="T48" fmla="*/ 73 w 73"/>
                <a:gd name="T49" fmla="*/ 16 h 20"/>
                <a:gd name="T50" fmla="*/ 0 w 73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20">
                  <a:moveTo>
                    <a:pt x="66" y="3"/>
                  </a:moveTo>
                  <a:cubicBezTo>
                    <a:pt x="66" y="2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6" y="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72" y="14"/>
                    <a:pt x="72" y="14"/>
                    <a:pt x="72" y="14"/>
                  </a:cubicBezTo>
                  <a:lnTo>
                    <a:pt x="66" y="3"/>
                  </a:lnTo>
                  <a:close/>
                  <a:moveTo>
                    <a:pt x="25" y="12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8" y="7"/>
                    <a:pt x="9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4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4" y="7"/>
                    <a:pt x="62" y="7"/>
                  </a:cubicBezTo>
                  <a:close/>
                  <a:moveTo>
                    <a:pt x="0" y="16"/>
                  </a:moveTo>
                  <a:cubicBezTo>
                    <a:pt x="0" y="16"/>
                    <a:pt x="1" y="17"/>
                    <a:pt x="3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2" y="17"/>
                    <a:pt x="73" y="16"/>
                    <a:pt x="73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12"/>
            <p:cNvSpPr>
              <a:spLocks noEditPoints="1"/>
            </p:cNvSpPr>
            <p:nvPr/>
          </p:nvSpPr>
          <p:spPr bwMode="auto">
            <a:xfrm>
              <a:off x="2191728" y="1451935"/>
              <a:ext cx="482364" cy="301026"/>
            </a:xfrm>
            <a:custGeom>
              <a:avLst/>
              <a:gdLst>
                <a:gd name="T0" fmla="*/ 52 w 56"/>
                <a:gd name="T1" fmla="*/ 0 h 35"/>
                <a:gd name="T2" fmla="*/ 4 w 56"/>
                <a:gd name="T3" fmla="*/ 0 h 35"/>
                <a:gd name="T4" fmla="*/ 0 w 56"/>
                <a:gd name="T5" fmla="*/ 4 h 35"/>
                <a:gd name="T6" fmla="*/ 0 w 56"/>
                <a:gd name="T7" fmla="*/ 31 h 35"/>
                <a:gd name="T8" fmla="*/ 4 w 56"/>
                <a:gd name="T9" fmla="*/ 35 h 35"/>
                <a:gd name="T10" fmla="*/ 52 w 56"/>
                <a:gd name="T11" fmla="*/ 35 h 35"/>
                <a:gd name="T12" fmla="*/ 56 w 56"/>
                <a:gd name="T13" fmla="*/ 31 h 35"/>
                <a:gd name="T14" fmla="*/ 56 w 56"/>
                <a:gd name="T15" fmla="*/ 4 h 35"/>
                <a:gd name="T16" fmla="*/ 52 w 56"/>
                <a:gd name="T17" fmla="*/ 0 h 35"/>
                <a:gd name="T18" fmla="*/ 49 w 56"/>
                <a:gd name="T19" fmla="*/ 27 h 35"/>
                <a:gd name="T20" fmla="*/ 46 w 56"/>
                <a:gd name="T21" fmla="*/ 30 h 35"/>
                <a:gd name="T22" fmla="*/ 9 w 56"/>
                <a:gd name="T23" fmla="*/ 30 h 35"/>
                <a:gd name="T24" fmla="*/ 6 w 56"/>
                <a:gd name="T25" fmla="*/ 27 h 35"/>
                <a:gd name="T26" fmla="*/ 6 w 56"/>
                <a:gd name="T27" fmla="*/ 8 h 35"/>
                <a:gd name="T28" fmla="*/ 9 w 56"/>
                <a:gd name="T29" fmla="*/ 5 h 35"/>
                <a:gd name="T30" fmla="*/ 46 w 56"/>
                <a:gd name="T31" fmla="*/ 5 h 35"/>
                <a:gd name="T32" fmla="*/ 49 w 56"/>
                <a:gd name="T33" fmla="*/ 8 h 35"/>
                <a:gd name="T34" fmla="*/ 49 w 56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35">
                  <a:moveTo>
                    <a:pt x="5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5"/>
                    <a:pt x="4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4" y="35"/>
                    <a:pt x="56" y="33"/>
                    <a:pt x="56" y="31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lose/>
                  <a:moveTo>
                    <a:pt x="49" y="27"/>
                  </a:moveTo>
                  <a:cubicBezTo>
                    <a:pt x="49" y="29"/>
                    <a:pt x="48" y="30"/>
                    <a:pt x="46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6" y="29"/>
                    <a:pt x="6" y="2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6"/>
                    <a:pt x="49" y="8"/>
                  </a:cubicBezTo>
                  <a:lnTo>
                    <a:pt x="49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13"/>
            <p:cNvSpPr>
              <a:spLocks noEditPoints="1"/>
            </p:cNvSpPr>
            <p:nvPr/>
          </p:nvSpPr>
          <p:spPr bwMode="auto">
            <a:xfrm>
              <a:off x="2115565" y="1767468"/>
              <a:ext cx="627436" cy="163207"/>
            </a:xfrm>
            <a:custGeom>
              <a:avLst/>
              <a:gdLst>
                <a:gd name="T0" fmla="*/ 67 w 73"/>
                <a:gd name="T1" fmla="*/ 3 h 19"/>
                <a:gd name="T2" fmla="*/ 63 w 73"/>
                <a:gd name="T3" fmla="*/ 0 h 19"/>
                <a:gd name="T4" fmla="*/ 10 w 73"/>
                <a:gd name="T5" fmla="*/ 0 h 19"/>
                <a:gd name="T6" fmla="*/ 7 w 73"/>
                <a:gd name="T7" fmla="*/ 3 h 19"/>
                <a:gd name="T8" fmla="*/ 1 w 73"/>
                <a:gd name="T9" fmla="*/ 13 h 19"/>
                <a:gd name="T10" fmla="*/ 73 w 73"/>
                <a:gd name="T11" fmla="*/ 13 h 19"/>
                <a:gd name="T12" fmla="*/ 67 w 73"/>
                <a:gd name="T13" fmla="*/ 3 h 19"/>
                <a:gd name="T14" fmla="*/ 25 w 73"/>
                <a:gd name="T15" fmla="*/ 12 h 19"/>
                <a:gd name="T16" fmla="*/ 27 w 73"/>
                <a:gd name="T17" fmla="*/ 9 h 19"/>
                <a:gd name="T18" fmla="*/ 47 w 73"/>
                <a:gd name="T19" fmla="*/ 9 h 19"/>
                <a:gd name="T20" fmla="*/ 48 w 73"/>
                <a:gd name="T21" fmla="*/ 12 h 19"/>
                <a:gd name="T22" fmla="*/ 25 w 73"/>
                <a:gd name="T23" fmla="*/ 12 h 19"/>
                <a:gd name="T24" fmla="*/ 62 w 73"/>
                <a:gd name="T25" fmla="*/ 7 h 19"/>
                <a:gd name="T26" fmla="*/ 12 w 73"/>
                <a:gd name="T27" fmla="*/ 7 h 19"/>
                <a:gd name="T28" fmla="*/ 9 w 73"/>
                <a:gd name="T29" fmla="*/ 6 h 19"/>
                <a:gd name="T30" fmla="*/ 10 w 73"/>
                <a:gd name="T31" fmla="*/ 3 h 19"/>
                <a:gd name="T32" fmla="*/ 13 w 73"/>
                <a:gd name="T33" fmla="*/ 2 h 19"/>
                <a:gd name="T34" fmla="*/ 61 w 73"/>
                <a:gd name="T35" fmla="*/ 2 h 19"/>
                <a:gd name="T36" fmla="*/ 63 w 73"/>
                <a:gd name="T37" fmla="*/ 3 h 19"/>
                <a:gd name="T38" fmla="*/ 65 w 73"/>
                <a:gd name="T39" fmla="*/ 6 h 19"/>
                <a:gd name="T40" fmla="*/ 62 w 73"/>
                <a:gd name="T41" fmla="*/ 7 h 19"/>
                <a:gd name="T42" fmla="*/ 0 w 73"/>
                <a:gd name="T43" fmla="*/ 15 h 19"/>
                <a:gd name="T44" fmla="*/ 3 w 73"/>
                <a:gd name="T45" fmla="*/ 19 h 19"/>
                <a:gd name="T46" fmla="*/ 70 w 73"/>
                <a:gd name="T47" fmla="*/ 19 h 19"/>
                <a:gd name="T48" fmla="*/ 73 w 73"/>
                <a:gd name="T49" fmla="*/ 15 h 19"/>
                <a:gd name="T50" fmla="*/ 0 w 73"/>
                <a:gd name="T5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9">
                  <a:moveTo>
                    <a:pt x="67" y="3"/>
                  </a:moveTo>
                  <a:cubicBezTo>
                    <a:pt x="66" y="1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7" y="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73" y="13"/>
                    <a:pt x="73" y="13"/>
                    <a:pt x="73" y="13"/>
                  </a:cubicBezTo>
                  <a:lnTo>
                    <a:pt x="67" y="3"/>
                  </a:lnTo>
                  <a:close/>
                  <a:moveTo>
                    <a:pt x="25" y="12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3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7"/>
                    <a:pt x="62" y="7"/>
                  </a:cubicBezTo>
                  <a:close/>
                  <a:moveTo>
                    <a:pt x="0" y="15"/>
                  </a:moveTo>
                  <a:cubicBezTo>
                    <a:pt x="0" y="16"/>
                    <a:pt x="2" y="17"/>
                    <a:pt x="3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2" y="17"/>
                    <a:pt x="73" y="16"/>
                    <a:pt x="73" y="1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438603" y="1358008"/>
            <a:ext cx="787586" cy="781239"/>
            <a:chOff x="925975" y="1270594"/>
            <a:chExt cx="899446" cy="892198"/>
          </a:xfrm>
        </p:grpSpPr>
        <p:sp>
          <p:nvSpPr>
            <p:cNvPr id="38" name="Oval 114"/>
            <p:cNvSpPr>
              <a:spLocks noChangeArrowheads="1"/>
            </p:cNvSpPr>
            <p:nvPr/>
          </p:nvSpPr>
          <p:spPr bwMode="auto">
            <a:xfrm>
              <a:off x="925975" y="1270594"/>
              <a:ext cx="899446" cy="89219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Oval 115"/>
            <p:cNvSpPr>
              <a:spLocks noChangeArrowheads="1"/>
            </p:cNvSpPr>
            <p:nvPr/>
          </p:nvSpPr>
          <p:spPr bwMode="auto">
            <a:xfrm>
              <a:off x="976750" y="1314115"/>
              <a:ext cx="797896" cy="7979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6"/>
            <p:cNvSpPr>
              <a:spLocks/>
            </p:cNvSpPr>
            <p:nvPr/>
          </p:nvSpPr>
          <p:spPr bwMode="auto">
            <a:xfrm>
              <a:off x="951363" y="1459188"/>
              <a:ext cx="605675" cy="703603"/>
            </a:xfrm>
            <a:custGeom>
              <a:avLst/>
              <a:gdLst>
                <a:gd name="T0" fmla="*/ 71 w 167"/>
                <a:gd name="T1" fmla="*/ 0 h 194"/>
                <a:gd name="T2" fmla="*/ 0 w 167"/>
                <a:gd name="T3" fmla="*/ 73 h 194"/>
                <a:gd name="T4" fmla="*/ 12 w 167"/>
                <a:gd name="T5" fmla="*/ 111 h 194"/>
                <a:gd name="T6" fmla="*/ 28 w 167"/>
                <a:gd name="T7" fmla="*/ 149 h 194"/>
                <a:gd name="T8" fmla="*/ 52 w 167"/>
                <a:gd name="T9" fmla="*/ 170 h 194"/>
                <a:gd name="T10" fmla="*/ 116 w 167"/>
                <a:gd name="T11" fmla="*/ 194 h 194"/>
                <a:gd name="T12" fmla="*/ 167 w 167"/>
                <a:gd name="T13" fmla="*/ 142 h 194"/>
                <a:gd name="T14" fmla="*/ 165 w 167"/>
                <a:gd name="T15" fmla="*/ 5 h 194"/>
                <a:gd name="T16" fmla="*/ 71 w 167"/>
                <a:gd name="T1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94">
                  <a:moveTo>
                    <a:pt x="71" y="0"/>
                  </a:moveTo>
                  <a:lnTo>
                    <a:pt x="0" y="73"/>
                  </a:lnTo>
                  <a:lnTo>
                    <a:pt x="12" y="111"/>
                  </a:lnTo>
                  <a:lnTo>
                    <a:pt x="28" y="149"/>
                  </a:lnTo>
                  <a:lnTo>
                    <a:pt x="52" y="170"/>
                  </a:lnTo>
                  <a:lnTo>
                    <a:pt x="116" y="194"/>
                  </a:lnTo>
                  <a:lnTo>
                    <a:pt x="167" y="142"/>
                  </a:lnTo>
                  <a:lnTo>
                    <a:pt x="1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17"/>
            <p:cNvSpPr>
              <a:spLocks noEditPoints="1"/>
            </p:cNvSpPr>
            <p:nvPr/>
          </p:nvSpPr>
          <p:spPr bwMode="auto">
            <a:xfrm>
              <a:off x="1190731" y="1433801"/>
              <a:ext cx="377187" cy="583918"/>
            </a:xfrm>
            <a:custGeom>
              <a:avLst/>
              <a:gdLst>
                <a:gd name="T0" fmla="*/ 35 w 44"/>
                <a:gd name="T1" fmla="*/ 0 h 68"/>
                <a:gd name="T2" fmla="*/ 9 w 44"/>
                <a:gd name="T3" fmla="*/ 0 h 68"/>
                <a:gd name="T4" fmla="*/ 0 w 44"/>
                <a:gd name="T5" fmla="*/ 9 h 68"/>
                <a:gd name="T6" fmla="*/ 0 w 44"/>
                <a:gd name="T7" fmla="*/ 59 h 68"/>
                <a:gd name="T8" fmla="*/ 9 w 44"/>
                <a:gd name="T9" fmla="*/ 68 h 68"/>
                <a:gd name="T10" fmla="*/ 35 w 44"/>
                <a:gd name="T11" fmla="*/ 68 h 68"/>
                <a:gd name="T12" fmla="*/ 44 w 44"/>
                <a:gd name="T13" fmla="*/ 59 h 68"/>
                <a:gd name="T14" fmla="*/ 44 w 44"/>
                <a:gd name="T15" fmla="*/ 9 h 68"/>
                <a:gd name="T16" fmla="*/ 35 w 44"/>
                <a:gd name="T17" fmla="*/ 0 h 68"/>
                <a:gd name="T18" fmla="*/ 22 w 44"/>
                <a:gd name="T19" fmla="*/ 65 h 68"/>
                <a:gd name="T20" fmla="*/ 18 w 44"/>
                <a:gd name="T21" fmla="*/ 61 h 68"/>
                <a:gd name="T22" fmla="*/ 22 w 44"/>
                <a:gd name="T23" fmla="*/ 57 h 68"/>
                <a:gd name="T24" fmla="*/ 26 w 44"/>
                <a:gd name="T25" fmla="*/ 61 h 68"/>
                <a:gd name="T26" fmla="*/ 22 w 44"/>
                <a:gd name="T27" fmla="*/ 65 h 68"/>
                <a:gd name="T28" fmla="*/ 40 w 44"/>
                <a:gd name="T29" fmla="*/ 48 h 68"/>
                <a:gd name="T30" fmla="*/ 32 w 44"/>
                <a:gd name="T31" fmla="*/ 55 h 68"/>
                <a:gd name="T32" fmla="*/ 12 w 44"/>
                <a:gd name="T33" fmla="*/ 55 h 68"/>
                <a:gd name="T34" fmla="*/ 5 w 44"/>
                <a:gd name="T35" fmla="*/ 48 h 68"/>
                <a:gd name="T36" fmla="*/ 5 w 44"/>
                <a:gd name="T37" fmla="*/ 13 h 68"/>
                <a:gd name="T38" fmla="*/ 12 w 44"/>
                <a:gd name="T39" fmla="*/ 6 h 68"/>
                <a:gd name="T40" fmla="*/ 32 w 44"/>
                <a:gd name="T41" fmla="*/ 6 h 68"/>
                <a:gd name="T42" fmla="*/ 40 w 44"/>
                <a:gd name="T43" fmla="*/ 13 h 68"/>
                <a:gd name="T44" fmla="*/ 40 w 44"/>
                <a:gd name="T45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68">
                  <a:moveTo>
                    <a:pt x="3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4"/>
                    <a:pt x="4" y="68"/>
                    <a:pt x="9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40" y="68"/>
                    <a:pt x="44" y="64"/>
                    <a:pt x="44" y="5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  <a:moveTo>
                    <a:pt x="22" y="65"/>
                  </a:moveTo>
                  <a:cubicBezTo>
                    <a:pt x="20" y="65"/>
                    <a:pt x="18" y="64"/>
                    <a:pt x="18" y="61"/>
                  </a:cubicBezTo>
                  <a:cubicBezTo>
                    <a:pt x="18" y="59"/>
                    <a:pt x="20" y="57"/>
                    <a:pt x="22" y="57"/>
                  </a:cubicBezTo>
                  <a:cubicBezTo>
                    <a:pt x="24" y="57"/>
                    <a:pt x="26" y="59"/>
                    <a:pt x="26" y="61"/>
                  </a:cubicBezTo>
                  <a:cubicBezTo>
                    <a:pt x="26" y="64"/>
                    <a:pt x="24" y="65"/>
                    <a:pt x="22" y="65"/>
                  </a:cubicBezTo>
                  <a:close/>
                  <a:moveTo>
                    <a:pt x="40" y="48"/>
                  </a:moveTo>
                  <a:cubicBezTo>
                    <a:pt x="40" y="52"/>
                    <a:pt x="36" y="55"/>
                    <a:pt x="3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5"/>
                    <a:pt x="5" y="52"/>
                    <a:pt x="5" y="4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9"/>
                    <a:pt x="8" y="6"/>
                    <a:pt x="1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6"/>
                    <a:pt x="40" y="9"/>
                    <a:pt x="40" y="13"/>
                  </a:cubicBezTo>
                  <a:lnTo>
                    <a:pt x="40" y="4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18"/>
            <p:cNvSpPr>
              <a:spLocks noEditPoints="1"/>
            </p:cNvSpPr>
            <p:nvPr/>
          </p:nvSpPr>
          <p:spPr bwMode="auto">
            <a:xfrm>
              <a:off x="1197985" y="1426547"/>
              <a:ext cx="377187" cy="580291"/>
            </a:xfrm>
            <a:custGeom>
              <a:avLst/>
              <a:gdLst>
                <a:gd name="T0" fmla="*/ 35 w 44"/>
                <a:gd name="T1" fmla="*/ 0 h 68"/>
                <a:gd name="T2" fmla="*/ 10 w 44"/>
                <a:gd name="T3" fmla="*/ 0 h 68"/>
                <a:gd name="T4" fmla="*/ 0 w 44"/>
                <a:gd name="T5" fmla="*/ 9 h 68"/>
                <a:gd name="T6" fmla="*/ 0 w 44"/>
                <a:gd name="T7" fmla="*/ 59 h 68"/>
                <a:gd name="T8" fmla="*/ 10 w 44"/>
                <a:gd name="T9" fmla="*/ 68 h 68"/>
                <a:gd name="T10" fmla="*/ 35 w 44"/>
                <a:gd name="T11" fmla="*/ 68 h 68"/>
                <a:gd name="T12" fmla="*/ 44 w 44"/>
                <a:gd name="T13" fmla="*/ 59 h 68"/>
                <a:gd name="T14" fmla="*/ 44 w 44"/>
                <a:gd name="T15" fmla="*/ 9 h 68"/>
                <a:gd name="T16" fmla="*/ 35 w 44"/>
                <a:gd name="T17" fmla="*/ 0 h 68"/>
                <a:gd name="T18" fmla="*/ 22 w 44"/>
                <a:gd name="T19" fmla="*/ 65 h 68"/>
                <a:gd name="T20" fmla="*/ 18 w 44"/>
                <a:gd name="T21" fmla="*/ 61 h 68"/>
                <a:gd name="T22" fmla="*/ 22 w 44"/>
                <a:gd name="T23" fmla="*/ 57 h 68"/>
                <a:gd name="T24" fmla="*/ 26 w 44"/>
                <a:gd name="T25" fmla="*/ 61 h 68"/>
                <a:gd name="T26" fmla="*/ 22 w 44"/>
                <a:gd name="T27" fmla="*/ 65 h 68"/>
                <a:gd name="T28" fmla="*/ 40 w 44"/>
                <a:gd name="T29" fmla="*/ 48 h 68"/>
                <a:gd name="T30" fmla="*/ 33 w 44"/>
                <a:gd name="T31" fmla="*/ 55 h 68"/>
                <a:gd name="T32" fmla="*/ 12 w 44"/>
                <a:gd name="T33" fmla="*/ 55 h 68"/>
                <a:gd name="T34" fmla="*/ 5 w 44"/>
                <a:gd name="T35" fmla="*/ 48 h 68"/>
                <a:gd name="T36" fmla="*/ 5 w 44"/>
                <a:gd name="T37" fmla="*/ 13 h 68"/>
                <a:gd name="T38" fmla="*/ 12 w 44"/>
                <a:gd name="T39" fmla="*/ 6 h 68"/>
                <a:gd name="T40" fmla="*/ 33 w 44"/>
                <a:gd name="T41" fmla="*/ 6 h 68"/>
                <a:gd name="T42" fmla="*/ 40 w 44"/>
                <a:gd name="T43" fmla="*/ 13 h 68"/>
                <a:gd name="T44" fmla="*/ 40 w 44"/>
                <a:gd name="T45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68">
                  <a:moveTo>
                    <a:pt x="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4"/>
                    <a:pt x="5" y="68"/>
                    <a:pt x="10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40" y="68"/>
                    <a:pt x="44" y="64"/>
                    <a:pt x="44" y="5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  <a:moveTo>
                    <a:pt x="22" y="65"/>
                  </a:moveTo>
                  <a:cubicBezTo>
                    <a:pt x="20" y="65"/>
                    <a:pt x="18" y="63"/>
                    <a:pt x="18" y="61"/>
                  </a:cubicBezTo>
                  <a:cubicBezTo>
                    <a:pt x="18" y="59"/>
                    <a:pt x="20" y="57"/>
                    <a:pt x="22" y="57"/>
                  </a:cubicBezTo>
                  <a:cubicBezTo>
                    <a:pt x="25" y="57"/>
                    <a:pt x="26" y="59"/>
                    <a:pt x="26" y="61"/>
                  </a:cubicBezTo>
                  <a:cubicBezTo>
                    <a:pt x="26" y="63"/>
                    <a:pt x="25" y="65"/>
                    <a:pt x="22" y="65"/>
                  </a:cubicBezTo>
                  <a:close/>
                  <a:moveTo>
                    <a:pt x="40" y="48"/>
                  </a:moveTo>
                  <a:cubicBezTo>
                    <a:pt x="40" y="51"/>
                    <a:pt x="37" y="55"/>
                    <a:pt x="33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5"/>
                    <a:pt x="5" y="51"/>
                    <a:pt x="5" y="4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9"/>
                    <a:pt x="8" y="6"/>
                    <a:pt x="12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7" y="6"/>
                    <a:pt x="40" y="9"/>
                    <a:pt x="40" y="13"/>
                  </a:cubicBezTo>
                  <a:lnTo>
                    <a:pt x="40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0412298" y="1246107"/>
            <a:ext cx="692718" cy="687136"/>
            <a:chOff x="6195714" y="1270594"/>
            <a:chExt cx="899446" cy="892198"/>
          </a:xfrm>
        </p:grpSpPr>
        <p:sp>
          <p:nvSpPr>
            <p:cNvPr id="44" name="Oval 119"/>
            <p:cNvSpPr>
              <a:spLocks noChangeArrowheads="1"/>
            </p:cNvSpPr>
            <p:nvPr/>
          </p:nvSpPr>
          <p:spPr bwMode="auto">
            <a:xfrm>
              <a:off x="6195714" y="1270594"/>
              <a:ext cx="899446" cy="892198"/>
            </a:xfrm>
            <a:prstGeom prst="ellipse">
              <a:avLst/>
            </a:pr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Oval 120"/>
            <p:cNvSpPr>
              <a:spLocks noChangeArrowheads="1"/>
            </p:cNvSpPr>
            <p:nvPr/>
          </p:nvSpPr>
          <p:spPr bwMode="auto">
            <a:xfrm>
              <a:off x="6246489" y="1314115"/>
              <a:ext cx="797896" cy="797900"/>
            </a:xfrm>
            <a:prstGeom prst="ellipse">
              <a:avLst/>
            </a:prstGeom>
            <a:solidFill>
              <a:srgbClr val="E545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21"/>
            <p:cNvSpPr>
              <a:spLocks/>
            </p:cNvSpPr>
            <p:nvPr/>
          </p:nvSpPr>
          <p:spPr bwMode="auto">
            <a:xfrm>
              <a:off x="6210221" y="1564366"/>
              <a:ext cx="678211" cy="598425"/>
            </a:xfrm>
            <a:custGeom>
              <a:avLst/>
              <a:gdLst>
                <a:gd name="T0" fmla="*/ 50 w 187"/>
                <a:gd name="T1" fmla="*/ 0 h 165"/>
                <a:gd name="T2" fmla="*/ 0 w 187"/>
                <a:gd name="T3" fmla="*/ 49 h 165"/>
                <a:gd name="T4" fmla="*/ 34 w 187"/>
                <a:gd name="T5" fmla="*/ 125 h 165"/>
                <a:gd name="T6" fmla="*/ 85 w 187"/>
                <a:gd name="T7" fmla="*/ 153 h 165"/>
                <a:gd name="T8" fmla="*/ 109 w 187"/>
                <a:gd name="T9" fmla="*/ 165 h 165"/>
                <a:gd name="T10" fmla="*/ 182 w 187"/>
                <a:gd name="T11" fmla="*/ 92 h 165"/>
                <a:gd name="T12" fmla="*/ 180 w 187"/>
                <a:gd name="T13" fmla="*/ 89 h 165"/>
                <a:gd name="T14" fmla="*/ 187 w 187"/>
                <a:gd name="T15" fmla="*/ 82 h 165"/>
                <a:gd name="T16" fmla="*/ 187 w 187"/>
                <a:gd name="T17" fmla="*/ 14 h 165"/>
                <a:gd name="T18" fmla="*/ 180 w 187"/>
                <a:gd name="T19" fmla="*/ 0 h 165"/>
                <a:gd name="T20" fmla="*/ 50 w 187"/>
                <a:gd name="T2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165">
                  <a:moveTo>
                    <a:pt x="50" y="0"/>
                  </a:moveTo>
                  <a:lnTo>
                    <a:pt x="0" y="49"/>
                  </a:lnTo>
                  <a:lnTo>
                    <a:pt x="34" y="125"/>
                  </a:lnTo>
                  <a:lnTo>
                    <a:pt x="85" y="153"/>
                  </a:lnTo>
                  <a:lnTo>
                    <a:pt x="109" y="165"/>
                  </a:lnTo>
                  <a:lnTo>
                    <a:pt x="182" y="92"/>
                  </a:lnTo>
                  <a:lnTo>
                    <a:pt x="180" y="89"/>
                  </a:lnTo>
                  <a:lnTo>
                    <a:pt x="187" y="82"/>
                  </a:lnTo>
                  <a:lnTo>
                    <a:pt x="187" y="14"/>
                  </a:lnTo>
                  <a:lnTo>
                    <a:pt x="18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22"/>
            <p:cNvSpPr>
              <a:spLocks noEditPoints="1"/>
            </p:cNvSpPr>
            <p:nvPr/>
          </p:nvSpPr>
          <p:spPr bwMode="auto">
            <a:xfrm>
              <a:off x="6373427" y="1564366"/>
              <a:ext cx="515005" cy="333667"/>
            </a:xfrm>
            <a:custGeom>
              <a:avLst/>
              <a:gdLst>
                <a:gd name="T0" fmla="*/ 0 w 60"/>
                <a:gd name="T1" fmla="*/ 4 h 39"/>
                <a:gd name="T2" fmla="*/ 0 w 60"/>
                <a:gd name="T3" fmla="*/ 4 h 39"/>
                <a:gd name="T4" fmla="*/ 0 w 60"/>
                <a:gd name="T5" fmla="*/ 34 h 39"/>
                <a:gd name="T6" fmla="*/ 0 w 60"/>
                <a:gd name="T7" fmla="*/ 34 h 39"/>
                <a:gd name="T8" fmla="*/ 16 w 60"/>
                <a:gd name="T9" fmla="*/ 19 h 39"/>
                <a:gd name="T10" fmla="*/ 0 w 60"/>
                <a:gd name="T11" fmla="*/ 4 h 39"/>
                <a:gd name="T12" fmla="*/ 19 w 60"/>
                <a:gd name="T13" fmla="*/ 16 h 39"/>
                <a:gd name="T14" fmla="*/ 22 w 60"/>
                <a:gd name="T15" fmla="*/ 19 h 39"/>
                <a:gd name="T16" fmla="*/ 25 w 60"/>
                <a:gd name="T17" fmla="*/ 22 h 39"/>
                <a:gd name="T18" fmla="*/ 30 w 60"/>
                <a:gd name="T19" fmla="*/ 24 h 39"/>
                <a:gd name="T20" fmla="*/ 35 w 60"/>
                <a:gd name="T21" fmla="*/ 22 h 39"/>
                <a:gd name="T22" fmla="*/ 38 w 60"/>
                <a:gd name="T23" fmla="*/ 20 h 39"/>
                <a:gd name="T24" fmla="*/ 41 w 60"/>
                <a:gd name="T25" fmla="*/ 17 h 39"/>
                <a:gd name="T26" fmla="*/ 57 w 60"/>
                <a:gd name="T27" fmla="*/ 1 h 39"/>
                <a:gd name="T28" fmla="*/ 59 w 60"/>
                <a:gd name="T29" fmla="*/ 0 h 39"/>
                <a:gd name="T30" fmla="*/ 2 w 60"/>
                <a:gd name="T31" fmla="*/ 0 h 39"/>
                <a:gd name="T32" fmla="*/ 3 w 60"/>
                <a:gd name="T33" fmla="*/ 1 h 39"/>
                <a:gd name="T34" fmla="*/ 19 w 60"/>
                <a:gd name="T35" fmla="*/ 16 h 39"/>
                <a:gd name="T36" fmla="*/ 41 w 60"/>
                <a:gd name="T37" fmla="*/ 23 h 39"/>
                <a:gd name="T38" fmla="*/ 38 w 60"/>
                <a:gd name="T39" fmla="*/ 26 h 39"/>
                <a:gd name="T40" fmla="*/ 30 w 60"/>
                <a:gd name="T41" fmla="*/ 29 h 39"/>
                <a:gd name="T42" fmla="*/ 23 w 60"/>
                <a:gd name="T43" fmla="*/ 26 h 39"/>
                <a:gd name="T44" fmla="*/ 19 w 60"/>
                <a:gd name="T45" fmla="*/ 22 h 39"/>
                <a:gd name="T46" fmla="*/ 3 w 60"/>
                <a:gd name="T47" fmla="*/ 38 h 39"/>
                <a:gd name="T48" fmla="*/ 2 w 60"/>
                <a:gd name="T49" fmla="*/ 39 h 39"/>
                <a:gd name="T50" fmla="*/ 58 w 60"/>
                <a:gd name="T51" fmla="*/ 39 h 39"/>
                <a:gd name="T52" fmla="*/ 57 w 60"/>
                <a:gd name="T53" fmla="*/ 38 h 39"/>
                <a:gd name="T54" fmla="*/ 41 w 60"/>
                <a:gd name="T55" fmla="*/ 23 h 39"/>
                <a:gd name="T56" fmla="*/ 60 w 60"/>
                <a:gd name="T57" fmla="*/ 5 h 39"/>
                <a:gd name="T58" fmla="*/ 45 w 60"/>
                <a:gd name="T59" fmla="*/ 20 h 39"/>
                <a:gd name="T60" fmla="*/ 60 w 60"/>
                <a:gd name="T61" fmla="*/ 35 h 39"/>
                <a:gd name="T62" fmla="*/ 60 w 60"/>
                <a:gd name="T63" fmla="*/ 35 h 39"/>
                <a:gd name="T64" fmla="*/ 60 w 60"/>
                <a:gd name="T65" fmla="*/ 5 h 39"/>
                <a:gd name="T66" fmla="*/ 60 w 60"/>
                <a:gd name="T6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9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6" y="19"/>
                    <a:pt x="16" y="19"/>
                    <a:pt x="16" y="19"/>
                  </a:cubicBezTo>
                  <a:lnTo>
                    <a:pt x="0" y="4"/>
                  </a:lnTo>
                  <a:close/>
                  <a:moveTo>
                    <a:pt x="19" y="16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7" y="24"/>
                    <a:pt x="29" y="24"/>
                    <a:pt x="30" y="24"/>
                  </a:cubicBezTo>
                  <a:cubicBezTo>
                    <a:pt x="32" y="24"/>
                    <a:pt x="34" y="24"/>
                    <a:pt x="35" y="22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0"/>
                    <a:pt x="58" y="0"/>
                    <a:pt x="5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1"/>
                  </a:cubicBezTo>
                  <a:lnTo>
                    <a:pt x="19" y="16"/>
                  </a:lnTo>
                  <a:close/>
                  <a:moveTo>
                    <a:pt x="41" y="23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6" y="28"/>
                    <a:pt x="33" y="29"/>
                    <a:pt x="30" y="29"/>
                  </a:cubicBezTo>
                  <a:cubicBezTo>
                    <a:pt x="28" y="29"/>
                    <a:pt x="25" y="28"/>
                    <a:pt x="23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9"/>
                    <a:pt x="2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8" y="39"/>
                    <a:pt x="57" y="38"/>
                  </a:cubicBezTo>
                  <a:lnTo>
                    <a:pt x="41" y="23"/>
                  </a:lnTo>
                  <a:close/>
                  <a:moveTo>
                    <a:pt x="60" y="5"/>
                  </a:moveTo>
                  <a:cubicBezTo>
                    <a:pt x="45" y="20"/>
                    <a:pt x="45" y="20"/>
                    <a:pt x="45" y="2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23"/>
            <p:cNvSpPr>
              <a:spLocks noEditPoints="1"/>
            </p:cNvSpPr>
            <p:nvPr/>
          </p:nvSpPr>
          <p:spPr bwMode="auto">
            <a:xfrm>
              <a:off x="6384308" y="1546232"/>
              <a:ext cx="522259" cy="340921"/>
            </a:xfrm>
            <a:custGeom>
              <a:avLst/>
              <a:gdLst>
                <a:gd name="T0" fmla="*/ 0 w 61"/>
                <a:gd name="T1" fmla="*/ 5 h 40"/>
                <a:gd name="T2" fmla="*/ 0 w 61"/>
                <a:gd name="T3" fmla="*/ 5 h 40"/>
                <a:gd name="T4" fmla="*/ 0 w 61"/>
                <a:gd name="T5" fmla="*/ 35 h 40"/>
                <a:gd name="T6" fmla="*/ 0 w 61"/>
                <a:gd name="T7" fmla="*/ 35 h 40"/>
                <a:gd name="T8" fmla="*/ 16 w 61"/>
                <a:gd name="T9" fmla="*/ 20 h 40"/>
                <a:gd name="T10" fmla="*/ 0 w 61"/>
                <a:gd name="T11" fmla="*/ 5 h 40"/>
                <a:gd name="T12" fmla="*/ 19 w 61"/>
                <a:gd name="T13" fmla="*/ 17 h 40"/>
                <a:gd name="T14" fmla="*/ 22 w 61"/>
                <a:gd name="T15" fmla="*/ 20 h 40"/>
                <a:gd name="T16" fmla="*/ 26 w 61"/>
                <a:gd name="T17" fmla="*/ 23 h 40"/>
                <a:gd name="T18" fmla="*/ 31 w 61"/>
                <a:gd name="T19" fmla="*/ 25 h 40"/>
                <a:gd name="T20" fmla="*/ 36 w 61"/>
                <a:gd name="T21" fmla="*/ 23 h 40"/>
                <a:gd name="T22" fmla="*/ 38 w 61"/>
                <a:gd name="T23" fmla="*/ 21 h 40"/>
                <a:gd name="T24" fmla="*/ 42 w 61"/>
                <a:gd name="T25" fmla="*/ 17 h 40"/>
                <a:gd name="T26" fmla="*/ 58 w 61"/>
                <a:gd name="T27" fmla="*/ 2 h 40"/>
                <a:gd name="T28" fmla="*/ 59 w 61"/>
                <a:gd name="T29" fmla="*/ 0 h 40"/>
                <a:gd name="T30" fmla="*/ 2 w 61"/>
                <a:gd name="T31" fmla="*/ 0 h 40"/>
                <a:gd name="T32" fmla="*/ 3 w 61"/>
                <a:gd name="T33" fmla="*/ 1 h 40"/>
                <a:gd name="T34" fmla="*/ 19 w 61"/>
                <a:gd name="T35" fmla="*/ 17 h 40"/>
                <a:gd name="T36" fmla="*/ 42 w 61"/>
                <a:gd name="T37" fmla="*/ 24 h 40"/>
                <a:gd name="T38" fmla="*/ 38 w 61"/>
                <a:gd name="T39" fmla="*/ 27 h 40"/>
                <a:gd name="T40" fmla="*/ 31 w 61"/>
                <a:gd name="T41" fmla="*/ 30 h 40"/>
                <a:gd name="T42" fmla="*/ 23 w 61"/>
                <a:gd name="T43" fmla="*/ 27 h 40"/>
                <a:gd name="T44" fmla="*/ 19 w 61"/>
                <a:gd name="T45" fmla="*/ 23 h 40"/>
                <a:gd name="T46" fmla="*/ 3 w 61"/>
                <a:gd name="T47" fmla="*/ 39 h 40"/>
                <a:gd name="T48" fmla="*/ 2 w 61"/>
                <a:gd name="T49" fmla="*/ 40 h 40"/>
                <a:gd name="T50" fmla="*/ 59 w 61"/>
                <a:gd name="T51" fmla="*/ 40 h 40"/>
                <a:gd name="T52" fmla="*/ 58 w 61"/>
                <a:gd name="T53" fmla="*/ 39 h 40"/>
                <a:gd name="T54" fmla="*/ 42 w 61"/>
                <a:gd name="T55" fmla="*/ 24 h 40"/>
                <a:gd name="T56" fmla="*/ 60 w 61"/>
                <a:gd name="T57" fmla="*/ 6 h 40"/>
                <a:gd name="T58" fmla="*/ 45 w 61"/>
                <a:gd name="T59" fmla="*/ 21 h 40"/>
                <a:gd name="T60" fmla="*/ 60 w 61"/>
                <a:gd name="T61" fmla="*/ 36 h 40"/>
                <a:gd name="T62" fmla="*/ 61 w 61"/>
                <a:gd name="T63" fmla="*/ 36 h 40"/>
                <a:gd name="T64" fmla="*/ 61 w 61"/>
                <a:gd name="T65" fmla="*/ 5 h 40"/>
                <a:gd name="T66" fmla="*/ 60 w 61"/>
                <a:gd name="T6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40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20"/>
                    <a:pt x="16" y="20"/>
                    <a:pt x="16" y="20"/>
                  </a:cubicBezTo>
                  <a:lnTo>
                    <a:pt x="0" y="5"/>
                  </a:lnTo>
                  <a:close/>
                  <a:moveTo>
                    <a:pt x="19" y="17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9" y="25"/>
                    <a:pt x="31" y="25"/>
                  </a:cubicBezTo>
                  <a:cubicBezTo>
                    <a:pt x="32" y="25"/>
                    <a:pt x="34" y="24"/>
                    <a:pt x="36" y="23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9" y="1"/>
                    <a:pt x="5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lnTo>
                    <a:pt x="19" y="17"/>
                  </a:lnTo>
                  <a:close/>
                  <a:moveTo>
                    <a:pt x="42" y="24"/>
                  </a:move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3" y="30"/>
                    <a:pt x="31" y="30"/>
                  </a:cubicBezTo>
                  <a:cubicBezTo>
                    <a:pt x="28" y="30"/>
                    <a:pt x="25" y="29"/>
                    <a:pt x="23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40"/>
                    <a:pt x="2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39"/>
                  </a:cubicBezTo>
                  <a:lnTo>
                    <a:pt x="42" y="24"/>
                  </a:lnTo>
                  <a:close/>
                  <a:moveTo>
                    <a:pt x="60" y="6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057009" y="1787065"/>
            <a:ext cx="639849" cy="634693"/>
            <a:chOff x="3033145" y="1270594"/>
            <a:chExt cx="899446" cy="892198"/>
          </a:xfrm>
        </p:grpSpPr>
        <p:sp>
          <p:nvSpPr>
            <p:cNvPr id="50" name="Oval 136"/>
            <p:cNvSpPr>
              <a:spLocks noChangeArrowheads="1"/>
            </p:cNvSpPr>
            <p:nvPr/>
          </p:nvSpPr>
          <p:spPr bwMode="auto">
            <a:xfrm>
              <a:off x="3033145" y="1270594"/>
              <a:ext cx="899446" cy="892198"/>
            </a:xfrm>
            <a:prstGeom prst="ellipse">
              <a:avLst/>
            </a:pr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Oval 137"/>
            <p:cNvSpPr>
              <a:spLocks noChangeArrowheads="1"/>
            </p:cNvSpPr>
            <p:nvPr/>
          </p:nvSpPr>
          <p:spPr bwMode="auto">
            <a:xfrm>
              <a:off x="3083920" y="1314115"/>
              <a:ext cx="797896" cy="797900"/>
            </a:xfrm>
            <a:prstGeom prst="ellipse">
              <a:avLst/>
            </a:prstGeom>
            <a:solidFill>
              <a:srgbClr val="3A9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38"/>
            <p:cNvSpPr>
              <a:spLocks/>
            </p:cNvSpPr>
            <p:nvPr/>
          </p:nvSpPr>
          <p:spPr bwMode="auto">
            <a:xfrm>
              <a:off x="3083920" y="1502710"/>
              <a:ext cx="703599" cy="616559"/>
            </a:xfrm>
            <a:custGeom>
              <a:avLst/>
              <a:gdLst>
                <a:gd name="T0" fmla="*/ 52 w 82"/>
                <a:gd name="T1" fmla="*/ 55 h 72"/>
                <a:gd name="T2" fmla="*/ 55 w 82"/>
                <a:gd name="T3" fmla="*/ 43 h 72"/>
                <a:gd name="T4" fmla="*/ 62 w 82"/>
                <a:gd name="T5" fmla="*/ 36 h 72"/>
                <a:gd name="T6" fmla="*/ 64 w 82"/>
                <a:gd name="T7" fmla="*/ 34 h 72"/>
                <a:gd name="T8" fmla="*/ 71 w 82"/>
                <a:gd name="T9" fmla="*/ 27 h 72"/>
                <a:gd name="T10" fmla="*/ 73 w 82"/>
                <a:gd name="T11" fmla="*/ 24 h 72"/>
                <a:gd name="T12" fmla="*/ 82 w 82"/>
                <a:gd name="T13" fmla="*/ 17 h 72"/>
                <a:gd name="T14" fmla="*/ 62 w 82"/>
                <a:gd name="T15" fmla="*/ 3 h 72"/>
                <a:gd name="T16" fmla="*/ 50 w 82"/>
                <a:gd name="T17" fmla="*/ 0 h 72"/>
                <a:gd name="T18" fmla="*/ 26 w 82"/>
                <a:gd name="T19" fmla="*/ 5 h 72"/>
                <a:gd name="T20" fmla="*/ 9 w 82"/>
                <a:gd name="T21" fmla="*/ 12 h 72"/>
                <a:gd name="T22" fmla="*/ 0 w 82"/>
                <a:gd name="T23" fmla="*/ 21 h 72"/>
                <a:gd name="T24" fmla="*/ 0 w 82"/>
                <a:gd name="T25" fmla="*/ 25 h 72"/>
                <a:gd name="T26" fmla="*/ 34 w 82"/>
                <a:gd name="T27" fmla="*/ 72 h 72"/>
                <a:gd name="T28" fmla="*/ 52 w 82"/>
                <a:gd name="T29" fmla="*/ 5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72">
                  <a:moveTo>
                    <a:pt x="52" y="55"/>
                  </a:moveTo>
                  <a:cubicBezTo>
                    <a:pt x="55" y="43"/>
                    <a:pt x="55" y="43"/>
                    <a:pt x="55" y="4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7"/>
                    <a:pt x="63" y="3"/>
                    <a:pt x="62" y="3"/>
                  </a:cubicBezTo>
                  <a:cubicBezTo>
                    <a:pt x="61" y="3"/>
                    <a:pt x="50" y="0"/>
                    <a:pt x="50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0" y="24"/>
                    <a:pt x="0" y="25"/>
                  </a:cubicBezTo>
                  <a:cubicBezTo>
                    <a:pt x="0" y="49"/>
                    <a:pt x="16" y="72"/>
                    <a:pt x="34" y="72"/>
                  </a:cubicBezTo>
                  <a:lnTo>
                    <a:pt x="52" y="55"/>
                  </a:lnTo>
                  <a:close/>
                </a:path>
              </a:pathLst>
            </a:cu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39"/>
            <p:cNvSpPr>
              <a:spLocks/>
            </p:cNvSpPr>
            <p:nvPr/>
          </p:nvSpPr>
          <p:spPr bwMode="auto">
            <a:xfrm>
              <a:off x="3323289" y="1698558"/>
              <a:ext cx="301024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40"/>
            <p:cNvSpPr>
              <a:spLocks/>
            </p:cNvSpPr>
            <p:nvPr/>
          </p:nvSpPr>
          <p:spPr bwMode="auto">
            <a:xfrm>
              <a:off x="3392198" y="1836378"/>
              <a:ext cx="163206" cy="163207"/>
            </a:xfrm>
            <a:custGeom>
              <a:avLst/>
              <a:gdLst>
                <a:gd name="T0" fmla="*/ 3 w 19"/>
                <a:gd name="T1" fmla="*/ 16 h 19"/>
                <a:gd name="T2" fmla="*/ 3 w 19"/>
                <a:gd name="T3" fmla="*/ 3 h 19"/>
                <a:gd name="T4" fmla="*/ 16 w 19"/>
                <a:gd name="T5" fmla="*/ 3 h 19"/>
                <a:gd name="T6" fmla="*/ 16 w 19"/>
                <a:gd name="T7" fmla="*/ 16 h 19"/>
                <a:gd name="T8" fmla="*/ 3 w 19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3" y="16"/>
                  </a:moveTo>
                  <a:cubicBezTo>
                    <a:pt x="0" y="12"/>
                    <a:pt x="0" y="7"/>
                    <a:pt x="3" y="3"/>
                  </a:cubicBezTo>
                  <a:cubicBezTo>
                    <a:pt x="7" y="0"/>
                    <a:pt x="12" y="0"/>
                    <a:pt x="16" y="3"/>
                  </a:cubicBezTo>
                  <a:cubicBezTo>
                    <a:pt x="19" y="7"/>
                    <a:pt x="19" y="12"/>
                    <a:pt x="16" y="16"/>
                  </a:cubicBezTo>
                  <a:cubicBezTo>
                    <a:pt x="12" y="19"/>
                    <a:pt x="7" y="19"/>
                    <a:pt x="3" y="16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41"/>
            <p:cNvSpPr>
              <a:spLocks/>
            </p:cNvSpPr>
            <p:nvPr/>
          </p:nvSpPr>
          <p:spPr bwMode="auto">
            <a:xfrm>
              <a:off x="3239873" y="1571620"/>
              <a:ext cx="471484" cy="170461"/>
            </a:xfrm>
            <a:custGeom>
              <a:avLst/>
              <a:gdLst>
                <a:gd name="T0" fmla="*/ 49 w 55"/>
                <a:gd name="T1" fmla="*/ 18 h 20"/>
                <a:gd name="T2" fmla="*/ 5 w 55"/>
                <a:gd name="T3" fmla="*/ 18 h 20"/>
                <a:gd name="T4" fmla="*/ 5 w 55"/>
                <a:gd name="T5" fmla="*/ 18 h 20"/>
                <a:gd name="T6" fmla="*/ 1 w 55"/>
                <a:gd name="T7" fmla="*/ 18 h 20"/>
                <a:gd name="T8" fmla="*/ 1 w 55"/>
                <a:gd name="T9" fmla="*/ 18 h 20"/>
                <a:gd name="T10" fmla="*/ 1 w 55"/>
                <a:gd name="T11" fmla="*/ 14 h 20"/>
                <a:gd name="T12" fmla="*/ 1 w 55"/>
                <a:gd name="T13" fmla="*/ 14 h 20"/>
                <a:gd name="T14" fmla="*/ 54 w 55"/>
                <a:gd name="T15" fmla="*/ 14 h 20"/>
                <a:gd name="T16" fmla="*/ 54 w 55"/>
                <a:gd name="T17" fmla="*/ 14 h 20"/>
                <a:gd name="T18" fmla="*/ 54 w 55"/>
                <a:gd name="T19" fmla="*/ 18 h 20"/>
                <a:gd name="T20" fmla="*/ 54 w 55"/>
                <a:gd name="T21" fmla="*/ 18 h 20"/>
                <a:gd name="T22" fmla="*/ 49 w 55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49" y="18"/>
                  </a:moveTo>
                  <a:cubicBezTo>
                    <a:pt x="37" y="6"/>
                    <a:pt x="18" y="6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20"/>
                    <a:pt x="2" y="20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6" y="0"/>
                    <a:pt x="39" y="0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5"/>
                    <a:pt x="55" y="17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3" y="20"/>
                    <a:pt x="51" y="20"/>
                    <a:pt x="49" y="1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42"/>
            <p:cNvSpPr>
              <a:spLocks/>
            </p:cNvSpPr>
            <p:nvPr/>
          </p:nvSpPr>
          <p:spPr bwMode="auto">
            <a:xfrm>
              <a:off x="3152830" y="1433801"/>
              <a:ext cx="641943" cy="224863"/>
            </a:xfrm>
            <a:custGeom>
              <a:avLst/>
              <a:gdLst>
                <a:gd name="T0" fmla="*/ 69 w 75"/>
                <a:gd name="T1" fmla="*/ 25 h 26"/>
                <a:gd name="T2" fmla="*/ 6 w 75"/>
                <a:gd name="T3" fmla="*/ 25 h 26"/>
                <a:gd name="T4" fmla="*/ 6 w 75"/>
                <a:gd name="T5" fmla="*/ 25 h 26"/>
                <a:gd name="T6" fmla="*/ 1 w 75"/>
                <a:gd name="T7" fmla="*/ 25 h 26"/>
                <a:gd name="T8" fmla="*/ 1 w 75"/>
                <a:gd name="T9" fmla="*/ 25 h 26"/>
                <a:gd name="T10" fmla="*/ 1 w 75"/>
                <a:gd name="T11" fmla="*/ 20 h 26"/>
                <a:gd name="T12" fmla="*/ 1 w 75"/>
                <a:gd name="T13" fmla="*/ 20 h 26"/>
                <a:gd name="T14" fmla="*/ 74 w 75"/>
                <a:gd name="T15" fmla="*/ 20 h 26"/>
                <a:gd name="T16" fmla="*/ 74 w 75"/>
                <a:gd name="T17" fmla="*/ 20 h 26"/>
                <a:gd name="T18" fmla="*/ 74 w 75"/>
                <a:gd name="T19" fmla="*/ 25 h 26"/>
                <a:gd name="T20" fmla="*/ 74 w 75"/>
                <a:gd name="T21" fmla="*/ 25 h 26"/>
                <a:gd name="T22" fmla="*/ 69 w 75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6">
                  <a:moveTo>
                    <a:pt x="69" y="25"/>
                  </a:moveTo>
                  <a:cubicBezTo>
                    <a:pt x="52" y="7"/>
                    <a:pt x="23" y="7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6"/>
                    <a:pt x="2" y="26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3"/>
                    <a:pt x="0" y="21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2" y="26"/>
                    <a:pt x="70" y="26"/>
                    <a:pt x="69" y="25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43"/>
            <p:cNvSpPr>
              <a:spLocks/>
            </p:cNvSpPr>
            <p:nvPr/>
          </p:nvSpPr>
          <p:spPr bwMode="auto">
            <a:xfrm>
              <a:off x="3334170" y="1691305"/>
              <a:ext cx="297398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44"/>
            <p:cNvSpPr>
              <a:spLocks/>
            </p:cNvSpPr>
            <p:nvPr/>
          </p:nvSpPr>
          <p:spPr bwMode="auto">
            <a:xfrm>
              <a:off x="3399452" y="1818244"/>
              <a:ext cx="174086" cy="174087"/>
            </a:xfrm>
            <a:custGeom>
              <a:avLst/>
              <a:gdLst>
                <a:gd name="T0" fmla="*/ 3 w 20"/>
                <a:gd name="T1" fmla="*/ 17 h 20"/>
                <a:gd name="T2" fmla="*/ 3 w 20"/>
                <a:gd name="T3" fmla="*/ 4 h 20"/>
                <a:gd name="T4" fmla="*/ 16 w 20"/>
                <a:gd name="T5" fmla="*/ 4 h 20"/>
                <a:gd name="T6" fmla="*/ 16 w 20"/>
                <a:gd name="T7" fmla="*/ 17 h 20"/>
                <a:gd name="T8" fmla="*/ 3 w 20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45"/>
            <p:cNvSpPr>
              <a:spLocks/>
            </p:cNvSpPr>
            <p:nvPr/>
          </p:nvSpPr>
          <p:spPr bwMode="auto">
            <a:xfrm>
              <a:off x="3247126" y="1553486"/>
              <a:ext cx="471484" cy="170461"/>
            </a:xfrm>
            <a:custGeom>
              <a:avLst/>
              <a:gdLst>
                <a:gd name="T0" fmla="*/ 50 w 55"/>
                <a:gd name="T1" fmla="*/ 19 h 20"/>
                <a:gd name="T2" fmla="*/ 6 w 55"/>
                <a:gd name="T3" fmla="*/ 19 h 20"/>
                <a:gd name="T4" fmla="*/ 6 w 55"/>
                <a:gd name="T5" fmla="*/ 19 h 20"/>
                <a:gd name="T6" fmla="*/ 1 w 55"/>
                <a:gd name="T7" fmla="*/ 19 h 20"/>
                <a:gd name="T8" fmla="*/ 1 w 55"/>
                <a:gd name="T9" fmla="*/ 19 h 20"/>
                <a:gd name="T10" fmla="*/ 1 w 55"/>
                <a:gd name="T11" fmla="*/ 15 h 20"/>
                <a:gd name="T12" fmla="*/ 1 w 55"/>
                <a:gd name="T13" fmla="*/ 15 h 20"/>
                <a:gd name="T14" fmla="*/ 54 w 55"/>
                <a:gd name="T15" fmla="*/ 15 h 20"/>
                <a:gd name="T16" fmla="*/ 54 w 55"/>
                <a:gd name="T17" fmla="*/ 15 h 20"/>
                <a:gd name="T18" fmla="*/ 54 w 55"/>
                <a:gd name="T19" fmla="*/ 19 h 20"/>
                <a:gd name="T20" fmla="*/ 54 w 55"/>
                <a:gd name="T21" fmla="*/ 19 h 20"/>
                <a:gd name="T22" fmla="*/ 50 w 55"/>
                <a:gd name="T2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46"/>
            <p:cNvSpPr>
              <a:spLocks/>
            </p:cNvSpPr>
            <p:nvPr/>
          </p:nvSpPr>
          <p:spPr bwMode="auto">
            <a:xfrm>
              <a:off x="3160083" y="1426547"/>
              <a:ext cx="645570" cy="213982"/>
            </a:xfrm>
            <a:custGeom>
              <a:avLst/>
              <a:gdLst>
                <a:gd name="T0" fmla="*/ 70 w 75"/>
                <a:gd name="T1" fmla="*/ 24 h 25"/>
                <a:gd name="T2" fmla="*/ 6 w 75"/>
                <a:gd name="T3" fmla="*/ 24 h 25"/>
                <a:gd name="T4" fmla="*/ 6 w 75"/>
                <a:gd name="T5" fmla="*/ 24 h 25"/>
                <a:gd name="T6" fmla="*/ 2 w 75"/>
                <a:gd name="T7" fmla="*/ 24 h 25"/>
                <a:gd name="T8" fmla="*/ 2 w 75"/>
                <a:gd name="T9" fmla="*/ 24 h 25"/>
                <a:gd name="T10" fmla="*/ 2 w 75"/>
                <a:gd name="T11" fmla="*/ 20 h 25"/>
                <a:gd name="T12" fmla="*/ 2 w 75"/>
                <a:gd name="T13" fmla="*/ 20 h 25"/>
                <a:gd name="T14" fmla="*/ 74 w 75"/>
                <a:gd name="T15" fmla="*/ 20 h 25"/>
                <a:gd name="T16" fmla="*/ 74 w 75"/>
                <a:gd name="T17" fmla="*/ 20 h 25"/>
                <a:gd name="T18" fmla="*/ 74 w 75"/>
                <a:gd name="T19" fmla="*/ 24 h 25"/>
                <a:gd name="T20" fmla="*/ 74 w 75"/>
                <a:gd name="T21" fmla="*/ 24 h 25"/>
                <a:gd name="T22" fmla="*/ 70 w 7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970765" y="1602928"/>
            <a:ext cx="686708" cy="683953"/>
            <a:chOff x="4084917" y="2315118"/>
            <a:chExt cx="903073" cy="899451"/>
          </a:xfrm>
        </p:grpSpPr>
        <p:sp>
          <p:nvSpPr>
            <p:cNvPr id="62" name="Oval 187"/>
            <p:cNvSpPr>
              <a:spLocks noChangeArrowheads="1"/>
            </p:cNvSpPr>
            <p:nvPr/>
          </p:nvSpPr>
          <p:spPr bwMode="auto">
            <a:xfrm>
              <a:off x="4084917" y="2315118"/>
              <a:ext cx="903073" cy="899451"/>
            </a:xfrm>
            <a:prstGeom prst="ellipse">
              <a:avLst/>
            </a:pr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188"/>
            <p:cNvSpPr>
              <a:spLocks noChangeArrowheads="1"/>
            </p:cNvSpPr>
            <p:nvPr/>
          </p:nvSpPr>
          <p:spPr bwMode="auto">
            <a:xfrm>
              <a:off x="4139319" y="2369520"/>
              <a:ext cx="794269" cy="794274"/>
            </a:xfrm>
            <a:prstGeom prst="ellipse">
              <a:avLst/>
            </a:prstGeom>
            <a:solidFill>
              <a:srgbClr val="3A9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89"/>
            <p:cNvSpPr>
              <a:spLocks/>
            </p:cNvSpPr>
            <p:nvPr/>
          </p:nvSpPr>
          <p:spPr bwMode="auto">
            <a:xfrm>
              <a:off x="4121185" y="2478325"/>
              <a:ext cx="692719" cy="721737"/>
            </a:xfrm>
            <a:custGeom>
              <a:avLst/>
              <a:gdLst>
                <a:gd name="T0" fmla="*/ 0 w 81"/>
                <a:gd name="T1" fmla="*/ 35 h 84"/>
                <a:gd name="T2" fmla="*/ 6 w 81"/>
                <a:gd name="T3" fmla="*/ 53 h 84"/>
                <a:gd name="T4" fmla="*/ 16 w 81"/>
                <a:gd name="T5" fmla="*/ 71 h 84"/>
                <a:gd name="T6" fmla="*/ 45 w 81"/>
                <a:gd name="T7" fmla="*/ 84 h 84"/>
                <a:gd name="T8" fmla="*/ 73 w 81"/>
                <a:gd name="T9" fmla="*/ 56 h 84"/>
                <a:gd name="T10" fmla="*/ 81 w 81"/>
                <a:gd name="T11" fmla="*/ 36 h 84"/>
                <a:gd name="T12" fmla="*/ 81 w 81"/>
                <a:gd name="T13" fmla="*/ 31 h 84"/>
                <a:gd name="T14" fmla="*/ 73 w 81"/>
                <a:gd name="T15" fmla="*/ 13 h 84"/>
                <a:gd name="T16" fmla="*/ 71 w 81"/>
                <a:gd name="T17" fmla="*/ 10 h 84"/>
                <a:gd name="T18" fmla="*/ 56 w 81"/>
                <a:gd name="T19" fmla="*/ 2 h 84"/>
                <a:gd name="T20" fmla="*/ 47 w 81"/>
                <a:gd name="T21" fmla="*/ 0 h 84"/>
                <a:gd name="T22" fmla="*/ 24 w 81"/>
                <a:gd name="T23" fmla="*/ 10 h 84"/>
                <a:gd name="T24" fmla="*/ 0 w 81"/>
                <a:gd name="T25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84">
                  <a:moveTo>
                    <a:pt x="0" y="35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44" y="84"/>
                    <a:pt x="45" y="84"/>
                  </a:cubicBezTo>
                  <a:cubicBezTo>
                    <a:pt x="46" y="84"/>
                    <a:pt x="73" y="56"/>
                    <a:pt x="73" y="5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1" y="0"/>
                    <a:pt x="47" y="0"/>
                  </a:cubicBezTo>
                  <a:cubicBezTo>
                    <a:pt x="42" y="0"/>
                    <a:pt x="24" y="10"/>
                    <a:pt x="24" y="1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90"/>
            <p:cNvSpPr>
              <a:spLocks noEditPoints="1"/>
            </p:cNvSpPr>
            <p:nvPr/>
          </p:nvSpPr>
          <p:spPr bwMode="auto">
            <a:xfrm>
              <a:off x="4240869" y="2489205"/>
              <a:ext cx="573034" cy="573038"/>
            </a:xfrm>
            <a:custGeom>
              <a:avLst/>
              <a:gdLst>
                <a:gd name="T0" fmla="*/ 67 w 67"/>
                <a:gd name="T1" fmla="*/ 32 h 67"/>
                <a:gd name="T2" fmla="*/ 52 w 67"/>
                <a:gd name="T3" fmla="*/ 14 h 67"/>
                <a:gd name="T4" fmla="*/ 35 w 67"/>
                <a:gd name="T5" fmla="*/ 50 h 67"/>
                <a:gd name="T6" fmla="*/ 53 w 67"/>
                <a:gd name="T7" fmla="*/ 35 h 67"/>
                <a:gd name="T8" fmla="*/ 35 w 67"/>
                <a:gd name="T9" fmla="*/ 50 h 67"/>
                <a:gd name="T10" fmla="*/ 35 w 67"/>
                <a:gd name="T11" fmla="*/ 0 h 67"/>
                <a:gd name="T12" fmla="*/ 47 w 67"/>
                <a:gd name="T13" fmla="*/ 12 h 67"/>
                <a:gd name="T14" fmla="*/ 47 w 67"/>
                <a:gd name="T15" fmla="*/ 55 h 67"/>
                <a:gd name="T16" fmla="*/ 35 w 67"/>
                <a:gd name="T17" fmla="*/ 67 h 67"/>
                <a:gd name="T18" fmla="*/ 47 w 67"/>
                <a:gd name="T19" fmla="*/ 55 h 67"/>
                <a:gd name="T20" fmla="*/ 52 w 67"/>
                <a:gd name="T21" fmla="*/ 53 h 67"/>
                <a:gd name="T22" fmla="*/ 67 w 67"/>
                <a:gd name="T23" fmla="*/ 35 h 67"/>
                <a:gd name="T24" fmla="*/ 46 w 67"/>
                <a:gd name="T25" fmla="*/ 62 h 67"/>
                <a:gd name="T26" fmla="*/ 42 w 67"/>
                <a:gd name="T27" fmla="*/ 66 h 67"/>
                <a:gd name="T28" fmla="*/ 50 w 67"/>
                <a:gd name="T29" fmla="*/ 56 h 67"/>
                <a:gd name="T30" fmla="*/ 46 w 67"/>
                <a:gd name="T31" fmla="*/ 5 h 67"/>
                <a:gd name="T32" fmla="*/ 50 w 67"/>
                <a:gd name="T33" fmla="*/ 11 h 67"/>
                <a:gd name="T34" fmla="*/ 42 w 67"/>
                <a:gd name="T35" fmla="*/ 1 h 67"/>
                <a:gd name="T36" fmla="*/ 49 w 67"/>
                <a:gd name="T37" fmla="*/ 15 h 67"/>
                <a:gd name="T38" fmla="*/ 35 w 67"/>
                <a:gd name="T39" fmla="*/ 32 h 67"/>
                <a:gd name="T40" fmla="*/ 49 w 67"/>
                <a:gd name="T41" fmla="*/ 15 h 67"/>
                <a:gd name="T42" fmla="*/ 20 w 67"/>
                <a:gd name="T43" fmla="*/ 12 h 67"/>
                <a:gd name="T44" fmla="*/ 32 w 67"/>
                <a:gd name="T45" fmla="*/ 0 h 67"/>
                <a:gd name="T46" fmla="*/ 14 w 67"/>
                <a:gd name="T47" fmla="*/ 32 h 67"/>
                <a:gd name="T48" fmla="*/ 32 w 67"/>
                <a:gd name="T49" fmla="*/ 17 h 67"/>
                <a:gd name="T50" fmla="*/ 14 w 67"/>
                <a:gd name="T51" fmla="*/ 32 h 67"/>
                <a:gd name="T52" fmla="*/ 8 w 67"/>
                <a:gd name="T53" fmla="*/ 12 h 67"/>
                <a:gd name="T54" fmla="*/ 10 w 67"/>
                <a:gd name="T55" fmla="*/ 32 h 67"/>
                <a:gd name="T56" fmla="*/ 21 w 67"/>
                <a:gd name="T57" fmla="*/ 5 h 67"/>
                <a:gd name="T58" fmla="*/ 10 w 67"/>
                <a:gd name="T59" fmla="*/ 9 h 67"/>
                <a:gd name="T60" fmla="*/ 21 w 67"/>
                <a:gd name="T61" fmla="*/ 5 h 67"/>
                <a:gd name="T62" fmla="*/ 0 w 67"/>
                <a:gd name="T63" fmla="*/ 35 h 67"/>
                <a:gd name="T64" fmla="*/ 15 w 67"/>
                <a:gd name="T65" fmla="*/ 53 h 67"/>
                <a:gd name="T66" fmla="*/ 21 w 67"/>
                <a:gd name="T67" fmla="*/ 62 h 67"/>
                <a:gd name="T68" fmla="*/ 10 w 67"/>
                <a:gd name="T69" fmla="*/ 58 h 67"/>
                <a:gd name="T70" fmla="*/ 21 w 67"/>
                <a:gd name="T71" fmla="*/ 62 h 67"/>
                <a:gd name="T72" fmla="*/ 32 w 67"/>
                <a:gd name="T73" fmla="*/ 50 h 67"/>
                <a:gd name="T74" fmla="*/ 14 w 67"/>
                <a:gd name="T75" fmla="*/ 35 h 67"/>
                <a:gd name="T76" fmla="*/ 23 w 67"/>
                <a:gd name="T77" fmla="*/ 60 h 67"/>
                <a:gd name="T78" fmla="*/ 32 w 67"/>
                <a:gd name="T79" fmla="*/ 54 h 67"/>
                <a:gd name="T80" fmla="*/ 23 w 67"/>
                <a:gd name="T8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67">
                  <a:moveTo>
                    <a:pt x="56" y="32"/>
                  </a:moveTo>
                  <a:cubicBezTo>
                    <a:pt x="67" y="32"/>
                    <a:pt x="67" y="32"/>
                    <a:pt x="67" y="32"/>
                  </a:cubicBezTo>
                  <a:cubicBezTo>
                    <a:pt x="66" y="24"/>
                    <a:pt x="64" y="17"/>
                    <a:pt x="59" y="12"/>
                  </a:cubicBezTo>
                  <a:cubicBezTo>
                    <a:pt x="57" y="13"/>
                    <a:pt x="54" y="14"/>
                    <a:pt x="52" y="14"/>
                  </a:cubicBezTo>
                  <a:cubicBezTo>
                    <a:pt x="55" y="20"/>
                    <a:pt x="56" y="25"/>
                    <a:pt x="56" y="32"/>
                  </a:cubicBezTo>
                  <a:close/>
                  <a:moveTo>
                    <a:pt x="35" y="50"/>
                  </a:moveTo>
                  <a:cubicBezTo>
                    <a:pt x="40" y="50"/>
                    <a:pt x="44" y="51"/>
                    <a:pt x="49" y="52"/>
                  </a:cubicBezTo>
                  <a:cubicBezTo>
                    <a:pt x="51" y="47"/>
                    <a:pt x="53" y="41"/>
                    <a:pt x="53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50"/>
                  </a:lnTo>
                  <a:close/>
                  <a:moveTo>
                    <a:pt x="43" y="7"/>
                  </a:moveTo>
                  <a:cubicBezTo>
                    <a:pt x="41" y="4"/>
                    <a:pt x="38" y="2"/>
                    <a:pt x="35" y="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9" y="14"/>
                    <a:pt x="43" y="13"/>
                    <a:pt x="47" y="12"/>
                  </a:cubicBezTo>
                  <a:cubicBezTo>
                    <a:pt x="46" y="10"/>
                    <a:pt x="45" y="9"/>
                    <a:pt x="43" y="7"/>
                  </a:cubicBezTo>
                  <a:close/>
                  <a:moveTo>
                    <a:pt x="47" y="55"/>
                  </a:moveTo>
                  <a:cubicBezTo>
                    <a:pt x="43" y="54"/>
                    <a:pt x="39" y="54"/>
                    <a:pt x="35" y="54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8" y="65"/>
                    <a:pt x="41" y="63"/>
                    <a:pt x="43" y="60"/>
                  </a:cubicBezTo>
                  <a:cubicBezTo>
                    <a:pt x="45" y="58"/>
                    <a:pt x="46" y="57"/>
                    <a:pt x="47" y="55"/>
                  </a:cubicBezTo>
                  <a:close/>
                  <a:moveTo>
                    <a:pt x="56" y="35"/>
                  </a:moveTo>
                  <a:cubicBezTo>
                    <a:pt x="56" y="41"/>
                    <a:pt x="55" y="47"/>
                    <a:pt x="52" y="53"/>
                  </a:cubicBezTo>
                  <a:cubicBezTo>
                    <a:pt x="54" y="54"/>
                    <a:pt x="57" y="54"/>
                    <a:pt x="59" y="55"/>
                  </a:cubicBezTo>
                  <a:cubicBezTo>
                    <a:pt x="64" y="50"/>
                    <a:pt x="67" y="43"/>
                    <a:pt x="67" y="35"/>
                  </a:cubicBezTo>
                  <a:lnTo>
                    <a:pt x="56" y="35"/>
                  </a:lnTo>
                  <a:close/>
                  <a:moveTo>
                    <a:pt x="46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4"/>
                    <a:pt x="43" y="65"/>
                    <a:pt x="42" y="66"/>
                  </a:cubicBezTo>
                  <a:cubicBezTo>
                    <a:pt x="47" y="65"/>
                    <a:pt x="52" y="62"/>
                    <a:pt x="57" y="58"/>
                  </a:cubicBezTo>
                  <a:cubicBezTo>
                    <a:pt x="55" y="57"/>
                    <a:pt x="53" y="56"/>
                    <a:pt x="50" y="56"/>
                  </a:cubicBezTo>
                  <a:cubicBezTo>
                    <a:pt x="49" y="58"/>
                    <a:pt x="48" y="60"/>
                    <a:pt x="46" y="62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49" y="9"/>
                    <a:pt x="50" y="11"/>
                  </a:cubicBezTo>
                  <a:cubicBezTo>
                    <a:pt x="53" y="11"/>
                    <a:pt x="55" y="10"/>
                    <a:pt x="57" y="9"/>
                  </a:cubicBezTo>
                  <a:cubicBezTo>
                    <a:pt x="52" y="5"/>
                    <a:pt x="47" y="3"/>
                    <a:pt x="42" y="1"/>
                  </a:cubicBezTo>
                  <a:cubicBezTo>
                    <a:pt x="43" y="2"/>
                    <a:pt x="45" y="4"/>
                    <a:pt x="46" y="5"/>
                  </a:cubicBezTo>
                  <a:close/>
                  <a:moveTo>
                    <a:pt x="49" y="15"/>
                  </a:moveTo>
                  <a:cubicBezTo>
                    <a:pt x="44" y="16"/>
                    <a:pt x="40" y="17"/>
                    <a:pt x="35" y="17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26"/>
                    <a:pt x="51" y="20"/>
                    <a:pt x="49" y="15"/>
                  </a:cubicBezTo>
                  <a:close/>
                  <a:moveTo>
                    <a:pt x="23" y="7"/>
                  </a:moveTo>
                  <a:cubicBezTo>
                    <a:pt x="22" y="9"/>
                    <a:pt x="21" y="10"/>
                    <a:pt x="20" y="12"/>
                  </a:cubicBezTo>
                  <a:cubicBezTo>
                    <a:pt x="23" y="13"/>
                    <a:pt x="27" y="14"/>
                    <a:pt x="32" y="1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2"/>
                    <a:pt x="26" y="4"/>
                    <a:pt x="23" y="7"/>
                  </a:cubicBezTo>
                  <a:close/>
                  <a:moveTo>
                    <a:pt x="14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7" y="17"/>
                    <a:pt x="22" y="16"/>
                    <a:pt x="18" y="15"/>
                  </a:cubicBezTo>
                  <a:cubicBezTo>
                    <a:pt x="15" y="20"/>
                    <a:pt x="14" y="26"/>
                    <a:pt x="14" y="32"/>
                  </a:cubicBezTo>
                  <a:close/>
                  <a:moveTo>
                    <a:pt x="15" y="14"/>
                  </a:moveTo>
                  <a:cubicBezTo>
                    <a:pt x="12" y="14"/>
                    <a:pt x="10" y="13"/>
                    <a:pt x="8" y="12"/>
                  </a:cubicBezTo>
                  <a:cubicBezTo>
                    <a:pt x="3" y="17"/>
                    <a:pt x="0" y="24"/>
                    <a:pt x="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25"/>
                    <a:pt x="12" y="20"/>
                    <a:pt x="15" y="14"/>
                  </a:cubicBezTo>
                  <a:close/>
                  <a:moveTo>
                    <a:pt x="21" y="5"/>
                  </a:moveTo>
                  <a:cubicBezTo>
                    <a:pt x="22" y="4"/>
                    <a:pt x="23" y="2"/>
                    <a:pt x="25" y="1"/>
                  </a:cubicBezTo>
                  <a:cubicBezTo>
                    <a:pt x="19" y="3"/>
                    <a:pt x="14" y="5"/>
                    <a:pt x="10" y="9"/>
                  </a:cubicBezTo>
                  <a:cubicBezTo>
                    <a:pt x="12" y="10"/>
                    <a:pt x="14" y="11"/>
                    <a:pt x="16" y="11"/>
                  </a:cubicBezTo>
                  <a:cubicBezTo>
                    <a:pt x="17" y="9"/>
                    <a:pt x="19" y="7"/>
                    <a:pt x="21" y="5"/>
                  </a:cubicBezTo>
                  <a:close/>
                  <a:moveTo>
                    <a:pt x="1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3"/>
                    <a:pt x="3" y="50"/>
                    <a:pt x="8" y="55"/>
                  </a:cubicBezTo>
                  <a:cubicBezTo>
                    <a:pt x="10" y="54"/>
                    <a:pt x="12" y="54"/>
                    <a:pt x="15" y="53"/>
                  </a:cubicBezTo>
                  <a:cubicBezTo>
                    <a:pt x="12" y="47"/>
                    <a:pt x="10" y="41"/>
                    <a:pt x="10" y="35"/>
                  </a:cubicBezTo>
                  <a:close/>
                  <a:moveTo>
                    <a:pt x="21" y="62"/>
                  </a:moveTo>
                  <a:cubicBezTo>
                    <a:pt x="19" y="60"/>
                    <a:pt x="17" y="58"/>
                    <a:pt x="16" y="56"/>
                  </a:cubicBezTo>
                  <a:cubicBezTo>
                    <a:pt x="14" y="56"/>
                    <a:pt x="12" y="57"/>
                    <a:pt x="10" y="58"/>
                  </a:cubicBezTo>
                  <a:cubicBezTo>
                    <a:pt x="14" y="62"/>
                    <a:pt x="19" y="65"/>
                    <a:pt x="25" y="66"/>
                  </a:cubicBezTo>
                  <a:cubicBezTo>
                    <a:pt x="23" y="65"/>
                    <a:pt x="22" y="64"/>
                    <a:pt x="21" y="62"/>
                  </a:cubicBezTo>
                  <a:close/>
                  <a:moveTo>
                    <a:pt x="18" y="52"/>
                  </a:moveTo>
                  <a:cubicBezTo>
                    <a:pt x="22" y="51"/>
                    <a:pt x="27" y="50"/>
                    <a:pt x="32" y="50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41"/>
                    <a:pt x="15" y="47"/>
                    <a:pt x="18" y="52"/>
                  </a:cubicBezTo>
                  <a:close/>
                  <a:moveTo>
                    <a:pt x="23" y="60"/>
                  </a:moveTo>
                  <a:cubicBezTo>
                    <a:pt x="26" y="63"/>
                    <a:pt x="29" y="65"/>
                    <a:pt x="32" y="67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7" y="54"/>
                    <a:pt x="23" y="54"/>
                    <a:pt x="20" y="55"/>
                  </a:cubicBezTo>
                  <a:cubicBezTo>
                    <a:pt x="21" y="57"/>
                    <a:pt x="22" y="58"/>
                    <a:pt x="23" y="6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91"/>
            <p:cNvSpPr>
              <a:spLocks noEditPoints="1"/>
            </p:cNvSpPr>
            <p:nvPr/>
          </p:nvSpPr>
          <p:spPr bwMode="auto">
            <a:xfrm>
              <a:off x="4248123" y="2478325"/>
              <a:ext cx="576661" cy="576664"/>
            </a:xfrm>
            <a:custGeom>
              <a:avLst/>
              <a:gdLst>
                <a:gd name="T0" fmla="*/ 67 w 67"/>
                <a:gd name="T1" fmla="*/ 31 h 67"/>
                <a:gd name="T2" fmla="*/ 52 w 67"/>
                <a:gd name="T3" fmla="*/ 14 h 67"/>
                <a:gd name="T4" fmla="*/ 35 w 67"/>
                <a:gd name="T5" fmla="*/ 50 h 67"/>
                <a:gd name="T6" fmla="*/ 53 w 67"/>
                <a:gd name="T7" fmla="*/ 35 h 67"/>
                <a:gd name="T8" fmla="*/ 35 w 67"/>
                <a:gd name="T9" fmla="*/ 50 h 67"/>
                <a:gd name="T10" fmla="*/ 35 w 67"/>
                <a:gd name="T11" fmla="*/ 0 h 67"/>
                <a:gd name="T12" fmla="*/ 47 w 67"/>
                <a:gd name="T13" fmla="*/ 12 h 67"/>
                <a:gd name="T14" fmla="*/ 47 w 67"/>
                <a:gd name="T15" fmla="*/ 55 h 67"/>
                <a:gd name="T16" fmla="*/ 35 w 67"/>
                <a:gd name="T17" fmla="*/ 67 h 67"/>
                <a:gd name="T18" fmla="*/ 47 w 67"/>
                <a:gd name="T19" fmla="*/ 55 h 67"/>
                <a:gd name="T20" fmla="*/ 52 w 67"/>
                <a:gd name="T21" fmla="*/ 53 h 67"/>
                <a:gd name="T22" fmla="*/ 67 w 67"/>
                <a:gd name="T23" fmla="*/ 35 h 67"/>
                <a:gd name="T24" fmla="*/ 46 w 67"/>
                <a:gd name="T25" fmla="*/ 62 h 67"/>
                <a:gd name="T26" fmla="*/ 42 w 67"/>
                <a:gd name="T27" fmla="*/ 66 h 67"/>
                <a:gd name="T28" fmla="*/ 51 w 67"/>
                <a:gd name="T29" fmla="*/ 56 h 67"/>
                <a:gd name="T30" fmla="*/ 46 w 67"/>
                <a:gd name="T31" fmla="*/ 5 h 67"/>
                <a:gd name="T32" fmla="*/ 51 w 67"/>
                <a:gd name="T33" fmla="*/ 11 h 67"/>
                <a:gd name="T34" fmla="*/ 42 w 67"/>
                <a:gd name="T35" fmla="*/ 1 h 67"/>
                <a:gd name="T36" fmla="*/ 49 w 67"/>
                <a:gd name="T37" fmla="*/ 15 h 67"/>
                <a:gd name="T38" fmla="*/ 35 w 67"/>
                <a:gd name="T39" fmla="*/ 31 h 67"/>
                <a:gd name="T40" fmla="*/ 49 w 67"/>
                <a:gd name="T41" fmla="*/ 15 h 67"/>
                <a:gd name="T42" fmla="*/ 20 w 67"/>
                <a:gd name="T43" fmla="*/ 12 h 67"/>
                <a:gd name="T44" fmla="*/ 32 w 67"/>
                <a:gd name="T45" fmla="*/ 0 h 67"/>
                <a:gd name="T46" fmla="*/ 14 w 67"/>
                <a:gd name="T47" fmla="*/ 31 h 67"/>
                <a:gd name="T48" fmla="*/ 32 w 67"/>
                <a:gd name="T49" fmla="*/ 17 h 67"/>
                <a:gd name="T50" fmla="*/ 14 w 67"/>
                <a:gd name="T51" fmla="*/ 31 h 67"/>
                <a:gd name="T52" fmla="*/ 8 w 67"/>
                <a:gd name="T53" fmla="*/ 12 h 67"/>
                <a:gd name="T54" fmla="*/ 11 w 67"/>
                <a:gd name="T55" fmla="*/ 31 h 67"/>
                <a:gd name="T56" fmla="*/ 21 w 67"/>
                <a:gd name="T57" fmla="*/ 5 h 67"/>
                <a:gd name="T58" fmla="*/ 10 w 67"/>
                <a:gd name="T59" fmla="*/ 9 h 67"/>
                <a:gd name="T60" fmla="*/ 21 w 67"/>
                <a:gd name="T61" fmla="*/ 5 h 67"/>
                <a:gd name="T62" fmla="*/ 0 w 67"/>
                <a:gd name="T63" fmla="*/ 35 h 67"/>
                <a:gd name="T64" fmla="*/ 15 w 67"/>
                <a:gd name="T65" fmla="*/ 53 h 67"/>
                <a:gd name="T66" fmla="*/ 21 w 67"/>
                <a:gd name="T67" fmla="*/ 62 h 67"/>
                <a:gd name="T68" fmla="*/ 10 w 67"/>
                <a:gd name="T69" fmla="*/ 58 h 67"/>
                <a:gd name="T70" fmla="*/ 21 w 67"/>
                <a:gd name="T71" fmla="*/ 62 h 67"/>
                <a:gd name="T72" fmla="*/ 32 w 67"/>
                <a:gd name="T73" fmla="*/ 50 h 67"/>
                <a:gd name="T74" fmla="*/ 14 w 67"/>
                <a:gd name="T75" fmla="*/ 35 h 67"/>
                <a:gd name="T76" fmla="*/ 23 w 67"/>
                <a:gd name="T77" fmla="*/ 60 h 67"/>
                <a:gd name="T78" fmla="*/ 32 w 67"/>
                <a:gd name="T79" fmla="*/ 53 h 67"/>
                <a:gd name="T80" fmla="*/ 23 w 67"/>
                <a:gd name="T8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67">
                  <a:moveTo>
                    <a:pt x="57" y="31"/>
                  </a:moveTo>
                  <a:cubicBezTo>
                    <a:pt x="67" y="31"/>
                    <a:pt x="67" y="31"/>
                    <a:pt x="67" y="31"/>
                  </a:cubicBezTo>
                  <a:cubicBezTo>
                    <a:pt x="67" y="24"/>
                    <a:pt x="64" y="17"/>
                    <a:pt x="59" y="12"/>
                  </a:cubicBezTo>
                  <a:cubicBezTo>
                    <a:pt x="57" y="13"/>
                    <a:pt x="55" y="13"/>
                    <a:pt x="52" y="14"/>
                  </a:cubicBezTo>
                  <a:cubicBezTo>
                    <a:pt x="55" y="19"/>
                    <a:pt x="56" y="25"/>
                    <a:pt x="57" y="31"/>
                  </a:cubicBezTo>
                  <a:close/>
                  <a:moveTo>
                    <a:pt x="35" y="50"/>
                  </a:moveTo>
                  <a:cubicBezTo>
                    <a:pt x="40" y="50"/>
                    <a:pt x="45" y="51"/>
                    <a:pt x="49" y="52"/>
                  </a:cubicBezTo>
                  <a:cubicBezTo>
                    <a:pt x="52" y="47"/>
                    <a:pt x="53" y="41"/>
                    <a:pt x="53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50"/>
                  </a:lnTo>
                  <a:close/>
                  <a:moveTo>
                    <a:pt x="44" y="7"/>
                  </a:moveTo>
                  <a:cubicBezTo>
                    <a:pt x="41" y="4"/>
                    <a:pt x="38" y="2"/>
                    <a:pt x="35" y="0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9" y="13"/>
                    <a:pt x="43" y="13"/>
                    <a:pt x="47" y="12"/>
                  </a:cubicBezTo>
                  <a:cubicBezTo>
                    <a:pt x="46" y="10"/>
                    <a:pt x="45" y="9"/>
                    <a:pt x="44" y="7"/>
                  </a:cubicBezTo>
                  <a:close/>
                  <a:moveTo>
                    <a:pt x="47" y="55"/>
                  </a:moveTo>
                  <a:cubicBezTo>
                    <a:pt x="43" y="54"/>
                    <a:pt x="39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8" y="65"/>
                    <a:pt x="41" y="63"/>
                    <a:pt x="44" y="60"/>
                  </a:cubicBezTo>
                  <a:cubicBezTo>
                    <a:pt x="45" y="58"/>
                    <a:pt x="46" y="57"/>
                    <a:pt x="47" y="55"/>
                  </a:cubicBezTo>
                  <a:close/>
                  <a:moveTo>
                    <a:pt x="57" y="35"/>
                  </a:moveTo>
                  <a:cubicBezTo>
                    <a:pt x="56" y="41"/>
                    <a:pt x="55" y="47"/>
                    <a:pt x="52" y="53"/>
                  </a:cubicBezTo>
                  <a:cubicBezTo>
                    <a:pt x="55" y="53"/>
                    <a:pt x="57" y="54"/>
                    <a:pt x="59" y="55"/>
                  </a:cubicBezTo>
                  <a:cubicBezTo>
                    <a:pt x="64" y="50"/>
                    <a:pt x="67" y="42"/>
                    <a:pt x="67" y="35"/>
                  </a:cubicBezTo>
                  <a:lnTo>
                    <a:pt x="57" y="35"/>
                  </a:lnTo>
                  <a:close/>
                  <a:moveTo>
                    <a:pt x="46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3"/>
                    <a:pt x="44" y="65"/>
                    <a:pt x="42" y="66"/>
                  </a:cubicBezTo>
                  <a:cubicBezTo>
                    <a:pt x="48" y="64"/>
                    <a:pt x="53" y="62"/>
                    <a:pt x="57" y="58"/>
                  </a:cubicBezTo>
                  <a:cubicBezTo>
                    <a:pt x="55" y="57"/>
                    <a:pt x="53" y="56"/>
                    <a:pt x="51" y="56"/>
                  </a:cubicBezTo>
                  <a:cubicBezTo>
                    <a:pt x="49" y="58"/>
                    <a:pt x="48" y="60"/>
                    <a:pt x="46" y="62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49" y="9"/>
                    <a:pt x="51" y="11"/>
                  </a:cubicBezTo>
                  <a:cubicBezTo>
                    <a:pt x="53" y="11"/>
                    <a:pt x="55" y="10"/>
                    <a:pt x="57" y="9"/>
                  </a:cubicBezTo>
                  <a:cubicBezTo>
                    <a:pt x="53" y="5"/>
                    <a:pt x="48" y="2"/>
                    <a:pt x="42" y="1"/>
                  </a:cubicBezTo>
                  <a:cubicBezTo>
                    <a:pt x="44" y="2"/>
                    <a:pt x="45" y="3"/>
                    <a:pt x="46" y="5"/>
                  </a:cubicBezTo>
                  <a:close/>
                  <a:moveTo>
                    <a:pt x="49" y="15"/>
                  </a:moveTo>
                  <a:cubicBezTo>
                    <a:pt x="45" y="16"/>
                    <a:pt x="40" y="17"/>
                    <a:pt x="35" y="17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25"/>
                    <a:pt x="51" y="20"/>
                    <a:pt x="49" y="15"/>
                  </a:cubicBezTo>
                  <a:close/>
                  <a:moveTo>
                    <a:pt x="23" y="7"/>
                  </a:moveTo>
                  <a:cubicBezTo>
                    <a:pt x="22" y="9"/>
                    <a:pt x="21" y="10"/>
                    <a:pt x="20" y="12"/>
                  </a:cubicBezTo>
                  <a:cubicBezTo>
                    <a:pt x="24" y="13"/>
                    <a:pt x="28" y="13"/>
                    <a:pt x="32" y="1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2"/>
                    <a:pt x="26" y="4"/>
                    <a:pt x="23" y="7"/>
                  </a:cubicBezTo>
                  <a:close/>
                  <a:moveTo>
                    <a:pt x="14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7" y="17"/>
                    <a:pt x="23" y="16"/>
                    <a:pt x="18" y="15"/>
                  </a:cubicBezTo>
                  <a:cubicBezTo>
                    <a:pt x="16" y="20"/>
                    <a:pt x="14" y="25"/>
                    <a:pt x="14" y="31"/>
                  </a:cubicBezTo>
                  <a:close/>
                  <a:moveTo>
                    <a:pt x="15" y="14"/>
                  </a:moveTo>
                  <a:cubicBezTo>
                    <a:pt x="12" y="13"/>
                    <a:pt x="10" y="13"/>
                    <a:pt x="8" y="12"/>
                  </a:cubicBezTo>
                  <a:cubicBezTo>
                    <a:pt x="3" y="17"/>
                    <a:pt x="0" y="24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25"/>
                    <a:pt x="12" y="19"/>
                    <a:pt x="15" y="14"/>
                  </a:cubicBezTo>
                  <a:close/>
                  <a:moveTo>
                    <a:pt x="21" y="5"/>
                  </a:moveTo>
                  <a:cubicBezTo>
                    <a:pt x="22" y="3"/>
                    <a:pt x="24" y="2"/>
                    <a:pt x="25" y="1"/>
                  </a:cubicBezTo>
                  <a:cubicBezTo>
                    <a:pt x="19" y="2"/>
                    <a:pt x="14" y="5"/>
                    <a:pt x="10" y="9"/>
                  </a:cubicBezTo>
                  <a:cubicBezTo>
                    <a:pt x="12" y="10"/>
                    <a:pt x="14" y="11"/>
                    <a:pt x="16" y="11"/>
                  </a:cubicBezTo>
                  <a:cubicBezTo>
                    <a:pt x="18" y="9"/>
                    <a:pt x="19" y="7"/>
                    <a:pt x="21" y="5"/>
                  </a:cubicBezTo>
                  <a:close/>
                  <a:moveTo>
                    <a:pt x="1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2"/>
                    <a:pt x="3" y="50"/>
                    <a:pt x="8" y="55"/>
                  </a:cubicBezTo>
                  <a:cubicBezTo>
                    <a:pt x="10" y="54"/>
                    <a:pt x="12" y="53"/>
                    <a:pt x="15" y="53"/>
                  </a:cubicBezTo>
                  <a:cubicBezTo>
                    <a:pt x="12" y="47"/>
                    <a:pt x="11" y="41"/>
                    <a:pt x="10" y="35"/>
                  </a:cubicBezTo>
                  <a:close/>
                  <a:moveTo>
                    <a:pt x="21" y="62"/>
                  </a:moveTo>
                  <a:cubicBezTo>
                    <a:pt x="19" y="60"/>
                    <a:pt x="18" y="58"/>
                    <a:pt x="16" y="56"/>
                  </a:cubicBezTo>
                  <a:cubicBezTo>
                    <a:pt x="14" y="56"/>
                    <a:pt x="12" y="57"/>
                    <a:pt x="10" y="58"/>
                  </a:cubicBezTo>
                  <a:cubicBezTo>
                    <a:pt x="14" y="62"/>
                    <a:pt x="19" y="64"/>
                    <a:pt x="25" y="66"/>
                  </a:cubicBezTo>
                  <a:cubicBezTo>
                    <a:pt x="24" y="65"/>
                    <a:pt x="22" y="63"/>
                    <a:pt x="21" y="62"/>
                  </a:cubicBezTo>
                  <a:close/>
                  <a:moveTo>
                    <a:pt x="18" y="52"/>
                  </a:moveTo>
                  <a:cubicBezTo>
                    <a:pt x="23" y="51"/>
                    <a:pt x="27" y="50"/>
                    <a:pt x="32" y="50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41"/>
                    <a:pt x="16" y="47"/>
                    <a:pt x="18" y="52"/>
                  </a:cubicBezTo>
                  <a:close/>
                  <a:moveTo>
                    <a:pt x="23" y="60"/>
                  </a:moveTo>
                  <a:cubicBezTo>
                    <a:pt x="26" y="63"/>
                    <a:pt x="29" y="65"/>
                    <a:pt x="32" y="67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28" y="53"/>
                    <a:pt x="24" y="54"/>
                    <a:pt x="20" y="55"/>
                  </a:cubicBezTo>
                  <a:cubicBezTo>
                    <a:pt x="21" y="57"/>
                    <a:pt x="22" y="58"/>
                    <a:pt x="23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781334" y="1732883"/>
            <a:ext cx="634690" cy="634694"/>
            <a:chOff x="3033145" y="2315118"/>
            <a:chExt cx="899446" cy="899451"/>
          </a:xfrm>
        </p:grpSpPr>
        <p:sp>
          <p:nvSpPr>
            <p:cNvPr id="68" name="Oval 208"/>
            <p:cNvSpPr>
              <a:spLocks noChangeArrowheads="1"/>
            </p:cNvSpPr>
            <p:nvPr/>
          </p:nvSpPr>
          <p:spPr bwMode="auto">
            <a:xfrm>
              <a:off x="3033145" y="2315118"/>
              <a:ext cx="899446" cy="899451"/>
            </a:xfrm>
            <a:prstGeom prst="ellipse">
              <a:avLst/>
            </a:pr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Oval 209"/>
            <p:cNvSpPr>
              <a:spLocks noChangeArrowheads="1"/>
            </p:cNvSpPr>
            <p:nvPr/>
          </p:nvSpPr>
          <p:spPr bwMode="auto">
            <a:xfrm>
              <a:off x="3083920" y="2369520"/>
              <a:ext cx="797896" cy="794274"/>
            </a:xfrm>
            <a:prstGeom prst="ellipse">
              <a:avLst/>
            </a:prstGeom>
            <a:solidFill>
              <a:srgbClr val="E545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10"/>
            <p:cNvSpPr>
              <a:spLocks/>
            </p:cNvSpPr>
            <p:nvPr/>
          </p:nvSpPr>
          <p:spPr bwMode="auto">
            <a:xfrm>
              <a:off x="3058533" y="2590756"/>
              <a:ext cx="667331" cy="598425"/>
            </a:xfrm>
            <a:custGeom>
              <a:avLst/>
              <a:gdLst>
                <a:gd name="T0" fmla="*/ 33 w 184"/>
                <a:gd name="T1" fmla="*/ 0 h 165"/>
                <a:gd name="T2" fmla="*/ 0 w 184"/>
                <a:gd name="T3" fmla="*/ 35 h 165"/>
                <a:gd name="T4" fmla="*/ 26 w 184"/>
                <a:gd name="T5" fmla="*/ 125 h 165"/>
                <a:gd name="T6" fmla="*/ 90 w 184"/>
                <a:gd name="T7" fmla="*/ 161 h 165"/>
                <a:gd name="T8" fmla="*/ 123 w 184"/>
                <a:gd name="T9" fmla="*/ 165 h 165"/>
                <a:gd name="T10" fmla="*/ 165 w 184"/>
                <a:gd name="T11" fmla="*/ 123 h 165"/>
                <a:gd name="T12" fmla="*/ 156 w 184"/>
                <a:gd name="T13" fmla="*/ 102 h 165"/>
                <a:gd name="T14" fmla="*/ 170 w 184"/>
                <a:gd name="T15" fmla="*/ 87 h 165"/>
                <a:gd name="T16" fmla="*/ 184 w 184"/>
                <a:gd name="T17" fmla="*/ 31 h 165"/>
                <a:gd name="T18" fmla="*/ 83 w 184"/>
                <a:gd name="T19" fmla="*/ 28 h 165"/>
                <a:gd name="T20" fmla="*/ 76 w 184"/>
                <a:gd name="T21" fmla="*/ 5 h 165"/>
                <a:gd name="T22" fmla="*/ 50 w 184"/>
                <a:gd name="T23" fmla="*/ 0 h 165"/>
                <a:gd name="T24" fmla="*/ 33 w 184"/>
                <a:gd name="T2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165">
                  <a:moveTo>
                    <a:pt x="33" y="0"/>
                  </a:moveTo>
                  <a:lnTo>
                    <a:pt x="0" y="35"/>
                  </a:lnTo>
                  <a:lnTo>
                    <a:pt x="26" y="125"/>
                  </a:lnTo>
                  <a:lnTo>
                    <a:pt x="90" y="161"/>
                  </a:lnTo>
                  <a:lnTo>
                    <a:pt x="123" y="165"/>
                  </a:lnTo>
                  <a:lnTo>
                    <a:pt x="165" y="123"/>
                  </a:lnTo>
                  <a:lnTo>
                    <a:pt x="156" y="102"/>
                  </a:lnTo>
                  <a:lnTo>
                    <a:pt x="170" y="87"/>
                  </a:lnTo>
                  <a:lnTo>
                    <a:pt x="184" y="31"/>
                  </a:lnTo>
                  <a:lnTo>
                    <a:pt x="83" y="28"/>
                  </a:lnTo>
                  <a:lnTo>
                    <a:pt x="76" y="5"/>
                  </a:lnTo>
                  <a:lnTo>
                    <a:pt x="5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Oval 211"/>
            <p:cNvSpPr>
              <a:spLocks noChangeArrowheads="1"/>
            </p:cNvSpPr>
            <p:nvPr/>
          </p:nvSpPr>
          <p:spPr bwMode="auto">
            <a:xfrm>
              <a:off x="3392198" y="2949811"/>
              <a:ext cx="101550" cy="94297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Oval 212"/>
            <p:cNvSpPr>
              <a:spLocks noChangeArrowheads="1"/>
            </p:cNvSpPr>
            <p:nvPr/>
          </p:nvSpPr>
          <p:spPr bwMode="auto">
            <a:xfrm>
              <a:off x="3573538" y="2949811"/>
              <a:ext cx="94297" cy="94297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13"/>
            <p:cNvSpPr>
              <a:spLocks noEditPoints="1"/>
            </p:cNvSpPr>
            <p:nvPr/>
          </p:nvSpPr>
          <p:spPr bwMode="auto">
            <a:xfrm>
              <a:off x="3178217" y="2583503"/>
              <a:ext cx="591168" cy="340921"/>
            </a:xfrm>
            <a:custGeom>
              <a:avLst/>
              <a:gdLst>
                <a:gd name="T0" fmla="*/ 66 w 69"/>
                <a:gd name="T1" fmla="*/ 12 h 40"/>
                <a:gd name="T2" fmla="*/ 26 w 69"/>
                <a:gd name="T3" fmla="*/ 12 h 40"/>
                <a:gd name="T4" fmla="*/ 22 w 69"/>
                <a:gd name="T5" fmla="*/ 8 h 40"/>
                <a:gd name="T6" fmla="*/ 21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3 h 40"/>
                <a:gd name="T14" fmla="*/ 4 w 69"/>
                <a:gd name="T15" fmla="*/ 7 h 40"/>
                <a:gd name="T16" fmla="*/ 9 w 69"/>
                <a:gd name="T17" fmla="*/ 7 h 40"/>
                <a:gd name="T18" fmla="*/ 14 w 69"/>
                <a:gd name="T19" fmla="*/ 11 h 40"/>
                <a:gd name="T20" fmla="*/ 24 w 69"/>
                <a:gd name="T21" fmla="*/ 36 h 40"/>
                <a:gd name="T22" fmla="*/ 29 w 69"/>
                <a:gd name="T23" fmla="*/ 40 h 40"/>
                <a:gd name="T24" fmla="*/ 54 w 69"/>
                <a:gd name="T25" fmla="*/ 40 h 40"/>
                <a:gd name="T26" fmla="*/ 60 w 69"/>
                <a:gd name="T27" fmla="*/ 36 h 40"/>
                <a:gd name="T28" fmla="*/ 68 w 69"/>
                <a:gd name="T29" fmla="*/ 16 h 40"/>
                <a:gd name="T30" fmla="*/ 66 w 69"/>
                <a:gd name="T31" fmla="*/ 12 h 40"/>
                <a:gd name="T32" fmla="*/ 53 w 69"/>
                <a:gd name="T33" fmla="*/ 34 h 40"/>
                <a:gd name="T34" fmla="*/ 31 w 69"/>
                <a:gd name="T35" fmla="*/ 34 h 40"/>
                <a:gd name="T36" fmla="*/ 26 w 69"/>
                <a:gd name="T37" fmla="*/ 18 h 40"/>
                <a:gd name="T38" fmla="*/ 59 w 69"/>
                <a:gd name="T39" fmla="*/ 18 h 40"/>
                <a:gd name="T40" fmla="*/ 53 w 69"/>
                <a:gd name="T41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2"/>
                  </a:moveTo>
                  <a:cubicBezTo>
                    <a:pt x="26" y="12"/>
                    <a:pt x="26" y="12"/>
                    <a:pt x="26" y="12"/>
                  </a:cubicBezTo>
                  <a:cubicBezTo>
                    <a:pt x="24" y="12"/>
                    <a:pt x="22" y="10"/>
                    <a:pt x="22" y="8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1"/>
                    <a:pt x="19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1" y="7"/>
                    <a:pt x="4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3" y="9"/>
                    <a:pt x="14" y="11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8"/>
                    <a:pt x="27" y="40"/>
                    <a:pt x="29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6" y="40"/>
                    <a:pt x="59" y="38"/>
                    <a:pt x="60" y="3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9" y="14"/>
                    <a:pt x="68" y="12"/>
                    <a:pt x="66" y="12"/>
                  </a:cubicBezTo>
                  <a:close/>
                  <a:moveTo>
                    <a:pt x="53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59" y="18"/>
                    <a:pt x="59" y="18"/>
                    <a:pt x="59" y="18"/>
                  </a:cubicBezTo>
                  <a:lnTo>
                    <a:pt x="53" y="34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Oval 214"/>
            <p:cNvSpPr>
              <a:spLocks noChangeArrowheads="1"/>
            </p:cNvSpPr>
            <p:nvPr/>
          </p:nvSpPr>
          <p:spPr bwMode="auto">
            <a:xfrm>
              <a:off x="3410332" y="2942558"/>
              <a:ext cx="94297" cy="942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Oval 215"/>
            <p:cNvSpPr>
              <a:spLocks noChangeArrowheads="1"/>
            </p:cNvSpPr>
            <p:nvPr/>
          </p:nvSpPr>
          <p:spPr bwMode="auto">
            <a:xfrm>
              <a:off x="3580792" y="2942558"/>
              <a:ext cx="101550" cy="942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16"/>
            <p:cNvSpPr>
              <a:spLocks noEditPoints="1"/>
            </p:cNvSpPr>
            <p:nvPr/>
          </p:nvSpPr>
          <p:spPr bwMode="auto">
            <a:xfrm>
              <a:off x="3185471" y="2565368"/>
              <a:ext cx="591168" cy="340921"/>
            </a:xfrm>
            <a:custGeom>
              <a:avLst/>
              <a:gdLst>
                <a:gd name="T0" fmla="*/ 66 w 69"/>
                <a:gd name="T1" fmla="*/ 13 h 40"/>
                <a:gd name="T2" fmla="*/ 26 w 69"/>
                <a:gd name="T3" fmla="*/ 13 h 40"/>
                <a:gd name="T4" fmla="*/ 22 w 69"/>
                <a:gd name="T5" fmla="*/ 9 h 40"/>
                <a:gd name="T6" fmla="*/ 22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4 h 40"/>
                <a:gd name="T14" fmla="*/ 4 w 69"/>
                <a:gd name="T15" fmla="*/ 8 h 40"/>
                <a:gd name="T16" fmla="*/ 9 w 69"/>
                <a:gd name="T17" fmla="*/ 8 h 40"/>
                <a:gd name="T18" fmla="*/ 14 w 69"/>
                <a:gd name="T19" fmla="*/ 12 h 40"/>
                <a:gd name="T20" fmla="*/ 24 w 69"/>
                <a:gd name="T21" fmla="*/ 37 h 40"/>
                <a:gd name="T22" fmla="*/ 30 w 69"/>
                <a:gd name="T23" fmla="*/ 40 h 40"/>
                <a:gd name="T24" fmla="*/ 54 w 69"/>
                <a:gd name="T25" fmla="*/ 40 h 40"/>
                <a:gd name="T26" fmla="*/ 60 w 69"/>
                <a:gd name="T27" fmla="*/ 37 h 40"/>
                <a:gd name="T28" fmla="*/ 68 w 69"/>
                <a:gd name="T29" fmla="*/ 17 h 40"/>
                <a:gd name="T30" fmla="*/ 66 w 69"/>
                <a:gd name="T31" fmla="*/ 13 h 40"/>
                <a:gd name="T32" fmla="*/ 53 w 69"/>
                <a:gd name="T33" fmla="*/ 35 h 40"/>
                <a:gd name="T34" fmla="*/ 32 w 69"/>
                <a:gd name="T35" fmla="*/ 35 h 40"/>
                <a:gd name="T36" fmla="*/ 26 w 69"/>
                <a:gd name="T37" fmla="*/ 19 h 40"/>
                <a:gd name="T38" fmla="*/ 59 w 69"/>
                <a:gd name="T39" fmla="*/ 19 h 40"/>
                <a:gd name="T40" fmla="*/ 53 w 69"/>
                <a:gd name="T41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9" name="内容占位符 2"/>
          <p:cNvSpPr txBox="1">
            <a:spLocks/>
          </p:cNvSpPr>
          <p:nvPr/>
        </p:nvSpPr>
        <p:spPr>
          <a:xfrm>
            <a:off x="838091" y="3395173"/>
            <a:ext cx="10539823" cy="1466194"/>
          </a:xfrm>
          <a:prstGeom prst="rect">
            <a:avLst/>
          </a:prstGeom>
        </p:spPr>
        <p:txBody>
          <a:bodyPr/>
          <a:lstStyle>
            <a:lvl1pPr marL="0" indent="536575" algn="l" defTabSz="91424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认识视觉设计元素是进行视觉设计的关键，也是决定是否吸引客户眼球的关键。本小节将分别对视觉设计元素中的视觉色彩、视觉文字和视觉构图等知识进行介绍， 让读者对视觉设计元素有一定的了解。</a:t>
            </a:r>
          </a:p>
        </p:txBody>
      </p:sp>
      <p:grpSp>
        <p:nvGrpSpPr>
          <p:cNvPr id="78" name="组合 77"/>
          <p:cNvGrpSpPr/>
          <p:nvPr/>
        </p:nvGrpSpPr>
        <p:grpSpPr>
          <a:xfrm>
            <a:off x="8958725" y="413466"/>
            <a:ext cx="3229808" cy="523178"/>
            <a:chOff x="8958725" y="413466"/>
            <a:chExt cx="3229808" cy="523178"/>
          </a:xfrm>
        </p:grpSpPr>
        <p:sp>
          <p:nvSpPr>
            <p:cNvPr id="80" name="TextBox 25"/>
            <p:cNvSpPr/>
            <p:nvPr/>
          </p:nvSpPr>
          <p:spPr>
            <a:xfrm flipH="1">
              <a:off x="8958725" y="413466"/>
              <a:ext cx="3229808" cy="523178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wrap="square" lIns="91396" tIns="45699" rIns="91396" bIns="45699" rtlCol="0" anchor="t">
              <a:spAutoFit/>
            </a:bodyPr>
            <a:lstStyle/>
            <a:p>
              <a:pPr lvl="0" algn="ctr"/>
              <a:endPara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81" name="文本框 5"/>
            <p:cNvSpPr txBox="1">
              <a:spLocks noChangeArrowheads="1"/>
            </p:cNvSpPr>
            <p:nvPr/>
          </p:nvSpPr>
          <p:spPr bwMode="auto">
            <a:xfrm>
              <a:off x="9021625" y="420960"/>
              <a:ext cx="19666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本节导读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6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6921" y="929542"/>
            <a:ext cx="9634331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 3）对比色彩搭配</a:t>
            </a:r>
            <a:r>
              <a:rPr lang="zh-CN" altLang="en-US" sz="2000" dirty="0">
                <a:solidFill>
                  <a:prstClr val="black"/>
                </a:solidFill>
              </a:rPr>
              <a:t>（第二种色彩选择）</a:t>
            </a:r>
            <a:r>
              <a:rPr lang="en-US" sz="2000" dirty="0">
                <a:solidFill>
                  <a:prstClr val="black"/>
                </a:solidFill>
              </a:rPr>
              <a:t>：一般来说,色彩的三原色最能体现色彩间的差异;色彩的对比强,进一步增强网店的视觉冲击力,能很好突出网店的特色和重点。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4" y="1855476"/>
            <a:ext cx="1875123" cy="93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67" y="2835965"/>
            <a:ext cx="1452311" cy="3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90" y="3141649"/>
            <a:ext cx="1917450" cy="9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2084647" y="3740274"/>
            <a:ext cx="1172010" cy="402301"/>
          </a:xfrm>
          <a:prstGeom prst="rect">
            <a:avLst/>
          </a:prstGeom>
        </p:spPr>
        <p:txBody>
          <a:bodyPr wrap="none" lIns="108850" tIns="54425" rIns="108850" bIns="54425">
            <a:spAutoFit/>
          </a:bodyPr>
          <a:lstStyle/>
          <a:p>
            <a:pPr eaLnBrk="1" hangingPunct="1">
              <a:defRPr/>
            </a:pPr>
            <a:r>
              <a:rPr lang="en-US" altLang="zh-CN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=187-148</a:t>
            </a:r>
            <a:endParaRPr lang="zh-CN" altLang="en-US" sz="1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/>
          <p:cNvSpPr>
            <a:spLocks noGrp="1"/>
          </p:cNvSpPr>
          <p:nvPr>
            <p:ph type="title"/>
          </p:nvPr>
        </p:nvSpPr>
        <p:spPr>
          <a:xfrm>
            <a:off x="459258" y="542309"/>
            <a:ext cx="10971372" cy="1143265"/>
          </a:xfrm>
        </p:spPr>
        <p:txBody>
          <a:bodyPr/>
          <a:lstStyle/>
          <a:p>
            <a:pPr>
              <a:defRPr/>
            </a:pPr>
            <a:r>
              <a:rPr kumimoji="1" lang="zh-CN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用黄金分割法取对比色</a:t>
            </a: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4952355" y="2177892"/>
            <a:ext cx="7238058" cy="408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dirty="0"/>
              <a:t>黄金分割的比例值 为</a:t>
            </a:r>
            <a:r>
              <a:rPr lang="en-US" altLang="zh-CN" sz="2000" dirty="0"/>
              <a:t>0.618</a:t>
            </a:r>
            <a:r>
              <a:rPr lang="zh-CN" altLang="en-US" sz="2000" dirty="0"/>
              <a:t>，</a:t>
            </a:r>
            <a:r>
              <a:rPr lang="en-US" altLang="zh-CN" sz="2000" dirty="0"/>
              <a:t>240*0.618=148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y=(148~240)-148</a:t>
            </a:r>
            <a:r>
              <a:rPr lang="zh-CN" altLang="en-US" sz="2000" dirty="0">
                <a:solidFill>
                  <a:srgbClr val="FF0000"/>
                </a:solidFill>
              </a:rPr>
              <a:t>，色相可以任意调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建议</a:t>
            </a:r>
            <a:r>
              <a:rPr lang="en-US" altLang="zh-CN" sz="2000" b="1" dirty="0"/>
              <a:t>:</a:t>
            </a:r>
            <a:r>
              <a:rPr lang="zh-CN" altLang="en-US" sz="2000" b="1" dirty="0"/>
              <a:t>不要用亮度值在</a:t>
            </a:r>
            <a:r>
              <a:rPr lang="en-US" altLang="zh-CN" sz="2000" b="1" dirty="0"/>
              <a:t>92~147</a:t>
            </a:r>
            <a:r>
              <a:rPr lang="zh-CN" altLang="en-US" sz="2000" b="1" dirty="0"/>
              <a:t>之间的颜色，作为大面积的背景色！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y=(0~92)+148</a:t>
            </a:r>
            <a:r>
              <a:rPr lang="zh-CN" altLang="en-US" sz="2000" dirty="0">
                <a:solidFill>
                  <a:srgbClr val="FF0000"/>
                </a:solidFill>
              </a:rPr>
              <a:t>，色相可以任意调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900" dirty="0">
              <a:solidFill>
                <a:srgbClr val="FF0000"/>
              </a:solidFill>
            </a:endParaRPr>
          </a:p>
        </p:txBody>
      </p:sp>
      <p:sp>
        <p:nvSpPr>
          <p:cNvPr id="16" name="直角上箭头 15"/>
          <p:cNvSpPr/>
          <p:nvPr/>
        </p:nvSpPr>
        <p:spPr>
          <a:xfrm flipH="1">
            <a:off x="1999991" y="2784377"/>
            <a:ext cx="571426" cy="357271"/>
          </a:xfrm>
          <a:prstGeom prst="bentUpArrow">
            <a:avLst/>
          </a:prstGeom>
          <a:noFill/>
          <a:ln w="57150">
            <a:solidFill>
              <a:srgbClr val="FF7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7" name="直角上箭头 16"/>
          <p:cNvSpPr/>
          <p:nvPr/>
        </p:nvSpPr>
        <p:spPr>
          <a:xfrm rot="5400000" flipV="1">
            <a:off x="3580006" y="3201382"/>
            <a:ext cx="744710" cy="1047614"/>
          </a:xfrm>
          <a:prstGeom prst="bentUpArrow">
            <a:avLst>
              <a:gd name="adj1" fmla="val 17836"/>
              <a:gd name="adj2" fmla="val 20224"/>
              <a:gd name="adj3" fmla="val 32164"/>
            </a:avLst>
          </a:prstGeom>
          <a:noFill/>
          <a:ln w="57150">
            <a:solidFill>
              <a:srgbClr val="8F1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5530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66" y="5022573"/>
            <a:ext cx="1530414" cy="38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6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9" y="4356366"/>
            <a:ext cx="1805282" cy="85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6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4" y="5499631"/>
            <a:ext cx="1790467" cy="85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左箭头 21"/>
          <p:cNvSpPr/>
          <p:nvPr/>
        </p:nvSpPr>
        <p:spPr>
          <a:xfrm>
            <a:off x="2285703" y="5016920"/>
            <a:ext cx="285713" cy="142908"/>
          </a:xfrm>
          <a:prstGeom prst="leftArrow">
            <a:avLst/>
          </a:prstGeom>
          <a:noFill/>
          <a:ln w="57150">
            <a:solidFill>
              <a:srgbClr val="8F1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2285703" y="6056973"/>
            <a:ext cx="1107890" cy="402301"/>
          </a:xfrm>
          <a:prstGeom prst="rect">
            <a:avLst/>
          </a:prstGeom>
        </p:spPr>
        <p:txBody>
          <a:bodyPr wrap="none" lIns="108850" tIns="54425" rIns="108850" bIns="54425">
            <a:spAutoFit/>
          </a:bodyPr>
          <a:lstStyle/>
          <a:p>
            <a:pPr eaLnBrk="1" hangingPunct="1">
              <a:defRPr/>
            </a:pPr>
            <a:r>
              <a:rPr lang="en-US" altLang="zh-CN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=46+148</a:t>
            </a:r>
            <a:endParaRPr lang="zh-CN" altLang="en-US" sz="1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直角上箭头 23"/>
          <p:cNvSpPr/>
          <p:nvPr/>
        </p:nvSpPr>
        <p:spPr>
          <a:xfrm rot="5400000" flipV="1">
            <a:off x="3416456" y="5449769"/>
            <a:ext cx="1071810" cy="857138"/>
          </a:xfrm>
          <a:prstGeom prst="bentUpArrow">
            <a:avLst>
              <a:gd name="adj1" fmla="val 14439"/>
              <a:gd name="adj2" fmla="val 18367"/>
              <a:gd name="adj3" fmla="val 24202"/>
            </a:avLst>
          </a:prstGeom>
          <a:noFill/>
          <a:ln w="57150"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5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4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45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500"/>
                                        <p:tgtEl>
                                          <p:spTgt spid="45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思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69" y="1714897"/>
            <a:ext cx="3678288" cy="20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4952356" y="3072525"/>
            <a:ext cx="4857118" cy="643086"/>
          </a:xfrm>
        </p:spPr>
        <p:txBody>
          <a:bodyPr/>
          <a:lstStyle/>
          <a:p>
            <a:pPr algn="l">
              <a:defRPr/>
            </a:pPr>
            <a:r>
              <a:rPr kumimoji="1"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为什么呢？</a:t>
            </a:r>
            <a:br>
              <a:rPr kumimoji="1"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kumimoji="1" lang="zh-CN" alt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2666653" y="3858519"/>
            <a:ext cx="7999959" cy="157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/>
          <a:p>
            <a:pPr>
              <a:defRPr/>
            </a:pPr>
            <a:r>
              <a:rPr kumimoji="1" lang="zh-CN" altLang="en-US" sz="3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微软雅黑" pitchFamily="34" charset="-122"/>
                <a:cs typeface="+mj-cs"/>
              </a:rPr>
              <a:t>以下画面可能会让你感到不适，请做好心理准备！</a:t>
            </a:r>
            <a:br>
              <a:rPr kumimoji="1" lang="en-US" altLang="zh-CN" sz="3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微软雅黑" pitchFamily="34" charset="-122"/>
                <a:cs typeface="+mj-cs"/>
              </a:rPr>
            </a:br>
            <a:endParaRPr kumimoji="1" lang="zh-CN" altLang="en-US" sz="38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微软雅黑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00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标题 1"/>
          <p:cNvSpPr>
            <a:spLocks noGrp="1"/>
          </p:cNvSpPr>
          <p:nvPr>
            <p:ph type="title"/>
          </p:nvPr>
        </p:nvSpPr>
        <p:spPr>
          <a:xfrm>
            <a:off x="666664" y="714540"/>
            <a:ext cx="10971372" cy="114326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939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FF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00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3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炮炮兵之伤心QQ表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5" y="1575329"/>
            <a:ext cx="1678080" cy="125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1783011" y="2834344"/>
            <a:ext cx="9523760" cy="2572346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眼睛流泪了吧？！</a:t>
            </a:r>
            <a:br>
              <a:rPr kumimoji="1"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它们的亮度值都是</a:t>
            </a:r>
            <a:r>
              <a:rPr kumimoji="1"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120</a:t>
            </a: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，是最亮的颜色</a:t>
            </a:r>
            <a:br>
              <a:rPr kumimoji="1"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这样做不礼貌哟！</a:t>
            </a:r>
            <a:r>
              <a:rPr kumimoji="1"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~_~</a:t>
            </a:r>
            <a:endParaRPr kumimoji="1" lang="zh-CN" alt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52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6921" y="929542"/>
            <a:ext cx="9634331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5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4）邻近色彩搭配：邻近色是指在色环上相邻的颜色。采用邻近色可以使配色避免色彩杂乱,易于达到配色的和谐统一。</a:t>
            </a:r>
          </a:p>
        </p:txBody>
      </p:sp>
      <p:pic>
        <p:nvPicPr>
          <p:cNvPr id="2" name="图片 -2147482567" descr="21邻近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897" y="3453779"/>
            <a:ext cx="5070378" cy="213028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7133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/>
          </p:cNvSpPr>
          <p:nvPr>
            <p:ph type="title"/>
          </p:nvPr>
        </p:nvSpPr>
        <p:spPr>
          <a:xfrm>
            <a:off x="647615" y="934635"/>
            <a:ext cx="10971372" cy="1143265"/>
          </a:xfrm>
        </p:spPr>
        <p:txBody>
          <a:bodyPr/>
          <a:lstStyle/>
          <a:p>
            <a:pPr>
              <a:defRPr/>
            </a:pPr>
            <a:r>
              <a:rPr kumimoji="1"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网页色彩的搭配</a:t>
            </a:r>
          </a:p>
        </p:txBody>
      </p:sp>
      <p:sp>
        <p:nvSpPr>
          <p:cNvPr id="216067" name="Rectangle 3"/>
          <p:cNvSpPr>
            <a:spLocks noGrp="1"/>
          </p:cNvSpPr>
          <p:nvPr>
            <p:ph type="body" idx="1"/>
          </p:nvPr>
        </p:nvSpPr>
        <p:spPr>
          <a:xfrm>
            <a:off x="571425" y="2443766"/>
            <a:ext cx="11047562" cy="4249134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．</a:t>
            </a:r>
            <a:r>
              <a:rPr kumimoji="1"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用一种色彩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。这里是指先选定一种色彩，然后调整透明度或者饱和度，</a:t>
            </a: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说得通俗些就是将色彩变淡或者加深</a:t>
            </a: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，产生新的色彩，用于网页。这样的页面看起来</a:t>
            </a:r>
            <a:r>
              <a:rPr kumimoji="1" lang="zh-CN" altLang="en-US" sz="2000" dirty="0">
                <a:solidFill>
                  <a:srgbClr val="C00000"/>
                </a:solidFill>
              </a:rPr>
              <a:t>色彩统一，有层次感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kumimoji="1" lang="en-US" altLang="zh-C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．</a:t>
            </a:r>
            <a:r>
              <a:rPr kumimoji="1"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选第二种色彩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。先选定一种色彩，然后选择它的</a:t>
            </a:r>
            <a:r>
              <a:rPr kumimoji="1" lang="zh-CN" altLang="en-US" sz="2000" dirty="0">
                <a:solidFill>
                  <a:srgbClr val="C00000"/>
                </a:solidFill>
              </a:rPr>
              <a:t>对比色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kumimoji="1" lang="en-US" altLang="zh-C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  <a:defRPr/>
            </a:pP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．</a:t>
            </a:r>
            <a:r>
              <a:rPr kumimoji="1"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用一个色系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。简单的说就是用</a:t>
            </a:r>
            <a:r>
              <a:rPr kumimoji="1" lang="zh-CN" altLang="en-US" sz="2000" dirty="0">
                <a:solidFill>
                  <a:srgbClr val="C00000"/>
                </a:solidFill>
              </a:rPr>
              <a:t>一个感觉的色彩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，例如淡蓝，淡黄，淡绿；或者土黄，土灰，土蓝。</a:t>
            </a:r>
            <a:endParaRPr kumimoji="1" lang="en-US" altLang="zh-C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1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719573" y="714540"/>
            <a:ext cx="10971372" cy="11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/>
          <a:p>
            <a:pPr>
              <a:defRPr/>
            </a:pPr>
            <a:r>
              <a:rPr kumimoji="1" lang="zh-CN" altLang="en-US" b="1" dirty="0">
                <a:solidFill>
                  <a:srgbClr val="E947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网页色彩的搭配</a:t>
            </a:r>
            <a:r>
              <a:rPr kumimoji="1" lang="en-US" altLang="zh-CN" b="1" dirty="0">
                <a:solidFill>
                  <a:srgbClr val="E947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——</a:t>
            </a:r>
            <a:r>
              <a:rPr kumimoji="1" lang="zh-CN" altLang="en-US" b="1" dirty="0">
                <a:solidFill>
                  <a:srgbClr val="E947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同一色系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94" y="3196776"/>
            <a:ext cx="10190423" cy="182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904743" y="5357803"/>
            <a:ext cx="8666622" cy="417690"/>
          </a:xfrm>
          <a:prstGeom prst="rect">
            <a:avLst/>
          </a:prstGeom>
        </p:spPr>
        <p:txBody>
          <a:bodyPr lIns="108850" tIns="54425" rIns="108850" bIns="54425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同一色系：保证亮度不变，调色相</a:t>
            </a:r>
          </a:p>
        </p:txBody>
      </p:sp>
      <p:sp>
        <p:nvSpPr>
          <p:cNvPr id="7" name="矩形 6"/>
          <p:cNvSpPr/>
          <p:nvPr/>
        </p:nvSpPr>
        <p:spPr>
          <a:xfrm>
            <a:off x="1923799" y="3928842"/>
            <a:ext cx="2095227" cy="428724"/>
          </a:xfrm>
          <a:prstGeom prst="rect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495215" y="3936782"/>
            <a:ext cx="2095227" cy="428724"/>
          </a:xfrm>
          <a:prstGeom prst="rect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971393" y="3936782"/>
            <a:ext cx="2095227" cy="428724"/>
          </a:xfrm>
          <a:prstGeom prst="rect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595718" y="3936782"/>
            <a:ext cx="2095227" cy="428724"/>
          </a:xfrm>
          <a:prstGeom prst="rect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8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49" y="463826"/>
            <a:ext cx="12256859" cy="600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146826" y="661160"/>
            <a:ext cx="12043587" cy="1482461"/>
          </a:xfrm>
          <a:prstGeom prst="roundRect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031984" y="1151631"/>
            <a:ext cx="4249545" cy="694688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eaLnBrk="1" hangingPunct="1">
              <a:defRPr/>
            </a:pPr>
            <a:r>
              <a:rPr lang="zh-CN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同一种颜色</a:t>
            </a:r>
          </a:p>
        </p:txBody>
      </p:sp>
      <p:sp>
        <p:nvSpPr>
          <p:cNvPr id="6" name="云形标注 5"/>
          <p:cNvSpPr/>
          <p:nvPr/>
        </p:nvSpPr>
        <p:spPr>
          <a:xfrm flipH="1">
            <a:off x="4224867" y="2372614"/>
            <a:ext cx="2822715" cy="1200087"/>
          </a:xfrm>
          <a:prstGeom prst="cloud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r>
              <a:rPr lang="zh-CN" altLang="en-US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对比色</a:t>
            </a:r>
          </a:p>
        </p:txBody>
      </p:sp>
      <p:sp>
        <p:nvSpPr>
          <p:cNvPr id="7" name="云形标注 6"/>
          <p:cNvSpPr/>
          <p:nvPr/>
        </p:nvSpPr>
        <p:spPr>
          <a:xfrm>
            <a:off x="6515160" y="4585108"/>
            <a:ext cx="3199076" cy="988308"/>
          </a:xfrm>
          <a:prstGeom prst="cloudCallou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r>
              <a:rPr lang="zh-CN" alt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同一色系</a:t>
            </a:r>
          </a:p>
        </p:txBody>
      </p:sp>
    </p:spTree>
    <p:extLst>
      <p:ext uri="{BB962C8B-B14F-4D97-AF65-F5344CB8AC3E}">
        <p14:creationId xmlns:p14="http://schemas.microsoft.com/office/powerpoint/2010/main" val="34482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6664" y="1214719"/>
            <a:ext cx="10666611" cy="515537"/>
          </a:xfrm>
          <a:prstGeom prst="rect">
            <a:avLst/>
          </a:prstGeom>
        </p:spPr>
        <p:txBody>
          <a:bodyPr lIns="108850" tIns="54425" rIns="108850" bIns="54425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defRPr/>
            </a:pP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</a:t>
            </a:r>
            <a:r>
              <a:rPr kumimoji="1" lang="zh-CN" altLang="en-US" b="1" dirty="0">
                <a:solidFill>
                  <a:srgbClr val="E94709"/>
                </a:solidFill>
                <a:latin typeface="微软雅黑" pitchFamily="34" charset="-122"/>
                <a:ea typeface="微软雅黑" pitchFamily="34" charset="-122"/>
              </a:rPr>
              <a:t>配色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中，还要切记一些</a:t>
            </a:r>
            <a:r>
              <a:rPr kumimoji="1" lang="zh-CN" altLang="en-US" b="1" dirty="0">
                <a:solidFill>
                  <a:srgbClr val="E94709"/>
                </a:solidFill>
                <a:latin typeface="微软雅黑" pitchFamily="34" charset="-122"/>
                <a:ea typeface="微软雅黑" pitchFamily="34" charset="-122"/>
              </a:rPr>
              <a:t>误区：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kumimoji="1"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664" y="2715253"/>
            <a:ext cx="10571373" cy="1984272"/>
          </a:xfrm>
          <a:prstGeom prst="rect">
            <a:avLst/>
          </a:prstGeom>
          <a:noFill/>
        </p:spPr>
        <p:txBody>
          <a:bodyPr lIns="108850" tIns="54425" rIns="108850" bIns="54425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defRPr/>
            </a:pP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．不要将所有颜色都用到，尽量控制在</a:t>
            </a:r>
            <a:r>
              <a:rPr kumimoji="1" lang="zh-CN" altLang="en-US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三种色彩以内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kumimoji="1"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defRPr/>
            </a:pP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．背景和前文的</a:t>
            </a:r>
            <a:r>
              <a:rPr kumimoji="1" lang="zh-CN" altLang="en-US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对比尽量要大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绝对不要用花纹繁复的图案作背景</a:t>
            </a: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，以便突出主要文字内容</a:t>
            </a:r>
            <a:r>
              <a:rPr kumimoji="1" lang="zh-CN" alt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29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defRPr/>
            </a:pPr>
            <a:endParaRPr lang="zh-CN" altLang="en-US" sz="2900" dirty="0"/>
          </a:p>
        </p:txBody>
      </p:sp>
    </p:spTree>
    <p:extLst>
      <p:ext uri="{BB962C8B-B14F-4D97-AF65-F5344CB8AC3E}">
        <p14:creationId xmlns:p14="http://schemas.microsoft.com/office/powerpoint/2010/main" val="35318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1.3.1  </a:t>
            </a:r>
            <a:r>
              <a:rPr lang="zh-CN" altLang="en-US" dirty="0"/>
              <a:t>视觉色彩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005840"/>
            <a:ext cx="10378549" cy="556260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．色彩的原理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580970" y="2202810"/>
            <a:ext cx="10725259" cy="1102365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536575" algn="l" defTabSz="91424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视觉营销中的色彩则为不同颜色的混合，通过不同颜色的相互搭配，制作成色彩鲜明的页面。 </a:t>
            </a:r>
            <a:endParaRPr lang="en-US" altLang="zh-CN" sz="2400" dirty="0"/>
          </a:p>
        </p:txBody>
      </p:sp>
      <p:sp>
        <p:nvSpPr>
          <p:cNvPr id="9" name="矩形 8"/>
          <p:cNvSpPr/>
          <p:nvPr/>
        </p:nvSpPr>
        <p:spPr>
          <a:xfrm>
            <a:off x="-1" y="19812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49" y="3501703"/>
            <a:ext cx="3999139" cy="315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/>
          <p:cNvSpPr>
            <a:spLocks noGrp="1"/>
          </p:cNvSpPr>
          <p:nvPr>
            <p:ph type="title"/>
          </p:nvPr>
        </p:nvSpPr>
        <p:spPr>
          <a:xfrm>
            <a:off x="666664" y="714540"/>
            <a:ext cx="10971372" cy="114326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168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" y="66691"/>
            <a:ext cx="12088826" cy="672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3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标题 1"/>
          <p:cNvSpPr>
            <a:spLocks noGrp="1"/>
          </p:cNvSpPr>
          <p:nvPr>
            <p:ph type="title"/>
          </p:nvPr>
        </p:nvSpPr>
        <p:spPr>
          <a:xfrm>
            <a:off x="666664" y="714540"/>
            <a:ext cx="10971372" cy="1143265"/>
          </a:xfrm>
        </p:spPr>
        <p:txBody>
          <a:bodyPr/>
          <a:lstStyle/>
          <a:p>
            <a:r>
              <a:rPr lang="zh-CN" altLang="en-US"/>
              <a:t>练习</a:t>
            </a:r>
          </a:p>
        </p:txBody>
      </p:sp>
      <p:pic>
        <p:nvPicPr>
          <p:cNvPr id="7373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 b="66594"/>
          <a:stretch>
            <a:fillRect/>
          </a:stretch>
        </p:blipFill>
        <p:spPr bwMode="auto">
          <a:xfrm>
            <a:off x="48678" y="2715254"/>
            <a:ext cx="12076128" cy="14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7140" y="2000713"/>
            <a:ext cx="6554894" cy="694688"/>
          </a:xfrm>
          <a:prstGeom prst="rect">
            <a:avLst/>
          </a:prstGeom>
          <a:noFill/>
        </p:spPr>
        <p:txBody>
          <a:bodyPr wrap="none" lIns="108850" tIns="54425" rIns="108850" bIns="54425">
            <a:spAutoFit/>
          </a:bodyPr>
          <a:lstStyle/>
          <a:p>
            <a:pPr eaLnBrk="1" hangingPunct="1">
              <a:defRPr/>
            </a:pPr>
            <a:r>
              <a:rPr lang="zh-CN" alt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请给这个店招重新设置对比色</a:t>
            </a:r>
          </a:p>
        </p:txBody>
      </p:sp>
      <p:pic>
        <p:nvPicPr>
          <p:cNvPr id="6" name="图片 5" descr="练习（对比色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" y="4501605"/>
            <a:ext cx="12103640" cy="144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4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31373" y="1115360"/>
            <a:ext cx="9327665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 5）无彩色：无彩色与</a:t>
            </a:r>
            <a:r>
              <a:rPr lang="zh-CN" altLang="en-US" sz="2000" dirty="0">
                <a:solidFill>
                  <a:prstClr val="black"/>
                </a:solidFill>
              </a:rPr>
              <a:t>有</a:t>
            </a:r>
            <a:r>
              <a:rPr lang="en-US" sz="2000" dirty="0" err="1">
                <a:solidFill>
                  <a:prstClr val="black"/>
                </a:solidFill>
              </a:rPr>
              <a:t>彩色搭配可以传达出经典,永恒的美感。无彩色的色彩个性不明显,所以与任何色彩搭配都能取得调和的色彩效果</a:t>
            </a:r>
            <a:r>
              <a:rPr lang="en-US" sz="2000" dirty="0">
                <a:solidFill>
                  <a:prstClr val="black"/>
                </a:solidFill>
              </a:rPr>
              <a:t>。</a:t>
            </a:r>
          </a:p>
        </p:txBody>
      </p:sp>
      <p:pic>
        <p:nvPicPr>
          <p:cNvPr id="2" name="图片 -2147482566" descr="2无彩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78" y="3102725"/>
            <a:ext cx="5569604" cy="215822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1.3.2  </a:t>
            </a:r>
            <a:r>
              <a:rPr lang="zh-CN" altLang="en-US" dirty="0"/>
              <a:t>视觉文字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511" y="1082040"/>
            <a:ext cx="10378549" cy="556260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．字体的选择与设计</a:t>
            </a:r>
          </a:p>
        </p:txBody>
      </p:sp>
      <p:sp>
        <p:nvSpPr>
          <p:cNvPr id="36" name="矩形 35"/>
          <p:cNvSpPr/>
          <p:nvPr/>
        </p:nvSpPr>
        <p:spPr>
          <a:xfrm>
            <a:off x="-1" y="19812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内容占位符 2"/>
          <p:cNvSpPr txBox="1">
            <a:spLocks/>
          </p:cNvSpPr>
          <p:nvPr/>
        </p:nvSpPr>
        <p:spPr>
          <a:xfrm>
            <a:off x="180867" y="2481570"/>
            <a:ext cx="11658708" cy="1185555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536575" algn="l" defTabSz="91424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/>
              <a:t> 传统的字体可分为正、草、隶、篆、行</a:t>
            </a:r>
            <a:r>
              <a:rPr lang="en-US" altLang="zh-CN" dirty="0"/>
              <a:t>5</a:t>
            </a:r>
            <a:r>
              <a:rPr lang="zh-CN" altLang="en-US" dirty="0"/>
              <a:t>种，从视觉感观与应用的角度来讲， 还可以把字体分为</a:t>
            </a:r>
            <a:r>
              <a:rPr lang="zh-CN" altLang="en-US" b="1" dirty="0">
                <a:solidFill>
                  <a:schemeClr val="accent2"/>
                </a:solidFill>
              </a:rPr>
              <a:t>宋体类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chemeClr val="accent2"/>
                </a:solidFill>
              </a:rPr>
              <a:t>黑体类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chemeClr val="accent2"/>
                </a:solidFill>
              </a:rPr>
              <a:t>书法体类</a:t>
            </a:r>
            <a:r>
              <a:rPr lang="zh-CN" altLang="en-US" dirty="0"/>
              <a:t>和</a:t>
            </a:r>
            <a:r>
              <a:rPr lang="zh-CN" altLang="en-US" b="1" dirty="0">
                <a:solidFill>
                  <a:schemeClr val="accent2"/>
                </a:solidFill>
              </a:rPr>
              <a:t>艺术体类</a:t>
            </a:r>
            <a:r>
              <a:rPr lang="en-US" altLang="zh-CN" dirty="0"/>
              <a:t>4</a:t>
            </a:r>
            <a:r>
              <a:rPr lang="zh-CN" altLang="en-US" dirty="0"/>
              <a:t>种。</a:t>
            </a:r>
          </a:p>
        </p:txBody>
      </p:sp>
      <p:sp>
        <p:nvSpPr>
          <p:cNvPr id="35" name="Freeform 3"/>
          <p:cNvSpPr/>
          <p:nvPr/>
        </p:nvSpPr>
        <p:spPr>
          <a:xfrm>
            <a:off x="6002931" y="6071332"/>
            <a:ext cx="6231020" cy="248318"/>
          </a:xfrm>
          <a:custGeom>
            <a:avLst/>
            <a:gdLst>
              <a:gd name="connsiteX0" fmla="*/ 0 w 9144000"/>
              <a:gd name="connsiteY0" fmla="*/ 376428 h 376428"/>
              <a:gd name="connsiteX1" fmla="*/ 9144000 w 9144000"/>
              <a:gd name="connsiteY1" fmla="*/ 376428 h 376428"/>
              <a:gd name="connsiteX2" fmla="*/ 9144000 w 9144000"/>
              <a:gd name="connsiteY2" fmla="*/ 0 h 376428"/>
              <a:gd name="connsiteX3" fmla="*/ 0 w 9144000"/>
              <a:gd name="connsiteY3" fmla="*/ 0 h 376428"/>
              <a:gd name="connsiteX4" fmla="*/ 0 w 9144000"/>
              <a:gd name="connsiteY4" fmla="*/ 376428 h 3764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376428">
                <a:moveTo>
                  <a:pt x="0" y="376428"/>
                </a:moveTo>
                <a:lnTo>
                  <a:pt x="9144000" y="376428"/>
                </a:lnTo>
                <a:lnTo>
                  <a:pt x="9144000" y="0"/>
                </a:lnTo>
                <a:lnTo>
                  <a:pt x="0" y="0"/>
                </a:lnTo>
                <a:lnTo>
                  <a:pt x="0" y="376428"/>
                </a:lnTo>
              </a:path>
            </a:pathLst>
          </a:custGeom>
          <a:solidFill>
            <a:srgbClr val="2A6F8A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210">
            <a:off x="3287247" y="5065903"/>
            <a:ext cx="1202805" cy="12028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6839">
            <a:off x="623704" y="5090175"/>
            <a:ext cx="1160576" cy="116057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303">
            <a:off x="4699518" y="5202977"/>
            <a:ext cx="1189290" cy="118929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225">
            <a:off x="2033876" y="5395962"/>
            <a:ext cx="803318" cy="80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1.3.2  </a:t>
            </a:r>
            <a:r>
              <a:rPr lang="zh-CN" altLang="en-US" dirty="0"/>
              <a:t>视觉文字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41828" y="1095649"/>
            <a:ext cx="10378549" cy="556260"/>
          </a:xfrm>
        </p:spPr>
        <p:txBody>
          <a:bodyPr>
            <a:noAutofit/>
          </a:bodyPr>
          <a:lstStyle/>
          <a:p>
            <a:r>
              <a:rPr lang="en-US" altLang="zh-CN" sz="2000" b="1" dirty="0"/>
              <a:t>2</a:t>
            </a:r>
            <a:r>
              <a:rPr lang="zh-CN" altLang="en-US" sz="2000" b="1" dirty="0"/>
              <a:t>．文字组合</a:t>
            </a:r>
          </a:p>
        </p:txBody>
      </p:sp>
      <p:sp>
        <p:nvSpPr>
          <p:cNvPr id="36" name="矩形 35"/>
          <p:cNvSpPr/>
          <p:nvPr/>
        </p:nvSpPr>
        <p:spPr>
          <a:xfrm>
            <a:off x="-1" y="19812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内容占位符 2"/>
          <p:cNvSpPr txBox="1">
            <a:spLocks/>
          </p:cNvSpPr>
          <p:nvPr/>
        </p:nvSpPr>
        <p:spPr>
          <a:xfrm>
            <a:off x="287621" y="2369819"/>
            <a:ext cx="11658708" cy="3042930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20000"/>
          </a:bodyPr>
          <a:lstStyle>
            <a:lvl1pPr marL="0" indent="536575" algn="l" defTabSz="91424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）文字的可读性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ü"/>
            </a:pPr>
            <a:endParaRPr lang="zh-CN" altLang="en-US" dirty="0"/>
          </a:p>
          <a:p>
            <a:pPr marL="1028580" lvl="1" indent="-342900">
              <a:buFont typeface="Wingdings" panose="05000000000000000000" pitchFamily="2" charset="2"/>
              <a:buChar char="ü"/>
            </a:pPr>
            <a:r>
              <a:rPr lang="zh-CN" altLang="en-US" dirty="0"/>
              <a:t>输入文字时，表达内容要清晰、明了，让客户一开始就明白表达的内容。</a:t>
            </a:r>
            <a:endParaRPr lang="en-US" altLang="zh-CN" dirty="0"/>
          </a:p>
          <a:p>
            <a:pPr marL="1028580" lvl="1" indent="-342900">
              <a:buFont typeface="Wingdings" panose="05000000000000000000" pitchFamily="2" charset="2"/>
              <a:buChar char="ü"/>
            </a:pPr>
            <a:endParaRPr lang="zh-CN" altLang="en-US" dirty="0"/>
          </a:p>
          <a:p>
            <a:pPr marL="1028580" lvl="1" indent="-342900">
              <a:buFont typeface="Wingdings" panose="05000000000000000000" pitchFamily="2" charset="2"/>
              <a:buChar char="ü"/>
            </a:pPr>
            <a:r>
              <a:rPr lang="zh-CN" altLang="en-US" dirty="0"/>
              <a:t>除非需要某种模糊的效果，否则要避免不清晰的字体，以免使客户产生反感。</a:t>
            </a:r>
            <a:endParaRPr lang="en-US" altLang="zh-CN" dirty="0"/>
          </a:p>
          <a:p>
            <a:pPr marL="1028580" lvl="1" indent="-342900">
              <a:buFont typeface="Wingdings" panose="05000000000000000000" pitchFamily="2" charset="2"/>
              <a:buChar char="ü"/>
            </a:pPr>
            <a:endParaRPr lang="zh-CN" altLang="en-US" dirty="0"/>
          </a:p>
          <a:p>
            <a:pPr marL="1028580" lvl="1" indent="-342900">
              <a:buFont typeface="Wingdings" panose="05000000000000000000" pitchFamily="2" charset="2"/>
              <a:buChar char="ü"/>
            </a:pPr>
            <a:r>
              <a:rPr lang="zh-CN" altLang="en-US" dirty="0"/>
              <a:t>恰当选择字体，不要使用过小的字体。</a:t>
            </a:r>
            <a:endParaRPr lang="en-US" altLang="zh-CN" dirty="0"/>
          </a:p>
          <a:p>
            <a:pPr marL="1028580" lvl="1" indent="-342900">
              <a:buFont typeface="Wingdings" panose="05000000000000000000" pitchFamily="2" charset="2"/>
              <a:buChar char="ü"/>
            </a:pPr>
            <a:endParaRPr lang="zh-CN" altLang="en-US" dirty="0"/>
          </a:p>
          <a:p>
            <a:pPr marL="1028580" lvl="1" indent="-342900">
              <a:buFont typeface="Wingdings" panose="05000000000000000000" pitchFamily="2" charset="2"/>
              <a:buChar char="ü"/>
            </a:pPr>
            <a:r>
              <a:rPr lang="zh-CN" altLang="en-US" dirty="0"/>
              <a:t>注意文字的浏览顺序，一般的浏览顺序为从左至右，因此需要将重点内容放到右边，方便浏览。</a:t>
            </a:r>
          </a:p>
        </p:txBody>
      </p:sp>
      <p:sp>
        <p:nvSpPr>
          <p:cNvPr id="35" name="Freeform 3"/>
          <p:cNvSpPr/>
          <p:nvPr/>
        </p:nvSpPr>
        <p:spPr>
          <a:xfrm>
            <a:off x="0" y="6071332"/>
            <a:ext cx="12233951" cy="248318"/>
          </a:xfrm>
          <a:custGeom>
            <a:avLst/>
            <a:gdLst>
              <a:gd name="connsiteX0" fmla="*/ 0 w 9144000"/>
              <a:gd name="connsiteY0" fmla="*/ 376428 h 376428"/>
              <a:gd name="connsiteX1" fmla="*/ 9144000 w 9144000"/>
              <a:gd name="connsiteY1" fmla="*/ 376428 h 376428"/>
              <a:gd name="connsiteX2" fmla="*/ 9144000 w 9144000"/>
              <a:gd name="connsiteY2" fmla="*/ 0 h 376428"/>
              <a:gd name="connsiteX3" fmla="*/ 0 w 9144000"/>
              <a:gd name="connsiteY3" fmla="*/ 0 h 376428"/>
              <a:gd name="connsiteX4" fmla="*/ 0 w 9144000"/>
              <a:gd name="connsiteY4" fmla="*/ 376428 h 3764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376428">
                <a:moveTo>
                  <a:pt x="0" y="376428"/>
                </a:moveTo>
                <a:lnTo>
                  <a:pt x="9144000" y="376428"/>
                </a:lnTo>
                <a:lnTo>
                  <a:pt x="9144000" y="0"/>
                </a:lnTo>
                <a:lnTo>
                  <a:pt x="0" y="0"/>
                </a:lnTo>
                <a:lnTo>
                  <a:pt x="0" y="376428"/>
                </a:lnTo>
              </a:path>
            </a:pathLst>
          </a:custGeom>
          <a:solidFill>
            <a:srgbClr val="2A6F8A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63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1.3.2  </a:t>
            </a:r>
            <a:r>
              <a:rPr lang="zh-CN" altLang="en-US" dirty="0"/>
              <a:t>视觉文字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511" y="1082040"/>
            <a:ext cx="10378549" cy="556260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．文字组合</a:t>
            </a:r>
          </a:p>
        </p:txBody>
      </p:sp>
      <p:sp>
        <p:nvSpPr>
          <p:cNvPr id="36" name="矩形 35"/>
          <p:cNvSpPr/>
          <p:nvPr/>
        </p:nvSpPr>
        <p:spPr>
          <a:xfrm>
            <a:off x="-1" y="19812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内容占位符 2"/>
          <p:cNvSpPr txBox="1">
            <a:spLocks/>
          </p:cNvSpPr>
          <p:nvPr/>
        </p:nvSpPr>
        <p:spPr>
          <a:xfrm>
            <a:off x="163797" y="2252970"/>
            <a:ext cx="4636803" cy="378588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536575" algn="l" defTabSz="91424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）视觉的美观</a:t>
            </a:r>
          </a:p>
          <a:p>
            <a:endParaRPr lang="en-US" altLang="zh-CN" dirty="0"/>
          </a:p>
          <a:p>
            <a:r>
              <a:rPr lang="zh-CN" altLang="en-US" sz="2000" dirty="0"/>
              <a:t>字形设计和组合能让画面效果展示得更加美观，使人感受到愉快，从而留下好的印象。反之，则会使客户产生抵触心理，而不去了解该商品。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98" y="2674820"/>
            <a:ext cx="6959327" cy="3097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1.3.2  </a:t>
            </a:r>
            <a:r>
              <a:rPr lang="zh-CN" altLang="en-US" dirty="0"/>
              <a:t>视觉文字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511" y="1082040"/>
            <a:ext cx="10378549" cy="556260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2</a:t>
            </a:r>
            <a:r>
              <a:rPr lang="zh-CN" altLang="en-US" sz="2400" dirty="0"/>
              <a:t>．文字组合</a:t>
            </a:r>
          </a:p>
        </p:txBody>
      </p:sp>
      <p:sp>
        <p:nvSpPr>
          <p:cNvPr id="36" name="矩形 35"/>
          <p:cNvSpPr/>
          <p:nvPr/>
        </p:nvSpPr>
        <p:spPr>
          <a:xfrm>
            <a:off x="-1" y="19812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内容占位符 2"/>
          <p:cNvSpPr txBox="1">
            <a:spLocks/>
          </p:cNvSpPr>
          <p:nvPr/>
        </p:nvSpPr>
        <p:spPr>
          <a:xfrm>
            <a:off x="163797" y="2252970"/>
            <a:ext cx="11666253" cy="378588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536575" algn="l" defTabSz="91424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）视觉的美观</a:t>
            </a:r>
          </a:p>
          <a:p>
            <a:endParaRPr lang="en-US" altLang="zh-CN" dirty="0"/>
          </a:p>
          <a:p>
            <a:r>
              <a:rPr lang="zh-CN" altLang="en-US" sz="2000" dirty="0"/>
              <a:t>字间距和段落间距也会影响文字排版的美观，主要表现为</a:t>
            </a:r>
            <a:r>
              <a:rPr lang="en-US" altLang="zh-CN" sz="2000" dirty="0"/>
              <a:t>3</a:t>
            </a:r>
            <a:r>
              <a:rPr lang="zh-CN" altLang="en-US" sz="2000" dirty="0"/>
              <a:t>点：</a:t>
            </a:r>
            <a:endParaRPr lang="en-US" altLang="zh-CN" sz="2000" dirty="0"/>
          </a:p>
          <a:p>
            <a:endParaRPr lang="en-US" altLang="zh-CN" sz="20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dirty="0"/>
              <a:t>小字间距要大，以避免阅读困难，而大字则相反，间距小更方便查看；</a:t>
            </a:r>
            <a:endParaRPr lang="en-US" altLang="zh-CN" dirty="0"/>
          </a:p>
          <a:p>
            <a:pPr lvl="2"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dirty="0"/>
              <a:t>字体增大对应的段落样式应该同步调整；</a:t>
            </a:r>
            <a:endParaRPr lang="en-US" altLang="zh-CN" dirty="0"/>
          </a:p>
          <a:p>
            <a:pPr lvl="2"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zh-CN" altLang="en-US" dirty="0"/>
              <a:t>若有多个段落，需要分清楚主次，不要都按照相同的方式进行表现。</a:t>
            </a:r>
          </a:p>
        </p:txBody>
      </p:sp>
      <p:sp>
        <p:nvSpPr>
          <p:cNvPr id="7" name="Freeform 3"/>
          <p:cNvSpPr/>
          <p:nvPr/>
        </p:nvSpPr>
        <p:spPr>
          <a:xfrm>
            <a:off x="1" y="6071332"/>
            <a:ext cx="12190412" cy="788256"/>
          </a:xfrm>
          <a:custGeom>
            <a:avLst/>
            <a:gdLst>
              <a:gd name="connsiteX0" fmla="*/ 0 w 9144000"/>
              <a:gd name="connsiteY0" fmla="*/ 376428 h 376428"/>
              <a:gd name="connsiteX1" fmla="*/ 9144000 w 9144000"/>
              <a:gd name="connsiteY1" fmla="*/ 376428 h 376428"/>
              <a:gd name="connsiteX2" fmla="*/ 9144000 w 9144000"/>
              <a:gd name="connsiteY2" fmla="*/ 0 h 376428"/>
              <a:gd name="connsiteX3" fmla="*/ 0 w 9144000"/>
              <a:gd name="connsiteY3" fmla="*/ 0 h 376428"/>
              <a:gd name="connsiteX4" fmla="*/ 0 w 9144000"/>
              <a:gd name="connsiteY4" fmla="*/ 376428 h 3764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376428">
                <a:moveTo>
                  <a:pt x="0" y="376428"/>
                </a:moveTo>
                <a:lnTo>
                  <a:pt x="9144000" y="376428"/>
                </a:lnTo>
                <a:lnTo>
                  <a:pt x="9144000" y="0"/>
                </a:lnTo>
                <a:lnTo>
                  <a:pt x="0" y="0"/>
                </a:lnTo>
                <a:lnTo>
                  <a:pt x="0" y="376428"/>
                </a:lnTo>
              </a:path>
            </a:pathLst>
          </a:custGeom>
          <a:solidFill>
            <a:schemeClr val="accent1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5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1.3.2  </a:t>
            </a:r>
            <a:r>
              <a:rPr lang="zh-CN" altLang="en-US" dirty="0"/>
              <a:t>视觉文字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511" y="1082040"/>
            <a:ext cx="10378549" cy="556260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2</a:t>
            </a:r>
            <a:r>
              <a:rPr lang="zh-CN" altLang="en-US" sz="2400" dirty="0"/>
              <a:t>．文字组合</a:t>
            </a:r>
          </a:p>
        </p:txBody>
      </p:sp>
      <p:sp>
        <p:nvSpPr>
          <p:cNvPr id="36" name="矩形 35"/>
          <p:cNvSpPr/>
          <p:nvPr/>
        </p:nvSpPr>
        <p:spPr>
          <a:xfrm>
            <a:off x="-1" y="19812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内容占位符 2"/>
          <p:cNvSpPr txBox="1">
            <a:spLocks/>
          </p:cNvSpPr>
          <p:nvPr/>
        </p:nvSpPr>
        <p:spPr>
          <a:xfrm>
            <a:off x="97123" y="2252970"/>
            <a:ext cx="5208302" cy="3785880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/>
          </a:bodyPr>
          <a:lstStyle>
            <a:lvl1pPr marL="0" indent="536575" algn="l" defTabSz="91424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）根据风格选择字体</a:t>
            </a:r>
          </a:p>
          <a:p>
            <a:r>
              <a:rPr lang="zh-CN" altLang="en-US" dirty="0"/>
              <a:t>在店铺装修过程中，还需根据自己的风格和类目选择字体，如可爱路线的女装店铺，店铺中的字体可选择圆体、幼圆体等为主要字体，并选择少女体、童童体和卡通体为辅助字体。走时尚个性的店铺则可选择微软雅黑、准黑和细黑等为主的方正字体为主要字体，并且在设计时还可选择大黑、广告体和艺术体为辅助字体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67" y="2425789"/>
            <a:ext cx="6638133" cy="343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052513"/>
            <a:ext cx="87995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0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657350"/>
            <a:ext cx="739933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63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/>
          </p:cNvSpPr>
          <p:nvPr>
            <p:ph type="title"/>
          </p:nvPr>
        </p:nvSpPr>
        <p:spPr>
          <a:xfrm>
            <a:off x="419047" y="553317"/>
            <a:ext cx="10971372" cy="1143265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2</a:t>
            </a:r>
            <a:r>
              <a:rPr lang="zh-CN" altLang="en-US" dirty="0"/>
              <a:t>．色彩的分类</a:t>
            </a:r>
            <a:endParaRPr kumimoji="1" lang="zh-CN" alt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7091" name="Rectangle 3"/>
          <p:cNvSpPr>
            <a:spLocks noGrp="1"/>
          </p:cNvSpPr>
          <p:nvPr>
            <p:ph type="body" idx="1"/>
          </p:nvPr>
        </p:nvSpPr>
        <p:spPr>
          <a:xfrm>
            <a:off x="419047" y="1851536"/>
            <a:ext cx="10476136" cy="2143621"/>
          </a:xfrm>
        </p:spPr>
        <p:txBody>
          <a:bodyPr>
            <a:no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altLang="zh-CN" sz="2000" b="1" dirty="0" err="1">
                <a:solidFill>
                  <a:prstClr val="black"/>
                </a:solidFill>
              </a:rPr>
              <a:t>色彩的基础知识</a:t>
            </a:r>
            <a:r>
              <a:rPr lang="en-US" altLang="zh-CN" sz="2000" b="1" dirty="0">
                <a:solidFill>
                  <a:prstClr val="black"/>
                </a:solidFill>
              </a:rPr>
              <a:t> </a:t>
            </a:r>
          </a:p>
          <a:p>
            <a:pPr algn="just" defTabSz="914583">
              <a:lnSpc>
                <a:spcPct val="150000"/>
              </a:lnSpc>
            </a:pPr>
            <a:r>
              <a:rPr lang="en-US" altLang="zh-CN" sz="2000" b="1" dirty="0">
                <a:solidFill>
                  <a:prstClr val="black"/>
                </a:solidFill>
              </a:rPr>
              <a:t>   </a:t>
            </a:r>
            <a:r>
              <a:rPr lang="en-US" altLang="zh-CN" sz="2000" dirty="0">
                <a:solidFill>
                  <a:prstClr val="black"/>
                </a:solidFill>
              </a:rPr>
              <a:t>  </a:t>
            </a:r>
            <a:r>
              <a:rPr lang="en-US" altLang="zh-CN" sz="2000" dirty="0"/>
              <a:t>  </a:t>
            </a:r>
            <a:r>
              <a:rPr lang="en-US" altLang="zh-CN" sz="2000" dirty="0" err="1"/>
              <a:t>色彩是来自光的产物</a:t>
            </a:r>
            <a:r>
              <a:rPr lang="zh-CN" altLang="en-US" sz="2000" dirty="0"/>
              <a:t>，</a:t>
            </a:r>
            <a:r>
              <a:rPr lang="en-US" altLang="zh-CN" sz="2000" dirty="0" err="1"/>
              <a:t>生活中所看到的色彩并不是物体的固有色彩</a:t>
            </a:r>
            <a:r>
              <a:rPr lang="zh-CN" altLang="en-US" sz="2000" dirty="0"/>
              <a:t>，</a:t>
            </a:r>
            <a:r>
              <a:rPr lang="en-US" altLang="zh-CN" sz="2000" dirty="0" err="1"/>
              <a:t>而是它们对光的反射所产生的。根据现代科学划分的色彩分类</a:t>
            </a:r>
            <a:r>
              <a:rPr lang="zh-CN" altLang="en-US" sz="2000" dirty="0"/>
              <a:t>，</a:t>
            </a:r>
            <a:r>
              <a:rPr lang="en-US" altLang="zh-CN" sz="2000" dirty="0" err="1"/>
              <a:t>主要分为有彩色系与无彩色系</a:t>
            </a:r>
            <a:r>
              <a:rPr lang="en-US" altLang="zh-CN" sz="2000" dirty="0">
                <a:solidFill>
                  <a:prstClr val="black"/>
                </a:solidFill>
              </a:rPr>
              <a:t>。 </a:t>
            </a:r>
          </a:p>
          <a:p>
            <a:pPr algn="just" defTabSz="914583">
              <a:lnSpc>
                <a:spcPct val="150000"/>
              </a:lnSpc>
            </a:pPr>
            <a:endParaRPr lang="en-US" altLang="zh-CN" sz="2000" b="1" dirty="0">
              <a:solidFill>
                <a:prstClr val="black"/>
              </a:solidFill>
            </a:endParaRPr>
          </a:p>
          <a:p>
            <a:pPr algn="just" defTabSz="914583">
              <a:lnSpc>
                <a:spcPct val="150000"/>
              </a:lnSpc>
            </a:pPr>
            <a:r>
              <a:rPr lang="en-US" altLang="zh-CN" sz="2000" b="1" dirty="0">
                <a:solidFill>
                  <a:prstClr val="black"/>
                </a:solidFill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</a:rPr>
              <a:t>色彩的</a:t>
            </a:r>
            <a:r>
              <a:rPr lang="zh-CN" altLang="en-US" sz="2000" b="1" dirty="0">
                <a:solidFill>
                  <a:prstClr val="black"/>
                </a:solidFill>
              </a:rPr>
              <a:t>分类</a:t>
            </a:r>
            <a:r>
              <a:rPr lang="en-US" altLang="zh-CN" sz="2000" b="1" dirty="0">
                <a:solidFill>
                  <a:prstClr val="black"/>
                </a:solidFill>
              </a:rPr>
              <a:t> </a:t>
            </a:r>
          </a:p>
          <a:p>
            <a:pPr algn="just" defTabSz="914583">
              <a:lnSpc>
                <a:spcPct val="150000"/>
              </a:lnSpc>
            </a:pPr>
            <a:r>
              <a:rPr lang="en-US" altLang="zh-CN" sz="2000" b="1" dirty="0">
                <a:solidFill>
                  <a:prstClr val="black"/>
                </a:solidFill>
              </a:rPr>
              <a:t>       </a:t>
            </a:r>
            <a:r>
              <a:rPr lang="en-US" altLang="zh-CN" sz="2000" dirty="0">
                <a:solidFill>
                  <a:prstClr val="black"/>
                </a:solidFill>
              </a:rPr>
              <a:t>1)</a:t>
            </a:r>
            <a:r>
              <a:rPr lang="en-US" altLang="zh-CN" sz="2000" dirty="0" err="1">
                <a:solidFill>
                  <a:prstClr val="black"/>
                </a:solidFill>
              </a:rPr>
              <a:t>有彩色系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just" defTabSz="914583">
              <a:lnSpc>
                <a:spcPct val="150000"/>
              </a:lnSpc>
            </a:pPr>
            <a:r>
              <a:rPr lang="en-US" altLang="zh-CN" sz="2000" dirty="0">
                <a:solidFill>
                  <a:prstClr val="black"/>
                </a:solidFill>
              </a:rPr>
              <a:t>       </a:t>
            </a:r>
            <a:r>
              <a:rPr lang="en-US" altLang="zh-CN" sz="2000" dirty="0" err="1">
                <a:solidFill>
                  <a:prstClr val="black"/>
                </a:solidFill>
              </a:rPr>
              <a:t>有彩色系是指带有某一种标准色倾向的色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，</a:t>
            </a:r>
            <a:r>
              <a:rPr lang="en-US" altLang="zh-CN" sz="2000" dirty="0" err="1">
                <a:solidFill>
                  <a:prstClr val="black"/>
                </a:solidFill>
              </a:rPr>
              <a:t>光谱中的全部色都属于有彩色,基本的色相包括红、橙、黄、绿、青、蓝、紫。在这些基本色相的基础上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，</a:t>
            </a:r>
            <a:r>
              <a:rPr lang="en-US" altLang="zh-CN" sz="2000" dirty="0" err="1">
                <a:solidFill>
                  <a:prstClr val="black"/>
                </a:solidFill>
              </a:rPr>
              <a:t>不同色相比例的混合可产生成千上万种有彩色</a:t>
            </a:r>
            <a:r>
              <a:rPr lang="en-US" altLang="zh-CN" sz="2000" dirty="0">
                <a:solidFill>
                  <a:prstClr val="black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556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62100"/>
            <a:ext cx="83804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2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443038"/>
            <a:ext cx="8094663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0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1.3.2  </a:t>
            </a:r>
            <a:r>
              <a:rPr lang="zh-CN" altLang="en-US" dirty="0"/>
              <a:t>视觉文字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511" y="1082040"/>
            <a:ext cx="10378549" cy="556260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2</a:t>
            </a:r>
            <a:r>
              <a:rPr lang="zh-CN" altLang="en-US" sz="2400" dirty="0"/>
              <a:t>．文字组合</a:t>
            </a:r>
          </a:p>
        </p:txBody>
      </p:sp>
      <p:sp>
        <p:nvSpPr>
          <p:cNvPr id="36" name="矩形 35"/>
          <p:cNvSpPr/>
          <p:nvPr/>
        </p:nvSpPr>
        <p:spPr>
          <a:xfrm>
            <a:off x="-1" y="19812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内容占位符 2"/>
          <p:cNvSpPr txBox="1">
            <a:spLocks/>
          </p:cNvSpPr>
          <p:nvPr/>
        </p:nvSpPr>
        <p:spPr>
          <a:xfrm>
            <a:off x="97123" y="2252970"/>
            <a:ext cx="4532027" cy="378588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536575" algn="l" defTabSz="91424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）设计的创意性</a:t>
            </a:r>
          </a:p>
          <a:p>
            <a:r>
              <a:rPr lang="zh-CN" altLang="en-US" dirty="0"/>
              <a:t>设计时，应该从文字的形态特征和字与字的组合中寻找突破点，不断改进，这样才能创造出有个性化的文字，使其在外部特征和设计格调上都能唤醒人们愉悦的感受。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62220"/>
            <a:ext cx="7230940" cy="2657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6096000"/>
            <a:ext cx="1219041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1.3.3  </a:t>
            </a:r>
            <a:r>
              <a:rPr lang="zh-CN" altLang="en-US" dirty="0"/>
              <a:t>视觉构图</a:t>
            </a: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3762215" y="5297550"/>
            <a:ext cx="234109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103308" y="5297550"/>
            <a:ext cx="234109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16200000" flipV="1">
            <a:off x="4932342" y="4126582"/>
            <a:ext cx="23419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2700000" flipH="1">
            <a:off x="4104636" y="4469549"/>
            <a:ext cx="234193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8900000">
            <a:off x="5760465" y="4469549"/>
            <a:ext cx="234109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2159282" y="4567335"/>
            <a:ext cx="1423089" cy="14460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5" tIns="74846" rIns="149695" bIns="74846"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252796" y="4841892"/>
            <a:ext cx="1187771" cy="807935"/>
          </a:xfrm>
          <a:prstGeom prst="rect">
            <a:avLst/>
          </a:prstGeom>
          <a:noFill/>
        </p:spPr>
        <p:txBody>
          <a:bodyPr wrap="square" lIns="149695" tIns="74846" rIns="149695" bIns="74846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中心构图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603593" y="3551714"/>
            <a:ext cx="2983228" cy="3931962"/>
            <a:chOff x="3815003" y="3087488"/>
            <a:chExt cx="2237712" cy="2948289"/>
          </a:xfrm>
        </p:grpSpPr>
        <p:sp>
          <p:nvSpPr>
            <p:cNvPr id="17" name="椭圆 16"/>
            <p:cNvSpPr/>
            <p:nvPr/>
          </p:nvSpPr>
          <p:spPr>
            <a:xfrm>
              <a:off x="3993415" y="3271064"/>
              <a:ext cx="1872208" cy="18722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3815003" y="3087488"/>
              <a:ext cx="2237712" cy="2948289"/>
              <a:chOff x="3692888" y="2889538"/>
              <a:chExt cx="2473262" cy="3258636"/>
            </a:xfrm>
          </p:grpSpPr>
          <p:sp>
            <p:nvSpPr>
              <p:cNvPr id="19" name="椭圆 4"/>
              <p:cNvSpPr/>
              <p:nvPr/>
            </p:nvSpPr>
            <p:spPr>
              <a:xfrm>
                <a:off x="3692888" y="2889538"/>
                <a:ext cx="2473262" cy="2473262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4710544" y="5261738"/>
                <a:ext cx="437950" cy="88643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1" name="Rectangle 11"/>
          <p:cNvSpPr>
            <a:spLocks noChangeArrowheads="1"/>
          </p:cNvSpPr>
          <p:nvPr/>
        </p:nvSpPr>
        <p:spPr bwMode="gray">
          <a:xfrm>
            <a:off x="5114075" y="4502418"/>
            <a:ext cx="1951357" cy="538605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zh-CN" altLang="en-US" sz="2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视觉构图</a:t>
            </a:r>
          </a:p>
        </p:txBody>
      </p:sp>
      <p:sp>
        <p:nvSpPr>
          <p:cNvPr id="22" name="椭圆 21"/>
          <p:cNvSpPr/>
          <p:nvPr/>
        </p:nvSpPr>
        <p:spPr>
          <a:xfrm>
            <a:off x="3040148" y="2277399"/>
            <a:ext cx="1423089" cy="14460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5" tIns="74846" rIns="149695" bIns="74846"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404609" y="1407558"/>
            <a:ext cx="1423089" cy="14460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5" tIns="74846" rIns="149695" bIns="74846"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7535179" y="2277399"/>
            <a:ext cx="1423089" cy="14460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5" tIns="74846" rIns="149695" bIns="74846"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8608042" y="4567335"/>
            <a:ext cx="1423089" cy="14460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5" tIns="74846" rIns="149695" bIns="74846"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3179469" y="2564898"/>
            <a:ext cx="1187771" cy="807935"/>
          </a:xfrm>
          <a:prstGeom prst="rect">
            <a:avLst/>
          </a:prstGeom>
          <a:noFill/>
        </p:spPr>
        <p:txBody>
          <a:bodyPr wrap="square" lIns="149695" tIns="74846" rIns="149695" bIns="74846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九宫格构图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9424" y="1701203"/>
            <a:ext cx="1187771" cy="807935"/>
          </a:xfrm>
          <a:prstGeom prst="rect">
            <a:avLst/>
          </a:prstGeom>
          <a:noFill/>
        </p:spPr>
        <p:txBody>
          <a:bodyPr wrap="square" lIns="149695" tIns="74846" rIns="149695" bIns="74846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对角线构图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31177" y="2588877"/>
            <a:ext cx="1187771" cy="807935"/>
          </a:xfrm>
          <a:prstGeom prst="rect">
            <a:avLst/>
          </a:prstGeom>
          <a:noFill/>
        </p:spPr>
        <p:txBody>
          <a:bodyPr wrap="square" lIns="149695" tIns="74846" rIns="149695" bIns="74846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三角形构图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30479" y="4842991"/>
            <a:ext cx="1187771" cy="807935"/>
          </a:xfrm>
          <a:prstGeom prst="rect">
            <a:avLst/>
          </a:prstGeom>
          <a:noFill/>
        </p:spPr>
        <p:txBody>
          <a:bodyPr wrap="square" lIns="149695" tIns="74846" rIns="149695" bIns="74846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黄金分割构图</a:t>
            </a:r>
          </a:p>
        </p:txBody>
      </p:sp>
    </p:spTree>
    <p:extLst>
      <p:ext uri="{BB962C8B-B14F-4D97-AF65-F5344CB8AC3E}">
        <p14:creationId xmlns:p14="http://schemas.microsoft.com/office/powerpoint/2010/main" val="222564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1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13" y="1542146"/>
            <a:ext cx="6285682" cy="30772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563" y="1542145"/>
            <a:ext cx="4217103" cy="30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矩形 7"/>
          <p:cNvSpPr>
            <a:spLocks noChangeArrowheads="1"/>
          </p:cNvSpPr>
          <p:nvPr/>
        </p:nvSpPr>
        <p:spPr bwMode="auto">
          <a:xfrm>
            <a:off x="2577685" y="2015250"/>
            <a:ext cx="7252045" cy="377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3800" b="1" dirty="0">
                <a:solidFill>
                  <a:srgbClr val="803463"/>
                </a:solidFill>
              </a:rPr>
              <a:t>留白</a:t>
            </a:r>
            <a:endParaRPr lang="en-US" altLang="zh-CN" sz="23800" b="1" dirty="0">
              <a:solidFill>
                <a:srgbClr val="803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5" y="532864"/>
            <a:ext cx="1964804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5" y="565146"/>
            <a:ext cx="1964804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900" b="1" dirty="0">
                <a:solidFill>
                  <a:schemeClr val="bg1"/>
                </a:solidFill>
                <a:sym typeface="宋体" panose="02010600030101010101" pitchFamily="2" charset="-122"/>
              </a:rPr>
              <a:t>画面意境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43" y="1620597"/>
            <a:ext cx="4946752" cy="37892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319" y="1620596"/>
            <a:ext cx="5084890" cy="378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6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87" y="1961470"/>
            <a:ext cx="10702517" cy="265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82" y="1930848"/>
            <a:ext cx="11487215" cy="284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18" y="2142940"/>
            <a:ext cx="11604789" cy="28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39118" y="838536"/>
            <a:ext cx="8042204" cy="311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2)无彩色系 </a:t>
            </a:r>
          </a:p>
          <a:p>
            <a:pPr algn="just" defTabSz="914583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</a:rPr>
              <a:t>       无彩色系是指黑色、白色以及各种明度的灰色,无彩色之间只具备明度的变化。以这三种色调为主构成的画面也是别具一番风味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，</a:t>
            </a:r>
            <a:r>
              <a:rPr lang="en-US" sz="2000" dirty="0">
                <a:solidFill>
                  <a:prstClr val="black"/>
                </a:solidFill>
              </a:rPr>
              <a:t>在进行网店装修的配色中为追求某种意境或气氛,也会使用无彩色系来搭配。无彩色系没有色相的种类,</a:t>
            </a:r>
            <a:r>
              <a:rPr lang="en-US" sz="2000" b="1" dirty="0">
                <a:solidFill>
                  <a:prstClr val="black"/>
                </a:solidFill>
              </a:rPr>
              <a:t>只能以明度的差异来区分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，</a:t>
            </a:r>
            <a:r>
              <a:rPr lang="en-US" sz="2000" dirty="0">
                <a:solidFill>
                  <a:prstClr val="black"/>
                </a:solidFill>
              </a:rPr>
              <a:t>无彩色没有冷暖的色彩倾向,因此也被称为</a:t>
            </a:r>
            <a:r>
              <a:rPr lang="en-US" sz="2000" b="1" dirty="0">
                <a:solidFill>
                  <a:prstClr val="black"/>
                </a:solidFill>
              </a:rPr>
              <a:t>中性色</a:t>
            </a:r>
            <a:r>
              <a:rPr lang="en-US" sz="2000" dirty="0">
                <a:solidFill>
                  <a:prstClr val="black"/>
                </a:solidFill>
              </a:rPr>
              <a:t>。</a:t>
            </a:r>
            <a:endParaRPr lang="en-US" sz="2000" b="1" dirty="0">
              <a:solidFill>
                <a:prstClr val="black"/>
              </a:solidFill>
            </a:endParaRPr>
          </a:p>
          <a:p>
            <a:pPr algn="just" defTabSz="914583">
              <a:lnSpc>
                <a:spcPct val="150000"/>
              </a:lnSpc>
            </a:pPr>
            <a:endParaRPr sz="1200" dirty="0">
              <a:solidFill>
                <a:prstClr val="black"/>
              </a:solidFill>
            </a:endParaRPr>
          </a:p>
        </p:txBody>
      </p:sp>
      <p:pic>
        <p:nvPicPr>
          <p:cNvPr id="2" name="图片 25" descr="2无彩色系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538" y="4152174"/>
            <a:ext cx="6709693" cy="132301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61" y="2196021"/>
            <a:ext cx="10057091" cy="24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80" y="2293788"/>
            <a:ext cx="11183557" cy="27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28" y="2322823"/>
            <a:ext cx="11047923" cy="27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5" y="532864"/>
            <a:ext cx="1964804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5" y="565146"/>
            <a:ext cx="1964804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900" b="1" dirty="0">
                <a:solidFill>
                  <a:schemeClr val="bg1"/>
                </a:solidFill>
                <a:sym typeface="宋体" panose="02010600030101010101" pitchFamily="2" charset="-122"/>
              </a:rPr>
              <a:t>  三分法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808" y="2240221"/>
            <a:ext cx="7502221" cy="29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4" y="532864"/>
            <a:ext cx="2438079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6" y="565146"/>
            <a:ext cx="2337538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900" b="1" dirty="0">
                <a:solidFill>
                  <a:schemeClr val="bg1"/>
                </a:solidFill>
                <a:sym typeface="宋体" panose="02010600030101010101" pitchFamily="2" charset="-122"/>
              </a:rPr>
              <a:t>九宫格构图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665" y="1273964"/>
            <a:ext cx="4930926" cy="5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726526" y="536552"/>
            <a:ext cx="8545929" cy="544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4300" b="1" dirty="0">
                <a:solidFill>
                  <a:srgbClr val="803463"/>
                </a:solidFill>
              </a:rPr>
              <a:t>常见易学的十种摄影构图法</a:t>
            </a:r>
            <a:endParaRPr lang="en-US" altLang="zh-CN" sz="4300" b="1" dirty="0">
              <a:solidFill>
                <a:srgbClr val="803463"/>
              </a:solidFill>
            </a:endParaRPr>
          </a:p>
          <a:p>
            <a:pPr algn="ctr">
              <a:buNone/>
            </a:pPr>
            <a:endParaRPr lang="en-US" altLang="zh-CN" sz="43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zh-CN" altLang="en-US" sz="2100" b="1" dirty="0">
                <a:solidFill>
                  <a:srgbClr val="803463"/>
                </a:solidFill>
              </a:rPr>
              <a:t>黄金分割点式</a:t>
            </a:r>
            <a:endParaRPr lang="en-US" altLang="zh-CN" sz="21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zh-CN" altLang="en-US" sz="2100" b="1" dirty="0">
                <a:solidFill>
                  <a:srgbClr val="803463"/>
                </a:solidFill>
              </a:rPr>
              <a:t>均衡式</a:t>
            </a:r>
            <a:endParaRPr lang="en-US" altLang="zh-CN" sz="21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zh-CN" altLang="en-US" sz="2100" b="1" dirty="0">
                <a:solidFill>
                  <a:srgbClr val="803463"/>
                </a:solidFill>
              </a:rPr>
              <a:t>对比式</a:t>
            </a:r>
            <a:endParaRPr lang="en-US" altLang="zh-CN" sz="21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zh-CN" altLang="en-US" sz="2100" b="1" dirty="0">
                <a:solidFill>
                  <a:srgbClr val="803463"/>
                </a:solidFill>
              </a:rPr>
              <a:t>重复式</a:t>
            </a:r>
            <a:endParaRPr lang="en-US" altLang="zh-CN" sz="21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zh-CN" altLang="en-US" sz="2100" b="1" dirty="0">
                <a:solidFill>
                  <a:srgbClr val="803463"/>
                </a:solidFill>
              </a:rPr>
              <a:t>三角式</a:t>
            </a:r>
            <a:endParaRPr lang="en-US" altLang="zh-CN" sz="21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zh-CN" altLang="en-US" sz="2100" b="1" dirty="0">
                <a:solidFill>
                  <a:srgbClr val="803463"/>
                </a:solidFill>
              </a:rPr>
              <a:t>空白、补满式</a:t>
            </a:r>
            <a:endParaRPr lang="en-US" altLang="zh-CN" sz="21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zh-CN" altLang="en-US" sz="2100" b="1" dirty="0">
                <a:solidFill>
                  <a:srgbClr val="803463"/>
                </a:solidFill>
              </a:rPr>
              <a:t>图块式构图</a:t>
            </a:r>
            <a:endParaRPr lang="en-US" altLang="zh-CN" sz="21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en-US" altLang="zh-CN" sz="2100" b="1" dirty="0">
                <a:solidFill>
                  <a:srgbClr val="803463"/>
                </a:solidFill>
              </a:rPr>
              <a:t>S</a:t>
            </a:r>
            <a:r>
              <a:rPr lang="zh-CN" altLang="en-US" sz="2100" b="1" dirty="0">
                <a:solidFill>
                  <a:srgbClr val="803463"/>
                </a:solidFill>
              </a:rPr>
              <a:t>形式构图</a:t>
            </a:r>
            <a:endParaRPr lang="en-US" altLang="zh-CN" sz="21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zh-CN" altLang="en-US" sz="2100" b="1" dirty="0">
                <a:solidFill>
                  <a:srgbClr val="803463"/>
                </a:solidFill>
              </a:rPr>
              <a:t>水平、垂直式构图</a:t>
            </a:r>
            <a:endParaRPr lang="en-US" altLang="zh-CN" sz="2100" b="1" dirty="0">
              <a:solidFill>
                <a:srgbClr val="803463"/>
              </a:solidFill>
            </a:endParaRPr>
          </a:p>
          <a:p>
            <a:pPr algn="ctr">
              <a:buNone/>
            </a:pPr>
            <a:r>
              <a:rPr lang="zh-CN" altLang="en-US" sz="2100" b="1" dirty="0">
                <a:solidFill>
                  <a:srgbClr val="803463"/>
                </a:solidFill>
              </a:rPr>
              <a:t>放射式构图</a:t>
            </a:r>
            <a:endParaRPr lang="zh-CN" altLang="en-US" sz="2100" b="1" dirty="0">
              <a:solidFill>
                <a:srgbClr val="803463"/>
              </a:solidFill>
              <a:latin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5878633"/>
            <a:ext cx="12190413" cy="980955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>
            <a:off x="335316" y="5482497"/>
            <a:ext cx="1151978" cy="792271"/>
          </a:xfrm>
          <a:prstGeom prst="triangle">
            <a:avLst/>
          </a:prstGeom>
          <a:solidFill>
            <a:srgbClr val="80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900" b="1" dirty="0">
                <a:solidFill>
                  <a:schemeClr val="bg1"/>
                </a:solidFill>
              </a:rPr>
              <a:t>黄金分割点式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894" y="2372926"/>
            <a:ext cx="7850626" cy="392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900" b="1" dirty="0">
                <a:solidFill>
                  <a:schemeClr val="bg1"/>
                </a:solidFill>
              </a:rPr>
              <a:t>均衡式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10" y="2066576"/>
            <a:ext cx="9074165" cy="37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900" b="1" dirty="0">
                <a:solidFill>
                  <a:schemeClr val="bg1"/>
                </a:solidFill>
              </a:rPr>
              <a:t>对比式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56" y="1746099"/>
            <a:ext cx="9156017" cy="45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4231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900" b="1" dirty="0">
                <a:solidFill>
                  <a:schemeClr val="bg1"/>
                </a:solidFill>
              </a:rPr>
              <a:t>重复式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122" y="1876759"/>
            <a:ext cx="8867703" cy="443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387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96" y="1786352"/>
            <a:ext cx="5599971" cy="416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6076160" y="4430151"/>
            <a:ext cx="2952365" cy="5001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pic>
        <p:nvPicPr>
          <p:cNvPr id="4567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96" y="1786351"/>
            <a:ext cx="5625368" cy="457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6076160" y="4930329"/>
            <a:ext cx="2952365" cy="5001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pic>
        <p:nvPicPr>
          <p:cNvPr id="4567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82" y="1830812"/>
            <a:ext cx="5625368" cy="457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6076160" y="5430508"/>
            <a:ext cx="2952365" cy="500179"/>
          </a:xfrm>
          <a:prstGeom prst="rect">
            <a:avLst/>
          </a:prstGeom>
          <a:noFill/>
          <a:ln w="57150">
            <a:solidFill>
              <a:srgbClr val="E94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pic>
        <p:nvPicPr>
          <p:cNvPr id="4301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42" y="1857805"/>
            <a:ext cx="3822202" cy="28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/>
          </p:cNvSpPr>
          <p:nvPr/>
        </p:nvSpPr>
        <p:spPr bwMode="auto">
          <a:xfrm>
            <a:off x="857139" y="571632"/>
            <a:ext cx="10971372" cy="11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色彩基本概念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——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无彩色</a:t>
            </a:r>
          </a:p>
        </p:txBody>
      </p:sp>
    </p:spTree>
    <p:extLst>
      <p:ext uri="{BB962C8B-B14F-4D97-AF65-F5344CB8AC3E}">
        <p14:creationId xmlns:p14="http://schemas.microsoft.com/office/powerpoint/2010/main" val="10072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6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6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900" b="1" dirty="0">
                <a:solidFill>
                  <a:schemeClr val="bg1"/>
                </a:solidFill>
              </a:rPr>
              <a:t>三角式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783" y="1890198"/>
            <a:ext cx="8932145" cy="425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0499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900" b="1" dirty="0">
                <a:solidFill>
                  <a:schemeClr val="bg1"/>
                </a:solidFill>
              </a:rPr>
              <a:t>空白，补满式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149" y="1453423"/>
            <a:ext cx="8832825" cy="499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7952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900" b="1" dirty="0">
                <a:solidFill>
                  <a:schemeClr val="bg1"/>
                </a:solidFill>
              </a:rPr>
              <a:t>图块式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00" y="1500416"/>
            <a:ext cx="8663180" cy="48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2307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900" b="1" dirty="0">
                <a:solidFill>
                  <a:schemeClr val="bg1"/>
                </a:solidFill>
              </a:rPr>
              <a:t>S</a:t>
            </a:r>
            <a:r>
              <a:rPr lang="zh-CN" altLang="en-US" sz="2900" b="1" dirty="0">
                <a:solidFill>
                  <a:schemeClr val="bg1"/>
                </a:solidFill>
              </a:rPr>
              <a:t>行式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27" y="1714141"/>
            <a:ext cx="8407901" cy="44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466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900" b="1" dirty="0">
                <a:solidFill>
                  <a:schemeClr val="bg1"/>
                </a:solidFill>
              </a:rPr>
              <a:t>水平，垂直式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391" y="1586025"/>
            <a:ext cx="8114089" cy="46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7350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>
            <a:spLocks noChangeArrowheads="1"/>
          </p:cNvSpPr>
          <p:nvPr/>
        </p:nvSpPr>
        <p:spPr bwMode="auto">
          <a:xfrm>
            <a:off x="3" y="532864"/>
            <a:ext cx="3153251" cy="617744"/>
          </a:xfrm>
          <a:prstGeom prst="rect">
            <a:avLst/>
          </a:prstGeom>
          <a:solidFill>
            <a:srgbClr val="803463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300" b="1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8196" name="矩形 1"/>
          <p:cNvSpPr>
            <a:spLocks noChangeArrowheads="1"/>
          </p:cNvSpPr>
          <p:nvPr/>
        </p:nvSpPr>
        <p:spPr bwMode="auto">
          <a:xfrm>
            <a:off x="4" y="565146"/>
            <a:ext cx="3153249" cy="55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900" b="1" dirty="0">
                <a:solidFill>
                  <a:schemeClr val="bg1"/>
                </a:solidFill>
              </a:rPr>
              <a:t>放射式</a:t>
            </a:r>
            <a:endParaRPr lang="en-US" altLang="zh-CN" sz="29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5" y="1741699"/>
            <a:ext cx="8040255" cy="47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58811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49038" y="-532768"/>
            <a:ext cx="3280150" cy="738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0160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 rot="258360">
            <a:off x="914281" y="1122623"/>
            <a:ext cx="10361851" cy="238815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75308" y="-892928"/>
            <a:ext cx="3449674" cy="831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9474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72627" y="-845104"/>
            <a:ext cx="3845557" cy="85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4185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94618" y="-131518"/>
            <a:ext cx="3995008" cy="776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494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743075"/>
            <a:ext cx="840898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0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36954" y="-376049"/>
            <a:ext cx="3989445" cy="81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115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1.3.4  </a:t>
            </a:r>
            <a:r>
              <a:rPr lang="zh-CN" altLang="en-US" dirty="0"/>
              <a:t>任务实训及考核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5705247" y="1816067"/>
            <a:ext cx="555626" cy="555626"/>
            <a:chOff x="1539875" y="3062288"/>
            <a:chExt cx="811213" cy="811213"/>
          </a:xfrm>
          <a:solidFill>
            <a:srgbClr val="E5450F"/>
          </a:solidFill>
        </p:grpSpPr>
        <p:sp>
          <p:nvSpPr>
            <p:cNvPr id="36" name="Freeform 47"/>
            <p:cNvSpPr>
              <a:spLocks noEditPoints="1"/>
            </p:cNvSpPr>
            <p:nvPr/>
          </p:nvSpPr>
          <p:spPr bwMode="auto">
            <a:xfrm>
              <a:off x="1795463" y="3062288"/>
              <a:ext cx="300038" cy="811213"/>
            </a:xfrm>
            <a:custGeom>
              <a:avLst/>
              <a:gdLst>
                <a:gd name="T0" fmla="*/ 40 w 80"/>
                <a:gd name="T1" fmla="*/ 199 h 216"/>
                <a:gd name="T2" fmla="*/ 10 w 80"/>
                <a:gd name="T3" fmla="*/ 180 h 216"/>
                <a:gd name="T4" fmla="*/ 70 w 80"/>
                <a:gd name="T5" fmla="*/ 180 h 216"/>
                <a:gd name="T6" fmla="*/ 77 w 80"/>
                <a:gd name="T7" fmla="*/ 145 h 216"/>
                <a:gd name="T8" fmla="*/ 65 w 80"/>
                <a:gd name="T9" fmla="*/ 168 h 216"/>
                <a:gd name="T10" fmla="*/ 77 w 80"/>
                <a:gd name="T11" fmla="*/ 145 h 216"/>
                <a:gd name="T12" fmla="*/ 8 w 80"/>
                <a:gd name="T13" fmla="*/ 172 h 216"/>
                <a:gd name="T14" fmla="*/ 10 w 80"/>
                <a:gd name="T15" fmla="*/ 146 h 216"/>
                <a:gd name="T16" fmla="*/ 79 w 80"/>
                <a:gd name="T17" fmla="*/ 124 h 216"/>
                <a:gd name="T18" fmla="*/ 71 w 80"/>
                <a:gd name="T19" fmla="*/ 139 h 216"/>
                <a:gd name="T20" fmla="*/ 79 w 80"/>
                <a:gd name="T21" fmla="*/ 124 h 216"/>
                <a:gd name="T22" fmla="*/ 2 w 80"/>
                <a:gd name="T23" fmla="*/ 138 h 216"/>
                <a:gd name="T24" fmla="*/ 8 w 80"/>
                <a:gd name="T25" fmla="*/ 132 h 216"/>
                <a:gd name="T26" fmla="*/ 7 w 80"/>
                <a:gd name="T27" fmla="*/ 94 h 216"/>
                <a:gd name="T28" fmla="*/ 0 w 80"/>
                <a:gd name="T29" fmla="*/ 108 h 216"/>
                <a:gd name="T30" fmla="*/ 7 w 80"/>
                <a:gd name="T31" fmla="*/ 122 h 216"/>
                <a:gd name="T32" fmla="*/ 7 w 80"/>
                <a:gd name="T33" fmla="*/ 94 h 216"/>
                <a:gd name="T34" fmla="*/ 73 w 80"/>
                <a:gd name="T35" fmla="*/ 108 h 216"/>
                <a:gd name="T36" fmla="*/ 80 w 80"/>
                <a:gd name="T37" fmla="*/ 114 h 216"/>
                <a:gd name="T38" fmla="*/ 80 w 80"/>
                <a:gd name="T39" fmla="*/ 102 h 216"/>
                <a:gd name="T40" fmla="*/ 71 w 80"/>
                <a:gd name="T41" fmla="*/ 77 h 216"/>
                <a:gd name="T42" fmla="*/ 79 w 80"/>
                <a:gd name="T43" fmla="*/ 92 h 216"/>
                <a:gd name="T44" fmla="*/ 71 w 80"/>
                <a:gd name="T45" fmla="*/ 77 h 216"/>
                <a:gd name="T46" fmla="*/ 2 w 80"/>
                <a:gd name="T47" fmla="*/ 78 h 216"/>
                <a:gd name="T48" fmla="*/ 8 w 80"/>
                <a:gd name="T49" fmla="*/ 84 h 216"/>
                <a:gd name="T50" fmla="*/ 72 w 80"/>
                <a:gd name="T51" fmla="*/ 44 h 216"/>
                <a:gd name="T52" fmla="*/ 70 w 80"/>
                <a:gd name="T53" fmla="*/ 70 h 216"/>
                <a:gd name="T54" fmla="*/ 72 w 80"/>
                <a:gd name="T55" fmla="*/ 44 h 216"/>
                <a:gd name="T56" fmla="*/ 2 w 80"/>
                <a:gd name="T57" fmla="*/ 71 h 216"/>
                <a:gd name="T58" fmla="*/ 15 w 80"/>
                <a:gd name="T59" fmla="*/ 48 h 216"/>
                <a:gd name="T60" fmla="*/ 40 w 80"/>
                <a:gd name="T61" fmla="*/ 0 h 216"/>
                <a:gd name="T62" fmla="*/ 18 w 80"/>
                <a:gd name="T63" fmla="*/ 40 h 216"/>
                <a:gd name="T64" fmla="*/ 62 w 80"/>
                <a:gd name="T65" fmla="*/ 40 h 216"/>
                <a:gd name="T66" fmla="*/ 40 w 80"/>
                <a:gd name="T6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16">
                  <a:moveTo>
                    <a:pt x="62" y="176"/>
                  </a:moveTo>
                  <a:cubicBezTo>
                    <a:pt x="56" y="190"/>
                    <a:pt x="48" y="199"/>
                    <a:pt x="40" y="199"/>
                  </a:cubicBezTo>
                  <a:cubicBezTo>
                    <a:pt x="31" y="199"/>
                    <a:pt x="24" y="190"/>
                    <a:pt x="18" y="176"/>
                  </a:cubicBezTo>
                  <a:cubicBezTo>
                    <a:pt x="15" y="177"/>
                    <a:pt x="13" y="179"/>
                    <a:pt x="10" y="180"/>
                  </a:cubicBezTo>
                  <a:cubicBezTo>
                    <a:pt x="17" y="202"/>
                    <a:pt x="28" y="216"/>
                    <a:pt x="40" y="216"/>
                  </a:cubicBezTo>
                  <a:cubicBezTo>
                    <a:pt x="52" y="216"/>
                    <a:pt x="62" y="202"/>
                    <a:pt x="70" y="180"/>
                  </a:cubicBezTo>
                  <a:cubicBezTo>
                    <a:pt x="67" y="179"/>
                    <a:pt x="65" y="177"/>
                    <a:pt x="62" y="176"/>
                  </a:cubicBezTo>
                  <a:moveTo>
                    <a:pt x="77" y="145"/>
                  </a:moveTo>
                  <a:cubicBezTo>
                    <a:pt x="75" y="146"/>
                    <a:pt x="73" y="146"/>
                    <a:pt x="70" y="146"/>
                  </a:cubicBezTo>
                  <a:cubicBezTo>
                    <a:pt x="69" y="154"/>
                    <a:pt x="67" y="162"/>
                    <a:pt x="65" y="168"/>
                  </a:cubicBezTo>
                  <a:cubicBezTo>
                    <a:pt x="67" y="170"/>
                    <a:pt x="70" y="171"/>
                    <a:pt x="72" y="172"/>
                  </a:cubicBezTo>
                  <a:cubicBezTo>
                    <a:pt x="74" y="164"/>
                    <a:pt x="76" y="155"/>
                    <a:pt x="77" y="145"/>
                  </a:cubicBezTo>
                  <a:moveTo>
                    <a:pt x="2" y="145"/>
                  </a:moveTo>
                  <a:cubicBezTo>
                    <a:pt x="4" y="155"/>
                    <a:pt x="5" y="164"/>
                    <a:pt x="8" y="172"/>
                  </a:cubicBezTo>
                  <a:cubicBezTo>
                    <a:pt x="10" y="171"/>
                    <a:pt x="12" y="170"/>
                    <a:pt x="15" y="168"/>
                  </a:cubicBezTo>
                  <a:cubicBezTo>
                    <a:pt x="13" y="162"/>
                    <a:pt x="11" y="154"/>
                    <a:pt x="10" y="146"/>
                  </a:cubicBezTo>
                  <a:cubicBezTo>
                    <a:pt x="7" y="146"/>
                    <a:pt x="5" y="146"/>
                    <a:pt x="2" y="145"/>
                  </a:cubicBezTo>
                  <a:moveTo>
                    <a:pt x="79" y="124"/>
                  </a:moveTo>
                  <a:cubicBezTo>
                    <a:pt x="77" y="127"/>
                    <a:pt x="75" y="130"/>
                    <a:pt x="72" y="132"/>
                  </a:cubicBezTo>
                  <a:cubicBezTo>
                    <a:pt x="72" y="135"/>
                    <a:pt x="72" y="137"/>
                    <a:pt x="71" y="139"/>
                  </a:cubicBezTo>
                  <a:cubicBezTo>
                    <a:pt x="74" y="139"/>
                    <a:pt x="76" y="139"/>
                    <a:pt x="78" y="138"/>
                  </a:cubicBezTo>
                  <a:cubicBezTo>
                    <a:pt x="79" y="134"/>
                    <a:pt x="79" y="129"/>
                    <a:pt x="79" y="124"/>
                  </a:cubicBezTo>
                  <a:moveTo>
                    <a:pt x="0" y="124"/>
                  </a:moveTo>
                  <a:cubicBezTo>
                    <a:pt x="1" y="129"/>
                    <a:pt x="1" y="134"/>
                    <a:pt x="2" y="138"/>
                  </a:cubicBezTo>
                  <a:cubicBezTo>
                    <a:pt x="4" y="139"/>
                    <a:pt x="6" y="139"/>
                    <a:pt x="9" y="139"/>
                  </a:cubicBezTo>
                  <a:cubicBezTo>
                    <a:pt x="8" y="137"/>
                    <a:pt x="8" y="135"/>
                    <a:pt x="8" y="132"/>
                  </a:cubicBezTo>
                  <a:cubicBezTo>
                    <a:pt x="5" y="130"/>
                    <a:pt x="3" y="127"/>
                    <a:pt x="0" y="124"/>
                  </a:cubicBezTo>
                  <a:moveTo>
                    <a:pt x="7" y="94"/>
                  </a:moveTo>
                  <a:cubicBezTo>
                    <a:pt x="5" y="97"/>
                    <a:pt x="2" y="100"/>
                    <a:pt x="0" y="102"/>
                  </a:cubicBezTo>
                  <a:cubicBezTo>
                    <a:pt x="0" y="104"/>
                    <a:pt x="0" y="106"/>
                    <a:pt x="0" y="108"/>
                  </a:cubicBezTo>
                  <a:cubicBezTo>
                    <a:pt x="0" y="110"/>
                    <a:pt x="0" y="112"/>
                    <a:pt x="0" y="114"/>
                  </a:cubicBezTo>
                  <a:cubicBezTo>
                    <a:pt x="2" y="116"/>
                    <a:pt x="5" y="119"/>
                    <a:pt x="7" y="122"/>
                  </a:cubicBezTo>
                  <a:cubicBezTo>
                    <a:pt x="7" y="117"/>
                    <a:pt x="7" y="113"/>
                    <a:pt x="7" y="108"/>
                  </a:cubicBezTo>
                  <a:cubicBezTo>
                    <a:pt x="7" y="103"/>
                    <a:pt x="7" y="99"/>
                    <a:pt x="7" y="94"/>
                  </a:cubicBezTo>
                  <a:moveTo>
                    <a:pt x="73" y="94"/>
                  </a:moveTo>
                  <a:cubicBezTo>
                    <a:pt x="73" y="99"/>
                    <a:pt x="73" y="103"/>
                    <a:pt x="73" y="108"/>
                  </a:cubicBezTo>
                  <a:cubicBezTo>
                    <a:pt x="73" y="113"/>
                    <a:pt x="73" y="117"/>
                    <a:pt x="73" y="122"/>
                  </a:cubicBezTo>
                  <a:cubicBezTo>
                    <a:pt x="75" y="119"/>
                    <a:pt x="78" y="116"/>
                    <a:pt x="80" y="114"/>
                  </a:cubicBezTo>
                  <a:cubicBezTo>
                    <a:pt x="80" y="112"/>
                    <a:pt x="80" y="110"/>
                    <a:pt x="80" y="108"/>
                  </a:cubicBezTo>
                  <a:cubicBezTo>
                    <a:pt x="80" y="106"/>
                    <a:pt x="80" y="104"/>
                    <a:pt x="80" y="102"/>
                  </a:cubicBezTo>
                  <a:cubicBezTo>
                    <a:pt x="78" y="100"/>
                    <a:pt x="75" y="97"/>
                    <a:pt x="73" y="94"/>
                  </a:cubicBezTo>
                  <a:moveTo>
                    <a:pt x="71" y="77"/>
                  </a:moveTo>
                  <a:cubicBezTo>
                    <a:pt x="72" y="79"/>
                    <a:pt x="72" y="81"/>
                    <a:pt x="72" y="84"/>
                  </a:cubicBezTo>
                  <a:cubicBezTo>
                    <a:pt x="75" y="86"/>
                    <a:pt x="77" y="89"/>
                    <a:pt x="79" y="92"/>
                  </a:cubicBezTo>
                  <a:cubicBezTo>
                    <a:pt x="79" y="87"/>
                    <a:pt x="79" y="82"/>
                    <a:pt x="78" y="78"/>
                  </a:cubicBezTo>
                  <a:cubicBezTo>
                    <a:pt x="76" y="77"/>
                    <a:pt x="74" y="77"/>
                    <a:pt x="71" y="77"/>
                  </a:cubicBezTo>
                  <a:moveTo>
                    <a:pt x="9" y="77"/>
                  </a:moveTo>
                  <a:cubicBezTo>
                    <a:pt x="6" y="77"/>
                    <a:pt x="4" y="77"/>
                    <a:pt x="2" y="78"/>
                  </a:cubicBezTo>
                  <a:cubicBezTo>
                    <a:pt x="1" y="82"/>
                    <a:pt x="1" y="87"/>
                    <a:pt x="0" y="92"/>
                  </a:cubicBezTo>
                  <a:cubicBezTo>
                    <a:pt x="3" y="89"/>
                    <a:pt x="5" y="86"/>
                    <a:pt x="8" y="84"/>
                  </a:cubicBezTo>
                  <a:cubicBezTo>
                    <a:pt x="8" y="81"/>
                    <a:pt x="8" y="79"/>
                    <a:pt x="9" y="77"/>
                  </a:cubicBezTo>
                  <a:moveTo>
                    <a:pt x="72" y="44"/>
                  </a:moveTo>
                  <a:cubicBezTo>
                    <a:pt x="70" y="45"/>
                    <a:pt x="67" y="46"/>
                    <a:pt x="65" y="48"/>
                  </a:cubicBezTo>
                  <a:cubicBezTo>
                    <a:pt x="67" y="54"/>
                    <a:pt x="69" y="62"/>
                    <a:pt x="70" y="70"/>
                  </a:cubicBezTo>
                  <a:cubicBezTo>
                    <a:pt x="73" y="70"/>
                    <a:pt x="75" y="70"/>
                    <a:pt x="77" y="71"/>
                  </a:cubicBezTo>
                  <a:cubicBezTo>
                    <a:pt x="76" y="61"/>
                    <a:pt x="74" y="52"/>
                    <a:pt x="72" y="44"/>
                  </a:cubicBezTo>
                  <a:moveTo>
                    <a:pt x="8" y="44"/>
                  </a:moveTo>
                  <a:cubicBezTo>
                    <a:pt x="5" y="52"/>
                    <a:pt x="4" y="61"/>
                    <a:pt x="2" y="71"/>
                  </a:cubicBezTo>
                  <a:cubicBezTo>
                    <a:pt x="5" y="70"/>
                    <a:pt x="7" y="70"/>
                    <a:pt x="10" y="70"/>
                  </a:cubicBezTo>
                  <a:cubicBezTo>
                    <a:pt x="11" y="62"/>
                    <a:pt x="13" y="54"/>
                    <a:pt x="15" y="48"/>
                  </a:cubicBezTo>
                  <a:cubicBezTo>
                    <a:pt x="12" y="46"/>
                    <a:pt x="10" y="45"/>
                    <a:pt x="8" y="44"/>
                  </a:cubicBezTo>
                  <a:moveTo>
                    <a:pt x="40" y="0"/>
                  </a:moveTo>
                  <a:cubicBezTo>
                    <a:pt x="28" y="0"/>
                    <a:pt x="17" y="14"/>
                    <a:pt x="10" y="36"/>
                  </a:cubicBezTo>
                  <a:cubicBezTo>
                    <a:pt x="13" y="37"/>
                    <a:pt x="15" y="39"/>
                    <a:pt x="18" y="40"/>
                  </a:cubicBezTo>
                  <a:cubicBezTo>
                    <a:pt x="24" y="26"/>
                    <a:pt x="31" y="17"/>
                    <a:pt x="40" y="17"/>
                  </a:cubicBezTo>
                  <a:cubicBezTo>
                    <a:pt x="48" y="17"/>
                    <a:pt x="56" y="26"/>
                    <a:pt x="62" y="40"/>
                  </a:cubicBezTo>
                  <a:cubicBezTo>
                    <a:pt x="65" y="39"/>
                    <a:pt x="67" y="37"/>
                    <a:pt x="70" y="36"/>
                  </a:cubicBezTo>
                  <a:cubicBezTo>
                    <a:pt x="62" y="14"/>
                    <a:pt x="5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37" name="Freeform 48"/>
            <p:cNvSpPr>
              <a:spLocks noEditPoints="1"/>
            </p:cNvSpPr>
            <p:nvPr/>
          </p:nvSpPr>
          <p:spPr bwMode="auto">
            <a:xfrm>
              <a:off x="1539875" y="3317875"/>
              <a:ext cx="811213" cy="300038"/>
            </a:xfrm>
            <a:custGeom>
              <a:avLst/>
              <a:gdLst>
                <a:gd name="T0" fmla="*/ 108 w 216"/>
                <a:gd name="T1" fmla="*/ 73 h 80"/>
                <a:gd name="T2" fmla="*/ 102 w 216"/>
                <a:gd name="T3" fmla="*/ 80 h 80"/>
                <a:gd name="T4" fmla="*/ 114 w 216"/>
                <a:gd name="T5" fmla="*/ 80 h 80"/>
                <a:gd name="T6" fmla="*/ 48 w 216"/>
                <a:gd name="T7" fmla="*/ 65 h 80"/>
                <a:gd name="T8" fmla="*/ 70 w 216"/>
                <a:gd name="T9" fmla="*/ 77 h 80"/>
                <a:gd name="T10" fmla="*/ 92 w 216"/>
                <a:gd name="T11" fmla="*/ 79 h 80"/>
                <a:gd name="T12" fmla="*/ 77 w 216"/>
                <a:gd name="T13" fmla="*/ 71 h 80"/>
                <a:gd name="T14" fmla="*/ 48 w 216"/>
                <a:gd name="T15" fmla="*/ 65 h 80"/>
                <a:gd name="T16" fmla="*/ 146 w 216"/>
                <a:gd name="T17" fmla="*/ 70 h 80"/>
                <a:gd name="T18" fmla="*/ 132 w 216"/>
                <a:gd name="T19" fmla="*/ 72 h 80"/>
                <a:gd name="T20" fmla="*/ 138 w 216"/>
                <a:gd name="T21" fmla="*/ 78 h 80"/>
                <a:gd name="T22" fmla="*/ 172 w 216"/>
                <a:gd name="T23" fmla="*/ 72 h 80"/>
                <a:gd name="T24" fmla="*/ 180 w 216"/>
                <a:gd name="T25" fmla="*/ 10 h 80"/>
                <a:gd name="T26" fmla="*/ 199 w 216"/>
                <a:gd name="T27" fmla="*/ 40 h 80"/>
                <a:gd name="T28" fmla="*/ 180 w 216"/>
                <a:gd name="T29" fmla="*/ 70 h 80"/>
                <a:gd name="T30" fmla="*/ 180 w 216"/>
                <a:gd name="T31" fmla="*/ 10 h 80"/>
                <a:gd name="T32" fmla="*/ 0 w 216"/>
                <a:gd name="T33" fmla="*/ 40 h 80"/>
                <a:gd name="T34" fmla="*/ 40 w 216"/>
                <a:gd name="T35" fmla="*/ 62 h 80"/>
                <a:gd name="T36" fmla="*/ 40 w 216"/>
                <a:gd name="T37" fmla="*/ 18 h 80"/>
                <a:gd name="T38" fmla="*/ 124 w 216"/>
                <a:gd name="T39" fmla="*/ 1 h 80"/>
                <a:gd name="T40" fmla="*/ 139 w 216"/>
                <a:gd name="T41" fmla="*/ 9 h 80"/>
                <a:gd name="T42" fmla="*/ 168 w 216"/>
                <a:gd name="T43" fmla="*/ 15 h 80"/>
                <a:gd name="T44" fmla="*/ 145 w 216"/>
                <a:gd name="T45" fmla="*/ 3 h 80"/>
                <a:gd name="T46" fmla="*/ 124 w 216"/>
                <a:gd name="T47" fmla="*/ 1 h 80"/>
                <a:gd name="T48" fmla="*/ 78 w 216"/>
                <a:gd name="T49" fmla="*/ 2 h 80"/>
                <a:gd name="T50" fmla="*/ 44 w 216"/>
                <a:gd name="T51" fmla="*/ 8 h 80"/>
                <a:gd name="T52" fmla="*/ 70 w 216"/>
                <a:gd name="T53" fmla="*/ 10 h 80"/>
                <a:gd name="T54" fmla="*/ 84 w 216"/>
                <a:gd name="T55" fmla="*/ 8 h 80"/>
                <a:gd name="T56" fmla="*/ 108 w 216"/>
                <a:gd name="T57" fmla="*/ 0 h 80"/>
                <a:gd name="T58" fmla="*/ 94 w 216"/>
                <a:gd name="T59" fmla="*/ 7 h 80"/>
                <a:gd name="T60" fmla="*/ 122 w 216"/>
                <a:gd name="T61" fmla="*/ 7 h 80"/>
                <a:gd name="T62" fmla="*/ 108 w 216"/>
                <a:gd name="T6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80">
                  <a:moveTo>
                    <a:pt x="122" y="73"/>
                  </a:moveTo>
                  <a:cubicBezTo>
                    <a:pt x="117" y="73"/>
                    <a:pt x="113" y="73"/>
                    <a:pt x="108" y="73"/>
                  </a:cubicBezTo>
                  <a:cubicBezTo>
                    <a:pt x="103" y="73"/>
                    <a:pt x="99" y="73"/>
                    <a:pt x="94" y="73"/>
                  </a:cubicBezTo>
                  <a:cubicBezTo>
                    <a:pt x="97" y="75"/>
                    <a:pt x="100" y="78"/>
                    <a:pt x="102" y="80"/>
                  </a:cubicBezTo>
                  <a:cubicBezTo>
                    <a:pt x="104" y="80"/>
                    <a:pt x="106" y="80"/>
                    <a:pt x="108" y="80"/>
                  </a:cubicBezTo>
                  <a:cubicBezTo>
                    <a:pt x="110" y="80"/>
                    <a:pt x="112" y="80"/>
                    <a:pt x="114" y="80"/>
                  </a:cubicBezTo>
                  <a:cubicBezTo>
                    <a:pt x="116" y="78"/>
                    <a:pt x="119" y="75"/>
                    <a:pt x="122" y="73"/>
                  </a:cubicBezTo>
                  <a:moveTo>
                    <a:pt x="48" y="65"/>
                  </a:moveTo>
                  <a:cubicBezTo>
                    <a:pt x="46" y="67"/>
                    <a:pt x="45" y="70"/>
                    <a:pt x="44" y="72"/>
                  </a:cubicBezTo>
                  <a:cubicBezTo>
                    <a:pt x="52" y="74"/>
                    <a:pt x="61" y="76"/>
                    <a:pt x="70" y="77"/>
                  </a:cubicBezTo>
                  <a:cubicBezTo>
                    <a:pt x="73" y="78"/>
                    <a:pt x="75" y="78"/>
                    <a:pt x="78" y="78"/>
                  </a:cubicBezTo>
                  <a:cubicBezTo>
                    <a:pt x="82" y="79"/>
                    <a:pt x="87" y="79"/>
                    <a:pt x="92" y="79"/>
                  </a:cubicBezTo>
                  <a:cubicBezTo>
                    <a:pt x="89" y="77"/>
                    <a:pt x="86" y="75"/>
                    <a:pt x="84" y="72"/>
                  </a:cubicBezTo>
                  <a:cubicBezTo>
                    <a:pt x="81" y="72"/>
                    <a:pt x="79" y="72"/>
                    <a:pt x="77" y="71"/>
                  </a:cubicBezTo>
                  <a:cubicBezTo>
                    <a:pt x="74" y="71"/>
                    <a:pt x="72" y="71"/>
                    <a:pt x="70" y="70"/>
                  </a:cubicBezTo>
                  <a:cubicBezTo>
                    <a:pt x="62" y="69"/>
                    <a:pt x="54" y="67"/>
                    <a:pt x="48" y="65"/>
                  </a:cubicBezTo>
                  <a:moveTo>
                    <a:pt x="168" y="65"/>
                  </a:moveTo>
                  <a:cubicBezTo>
                    <a:pt x="162" y="67"/>
                    <a:pt x="154" y="69"/>
                    <a:pt x="146" y="70"/>
                  </a:cubicBezTo>
                  <a:cubicBezTo>
                    <a:pt x="144" y="71"/>
                    <a:pt x="142" y="71"/>
                    <a:pt x="139" y="71"/>
                  </a:cubicBezTo>
                  <a:cubicBezTo>
                    <a:pt x="137" y="72"/>
                    <a:pt x="135" y="72"/>
                    <a:pt x="132" y="72"/>
                  </a:cubicBezTo>
                  <a:cubicBezTo>
                    <a:pt x="129" y="75"/>
                    <a:pt x="127" y="77"/>
                    <a:pt x="124" y="79"/>
                  </a:cubicBezTo>
                  <a:cubicBezTo>
                    <a:pt x="129" y="79"/>
                    <a:pt x="134" y="79"/>
                    <a:pt x="138" y="78"/>
                  </a:cubicBezTo>
                  <a:cubicBezTo>
                    <a:pt x="141" y="78"/>
                    <a:pt x="143" y="78"/>
                    <a:pt x="145" y="77"/>
                  </a:cubicBezTo>
                  <a:cubicBezTo>
                    <a:pt x="155" y="76"/>
                    <a:pt x="164" y="74"/>
                    <a:pt x="172" y="72"/>
                  </a:cubicBezTo>
                  <a:cubicBezTo>
                    <a:pt x="171" y="70"/>
                    <a:pt x="169" y="67"/>
                    <a:pt x="168" y="65"/>
                  </a:cubicBezTo>
                  <a:moveTo>
                    <a:pt x="180" y="10"/>
                  </a:moveTo>
                  <a:cubicBezTo>
                    <a:pt x="179" y="13"/>
                    <a:pt x="177" y="15"/>
                    <a:pt x="176" y="18"/>
                  </a:cubicBezTo>
                  <a:cubicBezTo>
                    <a:pt x="190" y="24"/>
                    <a:pt x="199" y="31"/>
                    <a:pt x="199" y="40"/>
                  </a:cubicBezTo>
                  <a:cubicBezTo>
                    <a:pt x="199" y="49"/>
                    <a:pt x="190" y="56"/>
                    <a:pt x="176" y="62"/>
                  </a:cubicBezTo>
                  <a:cubicBezTo>
                    <a:pt x="177" y="65"/>
                    <a:pt x="179" y="67"/>
                    <a:pt x="180" y="70"/>
                  </a:cubicBezTo>
                  <a:cubicBezTo>
                    <a:pt x="202" y="63"/>
                    <a:pt x="216" y="52"/>
                    <a:pt x="216" y="40"/>
                  </a:cubicBezTo>
                  <a:cubicBezTo>
                    <a:pt x="216" y="28"/>
                    <a:pt x="202" y="17"/>
                    <a:pt x="180" y="10"/>
                  </a:cubicBezTo>
                  <a:moveTo>
                    <a:pt x="36" y="10"/>
                  </a:moveTo>
                  <a:cubicBezTo>
                    <a:pt x="14" y="17"/>
                    <a:pt x="0" y="28"/>
                    <a:pt x="0" y="40"/>
                  </a:cubicBezTo>
                  <a:cubicBezTo>
                    <a:pt x="0" y="52"/>
                    <a:pt x="14" y="63"/>
                    <a:pt x="36" y="70"/>
                  </a:cubicBezTo>
                  <a:cubicBezTo>
                    <a:pt x="37" y="67"/>
                    <a:pt x="39" y="65"/>
                    <a:pt x="40" y="62"/>
                  </a:cubicBezTo>
                  <a:cubicBezTo>
                    <a:pt x="26" y="56"/>
                    <a:pt x="17" y="49"/>
                    <a:pt x="17" y="40"/>
                  </a:cubicBezTo>
                  <a:cubicBezTo>
                    <a:pt x="17" y="31"/>
                    <a:pt x="26" y="24"/>
                    <a:pt x="40" y="18"/>
                  </a:cubicBezTo>
                  <a:cubicBezTo>
                    <a:pt x="39" y="15"/>
                    <a:pt x="37" y="13"/>
                    <a:pt x="36" y="10"/>
                  </a:cubicBezTo>
                  <a:moveTo>
                    <a:pt x="124" y="1"/>
                  </a:moveTo>
                  <a:cubicBezTo>
                    <a:pt x="127" y="3"/>
                    <a:pt x="129" y="5"/>
                    <a:pt x="132" y="8"/>
                  </a:cubicBezTo>
                  <a:cubicBezTo>
                    <a:pt x="135" y="8"/>
                    <a:pt x="137" y="8"/>
                    <a:pt x="139" y="9"/>
                  </a:cubicBezTo>
                  <a:cubicBezTo>
                    <a:pt x="142" y="9"/>
                    <a:pt x="144" y="9"/>
                    <a:pt x="146" y="10"/>
                  </a:cubicBezTo>
                  <a:cubicBezTo>
                    <a:pt x="154" y="11"/>
                    <a:pt x="162" y="13"/>
                    <a:pt x="168" y="15"/>
                  </a:cubicBezTo>
                  <a:cubicBezTo>
                    <a:pt x="169" y="13"/>
                    <a:pt x="171" y="10"/>
                    <a:pt x="172" y="8"/>
                  </a:cubicBezTo>
                  <a:cubicBezTo>
                    <a:pt x="164" y="6"/>
                    <a:pt x="155" y="4"/>
                    <a:pt x="145" y="3"/>
                  </a:cubicBezTo>
                  <a:cubicBezTo>
                    <a:pt x="143" y="2"/>
                    <a:pt x="141" y="2"/>
                    <a:pt x="138" y="2"/>
                  </a:cubicBezTo>
                  <a:cubicBezTo>
                    <a:pt x="134" y="1"/>
                    <a:pt x="129" y="1"/>
                    <a:pt x="124" y="1"/>
                  </a:cubicBezTo>
                  <a:moveTo>
                    <a:pt x="92" y="1"/>
                  </a:moveTo>
                  <a:cubicBezTo>
                    <a:pt x="87" y="1"/>
                    <a:pt x="82" y="1"/>
                    <a:pt x="78" y="2"/>
                  </a:cubicBezTo>
                  <a:cubicBezTo>
                    <a:pt x="75" y="2"/>
                    <a:pt x="73" y="2"/>
                    <a:pt x="70" y="3"/>
                  </a:cubicBezTo>
                  <a:cubicBezTo>
                    <a:pt x="61" y="4"/>
                    <a:pt x="52" y="6"/>
                    <a:pt x="44" y="8"/>
                  </a:cubicBezTo>
                  <a:cubicBezTo>
                    <a:pt x="45" y="10"/>
                    <a:pt x="46" y="13"/>
                    <a:pt x="48" y="15"/>
                  </a:cubicBezTo>
                  <a:cubicBezTo>
                    <a:pt x="54" y="13"/>
                    <a:pt x="62" y="11"/>
                    <a:pt x="70" y="10"/>
                  </a:cubicBezTo>
                  <a:cubicBezTo>
                    <a:pt x="72" y="9"/>
                    <a:pt x="74" y="9"/>
                    <a:pt x="77" y="9"/>
                  </a:cubicBezTo>
                  <a:cubicBezTo>
                    <a:pt x="79" y="8"/>
                    <a:pt x="81" y="8"/>
                    <a:pt x="84" y="8"/>
                  </a:cubicBezTo>
                  <a:cubicBezTo>
                    <a:pt x="86" y="5"/>
                    <a:pt x="89" y="3"/>
                    <a:pt x="92" y="1"/>
                  </a:cubicBezTo>
                  <a:moveTo>
                    <a:pt x="108" y="0"/>
                  </a:moveTo>
                  <a:cubicBezTo>
                    <a:pt x="106" y="0"/>
                    <a:pt x="104" y="0"/>
                    <a:pt x="102" y="0"/>
                  </a:cubicBezTo>
                  <a:cubicBezTo>
                    <a:pt x="100" y="2"/>
                    <a:pt x="97" y="5"/>
                    <a:pt x="94" y="7"/>
                  </a:cubicBezTo>
                  <a:cubicBezTo>
                    <a:pt x="99" y="7"/>
                    <a:pt x="103" y="7"/>
                    <a:pt x="108" y="7"/>
                  </a:cubicBezTo>
                  <a:cubicBezTo>
                    <a:pt x="113" y="7"/>
                    <a:pt x="117" y="7"/>
                    <a:pt x="122" y="7"/>
                  </a:cubicBezTo>
                  <a:cubicBezTo>
                    <a:pt x="119" y="5"/>
                    <a:pt x="116" y="2"/>
                    <a:pt x="114" y="0"/>
                  </a:cubicBezTo>
                  <a:cubicBezTo>
                    <a:pt x="112" y="0"/>
                    <a:pt x="110" y="0"/>
                    <a:pt x="10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49"/>
            <p:cNvSpPr>
              <a:spLocks noEditPoints="1"/>
            </p:cNvSpPr>
            <p:nvPr/>
          </p:nvSpPr>
          <p:spPr bwMode="auto">
            <a:xfrm>
              <a:off x="1625600" y="3160713"/>
              <a:ext cx="639763" cy="615950"/>
            </a:xfrm>
            <a:custGeom>
              <a:avLst/>
              <a:gdLst>
                <a:gd name="T0" fmla="*/ 17 w 170"/>
                <a:gd name="T1" fmla="*/ 104 h 164"/>
                <a:gd name="T2" fmla="*/ 8 w 170"/>
                <a:gd name="T3" fmla="*/ 159 h 164"/>
                <a:gd name="T4" fmla="*/ 55 w 170"/>
                <a:gd name="T5" fmla="*/ 154 h 164"/>
                <a:gd name="T6" fmla="*/ 85 w 170"/>
                <a:gd name="T7" fmla="*/ 135 h 164"/>
                <a:gd name="T8" fmla="*/ 60 w 170"/>
                <a:gd name="T9" fmla="*/ 142 h 164"/>
                <a:gd name="T10" fmla="*/ 33 w 170"/>
                <a:gd name="T11" fmla="*/ 150 h 164"/>
                <a:gd name="T12" fmla="*/ 21 w 170"/>
                <a:gd name="T13" fmla="*/ 114 h 164"/>
                <a:gd name="T14" fmla="*/ 36 w 170"/>
                <a:gd name="T15" fmla="*/ 88 h 164"/>
                <a:gd name="T16" fmla="*/ 129 w 170"/>
                <a:gd name="T17" fmla="*/ 82 h 164"/>
                <a:gd name="T18" fmla="*/ 118 w 170"/>
                <a:gd name="T19" fmla="*/ 96 h 164"/>
                <a:gd name="T20" fmla="*/ 99 w 170"/>
                <a:gd name="T21" fmla="*/ 115 h 164"/>
                <a:gd name="T22" fmla="*/ 85 w 170"/>
                <a:gd name="T23" fmla="*/ 126 h 164"/>
                <a:gd name="T24" fmla="*/ 101 w 170"/>
                <a:gd name="T25" fmla="*/ 121 h 164"/>
                <a:gd name="T26" fmla="*/ 113 w 170"/>
                <a:gd name="T27" fmla="*/ 110 h 164"/>
                <a:gd name="T28" fmla="*/ 124 w 170"/>
                <a:gd name="T29" fmla="*/ 98 h 164"/>
                <a:gd name="T30" fmla="*/ 129 w 170"/>
                <a:gd name="T31" fmla="*/ 82 h 164"/>
                <a:gd name="T32" fmla="*/ 69 w 170"/>
                <a:gd name="T33" fmla="*/ 43 h 164"/>
                <a:gd name="T34" fmla="*/ 57 w 170"/>
                <a:gd name="T35" fmla="*/ 54 h 164"/>
                <a:gd name="T36" fmla="*/ 45 w 170"/>
                <a:gd name="T37" fmla="*/ 66 h 164"/>
                <a:gd name="T38" fmla="*/ 41 w 170"/>
                <a:gd name="T39" fmla="*/ 82 h 164"/>
                <a:gd name="T40" fmla="*/ 52 w 170"/>
                <a:gd name="T41" fmla="*/ 68 h 164"/>
                <a:gd name="T42" fmla="*/ 71 w 170"/>
                <a:gd name="T43" fmla="*/ 49 h 164"/>
                <a:gd name="T44" fmla="*/ 85 w 170"/>
                <a:gd name="T45" fmla="*/ 38 h 164"/>
                <a:gd name="T46" fmla="*/ 147 w 170"/>
                <a:gd name="T47" fmla="*/ 0 h 164"/>
                <a:gd name="T48" fmla="*/ 107 w 170"/>
                <a:gd name="T49" fmla="*/ 14 h 164"/>
                <a:gd name="T50" fmla="*/ 91 w 170"/>
                <a:gd name="T51" fmla="*/ 33 h 164"/>
                <a:gd name="T52" fmla="*/ 117 w 170"/>
                <a:gd name="T53" fmla="*/ 18 h 164"/>
                <a:gd name="T54" fmla="*/ 149 w 170"/>
                <a:gd name="T55" fmla="*/ 18 h 164"/>
                <a:gd name="T56" fmla="*/ 145 w 170"/>
                <a:gd name="T57" fmla="*/ 57 h 164"/>
                <a:gd name="T58" fmla="*/ 138 w 170"/>
                <a:gd name="T59" fmla="*/ 82 h 164"/>
                <a:gd name="T60" fmla="*/ 157 w 170"/>
                <a:gd name="T61" fmla="*/ 52 h 164"/>
                <a:gd name="T62" fmla="*/ 147 w 170"/>
                <a:gd name="T6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0" h="164">
                  <a:moveTo>
                    <a:pt x="32" y="82"/>
                  </a:moveTo>
                  <a:cubicBezTo>
                    <a:pt x="26" y="90"/>
                    <a:pt x="21" y="97"/>
                    <a:pt x="17" y="104"/>
                  </a:cubicBezTo>
                  <a:cubicBezTo>
                    <a:pt x="16" y="107"/>
                    <a:pt x="14" y="109"/>
                    <a:pt x="13" y="112"/>
                  </a:cubicBezTo>
                  <a:cubicBezTo>
                    <a:pt x="2" y="133"/>
                    <a:pt x="0" y="150"/>
                    <a:pt x="8" y="159"/>
                  </a:cubicBezTo>
                  <a:cubicBezTo>
                    <a:pt x="12" y="162"/>
                    <a:pt x="17" y="164"/>
                    <a:pt x="23" y="164"/>
                  </a:cubicBezTo>
                  <a:cubicBezTo>
                    <a:pt x="32" y="164"/>
                    <a:pt x="43" y="160"/>
                    <a:pt x="55" y="154"/>
                  </a:cubicBezTo>
                  <a:cubicBezTo>
                    <a:pt x="58" y="153"/>
                    <a:pt x="60" y="151"/>
                    <a:pt x="63" y="150"/>
                  </a:cubicBezTo>
                  <a:cubicBezTo>
                    <a:pt x="70" y="146"/>
                    <a:pt x="77" y="141"/>
                    <a:pt x="85" y="135"/>
                  </a:cubicBezTo>
                  <a:cubicBezTo>
                    <a:pt x="83" y="134"/>
                    <a:pt x="81" y="132"/>
                    <a:pt x="79" y="131"/>
                  </a:cubicBezTo>
                  <a:cubicBezTo>
                    <a:pt x="73" y="135"/>
                    <a:pt x="66" y="139"/>
                    <a:pt x="60" y="142"/>
                  </a:cubicBezTo>
                  <a:cubicBezTo>
                    <a:pt x="57" y="144"/>
                    <a:pt x="55" y="145"/>
                    <a:pt x="53" y="146"/>
                  </a:cubicBezTo>
                  <a:cubicBezTo>
                    <a:pt x="45" y="149"/>
                    <a:pt x="38" y="150"/>
                    <a:pt x="33" y="150"/>
                  </a:cubicBezTo>
                  <a:cubicBezTo>
                    <a:pt x="28" y="150"/>
                    <a:pt x="24" y="149"/>
                    <a:pt x="21" y="146"/>
                  </a:cubicBezTo>
                  <a:cubicBezTo>
                    <a:pt x="15" y="140"/>
                    <a:pt x="15" y="129"/>
                    <a:pt x="21" y="114"/>
                  </a:cubicBezTo>
                  <a:cubicBezTo>
                    <a:pt x="22" y="112"/>
                    <a:pt x="23" y="109"/>
                    <a:pt x="25" y="107"/>
                  </a:cubicBezTo>
                  <a:cubicBezTo>
                    <a:pt x="28" y="101"/>
                    <a:pt x="32" y="94"/>
                    <a:pt x="36" y="88"/>
                  </a:cubicBezTo>
                  <a:cubicBezTo>
                    <a:pt x="35" y="86"/>
                    <a:pt x="33" y="84"/>
                    <a:pt x="32" y="82"/>
                  </a:cubicBezTo>
                  <a:moveTo>
                    <a:pt x="129" y="82"/>
                  </a:moveTo>
                  <a:cubicBezTo>
                    <a:pt x="128" y="84"/>
                    <a:pt x="126" y="86"/>
                    <a:pt x="125" y="88"/>
                  </a:cubicBezTo>
                  <a:cubicBezTo>
                    <a:pt x="123" y="90"/>
                    <a:pt x="120" y="93"/>
                    <a:pt x="118" y="96"/>
                  </a:cubicBezTo>
                  <a:cubicBezTo>
                    <a:pt x="115" y="99"/>
                    <a:pt x="112" y="102"/>
                    <a:pt x="109" y="106"/>
                  </a:cubicBezTo>
                  <a:cubicBezTo>
                    <a:pt x="105" y="109"/>
                    <a:pt x="102" y="112"/>
                    <a:pt x="99" y="115"/>
                  </a:cubicBezTo>
                  <a:cubicBezTo>
                    <a:pt x="96" y="117"/>
                    <a:pt x="93" y="120"/>
                    <a:pt x="91" y="122"/>
                  </a:cubicBezTo>
                  <a:cubicBezTo>
                    <a:pt x="89" y="123"/>
                    <a:pt x="87" y="125"/>
                    <a:pt x="85" y="126"/>
                  </a:cubicBezTo>
                  <a:cubicBezTo>
                    <a:pt x="87" y="128"/>
                    <a:pt x="89" y="129"/>
                    <a:pt x="91" y="131"/>
                  </a:cubicBezTo>
                  <a:cubicBezTo>
                    <a:pt x="94" y="128"/>
                    <a:pt x="98" y="125"/>
                    <a:pt x="101" y="121"/>
                  </a:cubicBezTo>
                  <a:cubicBezTo>
                    <a:pt x="104" y="119"/>
                    <a:pt x="106" y="117"/>
                    <a:pt x="109" y="114"/>
                  </a:cubicBezTo>
                  <a:cubicBezTo>
                    <a:pt x="110" y="113"/>
                    <a:pt x="112" y="112"/>
                    <a:pt x="113" y="110"/>
                  </a:cubicBezTo>
                  <a:cubicBezTo>
                    <a:pt x="115" y="109"/>
                    <a:pt x="116" y="108"/>
                    <a:pt x="117" y="106"/>
                  </a:cubicBezTo>
                  <a:cubicBezTo>
                    <a:pt x="120" y="104"/>
                    <a:pt x="122" y="101"/>
                    <a:pt x="124" y="98"/>
                  </a:cubicBezTo>
                  <a:cubicBezTo>
                    <a:pt x="128" y="95"/>
                    <a:pt x="131" y="91"/>
                    <a:pt x="133" y="88"/>
                  </a:cubicBezTo>
                  <a:cubicBezTo>
                    <a:pt x="132" y="86"/>
                    <a:pt x="131" y="84"/>
                    <a:pt x="129" y="82"/>
                  </a:cubicBezTo>
                  <a:moveTo>
                    <a:pt x="79" y="33"/>
                  </a:moveTo>
                  <a:cubicBezTo>
                    <a:pt x="76" y="36"/>
                    <a:pt x="72" y="39"/>
                    <a:pt x="69" y="43"/>
                  </a:cubicBezTo>
                  <a:cubicBezTo>
                    <a:pt x="66" y="45"/>
                    <a:pt x="63" y="47"/>
                    <a:pt x="61" y="50"/>
                  </a:cubicBezTo>
                  <a:cubicBezTo>
                    <a:pt x="59" y="51"/>
                    <a:pt x="58" y="52"/>
                    <a:pt x="57" y="54"/>
                  </a:cubicBezTo>
                  <a:cubicBezTo>
                    <a:pt x="55" y="55"/>
                    <a:pt x="54" y="57"/>
                    <a:pt x="53" y="58"/>
                  </a:cubicBezTo>
                  <a:cubicBezTo>
                    <a:pt x="50" y="60"/>
                    <a:pt x="48" y="63"/>
                    <a:pt x="45" y="66"/>
                  </a:cubicBezTo>
                  <a:cubicBezTo>
                    <a:pt x="42" y="69"/>
                    <a:pt x="39" y="73"/>
                    <a:pt x="36" y="76"/>
                  </a:cubicBezTo>
                  <a:cubicBezTo>
                    <a:pt x="38" y="78"/>
                    <a:pt x="39" y="80"/>
                    <a:pt x="41" y="82"/>
                  </a:cubicBezTo>
                  <a:cubicBezTo>
                    <a:pt x="42" y="80"/>
                    <a:pt x="44" y="78"/>
                    <a:pt x="45" y="76"/>
                  </a:cubicBezTo>
                  <a:cubicBezTo>
                    <a:pt x="47" y="74"/>
                    <a:pt x="50" y="71"/>
                    <a:pt x="52" y="68"/>
                  </a:cubicBezTo>
                  <a:cubicBezTo>
                    <a:pt x="55" y="65"/>
                    <a:pt x="58" y="62"/>
                    <a:pt x="61" y="58"/>
                  </a:cubicBezTo>
                  <a:cubicBezTo>
                    <a:pt x="65" y="55"/>
                    <a:pt x="68" y="52"/>
                    <a:pt x="71" y="49"/>
                  </a:cubicBezTo>
                  <a:cubicBezTo>
                    <a:pt x="74" y="47"/>
                    <a:pt x="77" y="44"/>
                    <a:pt x="79" y="42"/>
                  </a:cubicBezTo>
                  <a:cubicBezTo>
                    <a:pt x="81" y="41"/>
                    <a:pt x="83" y="39"/>
                    <a:pt x="85" y="38"/>
                  </a:cubicBezTo>
                  <a:cubicBezTo>
                    <a:pt x="83" y="36"/>
                    <a:pt x="81" y="35"/>
                    <a:pt x="79" y="33"/>
                  </a:cubicBezTo>
                  <a:moveTo>
                    <a:pt x="147" y="0"/>
                  </a:moveTo>
                  <a:cubicBezTo>
                    <a:pt x="138" y="0"/>
                    <a:pt x="127" y="4"/>
                    <a:pt x="115" y="10"/>
                  </a:cubicBezTo>
                  <a:cubicBezTo>
                    <a:pt x="112" y="11"/>
                    <a:pt x="110" y="13"/>
                    <a:pt x="107" y="14"/>
                  </a:cubicBezTo>
                  <a:cubicBezTo>
                    <a:pt x="100" y="18"/>
                    <a:pt x="92" y="23"/>
                    <a:pt x="85" y="29"/>
                  </a:cubicBezTo>
                  <a:cubicBezTo>
                    <a:pt x="87" y="30"/>
                    <a:pt x="89" y="32"/>
                    <a:pt x="91" y="33"/>
                  </a:cubicBezTo>
                  <a:cubicBezTo>
                    <a:pt x="97" y="29"/>
                    <a:pt x="104" y="25"/>
                    <a:pt x="110" y="22"/>
                  </a:cubicBezTo>
                  <a:cubicBezTo>
                    <a:pt x="112" y="20"/>
                    <a:pt x="115" y="19"/>
                    <a:pt x="117" y="18"/>
                  </a:cubicBezTo>
                  <a:cubicBezTo>
                    <a:pt x="125" y="15"/>
                    <a:pt x="131" y="14"/>
                    <a:pt x="137" y="14"/>
                  </a:cubicBezTo>
                  <a:cubicBezTo>
                    <a:pt x="142" y="14"/>
                    <a:pt x="146" y="15"/>
                    <a:pt x="149" y="18"/>
                  </a:cubicBezTo>
                  <a:cubicBezTo>
                    <a:pt x="155" y="24"/>
                    <a:pt x="154" y="35"/>
                    <a:pt x="149" y="50"/>
                  </a:cubicBezTo>
                  <a:cubicBezTo>
                    <a:pt x="148" y="52"/>
                    <a:pt x="146" y="55"/>
                    <a:pt x="145" y="57"/>
                  </a:cubicBezTo>
                  <a:cubicBezTo>
                    <a:pt x="142" y="63"/>
                    <a:pt x="138" y="70"/>
                    <a:pt x="133" y="76"/>
                  </a:cubicBezTo>
                  <a:cubicBezTo>
                    <a:pt x="135" y="78"/>
                    <a:pt x="136" y="80"/>
                    <a:pt x="138" y="82"/>
                  </a:cubicBezTo>
                  <a:cubicBezTo>
                    <a:pt x="144" y="74"/>
                    <a:pt x="149" y="67"/>
                    <a:pt x="153" y="60"/>
                  </a:cubicBezTo>
                  <a:cubicBezTo>
                    <a:pt x="154" y="57"/>
                    <a:pt x="156" y="55"/>
                    <a:pt x="157" y="52"/>
                  </a:cubicBezTo>
                  <a:cubicBezTo>
                    <a:pt x="168" y="31"/>
                    <a:pt x="170" y="14"/>
                    <a:pt x="162" y="5"/>
                  </a:cubicBezTo>
                  <a:cubicBezTo>
                    <a:pt x="158" y="2"/>
                    <a:pt x="153" y="0"/>
                    <a:pt x="1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50"/>
            <p:cNvSpPr>
              <a:spLocks noEditPoints="1"/>
            </p:cNvSpPr>
            <p:nvPr/>
          </p:nvSpPr>
          <p:spPr bwMode="auto">
            <a:xfrm>
              <a:off x="1625600" y="3160713"/>
              <a:ext cx="639763" cy="615950"/>
            </a:xfrm>
            <a:custGeom>
              <a:avLst/>
              <a:gdLst>
                <a:gd name="T0" fmla="*/ 21 w 170"/>
                <a:gd name="T1" fmla="*/ 50 h 164"/>
                <a:gd name="T2" fmla="*/ 21 w 170"/>
                <a:gd name="T3" fmla="*/ 18 h 164"/>
                <a:gd name="T4" fmla="*/ 33 w 170"/>
                <a:gd name="T5" fmla="*/ 14 h 164"/>
                <a:gd name="T6" fmla="*/ 53 w 170"/>
                <a:gd name="T7" fmla="*/ 18 h 164"/>
                <a:gd name="T8" fmla="*/ 60 w 170"/>
                <a:gd name="T9" fmla="*/ 22 h 164"/>
                <a:gd name="T10" fmla="*/ 79 w 170"/>
                <a:gd name="T11" fmla="*/ 33 h 164"/>
                <a:gd name="T12" fmla="*/ 85 w 170"/>
                <a:gd name="T13" fmla="*/ 38 h 164"/>
                <a:gd name="T14" fmla="*/ 91 w 170"/>
                <a:gd name="T15" fmla="*/ 42 h 164"/>
                <a:gd name="T16" fmla="*/ 99 w 170"/>
                <a:gd name="T17" fmla="*/ 49 h 164"/>
                <a:gd name="T18" fmla="*/ 109 w 170"/>
                <a:gd name="T19" fmla="*/ 58 h 164"/>
                <a:gd name="T20" fmla="*/ 118 w 170"/>
                <a:gd name="T21" fmla="*/ 68 h 164"/>
                <a:gd name="T22" fmla="*/ 125 w 170"/>
                <a:gd name="T23" fmla="*/ 76 h 164"/>
                <a:gd name="T24" fmla="*/ 129 w 170"/>
                <a:gd name="T25" fmla="*/ 82 h 164"/>
                <a:gd name="T26" fmla="*/ 133 w 170"/>
                <a:gd name="T27" fmla="*/ 88 h 164"/>
                <a:gd name="T28" fmla="*/ 145 w 170"/>
                <a:gd name="T29" fmla="*/ 107 h 164"/>
                <a:gd name="T30" fmla="*/ 149 w 170"/>
                <a:gd name="T31" fmla="*/ 114 h 164"/>
                <a:gd name="T32" fmla="*/ 149 w 170"/>
                <a:gd name="T33" fmla="*/ 146 h 164"/>
                <a:gd name="T34" fmla="*/ 137 w 170"/>
                <a:gd name="T35" fmla="*/ 150 h 164"/>
                <a:gd name="T36" fmla="*/ 117 w 170"/>
                <a:gd name="T37" fmla="*/ 146 h 164"/>
                <a:gd name="T38" fmla="*/ 110 w 170"/>
                <a:gd name="T39" fmla="*/ 142 h 164"/>
                <a:gd name="T40" fmla="*/ 91 w 170"/>
                <a:gd name="T41" fmla="*/ 131 h 164"/>
                <a:gd name="T42" fmla="*/ 85 w 170"/>
                <a:gd name="T43" fmla="*/ 126 h 164"/>
                <a:gd name="T44" fmla="*/ 79 w 170"/>
                <a:gd name="T45" fmla="*/ 122 h 164"/>
                <a:gd name="T46" fmla="*/ 71 w 170"/>
                <a:gd name="T47" fmla="*/ 115 h 164"/>
                <a:gd name="T48" fmla="*/ 61 w 170"/>
                <a:gd name="T49" fmla="*/ 106 h 164"/>
                <a:gd name="T50" fmla="*/ 52 w 170"/>
                <a:gd name="T51" fmla="*/ 96 h 164"/>
                <a:gd name="T52" fmla="*/ 45 w 170"/>
                <a:gd name="T53" fmla="*/ 88 h 164"/>
                <a:gd name="T54" fmla="*/ 41 w 170"/>
                <a:gd name="T55" fmla="*/ 82 h 164"/>
                <a:gd name="T56" fmla="*/ 36 w 170"/>
                <a:gd name="T57" fmla="*/ 76 h 164"/>
                <a:gd name="T58" fmla="*/ 25 w 170"/>
                <a:gd name="T59" fmla="*/ 57 h 164"/>
                <a:gd name="T60" fmla="*/ 21 w 170"/>
                <a:gd name="T61" fmla="*/ 50 h 164"/>
                <a:gd name="T62" fmla="*/ 23 w 170"/>
                <a:gd name="T63" fmla="*/ 0 h 164"/>
                <a:gd name="T64" fmla="*/ 8 w 170"/>
                <a:gd name="T65" fmla="*/ 5 h 164"/>
                <a:gd name="T66" fmla="*/ 13 w 170"/>
                <a:gd name="T67" fmla="*/ 52 h 164"/>
                <a:gd name="T68" fmla="*/ 17 w 170"/>
                <a:gd name="T69" fmla="*/ 60 h 164"/>
                <a:gd name="T70" fmla="*/ 32 w 170"/>
                <a:gd name="T71" fmla="*/ 82 h 164"/>
                <a:gd name="T72" fmla="*/ 36 w 170"/>
                <a:gd name="T73" fmla="*/ 88 h 164"/>
                <a:gd name="T74" fmla="*/ 45 w 170"/>
                <a:gd name="T75" fmla="*/ 98 h 164"/>
                <a:gd name="T76" fmla="*/ 53 w 170"/>
                <a:gd name="T77" fmla="*/ 106 h 164"/>
                <a:gd name="T78" fmla="*/ 57 w 170"/>
                <a:gd name="T79" fmla="*/ 110 h 164"/>
                <a:gd name="T80" fmla="*/ 61 w 170"/>
                <a:gd name="T81" fmla="*/ 114 h 164"/>
                <a:gd name="T82" fmla="*/ 69 w 170"/>
                <a:gd name="T83" fmla="*/ 121 h 164"/>
                <a:gd name="T84" fmla="*/ 79 w 170"/>
                <a:gd name="T85" fmla="*/ 131 h 164"/>
                <a:gd name="T86" fmla="*/ 85 w 170"/>
                <a:gd name="T87" fmla="*/ 135 h 164"/>
                <a:gd name="T88" fmla="*/ 107 w 170"/>
                <a:gd name="T89" fmla="*/ 150 h 164"/>
                <a:gd name="T90" fmla="*/ 115 w 170"/>
                <a:gd name="T91" fmla="*/ 154 h 164"/>
                <a:gd name="T92" fmla="*/ 147 w 170"/>
                <a:gd name="T93" fmla="*/ 164 h 164"/>
                <a:gd name="T94" fmla="*/ 162 w 170"/>
                <a:gd name="T95" fmla="*/ 159 h 164"/>
                <a:gd name="T96" fmla="*/ 157 w 170"/>
                <a:gd name="T97" fmla="*/ 112 h 164"/>
                <a:gd name="T98" fmla="*/ 153 w 170"/>
                <a:gd name="T99" fmla="*/ 104 h 164"/>
                <a:gd name="T100" fmla="*/ 138 w 170"/>
                <a:gd name="T101" fmla="*/ 82 h 164"/>
                <a:gd name="T102" fmla="*/ 133 w 170"/>
                <a:gd name="T103" fmla="*/ 76 h 164"/>
                <a:gd name="T104" fmla="*/ 124 w 170"/>
                <a:gd name="T105" fmla="*/ 66 h 164"/>
                <a:gd name="T106" fmla="*/ 117 w 170"/>
                <a:gd name="T107" fmla="*/ 58 h 164"/>
                <a:gd name="T108" fmla="*/ 113 w 170"/>
                <a:gd name="T109" fmla="*/ 54 h 164"/>
                <a:gd name="T110" fmla="*/ 109 w 170"/>
                <a:gd name="T111" fmla="*/ 50 h 164"/>
                <a:gd name="T112" fmla="*/ 101 w 170"/>
                <a:gd name="T113" fmla="*/ 43 h 164"/>
                <a:gd name="T114" fmla="*/ 91 w 170"/>
                <a:gd name="T115" fmla="*/ 33 h 164"/>
                <a:gd name="T116" fmla="*/ 85 w 170"/>
                <a:gd name="T117" fmla="*/ 29 h 164"/>
                <a:gd name="T118" fmla="*/ 63 w 170"/>
                <a:gd name="T119" fmla="*/ 14 h 164"/>
                <a:gd name="T120" fmla="*/ 55 w 170"/>
                <a:gd name="T121" fmla="*/ 10 h 164"/>
                <a:gd name="T122" fmla="*/ 23 w 170"/>
                <a:gd name="T1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" h="164">
                  <a:moveTo>
                    <a:pt x="21" y="50"/>
                  </a:moveTo>
                  <a:cubicBezTo>
                    <a:pt x="15" y="35"/>
                    <a:pt x="15" y="24"/>
                    <a:pt x="21" y="18"/>
                  </a:cubicBezTo>
                  <a:cubicBezTo>
                    <a:pt x="24" y="15"/>
                    <a:pt x="28" y="14"/>
                    <a:pt x="33" y="14"/>
                  </a:cubicBezTo>
                  <a:cubicBezTo>
                    <a:pt x="38" y="14"/>
                    <a:pt x="45" y="15"/>
                    <a:pt x="53" y="18"/>
                  </a:cubicBezTo>
                  <a:cubicBezTo>
                    <a:pt x="55" y="19"/>
                    <a:pt x="57" y="20"/>
                    <a:pt x="60" y="22"/>
                  </a:cubicBezTo>
                  <a:cubicBezTo>
                    <a:pt x="66" y="25"/>
                    <a:pt x="73" y="29"/>
                    <a:pt x="79" y="33"/>
                  </a:cubicBezTo>
                  <a:cubicBezTo>
                    <a:pt x="81" y="35"/>
                    <a:pt x="83" y="36"/>
                    <a:pt x="85" y="38"/>
                  </a:cubicBezTo>
                  <a:cubicBezTo>
                    <a:pt x="87" y="39"/>
                    <a:pt x="89" y="41"/>
                    <a:pt x="91" y="42"/>
                  </a:cubicBezTo>
                  <a:cubicBezTo>
                    <a:pt x="93" y="44"/>
                    <a:pt x="96" y="47"/>
                    <a:pt x="99" y="49"/>
                  </a:cubicBezTo>
                  <a:cubicBezTo>
                    <a:pt x="102" y="52"/>
                    <a:pt x="105" y="55"/>
                    <a:pt x="109" y="58"/>
                  </a:cubicBezTo>
                  <a:cubicBezTo>
                    <a:pt x="112" y="62"/>
                    <a:pt x="115" y="65"/>
                    <a:pt x="118" y="68"/>
                  </a:cubicBezTo>
                  <a:cubicBezTo>
                    <a:pt x="120" y="71"/>
                    <a:pt x="123" y="74"/>
                    <a:pt x="125" y="76"/>
                  </a:cubicBezTo>
                  <a:cubicBezTo>
                    <a:pt x="126" y="78"/>
                    <a:pt x="128" y="80"/>
                    <a:pt x="129" y="82"/>
                  </a:cubicBezTo>
                  <a:cubicBezTo>
                    <a:pt x="131" y="84"/>
                    <a:pt x="132" y="86"/>
                    <a:pt x="133" y="88"/>
                  </a:cubicBezTo>
                  <a:cubicBezTo>
                    <a:pt x="138" y="94"/>
                    <a:pt x="142" y="101"/>
                    <a:pt x="145" y="107"/>
                  </a:cubicBezTo>
                  <a:cubicBezTo>
                    <a:pt x="146" y="109"/>
                    <a:pt x="148" y="112"/>
                    <a:pt x="149" y="114"/>
                  </a:cubicBezTo>
                  <a:cubicBezTo>
                    <a:pt x="154" y="129"/>
                    <a:pt x="155" y="140"/>
                    <a:pt x="149" y="146"/>
                  </a:cubicBezTo>
                  <a:cubicBezTo>
                    <a:pt x="146" y="149"/>
                    <a:pt x="142" y="150"/>
                    <a:pt x="137" y="150"/>
                  </a:cubicBezTo>
                  <a:cubicBezTo>
                    <a:pt x="131" y="150"/>
                    <a:pt x="125" y="149"/>
                    <a:pt x="117" y="146"/>
                  </a:cubicBezTo>
                  <a:cubicBezTo>
                    <a:pt x="115" y="145"/>
                    <a:pt x="112" y="144"/>
                    <a:pt x="110" y="142"/>
                  </a:cubicBezTo>
                  <a:cubicBezTo>
                    <a:pt x="104" y="139"/>
                    <a:pt x="97" y="135"/>
                    <a:pt x="91" y="131"/>
                  </a:cubicBezTo>
                  <a:cubicBezTo>
                    <a:pt x="89" y="129"/>
                    <a:pt x="87" y="128"/>
                    <a:pt x="85" y="126"/>
                  </a:cubicBezTo>
                  <a:cubicBezTo>
                    <a:pt x="83" y="125"/>
                    <a:pt x="81" y="123"/>
                    <a:pt x="79" y="122"/>
                  </a:cubicBezTo>
                  <a:cubicBezTo>
                    <a:pt x="77" y="120"/>
                    <a:pt x="74" y="117"/>
                    <a:pt x="71" y="115"/>
                  </a:cubicBezTo>
                  <a:cubicBezTo>
                    <a:pt x="68" y="112"/>
                    <a:pt x="65" y="109"/>
                    <a:pt x="61" y="106"/>
                  </a:cubicBezTo>
                  <a:cubicBezTo>
                    <a:pt x="58" y="102"/>
                    <a:pt x="55" y="99"/>
                    <a:pt x="52" y="96"/>
                  </a:cubicBezTo>
                  <a:cubicBezTo>
                    <a:pt x="50" y="93"/>
                    <a:pt x="47" y="90"/>
                    <a:pt x="45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39" y="80"/>
                    <a:pt x="38" y="78"/>
                    <a:pt x="36" y="76"/>
                  </a:cubicBezTo>
                  <a:cubicBezTo>
                    <a:pt x="32" y="70"/>
                    <a:pt x="28" y="63"/>
                    <a:pt x="25" y="57"/>
                  </a:cubicBezTo>
                  <a:cubicBezTo>
                    <a:pt x="23" y="55"/>
                    <a:pt x="22" y="52"/>
                    <a:pt x="21" y="50"/>
                  </a:cubicBezTo>
                  <a:moveTo>
                    <a:pt x="23" y="0"/>
                  </a:moveTo>
                  <a:cubicBezTo>
                    <a:pt x="17" y="0"/>
                    <a:pt x="12" y="2"/>
                    <a:pt x="8" y="5"/>
                  </a:cubicBezTo>
                  <a:cubicBezTo>
                    <a:pt x="0" y="14"/>
                    <a:pt x="2" y="31"/>
                    <a:pt x="13" y="52"/>
                  </a:cubicBezTo>
                  <a:cubicBezTo>
                    <a:pt x="14" y="55"/>
                    <a:pt x="16" y="57"/>
                    <a:pt x="17" y="60"/>
                  </a:cubicBezTo>
                  <a:cubicBezTo>
                    <a:pt x="21" y="67"/>
                    <a:pt x="26" y="74"/>
                    <a:pt x="32" y="82"/>
                  </a:cubicBezTo>
                  <a:cubicBezTo>
                    <a:pt x="33" y="84"/>
                    <a:pt x="35" y="86"/>
                    <a:pt x="36" y="88"/>
                  </a:cubicBezTo>
                  <a:cubicBezTo>
                    <a:pt x="39" y="91"/>
                    <a:pt x="42" y="95"/>
                    <a:pt x="45" y="98"/>
                  </a:cubicBezTo>
                  <a:cubicBezTo>
                    <a:pt x="48" y="101"/>
                    <a:pt x="50" y="104"/>
                    <a:pt x="53" y="106"/>
                  </a:cubicBezTo>
                  <a:cubicBezTo>
                    <a:pt x="54" y="108"/>
                    <a:pt x="55" y="109"/>
                    <a:pt x="57" y="110"/>
                  </a:cubicBezTo>
                  <a:cubicBezTo>
                    <a:pt x="58" y="112"/>
                    <a:pt x="59" y="113"/>
                    <a:pt x="61" y="114"/>
                  </a:cubicBezTo>
                  <a:cubicBezTo>
                    <a:pt x="63" y="117"/>
                    <a:pt x="66" y="119"/>
                    <a:pt x="69" y="121"/>
                  </a:cubicBezTo>
                  <a:cubicBezTo>
                    <a:pt x="72" y="125"/>
                    <a:pt x="76" y="128"/>
                    <a:pt x="79" y="131"/>
                  </a:cubicBezTo>
                  <a:cubicBezTo>
                    <a:pt x="81" y="132"/>
                    <a:pt x="83" y="134"/>
                    <a:pt x="85" y="135"/>
                  </a:cubicBezTo>
                  <a:cubicBezTo>
                    <a:pt x="92" y="141"/>
                    <a:pt x="100" y="146"/>
                    <a:pt x="107" y="150"/>
                  </a:cubicBezTo>
                  <a:cubicBezTo>
                    <a:pt x="110" y="151"/>
                    <a:pt x="112" y="153"/>
                    <a:pt x="115" y="154"/>
                  </a:cubicBezTo>
                  <a:cubicBezTo>
                    <a:pt x="127" y="160"/>
                    <a:pt x="138" y="164"/>
                    <a:pt x="147" y="164"/>
                  </a:cubicBezTo>
                  <a:cubicBezTo>
                    <a:pt x="153" y="164"/>
                    <a:pt x="158" y="162"/>
                    <a:pt x="162" y="159"/>
                  </a:cubicBezTo>
                  <a:cubicBezTo>
                    <a:pt x="170" y="150"/>
                    <a:pt x="168" y="133"/>
                    <a:pt x="157" y="112"/>
                  </a:cubicBezTo>
                  <a:cubicBezTo>
                    <a:pt x="156" y="109"/>
                    <a:pt x="154" y="107"/>
                    <a:pt x="153" y="104"/>
                  </a:cubicBezTo>
                  <a:cubicBezTo>
                    <a:pt x="149" y="97"/>
                    <a:pt x="144" y="90"/>
                    <a:pt x="138" y="82"/>
                  </a:cubicBezTo>
                  <a:cubicBezTo>
                    <a:pt x="136" y="80"/>
                    <a:pt x="135" y="78"/>
                    <a:pt x="133" y="76"/>
                  </a:cubicBezTo>
                  <a:cubicBezTo>
                    <a:pt x="131" y="73"/>
                    <a:pt x="128" y="69"/>
                    <a:pt x="124" y="66"/>
                  </a:cubicBezTo>
                  <a:cubicBezTo>
                    <a:pt x="122" y="63"/>
                    <a:pt x="120" y="60"/>
                    <a:pt x="117" y="58"/>
                  </a:cubicBezTo>
                  <a:cubicBezTo>
                    <a:pt x="116" y="57"/>
                    <a:pt x="115" y="55"/>
                    <a:pt x="113" y="54"/>
                  </a:cubicBezTo>
                  <a:cubicBezTo>
                    <a:pt x="112" y="52"/>
                    <a:pt x="110" y="51"/>
                    <a:pt x="109" y="50"/>
                  </a:cubicBezTo>
                  <a:cubicBezTo>
                    <a:pt x="106" y="47"/>
                    <a:pt x="104" y="45"/>
                    <a:pt x="101" y="43"/>
                  </a:cubicBezTo>
                  <a:cubicBezTo>
                    <a:pt x="98" y="39"/>
                    <a:pt x="94" y="36"/>
                    <a:pt x="91" y="33"/>
                  </a:cubicBezTo>
                  <a:cubicBezTo>
                    <a:pt x="89" y="32"/>
                    <a:pt x="87" y="30"/>
                    <a:pt x="85" y="29"/>
                  </a:cubicBezTo>
                  <a:cubicBezTo>
                    <a:pt x="77" y="23"/>
                    <a:pt x="70" y="18"/>
                    <a:pt x="63" y="14"/>
                  </a:cubicBezTo>
                  <a:cubicBezTo>
                    <a:pt x="60" y="13"/>
                    <a:pt x="58" y="11"/>
                    <a:pt x="55" y="10"/>
                  </a:cubicBezTo>
                  <a:cubicBezTo>
                    <a:pt x="43" y="4"/>
                    <a:pt x="32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40" name="Oval 51"/>
            <p:cNvSpPr>
              <a:spLocks noChangeArrowheads="1"/>
            </p:cNvSpPr>
            <p:nvPr/>
          </p:nvSpPr>
          <p:spPr bwMode="auto">
            <a:xfrm>
              <a:off x="1881188" y="3403600"/>
              <a:ext cx="128588" cy="1285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587316" y="1749671"/>
            <a:ext cx="678211" cy="672746"/>
            <a:chOff x="1977747" y="1270594"/>
            <a:chExt cx="899446" cy="892198"/>
          </a:xfrm>
        </p:grpSpPr>
        <p:sp>
          <p:nvSpPr>
            <p:cNvPr id="42" name="Oval 107"/>
            <p:cNvSpPr>
              <a:spLocks noChangeArrowheads="1"/>
            </p:cNvSpPr>
            <p:nvPr/>
          </p:nvSpPr>
          <p:spPr bwMode="auto">
            <a:xfrm>
              <a:off x="1977747" y="1270594"/>
              <a:ext cx="899446" cy="89219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Oval 108"/>
            <p:cNvSpPr>
              <a:spLocks noChangeArrowheads="1"/>
            </p:cNvSpPr>
            <p:nvPr/>
          </p:nvSpPr>
          <p:spPr bwMode="auto">
            <a:xfrm>
              <a:off x="2028522" y="1314115"/>
              <a:ext cx="797896" cy="7979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9"/>
            <p:cNvSpPr>
              <a:spLocks/>
            </p:cNvSpPr>
            <p:nvPr/>
          </p:nvSpPr>
          <p:spPr bwMode="auto">
            <a:xfrm>
              <a:off x="2014015" y="1470069"/>
              <a:ext cx="718106" cy="667335"/>
            </a:xfrm>
            <a:custGeom>
              <a:avLst/>
              <a:gdLst>
                <a:gd name="T0" fmla="*/ 47 w 198"/>
                <a:gd name="T1" fmla="*/ 4 h 184"/>
                <a:gd name="T2" fmla="*/ 0 w 198"/>
                <a:gd name="T3" fmla="*/ 52 h 184"/>
                <a:gd name="T4" fmla="*/ 4 w 198"/>
                <a:gd name="T5" fmla="*/ 111 h 184"/>
                <a:gd name="T6" fmla="*/ 56 w 198"/>
                <a:gd name="T7" fmla="*/ 172 h 184"/>
                <a:gd name="T8" fmla="*/ 123 w 198"/>
                <a:gd name="T9" fmla="*/ 184 h 184"/>
                <a:gd name="T10" fmla="*/ 149 w 198"/>
                <a:gd name="T11" fmla="*/ 174 h 184"/>
                <a:gd name="T12" fmla="*/ 191 w 198"/>
                <a:gd name="T13" fmla="*/ 132 h 184"/>
                <a:gd name="T14" fmla="*/ 198 w 198"/>
                <a:gd name="T15" fmla="*/ 122 h 184"/>
                <a:gd name="T16" fmla="*/ 196 w 198"/>
                <a:gd name="T17" fmla="*/ 113 h 184"/>
                <a:gd name="T18" fmla="*/ 165 w 198"/>
                <a:gd name="T19" fmla="*/ 87 h 184"/>
                <a:gd name="T20" fmla="*/ 175 w 198"/>
                <a:gd name="T21" fmla="*/ 78 h 184"/>
                <a:gd name="T22" fmla="*/ 170 w 198"/>
                <a:gd name="T23" fmla="*/ 2 h 184"/>
                <a:gd name="T24" fmla="*/ 59 w 198"/>
                <a:gd name="T25" fmla="*/ 0 h 184"/>
                <a:gd name="T26" fmla="*/ 47 w 198"/>
                <a:gd name="T27" fmla="*/ 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184">
                  <a:moveTo>
                    <a:pt x="47" y="4"/>
                  </a:moveTo>
                  <a:lnTo>
                    <a:pt x="0" y="52"/>
                  </a:lnTo>
                  <a:lnTo>
                    <a:pt x="4" y="111"/>
                  </a:lnTo>
                  <a:lnTo>
                    <a:pt x="56" y="172"/>
                  </a:lnTo>
                  <a:lnTo>
                    <a:pt x="123" y="184"/>
                  </a:lnTo>
                  <a:lnTo>
                    <a:pt x="149" y="174"/>
                  </a:lnTo>
                  <a:lnTo>
                    <a:pt x="191" y="132"/>
                  </a:lnTo>
                  <a:lnTo>
                    <a:pt x="198" y="122"/>
                  </a:lnTo>
                  <a:lnTo>
                    <a:pt x="196" y="113"/>
                  </a:lnTo>
                  <a:lnTo>
                    <a:pt x="165" y="87"/>
                  </a:lnTo>
                  <a:lnTo>
                    <a:pt x="175" y="78"/>
                  </a:lnTo>
                  <a:lnTo>
                    <a:pt x="170" y="2"/>
                  </a:lnTo>
                  <a:lnTo>
                    <a:pt x="59" y="0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0"/>
            <p:cNvSpPr>
              <a:spLocks noEditPoints="1"/>
            </p:cNvSpPr>
            <p:nvPr/>
          </p:nvSpPr>
          <p:spPr bwMode="auto">
            <a:xfrm>
              <a:off x="2184474" y="1459188"/>
              <a:ext cx="471484" cy="301026"/>
            </a:xfrm>
            <a:custGeom>
              <a:avLst/>
              <a:gdLst>
                <a:gd name="T0" fmla="*/ 51 w 55"/>
                <a:gd name="T1" fmla="*/ 0 h 35"/>
                <a:gd name="T2" fmla="*/ 4 w 55"/>
                <a:gd name="T3" fmla="*/ 0 h 35"/>
                <a:gd name="T4" fmla="*/ 0 w 55"/>
                <a:gd name="T5" fmla="*/ 4 h 35"/>
                <a:gd name="T6" fmla="*/ 0 w 55"/>
                <a:gd name="T7" fmla="*/ 31 h 35"/>
                <a:gd name="T8" fmla="*/ 4 w 55"/>
                <a:gd name="T9" fmla="*/ 35 h 35"/>
                <a:gd name="T10" fmla="*/ 51 w 55"/>
                <a:gd name="T11" fmla="*/ 35 h 35"/>
                <a:gd name="T12" fmla="*/ 55 w 55"/>
                <a:gd name="T13" fmla="*/ 31 h 35"/>
                <a:gd name="T14" fmla="*/ 55 w 55"/>
                <a:gd name="T15" fmla="*/ 4 h 35"/>
                <a:gd name="T16" fmla="*/ 51 w 55"/>
                <a:gd name="T17" fmla="*/ 0 h 35"/>
                <a:gd name="T18" fmla="*/ 49 w 55"/>
                <a:gd name="T19" fmla="*/ 28 h 35"/>
                <a:gd name="T20" fmla="*/ 46 w 55"/>
                <a:gd name="T21" fmla="*/ 31 h 35"/>
                <a:gd name="T22" fmla="*/ 9 w 55"/>
                <a:gd name="T23" fmla="*/ 31 h 35"/>
                <a:gd name="T24" fmla="*/ 6 w 55"/>
                <a:gd name="T25" fmla="*/ 28 h 35"/>
                <a:gd name="T26" fmla="*/ 6 w 55"/>
                <a:gd name="T27" fmla="*/ 8 h 35"/>
                <a:gd name="T28" fmla="*/ 9 w 55"/>
                <a:gd name="T29" fmla="*/ 5 h 35"/>
                <a:gd name="T30" fmla="*/ 46 w 55"/>
                <a:gd name="T31" fmla="*/ 5 h 35"/>
                <a:gd name="T32" fmla="*/ 49 w 55"/>
                <a:gd name="T33" fmla="*/ 8 h 35"/>
                <a:gd name="T34" fmla="*/ 49 w 55"/>
                <a:gd name="T35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5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1" y="35"/>
                    <a:pt x="4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5"/>
                    <a:pt x="55" y="34"/>
                    <a:pt x="55" y="31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2"/>
                    <a:pt x="54" y="0"/>
                    <a:pt x="51" y="0"/>
                  </a:cubicBezTo>
                  <a:close/>
                  <a:moveTo>
                    <a:pt x="49" y="28"/>
                  </a:moveTo>
                  <a:cubicBezTo>
                    <a:pt x="49" y="29"/>
                    <a:pt x="48" y="31"/>
                    <a:pt x="46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1"/>
                    <a:pt x="6" y="29"/>
                    <a:pt x="6" y="2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7"/>
                    <a:pt x="49" y="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1"/>
            <p:cNvSpPr>
              <a:spLocks noEditPoints="1"/>
            </p:cNvSpPr>
            <p:nvPr/>
          </p:nvSpPr>
          <p:spPr bwMode="auto">
            <a:xfrm>
              <a:off x="2108311" y="1778348"/>
              <a:ext cx="623809" cy="170461"/>
            </a:xfrm>
            <a:custGeom>
              <a:avLst/>
              <a:gdLst>
                <a:gd name="T0" fmla="*/ 66 w 73"/>
                <a:gd name="T1" fmla="*/ 3 h 20"/>
                <a:gd name="T2" fmla="*/ 63 w 73"/>
                <a:gd name="T3" fmla="*/ 0 h 20"/>
                <a:gd name="T4" fmla="*/ 10 w 73"/>
                <a:gd name="T5" fmla="*/ 0 h 20"/>
                <a:gd name="T6" fmla="*/ 6 w 73"/>
                <a:gd name="T7" fmla="*/ 4 h 20"/>
                <a:gd name="T8" fmla="*/ 1 w 73"/>
                <a:gd name="T9" fmla="*/ 14 h 20"/>
                <a:gd name="T10" fmla="*/ 72 w 73"/>
                <a:gd name="T11" fmla="*/ 14 h 20"/>
                <a:gd name="T12" fmla="*/ 66 w 73"/>
                <a:gd name="T13" fmla="*/ 3 h 20"/>
                <a:gd name="T14" fmla="*/ 25 w 73"/>
                <a:gd name="T15" fmla="*/ 12 h 20"/>
                <a:gd name="T16" fmla="*/ 26 w 73"/>
                <a:gd name="T17" fmla="*/ 9 h 20"/>
                <a:gd name="T18" fmla="*/ 46 w 73"/>
                <a:gd name="T19" fmla="*/ 9 h 20"/>
                <a:gd name="T20" fmla="*/ 48 w 73"/>
                <a:gd name="T21" fmla="*/ 12 h 20"/>
                <a:gd name="T22" fmla="*/ 25 w 73"/>
                <a:gd name="T23" fmla="*/ 12 h 20"/>
                <a:gd name="T24" fmla="*/ 62 w 73"/>
                <a:gd name="T25" fmla="*/ 7 h 20"/>
                <a:gd name="T26" fmla="*/ 11 w 73"/>
                <a:gd name="T27" fmla="*/ 7 h 20"/>
                <a:gd name="T28" fmla="*/ 9 w 73"/>
                <a:gd name="T29" fmla="*/ 6 h 20"/>
                <a:gd name="T30" fmla="*/ 10 w 73"/>
                <a:gd name="T31" fmla="*/ 4 h 20"/>
                <a:gd name="T32" fmla="*/ 13 w 73"/>
                <a:gd name="T33" fmla="*/ 2 h 20"/>
                <a:gd name="T34" fmla="*/ 61 w 73"/>
                <a:gd name="T35" fmla="*/ 2 h 20"/>
                <a:gd name="T36" fmla="*/ 63 w 73"/>
                <a:gd name="T37" fmla="*/ 4 h 20"/>
                <a:gd name="T38" fmla="*/ 64 w 73"/>
                <a:gd name="T39" fmla="*/ 6 h 20"/>
                <a:gd name="T40" fmla="*/ 62 w 73"/>
                <a:gd name="T41" fmla="*/ 7 h 20"/>
                <a:gd name="T42" fmla="*/ 0 w 73"/>
                <a:gd name="T43" fmla="*/ 16 h 20"/>
                <a:gd name="T44" fmla="*/ 3 w 73"/>
                <a:gd name="T45" fmla="*/ 20 h 20"/>
                <a:gd name="T46" fmla="*/ 70 w 73"/>
                <a:gd name="T47" fmla="*/ 20 h 20"/>
                <a:gd name="T48" fmla="*/ 73 w 73"/>
                <a:gd name="T49" fmla="*/ 16 h 20"/>
                <a:gd name="T50" fmla="*/ 0 w 73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20">
                  <a:moveTo>
                    <a:pt x="66" y="3"/>
                  </a:moveTo>
                  <a:cubicBezTo>
                    <a:pt x="66" y="2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6" y="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72" y="14"/>
                    <a:pt x="72" y="14"/>
                    <a:pt x="72" y="14"/>
                  </a:cubicBezTo>
                  <a:lnTo>
                    <a:pt x="66" y="3"/>
                  </a:lnTo>
                  <a:close/>
                  <a:moveTo>
                    <a:pt x="25" y="12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8" y="7"/>
                    <a:pt x="9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4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4" y="7"/>
                    <a:pt x="62" y="7"/>
                  </a:cubicBezTo>
                  <a:close/>
                  <a:moveTo>
                    <a:pt x="0" y="16"/>
                  </a:moveTo>
                  <a:cubicBezTo>
                    <a:pt x="0" y="16"/>
                    <a:pt x="1" y="17"/>
                    <a:pt x="3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2" y="17"/>
                    <a:pt x="73" y="16"/>
                    <a:pt x="73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2"/>
            <p:cNvSpPr>
              <a:spLocks noEditPoints="1"/>
            </p:cNvSpPr>
            <p:nvPr/>
          </p:nvSpPr>
          <p:spPr bwMode="auto">
            <a:xfrm>
              <a:off x="2191728" y="1451935"/>
              <a:ext cx="482364" cy="301026"/>
            </a:xfrm>
            <a:custGeom>
              <a:avLst/>
              <a:gdLst>
                <a:gd name="T0" fmla="*/ 52 w 56"/>
                <a:gd name="T1" fmla="*/ 0 h 35"/>
                <a:gd name="T2" fmla="*/ 4 w 56"/>
                <a:gd name="T3" fmla="*/ 0 h 35"/>
                <a:gd name="T4" fmla="*/ 0 w 56"/>
                <a:gd name="T5" fmla="*/ 4 h 35"/>
                <a:gd name="T6" fmla="*/ 0 w 56"/>
                <a:gd name="T7" fmla="*/ 31 h 35"/>
                <a:gd name="T8" fmla="*/ 4 w 56"/>
                <a:gd name="T9" fmla="*/ 35 h 35"/>
                <a:gd name="T10" fmla="*/ 52 w 56"/>
                <a:gd name="T11" fmla="*/ 35 h 35"/>
                <a:gd name="T12" fmla="*/ 56 w 56"/>
                <a:gd name="T13" fmla="*/ 31 h 35"/>
                <a:gd name="T14" fmla="*/ 56 w 56"/>
                <a:gd name="T15" fmla="*/ 4 h 35"/>
                <a:gd name="T16" fmla="*/ 52 w 56"/>
                <a:gd name="T17" fmla="*/ 0 h 35"/>
                <a:gd name="T18" fmla="*/ 49 w 56"/>
                <a:gd name="T19" fmla="*/ 27 h 35"/>
                <a:gd name="T20" fmla="*/ 46 w 56"/>
                <a:gd name="T21" fmla="*/ 30 h 35"/>
                <a:gd name="T22" fmla="*/ 9 w 56"/>
                <a:gd name="T23" fmla="*/ 30 h 35"/>
                <a:gd name="T24" fmla="*/ 6 w 56"/>
                <a:gd name="T25" fmla="*/ 27 h 35"/>
                <a:gd name="T26" fmla="*/ 6 w 56"/>
                <a:gd name="T27" fmla="*/ 8 h 35"/>
                <a:gd name="T28" fmla="*/ 9 w 56"/>
                <a:gd name="T29" fmla="*/ 5 h 35"/>
                <a:gd name="T30" fmla="*/ 46 w 56"/>
                <a:gd name="T31" fmla="*/ 5 h 35"/>
                <a:gd name="T32" fmla="*/ 49 w 56"/>
                <a:gd name="T33" fmla="*/ 8 h 35"/>
                <a:gd name="T34" fmla="*/ 49 w 56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35">
                  <a:moveTo>
                    <a:pt x="5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5"/>
                    <a:pt x="4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4" y="35"/>
                    <a:pt x="56" y="33"/>
                    <a:pt x="56" y="31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lose/>
                  <a:moveTo>
                    <a:pt x="49" y="27"/>
                  </a:moveTo>
                  <a:cubicBezTo>
                    <a:pt x="49" y="29"/>
                    <a:pt x="48" y="30"/>
                    <a:pt x="46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6" y="29"/>
                    <a:pt x="6" y="2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6"/>
                    <a:pt x="49" y="8"/>
                  </a:cubicBezTo>
                  <a:lnTo>
                    <a:pt x="49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13"/>
            <p:cNvSpPr>
              <a:spLocks noEditPoints="1"/>
            </p:cNvSpPr>
            <p:nvPr/>
          </p:nvSpPr>
          <p:spPr bwMode="auto">
            <a:xfrm>
              <a:off x="2115565" y="1767468"/>
              <a:ext cx="627436" cy="163207"/>
            </a:xfrm>
            <a:custGeom>
              <a:avLst/>
              <a:gdLst>
                <a:gd name="T0" fmla="*/ 67 w 73"/>
                <a:gd name="T1" fmla="*/ 3 h 19"/>
                <a:gd name="T2" fmla="*/ 63 w 73"/>
                <a:gd name="T3" fmla="*/ 0 h 19"/>
                <a:gd name="T4" fmla="*/ 10 w 73"/>
                <a:gd name="T5" fmla="*/ 0 h 19"/>
                <a:gd name="T6" fmla="*/ 7 w 73"/>
                <a:gd name="T7" fmla="*/ 3 h 19"/>
                <a:gd name="T8" fmla="*/ 1 w 73"/>
                <a:gd name="T9" fmla="*/ 13 h 19"/>
                <a:gd name="T10" fmla="*/ 73 w 73"/>
                <a:gd name="T11" fmla="*/ 13 h 19"/>
                <a:gd name="T12" fmla="*/ 67 w 73"/>
                <a:gd name="T13" fmla="*/ 3 h 19"/>
                <a:gd name="T14" fmla="*/ 25 w 73"/>
                <a:gd name="T15" fmla="*/ 12 h 19"/>
                <a:gd name="T16" fmla="*/ 27 w 73"/>
                <a:gd name="T17" fmla="*/ 9 h 19"/>
                <a:gd name="T18" fmla="*/ 47 w 73"/>
                <a:gd name="T19" fmla="*/ 9 h 19"/>
                <a:gd name="T20" fmla="*/ 48 w 73"/>
                <a:gd name="T21" fmla="*/ 12 h 19"/>
                <a:gd name="T22" fmla="*/ 25 w 73"/>
                <a:gd name="T23" fmla="*/ 12 h 19"/>
                <a:gd name="T24" fmla="*/ 62 w 73"/>
                <a:gd name="T25" fmla="*/ 7 h 19"/>
                <a:gd name="T26" fmla="*/ 12 w 73"/>
                <a:gd name="T27" fmla="*/ 7 h 19"/>
                <a:gd name="T28" fmla="*/ 9 w 73"/>
                <a:gd name="T29" fmla="*/ 6 h 19"/>
                <a:gd name="T30" fmla="*/ 10 w 73"/>
                <a:gd name="T31" fmla="*/ 3 h 19"/>
                <a:gd name="T32" fmla="*/ 13 w 73"/>
                <a:gd name="T33" fmla="*/ 2 h 19"/>
                <a:gd name="T34" fmla="*/ 61 w 73"/>
                <a:gd name="T35" fmla="*/ 2 h 19"/>
                <a:gd name="T36" fmla="*/ 63 w 73"/>
                <a:gd name="T37" fmla="*/ 3 h 19"/>
                <a:gd name="T38" fmla="*/ 65 w 73"/>
                <a:gd name="T39" fmla="*/ 6 h 19"/>
                <a:gd name="T40" fmla="*/ 62 w 73"/>
                <a:gd name="T41" fmla="*/ 7 h 19"/>
                <a:gd name="T42" fmla="*/ 0 w 73"/>
                <a:gd name="T43" fmla="*/ 15 h 19"/>
                <a:gd name="T44" fmla="*/ 3 w 73"/>
                <a:gd name="T45" fmla="*/ 19 h 19"/>
                <a:gd name="T46" fmla="*/ 70 w 73"/>
                <a:gd name="T47" fmla="*/ 19 h 19"/>
                <a:gd name="T48" fmla="*/ 73 w 73"/>
                <a:gd name="T49" fmla="*/ 15 h 19"/>
                <a:gd name="T50" fmla="*/ 0 w 73"/>
                <a:gd name="T5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9">
                  <a:moveTo>
                    <a:pt x="67" y="3"/>
                  </a:moveTo>
                  <a:cubicBezTo>
                    <a:pt x="66" y="1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7" y="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73" y="13"/>
                    <a:pt x="73" y="13"/>
                    <a:pt x="73" y="13"/>
                  </a:cubicBezTo>
                  <a:lnTo>
                    <a:pt x="67" y="3"/>
                  </a:lnTo>
                  <a:close/>
                  <a:moveTo>
                    <a:pt x="25" y="12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3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7"/>
                    <a:pt x="62" y="7"/>
                  </a:cubicBezTo>
                  <a:close/>
                  <a:moveTo>
                    <a:pt x="0" y="15"/>
                  </a:moveTo>
                  <a:cubicBezTo>
                    <a:pt x="0" y="16"/>
                    <a:pt x="2" y="17"/>
                    <a:pt x="3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2" y="17"/>
                    <a:pt x="73" y="16"/>
                    <a:pt x="73" y="1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165643" y="1521784"/>
            <a:ext cx="787586" cy="781239"/>
            <a:chOff x="925975" y="1270594"/>
            <a:chExt cx="899446" cy="892198"/>
          </a:xfrm>
        </p:grpSpPr>
        <p:sp>
          <p:nvSpPr>
            <p:cNvPr id="50" name="Oval 114"/>
            <p:cNvSpPr>
              <a:spLocks noChangeArrowheads="1"/>
            </p:cNvSpPr>
            <p:nvPr/>
          </p:nvSpPr>
          <p:spPr bwMode="auto">
            <a:xfrm>
              <a:off x="925975" y="1270594"/>
              <a:ext cx="899446" cy="89219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Oval 115"/>
            <p:cNvSpPr>
              <a:spLocks noChangeArrowheads="1"/>
            </p:cNvSpPr>
            <p:nvPr/>
          </p:nvSpPr>
          <p:spPr bwMode="auto">
            <a:xfrm>
              <a:off x="976750" y="1314115"/>
              <a:ext cx="797896" cy="7979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16"/>
            <p:cNvSpPr>
              <a:spLocks/>
            </p:cNvSpPr>
            <p:nvPr/>
          </p:nvSpPr>
          <p:spPr bwMode="auto">
            <a:xfrm>
              <a:off x="951363" y="1459188"/>
              <a:ext cx="605675" cy="703603"/>
            </a:xfrm>
            <a:custGeom>
              <a:avLst/>
              <a:gdLst>
                <a:gd name="T0" fmla="*/ 71 w 167"/>
                <a:gd name="T1" fmla="*/ 0 h 194"/>
                <a:gd name="T2" fmla="*/ 0 w 167"/>
                <a:gd name="T3" fmla="*/ 73 h 194"/>
                <a:gd name="T4" fmla="*/ 12 w 167"/>
                <a:gd name="T5" fmla="*/ 111 h 194"/>
                <a:gd name="T6" fmla="*/ 28 w 167"/>
                <a:gd name="T7" fmla="*/ 149 h 194"/>
                <a:gd name="T8" fmla="*/ 52 w 167"/>
                <a:gd name="T9" fmla="*/ 170 h 194"/>
                <a:gd name="T10" fmla="*/ 116 w 167"/>
                <a:gd name="T11" fmla="*/ 194 h 194"/>
                <a:gd name="T12" fmla="*/ 167 w 167"/>
                <a:gd name="T13" fmla="*/ 142 h 194"/>
                <a:gd name="T14" fmla="*/ 165 w 167"/>
                <a:gd name="T15" fmla="*/ 5 h 194"/>
                <a:gd name="T16" fmla="*/ 71 w 167"/>
                <a:gd name="T1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94">
                  <a:moveTo>
                    <a:pt x="71" y="0"/>
                  </a:moveTo>
                  <a:lnTo>
                    <a:pt x="0" y="73"/>
                  </a:lnTo>
                  <a:lnTo>
                    <a:pt x="12" y="111"/>
                  </a:lnTo>
                  <a:lnTo>
                    <a:pt x="28" y="149"/>
                  </a:lnTo>
                  <a:lnTo>
                    <a:pt x="52" y="170"/>
                  </a:lnTo>
                  <a:lnTo>
                    <a:pt x="116" y="194"/>
                  </a:lnTo>
                  <a:lnTo>
                    <a:pt x="167" y="142"/>
                  </a:lnTo>
                  <a:lnTo>
                    <a:pt x="1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17"/>
            <p:cNvSpPr>
              <a:spLocks noEditPoints="1"/>
            </p:cNvSpPr>
            <p:nvPr/>
          </p:nvSpPr>
          <p:spPr bwMode="auto">
            <a:xfrm>
              <a:off x="1190731" y="1433801"/>
              <a:ext cx="377187" cy="583918"/>
            </a:xfrm>
            <a:custGeom>
              <a:avLst/>
              <a:gdLst>
                <a:gd name="T0" fmla="*/ 35 w 44"/>
                <a:gd name="T1" fmla="*/ 0 h 68"/>
                <a:gd name="T2" fmla="*/ 9 w 44"/>
                <a:gd name="T3" fmla="*/ 0 h 68"/>
                <a:gd name="T4" fmla="*/ 0 w 44"/>
                <a:gd name="T5" fmla="*/ 9 h 68"/>
                <a:gd name="T6" fmla="*/ 0 w 44"/>
                <a:gd name="T7" fmla="*/ 59 h 68"/>
                <a:gd name="T8" fmla="*/ 9 w 44"/>
                <a:gd name="T9" fmla="*/ 68 h 68"/>
                <a:gd name="T10" fmla="*/ 35 w 44"/>
                <a:gd name="T11" fmla="*/ 68 h 68"/>
                <a:gd name="T12" fmla="*/ 44 w 44"/>
                <a:gd name="T13" fmla="*/ 59 h 68"/>
                <a:gd name="T14" fmla="*/ 44 w 44"/>
                <a:gd name="T15" fmla="*/ 9 h 68"/>
                <a:gd name="T16" fmla="*/ 35 w 44"/>
                <a:gd name="T17" fmla="*/ 0 h 68"/>
                <a:gd name="T18" fmla="*/ 22 w 44"/>
                <a:gd name="T19" fmla="*/ 65 h 68"/>
                <a:gd name="T20" fmla="*/ 18 w 44"/>
                <a:gd name="T21" fmla="*/ 61 h 68"/>
                <a:gd name="T22" fmla="*/ 22 w 44"/>
                <a:gd name="T23" fmla="*/ 57 h 68"/>
                <a:gd name="T24" fmla="*/ 26 w 44"/>
                <a:gd name="T25" fmla="*/ 61 h 68"/>
                <a:gd name="T26" fmla="*/ 22 w 44"/>
                <a:gd name="T27" fmla="*/ 65 h 68"/>
                <a:gd name="T28" fmla="*/ 40 w 44"/>
                <a:gd name="T29" fmla="*/ 48 h 68"/>
                <a:gd name="T30" fmla="*/ 32 w 44"/>
                <a:gd name="T31" fmla="*/ 55 h 68"/>
                <a:gd name="T32" fmla="*/ 12 w 44"/>
                <a:gd name="T33" fmla="*/ 55 h 68"/>
                <a:gd name="T34" fmla="*/ 5 w 44"/>
                <a:gd name="T35" fmla="*/ 48 h 68"/>
                <a:gd name="T36" fmla="*/ 5 w 44"/>
                <a:gd name="T37" fmla="*/ 13 h 68"/>
                <a:gd name="T38" fmla="*/ 12 w 44"/>
                <a:gd name="T39" fmla="*/ 6 h 68"/>
                <a:gd name="T40" fmla="*/ 32 w 44"/>
                <a:gd name="T41" fmla="*/ 6 h 68"/>
                <a:gd name="T42" fmla="*/ 40 w 44"/>
                <a:gd name="T43" fmla="*/ 13 h 68"/>
                <a:gd name="T44" fmla="*/ 40 w 44"/>
                <a:gd name="T45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68">
                  <a:moveTo>
                    <a:pt x="3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4"/>
                    <a:pt x="4" y="68"/>
                    <a:pt x="9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40" y="68"/>
                    <a:pt x="44" y="64"/>
                    <a:pt x="44" y="5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  <a:moveTo>
                    <a:pt x="22" y="65"/>
                  </a:moveTo>
                  <a:cubicBezTo>
                    <a:pt x="20" y="65"/>
                    <a:pt x="18" y="64"/>
                    <a:pt x="18" y="61"/>
                  </a:cubicBezTo>
                  <a:cubicBezTo>
                    <a:pt x="18" y="59"/>
                    <a:pt x="20" y="57"/>
                    <a:pt x="22" y="57"/>
                  </a:cubicBezTo>
                  <a:cubicBezTo>
                    <a:pt x="24" y="57"/>
                    <a:pt x="26" y="59"/>
                    <a:pt x="26" y="61"/>
                  </a:cubicBezTo>
                  <a:cubicBezTo>
                    <a:pt x="26" y="64"/>
                    <a:pt x="24" y="65"/>
                    <a:pt x="22" y="65"/>
                  </a:cubicBezTo>
                  <a:close/>
                  <a:moveTo>
                    <a:pt x="40" y="48"/>
                  </a:moveTo>
                  <a:cubicBezTo>
                    <a:pt x="40" y="52"/>
                    <a:pt x="36" y="55"/>
                    <a:pt x="3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5"/>
                    <a:pt x="5" y="52"/>
                    <a:pt x="5" y="4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9"/>
                    <a:pt x="8" y="6"/>
                    <a:pt x="1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6"/>
                    <a:pt x="40" y="9"/>
                    <a:pt x="40" y="13"/>
                  </a:cubicBezTo>
                  <a:lnTo>
                    <a:pt x="40" y="4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18"/>
            <p:cNvSpPr>
              <a:spLocks noEditPoints="1"/>
            </p:cNvSpPr>
            <p:nvPr/>
          </p:nvSpPr>
          <p:spPr bwMode="auto">
            <a:xfrm>
              <a:off x="1197985" y="1426547"/>
              <a:ext cx="377187" cy="580291"/>
            </a:xfrm>
            <a:custGeom>
              <a:avLst/>
              <a:gdLst>
                <a:gd name="T0" fmla="*/ 35 w 44"/>
                <a:gd name="T1" fmla="*/ 0 h 68"/>
                <a:gd name="T2" fmla="*/ 10 w 44"/>
                <a:gd name="T3" fmla="*/ 0 h 68"/>
                <a:gd name="T4" fmla="*/ 0 w 44"/>
                <a:gd name="T5" fmla="*/ 9 h 68"/>
                <a:gd name="T6" fmla="*/ 0 w 44"/>
                <a:gd name="T7" fmla="*/ 59 h 68"/>
                <a:gd name="T8" fmla="*/ 10 w 44"/>
                <a:gd name="T9" fmla="*/ 68 h 68"/>
                <a:gd name="T10" fmla="*/ 35 w 44"/>
                <a:gd name="T11" fmla="*/ 68 h 68"/>
                <a:gd name="T12" fmla="*/ 44 w 44"/>
                <a:gd name="T13" fmla="*/ 59 h 68"/>
                <a:gd name="T14" fmla="*/ 44 w 44"/>
                <a:gd name="T15" fmla="*/ 9 h 68"/>
                <a:gd name="T16" fmla="*/ 35 w 44"/>
                <a:gd name="T17" fmla="*/ 0 h 68"/>
                <a:gd name="T18" fmla="*/ 22 w 44"/>
                <a:gd name="T19" fmla="*/ 65 h 68"/>
                <a:gd name="T20" fmla="*/ 18 w 44"/>
                <a:gd name="T21" fmla="*/ 61 h 68"/>
                <a:gd name="T22" fmla="*/ 22 w 44"/>
                <a:gd name="T23" fmla="*/ 57 h 68"/>
                <a:gd name="T24" fmla="*/ 26 w 44"/>
                <a:gd name="T25" fmla="*/ 61 h 68"/>
                <a:gd name="T26" fmla="*/ 22 w 44"/>
                <a:gd name="T27" fmla="*/ 65 h 68"/>
                <a:gd name="T28" fmla="*/ 40 w 44"/>
                <a:gd name="T29" fmla="*/ 48 h 68"/>
                <a:gd name="T30" fmla="*/ 33 w 44"/>
                <a:gd name="T31" fmla="*/ 55 h 68"/>
                <a:gd name="T32" fmla="*/ 12 w 44"/>
                <a:gd name="T33" fmla="*/ 55 h 68"/>
                <a:gd name="T34" fmla="*/ 5 w 44"/>
                <a:gd name="T35" fmla="*/ 48 h 68"/>
                <a:gd name="T36" fmla="*/ 5 w 44"/>
                <a:gd name="T37" fmla="*/ 13 h 68"/>
                <a:gd name="T38" fmla="*/ 12 w 44"/>
                <a:gd name="T39" fmla="*/ 6 h 68"/>
                <a:gd name="T40" fmla="*/ 33 w 44"/>
                <a:gd name="T41" fmla="*/ 6 h 68"/>
                <a:gd name="T42" fmla="*/ 40 w 44"/>
                <a:gd name="T43" fmla="*/ 13 h 68"/>
                <a:gd name="T44" fmla="*/ 40 w 44"/>
                <a:gd name="T45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68">
                  <a:moveTo>
                    <a:pt x="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4"/>
                    <a:pt x="5" y="68"/>
                    <a:pt x="10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40" y="68"/>
                    <a:pt x="44" y="64"/>
                    <a:pt x="44" y="5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  <a:moveTo>
                    <a:pt x="22" y="65"/>
                  </a:moveTo>
                  <a:cubicBezTo>
                    <a:pt x="20" y="65"/>
                    <a:pt x="18" y="63"/>
                    <a:pt x="18" y="61"/>
                  </a:cubicBezTo>
                  <a:cubicBezTo>
                    <a:pt x="18" y="59"/>
                    <a:pt x="20" y="57"/>
                    <a:pt x="22" y="57"/>
                  </a:cubicBezTo>
                  <a:cubicBezTo>
                    <a:pt x="25" y="57"/>
                    <a:pt x="26" y="59"/>
                    <a:pt x="26" y="61"/>
                  </a:cubicBezTo>
                  <a:cubicBezTo>
                    <a:pt x="26" y="63"/>
                    <a:pt x="25" y="65"/>
                    <a:pt x="22" y="65"/>
                  </a:cubicBezTo>
                  <a:close/>
                  <a:moveTo>
                    <a:pt x="40" y="48"/>
                  </a:moveTo>
                  <a:cubicBezTo>
                    <a:pt x="40" y="51"/>
                    <a:pt x="37" y="55"/>
                    <a:pt x="33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5"/>
                    <a:pt x="5" y="51"/>
                    <a:pt x="5" y="4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9"/>
                    <a:pt x="8" y="6"/>
                    <a:pt x="12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7" y="6"/>
                    <a:pt x="40" y="9"/>
                    <a:pt x="40" y="13"/>
                  </a:cubicBezTo>
                  <a:lnTo>
                    <a:pt x="40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0139338" y="1409883"/>
            <a:ext cx="692718" cy="687136"/>
            <a:chOff x="6195714" y="1270594"/>
            <a:chExt cx="899446" cy="892198"/>
          </a:xfrm>
        </p:grpSpPr>
        <p:sp>
          <p:nvSpPr>
            <p:cNvPr id="56" name="Oval 119"/>
            <p:cNvSpPr>
              <a:spLocks noChangeArrowheads="1"/>
            </p:cNvSpPr>
            <p:nvPr/>
          </p:nvSpPr>
          <p:spPr bwMode="auto">
            <a:xfrm>
              <a:off x="6195714" y="1270594"/>
              <a:ext cx="899446" cy="892198"/>
            </a:xfrm>
            <a:prstGeom prst="ellipse">
              <a:avLst/>
            </a:pr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Oval 120"/>
            <p:cNvSpPr>
              <a:spLocks noChangeArrowheads="1"/>
            </p:cNvSpPr>
            <p:nvPr/>
          </p:nvSpPr>
          <p:spPr bwMode="auto">
            <a:xfrm>
              <a:off x="6246489" y="1314115"/>
              <a:ext cx="797896" cy="797900"/>
            </a:xfrm>
            <a:prstGeom prst="ellipse">
              <a:avLst/>
            </a:prstGeom>
            <a:solidFill>
              <a:srgbClr val="E545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21"/>
            <p:cNvSpPr>
              <a:spLocks/>
            </p:cNvSpPr>
            <p:nvPr/>
          </p:nvSpPr>
          <p:spPr bwMode="auto">
            <a:xfrm>
              <a:off x="6210221" y="1564366"/>
              <a:ext cx="678211" cy="598425"/>
            </a:xfrm>
            <a:custGeom>
              <a:avLst/>
              <a:gdLst>
                <a:gd name="T0" fmla="*/ 50 w 187"/>
                <a:gd name="T1" fmla="*/ 0 h 165"/>
                <a:gd name="T2" fmla="*/ 0 w 187"/>
                <a:gd name="T3" fmla="*/ 49 h 165"/>
                <a:gd name="T4" fmla="*/ 34 w 187"/>
                <a:gd name="T5" fmla="*/ 125 h 165"/>
                <a:gd name="T6" fmla="*/ 85 w 187"/>
                <a:gd name="T7" fmla="*/ 153 h 165"/>
                <a:gd name="T8" fmla="*/ 109 w 187"/>
                <a:gd name="T9" fmla="*/ 165 h 165"/>
                <a:gd name="T10" fmla="*/ 182 w 187"/>
                <a:gd name="T11" fmla="*/ 92 h 165"/>
                <a:gd name="T12" fmla="*/ 180 w 187"/>
                <a:gd name="T13" fmla="*/ 89 h 165"/>
                <a:gd name="T14" fmla="*/ 187 w 187"/>
                <a:gd name="T15" fmla="*/ 82 h 165"/>
                <a:gd name="T16" fmla="*/ 187 w 187"/>
                <a:gd name="T17" fmla="*/ 14 h 165"/>
                <a:gd name="T18" fmla="*/ 180 w 187"/>
                <a:gd name="T19" fmla="*/ 0 h 165"/>
                <a:gd name="T20" fmla="*/ 50 w 187"/>
                <a:gd name="T2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165">
                  <a:moveTo>
                    <a:pt x="50" y="0"/>
                  </a:moveTo>
                  <a:lnTo>
                    <a:pt x="0" y="49"/>
                  </a:lnTo>
                  <a:lnTo>
                    <a:pt x="34" y="125"/>
                  </a:lnTo>
                  <a:lnTo>
                    <a:pt x="85" y="153"/>
                  </a:lnTo>
                  <a:lnTo>
                    <a:pt x="109" y="165"/>
                  </a:lnTo>
                  <a:lnTo>
                    <a:pt x="182" y="92"/>
                  </a:lnTo>
                  <a:lnTo>
                    <a:pt x="180" y="89"/>
                  </a:lnTo>
                  <a:lnTo>
                    <a:pt x="187" y="82"/>
                  </a:lnTo>
                  <a:lnTo>
                    <a:pt x="187" y="14"/>
                  </a:lnTo>
                  <a:lnTo>
                    <a:pt x="18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2"/>
            <p:cNvSpPr>
              <a:spLocks noEditPoints="1"/>
            </p:cNvSpPr>
            <p:nvPr/>
          </p:nvSpPr>
          <p:spPr bwMode="auto">
            <a:xfrm>
              <a:off x="6373427" y="1564366"/>
              <a:ext cx="515005" cy="333667"/>
            </a:xfrm>
            <a:custGeom>
              <a:avLst/>
              <a:gdLst>
                <a:gd name="T0" fmla="*/ 0 w 60"/>
                <a:gd name="T1" fmla="*/ 4 h 39"/>
                <a:gd name="T2" fmla="*/ 0 w 60"/>
                <a:gd name="T3" fmla="*/ 4 h 39"/>
                <a:gd name="T4" fmla="*/ 0 w 60"/>
                <a:gd name="T5" fmla="*/ 34 h 39"/>
                <a:gd name="T6" fmla="*/ 0 w 60"/>
                <a:gd name="T7" fmla="*/ 34 h 39"/>
                <a:gd name="T8" fmla="*/ 16 w 60"/>
                <a:gd name="T9" fmla="*/ 19 h 39"/>
                <a:gd name="T10" fmla="*/ 0 w 60"/>
                <a:gd name="T11" fmla="*/ 4 h 39"/>
                <a:gd name="T12" fmla="*/ 19 w 60"/>
                <a:gd name="T13" fmla="*/ 16 h 39"/>
                <a:gd name="T14" fmla="*/ 22 w 60"/>
                <a:gd name="T15" fmla="*/ 19 h 39"/>
                <a:gd name="T16" fmla="*/ 25 w 60"/>
                <a:gd name="T17" fmla="*/ 22 h 39"/>
                <a:gd name="T18" fmla="*/ 30 w 60"/>
                <a:gd name="T19" fmla="*/ 24 h 39"/>
                <a:gd name="T20" fmla="*/ 35 w 60"/>
                <a:gd name="T21" fmla="*/ 22 h 39"/>
                <a:gd name="T22" fmla="*/ 38 w 60"/>
                <a:gd name="T23" fmla="*/ 20 h 39"/>
                <a:gd name="T24" fmla="*/ 41 w 60"/>
                <a:gd name="T25" fmla="*/ 17 h 39"/>
                <a:gd name="T26" fmla="*/ 57 w 60"/>
                <a:gd name="T27" fmla="*/ 1 h 39"/>
                <a:gd name="T28" fmla="*/ 59 w 60"/>
                <a:gd name="T29" fmla="*/ 0 h 39"/>
                <a:gd name="T30" fmla="*/ 2 w 60"/>
                <a:gd name="T31" fmla="*/ 0 h 39"/>
                <a:gd name="T32" fmla="*/ 3 w 60"/>
                <a:gd name="T33" fmla="*/ 1 h 39"/>
                <a:gd name="T34" fmla="*/ 19 w 60"/>
                <a:gd name="T35" fmla="*/ 16 h 39"/>
                <a:gd name="T36" fmla="*/ 41 w 60"/>
                <a:gd name="T37" fmla="*/ 23 h 39"/>
                <a:gd name="T38" fmla="*/ 38 w 60"/>
                <a:gd name="T39" fmla="*/ 26 h 39"/>
                <a:gd name="T40" fmla="*/ 30 w 60"/>
                <a:gd name="T41" fmla="*/ 29 h 39"/>
                <a:gd name="T42" fmla="*/ 23 w 60"/>
                <a:gd name="T43" fmla="*/ 26 h 39"/>
                <a:gd name="T44" fmla="*/ 19 w 60"/>
                <a:gd name="T45" fmla="*/ 22 h 39"/>
                <a:gd name="T46" fmla="*/ 3 w 60"/>
                <a:gd name="T47" fmla="*/ 38 h 39"/>
                <a:gd name="T48" fmla="*/ 2 w 60"/>
                <a:gd name="T49" fmla="*/ 39 h 39"/>
                <a:gd name="T50" fmla="*/ 58 w 60"/>
                <a:gd name="T51" fmla="*/ 39 h 39"/>
                <a:gd name="T52" fmla="*/ 57 w 60"/>
                <a:gd name="T53" fmla="*/ 38 h 39"/>
                <a:gd name="T54" fmla="*/ 41 w 60"/>
                <a:gd name="T55" fmla="*/ 23 h 39"/>
                <a:gd name="T56" fmla="*/ 60 w 60"/>
                <a:gd name="T57" fmla="*/ 5 h 39"/>
                <a:gd name="T58" fmla="*/ 45 w 60"/>
                <a:gd name="T59" fmla="*/ 20 h 39"/>
                <a:gd name="T60" fmla="*/ 60 w 60"/>
                <a:gd name="T61" fmla="*/ 35 h 39"/>
                <a:gd name="T62" fmla="*/ 60 w 60"/>
                <a:gd name="T63" fmla="*/ 35 h 39"/>
                <a:gd name="T64" fmla="*/ 60 w 60"/>
                <a:gd name="T65" fmla="*/ 5 h 39"/>
                <a:gd name="T66" fmla="*/ 60 w 60"/>
                <a:gd name="T6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9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6" y="19"/>
                    <a:pt x="16" y="19"/>
                    <a:pt x="16" y="19"/>
                  </a:cubicBezTo>
                  <a:lnTo>
                    <a:pt x="0" y="4"/>
                  </a:lnTo>
                  <a:close/>
                  <a:moveTo>
                    <a:pt x="19" y="16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7" y="24"/>
                    <a:pt x="29" y="24"/>
                    <a:pt x="30" y="24"/>
                  </a:cubicBezTo>
                  <a:cubicBezTo>
                    <a:pt x="32" y="24"/>
                    <a:pt x="34" y="24"/>
                    <a:pt x="35" y="22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0"/>
                    <a:pt x="58" y="0"/>
                    <a:pt x="5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1"/>
                  </a:cubicBezTo>
                  <a:lnTo>
                    <a:pt x="19" y="16"/>
                  </a:lnTo>
                  <a:close/>
                  <a:moveTo>
                    <a:pt x="41" y="23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6" y="28"/>
                    <a:pt x="33" y="29"/>
                    <a:pt x="30" y="29"/>
                  </a:cubicBezTo>
                  <a:cubicBezTo>
                    <a:pt x="28" y="29"/>
                    <a:pt x="25" y="28"/>
                    <a:pt x="23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9"/>
                    <a:pt x="2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8" y="39"/>
                    <a:pt x="57" y="38"/>
                  </a:cubicBezTo>
                  <a:lnTo>
                    <a:pt x="41" y="23"/>
                  </a:lnTo>
                  <a:close/>
                  <a:moveTo>
                    <a:pt x="60" y="5"/>
                  </a:moveTo>
                  <a:cubicBezTo>
                    <a:pt x="45" y="20"/>
                    <a:pt x="45" y="20"/>
                    <a:pt x="45" y="2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23"/>
            <p:cNvSpPr>
              <a:spLocks noEditPoints="1"/>
            </p:cNvSpPr>
            <p:nvPr/>
          </p:nvSpPr>
          <p:spPr bwMode="auto">
            <a:xfrm>
              <a:off x="6384308" y="1546232"/>
              <a:ext cx="522259" cy="340921"/>
            </a:xfrm>
            <a:custGeom>
              <a:avLst/>
              <a:gdLst>
                <a:gd name="T0" fmla="*/ 0 w 61"/>
                <a:gd name="T1" fmla="*/ 5 h 40"/>
                <a:gd name="T2" fmla="*/ 0 w 61"/>
                <a:gd name="T3" fmla="*/ 5 h 40"/>
                <a:gd name="T4" fmla="*/ 0 w 61"/>
                <a:gd name="T5" fmla="*/ 35 h 40"/>
                <a:gd name="T6" fmla="*/ 0 w 61"/>
                <a:gd name="T7" fmla="*/ 35 h 40"/>
                <a:gd name="T8" fmla="*/ 16 w 61"/>
                <a:gd name="T9" fmla="*/ 20 h 40"/>
                <a:gd name="T10" fmla="*/ 0 w 61"/>
                <a:gd name="T11" fmla="*/ 5 h 40"/>
                <a:gd name="T12" fmla="*/ 19 w 61"/>
                <a:gd name="T13" fmla="*/ 17 h 40"/>
                <a:gd name="T14" fmla="*/ 22 w 61"/>
                <a:gd name="T15" fmla="*/ 20 h 40"/>
                <a:gd name="T16" fmla="*/ 26 w 61"/>
                <a:gd name="T17" fmla="*/ 23 h 40"/>
                <a:gd name="T18" fmla="*/ 31 w 61"/>
                <a:gd name="T19" fmla="*/ 25 h 40"/>
                <a:gd name="T20" fmla="*/ 36 w 61"/>
                <a:gd name="T21" fmla="*/ 23 h 40"/>
                <a:gd name="T22" fmla="*/ 38 w 61"/>
                <a:gd name="T23" fmla="*/ 21 h 40"/>
                <a:gd name="T24" fmla="*/ 42 w 61"/>
                <a:gd name="T25" fmla="*/ 17 h 40"/>
                <a:gd name="T26" fmla="*/ 58 w 61"/>
                <a:gd name="T27" fmla="*/ 2 h 40"/>
                <a:gd name="T28" fmla="*/ 59 w 61"/>
                <a:gd name="T29" fmla="*/ 0 h 40"/>
                <a:gd name="T30" fmla="*/ 2 w 61"/>
                <a:gd name="T31" fmla="*/ 0 h 40"/>
                <a:gd name="T32" fmla="*/ 3 w 61"/>
                <a:gd name="T33" fmla="*/ 1 h 40"/>
                <a:gd name="T34" fmla="*/ 19 w 61"/>
                <a:gd name="T35" fmla="*/ 17 h 40"/>
                <a:gd name="T36" fmla="*/ 42 w 61"/>
                <a:gd name="T37" fmla="*/ 24 h 40"/>
                <a:gd name="T38" fmla="*/ 38 w 61"/>
                <a:gd name="T39" fmla="*/ 27 h 40"/>
                <a:gd name="T40" fmla="*/ 31 w 61"/>
                <a:gd name="T41" fmla="*/ 30 h 40"/>
                <a:gd name="T42" fmla="*/ 23 w 61"/>
                <a:gd name="T43" fmla="*/ 27 h 40"/>
                <a:gd name="T44" fmla="*/ 19 w 61"/>
                <a:gd name="T45" fmla="*/ 23 h 40"/>
                <a:gd name="T46" fmla="*/ 3 w 61"/>
                <a:gd name="T47" fmla="*/ 39 h 40"/>
                <a:gd name="T48" fmla="*/ 2 w 61"/>
                <a:gd name="T49" fmla="*/ 40 h 40"/>
                <a:gd name="T50" fmla="*/ 59 w 61"/>
                <a:gd name="T51" fmla="*/ 40 h 40"/>
                <a:gd name="T52" fmla="*/ 58 w 61"/>
                <a:gd name="T53" fmla="*/ 39 h 40"/>
                <a:gd name="T54" fmla="*/ 42 w 61"/>
                <a:gd name="T55" fmla="*/ 24 h 40"/>
                <a:gd name="T56" fmla="*/ 60 w 61"/>
                <a:gd name="T57" fmla="*/ 6 h 40"/>
                <a:gd name="T58" fmla="*/ 45 w 61"/>
                <a:gd name="T59" fmla="*/ 21 h 40"/>
                <a:gd name="T60" fmla="*/ 60 w 61"/>
                <a:gd name="T61" fmla="*/ 36 h 40"/>
                <a:gd name="T62" fmla="*/ 61 w 61"/>
                <a:gd name="T63" fmla="*/ 36 h 40"/>
                <a:gd name="T64" fmla="*/ 61 w 61"/>
                <a:gd name="T65" fmla="*/ 5 h 40"/>
                <a:gd name="T66" fmla="*/ 60 w 61"/>
                <a:gd name="T6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40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20"/>
                    <a:pt x="16" y="20"/>
                    <a:pt x="16" y="20"/>
                  </a:cubicBezTo>
                  <a:lnTo>
                    <a:pt x="0" y="5"/>
                  </a:lnTo>
                  <a:close/>
                  <a:moveTo>
                    <a:pt x="19" y="17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9" y="25"/>
                    <a:pt x="31" y="25"/>
                  </a:cubicBezTo>
                  <a:cubicBezTo>
                    <a:pt x="32" y="25"/>
                    <a:pt x="34" y="24"/>
                    <a:pt x="36" y="23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9" y="1"/>
                    <a:pt x="5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lnTo>
                    <a:pt x="19" y="17"/>
                  </a:lnTo>
                  <a:close/>
                  <a:moveTo>
                    <a:pt x="42" y="24"/>
                  </a:move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3" y="30"/>
                    <a:pt x="31" y="30"/>
                  </a:cubicBezTo>
                  <a:cubicBezTo>
                    <a:pt x="28" y="30"/>
                    <a:pt x="25" y="29"/>
                    <a:pt x="23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40"/>
                    <a:pt x="2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39"/>
                  </a:cubicBezTo>
                  <a:lnTo>
                    <a:pt x="42" y="24"/>
                  </a:lnTo>
                  <a:close/>
                  <a:moveTo>
                    <a:pt x="60" y="6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84049" y="1950841"/>
            <a:ext cx="639849" cy="634693"/>
            <a:chOff x="3033145" y="1270594"/>
            <a:chExt cx="899446" cy="892198"/>
          </a:xfrm>
        </p:grpSpPr>
        <p:sp>
          <p:nvSpPr>
            <p:cNvPr id="62" name="Oval 136"/>
            <p:cNvSpPr>
              <a:spLocks noChangeArrowheads="1"/>
            </p:cNvSpPr>
            <p:nvPr/>
          </p:nvSpPr>
          <p:spPr bwMode="auto">
            <a:xfrm>
              <a:off x="3033145" y="1270594"/>
              <a:ext cx="899446" cy="892198"/>
            </a:xfrm>
            <a:prstGeom prst="ellipse">
              <a:avLst/>
            </a:pr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137"/>
            <p:cNvSpPr>
              <a:spLocks noChangeArrowheads="1"/>
            </p:cNvSpPr>
            <p:nvPr/>
          </p:nvSpPr>
          <p:spPr bwMode="auto">
            <a:xfrm>
              <a:off x="3083920" y="1314115"/>
              <a:ext cx="797896" cy="797900"/>
            </a:xfrm>
            <a:prstGeom prst="ellipse">
              <a:avLst/>
            </a:prstGeom>
            <a:solidFill>
              <a:srgbClr val="3A9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38"/>
            <p:cNvSpPr>
              <a:spLocks/>
            </p:cNvSpPr>
            <p:nvPr/>
          </p:nvSpPr>
          <p:spPr bwMode="auto">
            <a:xfrm>
              <a:off x="3083920" y="1502710"/>
              <a:ext cx="703599" cy="616559"/>
            </a:xfrm>
            <a:custGeom>
              <a:avLst/>
              <a:gdLst>
                <a:gd name="T0" fmla="*/ 52 w 82"/>
                <a:gd name="T1" fmla="*/ 55 h 72"/>
                <a:gd name="T2" fmla="*/ 55 w 82"/>
                <a:gd name="T3" fmla="*/ 43 h 72"/>
                <a:gd name="T4" fmla="*/ 62 w 82"/>
                <a:gd name="T5" fmla="*/ 36 h 72"/>
                <a:gd name="T6" fmla="*/ 64 w 82"/>
                <a:gd name="T7" fmla="*/ 34 h 72"/>
                <a:gd name="T8" fmla="*/ 71 w 82"/>
                <a:gd name="T9" fmla="*/ 27 h 72"/>
                <a:gd name="T10" fmla="*/ 73 w 82"/>
                <a:gd name="T11" fmla="*/ 24 h 72"/>
                <a:gd name="T12" fmla="*/ 82 w 82"/>
                <a:gd name="T13" fmla="*/ 17 h 72"/>
                <a:gd name="T14" fmla="*/ 62 w 82"/>
                <a:gd name="T15" fmla="*/ 3 h 72"/>
                <a:gd name="T16" fmla="*/ 50 w 82"/>
                <a:gd name="T17" fmla="*/ 0 h 72"/>
                <a:gd name="T18" fmla="*/ 26 w 82"/>
                <a:gd name="T19" fmla="*/ 5 h 72"/>
                <a:gd name="T20" fmla="*/ 9 w 82"/>
                <a:gd name="T21" fmla="*/ 12 h 72"/>
                <a:gd name="T22" fmla="*/ 0 w 82"/>
                <a:gd name="T23" fmla="*/ 21 h 72"/>
                <a:gd name="T24" fmla="*/ 0 w 82"/>
                <a:gd name="T25" fmla="*/ 25 h 72"/>
                <a:gd name="T26" fmla="*/ 34 w 82"/>
                <a:gd name="T27" fmla="*/ 72 h 72"/>
                <a:gd name="T28" fmla="*/ 52 w 82"/>
                <a:gd name="T29" fmla="*/ 5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72">
                  <a:moveTo>
                    <a:pt x="52" y="55"/>
                  </a:moveTo>
                  <a:cubicBezTo>
                    <a:pt x="55" y="43"/>
                    <a:pt x="55" y="43"/>
                    <a:pt x="55" y="4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7"/>
                    <a:pt x="63" y="3"/>
                    <a:pt x="62" y="3"/>
                  </a:cubicBezTo>
                  <a:cubicBezTo>
                    <a:pt x="61" y="3"/>
                    <a:pt x="50" y="0"/>
                    <a:pt x="50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0" y="24"/>
                    <a:pt x="0" y="25"/>
                  </a:cubicBezTo>
                  <a:cubicBezTo>
                    <a:pt x="0" y="49"/>
                    <a:pt x="16" y="72"/>
                    <a:pt x="34" y="72"/>
                  </a:cubicBezTo>
                  <a:lnTo>
                    <a:pt x="52" y="55"/>
                  </a:lnTo>
                  <a:close/>
                </a:path>
              </a:pathLst>
            </a:cu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39"/>
            <p:cNvSpPr>
              <a:spLocks/>
            </p:cNvSpPr>
            <p:nvPr/>
          </p:nvSpPr>
          <p:spPr bwMode="auto">
            <a:xfrm>
              <a:off x="3323289" y="1698558"/>
              <a:ext cx="301024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40"/>
            <p:cNvSpPr>
              <a:spLocks/>
            </p:cNvSpPr>
            <p:nvPr/>
          </p:nvSpPr>
          <p:spPr bwMode="auto">
            <a:xfrm>
              <a:off x="3392198" y="1836378"/>
              <a:ext cx="163206" cy="163207"/>
            </a:xfrm>
            <a:custGeom>
              <a:avLst/>
              <a:gdLst>
                <a:gd name="T0" fmla="*/ 3 w 19"/>
                <a:gd name="T1" fmla="*/ 16 h 19"/>
                <a:gd name="T2" fmla="*/ 3 w 19"/>
                <a:gd name="T3" fmla="*/ 3 h 19"/>
                <a:gd name="T4" fmla="*/ 16 w 19"/>
                <a:gd name="T5" fmla="*/ 3 h 19"/>
                <a:gd name="T6" fmla="*/ 16 w 19"/>
                <a:gd name="T7" fmla="*/ 16 h 19"/>
                <a:gd name="T8" fmla="*/ 3 w 19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3" y="16"/>
                  </a:moveTo>
                  <a:cubicBezTo>
                    <a:pt x="0" y="12"/>
                    <a:pt x="0" y="7"/>
                    <a:pt x="3" y="3"/>
                  </a:cubicBezTo>
                  <a:cubicBezTo>
                    <a:pt x="7" y="0"/>
                    <a:pt x="12" y="0"/>
                    <a:pt x="16" y="3"/>
                  </a:cubicBezTo>
                  <a:cubicBezTo>
                    <a:pt x="19" y="7"/>
                    <a:pt x="19" y="12"/>
                    <a:pt x="16" y="16"/>
                  </a:cubicBezTo>
                  <a:cubicBezTo>
                    <a:pt x="12" y="19"/>
                    <a:pt x="7" y="19"/>
                    <a:pt x="3" y="16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41"/>
            <p:cNvSpPr>
              <a:spLocks/>
            </p:cNvSpPr>
            <p:nvPr/>
          </p:nvSpPr>
          <p:spPr bwMode="auto">
            <a:xfrm>
              <a:off x="3239873" y="1571620"/>
              <a:ext cx="471484" cy="170461"/>
            </a:xfrm>
            <a:custGeom>
              <a:avLst/>
              <a:gdLst>
                <a:gd name="T0" fmla="*/ 49 w 55"/>
                <a:gd name="T1" fmla="*/ 18 h 20"/>
                <a:gd name="T2" fmla="*/ 5 w 55"/>
                <a:gd name="T3" fmla="*/ 18 h 20"/>
                <a:gd name="T4" fmla="*/ 5 w 55"/>
                <a:gd name="T5" fmla="*/ 18 h 20"/>
                <a:gd name="T6" fmla="*/ 1 w 55"/>
                <a:gd name="T7" fmla="*/ 18 h 20"/>
                <a:gd name="T8" fmla="*/ 1 w 55"/>
                <a:gd name="T9" fmla="*/ 18 h 20"/>
                <a:gd name="T10" fmla="*/ 1 w 55"/>
                <a:gd name="T11" fmla="*/ 14 h 20"/>
                <a:gd name="T12" fmla="*/ 1 w 55"/>
                <a:gd name="T13" fmla="*/ 14 h 20"/>
                <a:gd name="T14" fmla="*/ 54 w 55"/>
                <a:gd name="T15" fmla="*/ 14 h 20"/>
                <a:gd name="T16" fmla="*/ 54 w 55"/>
                <a:gd name="T17" fmla="*/ 14 h 20"/>
                <a:gd name="T18" fmla="*/ 54 w 55"/>
                <a:gd name="T19" fmla="*/ 18 h 20"/>
                <a:gd name="T20" fmla="*/ 54 w 55"/>
                <a:gd name="T21" fmla="*/ 18 h 20"/>
                <a:gd name="T22" fmla="*/ 49 w 55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49" y="18"/>
                  </a:moveTo>
                  <a:cubicBezTo>
                    <a:pt x="37" y="6"/>
                    <a:pt x="18" y="6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20"/>
                    <a:pt x="2" y="20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6" y="0"/>
                    <a:pt x="39" y="0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5"/>
                    <a:pt x="55" y="17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3" y="20"/>
                    <a:pt x="51" y="20"/>
                    <a:pt x="49" y="1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42"/>
            <p:cNvSpPr>
              <a:spLocks/>
            </p:cNvSpPr>
            <p:nvPr/>
          </p:nvSpPr>
          <p:spPr bwMode="auto">
            <a:xfrm>
              <a:off x="3152830" y="1433801"/>
              <a:ext cx="641943" cy="224863"/>
            </a:xfrm>
            <a:custGeom>
              <a:avLst/>
              <a:gdLst>
                <a:gd name="T0" fmla="*/ 69 w 75"/>
                <a:gd name="T1" fmla="*/ 25 h 26"/>
                <a:gd name="T2" fmla="*/ 6 w 75"/>
                <a:gd name="T3" fmla="*/ 25 h 26"/>
                <a:gd name="T4" fmla="*/ 6 w 75"/>
                <a:gd name="T5" fmla="*/ 25 h 26"/>
                <a:gd name="T6" fmla="*/ 1 w 75"/>
                <a:gd name="T7" fmla="*/ 25 h 26"/>
                <a:gd name="T8" fmla="*/ 1 w 75"/>
                <a:gd name="T9" fmla="*/ 25 h 26"/>
                <a:gd name="T10" fmla="*/ 1 w 75"/>
                <a:gd name="T11" fmla="*/ 20 h 26"/>
                <a:gd name="T12" fmla="*/ 1 w 75"/>
                <a:gd name="T13" fmla="*/ 20 h 26"/>
                <a:gd name="T14" fmla="*/ 74 w 75"/>
                <a:gd name="T15" fmla="*/ 20 h 26"/>
                <a:gd name="T16" fmla="*/ 74 w 75"/>
                <a:gd name="T17" fmla="*/ 20 h 26"/>
                <a:gd name="T18" fmla="*/ 74 w 75"/>
                <a:gd name="T19" fmla="*/ 25 h 26"/>
                <a:gd name="T20" fmla="*/ 74 w 75"/>
                <a:gd name="T21" fmla="*/ 25 h 26"/>
                <a:gd name="T22" fmla="*/ 69 w 75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6">
                  <a:moveTo>
                    <a:pt x="69" y="25"/>
                  </a:moveTo>
                  <a:cubicBezTo>
                    <a:pt x="52" y="7"/>
                    <a:pt x="23" y="7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6"/>
                    <a:pt x="2" y="26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3"/>
                    <a:pt x="0" y="21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2" y="26"/>
                    <a:pt x="70" y="26"/>
                    <a:pt x="69" y="25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43"/>
            <p:cNvSpPr>
              <a:spLocks/>
            </p:cNvSpPr>
            <p:nvPr/>
          </p:nvSpPr>
          <p:spPr bwMode="auto">
            <a:xfrm>
              <a:off x="3334170" y="1691305"/>
              <a:ext cx="297398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44"/>
            <p:cNvSpPr>
              <a:spLocks/>
            </p:cNvSpPr>
            <p:nvPr/>
          </p:nvSpPr>
          <p:spPr bwMode="auto">
            <a:xfrm>
              <a:off x="3399452" y="1818244"/>
              <a:ext cx="174086" cy="174087"/>
            </a:xfrm>
            <a:custGeom>
              <a:avLst/>
              <a:gdLst>
                <a:gd name="T0" fmla="*/ 3 w 20"/>
                <a:gd name="T1" fmla="*/ 17 h 20"/>
                <a:gd name="T2" fmla="*/ 3 w 20"/>
                <a:gd name="T3" fmla="*/ 4 h 20"/>
                <a:gd name="T4" fmla="*/ 16 w 20"/>
                <a:gd name="T5" fmla="*/ 4 h 20"/>
                <a:gd name="T6" fmla="*/ 16 w 20"/>
                <a:gd name="T7" fmla="*/ 17 h 20"/>
                <a:gd name="T8" fmla="*/ 3 w 20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45"/>
            <p:cNvSpPr>
              <a:spLocks/>
            </p:cNvSpPr>
            <p:nvPr/>
          </p:nvSpPr>
          <p:spPr bwMode="auto">
            <a:xfrm>
              <a:off x="3247126" y="1553486"/>
              <a:ext cx="471484" cy="170461"/>
            </a:xfrm>
            <a:custGeom>
              <a:avLst/>
              <a:gdLst>
                <a:gd name="T0" fmla="*/ 50 w 55"/>
                <a:gd name="T1" fmla="*/ 19 h 20"/>
                <a:gd name="T2" fmla="*/ 6 w 55"/>
                <a:gd name="T3" fmla="*/ 19 h 20"/>
                <a:gd name="T4" fmla="*/ 6 w 55"/>
                <a:gd name="T5" fmla="*/ 19 h 20"/>
                <a:gd name="T6" fmla="*/ 1 w 55"/>
                <a:gd name="T7" fmla="*/ 19 h 20"/>
                <a:gd name="T8" fmla="*/ 1 w 55"/>
                <a:gd name="T9" fmla="*/ 19 h 20"/>
                <a:gd name="T10" fmla="*/ 1 w 55"/>
                <a:gd name="T11" fmla="*/ 15 h 20"/>
                <a:gd name="T12" fmla="*/ 1 w 55"/>
                <a:gd name="T13" fmla="*/ 15 h 20"/>
                <a:gd name="T14" fmla="*/ 54 w 55"/>
                <a:gd name="T15" fmla="*/ 15 h 20"/>
                <a:gd name="T16" fmla="*/ 54 w 55"/>
                <a:gd name="T17" fmla="*/ 15 h 20"/>
                <a:gd name="T18" fmla="*/ 54 w 55"/>
                <a:gd name="T19" fmla="*/ 19 h 20"/>
                <a:gd name="T20" fmla="*/ 54 w 55"/>
                <a:gd name="T21" fmla="*/ 19 h 20"/>
                <a:gd name="T22" fmla="*/ 50 w 55"/>
                <a:gd name="T2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46"/>
            <p:cNvSpPr>
              <a:spLocks/>
            </p:cNvSpPr>
            <p:nvPr/>
          </p:nvSpPr>
          <p:spPr bwMode="auto">
            <a:xfrm>
              <a:off x="3160083" y="1426547"/>
              <a:ext cx="645570" cy="213982"/>
            </a:xfrm>
            <a:custGeom>
              <a:avLst/>
              <a:gdLst>
                <a:gd name="T0" fmla="*/ 70 w 75"/>
                <a:gd name="T1" fmla="*/ 24 h 25"/>
                <a:gd name="T2" fmla="*/ 6 w 75"/>
                <a:gd name="T3" fmla="*/ 24 h 25"/>
                <a:gd name="T4" fmla="*/ 6 w 75"/>
                <a:gd name="T5" fmla="*/ 24 h 25"/>
                <a:gd name="T6" fmla="*/ 2 w 75"/>
                <a:gd name="T7" fmla="*/ 24 h 25"/>
                <a:gd name="T8" fmla="*/ 2 w 75"/>
                <a:gd name="T9" fmla="*/ 24 h 25"/>
                <a:gd name="T10" fmla="*/ 2 w 75"/>
                <a:gd name="T11" fmla="*/ 20 h 25"/>
                <a:gd name="T12" fmla="*/ 2 w 75"/>
                <a:gd name="T13" fmla="*/ 20 h 25"/>
                <a:gd name="T14" fmla="*/ 74 w 75"/>
                <a:gd name="T15" fmla="*/ 20 h 25"/>
                <a:gd name="T16" fmla="*/ 74 w 75"/>
                <a:gd name="T17" fmla="*/ 20 h 25"/>
                <a:gd name="T18" fmla="*/ 74 w 75"/>
                <a:gd name="T19" fmla="*/ 24 h 25"/>
                <a:gd name="T20" fmla="*/ 74 w 75"/>
                <a:gd name="T21" fmla="*/ 24 h 25"/>
                <a:gd name="T22" fmla="*/ 70 w 7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697805" y="1766704"/>
            <a:ext cx="686708" cy="683953"/>
            <a:chOff x="4084917" y="2315118"/>
            <a:chExt cx="903073" cy="899451"/>
          </a:xfrm>
        </p:grpSpPr>
        <p:sp>
          <p:nvSpPr>
            <p:cNvPr id="74" name="Oval 187"/>
            <p:cNvSpPr>
              <a:spLocks noChangeArrowheads="1"/>
            </p:cNvSpPr>
            <p:nvPr/>
          </p:nvSpPr>
          <p:spPr bwMode="auto">
            <a:xfrm>
              <a:off x="4084917" y="2315118"/>
              <a:ext cx="903073" cy="899451"/>
            </a:xfrm>
            <a:prstGeom prst="ellipse">
              <a:avLst/>
            </a:pr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Oval 188"/>
            <p:cNvSpPr>
              <a:spLocks noChangeArrowheads="1"/>
            </p:cNvSpPr>
            <p:nvPr/>
          </p:nvSpPr>
          <p:spPr bwMode="auto">
            <a:xfrm>
              <a:off x="4139319" y="2369520"/>
              <a:ext cx="794269" cy="794274"/>
            </a:xfrm>
            <a:prstGeom prst="ellipse">
              <a:avLst/>
            </a:prstGeom>
            <a:solidFill>
              <a:srgbClr val="3A9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89"/>
            <p:cNvSpPr>
              <a:spLocks/>
            </p:cNvSpPr>
            <p:nvPr/>
          </p:nvSpPr>
          <p:spPr bwMode="auto">
            <a:xfrm>
              <a:off x="4121185" y="2478325"/>
              <a:ext cx="692719" cy="721737"/>
            </a:xfrm>
            <a:custGeom>
              <a:avLst/>
              <a:gdLst>
                <a:gd name="T0" fmla="*/ 0 w 81"/>
                <a:gd name="T1" fmla="*/ 35 h 84"/>
                <a:gd name="T2" fmla="*/ 6 w 81"/>
                <a:gd name="T3" fmla="*/ 53 h 84"/>
                <a:gd name="T4" fmla="*/ 16 w 81"/>
                <a:gd name="T5" fmla="*/ 71 h 84"/>
                <a:gd name="T6" fmla="*/ 45 w 81"/>
                <a:gd name="T7" fmla="*/ 84 h 84"/>
                <a:gd name="T8" fmla="*/ 73 w 81"/>
                <a:gd name="T9" fmla="*/ 56 h 84"/>
                <a:gd name="T10" fmla="*/ 81 w 81"/>
                <a:gd name="T11" fmla="*/ 36 h 84"/>
                <a:gd name="T12" fmla="*/ 81 w 81"/>
                <a:gd name="T13" fmla="*/ 31 h 84"/>
                <a:gd name="T14" fmla="*/ 73 w 81"/>
                <a:gd name="T15" fmla="*/ 13 h 84"/>
                <a:gd name="T16" fmla="*/ 71 w 81"/>
                <a:gd name="T17" fmla="*/ 10 h 84"/>
                <a:gd name="T18" fmla="*/ 56 w 81"/>
                <a:gd name="T19" fmla="*/ 2 h 84"/>
                <a:gd name="T20" fmla="*/ 47 w 81"/>
                <a:gd name="T21" fmla="*/ 0 h 84"/>
                <a:gd name="T22" fmla="*/ 24 w 81"/>
                <a:gd name="T23" fmla="*/ 10 h 84"/>
                <a:gd name="T24" fmla="*/ 0 w 81"/>
                <a:gd name="T25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84">
                  <a:moveTo>
                    <a:pt x="0" y="35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44" y="84"/>
                    <a:pt x="45" y="84"/>
                  </a:cubicBezTo>
                  <a:cubicBezTo>
                    <a:pt x="46" y="84"/>
                    <a:pt x="73" y="56"/>
                    <a:pt x="73" y="5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1" y="0"/>
                    <a:pt x="47" y="0"/>
                  </a:cubicBezTo>
                  <a:cubicBezTo>
                    <a:pt x="42" y="0"/>
                    <a:pt x="24" y="10"/>
                    <a:pt x="24" y="1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90"/>
            <p:cNvSpPr>
              <a:spLocks noEditPoints="1"/>
            </p:cNvSpPr>
            <p:nvPr/>
          </p:nvSpPr>
          <p:spPr bwMode="auto">
            <a:xfrm>
              <a:off x="4240869" y="2489205"/>
              <a:ext cx="573034" cy="573038"/>
            </a:xfrm>
            <a:custGeom>
              <a:avLst/>
              <a:gdLst>
                <a:gd name="T0" fmla="*/ 67 w 67"/>
                <a:gd name="T1" fmla="*/ 32 h 67"/>
                <a:gd name="T2" fmla="*/ 52 w 67"/>
                <a:gd name="T3" fmla="*/ 14 h 67"/>
                <a:gd name="T4" fmla="*/ 35 w 67"/>
                <a:gd name="T5" fmla="*/ 50 h 67"/>
                <a:gd name="T6" fmla="*/ 53 w 67"/>
                <a:gd name="T7" fmla="*/ 35 h 67"/>
                <a:gd name="T8" fmla="*/ 35 w 67"/>
                <a:gd name="T9" fmla="*/ 50 h 67"/>
                <a:gd name="T10" fmla="*/ 35 w 67"/>
                <a:gd name="T11" fmla="*/ 0 h 67"/>
                <a:gd name="T12" fmla="*/ 47 w 67"/>
                <a:gd name="T13" fmla="*/ 12 h 67"/>
                <a:gd name="T14" fmla="*/ 47 w 67"/>
                <a:gd name="T15" fmla="*/ 55 h 67"/>
                <a:gd name="T16" fmla="*/ 35 w 67"/>
                <a:gd name="T17" fmla="*/ 67 h 67"/>
                <a:gd name="T18" fmla="*/ 47 w 67"/>
                <a:gd name="T19" fmla="*/ 55 h 67"/>
                <a:gd name="T20" fmla="*/ 52 w 67"/>
                <a:gd name="T21" fmla="*/ 53 h 67"/>
                <a:gd name="T22" fmla="*/ 67 w 67"/>
                <a:gd name="T23" fmla="*/ 35 h 67"/>
                <a:gd name="T24" fmla="*/ 46 w 67"/>
                <a:gd name="T25" fmla="*/ 62 h 67"/>
                <a:gd name="T26" fmla="*/ 42 w 67"/>
                <a:gd name="T27" fmla="*/ 66 h 67"/>
                <a:gd name="T28" fmla="*/ 50 w 67"/>
                <a:gd name="T29" fmla="*/ 56 h 67"/>
                <a:gd name="T30" fmla="*/ 46 w 67"/>
                <a:gd name="T31" fmla="*/ 5 h 67"/>
                <a:gd name="T32" fmla="*/ 50 w 67"/>
                <a:gd name="T33" fmla="*/ 11 h 67"/>
                <a:gd name="T34" fmla="*/ 42 w 67"/>
                <a:gd name="T35" fmla="*/ 1 h 67"/>
                <a:gd name="T36" fmla="*/ 49 w 67"/>
                <a:gd name="T37" fmla="*/ 15 h 67"/>
                <a:gd name="T38" fmla="*/ 35 w 67"/>
                <a:gd name="T39" fmla="*/ 32 h 67"/>
                <a:gd name="T40" fmla="*/ 49 w 67"/>
                <a:gd name="T41" fmla="*/ 15 h 67"/>
                <a:gd name="T42" fmla="*/ 20 w 67"/>
                <a:gd name="T43" fmla="*/ 12 h 67"/>
                <a:gd name="T44" fmla="*/ 32 w 67"/>
                <a:gd name="T45" fmla="*/ 0 h 67"/>
                <a:gd name="T46" fmla="*/ 14 w 67"/>
                <a:gd name="T47" fmla="*/ 32 h 67"/>
                <a:gd name="T48" fmla="*/ 32 w 67"/>
                <a:gd name="T49" fmla="*/ 17 h 67"/>
                <a:gd name="T50" fmla="*/ 14 w 67"/>
                <a:gd name="T51" fmla="*/ 32 h 67"/>
                <a:gd name="T52" fmla="*/ 8 w 67"/>
                <a:gd name="T53" fmla="*/ 12 h 67"/>
                <a:gd name="T54" fmla="*/ 10 w 67"/>
                <a:gd name="T55" fmla="*/ 32 h 67"/>
                <a:gd name="T56" fmla="*/ 21 w 67"/>
                <a:gd name="T57" fmla="*/ 5 h 67"/>
                <a:gd name="T58" fmla="*/ 10 w 67"/>
                <a:gd name="T59" fmla="*/ 9 h 67"/>
                <a:gd name="T60" fmla="*/ 21 w 67"/>
                <a:gd name="T61" fmla="*/ 5 h 67"/>
                <a:gd name="T62" fmla="*/ 0 w 67"/>
                <a:gd name="T63" fmla="*/ 35 h 67"/>
                <a:gd name="T64" fmla="*/ 15 w 67"/>
                <a:gd name="T65" fmla="*/ 53 h 67"/>
                <a:gd name="T66" fmla="*/ 21 w 67"/>
                <a:gd name="T67" fmla="*/ 62 h 67"/>
                <a:gd name="T68" fmla="*/ 10 w 67"/>
                <a:gd name="T69" fmla="*/ 58 h 67"/>
                <a:gd name="T70" fmla="*/ 21 w 67"/>
                <a:gd name="T71" fmla="*/ 62 h 67"/>
                <a:gd name="T72" fmla="*/ 32 w 67"/>
                <a:gd name="T73" fmla="*/ 50 h 67"/>
                <a:gd name="T74" fmla="*/ 14 w 67"/>
                <a:gd name="T75" fmla="*/ 35 h 67"/>
                <a:gd name="T76" fmla="*/ 23 w 67"/>
                <a:gd name="T77" fmla="*/ 60 h 67"/>
                <a:gd name="T78" fmla="*/ 32 w 67"/>
                <a:gd name="T79" fmla="*/ 54 h 67"/>
                <a:gd name="T80" fmla="*/ 23 w 67"/>
                <a:gd name="T8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67">
                  <a:moveTo>
                    <a:pt x="56" y="32"/>
                  </a:moveTo>
                  <a:cubicBezTo>
                    <a:pt x="67" y="32"/>
                    <a:pt x="67" y="32"/>
                    <a:pt x="67" y="32"/>
                  </a:cubicBezTo>
                  <a:cubicBezTo>
                    <a:pt x="66" y="24"/>
                    <a:pt x="64" y="17"/>
                    <a:pt x="59" y="12"/>
                  </a:cubicBezTo>
                  <a:cubicBezTo>
                    <a:pt x="57" y="13"/>
                    <a:pt x="54" y="14"/>
                    <a:pt x="52" y="14"/>
                  </a:cubicBezTo>
                  <a:cubicBezTo>
                    <a:pt x="55" y="20"/>
                    <a:pt x="56" y="25"/>
                    <a:pt x="56" y="32"/>
                  </a:cubicBezTo>
                  <a:close/>
                  <a:moveTo>
                    <a:pt x="35" y="50"/>
                  </a:moveTo>
                  <a:cubicBezTo>
                    <a:pt x="40" y="50"/>
                    <a:pt x="44" y="51"/>
                    <a:pt x="49" y="52"/>
                  </a:cubicBezTo>
                  <a:cubicBezTo>
                    <a:pt x="51" y="47"/>
                    <a:pt x="53" y="41"/>
                    <a:pt x="53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50"/>
                  </a:lnTo>
                  <a:close/>
                  <a:moveTo>
                    <a:pt x="43" y="7"/>
                  </a:moveTo>
                  <a:cubicBezTo>
                    <a:pt x="41" y="4"/>
                    <a:pt x="38" y="2"/>
                    <a:pt x="35" y="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9" y="14"/>
                    <a:pt x="43" y="13"/>
                    <a:pt x="47" y="12"/>
                  </a:cubicBezTo>
                  <a:cubicBezTo>
                    <a:pt x="46" y="10"/>
                    <a:pt x="45" y="9"/>
                    <a:pt x="43" y="7"/>
                  </a:cubicBezTo>
                  <a:close/>
                  <a:moveTo>
                    <a:pt x="47" y="55"/>
                  </a:moveTo>
                  <a:cubicBezTo>
                    <a:pt x="43" y="54"/>
                    <a:pt x="39" y="54"/>
                    <a:pt x="35" y="54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8" y="65"/>
                    <a:pt x="41" y="63"/>
                    <a:pt x="43" y="60"/>
                  </a:cubicBezTo>
                  <a:cubicBezTo>
                    <a:pt x="45" y="58"/>
                    <a:pt x="46" y="57"/>
                    <a:pt x="47" y="55"/>
                  </a:cubicBezTo>
                  <a:close/>
                  <a:moveTo>
                    <a:pt x="56" y="35"/>
                  </a:moveTo>
                  <a:cubicBezTo>
                    <a:pt x="56" y="41"/>
                    <a:pt x="55" y="47"/>
                    <a:pt x="52" y="53"/>
                  </a:cubicBezTo>
                  <a:cubicBezTo>
                    <a:pt x="54" y="54"/>
                    <a:pt x="57" y="54"/>
                    <a:pt x="59" y="55"/>
                  </a:cubicBezTo>
                  <a:cubicBezTo>
                    <a:pt x="64" y="50"/>
                    <a:pt x="67" y="43"/>
                    <a:pt x="67" y="35"/>
                  </a:cubicBezTo>
                  <a:lnTo>
                    <a:pt x="56" y="35"/>
                  </a:lnTo>
                  <a:close/>
                  <a:moveTo>
                    <a:pt x="46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4"/>
                    <a:pt x="43" y="65"/>
                    <a:pt x="42" y="66"/>
                  </a:cubicBezTo>
                  <a:cubicBezTo>
                    <a:pt x="47" y="65"/>
                    <a:pt x="52" y="62"/>
                    <a:pt x="57" y="58"/>
                  </a:cubicBezTo>
                  <a:cubicBezTo>
                    <a:pt x="55" y="57"/>
                    <a:pt x="53" y="56"/>
                    <a:pt x="50" y="56"/>
                  </a:cubicBezTo>
                  <a:cubicBezTo>
                    <a:pt x="49" y="58"/>
                    <a:pt x="48" y="60"/>
                    <a:pt x="46" y="62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49" y="9"/>
                    <a:pt x="50" y="11"/>
                  </a:cubicBezTo>
                  <a:cubicBezTo>
                    <a:pt x="53" y="11"/>
                    <a:pt x="55" y="10"/>
                    <a:pt x="57" y="9"/>
                  </a:cubicBezTo>
                  <a:cubicBezTo>
                    <a:pt x="52" y="5"/>
                    <a:pt x="47" y="3"/>
                    <a:pt x="42" y="1"/>
                  </a:cubicBezTo>
                  <a:cubicBezTo>
                    <a:pt x="43" y="2"/>
                    <a:pt x="45" y="4"/>
                    <a:pt x="46" y="5"/>
                  </a:cubicBezTo>
                  <a:close/>
                  <a:moveTo>
                    <a:pt x="49" y="15"/>
                  </a:moveTo>
                  <a:cubicBezTo>
                    <a:pt x="44" y="16"/>
                    <a:pt x="40" y="17"/>
                    <a:pt x="35" y="17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26"/>
                    <a:pt x="51" y="20"/>
                    <a:pt x="49" y="15"/>
                  </a:cubicBezTo>
                  <a:close/>
                  <a:moveTo>
                    <a:pt x="23" y="7"/>
                  </a:moveTo>
                  <a:cubicBezTo>
                    <a:pt x="22" y="9"/>
                    <a:pt x="21" y="10"/>
                    <a:pt x="20" y="12"/>
                  </a:cubicBezTo>
                  <a:cubicBezTo>
                    <a:pt x="23" y="13"/>
                    <a:pt x="27" y="14"/>
                    <a:pt x="32" y="1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2"/>
                    <a:pt x="26" y="4"/>
                    <a:pt x="23" y="7"/>
                  </a:cubicBezTo>
                  <a:close/>
                  <a:moveTo>
                    <a:pt x="14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7" y="17"/>
                    <a:pt x="22" y="16"/>
                    <a:pt x="18" y="15"/>
                  </a:cubicBezTo>
                  <a:cubicBezTo>
                    <a:pt x="15" y="20"/>
                    <a:pt x="14" y="26"/>
                    <a:pt x="14" y="32"/>
                  </a:cubicBezTo>
                  <a:close/>
                  <a:moveTo>
                    <a:pt x="15" y="14"/>
                  </a:moveTo>
                  <a:cubicBezTo>
                    <a:pt x="12" y="14"/>
                    <a:pt x="10" y="13"/>
                    <a:pt x="8" y="12"/>
                  </a:cubicBezTo>
                  <a:cubicBezTo>
                    <a:pt x="3" y="17"/>
                    <a:pt x="0" y="24"/>
                    <a:pt x="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25"/>
                    <a:pt x="12" y="20"/>
                    <a:pt x="15" y="14"/>
                  </a:cubicBezTo>
                  <a:close/>
                  <a:moveTo>
                    <a:pt x="21" y="5"/>
                  </a:moveTo>
                  <a:cubicBezTo>
                    <a:pt x="22" y="4"/>
                    <a:pt x="23" y="2"/>
                    <a:pt x="25" y="1"/>
                  </a:cubicBezTo>
                  <a:cubicBezTo>
                    <a:pt x="19" y="3"/>
                    <a:pt x="14" y="5"/>
                    <a:pt x="10" y="9"/>
                  </a:cubicBezTo>
                  <a:cubicBezTo>
                    <a:pt x="12" y="10"/>
                    <a:pt x="14" y="11"/>
                    <a:pt x="16" y="11"/>
                  </a:cubicBezTo>
                  <a:cubicBezTo>
                    <a:pt x="17" y="9"/>
                    <a:pt x="19" y="7"/>
                    <a:pt x="21" y="5"/>
                  </a:cubicBezTo>
                  <a:close/>
                  <a:moveTo>
                    <a:pt x="1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3"/>
                    <a:pt x="3" y="50"/>
                    <a:pt x="8" y="55"/>
                  </a:cubicBezTo>
                  <a:cubicBezTo>
                    <a:pt x="10" y="54"/>
                    <a:pt x="12" y="54"/>
                    <a:pt x="15" y="53"/>
                  </a:cubicBezTo>
                  <a:cubicBezTo>
                    <a:pt x="12" y="47"/>
                    <a:pt x="10" y="41"/>
                    <a:pt x="10" y="35"/>
                  </a:cubicBezTo>
                  <a:close/>
                  <a:moveTo>
                    <a:pt x="21" y="62"/>
                  </a:moveTo>
                  <a:cubicBezTo>
                    <a:pt x="19" y="60"/>
                    <a:pt x="17" y="58"/>
                    <a:pt x="16" y="56"/>
                  </a:cubicBezTo>
                  <a:cubicBezTo>
                    <a:pt x="14" y="56"/>
                    <a:pt x="12" y="57"/>
                    <a:pt x="10" y="58"/>
                  </a:cubicBezTo>
                  <a:cubicBezTo>
                    <a:pt x="14" y="62"/>
                    <a:pt x="19" y="65"/>
                    <a:pt x="25" y="66"/>
                  </a:cubicBezTo>
                  <a:cubicBezTo>
                    <a:pt x="23" y="65"/>
                    <a:pt x="22" y="64"/>
                    <a:pt x="21" y="62"/>
                  </a:cubicBezTo>
                  <a:close/>
                  <a:moveTo>
                    <a:pt x="18" y="52"/>
                  </a:moveTo>
                  <a:cubicBezTo>
                    <a:pt x="22" y="51"/>
                    <a:pt x="27" y="50"/>
                    <a:pt x="32" y="50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41"/>
                    <a:pt x="15" y="47"/>
                    <a:pt x="18" y="52"/>
                  </a:cubicBezTo>
                  <a:close/>
                  <a:moveTo>
                    <a:pt x="23" y="60"/>
                  </a:moveTo>
                  <a:cubicBezTo>
                    <a:pt x="26" y="63"/>
                    <a:pt x="29" y="65"/>
                    <a:pt x="32" y="67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7" y="54"/>
                    <a:pt x="23" y="54"/>
                    <a:pt x="20" y="55"/>
                  </a:cubicBezTo>
                  <a:cubicBezTo>
                    <a:pt x="21" y="57"/>
                    <a:pt x="22" y="58"/>
                    <a:pt x="23" y="6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91"/>
            <p:cNvSpPr>
              <a:spLocks noEditPoints="1"/>
            </p:cNvSpPr>
            <p:nvPr/>
          </p:nvSpPr>
          <p:spPr bwMode="auto">
            <a:xfrm>
              <a:off x="4248123" y="2478325"/>
              <a:ext cx="576661" cy="576664"/>
            </a:xfrm>
            <a:custGeom>
              <a:avLst/>
              <a:gdLst>
                <a:gd name="T0" fmla="*/ 67 w 67"/>
                <a:gd name="T1" fmla="*/ 31 h 67"/>
                <a:gd name="T2" fmla="*/ 52 w 67"/>
                <a:gd name="T3" fmla="*/ 14 h 67"/>
                <a:gd name="T4" fmla="*/ 35 w 67"/>
                <a:gd name="T5" fmla="*/ 50 h 67"/>
                <a:gd name="T6" fmla="*/ 53 w 67"/>
                <a:gd name="T7" fmla="*/ 35 h 67"/>
                <a:gd name="T8" fmla="*/ 35 w 67"/>
                <a:gd name="T9" fmla="*/ 50 h 67"/>
                <a:gd name="T10" fmla="*/ 35 w 67"/>
                <a:gd name="T11" fmla="*/ 0 h 67"/>
                <a:gd name="T12" fmla="*/ 47 w 67"/>
                <a:gd name="T13" fmla="*/ 12 h 67"/>
                <a:gd name="T14" fmla="*/ 47 w 67"/>
                <a:gd name="T15" fmla="*/ 55 h 67"/>
                <a:gd name="T16" fmla="*/ 35 w 67"/>
                <a:gd name="T17" fmla="*/ 67 h 67"/>
                <a:gd name="T18" fmla="*/ 47 w 67"/>
                <a:gd name="T19" fmla="*/ 55 h 67"/>
                <a:gd name="T20" fmla="*/ 52 w 67"/>
                <a:gd name="T21" fmla="*/ 53 h 67"/>
                <a:gd name="T22" fmla="*/ 67 w 67"/>
                <a:gd name="T23" fmla="*/ 35 h 67"/>
                <a:gd name="T24" fmla="*/ 46 w 67"/>
                <a:gd name="T25" fmla="*/ 62 h 67"/>
                <a:gd name="T26" fmla="*/ 42 w 67"/>
                <a:gd name="T27" fmla="*/ 66 h 67"/>
                <a:gd name="T28" fmla="*/ 51 w 67"/>
                <a:gd name="T29" fmla="*/ 56 h 67"/>
                <a:gd name="T30" fmla="*/ 46 w 67"/>
                <a:gd name="T31" fmla="*/ 5 h 67"/>
                <a:gd name="T32" fmla="*/ 51 w 67"/>
                <a:gd name="T33" fmla="*/ 11 h 67"/>
                <a:gd name="T34" fmla="*/ 42 w 67"/>
                <a:gd name="T35" fmla="*/ 1 h 67"/>
                <a:gd name="T36" fmla="*/ 49 w 67"/>
                <a:gd name="T37" fmla="*/ 15 h 67"/>
                <a:gd name="T38" fmla="*/ 35 w 67"/>
                <a:gd name="T39" fmla="*/ 31 h 67"/>
                <a:gd name="T40" fmla="*/ 49 w 67"/>
                <a:gd name="T41" fmla="*/ 15 h 67"/>
                <a:gd name="T42" fmla="*/ 20 w 67"/>
                <a:gd name="T43" fmla="*/ 12 h 67"/>
                <a:gd name="T44" fmla="*/ 32 w 67"/>
                <a:gd name="T45" fmla="*/ 0 h 67"/>
                <a:gd name="T46" fmla="*/ 14 w 67"/>
                <a:gd name="T47" fmla="*/ 31 h 67"/>
                <a:gd name="T48" fmla="*/ 32 w 67"/>
                <a:gd name="T49" fmla="*/ 17 h 67"/>
                <a:gd name="T50" fmla="*/ 14 w 67"/>
                <a:gd name="T51" fmla="*/ 31 h 67"/>
                <a:gd name="T52" fmla="*/ 8 w 67"/>
                <a:gd name="T53" fmla="*/ 12 h 67"/>
                <a:gd name="T54" fmla="*/ 11 w 67"/>
                <a:gd name="T55" fmla="*/ 31 h 67"/>
                <a:gd name="T56" fmla="*/ 21 w 67"/>
                <a:gd name="T57" fmla="*/ 5 h 67"/>
                <a:gd name="T58" fmla="*/ 10 w 67"/>
                <a:gd name="T59" fmla="*/ 9 h 67"/>
                <a:gd name="T60" fmla="*/ 21 w 67"/>
                <a:gd name="T61" fmla="*/ 5 h 67"/>
                <a:gd name="T62" fmla="*/ 0 w 67"/>
                <a:gd name="T63" fmla="*/ 35 h 67"/>
                <a:gd name="T64" fmla="*/ 15 w 67"/>
                <a:gd name="T65" fmla="*/ 53 h 67"/>
                <a:gd name="T66" fmla="*/ 21 w 67"/>
                <a:gd name="T67" fmla="*/ 62 h 67"/>
                <a:gd name="T68" fmla="*/ 10 w 67"/>
                <a:gd name="T69" fmla="*/ 58 h 67"/>
                <a:gd name="T70" fmla="*/ 21 w 67"/>
                <a:gd name="T71" fmla="*/ 62 h 67"/>
                <a:gd name="T72" fmla="*/ 32 w 67"/>
                <a:gd name="T73" fmla="*/ 50 h 67"/>
                <a:gd name="T74" fmla="*/ 14 w 67"/>
                <a:gd name="T75" fmla="*/ 35 h 67"/>
                <a:gd name="T76" fmla="*/ 23 w 67"/>
                <a:gd name="T77" fmla="*/ 60 h 67"/>
                <a:gd name="T78" fmla="*/ 32 w 67"/>
                <a:gd name="T79" fmla="*/ 53 h 67"/>
                <a:gd name="T80" fmla="*/ 23 w 67"/>
                <a:gd name="T8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67">
                  <a:moveTo>
                    <a:pt x="57" y="31"/>
                  </a:moveTo>
                  <a:cubicBezTo>
                    <a:pt x="67" y="31"/>
                    <a:pt x="67" y="31"/>
                    <a:pt x="67" y="31"/>
                  </a:cubicBezTo>
                  <a:cubicBezTo>
                    <a:pt x="67" y="24"/>
                    <a:pt x="64" y="17"/>
                    <a:pt x="59" y="12"/>
                  </a:cubicBezTo>
                  <a:cubicBezTo>
                    <a:pt x="57" y="13"/>
                    <a:pt x="55" y="13"/>
                    <a:pt x="52" y="14"/>
                  </a:cubicBezTo>
                  <a:cubicBezTo>
                    <a:pt x="55" y="19"/>
                    <a:pt x="56" y="25"/>
                    <a:pt x="57" y="31"/>
                  </a:cubicBezTo>
                  <a:close/>
                  <a:moveTo>
                    <a:pt x="35" y="50"/>
                  </a:moveTo>
                  <a:cubicBezTo>
                    <a:pt x="40" y="50"/>
                    <a:pt x="45" y="51"/>
                    <a:pt x="49" y="52"/>
                  </a:cubicBezTo>
                  <a:cubicBezTo>
                    <a:pt x="52" y="47"/>
                    <a:pt x="53" y="41"/>
                    <a:pt x="53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50"/>
                  </a:lnTo>
                  <a:close/>
                  <a:moveTo>
                    <a:pt x="44" y="7"/>
                  </a:moveTo>
                  <a:cubicBezTo>
                    <a:pt x="41" y="4"/>
                    <a:pt x="38" y="2"/>
                    <a:pt x="35" y="0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9" y="13"/>
                    <a:pt x="43" y="13"/>
                    <a:pt x="47" y="12"/>
                  </a:cubicBezTo>
                  <a:cubicBezTo>
                    <a:pt x="46" y="10"/>
                    <a:pt x="45" y="9"/>
                    <a:pt x="44" y="7"/>
                  </a:cubicBezTo>
                  <a:close/>
                  <a:moveTo>
                    <a:pt x="47" y="55"/>
                  </a:moveTo>
                  <a:cubicBezTo>
                    <a:pt x="43" y="54"/>
                    <a:pt x="39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8" y="65"/>
                    <a:pt x="41" y="63"/>
                    <a:pt x="44" y="60"/>
                  </a:cubicBezTo>
                  <a:cubicBezTo>
                    <a:pt x="45" y="58"/>
                    <a:pt x="46" y="57"/>
                    <a:pt x="47" y="55"/>
                  </a:cubicBezTo>
                  <a:close/>
                  <a:moveTo>
                    <a:pt x="57" y="35"/>
                  </a:moveTo>
                  <a:cubicBezTo>
                    <a:pt x="56" y="41"/>
                    <a:pt x="55" y="47"/>
                    <a:pt x="52" y="53"/>
                  </a:cubicBezTo>
                  <a:cubicBezTo>
                    <a:pt x="55" y="53"/>
                    <a:pt x="57" y="54"/>
                    <a:pt x="59" y="55"/>
                  </a:cubicBezTo>
                  <a:cubicBezTo>
                    <a:pt x="64" y="50"/>
                    <a:pt x="67" y="42"/>
                    <a:pt x="67" y="35"/>
                  </a:cubicBezTo>
                  <a:lnTo>
                    <a:pt x="57" y="35"/>
                  </a:lnTo>
                  <a:close/>
                  <a:moveTo>
                    <a:pt x="46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3"/>
                    <a:pt x="44" y="65"/>
                    <a:pt x="42" y="66"/>
                  </a:cubicBezTo>
                  <a:cubicBezTo>
                    <a:pt x="48" y="64"/>
                    <a:pt x="53" y="62"/>
                    <a:pt x="57" y="58"/>
                  </a:cubicBezTo>
                  <a:cubicBezTo>
                    <a:pt x="55" y="57"/>
                    <a:pt x="53" y="56"/>
                    <a:pt x="51" y="56"/>
                  </a:cubicBezTo>
                  <a:cubicBezTo>
                    <a:pt x="49" y="58"/>
                    <a:pt x="48" y="60"/>
                    <a:pt x="46" y="62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49" y="9"/>
                    <a:pt x="51" y="11"/>
                  </a:cubicBezTo>
                  <a:cubicBezTo>
                    <a:pt x="53" y="11"/>
                    <a:pt x="55" y="10"/>
                    <a:pt x="57" y="9"/>
                  </a:cubicBezTo>
                  <a:cubicBezTo>
                    <a:pt x="53" y="5"/>
                    <a:pt x="48" y="2"/>
                    <a:pt x="42" y="1"/>
                  </a:cubicBezTo>
                  <a:cubicBezTo>
                    <a:pt x="44" y="2"/>
                    <a:pt x="45" y="3"/>
                    <a:pt x="46" y="5"/>
                  </a:cubicBezTo>
                  <a:close/>
                  <a:moveTo>
                    <a:pt x="49" y="15"/>
                  </a:moveTo>
                  <a:cubicBezTo>
                    <a:pt x="45" y="16"/>
                    <a:pt x="40" y="17"/>
                    <a:pt x="35" y="17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25"/>
                    <a:pt x="51" y="20"/>
                    <a:pt x="49" y="15"/>
                  </a:cubicBezTo>
                  <a:close/>
                  <a:moveTo>
                    <a:pt x="23" y="7"/>
                  </a:moveTo>
                  <a:cubicBezTo>
                    <a:pt x="22" y="9"/>
                    <a:pt x="21" y="10"/>
                    <a:pt x="20" y="12"/>
                  </a:cubicBezTo>
                  <a:cubicBezTo>
                    <a:pt x="24" y="13"/>
                    <a:pt x="28" y="13"/>
                    <a:pt x="32" y="1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2"/>
                    <a:pt x="26" y="4"/>
                    <a:pt x="23" y="7"/>
                  </a:cubicBezTo>
                  <a:close/>
                  <a:moveTo>
                    <a:pt x="14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7" y="17"/>
                    <a:pt x="23" y="16"/>
                    <a:pt x="18" y="15"/>
                  </a:cubicBezTo>
                  <a:cubicBezTo>
                    <a:pt x="16" y="20"/>
                    <a:pt x="14" y="25"/>
                    <a:pt x="14" y="31"/>
                  </a:cubicBezTo>
                  <a:close/>
                  <a:moveTo>
                    <a:pt x="15" y="14"/>
                  </a:moveTo>
                  <a:cubicBezTo>
                    <a:pt x="12" y="13"/>
                    <a:pt x="10" y="13"/>
                    <a:pt x="8" y="12"/>
                  </a:cubicBezTo>
                  <a:cubicBezTo>
                    <a:pt x="3" y="17"/>
                    <a:pt x="0" y="24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25"/>
                    <a:pt x="12" y="19"/>
                    <a:pt x="15" y="14"/>
                  </a:cubicBezTo>
                  <a:close/>
                  <a:moveTo>
                    <a:pt x="21" y="5"/>
                  </a:moveTo>
                  <a:cubicBezTo>
                    <a:pt x="22" y="3"/>
                    <a:pt x="24" y="2"/>
                    <a:pt x="25" y="1"/>
                  </a:cubicBezTo>
                  <a:cubicBezTo>
                    <a:pt x="19" y="2"/>
                    <a:pt x="14" y="5"/>
                    <a:pt x="10" y="9"/>
                  </a:cubicBezTo>
                  <a:cubicBezTo>
                    <a:pt x="12" y="10"/>
                    <a:pt x="14" y="11"/>
                    <a:pt x="16" y="11"/>
                  </a:cubicBezTo>
                  <a:cubicBezTo>
                    <a:pt x="18" y="9"/>
                    <a:pt x="19" y="7"/>
                    <a:pt x="21" y="5"/>
                  </a:cubicBezTo>
                  <a:close/>
                  <a:moveTo>
                    <a:pt x="1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2"/>
                    <a:pt x="3" y="50"/>
                    <a:pt x="8" y="55"/>
                  </a:cubicBezTo>
                  <a:cubicBezTo>
                    <a:pt x="10" y="54"/>
                    <a:pt x="12" y="53"/>
                    <a:pt x="15" y="53"/>
                  </a:cubicBezTo>
                  <a:cubicBezTo>
                    <a:pt x="12" y="47"/>
                    <a:pt x="11" y="41"/>
                    <a:pt x="10" y="35"/>
                  </a:cubicBezTo>
                  <a:close/>
                  <a:moveTo>
                    <a:pt x="21" y="62"/>
                  </a:moveTo>
                  <a:cubicBezTo>
                    <a:pt x="19" y="60"/>
                    <a:pt x="18" y="58"/>
                    <a:pt x="16" y="56"/>
                  </a:cubicBezTo>
                  <a:cubicBezTo>
                    <a:pt x="14" y="56"/>
                    <a:pt x="12" y="57"/>
                    <a:pt x="10" y="58"/>
                  </a:cubicBezTo>
                  <a:cubicBezTo>
                    <a:pt x="14" y="62"/>
                    <a:pt x="19" y="64"/>
                    <a:pt x="25" y="66"/>
                  </a:cubicBezTo>
                  <a:cubicBezTo>
                    <a:pt x="24" y="65"/>
                    <a:pt x="22" y="63"/>
                    <a:pt x="21" y="62"/>
                  </a:cubicBezTo>
                  <a:close/>
                  <a:moveTo>
                    <a:pt x="18" y="52"/>
                  </a:moveTo>
                  <a:cubicBezTo>
                    <a:pt x="23" y="51"/>
                    <a:pt x="27" y="50"/>
                    <a:pt x="32" y="50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41"/>
                    <a:pt x="16" y="47"/>
                    <a:pt x="18" y="52"/>
                  </a:cubicBezTo>
                  <a:close/>
                  <a:moveTo>
                    <a:pt x="23" y="60"/>
                  </a:moveTo>
                  <a:cubicBezTo>
                    <a:pt x="26" y="63"/>
                    <a:pt x="29" y="65"/>
                    <a:pt x="32" y="67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28" y="53"/>
                    <a:pt x="24" y="54"/>
                    <a:pt x="20" y="55"/>
                  </a:cubicBezTo>
                  <a:cubicBezTo>
                    <a:pt x="21" y="57"/>
                    <a:pt x="22" y="58"/>
                    <a:pt x="23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508374" y="1896659"/>
            <a:ext cx="634690" cy="634694"/>
            <a:chOff x="3033145" y="2315118"/>
            <a:chExt cx="899446" cy="899451"/>
          </a:xfrm>
        </p:grpSpPr>
        <p:sp>
          <p:nvSpPr>
            <p:cNvPr id="80" name="Oval 208"/>
            <p:cNvSpPr>
              <a:spLocks noChangeArrowheads="1"/>
            </p:cNvSpPr>
            <p:nvPr/>
          </p:nvSpPr>
          <p:spPr bwMode="auto">
            <a:xfrm>
              <a:off x="3033145" y="2315118"/>
              <a:ext cx="899446" cy="899451"/>
            </a:xfrm>
            <a:prstGeom prst="ellipse">
              <a:avLst/>
            </a:pr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Oval 209"/>
            <p:cNvSpPr>
              <a:spLocks noChangeArrowheads="1"/>
            </p:cNvSpPr>
            <p:nvPr/>
          </p:nvSpPr>
          <p:spPr bwMode="auto">
            <a:xfrm>
              <a:off x="3083920" y="2369520"/>
              <a:ext cx="797896" cy="794274"/>
            </a:xfrm>
            <a:prstGeom prst="ellipse">
              <a:avLst/>
            </a:prstGeom>
            <a:solidFill>
              <a:srgbClr val="E545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10"/>
            <p:cNvSpPr>
              <a:spLocks/>
            </p:cNvSpPr>
            <p:nvPr/>
          </p:nvSpPr>
          <p:spPr bwMode="auto">
            <a:xfrm>
              <a:off x="3058533" y="2590756"/>
              <a:ext cx="667331" cy="598425"/>
            </a:xfrm>
            <a:custGeom>
              <a:avLst/>
              <a:gdLst>
                <a:gd name="T0" fmla="*/ 33 w 184"/>
                <a:gd name="T1" fmla="*/ 0 h 165"/>
                <a:gd name="T2" fmla="*/ 0 w 184"/>
                <a:gd name="T3" fmla="*/ 35 h 165"/>
                <a:gd name="T4" fmla="*/ 26 w 184"/>
                <a:gd name="T5" fmla="*/ 125 h 165"/>
                <a:gd name="T6" fmla="*/ 90 w 184"/>
                <a:gd name="T7" fmla="*/ 161 h 165"/>
                <a:gd name="T8" fmla="*/ 123 w 184"/>
                <a:gd name="T9" fmla="*/ 165 h 165"/>
                <a:gd name="T10" fmla="*/ 165 w 184"/>
                <a:gd name="T11" fmla="*/ 123 h 165"/>
                <a:gd name="T12" fmla="*/ 156 w 184"/>
                <a:gd name="T13" fmla="*/ 102 h 165"/>
                <a:gd name="T14" fmla="*/ 170 w 184"/>
                <a:gd name="T15" fmla="*/ 87 h 165"/>
                <a:gd name="T16" fmla="*/ 184 w 184"/>
                <a:gd name="T17" fmla="*/ 31 h 165"/>
                <a:gd name="T18" fmla="*/ 83 w 184"/>
                <a:gd name="T19" fmla="*/ 28 h 165"/>
                <a:gd name="T20" fmla="*/ 76 w 184"/>
                <a:gd name="T21" fmla="*/ 5 h 165"/>
                <a:gd name="T22" fmla="*/ 50 w 184"/>
                <a:gd name="T23" fmla="*/ 0 h 165"/>
                <a:gd name="T24" fmla="*/ 33 w 184"/>
                <a:gd name="T2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165">
                  <a:moveTo>
                    <a:pt x="33" y="0"/>
                  </a:moveTo>
                  <a:lnTo>
                    <a:pt x="0" y="35"/>
                  </a:lnTo>
                  <a:lnTo>
                    <a:pt x="26" y="125"/>
                  </a:lnTo>
                  <a:lnTo>
                    <a:pt x="90" y="161"/>
                  </a:lnTo>
                  <a:lnTo>
                    <a:pt x="123" y="165"/>
                  </a:lnTo>
                  <a:lnTo>
                    <a:pt x="165" y="123"/>
                  </a:lnTo>
                  <a:lnTo>
                    <a:pt x="156" y="102"/>
                  </a:lnTo>
                  <a:lnTo>
                    <a:pt x="170" y="87"/>
                  </a:lnTo>
                  <a:lnTo>
                    <a:pt x="184" y="31"/>
                  </a:lnTo>
                  <a:lnTo>
                    <a:pt x="83" y="28"/>
                  </a:lnTo>
                  <a:lnTo>
                    <a:pt x="76" y="5"/>
                  </a:lnTo>
                  <a:lnTo>
                    <a:pt x="5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211"/>
            <p:cNvSpPr>
              <a:spLocks noChangeArrowheads="1"/>
            </p:cNvSpPr>
            <p:nvPr/>
          </p:nvSpPr>
          <p:spPr bwMode="auto">
            <a:xfrm>
              <a:off x="3392198" y="2949811"/>
              <a:ext cx="101550" cy="94297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Oval 212"/>
            <p:cNvSpPr>
              <a:spLocks noChangeArrowheads="1"/>
            </p:cNvSpPr>
            <p:nvPr/>
          </p:nvSpPr>
          <p:spPr bwMode="auto">
            <a:xfrm>
              <a:off x="3573538" y="2949811"/>
              <a:ext cx="94297" cy="94297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13"/>
            <p:cNvSpPr>
              <a:spLocks noEditPoints="1"/>
            </p:cNvSpPr>
            <p:nvPr/>
          </p:nvSpPr>
          <p:spPr bwMode="auto">
            <a:xfrm>
              <a:off x="3178217" y="2583503"/>
              <a:ext cx="591168" cy="340921"/>
            </a:xfrm>
            <a:custGeom>
              <a:avLst/>
              <a:gdLst>
                <a:gd name="T0" fmla="*/ 66 w 69"/>
                <a:gd name="T1" fmla="*/ 12 h 40"/>
                <a:gd name="T2" fmla="*/ 26 w 69"/>
                <a:gd name="T3" fmla="*/ 12 h 40"/>
                <a:gd name="T4" fmla="*/ 22 w 69"/>
                <a:gd name="T5" fmla="*/ 8 h 40"/>
                <a:gd name="T6" fmla="*/ 21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3 h 40"/>
                <a:gd name="T14" fmla="*/ 4 w 69"/>
                <a:gd name="T15" fmla="*/ 7 h 40"/>
                <a:gd name="T16" fmla="*/ 9 w 69"/>
                <a:gd name="T17" fmla="*/ 7 h 40"/>
                <a:gd name="T18" fmla="*/ 14 w 69"/>
                <a:gd name="T19" fmla="*/ 11 h 40"/>
                <a:gd name="T20" fmla="*/ 24 w 69"/>
                <a:gd name="T21" fmla="*/ 36 h 40"/>
                <a:gd name="T22" fmla="*/ 29 w 69"/>
                <a:gd name="T23" fmla="*/ 40 h 40"/>
                <a:gd name="T24" fmla="*/ 54 w 69"/>
                <a:gd name="T25" fmla="*/ 40 h 40"/>
                <a:gd name="T26" fmla="*/ 60 w 69"/>
                <a:gd name="T27" fmla="*/ 36 h 40"/>
                <a:gd name="T28" fmla="*/ 68 w 69"/>
                <a:gd name="T29" fmla="*/ 16 h 40"/>
                <a:gd name="T30" fmla="*/ 66 w 69"/>
                <a:gd name="T31" fmla="*/ 12 h 40"/>
                <a:gd name="T32" fmla="*/ 53 w 69"/>
                <a:gd name="T33" fmla="*/ 34 h 40"/>
                <a:gd name="T34" fmla="*/ 31 w 69"/>
                <a:gd name="T35" fmla="*/ 34 h 40"/>
                <a:gd name="T36" fmla="*/ 26 w 69"/>
                <a:gd name="T37" fmla="*/ 18 h 40"/>
                <a:gd name="T38" fmla="*/ 59 w 69"/>
                <a:gd name="T39" fmla="*/ 18 h 40"/>
                <a:gd name="T40" fmla="*/ 53 w 69"/>
                <a:gd name="T41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2"/>
                  </a:moveTo>
                  <a:cubicBezTo>
                    <a:pt x="26" y="12"/>
                    <a:pt x="26" y="12"/>
                    <a:pt x="26" y="12"/>
                  </a:cubicBezTo>
                  <a:cubicBezTo>
                    <a:pt x="24" y="12"/>
                    <a:pt x="22" y="10"/>
                    <a:pt x="22" y="8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1"/>
                    <a:pt x="19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1" y="7"/>
                    <a:pt x="4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3" y="9"/>
                    <a:pt x="14" y="11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8"/>
                    <a:pt x="27" y="40"/>
                    <a:pt x="29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6" y="40"/>
                    <a:pt x="59" y="38"/>
                    <a:pt x="60" y="3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9" y="14"/>
                    <a:pt x="68" y="12"/>
                    <a:pt x="66" y="12"/>
                  </a:cubicBezTo>
                  <a:close/>
                  <a:moveTo>
                    <a:pt x="53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59" y="18"/>
                    <a:pt x="59" y="18"/>
                    <a:pt x="59" y="18"/>
                  </a:cubicBezTo>
                  <a:lnTo>
                    <a:pt x="53" y="34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Oval 214"/>
            <p:cNvSpPr>
              <a:spLocks noChangeArrowheads="1"/>
            </p:cNvSpPr>
            <p:nvPr/>
          </p:nvSpPr>
          <p:spPr bwMode="auto">
            <a:xfrm>
              <a:off x="3410332" y="2942558"/>
              <a:ext cx="94297" cy="942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Oval 215"/>
            <p:cNvSpPr>
              <a:spLocks noChangeArrowheads="1"/>
            </p:cNvSpPr>
            <p:nvPr/>
          </p:nvSpPr>
          <p:spPr bwMode="auto">
            <a:xfrm>
              <a:off x="3580792" y="2942558"/>
              <a:ext cx="101550" cy="942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16"/>
            <p:cNvSpPr>
              <a:spLocks noEditPoints="1"/>
            </p:cNvSpPr>
            <p:nvPr/>
          </p:nvSpPr>
          <p:spPr bwMode="auto">
            <a:xfrm>
              <a:off x="3185471" y="2565368"/>
              <a:ext cx="591168" cy="340921"/>
            </a:xfrm>
            <a:custGeom>
              <a:avLst/>
              <a:gdLst>
                <a:gd name="T0" fmla="*/ 66 w 69"/>
                <a:gd name="T1" fmla="*/ 13 h 40"/>
                <a:gd name="T2" fmla="*/ 26 w 69"/>
                <a:gd name="T3" fmla="*/ 13 h 40"/>
                <a:gd name="T4" fmla="*/ 22 w 69"/>
                <a:gd name="T5" fmla="*/ 9 h 40"/>
                <a:gd name="T6" fmla="*/ 22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4 h 40"/>
                <a:gd name="T14" fmla="*/ 4 w 69"/>
                <a:gd name="T15" fmla="*/ 8 h 40"/>
                <a:gd name="T16" fmla="*/ 9 w 69"/>
                <a:gd name="T17" fmla="*/ 8 h 40"/>
                <a:gd name="T18" fmla="*/ 14 w 69"/>
                <a:gd name="T19" fmla="*/ 12 h 40"/>
                <a:gd name="T20" fmla="*/ 24 w 69"/>
                <a:gd name="T21" fmla="*/ 37 h 40"/>
                <a:gd name="T22" fmla="*/ 30 w 69"/>
                <a:gd name="T23" fmla="*/ 40 h 40"/>
                <a:gd name="T24" fmla="*/ 54 w 69"/>
                <a:gd name="T25" fmla="*/ 40 h 40"/>
                <a:gd name="T26" fmla="*/ 60 w 69"/>
                <a:gd name="T27" fmla="*/ 37 h 40"/>
                <a:gd name="T28" fmla="*/ 68 w 69"/>
                <a:gd name="T29" fmla="*/ 17 h 40"/>
                <a:gd name="T30" fmla="*/ 66 w 69"/>
                <a:gd name="T31" fmla="*/ 13 h 40"/>
                <a:gd name="T32" fmla="*/ 53 w 69"/>
                <a:gd name="T33" fmla="*/ 35 h 40"/>
                <a:gd name="T34" fmla="*/ 32 w 69"/>
                <a:gd name="T35" fmla="*/ 35 h 40"/>
                <a:gd name="T36" fmla="*/ 26 w 69"/>
                <a:gd name="T37" fmla="*/ 19 h 40"/>
                <a:gd name="T38" fmla="*/ 59 w 69"/>
                <a:gd name="T39" fmla="*/ 19 h 40"/>
                <a:gd name="T40" fmla="*/ 53 w 69"/>
                <a:gd name="T41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1" name="任意多边形 90"/>
          <p:cNvSpPr/>
          <p:nvPr/>
        </p:nvSpPr>
        <p:spPr>
          <a:xfrm>
            <a:off x="-106680" y="1620222"/>
            <a:ext cx="12725400" cy="518246"/>
          </a:xfrm>
          <a:custGeom>
            <a:avLst/>
            <a:gdLst>
              <a:gd name="connsiteX0" fmla="*/ 0 w 12725400"/>
              <a:gd name="connsiteY0" fmla="*/ 518246 h 518246"/>
              <a:gd name="connsiteX1" fmla="*/ 1356360 w 12725400"/>
              <a:gd name="connsiteY1" fmla="*/ 106766 h 518246"/>
              <a:gd name="connsiteX2" fmla="*/ 2971800 w 12725400"/>
              <a:gd name="connsiteY2" fmla="*/ 259166 h 518246"/>
              <a:gd name="connsiteX3" fmla="*/ 4663440 w 12725400"/>
              <a:gd name="connsiteY3" fmla="*/ 86 h 518246"/>
              <a:gd name="connsiteX4" fmla="*/ 6492240 w 12725400"/>
              <a:gd name="connsiteY4" fmla="*/ 228686 h 518246"/>
              <a:gd name="connsiteX5" fmla="*/ 8915400 w 12725400"/>
              <a:gd name="connsiteY5" fmla="*/ 76286 h 518246"/>
              <a:gd name="connsiteX6" fmla="*/ 10637520 w 12725400"/>
              <a:gd name="connsiteY6" fmla="*/ 320126 h 518246"/>
              <a:gd name="connsiteX7" fmla="*/ 12725400 w 12725400"/>
              <a:gd name="connsiteY7" fmla="*/ 61046 h 5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5400" h="518246">
                <a:moveTo>
                  <a:pt x="0" y="518246"/>
                </a:moveTo>
                <a:cubicBezTo>
                  <a:pt x="430530" y="334096"/>
                  <a:pt x="861060" y="149946"/>
                  <a:pt x="1356360" y="106766"/>
                </a:cubicBezTo>
                <a:cubicBezTo>
                  <a:pt x="1851660" y="63586"/>
                  <a:pt x="2420620" y="276946"/>
                  <a:pt x="2971800" y="259166"/>
                </a:cubicBezTo>
                <a:cubicBezTo>
                  <a:pt x="3522980" y="241386"/>
                  <a:pt x="4076700" y="5166"/>
                  <a:pt x="4663440" y="86"/>
                </a:cubicBezTo>
                <a:cubicBezTo>
                  <a:pt x="5250180" y="-4994"/>
                  <a:pt x="5783580" y="215986"/>
                  <a:pt x="6492240" y="228686"/>
                </a:cubicBezTo>
                <a:cubicBezTo>
                  <a:pt x="7200900" y="241386"/>
                  <a:pt x="8224520" y="61046"/>
                  <a:pt x="8915400" y="76286"/>
                </a:cubicBezTo>
                <a:cubicBezTo>
                  <a:pt x="9606280" y="91526"/>
                  <a:pt x="10002520" y="322666"/>
                  <a:pt x="10637520" y="320126"/>
                </a:cubicBezTo>
                <a:cubicBezTo>
                  <a:pt x="11272520" y="317586"/>
                  <a:pt x="11998960" y="189316"/>
                  <a:pt x="12725400" y="61046"/>
                </a:cubicBezTo>
              </a:path>
            </a:pathLst>
          </a:cu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任意多边形 91"/>
          <p:cNvSpPr/>
          <p:nvPr/>
        </p:nvSpPr>
        <p:spPr>
          <a:xfrm flipH="1">
            <a:off x="-384493" y="1520624"/>
            <a:ext cx="12725400" cy="1125986"/>
          </a:xfrm>
          <a:custGeom>
            <a:avLst/>
            <a:gdLst>
              <a:gd name="connsiteX0" fmla="*/ 0 w 12725400"/>
              <a:gd name="connsiteY0" fmla="*/ 518246 h 518246"/>
              <a:gd name="connsiteX1" fmla="*/ 1356360 w 12725400"/>
              <a:gd name="connsiteY1" fmla="*/ 106766 h 518246"/>
              <a:gd name="connsiteX2" fmla="*/ 2971800 w 12725400"/>
              <a:gd name="connsiteY2" fmla="*/ 259166 h 518246"/>
              <a:gd name="connsiteX3" fmla="*/ 4663440 w 12725400"/>
              <a:gd name="connsiteY3" fmla="*/ 86 h 518246"/>
              <a:gd name="connsiteX4" fmla="*/ 6492240 w 12725400"/>
              <a:gd name="connsiteY4" fmla="*/ 228686 h 518246"/>
              <a:gd name="connsiteX5" fmla="*/ 8915400 w 12725400"/>
              <a:gd name="connsiteY5" fmla="*/ 76286 h 518246"/>
              <a:gd name="connsiteX6" fmla="*/ 10637520 w 12725400"/>
              <a:gd name="connsiteY6" fmla="*/ 320126 h 518246"/>
              <a:gd name="connsiteX7" fmla="*/ 12725400 w 12725400"/>
              <a:gd name="connsiteY7" fmla="*/ 61046 h 5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5400" h="518246">
                <a:moveTo>
                  <a:pt x="0" y="518246"/>
                </a:moveTo>
                <a:cubicBezTo>
                  <a:pt x="430530" y="334096"/>
                  <a:pt x="861060" y="149946"/>
                  <a:pt x="1356360" y="106766"/>
                </a:cubicBezTo>
                <a:cubicBezTo>
                  <a:pt x="1851660" y="63586"/>
                  <a:pt x="2420620" y="276946"/>
                  <a:pt x="2971800" y="259166"/>
                </a:cubicBezTo>
                <a:cubicBezTo>
                  <a:pt x="3522980" y="241386"/>
                  <a:pt x="4076700" y="5166"/>
                  <a:pt x="4663440" y="86"/>
                </a:cubicBezTo>
                <a:cubicBezTo>
                  <a:pt x="5250180" y="-4994"/>
                  <a:pt x="5783580" y="215986"/>
                  <a:pt x="6492240" y="228686"/>
                </a:cubicBezTo>
                <a:cubicBezTo>
                  <a:pt x="7200900" y="241386"/>
                  <a:pt x="8224520" y="61046"/>
                  <a:pt x="8915400" y="76286"/>
                </a:cubicBezTo>
                <a:cubicBezTo>
                  <a:pt x="9606280" y="91526"/>
                  <a:pt x="10002520" y="322666"/>
                  <a:pt x="10637520" y="320126"/>
                </a:cubicBezTo>
                <a:cubicBezTo>
                  <a:pt x="11272520" y="317586"/>
                  <a:pt x="11998960" y="189316"/>
                  <a:pt x="12725400" y="61046"/>
                </a:cubicBezTo>
              </a:path>
            </a:pathLst>
          </a:cu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0" name="表格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18930"/>
              </p:ext>
            </p:extLst>
          </p:nvPr>
        </p:nvGraphicFramePr>
        <p:xfrm>
          <a:off x="1182117" y="2752974"/>
          <a:ext cx="9942300" cy="3164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8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14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2400" b="0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2400" b="0" dirty="0"/>
                        <a:t>任务描述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2400" b="0" dirty="0"/>
                        <a:t>任务要求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902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2000" dirty="0"/>
                        <a:t>1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2000" dirty="0"/>
                        <a:t>在京东商城中收集属于对角线构图的视觉效果图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根据视觉效果分析属于哪种构图方式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00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2000" dirty="0"/>
                        <a:t>2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2000" dirty="0"/>
                        <a:t>列举好的色彩搭配方案，并进行借鉴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2000" dirty="0"/>
                        <a:t>掌握色彩搭配方法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00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2000" dirty="0"/>
                        <a:t>3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2000" dirty="0"/>
                        <a:t>收集淘宝首页中的广告图，简述广告图中不同的文字表现形式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24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掌握文字的组合，分析属于哪种字体样式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0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1.3.4  </a:t>
            </a:r>
            <a:r>
              <a:rPr lang="zh-CN" altLang="en-US" dirty="0"/>
              <a:t>任务实训及考核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5705247" y="1816067"/>
            <a:ext cx="555626" cy="555626"/>
            <a:chOff x="1539875" y="3062288"/>
            <a:chExt cx="811213" cy="811213"/>
          </a:xfrm>
          <a:solidFill>
            <a:srgbClr val="E5450F"/>
          </a:solidFill>
        </p:grpSpPr>
        <p:sp>
          <p:nvSpPr>
            <p:cNvPr id="36" name="Freeform 47"/>
            <p:cNvSpPr>
              <a:spLocks noEditPoints="1"/>
            </p:cNvSpPr>
            <p:nvPr/>
          </p:nvSpPr>
          <p:spPr bwMode="auto">
            <a:xfrm>
              <a:off x="1795463" y="3062288"/>
              <a:ext cx="300038" cy="811213"/>
            </a:xfrm>
            <a:custGeom>
              <a:avLst/>
              <a:gdLst>
                <a:gd name="T0" fmla="*/ 40 w 80"/>
                <a:gd name="T1" fmla="*/ 199 h 216"/>
                <a:gd name="T2" fmla="*/ 10 w 80"/>
                <a:gd name="T3" fmla="*/ 180 h 216"/>
                <a:gd name="T4" fmla="*/ 70 w 80"/>
                <a:gd name="T5" fmla="*/ 180 h 216"/>
                <a:gd name="T6" fmla="*/ 77 w 80"/>
                <a:gd name="T7" fmla="*/ 145 h 216"/>
                <a:gd name="T8" fmla="*/ 65 w 80"/>
                <a:gd name="T9" fmla="*/ 168 h 216"/>
                <a:gd name="T10" fmla="*/ 77 w 80"/>
                <a:gd name="T11" fmla="*/ 145 h 216"/>
                <a:gd name="T12" fmla="*/ 8 w 80"/>
                <a:gd name="T13" fmla="*/ 172 h 216"/>
                <a:gd name="T14" fmla="*/ 10 w 80"/>
                <a:gd name="T15" fmla="*/ 146 h 216"/>
                <a:gd name="T16" fmla="*/ 79 w 80"/>
                <a:gd name="T17" fmla="*/ 124 h 216"/>
                <a:gd name="T18" fmla="*/ 71 w 80"/>
                <a:gd name="T19" fmla="*/ 139 h 216"/>
                <a:gd name="T20" fmla="*/ 79 w 80"/>
                <a:gd name="T21" fmla="*/ 124 h 216"/>
                <a:gd name="T22" fmla="*/ 2 w 80"/>
                <a:gd name="T23" fmla="*/ 138 h 216"/>
                <a:gd name="T24" fmla="*/ 8 w 80"/>
                <a:gd name="T25" fmla="*/ 132 h 216"/>
                <a:gd name="T26" fmla="*/ 7 w 80"/>
                <a:gd name="T27" fmla="*/ 94 h 216"/>
                <a:gd name="T28" fmla="*/ 0 w 80"/>
                <a:gd name="T29" fmla="*/ 108 h 216"/>
                <a:gd name="T30" fmla="*/ 7 w 80"/>
                <a:gd name="T31" fmla="*/ 122 h 216"/>
                <a:gd name="T32" fmla="*/ 7 w 80"/>
                <a:gd name="T33" fmla="*/ 94 h 216"/>
                <a:gd name="T34" fmla="*/ 73 w 80"/>
                <a:gd name="T35" fmla="*/ 108 h 216"/>
                <a:gd name="T36" fmla="*/ 80 w 80"/>
                <a:gd name="T37" fmla="*/ 114 h 216"/>
                <a:gd name="T38" fmla="*/ 80 w 80"/>
                <a:gd name="T39" fmla="*/ 102 h 216"/>
                <a:gd name="T40" fmla="*/ 71 w 80"/>
                <a:gd name="T41" fmla="*/ 77 h 216"/>
                <a:gd name="T42" fmla="*/ 79 w 80"/>
                <a:gd name="T43" fmla="*/ 92 h 216"/>
                <a:gd name="T44" fmla="*/ 71 w 80"/>
                <a:gd name="T45" fmla="*/ 77 h 216"/>
                <a:gd name="T46" fmla="*/ 2 w 80"/>
                <a:gd name="T47" fmla="*/ 78 h 216"/>
                <a:gd name="T48" fmla="*/ 8 w 80"/>
                <a:gd name="T49" fmla="*/ 84 h 216"/>
                <a:gd name="T50" fmla="*/ 72 w 80"/>
                <a:gd name="T51" fmla="*/ 44 h 216"/>
                <a:gd name="T52" fmla="*/ 70 w 80"/>
                <a:gd name="T53" fmla="*/ 70 h 216"/>
                <a:gd name="T54" fmla="*/ 72 w 80"/>
                <a:gd name="T55" fmla="*/ 44 h 216"/>
                <a:gd name="T56" fmla="*/ 2 w 80"/>
                <a:gd name="T57" fmla="*/ 71 h 216"/>
                <a:gd name="T58" fmla="*/ 15 w 80"/>
                <a:gd name="T59" fmla="*/ 48 h 216"/>
                <a:gd name="T60" fmla="*/ 40 w 80"/>
                <a:gd name="T61" fmla="*/ 0 h 216"/>
                <a:gd name="T62" fmla="*/ 18 w 80"/>
                <a:gd name="T63" fmla="*/ 40 h 216"/>
                <a:gd name="T64" fmla="*/ 62 w 80"/>
                <a:gd name="T65" fmla="*/ 40 h 216"/>
                <a:gd name="T66" fmla="*/ 40 w 80"/>
                <a:gd name="T6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216">
                  <a:moveTo>
                    <a:pt x="62" y="176"/>
                  </a:moveTo>
                  <a:cubicBezTo>
                    <a:pt x="56" y="190"/>
                    <a:pt x="48" y="199"/>
                    <a:pt x="40" y="199"/>
                  </a:cubicBezTo>
                  <a:cubicBezTo>
                    <a:pt x="31" y="199"/>
                    <a:pt x="24" y="190"/>
                    <a:pt x="18" y="176"/>
                  </a:cubicBezTo>
                  <a:cubicBezTo>
                    <a:pt x="15" y="177"/>
                    <a:pt x="13" y="179"/>
                    <a:pt x="10" y="180"/>
                  </a:cubicBezTo>
                  <a:cubicBezTo>
                    <a:pt x="17" y="202"/>
                    <a:pt x="28" y="216"/>
                    <a:pt x="40" y="216"/>
                  </a:cubicBezTo>
                  <a:cubicBezTo>
                    <a:pt x="52" y="216"/>
                    <a:pt x="62" y="202"/>
                    <a:pt x="70" y="180"/>
                  </a:cubicBezTo>
                  <a:cubicBezTo>
                    <a:pt x="67" y="179"/>
                    <a:pt x="65" y="177"/>
                    <a:pt x="62" y="176"/>
                  </a:cubicBezTo>
                  <a:moveTo>
                    <a:pt x="77" y="145"/>
                  </a:moveTo>
                  <a:cubicBezTo>
                    <a:pt x="75" y="146"/>
                    <a:pt x="73" y="146"/>
                    <a:pt x="70" y="146"/>
                  </a:cubicBezTo>
                  <a:cubicBezTo>
                    <a:pt x="69" y="154"/>
                    <a:pt x="67" y="162"/>
                    <a:pt x="65" y="168"/>
                  </a:cubicBezTo>
                  <a:cubicBezTo>
                    <a:pt x="67" y="170"/>
                    <a:pt x="70" y="171"/>
                    <a:pt x="72" y="172"/>
                  </a:cubicBezTo>
                  <a:cubicBezTo>
                    <a:pt x="74" y="164"/>
                    <a:pt x="76" y="155"/>
                    <a:pt x="77" y="145"/>
                  </a:cubicBezTo>
                  <a:moveTo>
                    <a:pt x="2" y="145"/>
                  </a:moveTo>
                  <a:cubicBezTo>
                    <a:pt x="4" y="155"/>
                    <a:pt x="5" y="164"/>
                    <a:pt x="8" y="172"/>
                  </a:cubicBezTo>
                  <a:cubicBezTo>
                    <a:pt x="10" y="171"/>
                    <a:pt x="12" y="170"/>
                    <a:pt x="15" y="168"/>
                  </a:cubicBezTo>
                  <a:cubicBezTo>
                    <a:pt x="13" y="162"/>
                    <a:pt x="11" y="154"/>
                    <a:pt x="10" y="146"/>
                  </a:cubicBezTo>
                  <a:cubicBezTo>
                    <a:pt x="7" y="146"/>
                    <a:pt x="5" y="146"/>
                    <a:pt x="2" y="145"/>
                  </a:cubicBezTo>
                  <a:moveTo>
                    <a:pt x="79" y="124"/>
                  </a:moveTo>
                  <a:cubicBezTo>
                    <a:pt x="77" y="127"/>
                    <a:pt x="75" y="130"/>
                    <a:pt x="72" y="132"/>
                  </a:cubicBezTo>
                  <a:cubicBezTo>
                    <a:pt x="72" y="135"/>
                    <a:pt x="72" y="137"/>
                    <a:pt x="71" y="139"/>
                  </a:cubicBezTo>
                  <a:cubicBezTo>
                    <a:pt x="74" y="139"/>
                    <a:pt x="76" y="139"/>
                    <a:pt x="78" y="138"/>
                  </a:cubicBezTo>
                  <a:cubicBezTo>
                    <a:pt x="79" y="134"/>
                    <a:pt x="79" y="129"/>
                    <a:pt x="79" y="124"/>
                  </a:cubicBezTo>
                  <a:moveTo>
                    <a:pt x="0" y="124"/>
                  </a:moveTo>
                  <a:cubicBezTo>
                    <a:pt x="1" y="129"/>
                    <a:pt x="1" y="134"/>
                    <a:pt x="2" y="138"/>
                  </a:cubicBezTo>
                  <a:cubicBezTo>
                    <a:pt x="4" y="139"/>
                    <a:pt x="6" y="139"/>
                    <a:pt x="9" y="139"/>
                  </a:cubicBezTo>
                  <a:cubicBezTo>
                    <a:pt x="8" y="137"/>
                    <a:pt x="8" y="135"/>
                    <a:pt x="8" y="132"/>
                  </a:cubicBezTo>
                  <a:cubicBezTo>
                    <a:pt x="5" y="130"/>
                    <a:pt x="3" y="127"/>
                    <a:pt x="0" y="124"/>
                  </a:cubicBezTo>
                  <a:moveTo>
                    <a:pt x="7" y="94"/>
                  </a:moveTo>
                  <a:cubicBezTo>
                    <a:pt x="5" y="97"/>
                    <a:pt x="2" y="100"/>
                    <a:pt x="0" y="102"/>
                  </a:cubicBezTo>
                  <a:cubicBezTo>
                    <a:pt x="0" y="104"/>
                    <a:pt x="0" y="106"/>
                    <a:pt x="0" y="108"/>
                  </a:cubicBezTo>
                  <a:cubicBezTo>
                    <a:pt x="0" y="110"/>
                    <a:pt x="0" y="112"/>
                    <a:pt x="0" y="114"/>
                  </a:cubicBezTo>
                  <a:cubicBezTo>
                    <a:pt x="2" y="116"/>
                    <a:pt x="5" y="119"/>
                    <a:pt x="7" y="122"/>
                  </a:cubicBezTo>
                  <a:cubicBezTo>
                    <a:pt x="7" y="117"/>
                    <a:pt x="7" y="113"/>
                    <a:pt x="7" y="108"/>
                  </a:cubicBezTo>
                  <a:cubicBezTo>
                    <a:pt x="7" y="103"/>
                    <a:pt x="7" y="99"/>
                    <a:pt x="7" y="94"/>
                  </a:cubicBezTo>
                  <a:moveTo>
                    <a:pt x="73" y="94"/>
                  </a:moveTo>
                  <a:cubicBezTo>
                    <a:pt x="73" y="99"/>
                    <a:pt x="73" y="103"/>
                    <a:pt x="73" y="108"/>
                  </a:cubicBezTo>
                  <a:cubicBezTo>
                    <a:pt x="73" y="113"/>
                    <a:pt x="73" y="117"/>
                    <a:pt x="73" y="122"/>
                  </a:cubicBezTo>
                  <a:cubicBezTo>
                    <a:pt x="75" y="119"/>
                    <a:pt x="78" y="116"/>
                    <a:pt x="80" y="114"/>
                  </a:cubicBezTo>
                  <a:cubicBezTo>
                    <a:pt x="80" y="112"/>
                    <a:pt x="80" y="110"/>
                    <a:pt x="80" y="108"/>
                  </a:cubicBezTo>
                  <a:cubicBezTo>
                    <a:pt x="80" y="106"/>
                    <a:pt x="80" y="104"/>
                    <a:pt x="80" y="102"/>
                  </a:cubicBezTo>
                  <a:cubicBezTo>
                    <a:pt x="78" y="100"/>
                    <a:pt x="75" y="97"/>
                    <a:pt x="73" y="94"/>
                  </a:cubicBezTo>
                  <a:moveTo>
                    <a:pt x="71" y="77"/>
                  </a:moveTo>
                  <a:cubicBezTo>
                    <a:pt x="72" y="79"/>
                    <a:pt x="72" y="81"/>
                    <a:pt x="72" y="84"/>
                  </a:cubicBezTo>
                  <a:cubicBezTo>
                    <a:pt x="75" y="86"/>
                    <a:pt x="77" y="89"/>
                    <a:pt x="79" y="92"/>
                  </a:cubicBezTo>
                  <a:cubicBezTo>
                    <a:pt x="79" y="87"/>
                    <a:pt x="79" y="82"/>
                    <a:pt x="78" y="78"/>
                  </a:cubicBezTo>
                  <a:cubicBezTo>
                    <a:pt x="76" y="77"/>
                    <a:pt x="74" y="77"/>
                    <a:pt x="71" y="77"/>
                  </a:cubicBezTo>
                  <a:moveTo>
                    <a:pt x="9" y="77"/>
                  </a:moveTo>
                  <a:cubicBezTo>
                    <a:pt x="6" y="77"/>
                    <a:pt x="4" y="77"/>
                    <a:pt x="2" y="78"/>
                  </a:cubicBezTo>
                  <a:cubicBezTo>
                    <a:pt x="1" y="82"/>
                    <a:pt x="1" y="87"/>
                    <a:pt x="0" y="92"/>
                  </a:cubicBezTo>
                  <a:cubicBezTo>
                    <a:pt x="3" y="89"/>
                    <a:pt x="5" y="86"/>
                    <a:pt x="8" y="84"/>
                  </a:cubicBezTo>
                  <a:cubicBezTo>
                    <a:pt x="8" y="81"/>
                    <a:pt x="8" y="79"/>
                    <a:pt x="9" y="77"/>
                  </a:cubicBezTo>
                  <a:moveTo>
                    <a:pt x="72" y="44"/>
                  </a:moveTo>
                  <a:cubicBezTo>
                    <a:pt x="70" y="45"/>
                    <a:pt x="67" y="46"/>
                    <a:pt x="65" y="48"/>
                  </a:cubicBezTo>
                  <a:cubicBezTo>
                    <a:pt x="67" y="54"/>
                    <a:pt x="69" y="62"/>
                    <a:pt x="70" y="70"/>
                  </a:cubicBezTo>
                  <a:cubicBezTo>
                    <a:pt x="73" y="70"/>
                    <a:pt x="75" y="70"/>
                    <a:pt x="77" y="71"/>
                  </a:cubicBezTo>
                  <a:cubicBezTo>
                    <a:pt x="76" y="61"/>
                    <a:pt x="74" y="52"/>
                    <a:pt x="72" y="44"/>
                  </a:cubicBezTo>
                  <a:moveTo>
                    <a:pt x="8" y="44"/>
                  </a:moveTo>
                  <a:cubicBezTo>
                    <a:pt x="5" y="52"/>
                    <a:pt x="4" y="61"/>
                    <a:pt x="2" y="71"/>
                  </a:cubicBezTo>
                  <a:cubicBezTo>
                    <a:pt x="5" y="70"/>
                    <a:pt x="7" y="70"/>
                    <a:pt x="10" y="70"/>
                  </a:cubicBezTo>
                  <a:cubicBezTo>
                    <a:pt x="11" y="62"/>
                    <a:pt x="13" y="54"/>
                    <a:pt x="15" y="48"/>
                  </a:cubicBezTo>
                  <a:cubicBezTo>
                    <a:pt x="12" y="46"/>
                    <a:pt x="10" y="45"/>
                    <a:pt x="8" y="44"/>
                  </a:cubicBezTo>
                  <a:moveTo>
                    <a:pt x="40" y="0"/>
                  </a:moveTo>
                  <a:cubicBezTo>
                    <a:pt x="28" y="0"/>
                    <a:pt x="17" y="14"/>
                    <a:pt x="10" y="36"/>
                  </a:cubicBezTo>
                  <a:cubicBezTo>
                    <a:pt x="13" y="37"/>
                    <a:pt x="15" y="39"/>
                    <a:pt x="18" y="40"/>
                  </a:cubicBezTo>
                  <a:cubicBezTo>
                    <a:pt x="24" y="26"/>
                    <a:pt x="31" y="17"/>
                    <a:pt x="40" y="17"/>
                  </a:cubicBezTo>
                  <a:cubicBezTo>
                    <a:pt x="48" y="17"/>
                    <a:pt x="56" y="26"/>
                    <a:pt x="62" y="40"/>
                  </a:cubicBezTo>
                  <a:cubicBezTo>
                    <a:pt x="65" y="39"/>
                    <a:pt x="67" y="37"/>
                    <a:pt x="70" y="36"/>
                  </a:cubicBezTo>
                  <a:cubicBezTo>
                    <a:pt x="62" y="14"/>
                    <a:pt x="5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37" name="Freeform 48"/>
            <p:cNvSpPr>
              <a:spLocks noEditPoints="1"/>
            </p:cNvSpPr>
            <p:nvPr/>
          </p:nvSpPr>
          <p:spPr bwMode="auto">
            <a:xfrm>
              <a:off x="1539875" y="3317875"/>
              <a:ext cx="811213" cy="300038"/>
            </a:xfrm>
            <a:custGeom>
              <a:avLst/>
              <a:gdLst>
                <a:gd name="T0" fmla="*/ 108 w 216"/>
                <a:gd name="T1" fmla="*/ 73 h 80"/>
                <a:gd name="T2" fmla="*/ 102 w 216"/>
                <a:gd name="T3" fmla="*/ 80 h 80"/>
                <a:gd name="T4" fmla="*/ 114 w 216"/>
                <a:gd name="T5" fmla="*/ 80 h 80"/>
                <a:gd name="T6" fmla="*/ 48 w 216"/>
                <a:gd name="T7" fmla="*/ 65 h 80"/>
                <a:gd name="T8" fmla="*/ 70 w 216"/>
                <a:gd name="T9" fmla="*/ 77 h 80"/>
                <a:gd name="T10" fmla="*/ 92 w 216"/>
                <a:gd name="T11" fmla="*/ 79 h 80"/>
                <a:gd name="T12" fmla="*/ 77 w 216"/>
                <a:gd name="T13" fmla="*/ 71 h 80"/>
                <a:gd name="T14" fmla="*/ 48 w 216"/>
                <a:gd name="T15" fmla="*/ 65 h 80"/>
                <a:gd name="T16" fmla="*/ 146 w 216"/>
                <a:gd name="T17" fmla="*/ 70 h 80"/>
                <a:gd name="T18" fmla="*/ 132 w 216"/>
                <a:gd name="T19" fmla="*/ 72 h 80"/>
                <a:gd name="T20" fmla="*/ 138 w 216"/>
                <a:gd name="T21" fmla="*/ 78 h 80"/>
                <a:gd name="T22" fmla="*/ 172 w 216"/>
                <a:gd name="T23" fmla="*/ 72 h 80"/>
                <a:gd name="T24" fmla="*/ 180 w 216"/>
                <a:gd name="T25" fmla="*/ 10 h 80"/>
                <a:gd name="T26" fmla="*/ 199 w 216"/>
                <a:gd name="T27" fmla="*/ 40 h 80"/>
                <a:gd name="T28" fmla="*/ 180 w 216"/>
                <a:gd name="T29" fmla="*/ 70 h 80"/>
                <a:gd name="T30" fmla="*/ 180 w 216"/>
                <a:gd name="T31" fmla="*/ 10 h 80"/>
                <a:gd name="T32" fmla="*/ 0 w 216"/>
                <a:gd name="T33" fmla="*/ 40 h 80"/>
                <a:gd name="T34" fmla="*/ 40 w 216"/>
                <a:gd name="T35" fmla="*/ 62 h 80"/>
                <a:gd name="T36" fmla="*/ 40 w 216"/>
                <a:gd name="T37" fmla="*/ 18 h 80"/>
                <a:gd name="T38" fmla="*/ 124 w 216"/>
                <a:gd name="T39" fmla="*/ 1 h 80"/>
                <a:gd name="T40" fmla="*/ 139 w 216"/>
                <a:gd name="T41" fmla="*/ 9 h 80"/>
                <a:gd name="T42" fmla="*/ 168 w 216"/>
                <a:gd name="T43" fmla="*/ 15 h 80"/>
                <a:gd name="T44" fmla="*/ 145 w 216"/>
                <a:gd name="T45" fmla="*/ 3 h 80"/>
                <a:gd name="T46" fmla="*/ 124 w 216"/>
                <a:gd name="T47" fmla="*/ 1 h 80"/>
                <a:gd name="T48" fmla="*/ 78 w 216"/>
                <a:gd name="T49" fmla="*/ 2 h 80"/>
                <a:gd name="T50" fmla="*/ 44 w 216"/>
                <a:gd name="T51" fmla="*/ 8 h 80"/>
                <a:gd name="T52" fmla="*/ 70 w 216"/>
                <a:gd name="T53" fmla="*/ 10 h 80"/>
                <a:gd name="T54" fmla="*/ 84 w 216"/>
                <a:gd name="T55" fmla="*/ 8 h 80"/>
                <a:gd name="T56" fmla="*/ 108 w 216"/>
                <a:gd name="T57" fmla="*/ 0 h 80"/>
                <a:gd name="T58" fmla="*/ 94 w 216"/>
                <a:gd name="T59" fmla="*/ 7 h 80"/>
                <a:gd name="T60" fmla="*/ 122 w 216"/>
                <a:gd name="T61" fmla="*/ 7 h 80"/>
                <a:gd name="T62" fmla="*/ 108 w 216"/>
                <a:gd name="T6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" h="80">
                  <a:moveTo>
                    <a:pt x="122" y="73"/>
                  </a:moveTo>
                  <a:cubicBezTo>
                    <a:pt x="117" y="73"/>
                    <a:pt x="113" y="73"/>
                    <a:pt x="108" y="73"/>
                  </a:cubicBezTo>
                  <a:cubicBezTo>
                    <a:pt x="103" y="73"/>
                    <a:pt x="99" y="73"/>
                    <a:pt x="94" y="73"/>
                  </a:cubicBezTo>
                  <a:cubicBezTo>
                    <a:pt x="97" y="75"/>
                    <a:pt x="100" y="78"/>
                    <a:pt x="102" y="80"/>
                  </a:cubicBezTo>
                  <a:cubicBezTo>
                    <a:pt x="104" y="80"/>
                    <a:pt x="106" y="80"/>
                    <a:pt x="108" y="80"/>
                  </a:cubicBezTo>
                  <a:cubicBezTo>
                    <a:pt x="110" y="80"/>
                    <a:pt x="112" y="80"/>
                    <a:pt x="114" y="80"/>
                  </a:cubicBezTo>
                  <a:cubicBezTo>
                    <a:pt x="116" y="78"/>
                    <a:pt x="119" y="75"/>
                    <a:pt x="122" y="73"/>
                  </a:cubicBezTo>
                  <a:moveTo>
                    <a:pt x="48" y="65"/>
                  </a:moveTo>
                  <a:cubicBezTo>
                    <a:pt x="46" y="67"/>
                    <a:pt x="45" y="70"/>
                    <a:pt x="44" y="72"/>
                  </a:cubicBezTo>
                  <a:cubicBezTo>
                    <a:pt x="52" y="74"/>
                    <a:pt x="61" y="76"/>
                    <a:pt x="70" y="77"/>
                  </a:cubicBezTo>
                  <a:cubicBezTo>
                    <a:pt x="73" y="78"/>
                    <a:pt x="75" y="78"/>
                    <a:pt x="78" y="78"/>
                  </a:cubicBezTo>
                  <a:cubicBezTo>
                    <a:pt x="82" y="79"/>
                    <a:pt x="87" y="79"/>
                    <a:pt x="92" y="79"/>
                  </a:cubicBezTo>
                  <a:cubicBezTo>
                    <a:pt x="89" y="77"/>
                    <a:pt x="86" y="75"/>
                    <a:pt x="84" y="72"/>
                  </a:cubicBezTo>
                  <a:cubicBezTo>
                    <a:pt x="81" y="72"/>
                    <a:pt x="79" y="72"/>
                    <a:pt x="77" y="71"/>
                  </a:cubicBezTo>
                  <a:cubicBezTo>
                    <a:pt x="74" y="71"/>
                    <a:pt x="72" y="71"/>
                    <a:pt x="70" y="70"/>
                  </a:cubicBezTo>
                  <a:cubicBezTo>
                    <a:pt x="62" y="69"/>
                    <a:pt x="54" y="67"/>
                    <a:pt x="48" y="65"/>
                  </a:cubicBezTo>
                  <a:moveTo>
                    <a:pt x="168" y="65"/>
                  </a:moveTo>
                  <a:cubicBezTo>
                    <a:pt x="162" y="67"/>
                    <a:pt x="154" y="69"/>
                    <a:pt x="146" y="70"/>
                  </a:cubicBezTo>
                  <a:cubicBezTo>
                    <a:pt x="144" y="71"/>
                    <a:pt x="142" y="71"/>
                    <a:pt x="139" y="71"/>
                  </a:cubicBezTo>
                  <a:cubicBezTo>
                    <a:pt x="137" y="72"/>
                    <a:pt x="135" y="72"/>
                    <a:pt x="132" y="72"/>
                  </a:cubicBezTo>
                  <a:cubicBezTo>
                    <a:pt x="129" y="75"/>
                    <a:pt x="127" y="77"/>
                    <a:pt x="124" y="79"/>
                  </a:cubicBezTo>
                  <a:cubicBezTo>
                    <a:pt x="129" y="79"/>
                    <a:pt x="134" y="79"/>
                    <a:pt x="138" y="78"/>
                  </a:cubicBezTo>
                  <a:cubicBezTo>
                    <a:pt x="141" y="78"/>
                    <a:pt x="143" y="78"/>
                    <a:pt x="145" y="77"/>
                  </a:cubicBezTo>
                  <a:cubicBezTo>
                    <a:pt x="155" y="76"/>
                    <a:pt x="164" y="74"/>
                    <a:pt x="172" y="72"/>
                  </a:cubicBezTo>
                  <a:cubicBezTo>
                    <a:pt x="171" y="70"/>
                    <a:pt x="169" y="67"/>
                    <a:pt x="168" y="65"/>
                  </a:cubicBezTo>
                  <a:moveTo>
                    <a:pt x="180" y="10"/>
                  </a:moveTo>
                  <a:cubicBezTo>
                    <a:pt x="179" y="13"/>
                    <a:pt x="177" y="15"/>
                    <a:pt x="176" y="18"/>
                  </a:cubicBezTo>
                  <a:cubicBezTo>
                    <a:pt x="190" y="24"/>
                    <a:pt x="199" y="31"/>
                    <a:pt x="199" y="40"/>
                  </a:cubicBezTo>
                  <a:cubicBezTo>
                    <a:pt x="199" y="49"/>
                    <a:pt x="190" y="56"/>
                    <a:pt x="176" y="62"/>
                  </a:cubicBezTo>
                  <a:cubicBezTo>
                    <a:pt x="177" y="65"/>
                    <a:pt x="179" y="67"/>
                    <a:pt x="180" y="70"/>
                  </a:cubicBezTo>
                  <a:cubicBezTo>
                    <a:pt x="202" y="63"/>
                    <a:pt x="216" y="52"/>
                    <a:pt x="216" y="40"/>
                  </a:cubicBezTo>
                  <a:cubicBezTo>
                    <a:pt x="216" y="28"/>
                    <a:pt x="202" y="17"/>
                    <a:pt x="180" y="10"/>
                  </a:cubicBezTo>
                  <a:moveTo>
                    <a:pt x="36" y="10"/>
                  </a:moveTo>
                  <a:cubicBezTo>
                    <a:pt x="14" y="17"/>
                    <a:pt x="0" y="28"/>
                    <a:pt x="0" y="40"/>
                  </a:cubicBezTo>
                  <a:cubicBezTo>
                    <a:pt x="0" y="52"/>
                    <a:pt x="14" y="63"/>
                    <a:pt x="36" y="70"/>
                  </a:cubicBezTo>
                  <a:cubicBezTo>
                    <a:pt x="37" y="67"/>
                    <a:pt x="39" y="65"/>
                    <a:pt x="40" y="62"/>
                  </a:cubicBezTo>
                  <a:cubicBezTo>
                    <a:pt x="26" y="56"/>
                    <a:pt x="17" y="49"/>
                    <a:pt x="17" y="40"/>
                  </a:cubicBezTo>
                  <a:cubicBezTo>
                    <a:pt x="17" y="31"/>
                    <a:pt x="26" y="24"/>
                    <a:pt x="40" y="18"/>
                  </a:cubicBezTo>
                  <a:cubicBezTo>
                    <a:pt x="39" y="15"/>
                    <a:pt x="37" y="13"/>
                    <a:pt x="36" y="10"/>
                  </a:cubicBezTo>
                  <a:moveTo>
                    <a:pt x="124" y="1"/>
                  </a:moveTo>
                  <a:cubicBezTo>
                    <a:pt x="127" y="3"/>
                    <a:pt x="129" y="5"/>
                    <a:pt x="132" y="8"/>
                  </a:cubicBezTo>
                  <a:cubicBezTo>
                    <a:pt x="135" y="8"/>
                    <a:pt x="137" y="8"/>
                    <a:pt x="139" y="9"/>
                  </a:cubicBezTo>
                  <a:cubicBezTo>
                    <a:pt x="142" y="9"/>
                    <a:pt x="144" y="9"/>
                    <a:pt x="146" y="10"/>
                  </a:cubicBezTo>
                  <a:cubicBezTo>
                    <a:pt x="154" y="11"/>
                    <a:pt x="162" y="13"/>
                    <a:pt x="168" y="15"/>
                  </a:cubicBezTo>
                  <a:cubicBezTo>
                    <a:pt x="169" y="13"/>
                    <a:pt x="171" y="10"/>
                    <a:pt x="172" y="8"/>
                  </a:cubicBezTo>
                  <a:cubicBezTo>
                    <a:pt x="164" y="6"/>
                    <a:pt x="155" y="4"/>
                    <a:pt x="145" y="3"/>
                  </a:cubicBezTo>
                  <a:cubicBezTo>
                    <a:pt x="143" y="2"/>
                    <a:pt x="141" y="2"/>
                    <a:pt x="138" y="2"/>
                  </a:cubicBezTo>
                  <a:cubicBezTo>
                    <a:pt x="134" y="1"/>
                    <a:pt x="129" y="1"/>
                    <a:pt x="124" y="1"/>
                  </a:cubicBezTo>
                  <a:moveTo>
                    <a:pt x="92" y="1"/>
                  </a:moveTo>
                  <a:cubicBezTo>
                    <a:pt x="87" y="1"/>
                    <a:pt x="82" y="1"/>
                    <a:pt x="78" y="2"/>
                  </a:cubicBezTo>
                  <a:cubicBezTo>
                    <a:pt x="75" y="2"/>
                    <a:pt x="73" y="2"/>
                    <a:pt x="70" y="3"/>
                  </a:cubicBezTo>
                  <a:cubicBezTo>
                    <a:pt x="61" y="4"/>
                    <a:pt x="52" y="6"/>
                    <a:pt x="44" y="8"/>
                  </a:cubicBezTo>
                  <a:cubicBezTo>
                    <a:pt x="45" y="10"/>
                    <a:pt x="46" y="13"/>
                    <a:pt x="48" y="15"/>
                  </a:cubicBezTo>
                  <a:cubicBezTo>
                    <a:pt x="54" y="13"/>
                    <a:pt x="62" y="11"/>
                    <a:pt x="70" y="10"/>
                  </a:cubicBezTo>
                  <a:cubicBezTo>
                    <a:pt x="72" y="9"/>
                    <a:pt x="74" y="9"/>
                    <a:pt x="77" y="9"/>
                  </a:cubicBezTo>
                  <a:cubicBezTo>
                    <a:pt x="79" y="8"/>
                    <a:pt x="81" y="8"/>
                    <a:pt x="84" y="8"/>
                  </a:cubicBezTo>
                  <a:cubicBezTo>
                    <a:pt x="86" y="5"/>
                    <a:pt x="89" y="3"/>
                    <a:pt x="92" y="1"/>
                  </a:cubicBezTo>
                  <a:moveTo>
                    <a:pt x="108" y="0"/>
                  </a:moveTo>
                  <a:cubicBezTo>
                    <a:pt x="106" y="0"/>
                    <a:pt x="104" y="0"/>
                    <a:pt x="102" y="0"/>
                  </a:cubicBezTo>
                  <a:cubicBezTo>
                    <a:pt x="100" y="2"/>
                    <a:pt x="97" y="5"/>
                    <a:pt x="94" y="7"/>
                  </a:cubicBezTo>
                  <a:cubicBezTo>
                    <a:pt x="99" y="7"/>
                    <a:pt x="103" y="7"/>
                    <a:pt x="108" y="7"/>
                  </a:cubicBezTo>
                  <a:cubicBezTo>
                    <a:pt x="113" y="7"/>
                    <a:pt x="117" y="7"/>
                    <a:pt x="122" y="7"/>
                  </a:cubicBezTo>
                  <a:cubicBezTo>
                    <a:pt x="119" y="5"/>
                    <a:pt x="116" y="2"/>
                    <a:pt x="114" y="0"/>
                  </a:cubicBezTo>
                  <a:cubicBezTo>
                    <a:pt x="112" y="0"/>
                    <a:pt x="110" y="0"/>
                    <a:pt x="10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49"/>
            <p:cNvSpPr>
              <a:spLocks noEditPoints="1"/>
            </p:cNvSpPr>
            <p:nvPr/>
          </p:nvSpPr>
          <p:spPr bwMode="auto">
            <a:xfrm>
              <a:off x="1625600" y="3160713"/>
              <a:ext cx="639763" cy="615950"/>
            </a:xfrm>
            <a:custGeom>
              <a:avLst/>
              <a:gdLst>
                <a:gd name="T0" fmla="*/ 17 w 170"/>
                <a:gd name="T1" fmla="*/ 104 h 164"/>
                <a:gd name="T2" fmla="*/ 8 w 170"/>
                <a:gd name="T3" fmla="*/ 159 h 164"/>
                <a:gd name="T4" fmla="*/ 55 w 170"/>
                <a:gd name="T5" fmla="*/ 154 h 164"/>
                <a:gd name="T6" fmla="*/ 85 w 170"/>
                <a:gd name="T7" fmla="*/ 135 h 164"/>
                <a:gd name="T8" fmla="*/ 60 w 170"/>
                <a:gd name="T9" fmla="*/ 142 h 164"/>
                <a:gd name="T10" fmla="*/ 33 w 170"/>
                <a:gd name="T11" fmla="*/ 150 h 164"/>
                <a:gd name="T12" fmla="*/ 21 w 170"/>
                <a:gd name="T13" fmla="*/ 114 h 164"/>
                <a:gd name="T14" fmla="*/ 36 w 170"/>
                <a:gd name="T15" fmla="*/ 88 h 164"/>
                <a:gd name="T16" fmla="*/ 129 w 170"/>
                <a:gd name="T17" fmla="*/ 82 h 164"/>
                <a:gd name="T18" fmla="*/ 118 w 170"/>
                <a:gd name="T19" fmla="*/ 96 h 164"/>
                <a:gd name="T20" fmla="*/ 99 w 170"/>
                <a:gd name="T21" fmla="*/ 115 h 164"/>
                <a:gd name="T22" fmla="*/ 85 w 170"/>
                <a:gd name="T23" fmla="*/ 126 h 164"/>
                <a:gd name="T24" fmla="*/ 101 w 170"/>
                <a:gd name="T25" fmla="*/ 121 h 164"/>
                <a:gd name="T26" fmla="*/ 113 w 170"/>
                <a:gd name="T27" fmla="*/ 110 h 164"/>
                <a:gd name="T28" fmla="*/ 124 w 170"/>
                <a:gd name="T29" fmla="*/ 98 h 164"/>
                <a:gd name="T30" fmla="*/ 129 w 170"/>
                <a:gd name="T31" fmla="*/ 82 h 164"/>
                <a:gd name="T32" fmla="*/ 69 w 170"/>
                <a:gd name="T33" fmla="*/ 43 h 164"/>
                <a:gd name="T34" fmla="*/ 57 w 170"/>
                <a:gd name="T35" fmla="*/ 54 h 164"/>
                <a:gd name="T36" fmla="*/ 45 w 170"/>
                <a:gd name="T37" fmla="*/ 66 h 164"/>
                <a:gd name="T38" fmla="*/ 41 w 170"/>
                <a:gd name="T39" fmla="*/ 82 h 164"/>
                <a:gd name="T40" fmla="*/ 52 w 170"/>
                <a:gd name="T41" fmla="*/ 68 h 164"/>
                <a:gd name="T42" fmla="*/ 71 w 170"/>
                <a:gd name="T43" fmla="*/ 49 h 164"/>
                <a:gd name="T44" fmla="*/ 85 w 170"/>
                <a:gd name="T45" fmla="*/ 38 h 164"/>
                <a:gd name="T46" fmla="*/ 147 w 170"/>
                <a:gd name="T47" fmla="*/ 0 h 164"/>
                <a:gd name="T48" fmla="*/ 107 w 170"/>
                <a:gd name="T49" fmla="*/ 14 h 164"/>
                <a:gd name="T50" fmla="*/ 91 w 170"/>
                <a:gd name="T51" fmla="*/ 33 h 164"/>
                <a:gd name="T52" fmla="*/ 117 w 170"/>
                <a:gd name="T53" fmla="*/ 18 h 164"/>
                <a:gd name="T54" fmla="*/ 149 w 170"/>
                <a:gd name="T55" fmla="*/ 18 h 164"/>
                <a:gd name="T56" fmla="*/ 145 w 170"/>
                <a:gd name="T57" fmla="*/ 57 h 164"/>
                <a:gd name="T58" fmla="*/ 138 w 170"/>
                <a:gd name="T59" fmla="*/ 82 h 164"/>
                <a:gd name="T60" fmla="*/ 157 w 170"/>
                <a:gd name="T61" fmla="*/ 52 h 164"/>
                <a:gd name="T62" fmla="*/ 147 w 170"/>
                <a:gd name="T6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0" h="164">
                  <a:moveTo>
                    <a:pt x="32" y="82"/>
                  </a:moveTo>
                  <a:cubicBezTo>
                    <a:pt x="26" y="90"/>
                    <a:pt x="21" y="97"/>
                    <a:pt x="17" y="104"/>
                  </a:cubicBezTo>
                  <a:cubicBezTo>
                    <a:pt x="16" y="107"/>
                    <a:pt x="14" y="109"/>
                    <a:pt x="13" y="112"/>
                  </a:cubicBezTo>
                  <a:cubicBezTo>
                    <a:pt x="2" y="133"/>
                    <a:pt x="0" y="150"/>
                    <a:pt x="8" y="159"/>
                  </a:cubicBezTo>
                  <a:cubicBezTo>
                    <a:pt x="12" y="162"/>
                    <a:pt x="17" y="164"/>
                    <a:pt x="23" y="164"/>
                  </a:cubicBezTo>
                  <a:cubicBezTo>
                    <a:pt x="32" y="164"/>
                    <a:pt x="43" y="160"/>
                    <a:pt x="55" y="154"/>
                  </a:cubicBezTo>
                  <a:cubicBezTo>
                    <a:pt x="58" y="153"/>
                    <a:pt x="60" y="151"/>
                    <a:pt x="63" y="150"/>
                  </a:cubicBezTo>
                  <a:cubicBezTo>
                    <a:pt x="70" y="146"/>
                    <a:pt x="77" y="141"/>
                    <a:pt x="85" y="135"/>
                  </a:cubicBezTo>
                  <a:cubicBezTo>
                    <a:pt x="83" y="134"/>
                    <a:pt x="81" y="132"/>
                    <a:pt x="79" y="131"/>
                  </a:cubicBezTo>
                  <a:cubicBezTo>
                    <a:pt x="73" y="135"/>
                    <a:pt x="66" y="139"/>
                    <a:pt x="60" y="142"/>
                  </a:cubicBezTo>
                  <a:cubicBezTo>
                    <a:pt x="57" y="144"/>
                    <a:pt x="55" y="145"/>
                    <a:pt x="53" y="146"/>
                  </a:cubicBezTo>
                  <a:cubicBezTo>
                    <a:pt x="45" y="149"/>
                    <a:pt x="38" y="150"/>
                    <a:pt x="33" y="150"/>
                  </a:cubicBezTo>
                  <a:cubicBezTo>
                    <a:pt x="28" y="150"/>
                    <a:pt x="24" y="149"/>
                    <a:pt x="21" y="146"/>
                  </a:cubicBezTo>
                  <a:cubicBezTo>
                    <a:pt x="15" y="140"/>
                    <a:pt x="15" y="129"/>
                    <a:pt x="21" y="114"/>
                  </a:cubicBezTo>
                  <a:cubicBezTo>
                    <a:pt x="22" y="112"/>
                    <a:pt x="23" y="109"/>
                    <a:pt x="25" y="107"/>
                  </a:cubicBezTo>
                  <a:cubicBezTo>
                    <a:pt x="28" y="101"/>
                    <a:pt x="32" y="94"/>
                    <a:pt x="36" y="88"/>
                  </a:cubicBezTo>
                  <a:cubicBezTo>
                    <a:pt x="35" y="86"/>
                    <a:pt x="33" y="84"/>
                    <a:pt x="32" y="82"/>
                  </a:cubicBezTo>
                  <a:moveTo>
                    <a:pt x="129" y="82"/>
                  </a:moveTo>
                  <a:cubicBezTo>
                    <a:pt x="128" y="84"/>
                    <a:pt x="126" y="86"/>
                    <a:pt x="125" y="88"/>
                  </a:cubicBezTo>
                  <a:cubicBezTo>
                    <a:pt x="123" y="90"/>
                    <a:pt x="120" y="93"/>
                    <a:pt x="118" y="96"/>
                  </a:cubicBezTo>
                  <a:cubicBezTo>
                    <a:pt x="115" y="99"/>
                    <a:pt x="112" y="102"/>
                    <a:pt x="109" y="106"/>
                  </a:cubicBezTo>
                  <a:cubicBezTo>
                    <a:pt x="105" y="109"/>
                    <a:pt x="102" y="112"/>
                    <a:pt x="99" y="115"/>
                  </a:cubicBezTo>
                  <a:cubicBezTo>
                    <a:pt x="96" y="117"/>
                    <a:pt x="93" y="120"/>
                    <a:pt x="91" y="122"/>
                  </a:cubicBezTo>
                  <a:cubicBezTo>
                    <a:pt x="89" y="123"/>
                    <a:pt x="87" y="125"/>
                    <a:pt x="85" y="126"/>
                  </a:cubicBezTo>
                  <a:cubicBezTo>
                    <a:pt x="87" y="128"/>
                    <a:pt x="89" y="129"/>
                    <a:pt x="91" y="131"/>
                  </a:cubicBezTo>
                  <a:cubicBezTo>
                    <a:pt x="94" y="128"/>
                    <a:pt x="98" y="125"/>
                    <a:pt x="101" y="121"/>
                  </a:cubicBezTo>
                  <a:cubicBezTo>
                    <a:pt x="104" y="119"/>
                    <a:pt x="106" y="117"/>
                    <a:pt x="109" y="114"/>
                  </a:cubicBezTo>
                  <a:cubicBezTo>
                    <a:pt x="110" y="113"/>
                    <a:pt x="112" y="112"/>
                    <a:pt x="113" y="110"/>
                  </a:cubicBezTo>
                  <a:cubicBezTo>
                    <a:pt x="115" y="109"/>
                    <a:pt x="116" y="108"/>
                    <a:pt x="117" y="106"/>
                  </a:cubicBezTo>
                  <a:cubicBezTo>
                    <a:pt x="120" y="104"/>
                    <a:pt x="122" y="101"/>
                    <a:pt x="124" y="98"/>
                  </a:cubicBezTo>
                  <a:cubicBezTo>
                    <a:pt x="128" y="95"/>
                    <a:pt x="131" y="91"/>
                    <a:pt x="133" y="88"/>
                  </a:cubicBezTo>
                  <a:cubicBezTo>
                    <a:pt x="132" y="86"/>
                    <a:pt x="131" y="84"/>
                    <a:pt x="129" y="82"/>
                  </a:cubicBezTo>
                  <a:moveTo>
                    <a:pt x="79" y="33"/>
                  </a:moveTo>
                  <a:cubicBezTo>
                    <a:pt x="76" y="36"/>
                    <a:pt x="72" y="39"/>
                    <a:pt x="69" y="43"/>
                  </a:cubicBezTo>
                  <a:cubicBezTo>
                    <a:pt x="66" y="45"/>
                    <a:pt x="63" y="47"/>
                    <a:pt x="61" y="50"/>
                  </a:cubicBezTo>
                  <a:cubicBezTo>
                    <a:pt x="59" y="51"/>
                    <a:pt x="58" y="52"/>
                    <a:pt x="57" y="54"/>
                  </a:cubicBezTo>
                  <a:cubicBezTo>
                    <a:pt x="55" y="55"/>
                    <a:pt x="54" y="57"/>
                    <a:pt x="53" y="58"/>
                  </a:cubicBezTo>
                  <a:cubicBezTo>
                    <a:pt x="50" y="60"/>
                    <a:pt x="48" y="63"/>
                    <a:pt x="45" y="66"/>
                  </a:cubicBezTo>
                  <a:cubicBezTo>
                    <a:pt x="42" y="69"/>
                    <a:pt x="39" y="73"/>
                    <a:pt x="36" y="76"/>
                  </a:cubicBezTo>
                  <a:cubicBezTo>
                    <a:pt x="38" y="78"/>
                    <a:pt x="39" y="80"/>
                    <a:pt x="41" y="82"/>
                  </a:cubicBezTo>
                  <a:cubicBezTo>
                    <a:pt x="42" y="80"/>
                    <a:pt x="44" y="78"/>
                    <a:pt x="45" y="76"/>
                  </a:cubicBezTo>
                  <a:cubicBezTo>
                    <a:pt x="47" y="74"/>
                    <a:pt x="50" y="71"/>
                    <a:pt x="52" y="68"/>
                  </a:cubicBezTo>
                  <a:cubicBezTo>
                    <a:pt x="55" y="65"/>
                    <a:pt x="58" y="62"/>
                    <a:pt x="61" y="58"/>
                  </a:cubicBezTo>
                  <a:cubicBezTo>
                    <a:pt x="65" y="55"/>
                    <a:pt x="68" y="52"/>
                    <a:pt x="71" y="49"/>
                  </a:cubicBezTo>
                  <a:cubicBezTo>
                    <a:pt x="74" y="47"/>
                    <a:pt x="77" y="44"/>
                    <a:pt x="79" y="42"/>
                  </a:cubicBezTo>
                  <a:cubicBezTo>
                    <a:pt x="81" y="41"/>
                    <a:pt x="83" y="39"/>
                    <a:pt x="85" y="38"/>
                  </a:cubicBezTo>
                  <a:cubicBezTo>
                    <a:pt x="83" y="36"/>
                    <a:pt x="81" y="35"/>
                    <a:pt x="79" y="33"/>
                  </a:cubicBezTo>
                  <a:moveTo>
                    <a:pt x="147" y="0"/>
                  </a:moveTo>
                  <a:cubicBezTo>
                    <a:pt x="138" y="0"/>
                    <a:pt x="127" y="4"/>
                    <a:pt x="115" y="10"/>
                  </a:cubicBezTo>
                  <a:cubicBezTo>
                    <a:pt x="112" y="11"/>
                    <a:pt x="110" y="13"/>
                    <a:pt x="107" y="14"/>
                  </a:cubicBezTo>
                  <a:cubicBezTo>
                    <a:pt x="100" y="18"/>
                    <a:pt x="92" y="23"/>
                    <a:pt x="85" y="29"/>
                  </a:cubicBezTo>
                  <a:cubicBezTo>
                    <a:pt x="87" y="30"/>
                    <a:pt x="89" y="32"/>
                    <a:pt x="91" y="33"/>
                  </a:cubicBezTo>
                  <a:cubicBezTo>
                    <a:pt x="97" y="29"/>
                    <a:pt x="104" y="25"/>
                    <a:pt x="110" y="22"/>
                  </a:cubicBezTo>
                  <a:cubicBezTo>
                    <a:pt x="112" y="20"/>
                    <a:pt x="115" y="19"/>
                    <a:pt x="117" y="18"/>
                  </a:cubicBezTo>
                  <a:cubicBezTo>
                    <a:pt x="125" y="15"/>
                    <a:pt x="131" y="14"/>
                    <a:pt x="137" y="14"/>
                  </a:cubicBezTo>
                  <a:cubicBezTo>
                    <a:pt x="142" y="14"/>
                    <a:pt x="146" y="15"/>
                    <a:pt x="149" y="18"/>
                  </a:cubicBezTo>
                  <a:cubicBezTo>
                    <a:pt x="155" y="24"/>
                    <a:pt x="154" y="35"/>
                    <a:pt x="149" y="50"/>
                  </a:cubicBezTo>
                  <a:cubicBezTo>
                    <a:pt x="148" y="52"/>
                    <a:pt x="146" y="55"/>
                    <a:pt x="145" y="57"/>
                  </a:cubicBezTo>
                  <a:cubicBezTo>
                    <a:pt x="142" y="63"/>
                    <a:pt x="138" y="70"/>
                    <a:pt x="133" y="76"/>
                  </a:cubicBezTo>
                  <a:cubicBezTo>
                    <a:pt x="135" y="78"/>
                    <a:pt x="136" y="80"/>
                    <a:pt x="138" y="82"/>
                  </a:cubicBezTo>
                  <a:cubicBezTo>
                    <a:pt x="144" y="74"/>
                    <a:pt x="149" y="67"/>
                    <a:pt x="153" y="60"/>
                  </a:cubicBezTo>
                  <a:cubicBezTo>
                    <a:pt x="154" y="57"/>
                    <a:pt x="156" y="55"/>
                    <a:pt x="157" y="52"/>
                  </a:cubicBezTo>
                  <a:cubicBezTo>
                    <a:pt x="168" y="31"/>
                    <a:pt x="170" y="14"/>
                    <a:pt x="162" y="5"/>
                  </a:cubicBezTo>
                  <a:cubicBezTo>
                    <a:pt x="158" y="2"/>
                    <a:pt x="153" y="0"/>
                    <a:pt x="1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50"/>
            <p:cNvSpPr>
              <a:spLocks noEditPoints="1"/>
            </p:cNvSpPr>
            <p:nvPr/>
          </p:nvSpPr>
          <p:spPr bwMode="auto">
            <a:xfrm>
              <a:off x="1625600" y="3160713"/>
              <a:ext cx="639763" cy="615950"/>
            </a:xfrm>
            <a:custGeom>
              <a:avLst/>
              <a:gdLst>
                <a:gd name="T0" fmla="*/ 21 w 170"/>
                <a:gd name="T1" fmla="*/ 50 h 164"/>
                <a:gd name="T2" fmla="*/ 21 w 170"/>
                <a:gd name="T3" fmla="*/ 18 h 164"/>
                <a:gd name="T4" fmla="*/ 33 w 170"/>
                <a:gd name="T5" fmla="*/ 14 h 164"/>
                <a:gd name="T6" fmla="*/ 53 w 170"/>
                <a:gd name="T7" fmla="*/ 18 h 164"/>
                <a:gd name="T8" fmla="*/ 60 w 170"/>
                <a:gd name="T9" fmla="*/ 22 h 164"/>
                <a:gd name="T10" fmla="*/ 79 w 170"/>
                <a:gd name="T11" fmla="*/ 33 h 164"/>
                <a:gd name="T12" fmla="*/ 85 w 170"/>
                <a:gd name="T13" fmla="*/ 38 h 164"/>
                <a:gd name="T14" fmla="*/ 91 w 170"/>
                <a:gd name="T15" fmla="*/ 42 h 164"/>
                <a:gd name="T16" fmla="*/ 99 w 170"/>
                <a:gd name="T17" fmla="*/ 49 h 164"/>
                <a:gd name="T18" fmla="*/ 109 w 170"/>
                <a:gd name="T19" fmla="*/ 58 h 164"/>
                <a:gd name="T20" fmla="*/ 118 w 170"/>
                <a:gd name="T21" fmla="*/ 68 h 164"/>
                <a:gd name="T22" fmla="*/ 125 w 170"/>
                <a:gd name="T23" fmla="*/ 76 h 164"/>
                <a:gd name="T24" fmla="*/ 129 w 170"/>
                <a:gd name="T25" fmla="*/ 82 h 164"/>
                <a:gd name="T26" fmla="*/ 133 w 170"/>
                <a:gd name="T27" fmla="*/ 88 h 164"/>
                <a:gd name="T28" fmla="*/ 145 w 170"/>
                <a:gd name="T29" fmla="*/ 107 h 164"/>
                <a:gd name="T30" fmla="*/ 149 w 170"/>
                <a:gd name="T31" fmla="*/ 114 h 164"/>
                <a:gd name="T32" fmla="*/ 149 w 170"/>
                <a:gd name="T33" fmla="*/ 146 h 164"/>
                <a:gd name="T34" fmla="*/ 137 w 170"/>
                <a:gd name="T35" fmla="*/ 150 h 164"/>
                <a:gd name="T36" fmla="*/ 117 w 170"/>
                <a:gd name="T37" fmla="*/ 146 h 164"/>
                <a:gd name="T38" fmla="*/ 110 w 170"/>
                <a:gd name="T39" fmla="*/ 142 h 164"/>
                <a:gd name="T40" fmla="*/ 91 w 170"/>
                <a:gd name="T41" fmla="*/ 131 h 164"/>
                <a:gd name="T42" fmla="*/ 85 w 170"/>
                <a:gd name="T43" fmla="*/ 126 h 164"/>
                <a:gd name="T44" fmla="*/ 79 w 170"/>
                <a:gd name="T45" fmla="*/ 122 h 164"/>
                <a:gd name="T46" fmla="*/ 71 w 170"/>
                <a:gd name="T47" fmla="*/ 115 h 164"/>
                <a:gd name="T48" fmla="*/ 61 w 170"/>
                <a:gd name="T49" fmla="*/ 106 h 164"/>
                <a:gd name="T50" fmla="*/ 52 w 170"/>
                <a:gd name="T51" fmla="*/ 96 h 164"/>
                <a:gd name="T52" fmla="*/ 45 w 170"/>
                <a:gd name="T53" fmla="*/ 88 h 164"/>
                <a:gd name="T54" fmla="*/ 41 w 170"/>
                <a:gd name="T55" fmla="*/ 82 h 164"/>
                <a:gd name="T56" fmla="*/ 36 w 170"/>
                <a:gd name="T57" fmla="*/ 76 h 164"/>
                <a:gd name="T58" fmla="*/ 25 w 170"/>
                <a:gd name="T59" fmla="*/ 57 h 164"/>
                <a:gd name="T60" fmla="*/ 21 w 170"/>
                <a:gd name="T61" fmla="*/ 50 h 164"/>
                <a:gd name="T62" fmla="*/ 23 w 170"/>
                <a:gd name="T63" fmla="*/ 0 h 164"/>
                <a:gd name="T64" fmla="*/ 8 w 170"/>
                <a:gd name="T65" fmla="*/ 5 h 164"/>
                <a:gd name="T66" fmla="*/ 13 w 170"/>
                <a:gd name="T67" fmla="*/ 52 h 164"/>
                <a:gd name="T68" fmla="*/ 17 w 170"/>
                <a:gd name="T69" fmla="*/ 60 h 164"/>
                <a:gd name="T70" fmla="*/ 32 w 170"/>
                <a:gd name="T71" fmla="*/ 82 h 164"/>
                <a:gd name="T72" fmla="*/ 36 w 170"/>
                <a:gd name="T73" fmla="*/ 88 h 164"/>
                <a:gd name="T74" fmla="*/ 45 w 170"/>
                <a:gd name="T75" fmla="*/ 98 h 164"/>
                <a:gd name="T76" fmla="*/ 53 w 170"/>
                <a:gd name="T77" fmla="*/ 106 h 164"/>
                <a:gd name="T78" fmla="*/ 57 w 170"/>
                <a:gd name="T79" fmla="*/ 110 h 164"/>
                <a:gd name="T80" fmla="*/ 61 w 170"/>
                <a:gd name="T81" fmla="*/ 114 h 164"/>
                <a:gd name="T82" fmla="*/ 69 w 170"/>
                <a:gd name="T83" fmla="*/ 121 h 164"/>
                <a:gd name="T84" fmla="*/ 79 w 170"/>
                <a:gd name="T85" fmla="*/ 131 h 164"/>
                <a:gd name="T86" fmla="*/ 85 w 170"/>
                <a:gd name="T87" fmla="*/ 135 h 164"/>
                <a:gd name="T88" fmla="*/ 107 w 170"/>
                <a:gd name="T89" fmla="*/ 150 h 164"/>
                <a:gd name="T90" fmla="*/ 115 w 170"/>
                <a:gd name="T91" fmla="*/ 154 h 164"/>
                <a:gd name="T92" fmla="*/ 147 w 170"/>
                <a:gd name="T93" fmla="*/ 164 h 164"/>
                <a:gd name="T94" fmla="*/ 162 w 170"/>
                <a:gd name="T95" fmla="*/ 159 h 164"/>
                <a:gd name="T96" fmla="*/ 157 w 170"/>
                <a:gd name="T97" fmla="*/ 112 h 164"/>
                <a:gd name="T98" fmla="*/ 153 w 170"/>
                <a:gd name="T99" fmla="*/ 104 h 164"/>
                <a:gd name="T100" fmla="*/ 138 w 170"/>
                <a:gd name="T101" fmla="*/ 82 h 164"/>
                <a:gd name="T102" fmla="*/ 133 w 170"/>
                <a:gd name="T103" fmla="*/ 76 h 164"/>
                <a:gd name="T104" fmla="*/ 124 w 170"/>
                <a:gd name="T105" fmla="*/ 66 h 164"/>
                <a:gd name="T106" fmla="*/ 117 w 170"/>
                <a:gd name="T107" fmla="*/ 58 h 164"/>
                <a:gd name="T108" fmla="*/ 113 w 170"/>
                <a:gd name="T109" fmla="*/ 54 h 164"/>
                <a:gd name="T110" fmla="*/ 109 w 170"/>
                <a:gd name="T111" fmla="*/ 50 h 164"/>
                <a:gd name="T112" fmla="*/ 101 w 170"/>
                <a:gd name="T113" fmla="*/ 43 h 164"/>
                <a:gd name="T114" fmla="*/ 91 w 170"/>
                <a:gd name="T115" fmla="*/ 33 h 164"/>
                <a:gd name="T116" fmla="*/ 85 w 170"/>
                <a:gd name="T117" fmla="*/ 29 h 164"/>
                <a:gd name="T118" fmla="*/ 63 w 170"/>
                <a:gd name="T119" fmla="*/ 14 h 164"/>
                <a:gd name="T120" fmla="*/ 55 w 170"/>
                <a:gd name="T121" fmla="*/ 10 h 164"/>
                <a:gd name="T122" fmla="*/ 23 w 170"/>
                <a:gd name="T1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" h="164">
                  <a:moveTo>
                    <a:pt x="21" y="50"/>
                  </a:moveTo>
                  <a:cubicBezTo>
                    <a:pt x="15" y="35"/>
                    <a:pt x="15" y="24"/>
                    <a:pt x="21" y="18"/>
                  </a:cubicBezTo>
                  <a:cubicBezTo>
                    <a:pt x="24" y="15"/>
                    <a:pt x="28" y="14"/>
                    <a:pt x="33" y="14"/>
                  </a:cubicBezTo>
                  <a:cubicBezTo>
                    <a:pt x="38" y="14"/>
                    <a:pt x="45" y="15"/>
                    <a:pt x="53" y="18"/>
                  </a:cubicBezTo>
                  <a:cubicBezTo>
                    <a:pt x="55" y="19"/>
                    <a:pt x="57" y="20"/>
                    <a:pt x="60" y="22"/>
                  </a:cubicBezTo>
                  <a:cubicBezTo>
                    <a:pt x="66" y="25"/>
                    <a:pt x="73" y="29"/>
                    <a:pt x="79" y="33"/>
                  </a:cubicBezTo>
                  <a:cubicBezTo>
                    <a:pt x="81" y="35"/>
                    <a:pt x="83" y="36"/>
                    <a:pt x="85" y="38"/>
                  </a:cubicBezTo>
                  <a:cubicBezTo>
                    <a:pt x="87" y="39"/>
                    <a:pt x="89" y="41"/>
                    <a:pt x="91" y="42"/>
                  </a:cubicBezTo>
                  <a:cubicBezTo>
                    <a:pt x="93" y="44"/>
                    <a:pt x="96" y="47"/>
                    <a:pt x="99" y="49"/>
                  </a:cubicBezTo>
                  <a:cubicBezTo>
                    <a:pt x="102" y="52"/>
                    <a:pt x="105" y="55"/>
                    <a:pt x="109" y="58"/>
                  </a:cubicBezTo>
                  <a:cubicBezTo>
                    <a:pt x="112" y="62"/>
                    <a:pt x="115" y="65"/>
                    <a:pt x="118" y="68"/>
                  </a:cubicBezTo>
                  <a:cubicBezTo>
                    <a:pt x="120" y="71"/>
                    <a:pt x="123" y="74"/>
                    <a:pt x="125" y="76"/>
                  </a:cubicBezTo>
                  <a:cubicBezTo>
                    <a:pt x="126" y="78"/>
                    <a:pt x="128" y="80"/>
                    <a:pt x="129" y="82"/>
                  </a:cubicBezTo>
                  <a:cubicBezTo>
                    <a:pt x="131" y="84"/>
                    <a:pt x="132" y="86"/>
                    <a:pt x="133" y="88"/>
                  </a:cubicBezTo>
                  <a:cubicBezTo>
                    <a:pt x="138" y="94"/>
                    <a:pt x="142" y="101"/>
                    <a:pt x="145" y="107"/>
                  </a:cubicBezTo>
                  <a:cubicBezTo>
                    <a:pt x="146" y="109"/>
                    <a:pt x="148" y="112"/>
                    <a:pt x="149" y="114"/>
                  </a:cubicBezTo>
                  <a:cubicBezTo>
                    <a:pt x="154" y="129"/>
                    <a:pt x="155" y="140"/>
                    <a:pt x="149" y="146"/>
                  </a:cubicBezTo>
                  <a:cubicBezTo>
                    <a:pt x="146" y="149"/>
                    <a:pt x="142" y="150"/>
                    <a:pt x="137" y="150"/>
                  </a:cubicBezTo>
                  <a:cubicBezTo>
                    <a:pt x="131" y="150"/>
                    <a:pt x="125" y="149"/>
                    <a:pt x="117" y="146"/>
                  </a:cubicBezTo>
                  <a:cubicBezTo>
                    <a:pt x="115" y="145"/>
                    <a:pt x="112" y="144"/>
                    <a:pt x="110" y="142"/>
                  </a:cubicBezTo>
                  <a:cubicBezTo>
                    <a:pt x="104" y="139"/>
                    <a:pt x="97" y="135"/>
                    <a:pt x="91" y="131"/>
                  </a:cubicBezTo>
                  <a:cubicBezTo>
                    <a:pt x="89" y="129"/>
                    <a:pt x="87" y="128"/>
                    <a:pt x="85" y="126"/>
                  </a:cubicBezTo>
                  <a:cubicBezTo>
                    <a:pt x="83" y="125"/>
                    <a:pt x="81" y="123"/>
                    <a:pt x="79" y="122"/>
                  </a:cubicBezTo>
                  <a:cubicBezTo>
                    <a:pt x="77" y="120"/>
                    <a:pt x="74" y="117"/>
                    <a:pt x="71" y="115"/>
                  </a:cubicBezTo>
                  <a:cubicBezTo>
                    <a:pt x="68" y="112"/>
                    <a:pt x="65" y="109"/>
                    <a:pt x="61" y="106"/>
                  </a:cubicBezTo>
                  <a:cubicBezTo>
                    <a:pt x="58" y="102"/>
                    <a:pt x="55" y="99"/>
                    <a:pt x="52" y="96"/>
                  </a:cubicBezTo>
                  <a:cubicBezTo>
                    <a:pt x="50" y="93"/>
                    <a:pt x="47" y="90"/>
                    <a:pt x="45" y="88"/>
                  </a:cubicBezTo>
                  <a:cubicBezTo>
                    <a:pt x="44" y="86"/>
                    <a:pt x="42" y="84"/>
                    <a:pt x="41" y="82"/>
                  </a:cubicBezTo>
                  <a:cubicBezTo>
                    <a:pt x="39" y="80"/>
                    <a:pt x="38" y="78"/>
                    <a:pt x="36" y="76"/>
                  </a:cubicBezTo>
                  <a:cubicBezTo>
                    <a:pt x="32" y="70"/>
                    <a:pt x="28" y="63"/>
                    <a:pt x="25" y="57"/>
                  </a:cubicBezTo>
                  <a:cubicBezTo>
                    <a:pt x="23" y="55"/>
                    <a:pt x="22" y="52"/>
                    <a:pt x="21" y="50"/>
                  </a:cubicBezTo>
                  <a:moveTo>
                    <a:pt x="23" y="0"/>
                  </a:moveTo>
                  <a:cubicBezTo>
                    <a:pt x="17" y="0"/>
                    <a:pt x="12" y="2"/>
                    <a:pt x="8" y="5"/>
                  </a:cubicBezTo>
                  <a:cubicBezTo>
                    <a:pt x="0" y="14"/>
                    <a:pt x="2" y="31"/>
                    <a:pt x="13" y="52"/>
                  </a:cubicBezTo>
                  <a:cubicBezTo>
                    <a:pt x="14" y="55"/>
                    <a:pt x="16" y="57"/>
                    <a:pt x="17" y="60"/>
                  </a:cubicBezTo>
                  <a:cubicBezTo>
                    <a:pt x="21" y="67"/>
                    <a:pt x="26" y="74"/>
                    <a:pt x="32" y="82"/>
                  </a:cubicBezTo>
                  <a:cubicBezTo>
                    <a:pt x="33" y="84"/>
                    <a:pt x="35" y="86"/>
                    <a:pt x="36" y="88"/>
                  </a:cubicBezTo>
                  <a:cubicBezTo>
                    <a:pt x="39" y="91"/>
                    <a:pt x="42" y="95"/>
                    <a:pt x="45" y="98"/>
                  </a:cubicBezTo>
                  <a:cubicBezTo>
                    <a:pt x="48" y="101"/>
                    <a:pt x="50" y="104"/>
                    <a:pt x="53" y="106"/>
                  </a:cubicBezTo>
                  <a:cubicBezTo>
                    <a:pt x="54" y="108"/>
                    <a:pt x="55" y="109"/>
                    <a:pt x="57" y="110"/>
                  </a:cubicBezTo>
                  <a:cubicBezTo>
                    <a:pt x="58" y="112"/>
                    <a:pt x="59" y="113"/>
                    <a:pt x="61" y="114"/>
                  </a:cubicBezTo>
                  <a:cubicBezTo>
                    <a:pt x="63" y="117"/>
                    <a:pt x="66" y="119"/>
                    <a:pt x="69" y="121"/>
                  </a:cubicBezTo>
                  <a:cubicBezTo>
                    <a:pt x="72" y="125"/>
                    <a:pt x="76" y="128"/>
                    <a:pt x="79" y="131"/>
                  </a:cubicBezTo>
                  <a:cubicBezTo>
                    <a:pt x="81" y="132"/>
                    <a:pt x="83" y="134"/>
                    <a:pt x="85" y="135"/>
                  </a:cubicBezTo>
                  <a:cubicBezTo>
                    <a:pt x="92" y="141"/>
                    <a:pt x="100" y="146"/>
                    <a:pt x="107" y="150"/>
                  </a:cubicBezTo>
                  <a:cubicBezTo>
                    <a:pt x="110" y="151"/>
                    <a:pt x="112" y="153"/>
                    <a:pt x="115" y="154"/>
                  </a:cubicBezTo>
                  <a:cubicBezTo>
                    <a:pt x="127" y="160"/>
                    <a:pt x="138" y="164"/>
                    <a:pt x="147" y="164"/>
                  </a:cubicBezTo>
                  <a:cubicBezTo>
                    <a:pt x="153" y="164"/>
                    <a:pt x="158" y="162"/>
                    <a:pt x="162" y="159"/>
                  </a:cubicBezTo>
                  <a:cubicBezTo>
                    <a:pt x="170" y="150"/>
                    <a:pt x="168" y="133"/>
                    <a:pt x="157" y="112"/>
                  </a:cubicBezTo>
                  <a:cubicBezTo>
                    <a:pt x="156" y="109"/>
                    <a:pt x="154" y="107"/>
                    <a:pt x="153" y="104"/>
                  </a:cubicBezTo>
                  <a:cubicBezTo>
                    <a:pt x="149" y="97"/>
                    <a:pt x="144" y="90"/>
                    <a:pt x="138" y="82"/>
                  </a:cubicBezTo>
                  <a:cubicBezTo>
                    <a:pt x="136" y="80"/>
                    <a:pt x="135" y="78"/>
                    <a:pt x="133" y="76"/>
                  </a:cubicBezTo>
                  <a:cubicBezTo>
                    <a:pt x="131" y="73"/>
                    <a:pt x="128" y="69"/>
                    <a:pt x="124" y="66"/>
                  </a:cubicBezTo>
                  <a:cubicBezTo>
                    <a:pt x="122" y="63"/>
                    <a:pt x="120" y="60"/>
                    <a:pt x="117" y="58"/>
                  </a:cubicBezTo>
                  <a:cubicBezTo>
                    <a:pt x="116" y="57"/>
                    <a:pt x="115" y="55"/>
                    <a:pt x="113" y="54"/>
                  </a:cubicBezTo>
                  <a:cubicBezTo>
                    <a:pt x="112" y="52"/>
                    <a:pt x="110" y="51"/>
                    <a:pt x="109" y="50"/>
                  </a:cubicBezTo>
                  <a:cubicBezTo>
                    <a:pt x="106" y="47"/>
                    <a:pt x="104" y="45"/>
                    <a:pt x="101" y="43"/>
                  </a:cubicBezTo>
                  <a:cubicBezTo>
                    <a:pt x="98" y="39"/>
                    <a:pt x="94" y="36"/>
                    <a:pt x="91" y="33"/>
                  </a:cubicBezTo>
                  <a:cubicBezTo>
                    <a:pt x="89" y="32"/>
                    <a:pt x="87" y="30"/>
                    <a:pt x="85" y="29"/>
                  </a:cubicBezTo>
                  <a:cubicBezTo>
                    <a:pt x="77" y="23"/>
                    <a:pt x="70" y="18"/>
                    <a:pt x="63" y="14"/>
                  </a:cubicBezTo>
                  <a:cubicBezTo>
                    <a:pt x="60" y="13"/>
                    <a:pt x="58" y="11"/>
                    <a:pt x="55" y="10"/>
                  </a:cubicBezTo>
                  <a:cubicBezTo>
                    <a:pt x="43" y="4"/>
                    <a:pt x="32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40" name="Oval 51"/>
            <p:cNvSpPr>
              <a:spLocks noChangeArrowheads="1"/>
            </p:cNvSpPr>
            <p:nvPr/>
          </p:nvSpPr>
          <p:spPr bwMode="auto">
            <a:xfrm>
              <a:off x="1881188" y="3403600"/>
              <a:ext cx="128588" cy="1285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587316" y="1749671"/>
            <a:ext cx="678211" cy="672746"/>
            <a:chOff x="1977747" y="1270594"/>
            <a:chExt cx="899446" cy="892198"/>
          </a:xfrm>
        </p:grpSpPr>
        <p:sp>
          <p:nvSpPr>
            <p:cNvPr id="42" name="Oval 107"/>
            <p:cNvSpPr>
              <a:spLocks noChangeArrowheads="1"/>
            </p:cNvSpPr>
            <p:nvPr/>
          </p:nvSpPr>
          <p:spPr bwMode="auto">
            <a:xfrm>
              <a:off x="1977747" y="1270594"/>
              <a:ext cx="899446" cy="89219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Oval 108"/>
            <p:cNvSpPr>
              <a:spLocks noChangeArrowheads="1"/>
            </p:cNvSpPr>
            <p:nvPr/>
          </p:nvSpPr>
          <p:spPr bwMode="auto">
            <a:xfrm>
              <a:off x="2028522" y="1314115"/>
              <a:ext cx="797896" cy="7979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9"/>
            <p:cNvSpPr>
              <a:spLocks/>
            </p:cNvSpPr>
            <p:nvPr/>
          </p:nvSpPr>
          <p:spPr bwMode="auto">
            <a:xfrm>
              <a:off x="2014015" y="1470069"/>
              <a:ext cx="718106" cy="667335"/>
            </a:xfrm>
            <a:custGeom>
              <a:avLst/>
              <a:gdLst>
                <a:gd name="T0" fmla="*/ 47 w 198"/>
                <a:gd name="T1" fmla="*/ 4 h 184"/>
                <a:gd name="T2" fmla="*/ 0 w 198"/>
                <a:gd name="T3" fmla="*/ 52 h 184"/>
                <a:gd name="T4" fmla="*/ 4 w 198"/>
                <a:gd name="T5" fmla="*/ 111 h 184"/>
                <a:gd name="T6" fmla="*/ 56 w 198"/>
                <a:gd name="T7" fmla="*/ 172 h 184"/>
                <a:gd name="T8" fmla="*/ 123 w 198"/>
                <a:gd name="T9" fmla="*/ 184 h 184"/>
                <a:gd name="T10" fmla="*/ 149 w 198"/>
                <a:gd name="T11" fmla="*/ 174 h 184"/>
                <a:gd name="T12" fmla="*/ 191 w 198"/>
                <a:gd name="T13" fmla="*/ 132 h 184"/>
                <a:gd name="T14" fmla="*/ 198 w 198"/>
                <a:gd name="T15" fmla="*/ 122 h 184"/>
                <a:gd name="T16" fmla="*/ 196 w 198"/>
                <a:gd name="T17" fmla="*/ 113 h 184"/>
                <a:gd name="T18" fmla="*/ 165 w 198"/>
                <a:gd name="T19" fmla="*/ 87 h 184"/>
                <a:gd name="T20" fmla="*/ 175 w 198"/>
                <a:gd name="T21" fmla="*/ 78 h 184"/>
                <a:gd name="T22" fmla="*/ 170 w 198"/>
                <a:gd name="T23" fmla="*/ 2 h 184"/>
                <a:gd name="T24" fmla="*/ 59 w 198"/>
                <a:gd name="T25" fmla="*/ 0 h 184"/>
                <a:gd name="T26" fmla="*/ 47 w 198"/>
                <a:gd name="T27" fmla="*/ 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184">
                  <a:moveTo>
                    <a:pt x="47" y="4"/>
                  </a:moveTo>
                  <a:lnTo>
                    <a:pt x="0" y="52"/>
                  </a:lnTo>
                  <a:lnTo>
                    <a:pt x="4" y="111"/>
                  </a:lnTo>
                  <a:lnTo>
                    <a:pt x="56" y="172"/>
                  </a:lnTo>
                  <a:lnTo>
                    <a:pt x="123" y="184"/>
                  </a:lnTo>
                  <a:lnTo>
                    <a:pt x="149" y="174"/>
                  </a:lnTo>
                  <a:lnTo>
                    <a:pt x="191" y="132"/>
                  </a:lnTo>
                  <a:lnTo>
                    <a:pt x="198" y="122"/>
                  </a:lnTo>
                  <a:lnTo>
                    <a:pt x="196" y="113"/>
                  </a:lnTo>
                  <a:lnTo>
                    <a:pt x="165" y="87"/>
                  </a:lnTo>
                  <a:lnTo>
                    <a:pt x="175" y="78"/>
                  </a:lnTo>
                  <a:lnTo>
                    <a:pt x="170" y="2"/>
                  </a:lnTo>
                  <a:lnTo>
                    <a:pt x="59" y="0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0"/>
            <p:cNvSpPr>
              <a:spLocks noEditPoints="1"/>
            </p:cNvSpPr>
            <p:nvPr/>
          </p:nvSpPr>
          <p:spPr bwMode="auto">
            <a:xfrm>
              <a:off x="2184474" y="1459188"/>
              <a:ext cx="471484" cy="301026"/>
            </a:xfrm>
            <a:custGeom>
              <a:avLst/>
              <a:gdLst>
                <a:gd name="T0" fmla="*/ 51 w 55"/>
                <a:gd name="T1" fmla="*/ 0 h 35"/>
                <a:gd name="T2" fmla="*/ 4 w 55"/>
                <a:gd name="T3" fmla="*/ 0 h 35"/>
                <a:gd name="T4" fmla="*/ 0 w 55"/>
                <a:gd name="T5" fmla="*/ 4 h 35"/>
                <a:gd name="T6" fmla="*/ 0 w 55"/>
                <a:gd name="T7" fmla="*/ 31 h 35"/>
                <a:gd name="T8" fmla="*/ 4 w 55"/>
                <a:gd name="T9" fmla="*/ 35 h 35"/>
                <a:gd name="T10" fmla="*/ 51 w 55"/>
                <a:gd name="T11" fmla="*/ 35 h 35"/>
                <a:gd name="T12" fmla="*/ 55 w 55"/>
                <a:gd name="T13" fmla="*/ 31 h 35"/>
                <a:gd name="T14" fmla="*/ 55 w 55"/>
                <a:gd name="T15" fmla="*/ 4 h 35"/>
                <a:gd name="T16" fmla="*/ 51 w 55"/>
                <a:gd name="T17" fmla="*/ 0 h 35"/>
                <a:gd name="T18" fmla="*/ 49 w 55"/>
                <a:gd name="T19" fmla="*/ 28 h 35"/>
                <a:gd name="T20" fmla="*/ 46 w 55"/>
                <a:gd name="T21" fmla="*/ 31 h 35"/>
                <a:gd name="T22" fmla="*/ 9 w 55"/>
                <a:gd name="T23" fmla="*/ 31 h 35"/>
                <a:gd name="T24" fmla="*/ 6 w 55"/>
                <a:gd name="T25" fmla="*/ 28 h 35"/>
                <a:gd name="T26" fmla="*/ 6 w 55"/>
                <a:gd name="T27" fmla="*/ 8 h 35"/>
                <a:gd name="T28" fmla="*/ 9 w 55"/>
                <a:gd name="T29" fmla="*/ 5 h 35"/>
                <a:gd name="T30" fmla="*/ 46 w 55"/>
                <a:gd name="T31" fmla="*/ 5 h 35"/>
                <a:gd name="T32" fmla="*/ 49 w 55"/>
                <a:gd name="T33" fmla="*/ 8 h 35"/>
                <a:gd name="T34" fmla="*/ 49 w 55"/>
                <a:gd name="T35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5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1" y="35"/>
                    <a:pt x="4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5"/>
                    <a:pt x="55" y="34"/>
                    <a:pt x="55" y="31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2"/>
                    <a:pt x="54" y="0"/>
                    <a:pt x="51" y="0"/>
                  </a:cubicBezTo>
                  <a:close/>
                  <a:moveTo>
                    <a:pt x="49" y="28"/>
                  </a:moveTo>
                  <a:cubicBezTo>
                    <a:pt x="49" y="29"/>
                    <a:pt x="48" y="31"/>
                    <a:pt x="46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1"/>
                    <a:pt x="6" y="29"/>
                    <a:pt x="6" y="2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7"/>
                    <a:pt x="49" y="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1"/>
            <p:cNvSpPr>
              <a:spLocks noEditPoints="1"/>
            </p:cNvSpPr>
            <p:nvPr/>
          </p:nvSpPr>
          <p:spPr bwMode="auto">
            <a:xfrm>
              <a:off x="2108311" y="1778348"/>
              <a:ext cx="623809" cy="170461"/>
            </a:xfrm>
            <a:custGeom>
              <a:avLst/>
              <a:gdLst>
                <a:gd name="T0" fmla="*/ 66 w 73"/>
                <a:gd name="T1" fmla="*/ 3 h 20"/>
                <a:gd name="T2" fmla="*/ 63 w 73"/>
                <a:gd name="T3" fmla="*/ 0 h 20"/>
                <a:gd name="T4" fmla="*/ 10 w 73"/>
                <a:gd name="T5" fmla="*/ 0 h 20"/>
                <a:gd name="T6" fmla="*/ 6 w 73"/>
                <a:gd name="T7" fmla="*/ 4 h 20"/>
                <a:gd name="T8" fmla="*/ 1 w 73"/>
                <a:gd name="T9" fmla="*/ 14 h 20"/>
                <a:gd name="T10" fmla="*/ 72 w 73"/>
                <a:gd name="T11" fmla="*/ 14 h 20"/>
                <a:gd name="T12" fmla="*/ 66 w 73"/>
                <a:gd name="T13" fmla="*/ 3 h 20"/>
                <a:gd name="T14" fmla="*/ 25 w 73"/>
                <a:gd name="T15" fmla="*/ 12 h 20"/>
                <a:gd name="T16" fmla="*/ 26 w 73"/>
                <a:gd name="T17" fmla="*/ 9 h 20"/>
                <a:gd name="T18" fmla="*/ 46 w 73"/>
                <a:gd name="T19" fmla="*/ 9 h 20"/>
                <a:gd name="T20" fmla="*/ 48 w 73"/>
                <a:gd name="T21" fmla="*/ 12 h 20"/>
                <a:gd name="T22" fmla="*/ 25 w 73"/>
                <a:gd name="T23" fmla="*/ 12 h 20"/>
                <a:gd name="T24" fmla="*/ 62 w 73"/>
                <a:gd name="T25" fmla="*/ 7 h 20"/>
                <a:gd name="T26" fmla="*/ 11 w 73"/>
                <a:gd name="T27" fmla="*/ 7 h 20"/>
                <a:gd name="T28" fmla="*/ 9 w 73"/>
                <a:gd name="T29" fmla="*/ 6 h 20"/>
                <a:gd name="T30" fmla="*/ 10 w 73"/>
                <a:gd name="T31" fmla="*/ 4 h 20"/>
                <a:gd name="T32" fmla="*/ 13 w 73"/>
                <a:gd name="T33" fmla="*/ 2 h 20"/>
                <a:gd name="T34" fmla="*/ 61 w 73"/>
                <a:gd name="T35" fmla="*/ 2 h 20"/>
                <a:gd name="T36" fmla="*/ 63 w 73"/>
                <a:gd name="T37" fmla="*/ 4 h 20"/>
                <a:gd name="T38" fmla="*/ 64 w 73"/>
                <a:gd name="T39" fmla="*/ 6 h 20"/>
                <a:gd name="T40" fmla="*/ 62 w 73"/>
                <a:gd name="T41" fmla="*/ 7 h 20"/>
                <a:gd name="T42" fmla="*/ 0 w 73"/>
                <a:gd name="T43" fmla="*/ 16 h 20"/>
                <a:gd name="T44" fmla="*/ 3 w 73"/>
                <a:gd name="T45" fmla="*/ 20 h 20"/>
                <a:gd name="T46" fmla="*/ 70 w 73"/>
                <a:gd name="T47" fmla="*/ 20 h 20"/>
                <a:gd name="T48" fmla="*/ 73 w 73"/>
                <a:gd name="T49" fmla="*/ 16 h 20"/>
                <a:gd name="T50" fmla="*/ 0 w 73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20">
                  <a:moveTo>
                    <a:pt x="66" y="3"/>
                  </a:moveTo>
                  <a:cubicBezTo>
                    <a:pt x="66" y="2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6" y="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72" y="14"/>
                    <a:pt x="72" y="14"/>
                    <a:pt x="72" y="14"/>
                  </a:cubicBezTo>
                  <a:lnTo>
                    <a:pt x="66" y="3"/>
                  </a:lnTo>
                  <a:close/>
                  <a:moveTo>
                    <a:pt x="25" y="12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8" y="7"/>
                    <a:pt x="9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4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4" y="7"/>
                    <a:pt x="62" y="7"/>
                  </a:cubicBezTo>
                  <a:close/>
                  <a:moveTo>
                    <a:pt x="0" y="16"/>
                  </a:moveTo>
                  <a:cubicBezTo>
                    <a:pt x="0" y="16"/>
                    <a:pt x="1" y="17"/>
                    <a:pt x="3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2" y="17"/>
                    <a:pt x="73" y="16"/>
                    <a:pt x="73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2"/>
            <p:cNvSpPr>
              <a:spLocks noEditPoints="1"/>
            </p:cNvSpPr>
            <p:nvPr/>
          </p:nvSpPr>
          <p:spPr bwMode="auto">
            <a:xfrm>
              <a:off x="2191728" y="1451935"/>
              <a:ext cx="482364" cy="301026"/>
            </a:xfrm>
            <a:custGeom>
              <a:avLst/>
              <a:gdLst>
                <a:gd name="T0" fmla="*/ 52 w 56"/>
                <a:gd name="T1" fmla="*/ 0 h 35"/>
                <a:gd name="T2" fmla="*/ 4 w 56"/>
                <a:gd name="T3" fmla="*/ 0 h 35"/>
                <a:gd name="T4" fmla="*/ 0 w 56"/>
                <a:gd name="T5" fmla="*/ 4 h 35"/>
                <a:gd name="T6" fmla="*/ 0 w 56"/>
                <a:gd name="T7" fmla="*/ 31 h 35"/>
                <a:gd name="T8" fmla="*/ 4 w 56"/>
                <a:gd name="T9" fmla="*/ 35 h 35"/>
                <a:gd name="T10" fmla="*/ 52 w 56"/>
                <a:gd name="T11" fmla="*/ 35 h 35"/>
                <a:gd name="T12" fmla="*/ 56 w 56"/>
                <a:gd name="T13" fmla="*/ 31 h 35"/>
                <a:gd name="T14" fmla="*/ 56 w 56"/>
                <a:gd name="T15" fmla="*/ 4 h 35"/>
                <a:gd name="T16" fmla="*/ 52 w 56"/>
                <a:gd name="T17" fmla="*/ 0 h 35"/>
                <a:gd name="T18" fmla="*/ 49 w 56"/>
                <a:gd name="T19" fmla="*/ 27 h 35"/>
                <a:gd name="T20" fmla="*/ 46 w 56"/>
                <a:gd name="T21" fmla="*/ 30 h 35"/>
                <a:gd name="T22" fmla="*/ 9 w 56"/>
                <a:gd name="T23" fmla="*/ 30 h 35"/>
                <a:gd name="T24" fmla="*/ 6 w 56"/>
                <a:gd name="T25" fmla="*/ 27 h 35"/>
                <a:gd name="T26" fmla="*/ 6 w 56"/>
                <a:gd name="T27" fmla="*/ 8 h 35"/>
                <a:gd name="T28" fmla="*/ 9 w 56"/>
                <a:gd name="T29" fmla="*/ 5 h 35"/>
                <a:gd name="T30" fmla="*/ 46 w 56"/>
                <a:gd name="T31" fmla="*/ 5 h 35"/>
                <a:gd name="T32" fmla="*/ 49 w 56"/>
                <a:gd name="T33" fmla="*/ 8 h 35"/>
                <a:gd name="T34" fmla="*/ 49 w 56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35">
                  <a:moveTo>
                    <a:pt x="5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5"/>
                    <a:pt x="4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4" y="35"/>
                    <a:pt x="56" y="33"/>
                    <a:pt x="56" y="31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lose/>
                  <a:moveTo>
                    <a:pt x="49" y="27"/>
                  </a:moveTo>
                  <a:cubicBezTo>
                    <a:pt x="49" y="29"/>
                    <a:pt x="48" y="30"/>
                    <a:pt x="46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6" y="29"/>
                    <a:pt x="6" y="2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6"/>
                    <a:pt x="49" y="8"/>
                  </a:cubicBezTo>
                  <a:lnTo>
                    <a:pt x="49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13"/>
            <p:cNvSpPr>
              <a:spLocks noEditPoints="1"/>
            </p:cNvSpPr>
            <p:nvPr/>
          </p:nvSpPr>
          <p:spPr bwMode="auto">
            <a:xfrm>
              <a:off x="2115565" y="1767468"/>
              <a:ext cx="627436" cy="163207"/>
            </a:xfrm>
            <a:custGeom>
              <a:avLst/>
              <a:gdLst>
                <a:gd name="T0" fmla="*/ 67 w 73"/>
                <a:gd name="T1" fmla="*/ 3 h 19"/>
                <a:gd name="T2" fmla="*/ 63 w 73"/>
                <a:gd name="T3" fmla="*/ 0 h 19"/>
                <a:gd name="T4" fmla="*/ 10 w 73"/>
                <a:gd name="T5" fmla="*/ 0 h 19"/>
                <a:gd name="T6" fmla="*/ 7 w 73"/>
                <a:gd name="T7" fmla="*/ 3 h 19"/>
                <a:gd name="T8" fmla="*/ 1 w 73"/>
                <a:gd name="T9" fmla="*/ 13 h 19"/>
                <a:gd name="T10" fmla="*/ 73 w 73"/>
                <a:gd name="T11" fmla="*/ 13 h 19"/>
                <a:gd name="T12" fmla="*/ 67 w 73"/>
                <a:gd name="T13" fmla="*/ 3 h 19"/>
                <a:gd name="T14" fmla="*/ 25 w 73"/>
                <a:gd name="T15" fmla="*/ 12 h 19"/>
                <a:gd name="T16" fmla="*/ 27 w 73"/>
                <a:gd name="T17" fmla="*/ 9 h 19"/>
                <a:gd name="T18" fmla="*/ 47 w 73"/>
                <a:gd name="T19" fmla="*/ 9 h 19"/>
                <a:gd name="T20" fmla="*/ 48 w 73"/>
                <a:gd name="T21" fmla="*/ 12 h 19"/>
                <a:gd name="T22" fmla="*/ 25 w 73"/>
                <a:gd name="T23" fmla="*/ 12 h 19"/>
                <a:gd name="T24" fmla="*/ 62 w 73"/>
                <a:gd name="T25" fmla="*/ 7 h 19"/>
                <a:gd name="T26" fmla="*/ 12 w 73"/>
                <a:gd name="T27" fmla="*/ 7 h 19"/>
                <a:gd name="T28" fmla="*/ 9 w 73"/>
                <a:gd name="T29" fmla="*/ 6 h 19"/>
                <a:gd name="T30" fmla="*/ 10 w 73"/>
                <a:gd name="T31" fmla="*/ 3 h 19"/>
                <a:gd name="T32" fmla="*/ 13 w 73"/>
                <a:gd name="T33" fmla="*/ 2 h 19"/>
                <a:gd name="T34" fmla="*/ 61 w 73"/>
                <a:gd name="T35" fmla="*/ 2 h 19"/>
                <a:gd name="T36" fmla="*/ 63 w 73"/>
                <a:gd name="T37" fmla="*/ 3 h 19"/>
                <a:gd name="T38" fmla="*/ 65 w 73"/>
                <a:gd name="T39" fmla="*/ 6 h 19"/>
                <a:gd name="T40" fmla="*/ 62 w 73"/>
                <a:gd name="T41" fmla="*/ 7 h 19"/>
                <a:gd name="T42" fmla="*/ 0 w 73"/>
                <a:gd name="T43" fmla="*/ 15 h 19"/>
                <a:gd name="T44" fmla="*/ 3 w 73"/>
                <a:gd name="T45" fmla="*/ 19 h 19"/>
                <a:gd name="T46" fmla="*/ 70 w 73"/>
                <a:gd name="T47" fmla="*/ 19 h 19"/>
                <a:gd name="T48" fmla="*/ 73 w 73"/>
                <a:gd name="T49" fmla="*/ 15 h 19"/>
                <a:gd name="T50" fmla="*/ 0 w 73"/>
                <a:gd name="T5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9">
                  <a:moveTo>
                    <a:pt x="67" y="3"/>
                  </a:moveTo>
                  <a:cubicBezTo>
                    <a:pt x="66" y="1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7" y="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73" y="13"/>
                    <a:pt x="73" y="13"/>
                    <a:pt x="73" y="13"/>
                  </a:cubicBezTo>
                  <a:lnTo>
                    <a:pt x="67" y="3"/>
                  </a:lnTo>
                  <a:close/>
                  <a:moveTo>
                    <a:pt x="25" y="12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3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7"/>
                    <a:pt x="62" y="7"/>
                  </a:cubicBezTo>
                  <a:close/>
                  <a:moveTo>
                    <a:pt x="0" y="15"/>
                  </a:moveTo>
                  <a:cubicBezTo>
                    <a:pt x="0" y="16"/>
                    <a:pt x="2" y="17"/>
                    <a:pt x="3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2" y="17"/>
                    <a:pt x="73" y="16"/>
                    <a:pt x="73" y="1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165643" y="1521784"/>
            <a:ext cx="787586" cy="781239"/>
            <a:chOff x="925975" y="1270594"/>
            <a:chExt cx="899446" cy="892198"/>
          </a:xfrm>
        </p:grpSpPr>
        <p:sp>
          <p:nvSpPr>
            <p:cNvPr id="50" name="Oval 114"/>
            <p:cNvSpPr>
              <a:spLocks noChangeArrowheads="1"/>
            </p:cNvSpPr>
            <p:nvPr/>
          </p:nvSpPr>
          <p:spPr bwMode="auto">
            <a:xfrm>
              <a:off x="925975" y="1270594"/>
              <a:ext cx="899446" cy="89219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Oval 115"/>
            <p:cNvSpPr>
              <a:spLocks noChangeArrowheads="1"/>
            </p:cNvSpPr>
            <p:nvPr/>
          </p:nvSpPr>
          <p:spPr bwMode="auto">
            <a:xfrm>
              <a:off x="976750" y="1314115"/>
              <a:ext cx="797896" cy="7979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16"/>
            <p:cNvSpPr>
              <a:spLocks/>
            </p:cNvSpPr>
            <p:nvPr/>
          </p:nvSpPr>
          <p:spPr bwMode="auto">
            <a:xfrm>
              <a:off x="951363" y="1459188"/>
              <a:ext cx="605675" cy="703603"/>
            </a:xfrm>
            <a:custGeom>
              <a:avLst/>
              <a:gdLst>
                <a:gd name="T0" fmla="*/ 71 w 167"/>
                <a:gd name="T1" fmla="*/ 0 h 194"/>
                <a:gd name="T2" fmla="*/ 0 w 167"/>
                <a:gd name="T3" fmla="*/ 73 h 194"/>
                <a:gd name="T4" fmla="*/ 12 w 167"/>
                <a:gd name="T5" fmla="*/ 111 h 194"/>
                <a:gd name="T6" fmla="*/ 28 w 167"/>
                <a:gd name="T7" fmla="*/ 149 h 194"/>
                <a:gd name="T8" fmla="*/ 52 w 167"/>
                <a:gd name="T9" fmla="*/ 170 h 194"/>
                <a:gd name="T10" fmla="*/ 116 w 167"/>
                <a:gd name="T11" fmla="*/ 194 h 194"/>
                <a:gd name="T12" fmla="*/ 167 w 167"/>
                <a:gd name="T13" fmla="*/ 142 h 194"/>
                <a:gd name="T14" fmla="*/ 165 w 167"/>
                <a:gd name="T15" fmla="*/ 5 h 194"/>
                <a:gd name="T16" fmla="*/ 71 w 167"/>
                <a:gd name="T1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94">
                  <a:moveTo>
                    <a:pt x="71" y="0"/>
                  </a:moveTo>
                  <a:lnTo>
                    <a:pt x="0" y="73"/>
                  </a:lnTo>
                  <a:lnTo>
                    <a:pt x="12" y="111"/>
                  </a:lnTo>
                  <a:lnTo>
                    <a:pt x="28" y="149"/>
                  </a:lnTo>
                  <a:lnTo>
                    <a:pt x="52" y="170"/>
                  </a:lnTo>
                  <a:lnTo>
                    <a:pt x="116" y="194"/>
                  </a:lnTo>
                  <a:lnTo>
                    <a:pt x="167" y="142"/>
                  </a:lnTo>
                  <a:lnTo>
                    <a:pt x="165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17"/>
            <p:cNvSpPr>
              <a:spLocks noEditPoints="1"/>
            </p:cNvSpPr>
            <p:nvPr/>
          </p:nvSpPr>
          <p:spPr bwMode="auto">
            <a:xfrm>
              <a:off x="1190731" y="1433801"/>
              <a:ext cx="377187" cy="583918"/>
            </a:xfrm>
            <a:custGeom>
              <a:avLst/>
              <a:gdLst>
                <a:gd name="T0" fmla="*/ 35 w 44"/>
                <a:gd name="T1" fmla="*/ 0 h 68"/>
                <a:gd name="T2" fmla="*/ 9 w 44"/>
                <a:gd name="T3" fmla="*/ 0 h 68"/>
                <a:gd name="T4" fmla="*/ 0 w 44"/>
                <a:gd name="T5" fmla="*/ 9 h 68"/>
                <a:gd name="T6" fmla="*/ 0 w 44"/>
                <a:gd name="T7" fmla="*/ 59 h 68"/>
                <a:gd name="T8" fmla="*/ 9 w 44"/>
                <a:gd name="T9" fmla="*/ 68 h 68"/>
                <a:gd name="T10" fmla="*/ 35 w 44"/>
                <a:gd name="T11" fmla="*/ 68 h 68"/>
                <a:gd name="T12" fmla="*/ 44 w 44"/>
                <a:gd name="T13" fmla="*/ 59 h 68"/>
                <a:gd name="T14" fmla="*/ 44 w 44"/>
                <a:gd name="T15" fmla="*/ 9 h 68"/>
                <a:gd name="T16" fmla="*/ 35 w 44"/>
                <a:gd name="T17" fmla="*/ 0 h 68"/>
                <a:gd name="T18" fmla="*/ 22 w 44"/>
                <a:gd name="T19" fmla="*/ 65 h 68"/>
                <a:gd name="T20" fmla="*/ 18 w 44"/>
                <a:gd name="T21" fmla="*/ 61 h 68"/>
                <a:gd name="T22" fmla="*/ 22 w 44"/>
                <a:gd name="T23" fmla="*/ 57 h 68"/>
                <a:gd name="T24" fmla="*/ 26 w 44"/>
                <a:gd name="T25" fmla="*/ 61 h 68"/>
                <a:gd name="T26" fmla="*/ 22 w 44"/>
                <a:gd name="T27" fmla="*/ 65 h 68"/>
                <a:gd name="T28" fmla="*/ 40 w 44"/>
                <a:gd name="T29" fmla="*/ 48 h 68"/>
                <a:gd name="T30" fmla="*/ 32 w 44"/>
                <a:gd name="T31" fmla="*/ 55 h 68"/>
                <a:gd name="T32" fmla="*/ 12 w 44"/>
                <a:gd name="T33" fmla="*/ 55 h 68"/>
                <a:gd name="T34" fmla="*/ 5 w 44"/>
                <a:gd name="T35" fmla="*/ 48 h 68"/>
                <a:gd name="T36" fmla="*/ 5 w 44"/>
                <a:gd name="T37" fmla="*/ 13 h 68"/>
                <a:gd name="T38" fmla="*/ 12 w 44"/>
                <a:gd name="T39" fmla="*/ 6 h 68"/>
                <a:gd name="T40" fmla="*/ 32 w 44"/>
                <a:gd name="T41" fmla="*/ 6 h 68"/>
                <a:gd name="T42" fmla="*/ 40 w 44"/>
                <a:gd name="T43" fmla="*/ 13 h 68"/>
                <a:gd name="T44" fmla="*/ 40 w 44"/>
                <a:gd name="T45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68">
                  <a:moveTo>
                    <a:pt x="3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4"/>
                    <a:pt x="4" y="68"/>
                    <a:pt x="9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40" y="68"/>
                    <a:pt x="44" y="64"/>
                    <a:pt x="44" y="5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  <a:moveTo>
                    <a:pt x="22" y="65"/>
                  </a:moveTo>
                  <a:cubicBezTo>
                    <a:pt x="20" y="65"/>
                    <a:pt x="18" y="64"/>
                    <a:pt x="18" y="61"/>
                  </a:cubicBezTo>
                  <a:cubicBezTo>
                    <a:pt x="18" y="59"/>
                    <a:pt x="20" y="57"/>
                    <a:pt x="22" y="57"/>
                  </a:cubicBezTo>
                  <a:cubicBezTo>
                    <a:pt x="24" y="57"/>
                    <a:pt x="26" y="59"/>
                    <a:pt x="26" y="61"/>
                  </a:cubicBezTo>
                  <a:cubicBezTo>
                    <a:pt x="26" y="64"/>
                    <a:pt x="24" y="65"/>
                    <a:pt x="22" y="65"/>
                  </a:cubicBezTo>
                  <a:close/>
                  <a:moveTo>
                    <a:pt x="40" y="48"/>
                  </a:moveTo>
                  <a:cubicBezTo>
                    <a:pt x="40" y="52"/>
                    <a:pt x="36" y="55"/>
                    <a:pt x="3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5"/>
                    <a:pt x="5" y="52"/>
                    <a:pt x="5" y="4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9"/>
                    <a:pt x="8" y="6"/>
                    <a:pt x="1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6"/>
                    <a:pt x="40" y="9"/>
                    <a:pt x="40" y="13"/>
                  </a:cubicBezTo>
                  <a:lnTo>
                    <a:pt x="40" y="4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18"/>
            <p:cNvSpPr>
              <a:spLocks noEditPoints="1"/>
            </p:cNvSpPr>
            <p:nvPr/>
          </p:nvSpPr>
          <p:spPr bwMode="auto">
            <a:xfrm>
              <a:off x="1197985" y="1426547"/>
              <a:ext cx="377187" cy="580291"/>
            </a:xfrm>
            <a:custGeom>
              <a:avLst/>
              <a:gdLst>
                <a:gd name="T0" fmla="*/ 35 w 44"/>
                <a:gd name="T1" fmla="*/ 0 h 68"/>
                <a:gd name="T2" fmla="*/ 10 w 44"/>
                <a:gd name="T3" fmla="*/ 0 h 68"/>
                <a:gd name="T4" fmla="*/ 0 w 44"/>
                <a:gd name="T5" fmla="*/ 9 h 68"/>
                <a:gd name="T6" fmla="*/ 0 w 44"/>
                <a:gd name="T7" fmla="*/ 59 h 68"/>
                <a:gd name="T8" fmla="*/ 10 w 44"/>
                <a:gd name="T9" fmla="*/ 68 h 68"/>
                <a:gd name="T10" fmla="*/ 35 w 44"/>
                <a:gd name="T11" fmla="*/ 68 h 68"/>
                <a:gd name="T12" fmla="*/ 44 w 44"/>
                <a:gd name="T13" fmla="*/ 59 h 68"/>
                <a:gd name="T14" fmla="*/ 44 w 44"/>
                <a:gd name="T15" fmla="*/ 9 h 68"/>
                <a:gd name="T16" fmla="*/ 35 w 44"/>
                <a:gd name="T17" fmla="*/ 0 h 68"/>
                <a:gd name="T18" fmla="*/ 22 w 44"/>
                <a:gd name="T19" fmla="*/ 65 h 68"/>
                <a:gd name="T20" fmla="*/ 18 w 44"/>
                <a:gd name="T21" fmla="*/ 61 h 68"/>
                <a:gd name="T22" fmla="*/ 22 w 44"/>
                <a:gd name="T23" fmla="*/ 57 h 68"/>
                <a:gd name="T24" fmla="*/ 26 w 44"/>
                <a:gd name="T25" fmla="*/ 61 h 68"/>
                <a:gd name="T26" fmla="*/ 22 w 44"/>
                <a:gd name="T27" fmla="*/ 65 h 68"/>
                <a:gd name="T28" fmla="*/ 40 w 44"/>
                <a:gd name="T29" fmla="*/ 48 h 68"/>
                <a:gd name="T30" fmla="*/ 33 w 44"/>
                <a:gd name="T31" fmla="*/ 55 h 68"/>
                <a:gd name="T32" fmla="*/ 12 w 44"/>
                <a:gd name="T33" fmla="*/ 55 h 68"/>
                <a:gd name="T34" fmla="*/ 5 w 44"/>
                <a:gd name="T35" fmla="*/ 48 h 68"/>
                <a:gd name="T36" fmla="*/ 5 w 44"/>
                <a:gd name="T37" fmla="*/ 13 h 68"/>
                <a:gd name="T38" fmla="*/ 12 w 44"/>
                <a:gd name="T39" fmla="*/ 6 h 68"/>
                <a:gd name="T40" fmla="*/ 33 w 44"/>
                <a:gd name="T41" fmla="*/ 6 h 68"/>
                <a:gd name="T42" fmla="*/ 40 w 44"/>
                <a:gd name="T43" fmla="*/ 13 h 68"/>
                <a:gd name="T44" fmla="*/ 40 w 44"/>
                <a:gd name="T45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68">
                  <a:moveTo>
                    <a:pt x="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4"/>
                    <a:pt x="5" y="68"/>
                    <a:pt x="10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40" y="68"/>
                    <a:pt x="44" y="64"/>
                    <a:pt x="44" y="5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  <a:moveTo>
                    <a:pt x="22" y="65"/>
                  </a:moveTo>
                  <a:cubicBezTo>
                    <a:pt x="20" y="65"/>
                    <a:pt x="18" y="63"/>
                    <a:pt x="18" y="61"/>
                  </a:cubicBezTo>
                  <a:cubicBezTo>
                    <a:pt x="18" y="59"/>
                    <a:pt x="20" y="57"/>
                    <a:pt x="22" y="57"/>
                  </a:cubicBezTo>
                  <a:cubicBezTo>
                    <a:pt x="25" y="57"/>
                    <a:pt x="26" y="59"/>
                    <a:pt x="26" y="61"/>
                  </a:cubicBezTo>
                  <a:cubicBezTo>
                    <a:pt x="26" y="63"/>
                    <a:pt x="25" y="65"/>
                    <a:pt x="22" y="65"/>
                  </a:cubicBezTo>
                  <a:close/>
                  <a:moveTo>
                    <a:pt x="40" y="48"/>
                  </a:moveTo>
                  <a:cubicBezTo>
                    <a:pt x="40" y="51"/>
                    <a:pt x="37" y="55"/>
                    <a:pt x="33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5"/>
                    <a:pt x="5" y="51"/>
                    <a:pt x="5" y="4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9"/>
                    <a:pt x="8" y="6"/>
                    <a:pt x="12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7" y="6"/>
                    <a:pt x="40" y="9"/>
                    <a:pt x="40" y="13"/>
                  </a:cubicBezTo>
                  <a:lnTo>
                    <a:pt x="40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0139338" y="1409883"/>
            <a:ext cx="692718" cy="687136"/>
            <a:chOff x="6195714" y="1270594"/>
            <a:chExt cx="899446" cy="892198"/>
          </a:xfrm>
        </p:grpSpPr>
        <p:sp>
          <p:nvSpPr>
            <p:cNvPr id="56" name="Oval 119"/>
            <p:cNvSpPr>
              <a:spLocks noChangeArrowheads="1"/>
            </p:cNvSpPr>
            <p:nvPr/>
          </p:nvSpPr>
          <p:spPr bwMode="auto">
            <a:xfrm>
              <a:off x="6195714" y="1270594"/>
              <a:ext cx="899446" cy="892198"/>
            </a:xfrm>
            <a:prstGeom prst="ellipse">
              <a:avLst/>
            </a:pr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Oval 120"/>
            <p:cNvSpPr>
              <a:spLocks noChangeArrowheads="1"/>
            </p:cNvSpPr>
            <p:nvPr/>
          </p:nvSpPr>
          <p:spPr bwMode="auto">
            <a:xfrm>
              <a:off x="6246489" y="1314115"/>
              <a:ext cx="797896" cy="797900"/>
            </a:xfrm>
            <a:prstGeom prst="ellipse">
              <a:avLst/>
            </a:prstGeom>
            <a:solidFill>
              <a:srgbClr val="E545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21"/>
            <p:cNvSpPr>
              <a:spLocks/>
            </p:cNvSpPr>
            <p:nvPr/>
          </p:nvSpPr>
          <p:spPr bwMode="auto">
            <a:xfrm>
              <a:off x="6210221" y="1564366"/>
              <a:ext cx="678211" cy="598425"/>
            </a:xfrm>
            <a:custGeom>
              <a:avLst/>
              <a:gdLst>
                <a:gd name="T0" fmla="*/ 50 w 187"/>
                <a:gd name="T1" fmla="*/ 0 h 165"/>
                <a:gd name="T2" fmla="*/ 0 w 187"/>
                <a:gd name="T3" fmla="*/ 49 h 165"/>
                <a:gd name="T4" fmla="*/ 34 w 187"/>
                <a:gd name="T5" fmla="*/ 125 h 165"/>
                <a:gd name="T6" fmla="*/ 85 w 187"/>
                <a:gd name="T7" fmla="*/ 153 h 165"/>
                <a:gd name="T8" fmla="*/ 109 w 187"/>
                <a:gd name="T9" fmla="*/ 165 h 165"/>
                <a:gd name="T10" fmla="*/ 182 w 187"/>
                <a:gd name="T11" fmla="*/ 92 h 165"/>
                <a:gd name="T12" fmla="*/ 180 w 187"/>
                <a:gd name="T13" fmla="*/ 89 h 165"/>
                <a:gd name="T14" fmla="*/ 187 w 187"/>
                <a:gd name="T15" fmla="*/ 82 h 165"/>
                <a:gd name="T16" fmla="*/ 187 w 187"/>
                <a:gd name="T17" fmla="*/ 14 h 165"/>
                <a:gd name="T18" fmla="*/ 180 w 187"/>
                <a:gd name="T19" fmla="*/ 0 h 165"/>
                <a:gd name="T20" fmla="*/ 50 w 187"/>
                <a:gd name="T2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165">
                  <a:moveTo>
                    <a:pt x="50" y="0"/>
                  </a:moveTo>
                  <a:lnTo>
                    <a:pt x="0" y="49"/>
                  </a:lnTo>
                  <a:lnTo>
                    <a:pt x="34" y="125"/>
                  </a:lnTo>
                  <a:lnTo>
                    <a:pt x="85" y="153"/>
                  </a:lnTo>
                  <a:lnTo>
                    <a:pt x="109" y="165"/>
                  </a:lnTo>
                  <a:lnTo>
                    <a:pt x="182" y="92"/>
                  </a:lnTo>
                  <a:lnTo>
                    <a:pt x="180" y="89"/>
                  </a:lnTo>
                  <a:lnTo>
                    <a:pt x="187" y="82"/>
                  </a:lnTo>
                  <a:lnTo>
                    <a:pt x="187" y="14"/>
                  </a:lnTo>
                  <a:lnTo>
                    <a:pt x="18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2"/>
            <p:cNvSpPr>
              <a:spLocks noEditPoints="1"/>
            </p:cNvSpPr>
            <p:nvPr/>
          </p:nvSpPr>
          <p:spPr bwMode="auto">
            <a:xfrm>
              <a:off x="6373427" y="1564366"/>
              <a:ext cx="515005" cy="333667"/>
            </a:xfrm>
            <a:custGeom>
              <a:avLst/>
              <a:gdLst>
                <a:gd name="T0" fmla="*/ 0 w 60"/>
                <a:gd name="T1" fmla="*/ 4 h 39"/>
                <a:gd name="T2" fmla="*/ 0 w 60"/>
                <a:gd name="T3" fmla="*/ 4 h 39"/>
                <a:gd name="T4" fmla="*/ 0 w 60"/>
                <a:gd name="T5" fmla="*/ 34 h 39"/>
                <a:gd name="T6" fmla="*/ 0 w 60"/>
                <a:gd name="T7" fmla="*/ 34 h 39"/>
                <a:gd name="T8" fmla="*/ 16 w 60"/>
                <a:gd name="T9" fmla="*/ 19 h 39"/>
                <a:gd name="T10" fmla="*/ 0 w 60"/>
                <a:gd name="T11" fmla="*/ 4 h 39"/>
                <a:gd name="T12" fmla="*/ 19 w 60"/>
                <a:gd name="T13" fmla="*/ 16 h 39"/>
                <a:gd name="T14" fmla="*/ 22 w 60"/>
                <a:gd name="T15" fmla="*/ 19 h 39"/>
                <a:gd name="T16" fmla="*/ 25 w 60"/>
                <a:gd name="T17" fmla="*/ 22 h 39"/>
                <a:gd name="T18" fmla="*/ 30 w 60"/>
                <a:gd name="T19" fmla="*/ 24 h 39"/>
                <a:gd name="T20" fmla="*/ 35 w 60"/>
                <a:gd name="T21" fmla="*/ 22 h 39"/>
                <a:gd name="T22" fmla="*/ 38 w 60"/>
                <a:gd name="T23" fmla="*/ 20 h 39"/>
                <a:gd name="T24" fmla="*/ 41 w 60"/>
                <a:gd name="T25" fmla="*/ 17 h 39"/>
                <a:gd name="T26" fmla="*/ 57 w 60"/>
                <a:gd name="T27" fmla="*/ 1 h 39"/>
                <a:gd name="T28" fmla="*/ 59 w 60"/>
                <a:gd name="T29" fmla="*/ 0 h 39"/>
                <a:gd name="T30" fmla="*/ 2 w 60"/>
                <a:gd name="T31" fmla="*/ 0 h 39"/>
                <a:gd name="T32" fmla="*/ 3 w 60"/>
                <a:gd name="T33" fmla="*/ 1 h 39"/>
                <a:gd name="T34" fmla="*/ 19 w 60"/>
                <a:gd name="T35" fmla="*/ 16 h 39"/>
                <a:gd name="T36" fmla="*/ 41 w 60"/>
                <a:gd name="T37" fmla="*/ 23 h 39"/>
                <a:gd name="T38" fmla="*/ 38 w 60"/>
                <a:gd name="T39" fmla="*/ 26 h 39"/>
                <a:gd name="T40" fmla="*/ 30 w 60"/>
                <a:gd name="T41" fmla="*/ 29 h 39"/>
                <a:gd name="T42" fmla="*/ 23 w 60"/>
                <a:gd name="T43" fmla="*/ 26 h 39"/>
                <a:gd name="T44" fmla="*/ 19 w 60"/>
                <a:gd name="T45" fmla="*/ 22 h 39"/>
                <a:gd name="T46" fmla="*/ 3 w 60"/>
                <a:gd name="T47" fmla="*/ 38 h 39"/>
                <a:gd name="T48" fmla="*/ 2 w 60"/>
                <a:gd name="T49" fmla="*/ 39 h 39"/>
                <a:gd name="T50" fmla="*/ 58 w 60"/>
                <a:gd name="T51" fmla="*/ 39 h 39"/>
                <a:gd name="T52" fmla="*/ 57 w 60"/>
                <a:gd name="T53" fmla="*/ 38 h 39"/>
                <a:gd name="T54" fmla="*/ 41 w 60"/>
                <a:gd name="T55" fmla="*/ 23 h 39"/>
                <a:gd name="T56" fmla="*/ 60 w 60"/>
                <a:gd name="T57" fmla="*/ 5 h 39"/>
                <a:gd name="T58" fmla="*/ 45 w 60"/>
                <a:gd name="T59" fmla="*/ 20 h 39"/>
                <a:gd name="T60" fmla="*/ 60 w 60"/>
                <a:gd name="T61" fmla="*/ 35 h 39"/>
                <a:gd name="T62" fmla="*/ 60 w 60"/>
                <a:gd name="T63" fmla="*/ 35 h 39"/>
                <a:gd name="T64" fmla="*/ 60 w 60"/>
                <a:gd name="T65" fmla="*/ 5 h 39"/>
                <a:gd name="T66" fmla="*/ 60 w 60"/>
                <a:gd name="T6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9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6" y="19"/>
                    <a:pt x="16" y="19"/>
                    <a:pt x="16" y="19"/>
                  </a:cubicBezTo>
                  <a:lnTo>
                    <a:pt x="0" y="4"/>
                  </a:lnTo>
                  <a:close/>
                  <a:moveTo>
                    <a:pt x="19" y="16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7" y="24"/>
                    <a:pt x="29" y="24"/>
                    <a:pt x="30" y="24"/>
                  </a:cubicBezTo>
                  <a:cubicBezTo>
                    <a:pt x="32" y="24"/>
                    <a:pt x="34" y="24"/>
                    <a:pt x="35" y="22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0"/>
                    <a:pt x="58" y="0"/>
                    <a:pt x="5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1"/>
                  </a:cubicBezTo>
                  <a:lnTo>
                    <a:pt x="19" y="16"/>
                  </a:lnTo>
                  <a:close/>
                  <a:moveTo>
                    <a:pt x="41" y="23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6" y="28"/>
                    <a:pt x="33" y="29"/>
                    <a:pt x="30" y="29"/>
                  </a:cubicBezTo>
                  <a:cubicBezTo>
                    <a:pt x="28" y="29"/>
                    <a:pt x="25" y="28"/>
                    <a:pt x="23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9"/>
                    <a:pt x="2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8" y="39"/>
                    <a:pt x="57" y="38"/>
                  </a:cubicBezTo>
                  <a:lnTo>
                    <a:pt x="41" y="23"/>
                  </a:lnTo>
                  <a:close/>
                  <a:moveTo>
                    <a:pt x="60" y="5"/>
                  </a:moveTo>
                  <a:cubicBezTo>
                    <a:pt x="45" y="20"/>
                    <a:pt x="45" y="20"/>
                    <a:pt x="45" y="2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23"/>
            <p:cNvSpPr>
              <a:spLocks noEditPoints="1"/>
            </p:cNvSpPr>
            <p:nvPr/>
          </p:nvSpPr>
          <p:spPr bwMode="auto">
            <a:xfrm>
              <a:off x="6384308" y="1546232"/>
              <a:ext cx="522259" cy="340921"/>
            </a:xfrm>
            <a:custGeom>
              <a:avLst/>
              <a:gdLst>
                <a:gd name="T0" fmla="*/ 0 w 61"/>
                <a:gd name="T1" fmla="*/ 5 h 40"/>
                <a:gd name="T2" fmla="*/ 0 w 61"/>
                <a:gd name="T3" fmla="*/ 5 h 40"/>
                <a:gd name="T4" fmla="*/ 0 w 61"/>
                <a:gd name="T5" fmla="*/ 35 h 40"/>
                <a:gd name="T6" fmla="*/ 0 w 61"/>
                <a:gd name="T7" fmla="*/ 35 h 40"/>
                <a:gd name="T8" fmla="*/ 16 w 61"/>
                <a:gd name="T9" fmla="*/ 20 h 40"/>
                <a:gd name="T10" fmla="*/ 0 w 61"/>
                <a:gd name="T11" fmla="*/ 5 h 40"/>
                <a:gd name="T12" fmla="*/ 19 w 61"/>
                <a:gd name="T13" fmla="*/ 17 h 40"/>
                <a:gd name="T14" fmla="*/ 22 w 61"/>
                <a:gd name="T15" fmla="*/ 20 h 40"/>
                <a:gd name="T16" fmla="*/ 26 w 61"/>
                <a:gd name="T17" fmla="*/ 23 h 40"/>
                <a:gd name="T18" fmla="*/ 31 w 61"/>
                <a:gd name="T19" fmla="*/ 25 h 40"/>
                <a:gd name="T20" fmla="*/ 36 w 61"/>
                <a:gd name="T21" fmla="*/ 23 h 40"/>
                <a:gd name="T22" fmla="*/ 38 w 61"/>
                <a:gd name="T23" fmla="*/ 21 h 40"/>
                <a:gd name="T24" fmla="*/ 42 w 61"/>
                <a:gd name="T25" fmla="*/ 17 h 40"/>
                <a:gd name="T26" fmla="*/ 58 w 61"/>
                <a:gd name="T27" fmla="*/ 2 h 40"/>
                <a:gd name="T28" fmla="*/ 59 w 61"/>
                <a:gd name="T29" fmla="*/ 0 h 40"/>
                <a:gd name="T30" fmla="*/ 2 w 61"/>
                <a:gd name="T31" fmla="*/ 0 h 40"/>
                <a:gd name="T32" fmla="*/ 3 w 61"/>
                <a:gd name="T33" fmla="*/ 1 h 40"/>
                <a:gd name="T34" fmla="*/ 19 w 61"/>
                <a:gd name="T35" fmla="*/ 17 h 40"/>
                <a:gd name="T36" fmla="*/ 42 w 61"/>
                <a:gd name="T37" fmla="*/ 24 h 40"/>
                <a:gd name="T38" fmla="*/ 38 w 61"/>
                <a:gd name="T39" fmla="*/ 27 h 40"/>
                <a:gd name="T40" fmla="*/ 31 w 61"/>
                <a:gd name="T41" fmla="*/ 30 h 40"/>
                <a:gd name="T42" fmla="*/ 23 w 61"/>
                <a:gd name="T43" fmla="*/ 27 h 40"/>
                <a:gd name="T44" fmla="*/ 19 w 61"/>
                <a:gd name="T45" fmla="*/ 23 h 40"/>
                <a:gd name="T46" fmla="*/ 3 w 61"/>
                <a:gd name="T47" fmla="*/ 39 h 40"/>
                <a:gd name="T48" fmla="*/ 2 w 61"/>
                <a:gd name="T49" fmla="*/ 40 h 40"/>
                <a:gd name="T50" fmla="*/ 59 w 61"/>
                <a:gd name="T51" fmla="*/ 40 h 40"/>
                <a:gd name="T52" fmla="*/ 58 w 61"/>
                <a:gd name="T53" fmla="*/ 39 h 40"/>
                <a:gd name="T54" fmla="*/ 42 w 61"/>
                <a:gd name="T55" fmla="*/ 24 h 40"/>
                <a:gd name="T56" fmla="*/ 60 w 61"/>
                <a:gd name="T57" fmla="*/ 6 h 40"/>
                <a:gd name="T58" fmla="*/ 45 w 61"/>
                <a:gd name="T59" fmla="*/ 21 h 40"/>
                <a:gd name="T60" fmla="*/ 60 w 61"/>
                <a:gd name="T61" fmla="*/ 36 h 40"/>
                <a:gd name="T62" fmla="*/ 61 w 61"/>
                <a:gd name="T63" fmla="*/ 36 h 40"/>
                <a:gd name="T64" fmla="*/ 61 w 61"/>
                <a:gd name="T65" fmla="*/ 5 h 40"/>
                <a:gd name="T66" fmla="*/ 60 w 61"/>
                <a:gd name="T6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40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20"/>
                    <a:pt x="16" y="20"/>
                    <a:pt x="16" y="20"/>
                  </a:cubicBezTo>
                  <a:lnTo>
                    <a:pt x="0" y="5"/>
                  </a:lnTo>
                  <a:close/>
                  <a:moveTo>
                    <a:pt x="19" y="17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9" y="25"/>
                    <a:pt x="31" y="25"/>
                  </a:cubicBezTo>
                  <a:cubicBezTo>
                    <a:pt x="32" y="25"/>
                    <a:pt x="34" y="24"/>
                    <a:pt x="36" y="23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9" y="1"/>
                    <a:pt x="5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lnTo>
                    <a:pt x="19" y="17"/>
                  </a:lnTo>
                  <a:close/>
                  <a:moveTo>
                    <a:pt x="42" y="24"/>
                  </a:move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3" y="30"/>
                    <a:pt x="31" y="30"/>
                  </a:cubicBezTo>
                  <a:cubicBezTo>
                    <a:pt x="28" y="30"/>
                    <a:pt x="25" y="29"/>
                    <a:pt x="23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40"/>
                    <a:pt x="2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39"/>
                  </a:cubicBezTo>
                  <a:lnTo>
                    <a:pt x="42" y="24"/>
                  </a:lnTo>
                  <a:close/>
                  <a:moveTo>
                    <a:pt x="60" y="6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84049" y="1950841"/>
            <a:ext cx="639849" cy="634693"/>
            <a:chOff x="3033145" y="1270594"/>
            <a:chExt cx="899446" cy="892198"/>
          </a:xfrm>
        </p:grpSpPr>
        <p:sp>
          <p:nvSpPr>
            <p:cNvPr id="62" name="Oval 136"/>
            <p:cNvSpPr>
              <a:spLocks noChangeArrowheads="1"/>
            </p:cNvSpPr>
            <p:nvPr/>
          </p:nvSpPr>
          <p:spPr bwMode="auto">
            <a:xfrm>
              <a:off x="3033145" y="1270594"/>
              <a:ext cx="899446" cy="892198"/>
            </a:xfrm>
            <a:prstGeom prst="ellipse">
              <a:avLst/>
            </a:pr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137"/>
            <p:cNvSpPr>
              <a:spLocks noChangeArrowheads="1"/>
            </p:cNvSpPr>
            <p:nvPr/>
          </p:nvSpPr>
          <p:spPr bwMode="auto">
            <a:xfrm>
              <a:off x="3083920" y="1314115"/>
              <a:ext cx="797896" cy="797900"/>
            </a:xfrm>
            <a:prstGeom prst="ellipse">
              <a:avLst/>
            </a:prstGeom>
            <a:solidFill>
              <a:srgbClr val="3A9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38"/>
            <p:cNvSpPr>
              <a:spLocks/>
            </p:cNvSpPr>
            <p:nvPr/>
          </p:nvSpPr>
          <p:spPr bwMode="auto">
            <a:xfrm>
              <a:off x="3083920" y="1502710"/>
              <a:ext cx="703599" cy="616559"/>
            </a:xfrm>
            <a:custGeom>
              <a:avLst/>
              <a:gdLst>
                <a:gd name="T0" fmla="*/ 52 w 82"/>
                <a:gd name="T1" fmla="*/ 55 h 72"/>
                <a:gd name="T2" fmla="*/ 55 w 82"/>
                <a:gd name="T3" fmla="*/ 43 h 72"/>
                <a:gd name="T4" fmla="*/ 62 w 82"/>
                <a:gd name="T5" fmla="*/ 36 h 72"/>
                <a:gd name="T6" fmla="*/ 64 w 82"/>
                <a:gd name="T7" fmla="*/ 34 h 72"/>
                <a:gd name="T8" fmla="*/ 71 w 82"/>
                <a:gd name="T9" fmla="*/ 27 h 72"/>
                <a:gd name="T10" fmla="*/ 73 w 82"/>
                <a:gd name="T11" fmla="*/ 24 h 72"/>
                <a:gd name="T12" fmla="*/ 82 w 82"/>
                <a:gd name="T13" fmla="*/ 17 h 72"/>
                <a:gd name="T14" fmla="*/ 62 w 82"/>
                <a:gd name="T15" fmla="*/ 3 h 72"/>
                <a:gd name="T16" fmla="*/ 50 w 82"/>
                <a:gd name="T17" fmla="*/ 0 h 72"/>
                <a:gd name="T18" fmla="*/ 26 w 82"/>
                <a:gd name="T19" fmla="*/ 5 h 72"/>
                <a:gd name="T20" fmla="*/ 9 w 82"/>
                <a:gd name="T21" fmla="*/ 12 h 72"/>
                <a:gd name="T22" fmla="*/ 0 w 82"/>
                <a:gd name="T23" fmla="*/ 21 h 72"/>
                <a:gd name="T24" fmla="*/ 0 w 82"/>
                <a:gd name="T25" fmla="*/ 25 h 72"/>
                <a:gd name="T26" fmla="*/ 34 w 82"/>
                <a:gd name="T27" fmla="*/ 72 h 72"/>
                <a:gd name="T28" fmla="*/ 52 w 82"/>
                <a:gd name="T29" fmla="*/ 5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72">
                  <a:moveTo>
                    <a:pt x="52" y="55"/>
                  </a:moveTo>
                  <a:cubicBezTo>
                    <a:pt x="55" y="43"/>
                    <a:pt x="55" y="43"/>
                    <a:pt x="55" y="43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7"/>
                    <a:pt x="63" y="3"/>
                    <a:pt x="62" y="3"/>
                  </a:cubicBezTo>
                  <a:cubicBezTo>
                    <a:pt x="61" y="3"/>
                    <a:pt x="50" y="0"/>
                    <a:pt x="50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0" y="24"/>
                    <a:pt x="0" y="25"/>
                  </a:cubicBezTo>
                  <a:cubicBezTo>
                    <a:pt x="0" y="49"/>
                    <a:pt x="16" y="72"/>
                    <a:pt x="34" y="72"/>
                  </a:cubicBezTo>
                  <a:lnTo>
                    <a:pt x="52" y="55"/>
                  </a:lnTo>
                  <a:close/>
                </a:path>
              </a:pathLst>
            </a:cu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39"/>
            <p:cNvSpPr>
              <a:spLocks/>
            </p:cNvSpPr>
            <p:nvPr/>
          </p:nvSpPr>
          <p:spPr bwMode="auto">
            <a:xfrm>
              <a:off x="3323289" y="1698558"/>
              <a:ext cx="301024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40"/>
            <p:cNvSpPr>
              <a:spLocks/>
            </p:cNvSpPr>
            <p:nvPr/>
          </p:nvSpPr>
          <p:spPr bwMode="auto">
            <a:xfrm>
              <a:off x="3392198" y="1836378"/>
              <a:ext cx="163206" cy="163207"/>
            </a:xfrm>
            <a:custGeom>
              <a:avLst/>
              <a:gdLst>
                <a:gd name="T0" fmla="*/ 3 w 19"/>
                <a:gd name="T1" fmla="*/ 16 h 19"/>
                <a:gd name="T2" fmla="*/ 3 w 19"/>
                <a:gd name="T3" fmla="*/ 3 h 19"/>
                <a:gd name="T4" fmla="*/ 16 w 19"/>
                <a:gd name="T5" fmla="*/ 3 h 19"/>
                <a:gd name="T6" fmla="*/ 16 w 19"/>
                <a:gd name="T7" fmla="*/ 16 h 19"/>
                <a:gd name="T8" fmla="*/ 3 w 19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3" y="16"/>
                  </a:moveTo>
                  <a:cubicBezTo>
                    <a:pt x="0" y="12"/>
                    <a:pt x="0" y="7"/>
                    <a:pt x="3" y="3"/>
                  </a:cubicBezTo>
                  <a:cubicBezTo>
                    <a:pt x="7" y="0"/>
                    <a:pt x="12" y="0"/>
                    <a:pt x="16" y="3"/>
                  </a:cubicBezTo>
                  <a:cubicBezTo>
                    <a:pt x="19" y="7"/>
                    <a:pt x="19" y="12"/>
                    <a:pt x="16" y="16"/>
                  </a:cubicBezTo>
                  <a:cubicBezTo>
                    <a:pt x="12" y="19"/>
                    <a:pt x="7" y="19"/>
                    <a:pt x="3" y="16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41"/>
            <p:cNvSpPr>
              <a:spLocks/>
            </p:cNvSpPr>
            <p:nvPr/>
          </p:nvSpPr>
          <p:spPr bwMode="auto">
            <a:xfrm>
              <a:off x="3239873" y="1571620"/>
              <a:ext cx="471484" cy="170461"/>
            </a:xfrm>
            <a:custGeom>
              <a:avLst/>
              <a:gdLst>
                <a:gd name="T0" fmla="*/ 49 w 55"/>
                <a:gd name="T1" fmla="*/ 18 h 20"/>
                <a:gd name="T2" fmla="*/ 5 w 55"/>
                <a:gd name="T3" fmla="*/ 18 h 20"/>
                <a:gd name="T4" fmla="*/ 5 w 55"/>
                <a:gd name="T5" fmla="*/ 18 h 20"/>
                <a:gd name="T6" fmla="*/ 1 w 55"/>
                <a:gd name="T7" fmla="*/ 18 h 20"/>
                <a:gd name="T8" fmla="*/ 1 w 55"/>
                <a:gd name="T9" fmla="*/ 18 h 20"/>
                <a:gd name="T10" fmla="*/ 1 w 55"/>
                <a:gd name="T11" fmla="*/ 14 h 20"/>
                <a:gd name="T12" fmla="*/ 1 w 55"/>
                <a:gd name="T13" fmla="*/ 14 h 20"/>
                <a:gd name="T14" fmla="*/ 54 w 55"/>
                <a:gd name="T15" fmla="*/ 14 h 20"/>
                <a:gd name="T16" fmla="*/ 54 w 55"/>
                <a:gd name="T17" fmla="*/ 14 h 20"/>
                <a:gd name="T18" fmla="*/ 54 w 55"/>
                <a:gd name="T19" fmla="*/ 18 h 20"/>
                <a:gd name="T20" fmla="*/ 54 w 55"/>
                <a:gd name="T21" fmla="*/ 18 h 20"/>
                <a:gd name="T22" fmla="*/ 49 w 55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49" y="18"/>
                  </a:moveTo>
                  <a:cubicBezTo>
                    <a:pt x="37" y="6"/>
                    <a:pt x="18" y="6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20"/>
                    <a:pt x="2" y="20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6" y="0"/>
                    <a:pt x="39" y="0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5"/>
                    <a:pt x="55" y="17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3" y="20"/>
                    <a:pt x="51" y="20"/>
                    <a:pt x="49" y="1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42"/>
            <p:cNvSpPr>
              <a:spLocks/>
            </p:cNvSpPr>
            <p:nvPr/>
          </p:nvSpPr>
          <p:spPr bwMode="auto">
            <a:xfrm>
              <a:off x="3152830" y="1433801"/>
              <a:ext cx="641943" cy="224863"/>
            </a:xfrm>
            <a:custGeom>
              <a:avLst/>
              <a:gdLst>
                <a:gd name="T0" fmla="*/ 69 w 75"/>
                <a:gd name="T1" fmla="*/ 25 h 26"/>
                <a:gd name="T2" fmla="*/ 6 w 75"/>
                <a:gd name="T3" fmla="*/ 25 h 26"/>
                <a:gd name="T4" fmla="*/ 6 w 75"/>
                <a:gd name="T5" fmla="*/ 25 h 26"/>
                <a:gd name="T6" fmla="*/ 1 w 75"/>
                <a:gd name="T7" fmla="*/ 25 h 26"/>
                <a:gd name="T8" fmla="*/ 1 w 75"/>
                <a:gd name="T9" fmla="*/ 25 h 26"/>
                <a:gd name="T10" fmla="*/ 1 w 75"/>
                <a:gd name="T11" fmla="*/ 20 h 26"/>
                <a:gd name="T12" fmla="*/ 1 w 75"/>
                <a:gd name="T13" fmla="*/ 20 h 26"/>
                <a:gd name="T14" fmla="*/ 74 w 75"/>
                <a:gd name="T15" fmla="*/ 20 h 26"/>
                <a:gd name="T16" fmla="*/ 74 w 75"/>
                <a:gd name="T17" fmla="*/ 20 h 26"/>
                <a:gd name="T18" fmla="*/ 74 w 75"/>
                <a:gd name="T19" fmla="*/ 25 h 26"/>
                <a:gd name="T20" fmla="*/ 74 w 75"/>
                <a:gd name="T21" fmla="*/ 25 h 26"/>
                <a:gd name="T22" fmla="*/ 69 w 75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6">
                  <a:moveTo>
                    <a:pt x="69" y="25"/>
                  </a:moveTo>
                  <a:cubicBezTo>
                    <a:pt x="52" y="7"/>
                    <a:pt x="23" y="7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4" y="26"/>
                    <a:pt x="2" y="26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3"/>
                    <a:pt x="0" y="21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2" y="26"/>
                    <a:pt x="70" y="26"/>
                    <a:pt x="69" y="25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43"/>
            <p:cNvSpPr>
              <a:spLocks/>
            </p:cNvSpPr>
            <p:nvPr/>
          </p:nvSpPr>
          <p:spPr bwMode="auto">
            <a:xfrm>
              <a:off x="3334170" y="1691305"/>
              <a:ext cx="297398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44"/>
            <p:cNvSpPr>
              <a:spLocks/>
            </p:cNvSpPr>
            <p:nvPr/>
          </p:nvSpPr>
          <p:spPr bwMode="auto">
            <a:xfrm>
              <a:off x="3399452" y="1818244"/>
              <a:ext cx="174086" cy="174087"/>
            </a:xfrm>
            <a:custGeom>
              <a:avLst/>
              <a:gdLst>
                <a:gd name="T0" fmla="*/ 3 w 20"/>
                <a:gd name="T1" fmla="*/ 17 h 20"/>
                <a:gd name="T2" fmla="*/ 3 w 20"/>
                <a:gd name="T3" fmla="*/ 4 h 20"/>
                <a:gd name="T4" fmla="*/ 16 w 20"/>
                <a:gd name="T5" fmla="*/ 4 h 20"/>
                <a:gd name="T6" fmla="*/ 16 w 20"/>
                <a:gd name="T7" fmla="*/ 17 h 20"/>
                <a:gd name="T8" fmla="*/ 3 w 20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45"/>
            <p:cNvSpPr>
              <a:spLocks/>
            </p:cNvSpPr>
            <p:nvPr/>
          </p:nvSpPr>
          <p:spPr bwMode="auto">
            <a:xfrm>
              <a:off x="3247126" y="1553486"/>
              <a:ext cx="471484" cy="170461"/>
            </a:xfrm>
            <a:custGeom>
              <a:avLst/>
              <a:gdLst>
                <a:gd name="T0" fmla="*/ 50 w 55"/>
                <a:gd name="T1" fmla="*/ 19 h 20"/>
                <a:gd name="T2" fmla="*/ 6 w 55"/>
                <a:gd name="T3" fmla="*/ 19 h 20"/>
                <a:gd name="T4" fmla="*/ 6 w 55"/>
                <a:gd name="T5" fmla="*/ 19 h 20"/>
                <a:gd name="T6" fmla="*/ 1 w 55"/>
                <a:gd name="T7" fmla="*/ 19 h 20"/>
                <a:gd name="T8" fmla="*/ 1 w 55"/>
                <a:gd name="T9" fmla="*/ 19 h 20"/>
                <a:gd name="T10" fmla="*/ 1 w 55"/>
                <a:gd name="T11" fmla="*/ 15 h 20"/>
                <a:gd name="T12" fmla="*/ 1 w 55"/>
                <a:gd name="T13" fmla="*/ 15 h 20"/>
                <a:gd name="T14" fmla="*/ 54 w 55"/>
                <a:gd name="T15" fmla="*/ 15 h 20"/>
                <a:gd name="T16" fmla="*/ 54 w 55"/>
                <a:gd name="T17" fmla="*/ 15 h 20"/>
                <a:gd name="T18" fmla="*/ 54 w 55"/>
                <a:gd name="T19" fmla="*/ 19 h 20"/>
                <a:gd name="T20" fmla="*/ 54 w 55"/>
                <a:gd name="T21" fmla="*/ 19 h 20"/>
                <a:gd name="T22" fmla="*/ 50 w 55"/>
                <a:gd name="T2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46"/>
            <p:cNvSpPr>
              <a:spLocks/>
            </p:cNvSpPr>
            <p:nvPr/>
          </p:nvSpPr>
          <p:spPr bwMode="auto">
            <a:xfrm>
              <a:off x="3160083" y="1426547"/>
              <a:ext cx="645570" cy="213982"/>
            </a:xfrm>
            <a:custGeom>
              <a:avLst/>
              <a:gdLst>
                <a:gd name="T0" fmla="*/ 70 w 75"/>
                <a:gd name="T1" fmla="*/ 24 h 25"/>
                <a:gd name="T2" fmla="*/ 6 w 75"/>
                <a:gd name="T3" fmla="*/ 24 h 25"/>
                <a:gd name="T4" fmla="*/ 6 w 75"/>
                <a:gd name="T5" fmla="*/ 24 h 25"/>
                <a:gd name="T6" fmla="*/ 2 w 75"/>
                <a:gd name="T7" fmla="*/ 24 h 25"/>
                <a:gd name="T8" fmla="*/ 2 w 75"/>
                <a:gd name="T9" fmla="*/ 24 h 25"/>
                <a:gd name="T10" fmla="*/ 2 w 75"/>
                <a:gd name="T11" fmla="*/ 20 h 25"/>
                <a:gd name="T12" fmla="*/ 2 w 75"/>
                <a:gd name="T13" fmla="*/ 20 h 25"/>
                <a:gd name="T14" fmla="*/ 74 w 75"/>
                <a:gd name="T15" fmla="*/ 20 h 25"/>
                <a:gd name="T16" fmla="*/ 74 w 75"/>
                <a:gd name="T17" fmla="*/ 20 h 25"/>
                <a:gd name="T18" fmla="*/ 74 w 75"/>
                <a:gd name="T19" fmla="*/ 24 h 25"/>
                <a:gd name="T20" fmla="*/ 74 w 75"/>
                <a:gd name="T21" fmla="*/ 24 h 25"/>
                <a:gd name="T22" fmla="*/ 70 w 7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697805" y="1766704"/>
            <a:ext cx="686708" cy="683953"/>
            <a:chOff x="4084917" y="2315118"/>
            <a:chExt cx="903073" cy="899451"/>
          </a:xfrm>
        </p:grpSpPr>
        <p:sp>
          <p:nvSpPr>
            <p:cNvPr id="74" name="Oval 187"/>
            <p:cNvSpPr>
              <a:spLocks noChangeArrowheads="1"/>
            </p:cNvSpPr>
            <p:nvPr/>
          </p:nvSpPr>
          <p:spPr bwMode="auto">
            <a:xfrm>
              <a:off x="4084917" y="2315118"/>
              <a:ext cx="903073" cy="899451"/>
            </a:xfrm>
            <a:prstGeom prst="ellipse">
              <a:avLst/>
            </a:pr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Oval 188"/>
            <p:cNvSpPr>
              <a:spLocks noChangeArrowheads="1"/>
            </p:cNvSpPr>
            <p:nvPr/>
          </p:nvSpPr>
          <p:spPr bwMode="auto">
            <a:xfrm>
              <a:off x="4139319" y="2369520"/>
              <a:ext cx="794269" cy="794274"/>
            </a:xfrm>
            <a:prstGeom prst="ellipse">
              <a:avLst/>
            </a:prstGeom>
            <a:solidFill>
              <a:srgbClr val="3A9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89"/>
            <p:cNvSpPr>
              <a:spLocks/>
            </p:cNvSpPr>
            <p:nvPr/>
          </p:nvSpPr>
          <p:spPr bwMode="auto">
            <a:xfrm>
              <a:off x="4121185" y="2478325"/>
              <a:ext cx="692719" cy="721737"/>
            </a:xfrm>
            <a:custGeom>
              <a:avLst/>
              <a:gdLst>
                <a:gd name="T0" fmla="*/ 0 w 81"/>
                <a:gd name="T1" fmla="*/ 35 h 84"/>
                <a:gd name="T2" fmla="*/ 6 w 81"/>
                <a:gd name="T3" fmla="*/ 53 h 84"/>
                <a:gd name="T4" fmla="*/ 16 w 81"/>
                <a:gd name="T5" fmla="*/ 71 h 84"/>
                <a:gd name="T6" fmla="*/ 45 w 81"/>
                <a:gd name="T7" fmla="*/ 84 h 84"/>
                <a:gd name="T8" fmla="*/ 73 w 81"/>
                <a:gd name="T9" fmla="*/ 56 h 84"/>
                <a:gd name="T10" fmla="*/ 81 w 81"/>
                <a:gd name="T11" fmla="*/ 36 h 84"/>
                <a:gd name="T12" fmla="*/ 81 w 81"/>
                <a:gd name="T13" fmla="*/ 31 h 84"/>
                <a:gd name="T14" fmla="*/ 73 w 81"/>
                <a:gd name="T15" fmla="*/ 13 h 84"/>
                <a:gd name="T16" fmla="*/ 71 w 81"/>
                <a:gd name="T17" fmla="*/ 10 h 84"/>
                <a:gd name="T18" fmla="*/ 56 w 81"/>
                <a:gd name="T19" fmla="*/ 2 h 84"/>
                <a:gd name="T20" fmla="*/ 47 w 81"/>
                <a:gd name="T21" fmla="*/ 0 h 84"/>
                <a:gd name="T22" fmla="*/ 24 w 81"/>
                <a:gd name="T23" fmla="*/ 10 h 84"/>
                <a:gd name="T24" fmla="*/ 0 w 81"/>
                <a:gd name="T25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84">
                  <a:moveTo>
                    <a:pt x="0" y="35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1"/>
                    <a:pt x="44" y="84"/>
                    <a:pt x="45" y="84"/>
                  </a:cubicBezTo>
                  <a:cubicBezTo>
                    <a:pt x="46" y="84"/>
                    <a:pt x="73" y="56"/>
                    <a:pt x="73" y="5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1" y="0"/>
                    <a:pt x="47" y="0"/>
                  </a:cubicBezTo>
                  <a:cubicBezTo>
                    <a:pt x="42" y="0"/>
                    <a:pt x="24" y="10"/>
                    <a:pt x="24" y="1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2A6F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90"/>
            <p:cNvSpPr>
              <a:spLocks noEditPoints="1"/>
            </p:cNvSpPr>
            <p:nvPr/>
          </p:nvSpPr>
          <p:spPr bwMode="auto">
            <a:xfrm>
              <a:off x="4240869" y="2489205"/>
              <a:ext cx="573034" cy="573038"/>
            </a:xfrm>
            <a:custGeom>
              <a:avLst/>
              <a:gdLst>
                <a:gd name="T0" fmla="*/ 67 w 67"/>
                <a:gd name="T1" fmla="*/ 32 h 67"/>
                <a:gd name="T2" fmla="*/ 52 w 67"/>
                <a:gd name="T3" fmla="*/ 14 h 67"/>
                <a:gd name="T4" fmla="*/ 35 w 67"/>
                <a:gd name="T5" fmla="*/ 50 h 67"/>
                <a:gd name="T6" fmla="*/ 53 w 67"/>
                <a:gd name="T7" fmla="*/ 35 h 67"/>
                <a:gd name="T8" fmla="*/ 35 w 67"/>
                <a:gd name="T9" fmla="*/ 50 h 67"/>
                <a:gd name="T10" fmla="*/ 35 w 67"/>
                <a:gd name="T11" fmla="*/ 0 h 67"/>
                <a:gd name="T12" fmla="*/ 47 w 67"/>
                <a:gd name="T13" fmla="*/ 12 h 67"/>
                <a:gd name="T14" fmla="*/ 47 w 67"/>
                <a:gd name="T15" fmla="*/ 55 h 67"/>
                <a:gd name="T16" fmla="*/ 35 w 67"/>
                <a:gd name="T17" fmla="*/ 67 h 67"/>
                <a:gd name="T18" fmla="*/ 47 w 67"/>
                <a:gd name="T19" fmla="*/ 55 h 67"/>
                <a:gd name="T20" fmla="*/ 52 w 67"/>
                <a:gd name="T21" fmla="*/ 53 h 67"/>
                <a:gd name="T22" fmla="*/ 67 w 67"/>
                <a:gd name="T23" fmla="*/ 35 h 67"/>
                <a:gd name="T24" fmla="*/ 46 w 67"/>
                <a:gd name="T25" fmla="*/ 62 h 67"/>
                <a:gd name="T26" fmla="*/ 42 w 67"/>
                <a:gd name="T27" fmla="*/ 66 h 67"/>
                <a:gd name="T28" fmla="*/ 50 w 67"/>
                <a:gd name="T29" fmla="*/ 56 h 67"/>
                <a:gd name="T30" fmla="*/ 46 w 67"/>
                <a:gd name="T31" fmla="*/ 5 h 67"/>
                <a:gd name="T32" fmla="*/ 50 w 67"/>
                <a:gd name="T33" fmla="*/ 11 h 67"/>
                <a:gd name="T34" fmla="*/ 42 w 67"/>
                <a:gd name="T35" fmla="*/ 1 h 67"/>
                <a:gd name="T36" fmla="*/ 49 w 67"/>
                <a:gd name="T37" fmla="*/ 15 h 67"/>
                <a:gd name="T38" fmla="*/ 35 w 67"/>
                <a:gd name="T39" fmla="*/ 32 h 67"/>
                <a:gd name="T40" fmla="*/ 49 w 67"/>
                <a:gd name="T41" fmla="*/ 15 h 67"/>
                <a:gd name="T42" fmla="*/ 20 w 67"/>
                <a:gd name="T43" fmla="*/ 12 h 67"/>
                <a:gd name="T44" fmla="*/ 32 w 67"/>
                <a:gd name="T45" fmla="*/ 0 h 67"/>
                <a:gd name="T46" fmla="*/ 14 w 67"/>
                <a:gd name="T47" fmla="*/ 32 h 67"/>
                <a:gd name="T48" fmla="*/ 32 w 67"/>
                <a:gd name="T49" fmla="*/ 17 h 67"/>
                <a:gd name="T50" fmla="*/ 14 w 67"/>
                <a:gd name="T51" fmla="*/ 32 h 67"/>
                <a:gd name="T52" fmla="*/ 8 w 67"/>
                <a:gd name="T53" fmla="*/ 12 h 67"/>
                <a:gd name="T54" fmla="*/ 10 w 67"/>
                <a:gd name="T55" fmla="*/ 32 h 67"/>
                <a:gd name="T56" fmla="*/ 21 w 67"/>
                <a:gd name="T57" fmla="*/ 5 h 67"/>
                <a:gd name="T58" fmla="*/ 10 w 67"/>
                <a:gd name="T59" fmla="*/ 9 h 67"/>
                <a:gd name="T60" fmla="*/ 21 w 67"/>
                <a:gd name="T61" fmla="*/ 5 h 67"/>
                <a:gd name="T62" fmla="*/ 0 w 67"/>
                <a:gd name="T63" fmla="*/ 35 h 67"/>
                <a:gd name="T64" fmla="*/ 15 w 67"/>
                <a:gd name="T65" fmla="*/ 53 h 67"/>
                <a:gd name="T66" fmla="*/ 21 w 67"/>
                <a:gd name="T67" fmla="*/ 62 h 67"/>
                <a:gd name="T68" fmla="*/ 10 w 67"/>
                <a:gd name="T69" fmla="*/ 58 h 67"/>
                <a:gd name="T70" fmla="*/ 21 w 67"/>
                <a:gd name="T71" fmla="*/ 62 h 67"/>
                <a:gd name="T72" fmla="*/ 32 w 67"/>
                <a:gd name="T73" fmla="*/ 50 h 67"/>
                <a:gd name="T74" fmla="*/ 14 w 67"/>
                <a:gd name="T75" fmla="*/ 35 h 67"/>
                <a:gd name="T76" fmla="*/ 23 w 67"/>
                <a:gd name="T77" fmla="*/ 60 h 67"/>
                <a:gd name="T78" fmla="*/ 32 w 67"/>
                <a:gd name="T79" fmla="*/ 54 h 67"/>
                <a:gd name="T80" fmla="*/ 23 w 67"/>
                <a:gd name="T8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67">
                  <a:moveTo>
                    <a:pt x="56" y="32"/>
                  </a:moveTo>
                  <a:cubicBezTo>
                    <a:pt x="67" y="32"/>
                    <a:pt x="67" y="32"/>
                    <a:pt x="67" y="32"/>
                  </a:cubicBezTo>
                  <a:cubicBezTo>
                    <a:pt x="66" y="24"/>
                    <a:pt x="64" y="17"/>
                    <a:pt x="59" y="12"/>
                  </a:cubicBezTo>
                  <a:cubicBezTo>
                    <a:pt x="57" y="13"/>
                    <a:pt x="54" y="14"/>
                    <a:pt x="52" y="14"/>
                  </a:cubicBezTo>
                  <a:cubicBezTo>
                    <a:pt x="55" y="20"/>
                    <a:pt x="56" y="25"/>
                    <a:pt x="56" y="32"/>
                  </a:cubicBezTo>
                  <a:close/>
                  <a:moveTo>
                    <a:pt x="35" y="50"/>
                  </a:moveTo>
                  <a:cubicBezTo>
                    <a:pt x="40" y="50"/>
                    <a:pt x="44" y="51"/>
                    <a:pt x="49" y="52"/>
                  </a:cubicBezTo>
                  <a:cubicBezTo>
                    <a:pt x="51" y="47"/>
                    <a:pt x="53" y="41"/>
                    <a:pt x="53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50"/>
                  </a:lnTo>
                  <a:close/>
                  <a:moveTo>
                    <a:pt x="43" y="7"/>
                  </a:moveTo>
                  <a:cubicBezTo>
                    <a:pt x="41" y="4"/>
                    <a:pt x="38" y="2"/>
                    <a:pt x="35" y="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9" y="14"/>
                    <a:pt x="43" y="13"/>
                    <a:pt x="47" y="12"/>
                  </a:cubicBezTo>
                  <a:cubicBezTo>
                    <a:pt x="46" y="10"/>
                    <a:pt x="45" y="9"/>
                    <a:pt x="43" y="7"/>
                  </a:cubicBezTo>
                  <a:close/>
                  <a:moveTo>
                    <a:pt x="47" y="55"/>
                  </a:moveTo>
                  <a:cubicBezTo>
                    <a:pt x="43" y="54"/>
                    <a:pt x="39" y="54"/>
                    <a:pt x="35" y="54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8" y="65"/>
                    <a:pt x="41" y="63"/>
                    <a:pt x="43" y="60"/>
                  </a:cubicBezTo>
                  <a:cubicBezTo>
                    <a:pt x="45" y="58"/>
                    <a:pt x="46" y="57"/>
                    <a:pt x="47" y="55"/>
                  </a:cubicBezTo>
                  <a:close/>
                  <a:moveTo>
                    <a:pt x="56" y="35"/>
                  </a:moveTo>
                  <a:cubicBezTo>
                    <a:pt x="56" y="41"/>
                    <a:pt x="55" y="47"/>
                    <a:pt x="52" y="53"/>
                  </a:cubicBezTo>
                  <a:cubicBezTo>
                    <a:pt x="54" y="54"/>
                    <a:pt x="57" y="54"/>
                    <a:pt x="59" y="55"/>
                  </a:cubicBezTo>
                  <a:cubicBezTo>
                    <a:pt x="64" y="50"/>
                    <a:pt x="67" y="43"/>
                    <a:pt x="67" y="35"/>
                  </a:cubicBezTo>
                  <a:lnTo>
                    <a:pt x="56" y="35"/>
                  </a:lnTo>
                  <a:close/>
                  <a:moveTo>
                    <a:pt x="46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4"/>
                    <a:pt x="43" y="65"/>
                    <a:pt x="42" y="66"/>
                  </a:cubicBezTo>
                  <a:cubicBezTo>
                    <a:pt x="47" y="65"/>
                    <a:pt x="52" y="62"/>
                    <a:pt x="57" y="58"/>
                  </a:cubicBezTo>
                  <a:cubicBezTo>
                    <a:pt x="55" y="57"/>
                    <a:pt x="53" y="56"/>
                    <a:pt x="50" y="56"/>
                  </a:cubicBezTo>
                  <a:cubicBezTo>
                    <a:pt x="49" y="58"/>
                    <a:pt x="48" y="60"/>
                    <a:pt x="46" y="62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49" y="9"/>
                    <a:pt x="50" y="11"/>
                  </a:cubicBezTo>
                  <a:cubicBezTo>
                    <a:pt x="53" y="11"/>
                    <a:pt x="55" y="10"/>
                    <a:pt x="57" y="9"/>
                  </a:cubicBezTo>
                  <a:cubicBezTo>
                    <a:pt x="52" y="5"/>
                    <a:pt x="47" y="3"/>
                    <a:pt x="42" y="1"/>
                  </a:cubicBezTo>
                  <a:cubicBezTo>
                    <a:pt x="43" y="2"/>
                    <a:pt x="45" y="4"/>
                    <a:pt x="46" y="5"/>
                  </a:cubicBezTo>
                  <a:close/>
                  <a:moveTo>
                    <a:pt x="49" y="15"/>
                  </a:moveTo>
                  <a:cubicBezTo>
                    <a:pt x="44" y="16"/>
                    <a:pt x="40" y="17"/>
                    <a:pt x="35" y="17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26"/>
                    <a:pt x="51" y="20"/>
                    <a:pt x="49" y="15"/>
                  </a:cubicBezTo>
                  <a:close/>
                  <a:moveTo>
                    <a:pt x="23" y="7"/>
                  </a:moveTo>
                  <a:cubicBezTo>
                    <a:pt x="22" y="9"/>
                    <a:pt x="21" y="10"/>
                    <a:pt x="20" y="12"/>
                  </a:cubicBezTo>
                  <a:cubicBezTo>
                    <a:pt x="23" y="13"/>
                    <a:pt x="27" y="14"/>
                    <a:pt x="32" y="1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2"/>
                    <a:pt x="26" y="4"/>
                    <a:pt x="23" y="7"/>
                  </a:cubicBezTo>
                  <a:close/>
                  <a:moveTo>
                    <a:pt x="14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7" y="17"/>
                    <a:pt x="22" y="16"/>
                    <a:pt x="18" y="15"/>
                  </a:cubicBezTo>
                  <a:cubicBezTo>
                    <a:pt x="15" y="20"/>
                    <a:pt x="14" y="26"/>
                    <a:pt x="14" y="32"/>
                  </a:cubicBezTo>
                  <a:close/>
                  <a:moveTo>
                    <a:pt x="15" y="14"/>
                  </a:moveTo>
                  <a:cubicBezTo>
                    <a:pt x="12" y="14"/>
                    <a:pt x="10" y="13"/>
                    <a:pt x="8" y="12"/>
                  </a:cubicBezTo>
                  <a:cubicBezTo>
                    <a:pt x="3" y="17"/>
                    <a:pt x="0" y="24"/>
                    <a:pt x="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25"/>
                    <a:pt x="12" y="20"/>
                    <a:pt x="15" y="14"/>
                  </a:cubicBezTo>
                  <a:close/>
                  <a:moveTo>
                    <a:pt x="21" y="5"/>
                  </a:moveTo>
                  <a:cubicBezTo>
                    <a:pt x="22" y="4"/>
                    <a:pt x="23" y="2"/>
                    <a:pt x="25" y="1"/>
                  </a:cubicBezTo>
                  <a:cubicBezTo>
                    <a:pt x="19" y="3"/>
                    <a:pt x="14" y="5"/>
                    <a:pt x="10" y="9"/>
                  </a:cubicBezTo>
                  <a:cubicBezTo>
                    <a:pt x="12" y="10"/>
                    <a:pt x="14" y="11"/>
                    <a:pt x="16" y="11"/>
                  </a:cubicBezTo>
                  <a:cubicBezTo>
                    <a:pt x="17" y="9"/>
                    <a:pt x="19" y="7"/>
                    <a:pt x="21" y="5"/>
                  </a:cubicBezTo>
                  <a:close/>
                  <a:moveTo>
                    <a:pt x="1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3"/>
                    <a:pt x="3" y="50"/>
                    <a:pt x="8" y="55"/>
                  </a:cubicBezTo>
                  <a:cubicBezTo>
                    <a:pt x="10" y="54"/>
                    <a:pt x="12" y="54"/>
                    <a:pt x="15" y="53"/>
                  </a:cubicBezTo>
                  <a:cubicBezTo>
                    <a:pt x="12" y="47"/>
                    <a:pt x="10" y="41"/>
                    <a:pt x="10" y="35"/>
                  </a:cubicBezTo>
                  <a:close/>
                  <a:moveTo>
                    <a:pt x="21" y="62"/>
                  </a:moveTo>
                  <a:cubicBezTo>
                    <a:pt x="19" y="60"/>
                    <a:pt x="17" y="58"/>
                    <a:pt x="16" y="56"/>
                  </a:cubicBezTo>
                  <a:cubicBezTo>
                    <a:pt x="14" y="56"/>
                    <a:pt x="12" y="57"/>
                    <a:pt x="10" y="58"/>
                  </a:cubicBezTo>
                  <a:cubicBezTo>
                    <a:pt x="14" y="62"/>
                    <a:pt x="19" y="65"/>
                    <a:pt x="25" y="66"/>
                  </a:cubicBezTo>
                  <a:cubicBezTo>
                    <a:pt x="23" y="65"/>
                    <a:pt x="22" y="64"/>
                    <a:pt x="21" y="62"/>
                  </a:cubicBezTo>
                  <a:close/>
                  <a:moveTo>
                    <a:pt x="18" y="52"/>
                  </a:moveTo>
                  <a:cubicBezTo>
                    <a:pt x="22" y="51"/>
                    <a:pt x="27" y="50"/>
                    <a:pt x="32" y="50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41"/>
                    <a:pt x="15" y="47"/>
                    <a:pt x="18" y="52"/>
                  </a:cubicBezTo>
                  <a:close/>
                  <a:moveTo>
                    <a:pt x="23" y="60"/>
                  </a:moveTo>
                  <a:cubicBezTo>
                    <a:pt x="26" y="63"/>
                    <a:pt x="29" y="65"/>
                    <a:pt x="32" y="67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7" y="54"/>
                    <a:pt x="23" y="54"/>
                    <a:pt x="20" y="55"/>
                  </a:cubicBezTo>
                  <a:cubicBezTo>
                    <a:pt x="21" y="57"/>
                    <a:pt x="22" y="58"/>
                    <a:pt x="23" y="6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91"/>
            <p:cNvSpPr>
              <a:spLocks noEditPoints="1"/>
            </p:cNvSpPr>
            <p:nvPr/>
          </p:nvSpPr>
          <p:spPr bwMode="auto">
            <a:xfrm>
              <a:off x="4248123" y="2478325"/>
              <a:ext cx="576661" cy="576664"/>
            </a:xfrm>
            <a:custGeom>
              <a:avLst/>
              <a:gdLst>
                <a:gd name="T0" fmla="*/ 67 w 67"/>
                <a:gd name="T1" fmla="*/ 31 h 67"/>
                <a:gd name="T2" fmla="*/ 52 w 67"/>
                <a:gd name="T3" fmla="*/ 14 h 67"/>
                <a:gd name="T4" fmla="*/ 35 w 67"/>
                <a:gd name="T5" fmla="*/ 50 h 67"/>
                <a:gd name="T6" fmla="*/ 53 w 67"/>
                <a:gd name="T7" fmla="*/ 35 h 67"/>
                <a:gd name="T8" fmla="*/ 35 w 67"/>
                <a:gd name="T9" fmla="*/ 50 h 67"/>
                <a:gd name="T10" fmla="*/ 35 w 67"/>
                <a:gd name="T11" fmla="*/ 0 h 67"/>
                <a:gd name="T12" fmla="*/ 47 w 67"/>
                <a:gd name="T13" fmla="*/ 12 h 67"/>
                <a:gd name="T14" fmla="*/ 47 w 67"/>
                <a:gd name="T15" fmla="*/ 55 h 67"/>
                <a:gd name="T16" fmla="*/ 35 w 67"/>
                <a:gd name="T17" fmla="*/ 67 h 67"/>
                <a:gd name="T18" fmla="*/ 47 w 67"/>
                <a:gd name="T19" fmla="*/ 55 h 67"/>
                <a:gd name="T20" fmla="*/ 52 w 67"/>
                <a:gd name="T21" fmla="*/ 53 h 67"/>
                <a:gd name="T22" fmla="*/ 67 w 67"/>
                <a:gd name="T23" fmla="*/ 35 h 67"/>
                <a:gd name="T24" fmla="*/ 46 w 67"/>
                <a:gd name="T25" fmla="*/ 62 h 67"/>
                <a:gd name="T26" fmla="*/ 42 w 67"/>
                <a:gd name="T27" fmla="*/ 66 h 67"/>
                <a:gd name="T28" fmla="*/ 51 w 67"/>
                <a:gd name="T29" fmla="*/ 56 h 67"/>
                <a:gd name="T30" fmla="*/ 46 w 67"/>
                <a:gd name="T31" fmla="*/ 5 h 67"/>
                <a:gd name="T32" fmla="*/ 51 w 67"/>
                <a:gd name="T33" fmla="*/ 11 h 67"/>
                <a:gd name="T34" fmla="*/ 42 w 67"/>
                <a:gd name="T35" fmla="*/ 1 h 67"/>
                <a:gd name="T36" fmla="*/ 49 w 67"/>
                <a:gd name="T37" fmla="*/ 15 h 67"/>
                <a:gd name="T38" fmla="*/ 35 w 67"/>
                <a:gd name="T39" fmla="*/ 31 h 67"/>
                <a:gd name="T40" fmla="*/ 49 w 67"/>
                <a:gd name="T41" fmla="*/ 15 h 67"/>
                <a:gd name="T42" fmla="*/ 20 w 67"/>
                <a:gd name="T43" fmla="*/ 12 h 67"/>
                <a:gd name="T44" fmla="*/ 32 w 67"/>
                <a:gd name="T45" fmla="*/ 0 h 67"/>
                <a:gd name="T46" fmla="*/ 14 w 67"/>
                <a:gd name="T47" fmla="*/ 31 h 67"/>
                <a:gd name="T48" fmla="*/ 32 w 67"/>
                <a:gd name="T49" fmla="*/ 17 h 67"/>
                <a:gd name="T50" fmla="*/ 14 w 67"/>
                <a:gd name="T51" fmla="*/ 31 h 67"/>
                <a:gd name="T52" fmla="*/ 8 w 67"/>
                <a:gd name="T53" fmla="*/ 12 h 67"/>
                <a:gd name="T54" fmla="*/ 11 w 67"/>
                <a:gd name="T55" fmla="*/ 31 h 67"/>
                <a:gd name="T56" fmla="*/ 21 w 67"/>
                <a:gd name="T57" fmla="*/ 5 h 67"/>
                <a:gd name="T58" fmla="*/ 10 w 67"/>
                <a:gd name="T59" fmla="*/ 9 h 67"/>
                <a:gd name="T60" fmla="*/ 21 w 67"/>
                <a:gd name="T61" fmla="*/ 5 h 67"/>
                <a:gd name="T62" fmla="*/ 0 w 67"/>
                <a:gd name="T63" fmla="*/ 35 h 67"/>
                <a:gd name="T64" fmla="*/ 15 w 67"/>
                <a:gd name="T65" fmla="*/ 53 h 67"/>
                <a:gd name="T66" fmla="*/ 21 w 67"/>
                <a:gd name="T67" fmla="*/ 62 h 67"/>
                <a:gd name="T68" fmla="*/ 10 w 67"/>
                <a:gd name="T69" fmla="*/ 58 h 67"/>
                <a:gd name="T70" fmla="*/ 21 w 67"/>
                <a:gd name="T71" fmla="*/ 62 h 67"/>
                <a:gd name="T72" fmla="*/ 32 w 67"/>
                <a:gd name="T73" fmla="*/ 50 h 67"/>
                <a:gd name="T74" fmla="*/ 14 w 67"/>
                <a:gd name="T75" fmla="*/ 35 h 67"/>
                <a:gd name="T76" fmla="*/ 23 w 67"/>
                <a:gd name="T77" fmla="*/ 60 h 67"/>
                <a:gd name="T78" fmla="*/ 32 w 67"/>
                <a:gd name="T79" fmla="*/ 53 h 67"/>
                <a:gd name="T80" fmla="*/ 23 w 67"/>
                <a:gd name="T8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67">
                  <a:moveTo>
                    <a:pt x="57" y="31"/>
                  </a:moveTo>
                  <a:cubicBezTo>
                    <a:pt x="67" y="31"/>
                    <a:pt x="67" y="31"/>
                    <a:pt x="67" y="31"/>
                  </a:cubicBezTo>
                  <a:cubicBezTo>
                    <a:pt x="67" y="24"/>
                    <a:pt x="64" y="17"/>
                    <a:pt x="59" y="12"/>
                  </a:cubicBezTo>
                  <a:cubicBezTo>
                    <a:pt x="57" y="13"/>
                    <a:pt x="55" y="13"/>
                    <a:pt x="52" y="14"/>
                  </a:cubicBezTo>
                  <a:cubicBezTo>
                    <a:pt x="55" y="19"/>
                    <a:pt x="56" y="25"/>
                    <a:pt x="57" y="31"/>
                  </a:cubicBezTo>
                  <a:close/>
                  <a:moveTo>
                    <a:pt x="35" y="50"/>
                  </a:moveTo>
                  <a:cubicBezTo>
                    <a:pt x="40" y="50"/>
                    <a:pt x="45" y="51"/>
                    <a:pt x="49" y="52"/>
                  </a:cubicBezTo>
                  <a:cubicBezTo>
                    <a:pt x="52" y="47"/>
                    <a:pt x="53" y="41"/>
                    <a:pt x="53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50"/>
                  </a:lnTo>
                  <a:close/>
                  <a:moveTo>
                    <a:pt x="44" y="7"/>
                  </a:moveTo>
                  <a:cubicBezTo>
                    <a:pt x="41" y="4"/>
                    <a:pt x="38" y="2"/>
                    <a:pt x="35" y="0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9" y="13"/>
                    <a:pt x="43" y="13"/>
                    <a:pt x="47" y="12"/>
                  </a:cubicBezTo>
                  <a:cubicBezTo>
                    <a:pt x="46" y="10"/>
                    <a:pt x="45" y="9"/>
                    <a:pt x="44" y="7"/>
                  </a:cubicBezTo>
                  <a:close/>
                  <a:moveTo>
                    <a:pt x="47" y="55"/>
                  </a:moveTo>
                  <a:cubicBezTo>
                    <a:pt x="43" y="54"/>
                    <a:pt x="39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8" y="65"/>
                    <a:pt x="41" y="63"/>
                    <a:pt x="44" y="60"/>
                  </a:cubicBezTo>
                  <a:cubicBezTo>
                    <a:pt x="45" y="58"/>
                    <a:pt x="46" y="57"/>
                    <a:pt x="47" y="55"/>
                  </a:cubicBezTo>
                  <a:close/>
                  <a:moveTo>
                    <a:pt x="57" y="35"/>
                  </a:moveTo>
                  <a:cubicBezTo>
                    <a:pt x="56" y="41"/>
                    <a:pt x="55" y="47"/>
                    <a:pt x="52" y="53"/>
                  </a:cubicBezTo>
                  <a:cubicBezTo>
                    <a:pt x="55" y="53"/>
                    <a:pt x="57" y="54"/>
                    <a:pt x="59" y="55"/>
                  </a:cubicBezTo>
                  <a:cubicBezTo>
                    <a:pt x="64" y="50"/>
                    <a:pt x="67" y="42"/>
                    <a:pt x="67" y="35"/>
                  </a:cubicBezTo>
                  <a:lnTo>
                    <a:pt x="57" y="35"/>
                  </a:lnTo>
                  <a:close/>
                  <a:moveTo>
                    <a:pt x="46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3"/>
                    <a:pt x="44" y="65"/>
                    <a:pt x="42" y="66"/>
                  </a:cubicBezTo>
                  <a:cubicBezTo>
                    <a:pt x="48" y="64"/>
                    <a:pt x="53" y="62"/>
                    <a:pt x="57" y="58"/>
                  </a:cubicBezTo>
                  <a:cubicBezTo>
                    <a:pt x="55" y="57"/>
                    <a:pt x="53" y="56"/>
                    <a:pt x="51" y="56"/>
                  </a:cubicBezTo>
                  <a:cubicBezTo>
                    <a:pt x="49" y="58"/>
                    <a:pt x="48" y="60"/>
                    <a:pt x="46" y="62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49" y="9"/>
                    <a:pt x="51" y="11"/>
                  </a:cubicBezTo>
                  <a:cubicBezTo>
                    <a:pt x="53" y="11"/>
                    <a:pt x="55" y="10"/>
                    <a:pt x="57" y="9"/>
                  </a:cubicBezTo>
                  <a:cubicBezTo>
                    <a:pt x="53" y="5"/>
                    <a:pt x="48" y="2"/>
                    <a:pt x="42" y="1"/>
                  </a:cubicBezTo>
                  <a:cubicBezTo>
                    <a:pt x="44" y="2"/>
                    <a:pt x="45" y="3"/>
                    <a:pt x="46" y="5"/>
                  </a:cubicBezTo>
                  <a:close/>
                  <a:moveTo>
                    <a:pt x="49" y="15"/>
                  </a:moveTo>
                  <a:cubicBezTo>
                    <a:pt x="45" y="16"/>
                    <a:pt x="40" y="17"/>
                    <a:pt x="35" y="17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25"/>
                    <a:pt x="51" y="20"/>
                    <a:pt x="49" y="15"/>
                  </a:cubicBezTo>
                  <a:close/>
                  <a:moveTo>
                    <a:pt x="23" y="7"/>
                  </a:moveTo>
                  <a:cubicBezTo>
                    <a:pt x="22" y="9"/>
                    <a:pt x="21" y="10"/>
                    <a:pt x="20" y="12"/>
                  </a:cubicBezTo>
                  <a:cubicBezTo>
                    <a:pt x="24" y="13"/>
                    <a:pt x="28" y="13"/>
                    <a:pt x="32" y="1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2"/>
                    <a:pt x="26" y="4"/>
                    <a:pt x="23" y="7"/>
                  </a:cubicBezTo>
                  <a:close/>
                  <a:moveTo>
                    <a:pt x="14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7" y="17"/>
                    <a:pt x="23" y="16"/>
                    <a:pt x="18" y="15"/>
                  </a:cubicBezTo>
                  <a:cubicBezTo>
                    <a:pt x="16" y="20"/>
                    <a:pt x="14" y="25"/>
                    <a:pt x="14" y="31"/>
                  </a:cubicBezTo>
                  <a:close/>
                  <a:moveTo>
                    <a:pt x="15" y="14"/>
                  </a:moveTo>
                  <a:cubicBezTo>
                    <a:pt x="12" y="13"/>
                    <a:pt x="10" y="13"/>
                    <a:pt x="8" y="12"/>
                  </a:cubicBezTo>
                  <a:cubicBezTo>
                    <a:pt x="3" y="17"/>
                    <a:pt x="0" y="24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25"/>
                    <a:pt x="12" y="19"/>
                    <a:pt x="15" y="14"/>
                  </a:cubicBezTo>
                  <a:close/>
                  <a:moveTo>
                    <a:pt x="21" y="5"/>
                  </a:moveTo>
                  <a:cubicBezTo>
                    <a:pt x="22" y="3"/>
                    <a:pt x="24" y="2"/>
                    <a:pt x="25" y="1"/>
                  </a:cubicBezTo>
                  <a:cubicBezTo>
                    <a:pt x="19" y="2"/>
                    <a:pt x="14" y="5"/>
                    <a:pt x="10" y="9"/>
                  </a:cubicBezTo>
                  <a:cubicBezTo>
                    <a:pt x="12" y="10"/>
                    <a:pt x="14" y="11"/>
                    <a:pt x="16" y="11"/>
                  </a:cubicBezTo>
                  <a:cubicBezTo>
                    <a:pt x="18" y="9"/>
                    <a:pt x="19" y="7"/>
                    <a:pt x="21" y="5"/>
                  </a:cubicBezTo>
                  <a:close/>
                  <a:moveTo>
                    <a:pt x="1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42"/>
                    <a:pt x="3" y="50"/>
                    <a:pt x="8" y="55"/>
                  </a:cubicBezTo>
                  <a:cubicBezTo>
                    <a:pt x="10" y="54"/>
                    <a:pt x="12" y="53"/>
                    <a:pt x="15" y="53"/>
                  </a:cubicBezTo>
                  <a:cubicBezTo>
                    <a:pt x="12" y="47"/>
                    <a:pt x="11" y="41"/>
                    <a:pt x="10" y="35"/>
                  </a:cubicBezTo>
                  <a:close/>
                  <a:moveTo>
                    <a:pt x="21" y="62"/>
                  </a:moveTo>
                  <a:cubicBezTo>
                    <a:pt x="19" y="60"/>
                    <a:pt x="18" y="58"/>
                    <a:pt x="16" y="56"/>
                  </a:cubicBezTo>
                  <a:cubicBezTo>
                    <a:pt x="14" y="56"/>
                    <a:pt x="12" y="57"/>
                    <a:pt x="10" y="58"/>
                  </a:cubicBezTo>
                  <a:cubicBezTo>
                    <a:pt x="14" y="62"/>
                    <a:pt x="19" y="64"/>
                    <a:pt x="25" y="66"/>
                  </a:cubicBezTo>
                  <a:cubicBezTo>
                    <a:pt x="24" y="65"/>
                    <a:pt x="22" y="63"/>
                    <a:pt x="21" y="62"/>
                  </a:cubicBezTo>
                  <a:close/>
                  <a:moveTo>
                    <a:pt x="18" y="52"/>
                  </a:moveTo>
                  <a:cubicBezTo>
                    <a:pt x="23" y="51"/>
                    <a:pt x="27" y="50"/>
                    <a:pt x="32" y="50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41"/>
                    <a:pt x="16" y="47"/>
                    <a:pt x="18" y="52"/>
                  </a:cubicBezTo>
                  <a:close/>
                  <a:moveTo>
                    <a:pt x="23" y="60"/>
                  </a:moveTo>
                  <a:cubicBezTo>
                    <a:pt x="26" y="63"/>
                    <a:pt x="29" y="65"/>
                    <a:pt x="32" y="67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28" y="53"/>
                    <a:pt x="24" y="54"/>
                    <a:pt x="20" y="55"/>
                  </a:cubicBezTo>
                  <a:cubicBezTo>
                    <a:pt x="21" y="57"/>
                    <a:pt x="22" y="58"/>
                    <a:pt x="23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508374" y="1896659"/>
            <a:ext cx="634690" cy="634694"/>
            <a:chOff x="3033145" y="2315118"/>
            <a:chExt cx="899446" cy="899451"/>
          </a:xfrm>
        </p:grpSpPr>
        <p:sp>
          <p:nvSpPr>
            <p:cNvPr id="80" name="Oval 208"/>
            <p:cNvSpPr>
              <a:spLocks noChangeArrowheads="1"/>
            </p:cNvSpPr>
            <p:nvPr/>
          </p:nvSpPr>
          <p:spPr bwMode="auto">
            <a:xfrm>
              <a:off x="3033145" y="2315118"/>
              <a:ext cx="899446" cy="899451"/>
            </a:xfrm>
            <a:prstGeom prst="ellipse">
              <a:avLst/>
            </a:pr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Oval 209"/>
            <p:cNvSpPr>
              <a:spLocks noChangeArrowheads="1"/>
            </p:cNvSpPr>
            <p:nvPr/>
          </p:nvSpPr>
          <p:spPr bwMode="auto">
            <a:xfrm>
              <a:off x="3083920" y="2369520"/>
              <a:ext cx="797896" cy="794274"/>
            </a:xfrm>
            <a:prstGeom prst="ellipse">
              <a:avLst/>
            </a:prstGeom>
            <a:solidFill>
              <a:srgbClr val="E545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10"/>
            <p:cNvSpPr>
              <a:spLocks/>
            </p:cNvSpPr>
            <p:nvPr/>
          </p:nvSpPr>
          <p:spPr bwMode="auto">
            <a:xfrm>
              <a:off x="3058533" y="2590756"/>
              <a:ext cx="667331" cy="598425"/>
            </a:xfrm>
            <a:custGeom>
              <a:avLst/>
              <a:gdLst>
                <a:gd name="T0" fmla="*/ 33 w 184"/>
                <a:gd name="T1" fmla="*/ 0 h 165"/>
                <a:gd name="T2" fmla="*/ 0 w 184"/>
                <a:gd name="T3" fmla="*/ 35 h 165"/>
                <a:gd name="T4" fmla="*/ 26 w 184"/>
                <a:gd name="T5" fmla="*/ 125 h 165"/>
                <a:gd name="T6" fmla="*/ 90 w 184"/>
                <a:gd name="T7" fmla="*/ 161 h 165"/>
                <a:gd name="T8" fmla="*/ 123 w 184"/>
                <a:gd name="T9" fmla="*/ 165 h 165"/>
                <a:gd name="T10" fmla="*/ 165 w 184"/>
                <a:gd name="T11" fmla="*/ 123 h 165"/>
                <a:gd name="T12" fmla="*/ 156 w 184"/>
                <a:gd name="T13" fmla="*/ 102 h 165"/>
                <a:gd name="T14" fmla="*/ 170 w 184"/>
                <a:gd name="T15" fmla="*/ 87 h 165"/>
                <a:gd name="T16" fmla="*/ 184 w 184"/>
                <a:gd name="T17" fmla="*/ 31 h 165"/>
                <a:gd name="T18" fmla="*/ 83 w 184"/>
                <a:gd name="T19" fmla="*/ 28 h 165"/>
                <a:gd name="T20" fmla="*/ 76 w 184"/>
                <a:gd name="T21" fmla="*/ 5 h 165"/>
                <a:gd name="T22" fmla="*/ 50 w 184"/>
                <a:gd name="T23" fmla="*/ 0 h 165"/>
                <a:gd name="T24" fmla="*/ 33 w 184"/>
                <a:gd name="T2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165">
                  <a:moveTo>
                    <a:pt x="33" y="0"/>
                  </a:moveTo>
                  <a:lnTo>
                    <a:pt x="0" y="35"/>
                  </a:lnTo>
                  <a:lnTo>
                    <a:pt x="26" y="125"/>
                  </a:lnTo>
                  <a:lnTo>
                    <a:pt x="90" y="161"/>
                  </a:lnTo>
                  <a:lnTo>
                    <a:pt x="123" y="165"/>
                  </a:lnTo>
                  <a:lnTo>
                    <a:pt x="165" y="123"/>
                  </a:lnTo>
                  <a:lnTo>
                    <a:pt x="156" y="102"/>
                  </a:lnTo>
                  <a:lnTo>
                    <a:pt x="170" y="87"/>
                  </a:lnTo>
                  <a:lnTo>
                    <a:pt x="184" y="31"/>
                  </a:lnTo>
                  <a:lnTo>
                    <a:pt x="83" y="28"/>
                  </a:lnTo>
                  <a:lnTo>
                    <a:pt x="76" y="5"/>
                  </a:lnTo>
                  <a:lnTo>
                    <a:pt x="5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912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211"/>
            <p:cNvSpPr>
              <a:spLocks noChangeArrowheads="1"/>
            </p:cNvSpPr>
            <p:nvPr/>
          </p:nvSpPr>
          <p:spPr bwMode="auto">
            <a:xfrm>
              <a:off x="3392198" y="2949811"/>
              <a:ext cx="101550" cy="94297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Oval 212"/>
            <p:cNvSpPr>
              <a:spLocks noChangeArrowheads="1"/>
            </p:cNvSpPr>
            <p:nvPr/>
          </p:nvSpPr>
          <p:spPr bwMode="auto">
            <a:xfrm>
              <a:off x="3573538" y="2949811"/>
              <a:ext cx="94297" cy="94297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13"/>
            <p:cNvSpPr>
              <a:spLocks noEditPoints="1"/>
            </p:cNvSpPr>
            <p:nvPr/>
          </p:nvSpPr>
          <p:spPr bwMode="auto">
            <a:xfrm>
              <a:off x="3178217" y="2583503"/>
              <a:ext cx="591168" cy="340921"/>
            </a:xfrm>
            <a:custGeom>
              <a:avLst/>
              <a:gdLst>
                <a:gd name="T0" fmla="*/ 66 w 69"/>
                <a:gd name="T1" fmla="*/ 12 h 40"/>
                <a:gd name="T2" fmla="*/ 26 w 69"/>
                <a:gd name="T3" fmla="*/ 12 h 40"/>
                <a:gd name="T4" fmla="*/ 22 w 69"/>
                <a:gd name="T5" fmla="*/ 8 h 40"/>
                <a:gd name="T6" fmla="*/ 21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3 h 40"/>
                <a:gd name="T14" fmla="*/ 4 w 69"/>
                <a:gd name="T15" fmla="*/ 7 h 40"/>
                <a:gd name="T16" fmla="*/ 9 w 69"/>
                <a:gd name="T17" fmla="*/ 7 h 40"/>
                <a:gd name="T18" fmla="*/ 14 w 69"/>
                <a:gd name="T19" fmla="*/ 11 h 40"/>
                <a:gd name="T20" fmla="*/ 24 w 69"/>
                <a:gd name="T21" fmla="*/ 36 h 40"/>
                <a:gd name="T22" fmla="*/ 29 w 69"/>
                <a:gd name="T23" fmla="*/ 40 h 40"/>
                <a:gd name="T24" fmla="*/ 54 w 69"/>
                <a:gd name="T25" fmla="*/ 40 h 40"/>
                <a:gd name="T26" fmla="*/ 60 w 69"/>
                <a:gd name="T27" fmla="*/ 36 h 40"/>
                <a:gd name="T28" fmla="*/ 68 w 69"/>
                <a:gd name="T29" fmla="*/ 16 h 40"/>
                <a:gd name="T30" fmla="*/ 66 w 69"/>
                <a:gd name="T31" fmla="*/ 12 h 40"/>
                <a:gd name="T32" fmla="*/ 53 w 69"/>
                <a:gd name="T33" fmla="*/ 34 h 40"/>
                <a:gd name="T34" fmla="*/ 31 w 69"/>
                <a:gd name="T35" fmla="*/ 34 h 40"/>
                <a:gd name="T36" fmla="*/ 26 w 69"/>
                <a:gd name="T37" fmla="*/ 18 h 40"/>
                <a:gd name="T38" fmla="*/ 59 w 69"/>
                <a:gd name="T39" fmla="*/ 18 h 40"/>
                <a:gd name="T40" fmla="*/ 53 w 69"/>
                <a:gd name="T41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2"/>
                  </a:moveTo>
                  <a:cubicBezTo>
                    <a:pt x="26" y="12"/>
                    <a:pt x="26" y="12"/>
                    <a:pt x="26" y="12"/>
                  </a:cubicBezTo>
                  <a:cubicBezTo>
                    <a:pt x="24" y="12"/>
                    <a:pt x="22" y="10"/>
                    <a:pt x="22" y="8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1"/>
                    <a:pt x="19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1" y="7"/>
                    <a:pt x="4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3" y="9"/>
                    <a:pt x="14" y="11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8"/>
                    <a:pt x="27" y="40"/>
                    <a:pt x="29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6" y="40"/>
                    <a:pt x="59" y="38"/>
                    <a:pt x="60" y="3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9" y="14"/>
                    <a:pt x="68" y="12"/>
                    <a:pt x="66" y="12"/>
                  </a:cubicBezTo>
                  <a:close/>
                  <a:moveTo>
                    <a:pt x="53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59" y="18"/>
                    <a:pt x="59" y="18"/>
                    <a:pt x="59" y="18"/>
                  </a:cubicBezTo>
                  <a:lnTo>
                    <a:pt x="53" y="34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Oval 214"/>
            <p:cNvSpPr>
              <a:spLocks noChangeArrowheads="1"/>
            </p:cNvSpPr>
            <p:nvPr/>
          </p:nvSpPr>
          <p:spPr bwMode="auto">
            <a:xfrm>
              <a:off x="3410332" y="2942558"/>
              <a:ext cx="94297" cy="942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Oval 215"/>
            <p:cNvSpPr>
              <a:spLocks noChangeArrowheads="1"/>
            </p:cNvSpPr>
            <p:nvPr/>
          </p:nvSpPr>
          <p:spPr bwMode="auto">
            <a:xfrm>
              <a:off x="3580792" y="2942558"/>
              <a:ext cx="101550" cy="942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16"/>
            <p:cNvSpPr>
              <a:spLocks noEditPoints="1"/>
            </p:cNvSpPr>
            <p:nvPr/>
          </p:nvSpPr>
          <p:spPr bwMode="auto">
            <a:xfrm>
              <a:off x="3185471" y="2565368"/>
              <a:ext cx="591168" cy="340921"/>
            </a:xfrm>
            <a:custGeom>
              <a:avLst/>
              <a:gdLst>
                <a:gd name="T0" fmla="*/ 66 w 69"/>
                <a:gd name="T1" fmla="*/ 13 h 40"/>
                <a:gd name="T2" fmla="*/ 26 w 69"/>
                <a:gd name="T3" fmla="*/ 13 h 40"/>
                <a:gd name="T4" fmla="*/ 22 w 69"/>
                <a:gd name="T5" fmla="*/ 9 h 40"/>
                <a:gd name="T6" fmla="*/ 22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4 h 40"/>
                <a:gd name="T14" fmla="*/ 4 w 69"/>
                <a:gd name="T15" fmla="*/ 8 h 40"/>
                <a:gd name="T16" fmla="*/ 9 w 69"/>
                <a:gd name="T17" fmla="*/ 8 h 40"/>
                <a:gd name="T18" fmla="*/ 14 w 69"/>
                <a:gd name="T19" fmla="*/ 12 h 40"/>
                <a:gd name="T20" fmla="*/ 24 w 69"/>
                <a:gd name="T21" fmla="*/ 37 h 40"/>
                <a:gd name="T22" fmla="*/ 30 w 69"/>
                <a:gd name="T23" fmla="*/ 40 h 40"/>
                <a:gd name="T24" fmla="*/ 54 w 69"/>
                <a:gd name="T25" fmla="*/ 40 h 40"/>
                <a:gd name="T26" fmla="*/ 60 w 69"/>
                <a:gd name="T27" fmla="*/ 37 h 40"/>
                <a:gd name="T28" fmla="*/ 68 w 69"/>
                <a:gd name="T29" fmla="*/ 17 h 40"/>
                <a:gd name="T30" fmla="*/ 66 w 69"/>
                <a:gd name="T31" fmla="*/ 13 h 40"/>
                <a:gd name="T32" fmla="*/ 53 w 69"/>
                <a:gd name="T33" fmla="*/ 35 h 40"/>
                <a:gd name="T34" fmla="*/ 32 w 69"/>
                <a:gd name="T35" fmla="*/ 35 h 40"/>
                <a:gd name="T36" fmla="*/ 26 w 69"/>
                <a:gd name="T37" fmla="*/ 19 h 40"/>
                <a:gd name="T38" fmla="*/ 59 w 69"/>
                <a:gd name="T39" fmla="*/ 19 h 40"/>
                <a:gd name="T40" fmla="*/ 53 w 69"/>
                <a:gd name="T41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1" name="任意多边形 90"/>
          <p:cNvSpPr/>
          <p:nvPr/>
        </p:nvSpPr>
        <p:spPr>
          <a:xfrm>
            <a:off x="-106680" y="1620222"/>
            <a:ext cx="12725400" cy="518246"/>
          </a:xfrm>
          <a:custGeom>
            <a:avLst/>
            <a:gdLst>
              <a:gd name="connsiteX0" fmla="*/ 0 w 12725400"/>
              <a:gd name="connsiteY0" fmla="*/ 518246 h 518246"/>
              <a:gd name="connsiteX1" fmla="*/ 1356360 w 12725400"/>
              <a:gd name="connsiteY1" fmla="*/ 106766 h 518246"/>
              <a:gd name="connsiteX2" fmla="*/ 2971800 w 12725400"/>
              <a:gd name="connsiteY2" fmla="*/ 259166 h 518246"/>
              <a:gd name="connsiteX3" fmla="*/ 4663440 w 12725400"/>
              <a:gd name="connsiteY3" fmla="*/ 86 h 518246"/>
              <a:gd name="connsiteX4" fmla="*/ 6492240 w 12725400"/>
              <a:gd name="connsiteY4" fmla="*/ 228686 h 518246"/>
              <a:gd name="connsiteX5" fmla="*/ 8915400 w 12725400"/>
              <a:gd name="connsiteY5" fmla="*/ 76286 h 518246"/>
              <a:gd name="connsiteX6" fmla="*/ 10637520 w 12725400"/>
              <a:gd name="connsiteY6" fmla="*/ 320126 h 518246"/>
              <a:gd name="connsiteX7" fmla="*/ 12725400 w 12725400"/>
              <a:gd name="connsiteY7" fmla="*/ 61046 h 5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5400" h="518246">
                <a:moveTo>
                  <a:pt x="0" y="518246"/>
                </a:moveTo>
                <a:cubicBezTo>
                  <a:pt x="430530" y="334096"/>
                  <a:pt x="861060" y="149946"/>
                  <a:pt x="1356360" y="106766"/>
                </a:cubicBezTo>
                <a:cubicBezTo>
                  <a:pt x="1851660" y="63586"/>
                  <a:pt x="2420620" y="276946"/>
                  <a:pt x="2971800" y="259166"/>
                </a:cubicBezTo>
                <a:cubicBezTo>
                  <a:pt x="3522980" y="241386"/>
                  <a:pt x="4076700" y="5166"/>
                  <a:pt x="4663440" y="86"/>
                </a:cubicBezTo>
                <a:cubicBezTo>
                  <a:pt x="5250180" y="-4994"/>
                  <a:pt x="5783580" y="215986"/>
                  <a:pt x="6492240" y="228686"/>
                </a:cubicBezTo>
                <a:cubicBezTo>
                  <a:pt x="7200900" y="241386"/>
                  <a:pt x="8224520" y="61046"/>
                  <a:pt x="8915400" y="76286"/>
                </a:cubicBezTo>
                <a:cubicBezTo>
                  <a:pt x="9606280" y="91526"/>
                  <a:pt x="10002520" y="322666"/>
                  <a:pt x="10637520" y="320126"/>
                </a:cubicBezTo>
                <a:cubicBezTo>
                  <a:pt x="11272520" y="317586"/>
                  <a:pt x="11998960" y="189316"/>
                  <a:pt x="12725400" y="61046"/>
                </a:cubicBezTo>
              </a:path>
            </a:pathLst>
          </a:cu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任意多边形 91"/>
          <p:cNvSpPr/>
          <p:nvPr/>
        </p:nvSpPr>
        <p:spPr>
          <a:xfrm flipH="1">
            <a:off x="-384493" y="1520624"/>
            <a:ext cx="12725400" cy="1125986"/>
          </a:xfrm>
          <a:custGeom>
            <a:avLst/>
            <a:gdLst>
              <a:gd name="connsiteX0" fmla="*/ 0 w 12725400"/>
              <a:gd name="connsiteY0" fmla="*/ 518246 h 518246"/>
              <a:gd name="connsiteX1" fmla="*/ 1356360 w 12725400"/>
              <a:gd name="connsiteY1" fmla="*/ 106766 h 518246"/>
              <a:gd name="connsiteX2" fmla="*/ 2971800 w 12725400"/>
              <a:gd name="connsiteY2" fmla="*/ 259166 h 518246"/>
              <a:gd name="connsiteX3" fmla="*/ 4663440 w 12725400"/>
              <a:gd name="connsiteY3" fmla="*/ 86 h 518246"/>
              <a:gd name="connsiteX4" fmla="*/ 6492240 w 12725400"/>
              <a:gd name="connsiteY4" fmla="*/ 228686 h 518246"/>
              <a:gd name="connsiteX5" fmla="*/ 8915400 w 12725400"/>
              <a:gd name="connsiteY5" fmla="*/ 76286 h 518246"/>
              <a:gd name="connsiteX6" fmla="*/ 10637520 w 12725400"/>
              <a:gd name="connsiteY6" fmla="*/ 320126 h 518246"/>
              <a:gd name="connsiteX7" fmla="*/ 12725400 w 12725400"/>
              <a:gd name="connsiteY7" fmla="*/ 61046 h 5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5400" h="518246">
                <a:moveTo>
                  <a:pt x="0" y="518246"/>
                </a:moveTo>
                <a:cubicBezTo>
                  <a:pt x="430530" y="334096"/>
                  <a:pt x="861060" y="149946"/>
                  <a:pt x="1356360" y="106766"/>
                </a:cubicBezTo>
                <a:cubicBezTo>
                  <a:pt x="1851660" y="63586"/>
                  <a:pt x="2420620" y="276946"/>
                  <a:pt x="2971800" y="259166"/>
                </a:cubicBezTo>
                <a:cubicBezTo>
                  <a:pt x="3522980" y="241386"/>
                  <a:pt x="4076700" y="5166"/>
                  <a:pt x="4663440" y="86"/>
                </a:cubicBezTo>
                <a:cubicBezTo>
                  <a:pt x="5250180" y="-4994"/>
                  <a:pt x="5783580" y="215986"/>
                  <a:pt x="6492240" y="228686"/>
                </a:cubicBezTo>
                <a:cubicBezTo>
                  <a:pt x="7200900" y="241386"/>
                  <a:pt x="8224520" y="61046"/>
                  <a:pt x="8915400" y="76286"/>
                </a:cubicBezTo>
                <a:cubicBezTo>
                  <a:pt x="9606280" y="91526"/>
                  <a:pt x="10002520" y="322666"/>
                  <a:pt x="10637520" y="320126"/>
                </a:cubicBezTo>
                <a:cubicBezTo>
                  <a:pt x="11272520" y="317586"/>
                  <a:pt x="11998960" y="189316"/>
                  <a:pt x="12725400" y="61046"/>
                </a:cubicBezTo>
              </a:path>
            </a:pathLst>
          </a:cu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9" name="表格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041692"/>
              </p:ext>
            </p:extLst>
          </p:nvPr>
        </p:nvGraphicFramePr>
        <p:xfrm>
          <a:off x="1182117" y="3179695"/>
          <a:ext cx="9942300" cy="2265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5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6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6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80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2400" b="0" dirty="0"/>
                        <a:t>序号</a:t>
                      </a:r>
                    </a:p>
                  </a:txBody>
                  <a:tcPr anchor="ctr">
                    <a:solidFill>
                      <a:srgbClr val="912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2400" b="0" dirty="0"/>
                        <a:t>任务描述</a:t>
                      </a:r>
                    </a:p>
                  </a:txBody>
                  <a:tcPr anchor="ctr">
                    <a:solidFill>
                      <a:srgbClr val="912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2400" b="0" dirty="0"/>
                        <a:t>分值（</a:t>
                      </a:r>
                      <a:r>
                        <a:rPr lang="en-US" altLang="zh-CN" sz="2400" b="0" dirty="0"/>
                        <a:t>100</a:t>
                      </a:r>
                      <a:r>
                        <a:rPr lang="zh-CN" altLang="en-US" sz="2400" b="0" dirty="0"/>
                        <a:t>分）</a:t>
                      </a:r>
                    </a:p>
                  </a:txBody>
                  <a:tcPr anchor="ctr">
                    <a:solidFill>
                      <a:srgbClr val="912D0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2400" b="0" dirty="0"/>
                        <a:t>说明</a:t>
                      </a:r>
                    </a:p>
                  </a:txBody>
                  <a:tcPr anchor="ctr">
                    <a:solidFill>
                      <a:srgbClr val="912D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66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2000" dirty="0">
                          <a:latin typeface="+mj-lt"/>
                        </a:rPr>
                        <a:t>1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2000" dirty="0"/>
                        <a:t>简述什么是视觉色彩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endParaRPr lang="zh-CN" altLang="en-US" sz="20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endParaRPr lang="zh-CN" altLang="en-US" sz="20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304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2000" dirty="0">
                          <a:latin typeface="+mj-lt"/>
                        </a:rPr>
                        <a:t>2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 anchor="ctr">
                    <a:solidFill>
                      <a:srgbClr val="FEE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2000" dirty="0"/>
                        <a:t>简述视觉文字的选择方式</a:t>
                      </a:r>
                    </a:p>
                  </a:txBody>
                  <a:tcPr anchor="ctr">
                    <a:solidFill>
                      <a:srgbClr val="FEE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endParaRPr lang="zh-CN" altLang="en-US" sz="2000" dirty="0"/>
                    </a:p>
                  </a:txBody>
                  <a:tcPr anchor="ctr">
                    <a:solidFill>
                      <a:srgbClr val="FEE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endParaRPr lang="zh-CN" altLang="en-US" sz="2000" dirty="0"/>
                    </a:p>
                  </a:txBody>
                  <a:tcPr anchor="ctr">
                    <a:solidFill>
                      <a:srgbClr val="FE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304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en-US" altLang="zh-CN" sz="2000" dirty="0">
                          <a:latin typeface="+mj-lt"/>
                        </a:rPr>
                        <a:t>3</a:t>
                      </a:r>
                      <a:endParaRPr lang="zh-CN" altLang="en-US" sz="2000" dirty="0">
                        <a:latin typeface="+mj-lt"/>
                      </a:endParaRPr>
                    </a:p>
                  </a:txBody>
                  <a:tcPr anchor="ctr">
                    <a:solidFill>
                      <a:srgbClr val="FEE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zh-CN" altLang="en-US" sz="2000" dirty="0"/>
                        <a:t>简述视觉构图的方式</a:t>
                      </a:r>
                    </a:p>
                  </a:txBody>
                  <a:tcPr anchor="ctr">
                    <a:solidFill>
                      <a:srgbClr val="FEE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endParaRPr lang="zh-CN" altLang="en-US" sz="2000" dirty="0"/>
                    </a:p>
                  </a:txBody>
                  <a:tcPr anchor="ctr">
                    <a:solidFill>
                      <a:srgbClr val="FEEC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endParaRPr lang="zh-CN" altLang="en-US" sz="2000" dirty="0"/>
                    </a:p>
                  </a:txBody>
                  <a:tcPr anchor="ctr">
                    <a:solidFill>
                      <a:srgbClr val="FE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74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5C7D9A-FD6C-410F-AED4-5A2774C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598573"/>
            <a:ext cx="5758113" cy="5758418"/>
          </a:xfrm>
          <a:prstGeom prst="rect">
            <a:avLst/>
          </a:prstGeom>
          <a:solidFill>
            <a:srgbClr val="E5450F"/>
          </a:solid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19F3AA45-06B0-4652-BCE8-5E0076A15ED9}"/>
              </a:ext>
            </a:extLst>
          </p:cNvPr>
          <p:cNvSpPr txBox="1"/>
          <p:nvPr/>
        </p:nvSpPr>
        <p:spPr>
          <a:xfrm>
            <a:off x="5698659" y="2519558"/>
            <a:ext cx="5866754" cy="903603"/>
          </a:xfrm>
          <a:prstGeom prst="rect">
            <a:avLst/>
          </a:prstGeom>
          <a:noFill/>
        </p:spPr>
        <p:txBody>
          <a:bodyPr wrap="square" lIns="91396" tIns="45699" rIns="91396" bIns="4569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祝：学有所成！</a:t>
            </a:r>
            <a:endParaRPr lang="id-ID" altLang="zh-CN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lear Sans Light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4E58954-E77E-4840-B190-515D356F6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71" y="3620998"/>
            <a:ext cx="5710129" cy="43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9" tIns="60949" rIns="121899" bIns="60949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fontAlgn="base"/>
            <a:r>
              <a:rPr lang="zh-CN" altLang="en-US" sz="2000" dirty="0">
                <a:solidFill>
                  <a:schemeClr val="accent1"/>
                </a:solidFill>
                <a:latin typeface="Verdana" pitchFamily="34" charset="0"/>
              </a:rPr>
              <a:t>视觉营销从入门到精通（微课版）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17997EC-20B3-482C-9A6E-9B5319EB6219}"/>
              </a:ext>
            </a:extLst>
          </p:cNvPr>
          <p:cNvSpPr/>
          <p:nvPr/>
        </p:nvSpPr>
        <p:spPr>
          <a:xfrm>
            <a:off x="1881" y="1060"/>
            <a:ext cx="191260" cy="5684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A3A4F36-5E4E-4517-9AFD-9F7915653BEF}"/>
              </a:ext>
            </a:extLst>
          </p:cNvPr>
          <p:cNvSpPr/>
          <p:nvPr/>
        </p:nvSpPr>
        <p:spPr>
          <a:xfrm>
            <a:off x="11997274" y="3189861"/>
            <a:ext cx="178586" cy="3656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903270" y="4289682"/>
            <a:ext cx="4635189" cy="520484"/>
            <a:chOff x="5903270" y="4289682"/>
            <a:chExt cx="4635189" cy="520484"/>
          </a:xfrm>
        </p:grpSpPr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5BFEA857-588B-43DA-A19C-D12447C6DB12}"/>
                </a:ext>
              </a:extLst>
            </p:cNvPr>
            <p:cNvSpPr txBox="1"/>
            <p:nvPr/>
          </p:nvSpPr>
          <p:spPr>
            <a:xfrm>
              <a:off x="5903270" y="4289682"/>
              <a:ext cx="4635189" cy="520484"/>
            </a:xfrm>
            <a:prstGeom prst="rect">
              <a:avLst/>
            </a:prstGeom>
            <a:solidFill>
              <a:srgbClr val="3A98BC"/>
            </a:solidFill>
            <a:ln>
              <a:solidFill>
                <a:schemeClr val="accent1"/>
              </a:solidFill>
            </a:ln>
          </p:spPr>
          <p:txBody>
            <a:bodyPr wrap="square" lIns="91396" tIns="45699" rIns="91396" bIns="4569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endParaRPr lang="id-ID" altLang="zh-CN" sz="1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208" y="4379388"/>
              <a:ext cx="1638608" cy="34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26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27150712"/>
  <p:tag name="MH_LIBRARY" val="CONTENTS"/>
  <p:tag name="MH_TYPE" val="ENTRY"/>
  <p:tag name="ID" val="545818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27150712"/>
  <p:tag name="MH_LIBRARY" val="CONTENTS"/>
  <p:tag name="MH_TYPE" val="NUMBER"/>
  <p:tag name="ID" val="545818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27150712"/>
  <p:tag name="MH_LIBRARY" val="CONTENTS"/>
  <p:tag name="MH_TYPE" val="ENTRY"/>
  <p:tag name="ID" val="545818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27150712"/>
  <p:tag name="MH_LIBRARY" val="CONTENTS"/>
  <p:tag name="MH_TYPE" val="ENTRY"/>
  <p:tag name="ID" val="545818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27150712"/>
  <p:tag name="MH_LIBRARY" val="CONTENTS"/>
  <p:tag name="MH_TYPE" val="ENTRY"/>
  <p:tag name="ID" val="545818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27150712"/>
  <p:tag name="MH_LIBRARY" val="CONTENTS"/>
  <p:tag name="MH_TYPE" val="NUMBER"/>
  <p:tag name="ID" val="545818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27150712"/>
  <p:tag name="MH_LIBRARY" val="CONTENTS"/>
  <p:tag name="MH_TYPE" val="NUMBER"/>
  <p:tag name="ID" val="545818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27150712"/>
  <p:tag name="MH_LIBRARY" val="CONTENTS"/>
  <p:tag name="MH_TYPE" val="NUMBER"/>
  <p:tag name="ID" val="545818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6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98BC"/>
      </a:accent1>
      <a:accent2>
        <a:srgbClr val="E6460C"/>
      </a:accent2>
      <a:accent3>
        <a:srgbClr val="3A98BC"/>
      </a:accent3>
      <a:accent4>
        <a:srgbClr val="E6460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常用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</TotalTime>
  <Words>3893</Words>
  <Application>Microsoft Office PowerPoint</Application>
  <PresentationFormat>自定义</PresentationFormat>
  <Paragraphs>307</Paragraphs>
  <Slides>93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93</vt:i4>
      </vt:variant>
    </vt:vector>
  </HeadingPairs>
  <TitlesOfParts>
    <vt:vector size="108" baseType="lpstr">
      <vt:lpstr>等线</vt:lpstr>
      <vt:lpstr>汉仪旗黑X1-55W</vt:lpstr>
      <vt:lpstr>宋体</vt:lpstr>
      <vt:lpstr>微软雅黑</vt:lpstr>
      <vt:lpstr>微软雅黑 Light</vt:lpstr>
      <vt:lpstr>Arial</vt:lpstr>
      <vt:lpstr>Calibri</vt:lpstr>
      <vt:lpstr>Calibri Light</vt:lpstr>
      <vt:lpstr>Impact</vt:lpstr>
      <vt:lpstr>Times New Roman</vt:lpstr>
      <vt:lpstr>Verdana</vt:lpstr>
      <vt:lpstr>Wingdings</vt:lpstr>
      <vt:lpstr>Office 主题​​</vt:lpstr>
      <vt:lpstr>Office 主题</vt:lpstr>
      <vt:lpstr>Office Theme</vt:lpstr>
      <vt:lpstr>PowerPoint 演示文稿</vt:lpstr>
      <vt:lpstr>PowerPoint 演示文稿</vt:lpstr>
      <vt:lpstr>重点、难点</vt:lpstr>
      <vt:lpstr>PowerPoint 演示文稿</vt:lpstr>
      <vt:lpstr>1.3.1  视觉色彩</vt:lpstr>
      <vt:lpstr>2．色彩的分类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色彩基本概念——色相</vt:lpstr>
      <vt:lpstr>PowerPoint 演示文稿</vt:lpstr>
      <vt:lpstr>色彩基本概念——明度</vt:lpstr>
      <vt:lpstr>PowerPoint 演示文稿</vt:lpstr>
      <vt:lpstr>PowerPoint 演示文稿</vt:lpstr>
      <vt:lpstr>PowerPoint 演示文稿</vt:lpstr>
      <vt:lpstr>练习</vt:lpstr>
      <vt:lpstr>1.3.1  视觉色彩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1.3.1  视觉色彩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如何配出同一种色彩</vt:lpstr>
      <vt:lpstr>PowerPoint 演示文稿</vt:lpstr>
      <vt:lpstr>用黄金分割法取对比色</vt:lpstr>
      <vt:lpstr>为什么呢？ </vt:lpstr>
      <vt:lpstr>PowerPoint 演示文稿</vt:lpstr>
      <vt:lpstr>眼睛流泪了吧？！ 它们的亮度值都是120，是最亮的颜色 这样做不礼貌哟！~_~</vt:lpstr>
      <vt:lpstr>PowerPoint 演示文稿</vt:lpstr>
      <vt:lpstr>网页色彩的搭配</vt:lpstr>
      <vt:lpstr>PowerPoint 演示文稿</vt:lpstr>
      <vt:lpstr>PowerPoint 演示文稿</vt:lpstr>
      <vt:lpstr>PowerPoint 演示文稿</vt:lpstr>
      <vt:lpstr>PowerPoint 演示文稿</vt:lpstr>
      <vt:lpstr>练习</vt:lpstr>
      <vt:lpstr>PowerPoint 演示文稿</vt:lpstr>
      <vt:lpstr>1.3.2  视觉文字</vt:lpstr>
      <vt:lpstr>1.3.2  视觉文字</vt:lpstr>
      <vt:lpstr>1.3.2  视觉文字</vt:lpstr>
      <vt:lpstr>1.3.2  视觉文字</vt:lpstr>
      <vt:lpstr>1.3.2  视觉文字</vt:lpstr>
      <vt:lpstr>PowerPoint 演示文稿</vt:lpstr>
      <vt:lpstr>PowerPoint 演示文稿</vt:lpstr>
      <vt:lpstr>PowerPoint 演示文稿</vt:lpstr>
      <vt:lpstr>PowerPoint 演示文稿</vt:lpstr>
      <vt:lpstr>1.3.2  视觉文字</vt:lpstr>
      <vt:lpstr>1.3.3  视觉构图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1.3.4  任务实训及考核</vt:lpstr>
      <vt:lpstr>1.3.4  任务实训及考核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wang</cp:lastModifiedBy>
  <cp:revision>91</cp:revision>
  <dcterms:created xsi:type="dcterms:W3CDTF">2017-06-21T11:05:56Z</dcterms:created>
  <dcterms:modified xsi:type="dcterms:W3CDTF">2020-03-13T03:19:12Z</dcterms:modified>
</cp:coreProperties>
</file>