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"/>
  </p:notesMasterIdLst>
  <p:sldIdLst>
    <p:sldId id="257" r:id="rId2"/>
    <p:sldId id="395" r:id="rId3"/>
    <p:sldId id="408" r:id="rId4"/>
    <p:sldId id="396" r:id="rId5"/>
    <p:sldId id="301" r:id="rId6"/>
    <p:sldId id="397" r:id="rId7"/>
    <p:sldId id="404" r:id="rId8"/>
    <p:sldId id="407" r:id="rId9"/>
    <p:sldId id="398" r:id="rId10"/>
  </p:sldIdLst>
  <p:sldSz cx="12190413" cy="6859588"/>
  <p:notesSz cx="6858000" cy="9144000"/>
  <p:defaultTextStyle>
    <a:defPPr>
      <a:defRPr lang="en-US"/>
    </a:defPPr>
    <a:lvl1pPr marL="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6F8A"/>
    <a:srgbClr val="3A98BC"/>
    <a:srgbClr val="E5450F"/>
    <a:srgbClr val="FEECE6"/>
    <a:srgbClr val="912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4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9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5E8E9-A2CF-4517-9F55-BCB03E20C730}" type="datetimeFigureOut">
              <a:rPr lang="zh-CN" altLang="en-US" smtClean="0"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A2B24-06B0-4A43-98BF-776478D7BE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4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0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428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011D658E-D5F0-4813-8486-12B72EA43465}"/>
              </a:ext>
            </a:extLst>
          </p:cNvPr>
          <p:cNvSpPr/>
          <p:nvPr userDrawn="1"/>
        </p:nvSpPr>
        <p:spPr>
          <a:xfrm>
            <a:off x="1882" y="1061"/>
            <a:ext cx="12186652" cy="6844822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86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091" y="1005840"/>
            <a:ext cx="10378549" cy="5172554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331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4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年度工作概述</a:t>
            </a:r>
          </a:p>
        </p:txBody>
      </p:sp>
    </p:spTree>
    <p:extLst>
      <p:ext uri="{BB962C8B-B14F-4D97-AF65-F5344CB8AC3E}">
        <p14:creationId xmlns:p14="http://schemas.microsoft.com/office/powerpoint/2010/main" val="277158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工作完成情况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4377B8A-C0AB-483D-B5D9-B168F369714F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22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成功项目展示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CC9E05C-C36B-4898-985B-4E70251A99AD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2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明年工作计划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53093D5-059C-4B24-9A58-533C1EDA6795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1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1720" y="217198"/>
            <a:ext cx="10015367" cy="441724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091" y="1210103"/>
            <a:ext cx="10780311" cy="52484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41266" y="739351"/>
            <a:ext cx="10745659" cy="46456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SzPct val="80000"/>
              <a:buFont typeface="Wingdings" pitchFamily="2" charset="2"/>
              <a:buNone/>
              <a:defRPr b="0">
                <a:solidFill>
                  <a:srgbClr val="07836E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61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 userDrawn="1"/>
        </p:nvSpPr>
        <p:spPr>
          <a:xfrm>
            <a:off x="10529" y="765497"/>
            <a:ext cx="9360000" cy="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7460" y="336858"/>
            <a:ext cx="9994862" cy="431995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962406"/>
            <a:ext cx="10514231" cy="5215988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7" name="矩形 6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36" name="椭圆 35"/>
          <p:cNvSpPr/>
          <p:nvPr userDrawn="1"/>
        </p:nvSpPr>
        <p:spPr>
          <a:xfrm>
            <a:off x="9683093" y="-1481030"/>
            <a:ext cx="2271860" cy="2271860"/>
          </a:xfrm>
          <a:prstGeom prst="ellipse">
            <a:avLst/>
          </a:prstGeom>
          <a:noFill/>
          <a:ln w="19050">
            <a:solidFill>
              <a:srgbClr val="E5450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 userDrawn="1"/>
        </p:nvSpPr>
        <p:spPr>
          <a:xfrm>
            <a:off x="10785936" y="-1142729"/>
            <a:ext cx="2271860" cy="2271860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7" name="组合 36"/>
          <p:cNvGrpSpPr/>
          <p:nvPr userDrawn="1"/>
        </p:nvGrpSpPr>
        <p:grpSpPr>
          <a:xfrm>
            <a:off x="11245213" y="864448"/>
            <a:ext cx="672834" cy="671094"/>
            <a:chOff x="11038546" y="1045334"/>
            <a:chExt cx="672834" cy="671094"/>
          </a:xfrm>
        </p:grpSpPr>
        <p:sp>
          <p:nvSpPr>
            <p:cNvPr id="11" name="Oval 24"/>
            <p:cNvSpPr>
              <a:spLocks noChangeArrowheads="1"/>
            </p:cNvSpPr>
            <p:nvPr/>
          </p:nvSpPr>
          <p:spPr bwMode="auto">
            <a:xfrm>
              <a:off x="11038546" y="1045334"/>
              <a:ext cx="672834" cy="67109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179"/>
            <p:cNvSpPr>
              <a:spLocks/>
            </p:cNvSpPr>
            <p:nvPr/>
          </p:nvSpPr>
          <p:spPr bwMode="auto">
            <a:xfrm>
              <a:off x="11125588" y="1135858"/>
              <a:ext cx="585792" cy="580570"/>
            </a:xfrm>
            <a:custGeom>
              <a:avLst/>
              <a:gdLst>
                <a:gd name="T0" fmla="*/ 22 w 309"/>
                <a:gd name="T1" fmla="*/ 146 h 306"/>
                <a:gd name="T2" fmla="*/ 25 w 309"/>
                <a:gd name="T3" fmla="*/ 139 h 306"/>
                <a:gd name="T4" fmla="*/ 17 w 309"/>
                <a:gd name="T5" fmla="*/ 131 h 306"/>
                <a:gd name="T6" fmla="*/ 18 w 309"/>
                <a:gd name="T7" fmla="*/ 111 h 306"/>
                <a:gd name="T8" fmla="*/ 22 w 309"/>
                <a:gd name="T9" fmla="*/ 81 h 306"/>
                <a:gd name="T10" fmla="*/ 57 w 309"/>
                <a:gd name="T11" fmla="*/ 29 h 306"/>
                <a:gd name="T12" fmla="*/ 121 w 309"/>
                <a:gd name="T13" fmla="*/ 0 h 306"/>
                <a:gd name="T14" fmla="*/ 167 w 309"/>
                <a:gd name="T15" fmla="*/ 11 h 306"/>
                <a:gd name="T16" fmla="*/ 220 w 309"/>
                <a:gd name="T17" fmla="*/ 38 h 306"/>
                <a:gd name="T18" fmla="*/ 309 w 309"/>
                <a:gd name="T19" fmla="*/ 128 h 306"/>
                <a:gd name="T20" fmla="*/ 309 w 309"/>
                <a:gd name="T21" fmla="*/ 129 h 306"/>
                <a:gd name="T22" fmla="*/ 132 w 309"/>
                <a:gd name="T23" fmla="*/ 306 h 306"/>
                <a:gd name="T24" fmla="*/ 95 w 309"/>
                <a:gd name="T25" fmla="*/ 303 h 306"/>
                <a:gd name="T26" fmla="*/ 10 w 309"/>
                <a:gd name="T27" fmla="*/ 217 h 306"/>
                <a:gd name="T28" fmla="*/ 12 w 309"/>
                <a:gd name="T29" fmla="*/ 215 h 306"/>
                <a:gd name="T30" fmla="*/ 0 w 309"/>
                <a:gd name="T31" fmla="*/ 204 h 306"/>
                <a:gd name="T32" fmla="*/ 1 w 309"/>
                <a:gd name="T33" fmla="*/ 189 h 306"/>
                <a:gd name="T34" fmla="*/ 13 w 309"/>
                <a:gd name="T35" fmla="*/ 200 h 306"/>
                <a:gd name="T36" fmla="*/ 13 w 309"/>
                <a:gd name="T37" fmla="*/ 186 h 306"/>
                <a:gd name="T38" fmla="*/ 0 w 309"/>
                <a:gd name="T39" fmla="*/ 173 h 306"/>
                <a:gd name="T40" fmla="*/ 1 w 309"/>
                <a:gd name="T41" fmla="*/ 157 h 306"/>
                <a:gd name="T42" fmla="*/ 10 w 309"/>
                <a:gd name="T43" fmla="*/ 152 h 306"/>
                <a:gd name="T44" fmla="*/ 12 w 309"/>
                <a:gd name="T45" fmla="*/ 150 h 306"/>
                <a:gd name="T46" fmla="*/ 16 w 309"/>
                <a:gd name="T47" fmla="*/ 139 h 306"/>
                <a:gd name="T48" fmla="*/ 22 w 309"/>
                <a:gd name="T49" fmla="*/ 14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09" h="306">
                  <a:moveTo>
                    <a:pt x="22" y="146"/>
                  </a:moveTo>
                  <a:cubicBezTo>
                    <a:pt x="25" y="139"/>
                    <a:pt x="25" y="139"/>
                    <a:pt x="25" y="139"/>
                  </a:cubicBezTo>
                  <a:cubicBezTo>
                    <a:pt x="17" y="131"/>
                    <a:pt x="17" y="131"/>
                    <a:pt x="17" y="131"/>
                  </a:cubicBezTo>
                  <a:cubicBezTo>
                    <a:pt x="18" y="111"/>
                    <a:pt x="18" y="111"/>
                    <a:pt x="18" y="111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67" y="11"/>
                    <a:pt x="167" y="11"/>
                    <a:pt x="167" y="11"/>
                  </a:cubicBezTo>
                  <a:cubicBezTo>
                    <a:pt x="220" y="38"/>
                    <a:pt x="220" y="38"/>
                    <a:pt x="220" y="38"/>
                  </a:cubicBezTo>
                  <a:cubicBezTo>
                    <a:pt x="309" y="128"/>
                    <a:pt x="309" y="128"/>
                    <a:pt x="309" y="128"/>
                  </a:cubicBezTo>
                  <a:cubicBezTo>
                    <a:pt x="309" y="128"/>
                    <a:pt x="309" y="129"/>
                    <a:pt x="309" y="129"/>
                  </a:cubicBezTo>
                  <a:cubicBezTo>
                    <a:pt x="309" y="227"/>
                    <a:pt x="229" y="306"/>
                    <a:pt x="132" y="306"/>
                  </a:cubicBezTo>
                  <a:cubicBezTo>
                    <a:pt x="119" y="306"/>
                    <a:pt x="107" y="305"/>
                    <a:pt x="95" y="303"/>
                  </a:cubicBezTo>
                  <a:cubicBezTo>
                    <a:pt x="10" y="217"/>
                    <a:pt x="10" y="217"/>
                    <a:pt x="10" y="217"/>
                  </a:cubicBezTo>
                  <a:cubicBezTo>
                    <a:pt x="12" y="215"/>
                    <a:pt x="12" y="215"/>
                    <a:pt x="12" y="215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1" y="189"/>
                    <a:pt x="1" y="189"/>
                    <a:pt x="1" y="189"/>
                  </a:cubicBezTo>
                  <a:cubicBezTo>
                    <a:pt x="13" y="200"/>
                    <a:pt x="13" y="200"/>
                    <a:pt x="13" y="200"/>
                  </a:cubicBezTo>
                  <a:cubicBezTo>
                    <a:pt x="13" y="186"/>
                    <a:pt x="13" y="186"/>
                    <a:pt x="13" y="186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1" y="157"/>
                    <a:pt x="1" y="157"/>
                    <a:pt x="1" y="157"/>
                  </a:cubicBezTo>
                  <a:cubicBezTo>
                    <a:pt x="10" y="152"/>
                    <a:pt x="10" y="152"/>
                    <a:pt x="10" y="152"/>
                  </a:cubicBezTo>
                  <a:cubicBezTo>
                    <a:pt x="12" y="150"/>
                    <a:pt x="12" y="150"/>
                    <a:pt x="12" y="150"/>
                  </a:cubicBezTo>
                  <a:cubicBezTo>
                    <a:pt x="16" y="139"/>
                    <a:pt x="16" y="139"/>
                    <a:pt x="16" y="139"/>
                  </a:cubicBezTo>
                  <a:cubicBezTo>
                    <a:pt x="22" y="146"/>
                    <a:pt x="22" y="146"/>
                    <a:pt x="22" y="146"/>
                  </a:cubicBez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Oval 180"/>
            <p:cNvSpPr>
              <a:spLocks noChangeArrowheads="1"/>
            </p:cNvSpPr>
            <p:nvPr/>
          </p:nvSpPr>
          <p:spPr bwMode="auto">
            <a:xfrm>
              <a:off x="11231779" y="1213325"/>
              <a:ext cx="278534" cy="279405"/>
            </a:xfrm>
            <a:prstGeom prst="ellipse">
              <a:avLst/>
            </a:prstGeom>
            <a:solidFill>
              <a:srgbClr val="506B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81"/>
            <p:cNvSpPr>
              <a:spLocks noEditPoints="1"/>
            </p:cNvSpPr>
            <p:nvPr/>
          </p:nvSpPr>
          <p:spPr bwMode="auto">
            <a:xfrm>
              <a:off x="11241354" y="1232475"/>
              <a:ext cx="263737" cy="242847"/>
            </a:xfrm>
            <a:custGeom>
              <a:avLst/>
              <a:gdLst>
                <a:gd name="T0" fmla="*/ 133 w 139"/>
                <a:gd name="T1" fmla="*/ 91 h 128"/>
                <a:gd name="T2" fmla="*/ 136 w 139"/>
                <a:gd name="T3" fmla="*/ 39 h 128"/>
                <a:gd name="T4" fmla="*/ 125 w 139"/>
                <a:gd name="T5" fmla="*/ 34 h 128"/>
                <a:gd name="T6" fmla="*/ 134 w 139"/>
                <a:gd name="T7" fmla="*/ 46 h 128"/>
                <a:gd name="T8" fmla="*/ 129 w 139"/>
                <a:gd name="T9" fmla="*/ 51 h 128"/>
                <a:gd name="T10" fmla="*/ 127 w 139"/>
                <a:gd name="T11" fmla="*/ 45 h 128"/>
                <a:gd name="T12" fmla="*/ 123 w 139"/>
                <a:gd name="T13" fmla="*/ 48 h 128"/>
                <a:gd name="T14" fmla="*/ 121 w 139"/>
                <a:gd name="T15" fmla="*/ 70 h 128"/>
                <a:gd name="T16" fmla="*/ 123 w 139"/>
                <a:gd name="T17" fmla="*/ 88 h 128"/>
                <a:gd name="T18" fmla="*/ 127 w 139"/>
                <a:gd name="T19" fmla="*/ 91 h 128"/>
                <a:gd name="T20" fmla="*/ 114 w 139"/>
                <a:gd name="T21" fmla="*/ 78 h 128"/>
                <a:gd name="T22" fmla="*/ 109 w 139"/>
                <a:gd name="T23" fmla="*/ 64 h 128"/>
                <a:gd name="T24" fmla="*/ 105 w 139"/>
                <a:gd name="T25" fmla="*/ 77 h 128"/>
                <a:gd name="T26" fmla="*/ 94 w 139"/>
                <a:gd name="T27" fmla="*/ 61 h 128"/>
                <a:gd name="T28" fmla="*/ 79 w 139"/>
                <a:gd name="T29" fmla="*/ 112 h 128"/>
                <a:gd name="T30" fmla="*/ 69 w 139"/>
                <a:gd name="T31" fmla="*/ 101 h 128"/>
                <a:gd name="T32" fmla="*/ 57 w 139"/>
                <a:gd name="T33" fmla="*/ 48 h 128"/>
                <a:gd name="T34" fmla="*/ 61 w 139"/>
                <a:gd name="T35" fmla="*/ 25 h 128"/>
                <a:gd name="T36" fmla="*/ 66 w 139"/>
                <a:gd name="T37" fmla="*/ 20 h 128"/>
                <a:gd name="T38" fmla="*/ 83 w 139"/>
                <a:gd name="T39" fmla="*/ 14 h 128"/>
                <a:gd name="T40" fmla="*/ 97 w 139"/>
                <a:gd name="T41" fmla="*/ 8 h 128"/>
                <a:gd name="T42" fmla="*/ 139 w 139"/>
                <a:gd name="T43" fmla="*/ 83 h 128"/>
                <a:gd name="T44" fmla="*/ 133 w 139"/>
                <a:gd name="T45" fmla="*/ 83 h 128"/>
                <a:gd name="T46" fmla="*/ 30 w 139"/>
                <a:gd name="T47" fmla="*/ 126 h 128"/>
                <a:gd name="T48" fmla="*/ 19 w 139"/>
                <a:gd name="T49" fmla="*/ 79 h 128"/>
                <a:gd name="T50" fmla="*/ 11 w 139"/>
                <a:gd name="T51" fmla="*/ 67 h 128"/>
                <a:gd name="T52" fmla="*/ 4 w 139"/>
                <a:gd name="T53" fmla="*/ 43 h 128"/>
                <a:gd name="T54" fmla="*/ 11 w 139"/>
                <a:gd name="T55" fmla="*/ 24 h 128"/>
                <a:gd name="T56" fmla="*/ 29 w 139"/>
                <a:gd name="T57" fmla="*/ 16 h 128"/>
                <a:gd name="T58" fmla="*/ 36 w 139"/>
                <a:gd name="T59" fmla="*/ 6 h 128"/>
                <a:gd name="T60" fmla="*/ 61 w 139"/>
                <a:gd name="T61" fmla="*/ 3 h 128"/>
                <a:gd name="T62" fmla="*/ 45 w 139"/>
                <a:gd name="T63" fmla="*/ 9 h 128"/>
                <a:gd name="T64" fmla="*/ 39 w 139"/>
                <a:gd name="T65" fmla="*/ 18 h 128"/>
                <a:gd name="T66" fmla="*/ 36 w 139"/>
                <a:gd name="T67" fmla="*/ 17 h 128"/>
                <a:gd name="T68" fmla="*/ 25 w 139"/>
                <a:gd name="T69" fmla="*/ 28 h 128"/>
                <a:gd name="T70" fmla="*/ 37 w 139"/>
                <a:gd name="T71" fmla="*/ 32 h 128"/>
                <a:gd name="T72" fmla="*/ 24 w 139"/>
                <a:gd name="T73" fmla="*/ 45 h 128"/>
                <a:gd name="T74" fmla="*/ 17 w 139"/>
                <a:gd name="T75" fmla="*/ 53 h 128"/>
                <a:gd name="T76" fmla="*/ 16 w 139"/>
                <a:gd name="T77" fmla="*/ 66 h 128"/>
                <a:gd name="T78" fmla="*/ 41 w 139"/>
                <a:gd name="T79" fmla="*/ 85 h 128"/>
                <a:gd name="T80" fmla="*/ 35 w 139"/>
                <a:gd name="T81" fmla="*/ 116 h 128"/>
                <a:gd name="T82" fmla="*/ 132 w 139"/>
                <a:gd name="T83" fmla="*/ 85 h 128"/>
                <a:gd name="T84" fmla="*/ 126 w 139"/>
                <a:gd name="T85" fmla="*/ 87 h 128"/>
                <a:gd name="T86" fmla="*/ 136 w 139"/>
                <a:gd name="T87" fmla="*/ 83 h 128"/>
                <a:gd name="T88" fmla="*/ 126 w 139"/>
                <a:gd name="T89" fmla="*/ 81 h 128"/>
                <a:gd name="T90" fmla="*/ 58 w 139"/>
                <a:gd name="T91" fmla="*/ 14 h 128"/>
                <a:gd name="T92" fmla="*/ 30 w 139"/>
                <a:gd name="T93" fmla="*/ 68 h 128"/>
                <a:gd name="T94" fmla="*/ 19 w 139"/>
                <a:gd name="T95" fmla="*/ 63 h 128"/>
                <a:gd name="T96" fmla="*/ 26 w 139"/>
                <a:gd name="T97" fmla="*/ 63 h 128"/>
                <a:gd name="T98" fmla="*/ 26 w 139"/>
                <a:gd name="T99" fmla="*/ 63 h 128"/>
                <a:gd name="T100" fmla="*/ 32 w 139"/>
                <a:gd name="T101" fmla="*/ 14 h 128"/>
                <a:gd name="T102" fmla="*/ 72 w 139"/>
                <a:gd name="T103" fmla="*/ 48 h 128"/>
                <a:gd name="T104" fmla="*/ 62 w 139"/>
                <a:gd name="T105" fmla="*/ 43 h 128"/>
                <a:gd name="T106" fmla="*/ 68 w 139"/>
                <a:gd name="T107" fmla="*/ 40 h 128"/>
                <a:gd name="T108" fmla="*/ 74 w 139"/>
                <a:gd name="T109" fmla="*/ 45 h 128"/>
                <a:gd name="T110" fmla="*/ 80 w 139"/>
                <a:gd name="T111" fmla="*/ 47 h 128"/>
                <a:gd name="T112" fmla="*/ 85 w 139"/>
                <a:gd name="T113" fmla="*/ 105 h 128"/>
                <a:gd name="T114" fmla="*/ 128 w 139"/>
                <a:gd name="T115" fmla="*/ 75 h 128"/>
                <a:gd name="T116" fmla="*/ 126 w 139"/>
                <a:gd name="T117" fmla="*/ 74 h 128"/>
                <a:gd name="T118" fmla="*/ 128 w 139"/>
                <a:gd name="T119" fmla="*/ 69 h 128"/>
                <a:gd name="T120" fmla="*/ 126 w 139"/>
                <a:gd name="T121" fmla="*/ 6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9" h="128">
                  <a:moveTo>
                    <a:pt x="131" y="94"/>
                  </a:moveTo>
                  <a:cubicBezTo>
                    <a:pt x="130" y="95"/>
                    <a:pt x="129" y="93"/>
                    <a:pt x="129" y="94"/>
                  </a:cubicBezTo>
                  <a:cubicBezTo>
                    <a:pt x="127" y="95"/>
                    <a:pt x="126" y="98"/>
                    <a:pt x="125" y="100"/>
                  </a:cubicBezTo>
                  <a:cubicBezTo>
                    <a:pt x="124" y="101"/>
                    <a:pt x="122" y="100"/>
                    <a:pt x="121" y="102"/>
                  </a:cubicBezTo>
                  <a:cubicBezTo>
                    <a:pt x="120" y="106"/>
                    <a:pt x="117" y="113"/>
                    <a:pt x="119" y="115"/>
                  </a:cubicBezTo>
                  <a:cubicBezTo>
                    <a:pt x="120" y="115"/>
                    <a:pt x="120" y="115"/>
                    <a:pt x="120" y="115"/>
                  </a:cubicBezTo>
                  <a:cubicBezTo>
                    <a:pt x="126" y="109"/>
                    <a:pt x="132" y="102"/>
                    <a:pt x="135" y="94"/>
                  </a:cubicBezTo>
                  <a:cubicBezTo>
                    <a:pt x="135" y="93"/>
                    <a:pt x="135" y="93"/>
                    <a:pt x="134" y="93"/>
                  </a:cubicBezTo>
                  <a:cubicBezTo>
                    <a:pt x="134" y="92"/>
                    <a:pt x="135" y="91"/>
                    <a:pt x="135" y="90"/>
                  </a:cubicBezTo>
                  <a:cubicBezTo>
                    <a:pt x="134" y="90"/>
                    <a:pt x="134" y="91"/>
                    <a:pt x="133" y="91"/>
                  </a:cubicBezTo>
                  <a:cubicBezTo>
                    <a:pt x="132" y="91"/>
                    <a:pt x="131" y="92"/>
                    <a:pt x="131" y="94"/>
                  </a:cubicBezTo>
                  <a:close/>
                  <a:moveTo>
                    <a:pt x="131" y="25"/>
                  </a:moveTo>
                  <a:cubicBezTo>
                    <a:pt x="133" y="28"/>
                    <a:pt x="134" y="31"/>
                    <a:pt x="135" y="34"/>
                  </a:cubicBezTo>
                  <a:cubicBezTo>
                    <a:pt x="135" y="34"/>
                    <a:pt x="134" y="33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33" y="33"/>
                    <a:pt x="133" y="33"/>
                    <a:pt x="133" y="34"/>
                  </a:cubicBezTo>
                  <a:cubicBezTo>
                    <a:pt x="134" y="34"/>
                    <a:pt x="134" y="34"/>
                    <a:pt x="135" y="35"/>
                  </a:cubicBezTo>
                  <a:cubicBezTo>
                    <a:pt x="135" y="35"/>
                    <a:pt x="135" y="36"/>
                    <a:pt x="136" y="37"/>
                  </a:cubicBezTo>
                  <a:cubicBezTo>
                    <a:pt x="136" y="37"/>
                    <a:pt x="136" y="37"/>
                    <a:pt x="136" y="37"/>
                  </a:cubicBezTo>
                  <a:cubicBezTo>
                    <a:pt x="136" y="38"/>
                    <a:pt x="136" y="38"/>
                    <a:pt x="136" y="39"/>
                  </a:cubicBezTo>
                  <a:cubicBezTo>
                    <a:pt x="136" y="40"/>
                    <a:pt x="136" y="40"/>
                    <a:pt x="135" y="40"/>
                  </a:cubicBezTo>
                  <a:cubicBezTo>
                    <a:pt x="134" y="39"/>
                    <a:pt x="134" y="39"/>
                    <a:pt x="134" y="38"/>
                  </a:cubicBezTo>
                  <a:cubicBezTo>
                    <a:pt x="134" y="38"/>
                    <a:pt x="131" y="35"/>
                    <a:pt x="131" y="34"/>
                  </a:cubicBezTo>
                  <a:cubicBezTo>
                    <a:pt x="131" y="32"/>
                    <a:pt x="132" y="33"/>
                    <a:pt x="131" y="32"/>
                  </a:cubicBezTo>
                  <a:cubicBezTo>
                    <a:pt x="131" y="30"/>
                    <a:pt x="130" y="30"/>
                    <a:pt x="129" y="30"/>
                  </a:cubicBezTo>
                  <a:cubicBezTo>
                    <a:pt x="129" y="30"/>
                    <a:pt x="129" y="31"/>
                    <a:pt x="129" y="31"/>
                  </a:cubicBezTo>
                  <a:cubicBezTo>
                    <a:pt x="127" y="32"/>
                    <a:pt x="126" y="30"/>
                    <a:pt x="124" y="30"/>
                  </a:cubicBezTo>
                  <a:cubicBezTo>
                    <a:pt x="124" y="31"/>
                    <a:pt x="124" y="31"/>
                    <a:pt x="124" y="32"/>
                  </a:cubicBezTo>
                  <a:cubicBezTo>
                    <a:pt x="124" y="32"/>
                    <a:pt x="124" y="33"/>
                    <a:pt x="124" y="33"/>
                  </a:cubicBezTo>
                  <a:cubicBezTo>
                    <a:pt x="124" y="34"/>
                    <a:pt x="125" y="34"/>
                    <a:pt x="125" y="34"/>
                  </a:cubicBezTo>
                  <a:cubicBezTo>
                    <a:pt x="126" y="34"/>
                    <a:pt x="126" y="34"/>
                    <a:pt x="127" y="35"/>
                  </a:cubicBezTo>
                  <a:cubicBezTo>
                    <a:pt x="127" y="35"/>
                    <a:pt x="127" y="35"/>
                    <a:pt x="128" y="35"/>
                  </a:cubicBezTo>
                  <a:cubicBezTo>
                    <a:pt x="130" y="37"/>
                    <a:pt x="131" y="40"/>
                    <a:pt x="132" y="43"/>
                  </a:cubicBezTo>
                  <a:cubicBezTo>
                    <a:pt x="132" y="44"/>
                    <a:pt x="133" y="44"/>
                    <a:pt x="133" y="44"/>
                  </a:cubicBezTo>
                  <a:cubicBezTo>
                    <a:pt x="133" y="45"/>
                    <a:pt x="132" y="44"/>
                    <a:pt x="132" y="44"/>
                  </a:cubicBezTo>
                  <a:cubicBezTo>
                    <a:pt x="131" y="44"/>
                    <a:pt x="131" y="45"/>
                    <a:pt x="132" y="46"/>
                  </a:cubicBezTo>
                  <a:cubicBezTo>
                    <a:pt x="132" y="46"/>
                    <a:pt x="133" y="46"/>
                    <a:pt x="133" y="46"/>
                  </a:cubicBezTo>
                  <a:cubicBezTo>
                    <a:pt x="133" y="46"/>
                    <a:pt x="132" y="43"/>
                    <a:pt x="134" y="45"/>
                  </a:cubicBezTo>
                  <a:cubicBezTo>
                    <a:pt x="134" y="45"/>
                    <a:pt x="134" y="45"/>
                    <a:pt x="134" y="46"/>
                  </a:cubicBezTo>
                  <a:cubicBezTo>
                    <a:pt x="134" y="46"/>
                    <a:pt x="134" y="46"/>
                    <a:pt x="134" y="46"/>
                  </a:cubicBezTo>
                  <a:cubicBezTo>
                    <a:pt x="134" y="46"/>
                    <a:pt x="135" y="46"/>
                    <a:pt x="135" y="47"/>
                  </a:cubicBezTo>
                  <a:cubicBezTo>
                    <a:pt x="135" y="48"/>
                    <a:pt x="134" y="48"/>
                    <a:pt x="134" y="49"/>
                  </a:cubicBezTo>
                  <a:cubicBezTo>
                    <a:pt x="134" y="50"/>
                    <a:pt x="134" y="51"/>
                    <a:pt x="134" y="53"/>
                  </a:cubicBezTo>
                  <a:cubicBezTo>
                    <a:pt x="134" y="53"/>
                    <a:pt x="134" y="53"/>
                    <a:pt x="134" y="53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2" y="53"/>
                    <a:pt x="131" y="53"/>
                    <a:pt x="131" y="54"/>
                  </a:cubicBezTo>
                  <a:cubicBezTo>
                    <a:pt x="131" y="54"/>
                    <a:pt x="131" y="55"/>
                    <a:pt x="131" y="55"/>
                  </a:cubicBezTo>
                  <a:cubicBezTo>
                    <a:pt x="131" y="55"/>
                    <a:pt x="131" y="55"/>
                    <a:pt x="130" y="55"/>
                  </a:cubicBezTo>
                  <a:cubicBezTo>
                    <a:pt x="130" y="55"/>
                    <a:pt x="130" y="55"/>
                    <a:pt x="130" y="55"/>
                  </a:cubicBezTo>
                  <a:cubicBezTo>
                    <a:pt x="129" y="54"/>
                    <a:pt x="129" y="52"/>
                    <a:pt x="129" y="51"/>
                  </a:cubicBezTo>
                  <a:cubicBezTo>
                    <a:pt x="130" y="51"/>
                    <a:pt x="131" y="51"/>
                    <a:pt x="131" y="51"/>
                  </a:cubicBezTo>
                  <a:cubicBezTo>
                    <a:pt x="132" y="51"/>
                    <a:pt x="132" y="51"/>
                    <a:pt x="132" y="50"/>
                  </a:cubicBezTo>
                  <a:cubicBezTo>
                    <a:pt x="132" y="50"/>
                    <a:pt x="133" y="50"/>
                    <a:pt x="133" y="50"/>
                  </a:cubicBezTo>
                  <a:cubicBezTo>
                    <a:pt x="133" y="49"/>
                    <a:pt x="133" y="48"/>
                    <a:pt x="132" y="47"/>
                  </a:cubicBezTo>
                  <a:cubicBezTo>
                    <a:pt x="132" y="46"/>
                    <a:pt x="131" y="46"/>
                    <a:pt x="131" y="45"/>
                  </a:cubicBezTo>
                  <a:cubicBezTo>
                    <a:pt x="131" y="44"/>
                    <a:pt x="131" y="43"/>
                    <a:pt x="131" y="43"/>
                  </a:cubicBezTo>
                  <a:cubicBezTo>
                    <a:pt x="131" y="41"/>
                    <a:pt x="130" y="40"/>
                    <a:pt x="129" y="39"/>
                  </a:cubicBezTo>
                  <a:cubicBezTo>
                    <a:pt x="128" y="39"/>
                    <a:pt x="129" y="41"/>
                    <a:pt x="129" y="42"/>
                  </a:cubicBezTo>
                  <a:cubicBezTo>
                    <a:pt x="129" y="43"/>
                    <a:pt x="129" y="44"/>
                    <a:pt x="128" y="45"/>
                  </a:cubicBezTo>
                  <a:cubicBezTo>
                    <a:pt x="128" y="45"/>
                    <a:pt x="127" y="44"/>
                    <a:pt x="127" y="45"/>
                  </a:cubicBezTo>
                  <a:cubicBezTo>
                    <a:pt x="127" y="46"/>
                    <a:pt x="127" y="47"/>
                    <a:pt x="127" y="48"/>
                  </a:cubicBezTo>
                  <a:cubicBezTo>
                    <a:pt x="127" y="48"/>
                    <a:pt x="127" y="48"/>
                    <a:pt x="128" y="49"/>
                  </a:cubicBezTo>
                  <a:cubicBezTo>
                    <a:pt x="129" y="50"/>
                    <a:pt x="129" y="50"/>
                    <a:pt x="129" y="52"/>
                  </a:cubicBezTo>
                  <a:cubicBezTo>
                    <a:pt x="129" y="53"/>
                    <a:pt x="127" y="52"/>
                    <a:pt x="127" y="52"/>
                  </a:cubicBezTo>
                  <a:cubicBezTo>
                    <a:pt x="125" y="48"/>
                    <a:pt x="126" y="50"/>
                    <a:pt x="125" y="47"/>
                  </a:cubicBezTo>
                  <a:cubicBezTo>
                    <a:pt x="125" y="47"/>
                    <a:pt x="124" y="48"/>
                    <a:pt x="124" y="48"/>
                  </a:cubicBezTo>
                  <a:cubicBezTo>
                    <a:pt x="123" y="47"/>
                    <a:pt x="124" y="47"/>
                    <a:pt x="123" y="46"/>
                  </a:cubicBezTo>
                  <a:cubicBezTo>
                    <a:pt x="123" y="46"/>
                    <a:pt x="123" y="46"/>
                    <a:pt x="123" y="46"/>
                  </a:cubicBezTo>
                  <a:cubicBezTo>
                    <a:pt x="122" y="46"/>
                    <a:pt x="122" y="46"/>
                    <a:pt x="122" y="47"/>
                  </a:cubicBezTo>
                  <a:cubicBezTo>
                    <a:pt x="122" y="47"/>
                    <a:pt x="123" y="48"/>
                    <a:pt x="123" y="48"/>
                  </a:cubicBezTo>
                  <a:cubicBezTo>
                    <a:pt x="125" y="49"/>
                    <a:pt x="124" y="48"/>
                    <a:pt x="124" y="51"/>
                  </a:cubicBezTo>
                  <a:cubicBezTo>
                    <a:pt x="124" y="53"/>
                    <a:pt x="125" y="55"/>
                    <a:pt x="126" y="57"/>
                  </a:cubicBezTo>
                  <a:cubicBezTo>
                    <a:pt x="126" y="57"/>
                    <a:pt x="126" y="58"/>
                    <a:pt x="126" y="58"/>
                  </a:cubicBezTo>
                  <a:cubicBezTo>
                    <a:pt x="126" y="59"/>
                    <a:pt x="125" y="61"/>
                    <a:pt x="124" y="62"/>
                  </a:cubicBezTo>
                  <a:cubicBezTo>
                    <a:pt x="123" y="63"/>
                    <a:pt x="123" y="63"/>
                    <a:pt x="122" y="64"/>
                  </a:cubicBezTo>
                  <a:cubicBezTo>
                    <a:pt x="121" y="64"/>
                    <a:pt x="121" y="63"/>
                    <a:pt x="121" y="63"/>
                  </a:cubicBezTo>
                  <a:cubicBezTo>
                    <a:pt x="120" y="63"/>
                    <a:pt x="119" y="63"/>
                    <a:pt x="119" y="64"/>
                  </a:cubicBezTo>
                  <a:cubicBezTo>
                    <a:pt x="119" y="65"/>
                    <a:pt x="119" y="65"/>
                    <a:pt x="119" y="66"/>
                  </a:cubicBezTo>
                  <a:cubicBezTo>
                    <a:pt x="120" y="67"/>
                    <a:pt x="120" y="67"/>
                    <a:pt x="121" y="67"/>
                  </a:cubicBezTo>
                  <a:cubicBezTo>
                    <a:pt x="121" y="68"/>
                    <a:pt x="121" y="69"/>
                    <a:pt x="121" y="70"/>
                  </a:cubicBezTo>
                  <a:cubicBezTo>
                    <a:pt x="121" y="71"/>
                    <a:pt x="121" y="71"/>
                    <a:pt x="121" y="72"/>
                  </a:cubicBezTo>
                  <a:cubicBezTo>
                    <a:pt x="121" y="73"/>
                    <a:pt x="120" y="74"/>
                    <a:pt x="120" y="74"/>
                  </a:cubicBezTo>
                  <a:cubicBezTo>
                    <a:pt x="119" y="75"/>
                    <a:pt x="119" y="75"/>
                    <a:pt x="118" y="74"/>
                  </a:cubicBezTo>
                  <a:cubicBezTo>
                    <a:pt x="118" y="74"/>
                    <a:pt x="117" y="71"/>
                    <a:pt x="116" y="71"/>
                  </a:cubicBezTo>
                  <a:cubicBezTo>
                    <a:pt x="115" y="71"/>
                    <a:pt x="116" y="73"/>
                    <a:pt x="116" y="74"/>
                  </a:cubicBezTo>
                  <a:cubicBezTo>
                    <a:pt x="117" y="75"/>
                    <a:pt x="118" y="76"/>
                    <a:pt x="118" y="77"/>
                  </a:cubicBezTo>
                  <a:cubicBezTo>
                    <a:pt x="118" y="77"/>
                    <a:pt x="118" y="78"/>
                    <a:pt x="118" y="79"/>
                  </a:cubicBezTo>
                  <a:cubicBezTo>
                    <a:pt x="118" y="80"/>
                    <a:pt x="118" y="82"/>
                    <a:pt x="118" y="83"/>
                  </a:cubicBezTo>
                  <a:cubicBezTo>
                    <a:pt x="118" y="85"/>
                    <a:pt x="119" y="86"/>
                    <a:pt x="119" y="88"/>
                  </a:cubicBezTo>
                  <a:cubicBezTo>
                    <a:pt x="119" y="90"/>
                    <a:pt x="122" y="88"/>
                    <a:pt x="123" y="88"/>
                  </a:cubicBezTo>
                  <a:cubicBezTo>
                    <a:pt x="123" y="89"/>
                    <a:pt x="123" y="90"/>
                    <a:pt x="124" y="90"/>
                  </a:cubicBezTo>
                  <a:cubicBezTo>
                    <a:pt x="125" y="90"/>
                    <a:pt x="126" y="89"/>
                    <a:pt x="127" y="89"/>
                  </a:cubicBezTo>
                  <a:cubicBezTo>
                    <a:pt x="127" y="89"/>
                    <a:pt x="127" y="90"/>
                    <a:pt x="128" y="90"/>
                  </a:cubicBezTo>
                  <a:cubicBezTo>
                    <a:pt x="128" y="90"/>
                    <a:pt x="128" y="90"/>
                    <a:pt x="128" y="90"/>
                  </a:cubicBezTo>
                  <a:cubicBezTo>
                    <a:pt x="129" y="90"/>
                    <a:pt x="129" y="89"/>
                    <a:pt x="129" y="89"/>
                  </a:cubicBezTo>
                  <a:cubicBezTo>
                    <a:pt x="130" y="89"/>
                    <a:pt x="130" y="89"/>
                    <a:pt x="130" y="89"/>
                  </a:cubicBezTo>
                  <a:cubicBezTo>
                    <a:pt x="130" y="89"/>
                    <a:pt x="131" y="89"/>
                    <a:pt x="131" y="90"/>
                  </a:cubicBezTo>
                  <a:cubicBezTo>
                    <a:pt x="130" y="90"/>
                    <a:pt x="128" y="91"/>
                    <a:pt x="128" y="91"/>
                  </a:cubicBezTo>
                  <a:cubicBezTo>
                    <a:pt x="128" y="92"/>
                    <a:pt x="128" y="91"/>
                    <a:pt x="127" y="91"/>
                  </a:cubicBezTo>
                  <a:cubicBezTo>
                    <a:pt x="127" y="91"/>
                    <a:pt x="127" y="91"/>
                    <a:pt x="127" y="91"/>
                  </a:cubicBezTo>
                  <a:cubicBezTo>
                    <a:pt x="126" y="91"/>
                    <a:pt x="127" y="92"/>
                    <a:pt x="127" y="92"/>
                  </a:cubicBezTo>
                  <a:cubicBezTo>
                    <a:pt x="126" y="92"/>
                    <a:pt x="126" y="92"/>
                    <a:pt x="126" y="92"/>
                  </a:cubicBezTo>
                  <a:cubicBezTo>
                    <a:pt x="125" y="92"/>
                    <a:pt x="125" y="91"/>
                    <a:pt x="125" y="91"/>
                  </a:cubicBezTo>
                  <a:cubicBezTo>
                    <a:pt x="125" y="91"/>
                    <a:pt x="124" y="91"/>
                    <a:pt x="124" y="91"/>
                  </a:cubicBezTo>
                  <a:cubicBezTo>
                    <a:pt x="122" y="91"/>
                    <a:pt x="121" y="91"/>
                    <a:pt x="119" y="90"/>
                  </a:cubicBezTo>
                  <a:cubicBezTo>
                    <a:pt x="118" y="90"/>
                    <a:pt x="118" y="89"/>
                    <a:pt x="117" y="88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6" y="84"/>
                    <a:pt x="115" y="82"/>
                    <a:pt x="114" y="79"/>
                  </a:cubicBezTo>
                  <a:cubicBezTo>
                    <a:pt x="114" y="79"/>
                    <a:pt x="113" y="78"/>
                    <a:pt x="114" y="78"/>
                  </a:cubicBezTo>
                  <a:cubicBezTo>
                    <a:pt x="114" y="77"/>
                    <a:pt x="114" y="78"/>
                    <a:pt x="114" y="78"/>
                  </a:cubicBezTo>
                  <a:cubicBezTo>
                    <a:pt x="115" y="78"/>
                    <a:pt x="115" y="78"/>
                    <a:pt x="115" y="78"/>
                  </a:cubicBezTo>
                  <a:cubicBezTo>
                    <a:pt x="115" y="78"/>
                    <a:pt x="116" y="80"/>
                    <a:pt x="116" y="79"/>
                  </a:cubicBezTo>
                  <a:cubicBezTo>
                    <a:pt x="117" y="76"/>
                    <a:pt x="116" y="78"/>
                    <a:pt x="115" y="76"/>
                  </a:cubicBezTo>
                  <a:cubicBezTo>
                    <a:pt x="115" y="73"/>
                    <a:pt x="115" y="70"/>
                    <a:pt x="114" y="68"/>
                  </a:cubicBezTo>
                  <a:cubicBezTo>
                    <a:pt x="114" y="67"/>
                    <a:pt x="113" y="69"/>
                    <a:pt x="112" y="68"/>
                  </a:cubicBezTo>
                  <a:cubicBezTo>
                    <a:pt x="112" y="68"/>
                    <a:pt x="112" y="67"/>
                    <a:pt x="112" y="66"/>
                  </a:cubicBezTo>
                  <a:cubicBezTo>
                    <a:pt x="112" y="65"/>
                    <a:pt x="112" y="65"/>
                    <a:pt x="112" y="64"/>
                  </a:cubicBezTo>
                  <a:cubicBezTo>
                    <a:pt x="112" y="64"/>
                    <a:pt x="111" y="62"/>
                    <a:pt x="111" y="62"/>
                  </a:cubicBezTo>
                  <a:cubicBezTo>
                    <a:pt x="110" y="62"/>
                    <a:pt x="109" y="62"/>
                    <a:pt x="109" y="62"/>
                  </a:cubicBezTo>
                  <a:cubicBezTo>
                    <a:pt x="109" y="63"/>
                    <a:pt x="109" y="64"/>
                    <a:pt x="109" y="64"/>
                  </a:cubicBezTo>
                  <a:cubicBezTo>
                    <a:pt x="109" y="65"/>
                    <a:pt x="108" y="64"/>
                    <a:pt x="108" y="65"/>
                  </a:cubicBezTo>
                  <a:cubicBezTo>
                    <a:pt x="108" y="65"/>
                    <a:pt x="108" y="66"/>
                    <a:pt x="108" y="66"/>
                  </a:cubicBezTo>
                  <a:cubicBezTo>
                    <a:pt x="108" y="66"/>
                    <a:pt x="107" y="66"/>
                    <a:pt x="107" y="66"/>
                  </a:cubicBezTo>
                  <a:cubicBezTo>
                    <a:pt x="107" y="66"/>
                    <a:pt x="107" y="67"/>
                    <a:pt x="106" y="68"/>
                  </a:cubicBezTo>
                  <a:cubicBezTo>
                    <a:pt x="106" y="68"/>
                    <a:pt x="106" y="68"/>
                    <a:pt x="105" y="68"/>
                  </a:cubicBezTo>
                  <a:cubicBezTo>
                    <a:pt x="105" y="69"/>
                    <a:pt x="105" y="70"/>
                    <a:pt x="105" y="72"/>
                  </a:cubicBezTo>
                  <a:cubicBezTo>
                    <a:pt x="105" y="72"/>
                    <a:pt x="105" y="73"/>
                    <a:pt x="105" y="73"/>
                  </a:cubicBezTo>
                  <a:cubicBezTo>
                    <a:pt x="106" y="74"/>
                    <a:pt x="106" y="74"/>
                    <a:pt x="106" y="76"/>
                  </a:cubicBezTo>
                  <a:cubicBezTo>
                    <a:pt x="106" y="76"/>
                    <a:pt x="107" y="77"/>
                    <a:pt x="106" y="77"/>
                  </a:cubicBezTo>
                  <a:cubicBezTo>
                    <a:pt x="106" y="78"/>
                    <a:pt x="105" y="78"/>
                    <a:pt x="105" y="77"/>
                  </a:cubicBezTo>
                  <a:cubicBezTo>
                    <a:pt x="105" y="77"/>
                    <a:pt x="105" y="75"/>
                    <a:pt x="105" y="75"/>
                  </a:cubicBezTo>
                  <a:cubicBezTo>
                    <a:pt x="105" y="74"/>
                    <a:pt x="104" y="76"/>
                    <a:pt x="104" y="76"/>
                  </a:cubicBezTo>
                  <a:cubicBezTo>
                    <a:pt x="103" y="76"/>
                    <a:pt x="103" y="74"/>
                    <a:pt x="103" y="73"/>
                  </a:cubicBezTo>
                  <a:cubicBezTo>
                    <a:pt x="102" y="69"/>
                    <a:pt x="101" y="66"/>
                    <a:pt x="100" y="63"/>
                  </a:cubicBezTo>
                  <a:cubicBezTo>
                    <a:pt x="100" y="63"/>
                    <a:pt x="101" y="63"/>
                    <a:pt x="101" y="63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99" y="63"/>
                    <a:pt x="99" y="62"/>
                    <a:pt x="99" y="61"/>
                  </a:cubicBezTo>
                  <a:cubicBezTo>
                    <a:pt x="98" y="60"/>
                    <a:pt x="98" y="59"/>
                    <a:pt x="97" y="58"/>
                  </a:cubicBezTo>
                  <a:cubicBezTo>
                    <a:pt x="96" y="58"/>
                    <a:pt x="94" y="58"/>
                    <a:pt x="92" y="58"/>
                  </a:cubicBezTo>
                  <a:cubicBezTo>
                    <a:pt x="92" y="59"/>
                    <a:pt x="94" y="59"/>
                    <a:pt x="94" y="61"/>
                  </a:cubicBezTo>
                  <a:cubicBezTo>
                    <a:pt x="94" y="65"/>
                    <a:pt x="91" y="67"/>
                    <a:pt x="90" y="69"/>
                  </a:cubicBezTo>
                  <a:cubicBezTo>
                    <a:pt x="89" y="71"/>
                    <a:pt x="86" y="69"/>
                    <a:pt x="85" y="72"/>
                  </a:cubicBezTo>
                  <a:cubicBezTo>
                    <a:pt x="85" y="75"/>
                    <a:pt x="89" y="70"/>
                    <a:pt x="90" y="72"/>
                  </a:cubicBezTo>
                  <a:cubicBezTo>
                    <a:pt x="91" y="81"/>
                    <a:pt x="83" y="84"/>
                    <a:pt x="83" y="90"/>
                  </a:cubicBezTo>
                  <a:cubicBezTo>
                    <a:pt x="83" y="91"/>
                    <a:pt x="83" y="92"/>
                    <a:pt x="83" y="93"/>
                  </a:cubicBezTo>
                  <a:cubicBezTo>
                    <a:pt x="83" y="95"/>
                    <a:pt x="84" y="94"/>
                    <a:pt x="84" y="96"/>
                  </a:cubicBezTo>
                  <a:cubicBezTo>
                    <a:pt x="84" y="97"/>
                    <a:pt x="84" y="97"/>
                    <a:pt x="84" y="98"/>
                  </a:cubicBezTo>
                  <a:cubicBezTo>
                    <a:pt x="84" y="101"/>
                    <a:pt x="81" y="103"/>
                    <a:pt x="81" y="105"/>
                  </a:cubicBezTo>
                  <a:cubicBezTo>
                    <a:pt x="80" y="106"/>
                    <a:pt x="81" y="107"/>
                    <a:pt x="81" y="109"/>
                  </a:cubicBezTo>
                  <a:cubicBezTo>
                    <a:pt x="81" y="112"/>
                    <a:pt x="80" y="109"/>
                    <a:pt x="79" y="112"/>
                  </a:cubicBezTo>
                  <a:cubicBezTo>
                    <a:pt x="79" y="112"/>
                    <a:pt x="79" y="116"/>
                    <a:pt x="79" y="116"/>
                  </a:cubicBezTo>
                  <a:cubicBezTo>
                    <a:pt x="78" y="116"/>
                    <a:pt x="78" y="117"/>
                    <a:pt x="78" y="117"/>
                  </a:cubicBezTo>
                  <a:cubicBezTo>
                    <a:pt x="78" y="117"/>
                    <a:pt x="78" y="118"/>
                    <a:pt x="78" y="118"/>
                  </a:cubicBezTo>
                  <a:cubicBezTo>
                    <a:pt x="77" y="118"/>
                    <a:pt x="77" y="118"/>
                    <a:pt x="77" y="118"/>
                  </a:cubicBezTo>
                  <a:cubicBezTo>
                    <a:pt x="77" y="120"/>
                    <a:pt x="76" y="121"/>
                    <a:pt x="75" y="121"/>
                  </a:cubicBezTo>
                  <a:cubicBezTo>
                    <a:pt x="74" y="121"/>
                    <a:pt x="72" y="122"/>
                    <a:pt x="72" y="121"/>
                  </a:cubicBezTo>
                  <a:cubicBezTo>
                    <a:pt x="70" y="117"/>
                    <a:pt x="70" y="112"/>
                    <a:pt x="70" y="108"/>
                  </a:cubicBezTo>
                  <a:cubicBezTo>
                    <a:pt x="69" y="105"/>
                    <a:pt x="68" y="104"/>
                    <a:pt x="68" y="102"/>
                  </a:cubicBezTo>
                  <a:cubicBezTo>
                    <a:pt x="68" y="101"/>
                    <a:pt x="68" y="101"/>
                    <a:pt x="68" y="101"/>
                  </a:cubicBezTo>
                  <a:cubicBezTo>
                    <a:pt x="68" y="101"/>
                    <a:pt x="69" y="101"/>
                    <a:pt x="69" y="101"/>
                  </a:cubicBezTo>
                  <a:cubicBezTo>
                    <a:pt x="69" y="95"/>
                    <a:pt x="68" y="90"/>
                    <a:pt x="67" y="85"/>
                  </a:cubicBezTo>
                  <a:cubicBezTo>
                    <a:pt x="67" y="84"/>
                    <a:pt x="67" y="85"/>
                    <a:pt x="67" y="85"/>
                  </a:cubicBezTo>
                  <a:cubicBezTo>
                    <a:pt x="67" y="85"/>
                    <a:pt x="67" y="85"/>
                    <a:pt x="67" y="84"/>
                  </a:cubicBezTo>
                  <a:cubicBezTo>
                    <a:pt x="67" y="82"/>
                    <a:pt x="68" y="79"/>
                    <a:pt x="67" y="79"/>
                  </a:cubicBezTo>
                  <a:cubicBezTo>
                    <a:pt x="63" y="77"/>
                    <a:pt x="65" y="76"/>
                    <a:pt x="63" y="77"/>
                  </a:cubicBezTo>
                  <a:cubicBezTo>
                    <a:pt x="61" y="78"/>
                    <a:pt x="61" y="79"/>
                    <a:pt x="58" y="78"/>
                  </a:cubicBezTo>
                  <a:cubicBezTo>
                    <a:pt x="53" y="78"/>
                    <a:pt x="55" y="73"/>
                    <a:pt x="53" y="71"/>
                  </a:cubicBezTo>
                  <a:cubicBezTo>
                    <a:pt x="52" y="71"/>
                    <a:pt x="53" y="69"/>
                    <a:pt x="53" y="68"/>
                  </a:cubicBezTo>
                  <a:cubicBezTo>
                    <a:pt x="52" y="65"/>
                    <a:pt x="52" y="60"/>
                    <a:pt x="54" y="58"/>
                  </a:cubicBezTo>
                  <a:cubicBezTo>
                    <a:pt x="56" y="56"/>
                    <a:pt x="56" y="50"/>
                    <a:pt x="57" y="48"/>
                  </a:cubicBezTo>
                  <a:cubicBezTo>
                    <a:pt x="57" y="47"/>
                    <a:pt x="59" y="47"/>
                    <a:pt x="59" y="46"/>
                  </a:cubicBezTo>
                  <a:cubicBezTo>
                    <a:pt x="59" y="44"/>
                    <a:pt x="58" y="46"/>
                    <a:pt x="57" y="44"/>
                  </a:cubicBezTo>
                  <a:cubicBezTo>
                    <a:pt x="57" y="42"/>
                    <a:pt x="58" y="39"/>
                    <a:pt x="58" y="37"/>
                  </a:cubicBezTo>
                  <a:cubicBezTo>
                    <a:pt x="58" y="36"/>
                    <a:pt x="59" y="36"/>
                    <a:pt x="59" y="36"/>
                  </a:cubicBezTo>
                  <a:cubicBezTo>
                    <a:pt x="59" y="36"/>
                    <a:pt x="60" y="37"/>
                    <a:pt x="61" y="36"/>
                  </a:cubicBezTo>
                  <a:cubicBezTo>
                    <a:pt x="62" y="35"/>
                    <a:pt x="61" y="33"/>
                    <a:pt x="61" y="31"/>
                  </a:cubicBezTo>
                  <a:cubicBezTo>
                    <a:pt x="61" y="30"/>
                    <a:pt x="60" y="31"/>
                    <a:pt x="61" y="30"/>
                  </a:cubicBezTo>
                  <a:cubicBezTo>
                    <a:pt x="61" y="29"/>
                    <a:pt x="61" y="28"/>
                    <a:pt x="62" y="27"/>
                  </a:cubicBezTo>
                  <a:cubicBezTo>
                    <a:pt x="62" y="26"/>
                    <a:pt x="62" y="26"/>
                    <a:pt x="62" y="25"/>
                  </a:cubicBezTo>
                  <a:cubicBezTo>
                    <a:pt x="61" y="25"/>
                    <a:pt x="61" y="25"/>
                    <a:pt x="61" y="25"/>
                  </a:cubicBezTo>
                  <a:cubicBezTo>
                    <a:pt x="61" y="26"/>
                    <a:pt x="61" y="28"/>
                    <a:pt x="60" y="28"/>
                  </a:cubicBezTo>
                  <a:cubicBezTo>
                    <a:pt x="60" y="29"/>
                    <a:pt x="60" y="29"/>
                    <a:pt x="60" y="29"/>
                  </a:cubicBezTo>
                  <a:cubicBezTo>
                    <a:pt x="59" y="29"/>
                    <a:pt x="58" y="29"/>
                    <a:pt x="58" y="29"/>
                  </a:cubicBezTo>
                  <a:cubicBezTo>
                    <a:pt x="58" y="27"/>
                    <a:pt x="59" y="26"/>
                    <a:pt x="59" y="25"/>
                  </a:cubicBezTo>
                  <a:cubicBezTo>
                    <a:pt x="60" y="24"/>
                    <a:pt x="60" y="25"/>
                    <a:pt x="61" y="24"/>
                  </a:cubicBezTo>
                  <a:cubicBezTo>
                    <a:pt x="61" y="24"/>
                    <a:pt x="61" y="23"/>
                    <a:pt x="61" y="23"/>
                  </a:cubicBezTo>
                  <a:cubicBezTo>
                    <a:pt x="61" y="22"/>
                    <a:pt x="62" y="21"/>
                    <a:pt x="62" y="22"/>
                  </a:cubicBezTo>
                  <a:cubicBezTo>
                    <a:pt x="63" y="24"/>
                    <a:pt x="63" y="27"/>
                    <a:pt x="65" y="28"/>
                  </a:cubicBezTo>
                  <a:cubicBezTo>
                    <a:pt x="69" y="31"/>
                    <a:pt x="66" y="22"/>
                    <a:pt x="66" y="22"/>
                  </a:cubicBezTo>
                  <a:cubicBezTo>
                    <a:pt x="66" y="21"/>
                    <a:pt x="66" y="20"/>
                    <a:pt x="66" y="20"/>
                  </a:cubicBezTo>
                  <a:cubicBezTo>
                    <a:pt x="66" y="17"/>
                    <a:pt x="66" y="17"/>
                    <a:pt x="67" y="16"/>
                  </a:cubicBezTo>
                  <a:cubicBezTo>
                    <a:pt x="67" y="16"/>
                    <a:pt x="68" y="17"/>
                    <a:pt x="68" y="17"/>
                  </a:cubicBezTo>
                  <a:cubicBezTo>
                    <a:pt x="69" y="15"/>
                    <a:pt x="71" y="10"/>
                    <a:pt x="73" y="10"/>
                  </a:cubicBezTo>
                  <a:cubicBezTo>
                    <a:pt x="73" y="10"/>
                    <a:pt x="74" y="10"/>
                    <a:pt x="74" y="10"/>
                  </a:cubicBezTo>
                  <a:cubicBezTo>
                    <a:pt x="76" y="10"/>
                    <a:pt x="76" y="11"/>
                    <a:pt x="78" y="12"/>
                  </a:cubicBezTo>
                  <a:cubicBezTo>
                    <a:pt x="79" y="12"/>
                    <a:pt x="80" y="13"/>
                    <a:pt x="80" y="14"/>
                  </a:cubicBezTo>
                  <a:cubicBezTo>
                    <a:pt x="80" y="14"/>
                    <a:pt x="80" y="15"/>
                    <a:pt x="80" y="15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4"/>
                    <a:pt x="81" y="13"/>
                    <a:pt x="81" y="13"/>
                  </a:cubicBezTo>
                  <a:cubicBezTo>
                    <a:pt x="82" y="13"/>
                    <a:pt x="82" y="14"/>
                    <a:pt x="83" y="14"/>
                  </a:cubicBezTo>
                  <a:cubicBezTo>
                    <a:pt x="83" y="14"/>
                    <a:pt x="83" y="14"/>
                    <a:pt x="83" y="13"/>
                  </a:cubicBezTo>
                  <a:cubicBezTo>
                    <a:pt x="83" y="13"/>
                    <a:pt x="83" y="13"/>
                    <a:pt x="83" y="13"/>
                  </a:cubicBezTo>
                  <a:cubicBezTo>
                    <a:pt x="85" y="13"/>
                    <a:pt x="87" y="14"/>
                    <a:pt x="89" y="13"/>
                  </a:cubicBezTo>
                  <a:cubicBezTo>
                    <a:pt x="89" y="13"/>
                    <a:pt x="88" y="11"/>
                    <a:pt x="89" y="11"/>
                  </a:cubicBezTo>
                  <a:cubicBezTo>
                    <a:pt x="89" y="10"/>
                    <a:pt x="89" y="10"/>
                    <a:pt x="90" y="10"/>
                  </a:cubicBezTo>
                  <a:cubicBezTo>
                    <a:pt x="91" y="10"/>
                    <a:pt x="90" y="11"/>
                    <a:pt x="91" y="12"/>
                  </a:cubicBezTo>
                  <a:cubicBezTo>
                    <a:pt x="92" y="12"/>
                    <a:pt x="93" y="10"/>
                    <a:pt x="94" y="10"/>
                  </a:cubicBezTo>
                  <a:cubicBezTo>
                    <a:pt x="94" y="10"/>
                    <a:pt x="94" y="10"/>
                    <a:pt x="95" y="10"/>
                  </a:cubicBezTo>
                  <a:cubicBezTo>
                    <a:pt x="95" y="10"/>
                    <a:pt x="94" y="9"/>
                    <a:pt x="94" y="9"/>
                  </a:cubicBezTo>
                  <a:cubicBezTo>
                    <a:pt x="95" y="9"/>
                    <a:pt x="96" y="9"/>
                    <a:pt x="97" y="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100" y="8"/>
                    <a:pt x="101" y="9"/>
                    <a:pt x="103" y="10"/>
                  </a:cubicBezTo>
                  <a:cubicBezTo>
                    <a:pt x="103" y="10"/>
                    <a:pt x="103" y="12"/>
                    <a:pt x="103" y="12"/>
                  </a:cubicBezTo>
                  <a:cubicBezTo>
                    <a:pt x="106" y="13"/>
                    <a:pt x="108" y="13"/>
                    <a:pt x="110" y="14"/>
                  </a:cubicBezTo>
                  <a:cubicBezTo>
                    <a:pt x="111" y="15"/>
                    <a:pt x="113" y="16"/>
                    <a:pt x="114" y="17"/>
                  </a:cubicBezTo>
                  <a:cubicBezTo>
                    <a:pt x="115" y="17"/>
                    <a:pt x="114" y="16"/>
                    <a:pt x="114" y="16"/>
                  </a:cubicBezTo>
                  <a:cubicBezTo>
                    <a:pt x="118" y="18"/>
                    <a:pt x="122" y="20"/>
                    <a:pt x="126" y="23"/>
                  </a:cubicBezTo>
                  <a:cubicBezTo>
                    <a:pt x="127" y="23"/>
                    <a:pt x="128" y="24"/>
                    <a:pt x="130" y="24"/>
                  </a:cubicBezTo>
                  <a:cubicBezTo>
                    <a:pt x="130" y="25"/>
                    <a:pt x="131" y="25"/>
                    <a:pt x="131" y="25"/>
                  </a:cubicBezTo>
                  <a:close/>
                  <a:moveTo>
                    <a:pt x="139" y="83"/>
                  </a:moveTo>
                  <a:cubicBezTo>
                    <a:pt x="139" y="83"/>
                    <a:pt x="139" y="83"/>
                    <a:pt x="139" y="83"/>
                  </a:cubicBezTo>
                  <a:cubicBezTo>
                    <a:pt x="139" y="83"/>
                    <a:pt x="138" y="83"/>
                    <a:pt x="138" y="84"/>
                  </a:cubicBezTo>
                  <a:cubicBezTo>
                    <a:pt x="138" y="85"/>
                    <a:pt x="138" y="86"/>
                    <a:pt x="138" y="87"/>
                  </a:cubicBezTo>
                  <a:cubicBezTo>
                    <a:pt x="138" y="87"/>
                    <a:pt x="138" y="88"/>
                    <a:pt x="137" y="88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8" y="88"/>
                    <a:pt x="137" y="87"/>
                  </a:cubicBezTo>
                  <a:cubicBezTo>
                    <a:pt x="137" y="87"/>
                    <a:pt x="136" y="88"/>
                    <a:pt x="136" y="88"/>
                  </a:cubicBezTo>
                  <a:cubicBezTo>
                    <a:pt x="136" y="87"/>
                    <a:pt x="137" y="86"/>
                    <a:pt x="137" y="86"/>
                  </a:cubicBezTo>
                  <a:cubicBezTo>
                    <a:pt x="136" y="85"/>
                    <a:pt x="135" y="85"/>
                    <a:pt x="135" y="85"/>
                  </a:cubicBezTo>
                  <a:cubicBezTo>
                    <a:pt x="134" y="85"/>
                    <a:pt x="134" y="84"/>
                    <a:pt x="133" y="83"/>
                  </a:cubicBezTo>
                  <a:cubicBezTo>
                    <a:pt x="133" y="82"/>
                    <a:pt x="133" y="84"/>
                    <a:pt x="133" y="82"/>
                  </a:cubicBezTo>
                  <a:cubicBezTo>
                    <a:pt x="133" y="81"/>
                    <a:pt x="134" y="82"/>
                    <a:pt x="134" y="82"/>
                  </a:cubicBezTo>
                  <a:cubicBezTo>
                    <a:pt x="135" y="81"/>
                    <a:pt x="134" y="82"/>
                    <a:pt x="135" y="83"/>
                  </a:cubicBezTo>
                  <a:cubicBezTo>
                    <a:pt x="135" y="84"/>
                    <a:pt x="136" y="82"/>
                    <a:pt x="136" y="82"/>
                  </a:cubicBezTo>
                  <a:cubicBezTo>
                    <a:pt x="137" y="82"/>
                    <a:pt x="137" y="82"/>
                    <a:pt x="137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9" y="82"/>
                    <a:pt x="139" y="83"/>
                  </a:cubicBezTo>
                  <a:close/>
                  <a:moveTo>
                    <a:pt x="34" y="128"/>
                  </a:moveTo>
                  <a:cubicBezTo>
                    <a:pt x="33" y="127"/>
                    <a:pt x="31" y="127"/>
                    <a:pt x="30" y="126"/>
                  </a:cubicBezTo>
                  <a:cubicBezTo>
                    <a:pt x="30" y="125"/>
                    <a:pt x="30" y="125"/>
                    <a:pt x="30" y="124"/>
                  </a:cubicBezTo>
                  <a:cubicBezTo>
                    <a:pt x="30" y="123"/>
                    <a:pt x="29" y="122"/>
                    <a:pt x="29" y="121"/>
                  </a:cubicBezTo>
                  <a:cubicBezTo>
                    <a:pt x="29" y="121"/>
                    <a:pt x="28" y="120"/>
                    <a:pt x="28" y="120"/>
                  </a:cubicBezTo>
                  <a:cubicBezTo>
                    <a:pt x="28" y="117"/>
                    <a:pt x="27" y="114"/>
                    <a:pt x="27" y="112"/>
                  </a:cubicBezTo>
                  <a:cubicBezTo>
                    <a:pt x="27" y="108"/>
                    <a:pt x="27" y="104"/>
                    <a:pt x="25" y="100"/>
                  </a:cubicBezTo>
                  <a:cubicBezTo>
                    <a:pt x="24" y="95"/>
                    <a:pt x="23" y="98"/>
                    <a:pt x="21" y="92"/>
                  </a:cubicBezTo>
                  <a:cubicBezTo>
                    <a:pt x="21" y="91"/>
                    <a:pt x="20" y="91"/>
                    <a:pt x="20" y="91"/>
                  </a:cubicBezTo>
                  <a:cubicBezTo>
                    <a:pt x="20" y="90"/>
                    <a:pt x="18" y="86"/>
                    <a:pt x="18" y="85"/>
                  </a:cubicBezTo>
                  <a:cubicBezTo>
                    <a:pt x="18" y="84"/>
                    <a:pt x="18" y="83"/>
                    <a:pt x="18" y="82"/>
                  </a:cubicBezTo>
                  <a:cubicBezTo>
                    <a:pt x="17" y="80"/>
                    <a:pt x="18" y="80"/>
                    <a:pt x="19" y="79"/>
                  </a:cubicBezTo>
                  <a:cubicBezTo>
                    <a:pt x="19" y="79"/>
                    <a:pt x="19" y="79"/>
                    <a:pt x="19" y="78"/>
                  </a:cubicBezTo>
                  <a:cubicBezTo>
                    <a:pt x="19" y="78"/>
                    <a:pt x="19" y="78"/>
                    <a:pt x="19" y="77"/>
                  </a:cubicBezTo>
                  <a:cubicBezTo>
                    <a:pt x="19" y="76"/>
                    <a:pt x="19" y="75"/>
                    <a:pt x="19" y="74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19" y="73"/>
                    <a:pt x="19" y="73"/>
                    <a:pt x="19" y="73"/>
                  </a:cubicBezTo>
                  <a:cubicBezTo>
                    <a:pt x="19" y="73"/>
                    <a:pt x="18" y="72"/>
                    <a:pt x="18" y="73"/>
                  </a:cubicBezTo>
                  <a:cubicBezTo>
                    <a:pt x="18" y="73"/>
                    <a:pt x="18" y="74"/>
                    <a:pt x="18" y="74"/>
                  </a:cubicBezTo>
                  <a:cubicBezTo>
                    <a:pt x="18" y="74"/>
                    <a:pt x="17" y="74"/>
                    <a:pt x="17" y="73"/>
                  </a:cubicBezTo>
                  <a:cubicBezTo>
                    <a:pt x="16" y="72"/>
                    <a:pt x="15" y="70"/>
                    <a:pt x="14" y="69"/>
                  </a:cubicBezTo>
                  <a:cubicBezTo>
                    <a:pt x="13" y="68"/>
                    <a:pt x="12" y="68"/>
                    <a:pt x="11" y="67"/>
                  </a:cubicBezTo>
                  <a:cubicBezTo>
                    <a:pt x="11" y="67"/>
                    <a:pt x="11" y="66"/>
                    <a:pt x="11" y="66"/>
                  </a:cubicBezTo>
                  <a:cubicBezTo>
                    <a:pt x="8" y="66"/>
                    <a:pt x="6" y="67"/>
                    <a:pt x="5" y="64"/>
                  </a:cubicBezTo>
                  <a:cubicBezTo>
                    <a:pt x="4" y="60"/>
                    <a:pt x="4" y="61"/>
                    <a:pt x="3" y="59"/>
                  </a:cubicBezTo>
                  <a:cubicBezTo>
                    <a:pt x="3" y="58"/>
                    <a:pt x="4" y="58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9"/>
                    <a:pt x="4" y="60"/>
                    <a:pt x="3" y="61"/>
                  </a:cubicBezTo>
                  <a:cubicBezTo>
                    <a:pt x="2" y="62"/>
                    <a:pt x="2" y="59"/>
                    <a:pt x="2" y="56"/>
                  </a:cubicBezTo>
                  <a:cubicBezTo>
                    <a:pt x="2" y="55"/>
                    <a:pt x="2" y="54"/>
                    <a:pt x="1" y="54"/>
                  </a:cubicBezTo>
                  <a:cubicBezTo>
                    <a:pt x="0" y="52"/>
                    <a:pt x="0" y="52"/>
                    <a:pt x="0" y="50"/>
                  </a:cubicBezTo>
                  <a:cubicBezTo>
                    <a:pt x="0" y="49"/>
                    <a:pt x="3" y="44"/>
                    <a:pt x="4" y="43"/>
                  </a:cubicBezTo>
                  <a:cubicBezTo>
                    <a:pt x="4" y="42"/>
                    <a:pt x="3" y="41"/>
                    <a:pt x="4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0"/>
                    <a:pt x="4" y="39"/>
                    <a:pt x="5" y="39"/>
                  </a:cubicBezTo>
                  <a:cubicBezTo>
                    <a:pt x="5" y="39"/>
                    <a:pt x="5" y="38"/>
                    <a:pt x="5" y="37"/>
                  </a:cubicBezTo>
                  <a:cubicBezTo>
                    <a:pt x="5" y="37"/>
                    <a:pt x="4" y="38"/>
                    <a:pt x="4" y="38"/>
                  </a:cubicBezTo>
                  <a:cubicBezTo>
                    <a:pt x="4" y="37"/>
                    <a:pt x="4" y="37"/>
                    <a:pt x="5" y="36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3" y="36"/>
                    <a:pt x="1" y="37"/>
                    <a:pt x="0" y="38"/>
                  </a:cubicBezTo>
                  <a:cubicBezTo>
                    <a:pt x="1" y="36"/>
                    <a:pt x="2" y="33"/>
                    <a:pt x="3" y="31"/>
                  </a:cubicBezTo>
                  <a:cubicBezTo>
                    <a:pt x="5" y="28"/>
                    <a:pt x="6" y="27"/>
                    <a:pt x="11" y="24"/>
                  </a:cubicBezTo>
                  <a:cubicBezTo>
                    <a:pt x="14" y="22"/>
                    <a:pt x="15" y="22"/>
                    <a:pt x="19" y="20"/>
                  </a:cubicBezTo>
                  <a:cubicBezTo>
                    <a:pt x="20" y="19"/>
                    <a:pt x="20" y="20"/>
                    <a:pt x="21" y="20"/>
                  </a:cubicBezTo>
                  <a:cubicBezTo>
                    <a:pt x="21" y="20"/>
                    <a:pt x="21" y="19"/>
                    <a:pt x="21" y="19"/>
                  </a:cubicBezTo>
                  <a:cubicBezTo>
                    <a:pt x="21" y="19"/>
                    <a:pt x="20" y="20"/>
                    <a:pt x="20" y="19"/>
                  </a:cubicBezTo>
                  <a:cubicBezTo>
                    <a:pt x="19" y="18"/>
                    <a:pt x="22" y="15"/>
                    <a:pt x="23" y="15"/>
                  </a:cubicBezTo>
                  <a:cubicBezTo>
                    <a:pt x="24" y="14"/>
                    <a:pt x="24" y="15"/>
                    <a:pt x="26" y="15"/>
                  </a:cubicBezTo>
                  <a:cubicBezTo>
                    <a:pt x="26" y="15"/>
                    <a:pt x="27" y="14"/>
                    <a:pt x="28" y="14"/>
                  </a:cubicBezTo>
                  <a:cubicBezTo>
                    <a:pt x="28" y="14"/>
                    <a:pt x="28" y="16"/>
                    <a:pt x="27" y="17"/>
                  </a:cubicBezTo>
                  <a:cubicBezTo>
                    <a:pt x="27" y="17"/>
                    <a:pt x="26" y="19"/>
                    <a:pt x="26" y="18"/>
                  </a:cubicBezTo>
                  <a:cubicBezTo>
                    <a:pt x="27" y="18"/>
                    <a:pt x="28" y="17"/>
                    <a:pt x="29" y="16"/>
                  </a:cubicBezTo>
                  <a:cubicBezTo>
                    <a:pt x="29" y="15"/>
                    <a:pt x="28" y="15"/>
                    <a:pt x="28" y="14"/>
                  </a:cubicBezTo>
                  <a:cubicBezTo>
                    <a:pt x="29" y="12"/>
                    <a:pt x="31" y="12"/>
                    <a:pt x="32" y="12"/>
                  </a:cubicBezTo>
                  <a:cubicBezTo>
                    <a:pt x="32" y="12"/>
                    <a:pt x="32" y="12"/>
                    <a:pt x="33" y="12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33" y="12"/>
                    <a:pt x="34" y="12"/>
                    <a:pt x="34" y="12"/>
                  </a:cubicBezTo>
                  <a:cubicBezTo>
                    <a:pt x="34" y="11"/>
                    <a:pt x="34" y="9"/>
                    <a:pt x="34" y="9"/>
                  </a:cubicBezTo>
                  <a:cubicBezTo>
                    <a:pt x="35" y="9"/>
                    <a:pt x="35" y="10"/>
                    <a:pt x="36" y="9"/>
                  </a:cubicBezTo>
                  <a:cubicBezTo>
                    <a:pt x="36" y="9"/>
                    <a:pt x="36" y="8"/>
                    <a:pt x="36" y="8"/>
                  </a:cubicBezTo>
                  <a:cubicBezTo>
                    <a:pt x="36" y="8"/>
                    <a:pt x="35" y="8"/>
                    <a:pt x="35" y="8"/>
                  </a:cubicBezTo>
                  <a:cubicBezTo>
                    <a:pt x="35" y="7"/>
                    <a:pt x="35" y="7"/>
                    <a:pt x="36" y="6"/>
                  </a:cubicBezTo>
                  <a:cubicBezTo>
                    <a:pt x="36" y="6"/>
                    <a:pt x="36" y="6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7"/>
                    <a:pt x="38" y="7"/>
                  </a:cubicBezTo>
                  <a:cubicBezTo>
                    <a:pt x="40" y="4"/>
                    <a:pt x="43" y="2"/>
                    <a:pt x="46" y="2"/>
                  </a:cubicBezTo>
                  <a:cubicBezTo>
                    <a:pt x="46" y="2"/>
                    <a:pt x="46" y="3"/>
                    <a:pt x="46" y="3"/>
                  </a:cubicBezTo>
                  <a:cubicBezTo>
                    <a:pt x="48" y="3"/>
                    <a:pt x="50" y="3"/>
                    <a:pt x="51" y="2"/>
                  </a:cubicBezTo>
                  <a:cubicBezTo>
                    <a:pt x="52" y="2"/>
                    <a:pt x="54" y="1"/>
                    <a:pt x="56" y="0"/>
                  </a:cubicBezTo>
                  <a:cubicBezTo>
                    <a:pt x="56" y="0"/>
                    <a:pt x="57" y="1"/>
                    <a:pt x="58" y="1"/>
                  </a:cubicBezTo>
                  <a:cubicBezTo>
                    <a:pt x="59" y="0"/>
                    <a:pt x="59" y="1"/>
                    <a:pt x="61" y="1"/>
                  </a:cubicBezTo>
                  <a:cubicBezTo>
                    <a:pt x="61" y="1"/>
                    <a:pt x="61" y="3"/>
                    <a:pt x="61" y="3"/>
                  </a:cubicBezTo>
                  <a:cubicBezTo>
                    <a:pt x="57" y="4"/>
                    <a:pt x="60" y="6"/>
                    <a:pt x="56" y="9"/>
                  </a:cubicBezTo>
                  <a:cubicBezTo>
                    <a:pt x="56" y="9"/>
                    <a:pt x="57" y="10"/>
                    <a:pt x="57" y="11"/>
                  </a:cubicBezTo>
                  <a:cubicBezTo>
                    <a:pt x="57" y="12"/>
                    <a:pt x="56" y="12"/>
                    <a:pt x="56" y="13"/>
                  </a:cubicBezTo>
                  <a:cubicBezTo>
                    <a:pt x="52" y="13"/>
                    <a:pt x="52" y="15"/>
                    <a:pt x="50" y="16"/>
                  </a:cubicBezTo>
                  <a:cubicBezTo>
                    <a:pt x="46" y="19"/>
                    <a:pt x="48" y="22"/>
                    <a:pt x="45" y="22"/>
                  </a:cubicBezTo>
                  <a:cubicBezTo>
                    <a:pt x="44" y="22"/>
                    <a:pt x="43" y="21"/>
                    <a:pt x="43" y="18"/>
                  </a:cubicBezTo>
                  <a:cubicBezTo>
                    <a:pt x="43" y="18"/>
                    <a:pt x="44" y="17"/>
                    <a:pt x="44" y="17"/>
                  </a:cubicBezTo>
                  <a:cubicBezTo>
                    <a:pt x="44" y="14"/>
                    <a:pt x="45" y="15"/>
                    <a:pt x="45" y="13"/>
                  </a:cubicBezTo>
                  <a:cubicBezTo>
                    <a:pt x="45" y="12"/>
                    <a:pt x="45" y="11"/>
                    <a:pt x="45" y="10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5" y="9"/>
                    <a:pt x="45" y="8"/>
                    <a:pt x="45" y="8"/>
                  </a:cubicBezTo>
                  <a:cubicBezTo>
                    <a:pt x="44" y="8"/>
                    <a:pt x="43" y="8"/>
                    <a:pt x="42" y="8"/>
                  </a:cubicBezTo>
                  <a:cubicBezTo>
                    <a:pt x="42" y="8"/>
                    <a:pt x="42" y="6"/>
                    <a:pt x="42" y="6"/>
                  </a:cubicBezTo>
                  <a:cubicBezTo>
                    <a:pt x="40" y="7"/>
                    <a:pt x="38" y="9"/>
                    <a:pt x="37" y="11"/>
                  </a:cubicBezTo>
                  <a:cubicBezTo>
                    <a:pt x="36" y="12"/>
                    <a:pt x="38" y="11"/>
                    <a:pt x="38" y="11"/>
                  </a:cubicBezTo>
                  <a:cubicBezTo>
                    <a:pt x="38" y="12"/>
                    <a:pt x="38" y="13"/>
                    <a:pt x="38" y="13"/>
                  </a:cubicBezTo>
                  <a:cubicBezTo>
                    <a:pt x="38" y="13"/>
                    <a:pt x="39" y="13"/>
                    <a:pt x="39" y="13"/>
                  </a:cubicBezTo>
                  <a:cubicBezTo>
                    <a:pt x="40" y="13"/>
                    <a:pt x="40" y="14"/>
                    <a:pt x="40" y="1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7"/>
                    <a:pt x="40" y="18"/>
                    <a:pt x="39" y="18"/>
                  </a:cubicBezTo>
                  <a:cubicBezTo>
                    <a:pt x="39" y="18"/>
                    <a:pt x="39" y="17"/>
                    <a:pt x="38" y="18"/>
                  </a:cubicBezTo>
                  <a:cubicBezTo>
                    <a:pt x="38" y="18"/>
                    <a:pt x="38" y="19"/>
                    <a:pt x="38" y="20"/>
                  </a:cubicBezTo>
                  <a:cubicBezTo>
                    <a:pt x="38" y="21"/>
                    <a:pt x="37" y="20"/>
                    <a:pt x="37" y="20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6" y="22"/>
                    <a:pt x="36" y="22"/>
                    <a:pt x="35" y="22"/>
                  </a:cubicBezTo>
                  <a:cubicBezTo>
                    <a:pt x="35" y="22"/>
                    <a:pt x="35" y="21"/>
                    <a:pt x="35" y="20"/>
                  </a:cubicBezTo>
                  <a:cubicBezTo>
                    <a:pt x="34" y="19"/>
                    <a:pt x="35" y="20"/>
                    <a:pt x="34" y="20"/>
                  </a:cubicBezTo>
                  <a:cubicBezTo>
                    <a:pt x="34" y="20"/>
                    <a:pt x="33" y="21"/>
                    <a:pt x="33" y="20"/>
                  </a:cubicBezTo>
                  <a:cubicBezTo>
                    <a:pt x="33" y="18"/>
                    <a:pt x="33" y="19"/>
                    <a:pt x="35" y="18"/>
                  </a:cubicBezTo>
                  <a:cubicBezTo>
                    <a:pt x="36" y="18"/>
                    <a:pt x="36" y="17"/>
                    <a:pt x="36" y="17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4" y="15"/>
                    <a:pt x="34" y="15"/>
                  </a:cubicBezTo>
                  <a:cubicBezTo>
                    <a:pt x="33" y="16"/>
                    <a:pt x="33" y="17"/>
                    <a:pt x="33" y="18"/>
                  </a:cubicBezTo>
                  <a:cubicBezTo>
                    <a:pt x="32" y="19"/>
                    <a:pt x="32" y="18"/>
                    <a:pt x="32" y="19"/>
                  </a:cubicBezTo>
                  <a:cubicBezTo>
                    <a:pt x="31" y="20"/>
                    <a:pt x="32" y="21"/>
                    <a:pt x="32" y="21"/>
                  </a:cubicBezTo>
                  <a:cubicBezTo>
                    <a:pt x="31" y="22"/>
                    <a:pt x="30" y="21"/>
                    <a:pt x="29" y="22"/>
                  </a:cubicBezTo>
                  <a:cubicBezTo>
                    <a:pt x="28" y="22"/>
                    <a:pt x="28" y="22"/>
                    <a:pt x="27" y="22"/>
                  </a:cubicBezTo>
                  <a:cubicBezTo>
                    <a:pt x="26" y="23"/>
                    <a:pt x="25" y="25"/>
                    <a:pt x="24" y="26"/>
                  </a:cubicBezTo>
                  <a:cubicBezTo>
                    <a:pt x="24" y="26"/>
                    <a:pt x="24" y="27"/>
                    <a:pt x="24" y="27"/>
                  </a:cubicBezTo>
                  <a:cubicBezTo>
                    <a:pt x="24" y="28"/>
                    <a:pt x="25" y="28"/>
                    <a:pt x="25" y="28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9"/>
                    <a:pt x="27" y="30"/>
                    <a:pt x="27" y="31"/>
                  </a:cubicBezTo>
                  <a:cubicBezTo>
                    <a:pt x="27" y="32"/>
                    <a:pt x="27" y="32"/>
                    <a:pt x="27" y="31"/>
                  </a:cubicBezTo>
                  <a:cubicBezTo>
                    <a:pt x="28" y="28"/>
                    <a:pt x="30" y="28"/>
                    <a:pt x="31" y="22"/>
                  </a:cubicBezTo>
                  <a:cubicBezTo>
                    <a:pt x="32" y="22"/>
                    <a:pt x="32" y="21"/>
                    <a:pt x="32" y="21"/>
                  </a:cubicBezTo>
                  <a:cubicBezTo>
                    <a:pt x="34" y="21"/>
                    <a:pt x="34" y="21"/>
                    <a:pt x="35" y="24"/>
                  </a:cubicBezTo>
                  <a:cubicBezTo>
                    <a:pt x="35" y="25"/>
                    <a:pt x="36" y="22"/>
                    <a:pt x="37" y="22"/>
                  </a:cubicBezTo>
                  <a:cubicBezTo>
                    <a:pt x="37" y="23"/>
                    <a:pt x="37" y="25"/>
                    <a:pt x="37" y="26"/>
                  </a:cubicBezTo>
                  <a:cubicBezTo>
                    <a:pt x="37" y="27"/>
                    <a:pt x="38" y="27"/>
                    <a:pt x="38" y="28"/>
                  </a:cubicBezTo>
                  <a:cubicBezTo>
                    <a:pt x="38" y="29"/>
                    <a:pt x="37" y="31"/>
                    <a:pt x="37" y="32"/>
                  </a:cubicBezTo>
                  <a:cubicBezTo>
                    <a:pt x="37" y="33"/>
                    <a:pt x="38" y="32"/>
                    <a:pt x="38" y="32"/>
                  </a:cubicBezTo>
                  <a:cubicBezTo>
                    <a:pt x="39" y="33"/>
                    <a:pt x="39" y="34"/>
                    <a:pt x="38" y="34"/>
                  </a:cubicBezTo>
                  <a:cubicBezTo>
                    <a:pt x="37" y="35"/>
                    <a:pt x="36" y="36"/>
                    <a:pt x="35" y="35"/>
                  </a:cubicBezTo>
                  <a:cubicBezTo>
                    <a:pt x="34" y="34"/>
                    <a:pt x="36" y="33"/>
                    <a:pt x="36" y="32"/>
                  </a:cubicBezTo>
                  <a:cubicBezTo>
                    <a:pt x="35" y="31"/>
                    <a:pt x="34" y="31"/>
                    <a:pt x="33" y="32"/>
                  </a:cubicBezTo>
                  <a:cubicBezTo>
                    <a:pt x="32" y="33"/>
                    <a:pt x="32" y="35"/>
                    <a:pt x="32" y="36"/>
                  </a:cubicBezTo>
                  <a:cubicBezTo>
                    <a:pt x="33" y="36"/>
                    <a:pt x="34" y="35"/>
                    <a:pt x="34" y="36"/>
                  </a:cubicBezTo>
                  <a:cubicBezTo>
                    <a:pt x="34" y="39"/>
                    <a:pt x="32" y="39"/>
                    <a:pt x="31" y="39"/>
                  </a:cubicBezTo>
                  <a:cubicBezTo>
                    <a:pt x="31" y="39"/>
                    <a:pt x="30" y="38"/>
                    <a:pt x="30" y="39"/>
                  </a:cubicBezTo>
                  <a:cubicBezTo>
                    <a:pt x="28" y="41"/>
                    <a:pt x="26" y="43"/>
                    <a:pt x="24" y="45"/>
                  </a:cubicBezTo>
                  <a:cubicBezTo>
                    <a:pt x="24" y="45"/>
                    <a:pt x="24" y="46"/>
                    <a:pt x="23" y="48"/>
                  </a:cubicBezTo>
                  <a:cubicBezTo>
                    <a:pt x="23" y="49"/>
                    <a:pt x="22" y="49"/>
                    <a:pt x="22" y="49"/>
                  </a:cubicBezTo>
                  <a:cubicBezTo>
                    <a:pt x="21" y="51"/>
                    <a:pt x="21" y="51"/>
                    <a:pt x="20" y="53"/>
                  </a:cubicBezTo>
                  <a:cubicBezTo>
                    <a:pt x="19" y="54"/>
                    <a:pt x="19" y="55"/>
                    <a:pt x="20" y="55"/>
                  </a:cubicBezTo>
                  <a:cubicBezTo>
                    <a:pt x="20" y="56"/>
                    <a:pt x="21" y="55"/>
                    <a:pt x="22" y="55"/>
                  </a:cubicBezTo>
                  <a:cubicBezTo>
                    <a:pt x="22" y="56"/>
                    <a:pt x="21" y="58"/>
                    <a:pt x="21" y="58"/>
                  </a:cubicBezTo>
                  <a:cubicBezTo>
                    <a:pt x="21" y="59"/>
                    <a:pt x="20" y="59"/>
                    <a:pt x="20" y="59"/>
                  </a:cubicBezTo>
                  <a:cubicBezTo>
                    <a:pt x="20" y="58"/>
                    <a:pt x="20" y="57"/>
                    <a:pt x="20" y="56"/>
                  </a:cubicBezTo>
                  <a:cubicBezTo>
                    <a:pt x="20" y="56"/>
                    <a:pt x="20" y="57"/>
                    <a:pt x="19" y="57"/>
                  </a:cubicBezTo>
                  <a:cubicBezTo>
                    <a:pt x="16" y="58"/>
                    <a:pt x="20" y="55"/>
                    <a:pt x="17" y="53"/>
                  </a:cubicBezTo>
                  <a:cubicBezTo>
                    <a:pt x="16" y="53"/>
                    <a:pt x="16" y="53"/>
                    <a:pt x="15" y="53"/>
                  </a:cubicBezTo>
                  <a:cubicBezTo>
                    <a:pt x="15" y="54"/>
                    <a:pt x="16" y="54"/>
                    <a:pt x="15" y="54"/>
                  </a:cubicBezTo>
                  <a:cubicBezTo>
                    <a:pt x="12" y="55"/>
                    <a:pt x="10" y="55"/>
                    <a:pt x="10" y="62"/>
                  </a:cubicBezTo>
                  <a:cubicBezTo>
                    <a:pt x="10" y="63"/>
                    <a:pt x="11" y="64"/>
                    <a:pt x="12" y="64"/>
                  </a:cubicBezTo>
                  <a:cubicBezTo>
                    <a:pt x="12" y="64"/>
                    <a:pt x="13" y="63"/>
                    <a:pt x="13" y="62"/>
                  </a:cubicBezTo>
                  <a:cubicBezTo>
                    <a:pt x="14" y="62"/>
                    <a:pt x="13" y="61"/>
                    <a:pt x="14" y="61"/>
                  </a:cubicBezTo>
                  <a:cubicBezTo>
                    <a:pt x="15" y="61"/>
                    <a:pt x="15" y="60"/>
                    <a:pt x="15" y="61"/>
                  </a:cubicBezTo>
                  <a:cubicBezTo>
                    <a:pt x="15" y="61"/>
                    <a:pt x="15" y="62"/>
                    <a:pt x="15" y="62"/>
                  </a:cubicBezTo>
                  <a:cubicBezTo>
                    <a:pt x="15" y="64"/>
                    <a:pt x="14" y="64"/>
                    <a:pt x="14" y="66"/>
                  </a:cubicBezTo>
                  <a:cubicBezTo>
                    <a:pt x="15" y="66"/>
                    <a:pt x="15" y="66"/>
                    <a:pt x="16" y="66"/>
                  </a:cubicBezTo>
                  <a:cubicBezTo>
                    <a:pt x="17" y="66"/>
                    <a:pt x="16" y="68"/>
                    <a:pt x="16" y="69"/>
                  </a:cubicBezTo>
                  <a:cubicBezTo>
                    <a:pt x="16" y="70"/>
                    <a:pt x="16" y="71"/>
                    <a:pt x="17" y="72"/>
                  </a:cubicBezTo>
                  <a:cubicBezTo>
                    <a:pt x="19" y="72"/>
                    <a:pt x="20" y="68"/>
                    <a:pt x="22" y="70"/>
                  </a:cubicBezTo>
                  <a:cubicBezTo>
                    <a:pt x="24" y="71"/>
                    <a:pt x="26" y="71"/>
                    <a:pt x="28" y="70"/>
                  </a:cubicBezTo>
                  <a:cubicBezTo>
                    <a:pt x="29" y="70"/>
                    <a:pt x="29" y="68"/>
                    <a:pt x="29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69"/>
                    <a:pt x="28" y="71"/>
                    <a:pt x="29" y="73"/>
                  </a:cubicBezTo>
                  <a:cubicBezTo>
                    <a:pt x="29" y="74"/>
                    <a:pt x="30" y="75"/>
                    <a:pt x="31" y="76"/>
                  </a:cubicBezTo>
                  <a:cubicBezTo>
                    <a:pt x="32" y="76"/>
                    <a:pt x="33" y="76"/>
                    <a:pt x="34" y="76"/>
                  </a:cubicBezTo>
                  <a:cubicBezTo>
                    <a:pt x="38" y="79"/>
                    <a:pt x="36" y="81"/>
                    <a:pt x="41" y="85"/>
                  </a:cubicBezTo>
                  <a:cubicBezTo>
                    <a:pt x="43" y="86"/>
                    <a:pt x="43" y="87"/>
                    <a:pt x="43" y="89"/>
                  </a:cubicBezTo>
                  <a:cubicBezTo>
                    <a:pt x="43" y="90"/>
                    <a:pt x="43" y="90"/>
                    <a:pt x="43" y="91"/>
                  </a:cubicBezTo>
                  <a:cubicBezTo>
                    <a:pt x="43" y="93"/>
                    <a:pt x="43" y="93"/>
                    <a:pt x="43" y="94"/>
                  </a:cubicBezTo>
                  <a:cubicBezTo>
                    <a:pt x="42" y="94"/>
                    <a:pt x="42" y="94"/>
                    <a:pt x="42" y="95"/>
                  </a:cubicBezTo>
                  <a:cubicBezTo>
                    <a:pt x="41" y="98"/>
                    <a:pt x="43" y="102"/>
                    <a:pt x="41" y="106"/>
                  </a:cubicBezTo>
                  <a:cubicBezTo>
                    <a:pt x="40" y="107"/>
                    <a:pt x="39" y="106"/>
                    <a:pt x="38" y="107"/>
                  </a:cubicBezTo>
                  <a:cubicBezTo>
                    <a:pt x="38" y="108"/>
                    <a:pt x="38" y="109"/>
                    <a:pt x="38" y="110"/>
                  </a:cubicBezTo>
                  <a:cubicBezTo>
                    <a:pt x="38" y="112"/>
                    <a:pt x="37" y="114"/>
                    <a:pt x="37" y="115"/>
                  </a:cubicBezTo>
                  <a:cubicBezTo>
                    <a:pt x="37" y="116"/>
                    <a:pt x="37" y="117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7"/>
                    <a:pt x="35" y="117"/>
                    <a:pt x="35" y="118"/>
                  </a:cubicBezTo>
                  <a:cubicBezTo>
                    <a:pt x="35" y="119"/>
                    <a:pt x="36" y="119"/>
                    <a:pt x="36" y="120"/>
                  </a:cubicBezTo>
                  <a:cubicBezTo>
                    <a:pt x="35" y="120"/>
                    <a:pt x="35" y="120"/>
                    <a:pt x="35" y="120"/>
                  </a:cubicBezTo>
                  <a:cubicBezTo>
                    <a:pt x="35" y="120"/>
                    <a:pt x="34" y="119"/>
                    <a:pt x="34" y="120"/>
                  </a:cubicBezTo>
                  <a:cubicBezTo>
                    <a:pt x="33" y="120"/>
                    <a:pt x="34" y="121"/>
                    <a:pt x="34" y="122"/>
                  </a:cubicBezTo>
                  <a:cubicBezTo>
                    <a:pt x="34" y="122"/>
                    <a:pt x="33" y="122"/>
                    <a:pt x="33" y="122"/>
                  </a:cubicBezTo>
                  <a:cubicBezTo>
                    <a:pt x="33" y="123"/>
                    <a:pt x="33" y="125"/>
                    <a:pt x="34" y="126"/>
                  </a:cubicBezTo>
                  <a:cubicBezTo>
                    <a:pt x="34" y="127"/>
                    <a:pt x="34" y="128"/>
                    <a:pt x="34" y="128"/>
                  </a:cubicBezTo>
                  <a:close/>
                  <a:moveTo>
                    <a:pt x="132" y="85"/>
                  </a:moveTo>
                  <a:cubicBezTo>
                    <a:pt x="132" y="85"/>
                    <a:pt x="132" y="85"/>
                    <a:pt x="132" y="85"/>
                  </a:cubicBezTo>
                  <a:cubicBezTo>
                    <a:pt x="133" y="85"/>
                    <a:pt x="133" y="84"/>
                    <a:pt x="132" y="84"/>
                  </a:cubicBezTo>
                  <a:cubicBezTo>
                    <a:pt x="132" y="83"/>
                    <a:pt x="131" y="83"/>
                    <a:pt x="131" y="84"/>
                  </a:cubicBezTo>
                  <a:cubicBezTo>
                    <a:pt x="131" y="85"/>
                    <a:pt x="131" y="85"/>
                    <a:pt x="132" y="85"/>
                  </a:cubicBezTo>
                  <a:close/>
                  <a:moveTo>
                    <a:pt x="131" y="81"/>
                  </a:moveTo>
                  <a:cubicBezTo>
                    <a:pt x="131" y="81"/>
                    <a:pt x="130" y="82"/>
                    <a:pt x="131" y="82"/>
                  </a:cubicBezTo>
                  <a:cubicBezTo>
                    <a:pt x="131" y="82"/>
                    <a:pt x="132" y="82"/>
                    <a:pt x="132" y="82"/>
                  </a:cubicBezTo>
                  <a:cubicBezTo>
                    <a:pt x="132" y="81"/>
                    <a:pt x="133" y="79"/>
                    <a:pt x="132" y="79"/>
                  </a:cubicBezTo>
                  <a:cubicBezTo>
                    <a:pt x="131" y="78"/>
                    <a:pt x="131" y="79"/>
                    <a:pt x="131" y="81"/>
                  </a:cubicBezTo>
                  <a:close/>
                  <a:moveTo>
                    <a:pt x="126" y="84"/>
                  </a:moveTo>
                  <a:cubicBezTo>
                    <a:pt x="126" y="85"/>
                    <a:pt x="126" y="86"/>
                    <a:pt x="126" y="87"/>
                  </a:cubicBezTo>
                  <a:cubicBezTo>
                    <a:pt x="126" y="88"/>
                    <a:pt x="126" y="87"/>
                    <a:pt x="127" y="87"/>
                  </a:cubicBezTo>
                  <a:cubicBezTo>
                    <a:pt x="127" y="87"/>
                    <a:pt x="128" y="87"/>
                    <a:pt x="128" y="87"/>
                  </a:cubicBezTo>
                  <a:cubicBezTo>
                    <a:pt x="129" y="85"/>
                    <a:pt x="128" y="84"/>
                    <a:pt x="129" y="82"/>
                  </a:cubicBezTo>
                  <a:cubicBezTo>
                    <a:pt x="129" y="82"/>
                    <a:pt x="129" y="83"/>
                    <a:pt x="129" y="83"/>
                  </a:cubicBezTo>
                  <a:cubicBezTo>
                    <a:pt x="129" y="82"/>
                    <a:pt x="130" y="81"/>
                    <a:pt x="130" y="80"/>
                  </a:cubicBezTo>
                  <a:cubicBezTo>
                    <a:pt x="129" y="80"/>
                    <a:pt x="128" y="80"/>
                    <a:pt x="127" y="81"/>
                  </a:cubicBezTo>
                  <a:cubicBezTo>
                    <a:pt x="126" y="81"/>
                    <a:pt x="126" y="83"/>
                    <a:pt x="126" y="84"/>
                  </a:cubicBezTo>
                  <a:close/>
                  <a:moveTo>
                    <a:pt x="136" y="83"/>
                  </a:moveTo>
                  <a:cubicBezTo>
                    <a:pt x="137" y="82"/>
                    <a:pt x="138" y="83"/>
                    <a:pt x="137" y="85"/>
                  </a:cubicBezTo>
                  <a:cubicBezTo>
                    <a:pt x="135" y="86"/>
                    <a:pt x="135" y="84"/>
                    <a:pt x="136" y="83"/>
                  </a:cubicBezTo>
                  <a:close/>
                  <a:moveTo>
                    <a:pt x="122" y="85"/>
                  </a:moveTo>
                  <a:cubicBezTo>
                    <a:pt x="122" y="85"/>
                    <a:pt x="122" y="84"/>
                    <a:pt x="122" y="84"/>
                  </a:cubicBezTo>
                  <a:cubicBezTo>
                    <a:pt x="122" y="82"/>
                    <a:pt x="122" y="81"/>
                    <a:pt x="123" y="81"/>
                  </a:cubicBezTo>
                  <a:cubicBezTo>
                    <a:pt x="124" y="82"/>
                    <a:pt x="124" y="84"/>
                    <a:pt x="123" y="84"/>
                  </a:cubicBezTo>
                  <a:cubicBezTo>
                    <a:pt x="123" y="85"/>
                    <a:pt x="122" y="85"/>
                    <a:pt x="122" y="85"/>
                  </a:cubicBezTo>
                  <a:close/>
                  <a:moveTo>
                    <a:pt x="123" y="79"/>
                  </a:moveTo>
                  <a:cubicBezTo>
                    <a:pt x="122" y="80"/>
                    <a:pt x="121" y="80"/>
                    <a:pt x="121" y="81"/>
                  </a:cubicBezTo>
                  <a:cubicBezTo>
                    <a:pt x="120" y="84"/>
                    <a:pt x="121" y="85"/>
                    <a:pt x="122" y="86"/>
                  </a:cubicBezTo>
                  <a:cubicBezTo>
                    <a:pt x="123" y="86"/>
                    <a:pt x="124" y="87"/>
                    <a:pt x="124" y="86"/>
                  </a:cubicBezTo>
                  <a:cubicBezTo>
                    <a:pt x="125" y="86"/>
                    <a:pt x="126" y="82"/>
                    <a:pt x="126" y="81"/>
                  </a:cubicBezTo>
                  <a:cubicBezTo>
                    <a:pt x="126" y="79"/>
                    <a:pt x="126" y="81"/>
                    <a:pt x="126" y="80"/>
                  </a:cubicBezTo>
                  <a:cubicBezTo>
                    <a:pt x="126" y="79"/>
                    <a:pt x="127" y="78"/>
                    <a:pt x="127" y="78"/>
                  </a:cubicBezTo>
                  <a:cubicBezTo>
                    <a:pt x="127" y="77"/>
                    <a:pt x="126" y="76"/>
                    <a:pt x="126" y="76"/>
                  </a:cubicBezTo>
                  <a:cubicBezTo>
                    <a:pt x="126" y="75"/>
                    <a:pt x="125" y="75"/>
                    <a:pt x="125" y="76"/>
                  </a:cubicBezTo>
                  <a:cubicBezTo>
                    <a:pt x="124" y="77"/>
                    <a:pt x="124" y="78"/>
                    <a:pt x="123" y="79"/>
                  </a:cubicBezTo>
                  <a:cubicBezTo>
                    <a:pt x="123" y="79"/>
                    <a:pt x="123" y="79"/>
                    <a:pt x="123" y="79"/>
                  </a:cubicBezTo>
                  <a:close/>
                  <a:moveTo>
                    <a:pt x="55" y="18"/>
                  </a:moveTo>
                  <a:cubicBezTo>
                    <a:pt x="55" y="19"/>
                    <a:pt x="56" y="18"/>
                    <a:pt x="57" y="18"/>
                  </a:cubicBezTo>
                  <a:cubicBezTo>
                    <a:pt x="57" y="18"/>
                    <a:pt x="59" y="17"/>
                    <a:pt x="59" y="16"/>
                  </a:cubicBezTo>
                  <a:cubicBezTo>
                    <a:pt x="59" y="15"/>
                    <a:pt x="59" y="14"/>
                    <a:pt x="58" y="14"/>
                  </a:cubicBezTo>
                  <a:cubicBezTo>
                    <a:pt x="58" y="15"/>
                    <a:pt x="57" y="15"/>
                    <a:pt x="57" y="15"/>
                  </a:cubicBezTo>
                  <a:cubicBezTo>
                    <a:pt x="56" y="15"/>
                    <a:pt x="55" y="15"/>
                    <a:pt x="55" y="18"/>
                  </a:cubicBezTo>
                  <a:close/>
                  <a:moveTo>
                    <a:pt x="24" y="17"/>
                  </a:moveTo>
                  <a:cubicBezTo>
                    <a:pt x="24" y="16"/>
                    <a:pt x="25" y="16"/>
                    <a:pt x="26" y="16"/>
                  </a:cubicBezTo>
                  <a:cubicBezTo>
                    <a:pt x="26" y="16"/>
                    <a:pt x="26" y="17"/>
                    <a:pt x="25" y="18"/>
                  </a:cubicBezTo>
                  <a:cubicBezTo>
                    <a:pt x="25" y="19"/>
                    <a:pt x="24" y="20"/>
                    <a:pt x="23" y="20"/>
                  </a:cubicBezTo>
                  <a:cubicBezTo>
                    <a:pt x="23" y="19"/>
                    <a:pt x="23" y="18"/>
                    <a:pt x="24" y="17"/>
                  </a:cubicBezTo>
                  <a:close/>
                  <a:moveTo>
                    <a:pt x="30" y="69"/>
                  </a:moveTo>
                  <a:cubicBezTo>
                    <a:pt x="30" y="70"/>
                    <a:pt x="30" y="70"/>
                    <a:pt x="30" y="69"/>
                  </a:cubicBezTo>
                  <a:cubicBezTo>
                    <a:pt x="30" y="69"/>
                    <a:pt x="30" y="69"/>
                    <a:pt x="30" y="68"/>
                  </a:cubicBezTo>
                  <a:cubicBezTo>
                    <a:pt x="30" y="68"/>
                    <a:pt x="30" y="68"/>
                    <a:pt x="30" y="68"/>
                  </a:cubicBezTo>
                  <a:cubicBezTo>
                    <a:pt x="29" y="68"/>
                    <a:pt x="29" y="69"/>
                    <a:pt x="30" y="69"/>
                  </a:cubicBezTo>
                  <a:close/>
                  <a:moveTo>
                    <a:pt x="22" y="59"/>
                  </a:moveTo>
                  <a:cubicBezTo>
                    <a:pt x="22" y="59"/>
                    <a:pt x="22" y="59"/>
                    <a:pt x="22" y="59"/>
                  </a:cubicBezTo>
                  <a:cubicBezTo>
                    <a:pt x="22" y="58"/>
                    <a:pt x="22" y="58"/>
                    <a:pt x="22" y="57"/>
                  </a:cubicBezTo>
                  <a:cubicBezTo>
                    <a:pt x="22" y="57"/>
                    <a:pt x="22" y="57"/>
                    <a:pt x="21" y="57"/>
                  </a:cubicBezTo>
                  <a:cubicBezTo>
                    <a:pt x="21" y="58"/>
                    <a:pt x="21" y="59"/>
                    <a:pt x="21" y="59"/>
                  </a:cubicBezTo>
                  <a:cubicBezTo>
                    <a:pt x="22" y="60"/>
                    <a:pt x="22" y="60"/>
                    <a:pt x="22" y="59"/>
                  </a:cubicBezTo>
                  <a:close/>
                  <a:moveTo>
                    <a:pt x="21" y="65"/>
                  </a:moveTo>
                  <a:cubicBezTo>
                    <a:pt x="22" y="63"/>
                    <a:pt x="20" y="61"/>
                    <a:pt x="19" y="63"/>
                  </a:cubicBezTo>
                  <a:cubicBezTo>
                    <a:pt x="18" y="65"/>
                    <a:pt x="20" y="66"/>
                    <a:pt x="21" y="65"/>
                  </a:cubicBezTo>
                  <a:close/>
                  <a:moveTo>
                    <a:pt x="29" y="67"/>
                  </a:moveTo>
                  <a:cubicBezTo>
                    <a:pt x="29" y="67"/>
                    <a:pt x="29" y="67"/>
                    <a:pt x="29" y="67"/>
                  </a:cubicBezTo>
                  <a:cubicBezTo>
                    <a:pt x="29" y="66"/>
                    <a:pt x="29" y="65"/>
                    <a:pt x="29" y="64"/>
                  </a:cubicBezTo>
                  <a:cubicBezTo>
                    <a:pt x="29" y="63"/>
                    <a:pt x="28" y="64"/>
                    <a:pt x="28" y="64"/>
                  </a:cubicBezTo>
                  <a:cubicBezTo>
                    <a:pt x="28" y="64"/>
                    <a:pt x="28" y="63"/>
                    <a:pt x="28" y="63"/>
                  </a:cubicBezTo>
                  <a:cubicBezTo>
                    <a:pt x="28" y="63"/>
                    <a:pt x="27" y="62"/>
                    <a:pt x="27" y="63"/>
                  </a:cubicBezTo>
                  <a:cubicBezTo>
                    <a:pt x="27" y="63"/>
                    <a:pt x="27" y="64"/>
                    <a:pt x="27" y="65"/>
                  </a:cubicBezTo>
                  <a:cubicBezTo>
                    <a:pt x="28" y="66"/>
                    <a:pt x="28" y="66"/>
                    <a:pt x="29" y="67"/>
                  </a:cubicBezTo>
                  <a:close/>
                  <a:moveTo>
                    <a:pt x="26" y="63"/>
                  </a:moveTo>
                  <a:cubicBezTo>
                    <a:pt x="25" y="63"/>
                    <a:pt x="25" y="62"/>
                    <a:pt x="24" y="62"/>
                  </a:cubicBezTo>
                  <a:cubicBezTo>
                    <a:pt x="24" y="62"/>
                    <a:pt x="24" y="62"/>
                    <a:pt x="23" y="62"/>
                  </a:cubicBezTo>
                  <a:cubicBezTo>
                    <a:pt x="23" y="62"/>
                    <a:pt x="23" y="62"/>
                    <a:pt x="22" y="62"/>
                  </a:cubicBezTo>
                  <a:cubicBezTo>
                    <a:pt x="22" y="62"/>
                    <a:pt x="23" y="63"/>
                    <a:pt x="22" y="63"/>
                  </a:cubicBezTo>
                  <a:cubicBezTo>
                    <a:pt x="22" y="63"/>
                    <a:pt x="22" y="63"/>
                    <a:pt x="21" y="63"/>
                  </a:cubicBezTo>
                  <a:cubicBezTo>
                    <a:pt x="21" y="63"/>
                    <a:pt x="21" y="64"/>
                    <a:pt x="21" y="64"/>
                  </a:cubicBezTo>
                  <a:cubicBezTo>
                    <a:pt x="22" y="64"/>
                    <a:pt x="23" y="64"/>
                    <a:pt x="24" y="64"/>
                  </a:cubicBezTo>
                  <a:cubicBezTo>
                    <a:pt x="25" y="64"/>
                    <a:pt x="26" y="65"/>
                    <a:pt x="27" y="64"/>
                  </a:cubicBezTo>
                  <a:cubicBezTo>
                    <a:pt x="27" y="64"/>
                    <a:pt x="27" y="63"/>
                    <a:pt x="27" y="63"/>
                  </a:cubicBezTo>
                  <a:cubicBezTo>
                    <a:pt x="26" y="62"/>
                    <a:pt x="26" y="63"/>
                    <a:pt x="26" y="63"/>
                  </a:cubicBezTo>
                  <a:close/>
                  <a:moveTo>
                    <a:pt x="22" y="60"/>
                  </a:moveTo>
                  <a:cubicBezTo>
                    <a:pt x="22" y="60"/>
                    <a:pt x="23" y="60"/>
                    <a:pt x="22" y="60"/>
                  </a:cubicBezTo>
                  <a:cubicBezTo>
                    <a:pt x="21" y="60"/>
                    <a:pt x="22" y="60"/>
                    <a:pt x="21" y="61"/>
                  </a:cubicBezTo>
                  <a:cubicBezTo>
                    <a:pt x="21" y="61"/>
                    <a:pt x="20" y="59"/>
                    <a:pt x="18" y="59"/>
                  </a:cubicBezTo>
                  <a:cubicBezTo>
                    <a:pt x="17" y="59"/>
                    <a:pt x="17" y="59"/>
                    <a:pt x="16" y="60"/>
                  </a:cubicBezTo>
                  <a:cubicBezTo>
                    <a:pt x="16" y="60"/>
                    <a:pt x="16" y="61"/>
                    <a:pt x="16" y="61"/>
                  </a:cubicBezTo>
                  <a:cubicBezTo>
                    <a:pt x="17" y="61"/>
                    <a:pt x="17" y="61"/>
                    <a:pt x="18" y="61"/>
                  </a:cubicBezTo>
                  <a:cubicBezTo>
                    <a:pt x="19" y="61"/>
                    <a:pt x="19" y="62"/>
                    <a:pt x="21" y="62"/>
                  </a:cubicBezTo>
                  <a:cubicBezTo>
                    <a:pt x="22" y="62"/>
                    <a:pt x="22" y="61"/>
                    <a:pt x="22" y="60"/>
                  </a:cubicBezTo>
                  <a:close/>
                  <a:moveTo>
                    <a:pt x="32" y="14"/>
                  </a:moveTo>
                  <a:cubicBezTo>
                    <a:pt x="32" y="13"/>
                    <a:pt x="32" y="13"/>
                    <a:pt x="32" y="13"/>
                  </a:cubicBezTo>
                  <a:cubicBezTo>
                    <a:pt x="32" y="14"/>
                    <a:pt x="32" y="15"/>
                    <a:pt x="32" y="16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31" y="16"/>
                    <a:pt x="31" y="15"/>
                    <a:pt x="31" y="15"/>
                  </a:cubicBezTo>
                  <a:cubicBezTo>
                    <a:pt x="31" y="14"/>
                    <a:pt x="31" y="14"/>
                    <a:pt x="32" y="14"/>
                  </a:cubicBezTo>
                  <a:close/>
                  <a:moveTo>
                    <a:pt x="80" y="47"/>
                  </a:moveTo>
                  <a:cubicBezTo>
                    <a:pt x="80" y="47"/>
                    <a:pt x="80" y="47"/>
                    <a:pt x="80" y="47"/>
                  </a:cubicBezTo>
                  <a:cubicBezTo>
                    <a:pt x="80" y="50"/>
                    <a:pt x="80" y="50"/>
                    <a:pt x="79" y="50"/>
                  </a:cubicBezTo>
                  <a:cubicBezTo>
                    <a:pt x="77" y="50"/>
                    <a:pt x="75" y="48"/>
                    <a:pt x="72" y="48"/>
                  </a:cubicBezTo>
                  <a:cubicBezTo>
                    <a:pt x="72" y="48"/>
                    <a:pt x="73" y="50"/>
                    <a:pt x="72" y="50"/>
                  </a:cubicBezTo>
                  <a:cubicBezTo>
                    <a:pt x="72" y="51"/>
                    <a:pt x="71" y="50"/>
                    <a:pt x="71" y="50"/>
                  </a:cubicBezTo>
                  <a:cubicBezTo>
                    <a:pt x="70" y="49"/>
                    <a:pt x="69" y="48"/>
                    <a:pt x="68" y="47"/>
                  </a:cubicBezTo>
                  <a:cubicBezTo>
                    <a:pt x="68" y="46"/>
                    <a:pt x="69" y="45"/>
                    <a:pt x="68" y="44"/>
                  </a:cubicBezTo>
                  <a:cubicBezTo>
                    <a:pt x="66" y="44"/>
                    <a:pt x="64" y="44"/>
                    <a:pt x="62" y="44"/>
                  </a:cubicBezTo>
                  <a:cubicBezTo>
                    <a:pt x="62" y="44"/>
                    <a:pt x="62" y="46"/>
                    <a:pt x="62" y="46"/>
                  </a:cubicBezTo>
                  <a:cubicBezTo>
                    <a:pt x="61" y="46"/>
                    <a:pt x="60" y="46"/>
                    <a:pt x="60" y="45"/>
                  </a:cubicBezTo>
                  <a:cubicBezTo>
                    <a:pt x="60" y="45"/>
                    <a:pt x="60" y="45"/>
                    <a:pt x="61" y="45"/>
                  </a:cubicBezTo>
                  <a:cubicBezTo>
                    <a:pt x="61" y="45"/>
                    <a:pt x="62" y="45"/>
                    <a:pt x="62" y="45"/>
                  </a:cubicBezTo>
                  <a:cubicBezTo>
                    <a:pt x="62" y="44"/>
                    <a:pt x="62" y="44"/>
                    <a:pt x="62" y="43"/>
                  </a:cubicBezTo>
                  <a:cubicBezTo>
                    <a:pt x="63" y="43"/>
                    <a:pt x="62" y="42"/>
                    <a:pt x="62" y="42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4" y="40"/>
                    <a:pt x="64" y="39"/>
                    <a:pt x="64" y="38"/>
                  </a:cubicBezTo>
                  <a:cubicBezTo>
                    <a:pt x="65" y="37"/>
                    <a:pt x="65" y="38"/>
                    <a:pt x="65" y="38"/>
                  </a:cubicBezTo>
                  <a:cubicBezTo>
                    <a:pt x="66" y="38"/>
                    <a:pt x="67" y="37"/>
                    <a:pt x="67" y="38"/>
                  </a:cubicBezTo>
                  <a:cubicBezTo>
                    <a:pt x="67" y="39"/>
                    <a:pt x="67" y="40"/>
                    <a:pt x="67" y="41"/>
                  </a:cubicBezTo>
                  <a:cubicBezTo>
                    <a:pt x="67" y="41"/>
                    <a:pt x="66" y="42"/>
                    <a:pt x="67" y="43"/>
                  </a:cubicBezTo>
                  <a:cubicBezTo>
                    <a:pt x="67" y="43"/>
                    <a:pt x="67" y="43"/>
                    <a:pt x="68" y="43"/>
                  </a:cubicBezTo>
                  <a:cubicBezTo>
                    <a:pt x="68" y="42"/>
                    <a:pt x="68" y="41"/>
                    <a:pt x="68" y="40"/>
                  </a:cubicBezTo>
                  <a:cubicBezTo>
                    <a:pt x="68" y="40"/>
                    <a:pt x="68" y="39"/>
                    <a:pt x="68" y="38"/>
                  </a:cubicBezTo>
                  <a:cubicBezTo>
                    <a:pt x="68" y="38"/>
                    <a:pt x="68" y="39"/>
                    <a:pt x="68" y="39"/>
                  </a:cubicBezTo>
                  <a:cubicBezTo>
                    <a:pt x="69" y="40"/>
                    <a:pt x="69" y="40"/>
                    <a:pt x="70" y="41"/>
                  </a:cubicBezTo>
                  <a:cubicBezTo>
                    <a:pt x="70" y="41"/>
                    <a:pt x="70" y="42"/>
                    <a:pt x="70" y="43"/>
                  </a:cubicBezTo>
                  <a:cubicBezTo>
                    <a:pt x="70" y="43"/>
                    <a:pt x="70" y="44"/>
                    <a:pt x="70" y="44"/>
                  </a:cubicBezTo>
                  <a:cubicBezTo>
                    <a:pt x="71" y="44"/>
                    <a:pt x="72" y="42"/>
                    <a:pt x="71" y="40"/>
                  </a:cubicBezTo>
                  <a:cubicBezTo>
                    <a:pt x="70" y="39"/>
                    <a:pt x="70" y="40"/>
                    <a:pt x="70" y="38"/>
                  </a:cubicBezTo>
                  <a:cubicBezTo>
                    <a:pt x="70" y="37"/>
                    <a:pt x="71" y="38"/>
                    <a:pt x="72" y="39"/>
                  </a:cubicBezTo>
                  <a:cubicBezTo>
                    <a:pt x="72" y="39"/>
                    <a:pt x="71" y="39"/>
                    <a:pt x="72" y="40"/>
                  </a:cubicBezTo>
                  <a:cubicBezTo>
                    <a:pt x="72" y="42"/>
                    <a:pt x="72" y="46"/>
                    <a:pt x="74" y="45"/>
                  </a:cubicBezTo>
                  <a:cubicBezTo>
                    <a:pt x="75" y="45"/>
                    <a:pt x="74" y="44"/>
                    <a:pt x="74" y="43"/>
                  </a:cubicBezTo>
                  <a:cubicBezTo>
                    <a:pt x="75" y="41"/>
                    <a:pt x="75" y="41"/>
                    <a:pt x="75" y="42"/>
                  </a:cubicBezTo>
                  <a:cubicBezTo>
                    <a:pt x="76" y="43"/>
                    <a:pt x="77" y="45"/>
                    <a:pt x="76" y="46"/>
                  </a:cubicBezTo>
                  <a:cubicBezTo>
                    <a:pt x="76" y="47"/>
                    <a:pt x="75" y="45"/>
                    <a:pt x="74" y="46"/>
                  </a:cubicBezTo>
                  <a:cubicBezTo>
                    <a:pt x="74" y="46"/>
                    <a:pt x="74" y="47"/>
                    <a:pt x="74" y="47"/>
                  </a:cubicBezTo>
                  <a:cubicBezTo>
                    <a:pt x="74" y="47"/>
                    <a:pt x="75" y="47"/>
                    <a:pt x="75" y="47"/>
                  </a:cubicBezTo>
                  <a:cubicBezTo>
                    <a:pt x="77" y="47"/>
                    <a:pt x="76" y="46"/>
                    <a:pt x="78" y="46"/>
                  </a:cubicBezTo>
                  <a:cubicBezTo>
                    <a:pt x="78" y="46"/>
                    <a:pt x="78" y="46"/>
                    <a:pt x="79" y="46"/>
                  </a:cubicBezTo>
                  <a:cubicBezTo>
                    <a:pt x="79" y="46"/>
                    <a:pt x="78" y="47"/>
                    <a:pt x="79" y="47"/>
                  </a:cubicBezTo>
                  <a:cubicBezTo>
                    <a:pt x="79" y="47"/>
                    <a:pt x="80" y="47"/>
                    <a:pt x="80" y="47"/>
                  </a:cubicBezTo>
                  <a:close/>
                  <a:moveTo>
                    <a:pt x="91" y="58"/>
                  </a:moveTo>
                  <a:cubicBezTo>
                    <a:pt x="91" y="58"/>
                    <a:pt x="91" y="58"/>
                    <a:pt x="90" y="58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0" y="57"/>
                    <a:pt x="90" y="57"/>
                  </a:cubicBezTo>
                  <a:cubicBezTo>
                    <a:pt x="89" y="55"/>
                    <a:pt x="87" y="54"/>
                    <a:pt x="88" y="53"/>
                  </a:cubicBezTo>
                  <a:cubicBezTo>
                    <a:pt x="89" y="51"/>
                    <a:pt x="89" y="56"/>
                    <a:pt x="91" y="57"/>
                  </a:cubicBezTo>
                  <a:cubicBezTo>
                    <a:pt x="91" y="57"/>
                    <a:pt x="91" y="57"/>
                    <a:pt x="91" y="58"/>
                  </a:cubicBezTo>
                  <a:close/>
                  <a:moveTo>
                    <a:pt x="87" y="98"/>
                  </a:moveTo>
                  <a:cubicBezTo>
                    <a:pt x="86" y="99"/>
                    <a:pt x="85" y="99"/>
                    <a:pt x="85" y="101"/>
                  </a:cubicBezTo>
                  <a:cubicBezTo>
                    <a:pt x="85" y="102"/>
                    <a:pt x="85" y="103"/>
                    <a:pt x="85" y="105"/>
                  </a:cubicBezTo>
                  <a:cubicBezTo>
                    <a:pt x="85" y="105"/>
                    <a:pt x="85" y="105"/>
                    <a:pt x="85" y="106"/>
                  </a:cubicBezTo>
                  <a:cubicBezTo>
                    <a:pt x="85" y="107"/>
                    <a:pt x="84" y="109"/>
                    <a:pt x="84" y="111"/>
                  </a:cubicBezTo>
                  <a:cubicBezTo>
                    <a:pt x="85" y="111"/>
                    <a:pt x="86" y="112"/>
                    <a:pt x="86" y="111"/>
                  </a:cubicBezTo>
                  <a:cubicBezTo>
                    <a:pt x="87" y="110"/>
                    <a:pt x="87" y="108"/>
                    <a:pt x="88" y="106"/>
                  </a:cubicBezTo>
                  <a:cubicBezTo>
                    <a:pt x="88" y="103"/>
                    <a:pt x="89" y="102"/>
                    <a:pt x="89" y="99"/>
                  </a:cubicBezTo>
                  <a:cubicBezTo>
                    <a:pt x="89" y="97"/>
                    <a:pt x="89" y="97"/>
                    <a:pt x="88" y="96"/>
                  </a:cubicBezTo>
                  <a:cubicBezTo>
                    <a:pt x="88" y="96"/>
                    <a:pt x="87" y="98"/>
                    <a:pt x="87" y="98"/>
                  </a:cubicBezTo>
                  <a:close/>
                  <a:moveTo>
                    <a:pt x="130" y="73"/>
                  </a:moveTo>
                  <a:cubicBezTo>
                    <a:pt x="129" y="73"/>
                    <a:pt x="129" y="73"/>
                    <a:pt x="129" y="73"/>
                  </a:cubicBezTo>
                  <a:cubicBezTo>
                    <a:pt x="129" y="73"/>
                    <a:pt x="129" y="75"/>
                    <a:pt x="128" y="75"/>
                  </a:cubicBezTo>
                  <a:cubicBezTo>
                    <a:pt x="128" y="75"/>
                    <a:pt x="128" y="73"/>
                    <a:pt x="128" y="73"/>
                  </a:cubicBezTo>
                  <a:cubicBezTo>
                    <a:pt x="128" y="74"/>
                    <a:pt x="128" y="75"/>
                    <a:pt x="128" y="76"/>
                  </a:cubicBezTo>
                  <a:cubicBezTo>
                    <a:pt x="128" y="76"/>
                    <a:pt x="129" y="76"/>
                    <a:pt x="129" y="76"/>
                  </a:cubicBezTo>
                  <a:cubicBezTo>
                    <a:pt x="129" y="76"/>
                    <a:pt x="129" y="77"/>
                    <a:pt x="129" y="77"/>
                  </a:cubicBezTo>
                  <a:cubicBezTo>
                    <a:pt x="129" y="77"/>
                    <a:pt x="130" y="77"/>
                    <a:pt x="130" y="77"/>
                  </a:cubicBezTo>
                  <a:cubicBezTo>
                    <a:pt x="132" y="77"/>
                    <a:pt x="131" y="73"/>
                    <a:pt x="130" y="73"/>
                  </a:cubicBezTo>
                  <a:cubicBezTo>
                    <a:pt x="130" y="73"/>
                    <a:pt x="130" y="73"/>
                    <a:pt x="130" y="73"/>
                  </a:cubicBezTo>
                  <a:close/>
                  <a:moveTo>
                    <a:pt x="125" y="75"/>
                  </a:moveTo>
                  <a:cubicBezTo>
                    <a:pt x="125" y="75"/>
                    <a:pt x="126" y="75"/>
                    <a:pt x="126" y="75"/>
                  </a:cubicBezTo>
                  <a:cubicBezTo>
                    <a:pt x="127" y="74"/>
                    <a:pt x="126" y="74"/>
                    <a:pt x="126" y="74"/>
                  </a:cubicBezTo>
                  <a:cubicBezTo>
                    <a:pt x="127" y="73"/>
                    <a:pt x="127" y="74"/>
                    <a:pt x="127" y="74"/>
                  </a:cubicBezTo>
                  <a:cubicBezTo>
                    <a:pt x="127" y="73"/>
                    <a:pt x="127" y="73"/>
                    <a:pt x="128" y="73"/>
                  </a:cubicBezTo>
                  <a:cubicBezTo>
                    <a:pt x="128" y="73"/>
                    <a:pt x="128" y="72"/>
                    <a:pt x="128" y="72"/>
                  </a:cubicBezTo>
                  <a:cubicBezTo>
                    <a:pt x="128" y="71"/>
                    <a:pt x="129" y="71"/>
                    <a:pt x="129" y="72"/>
                  </a:cubicBezTo>
                  <a:cubicBezTo>
                    <a:pt x="129" y="72"/>
                    <a:pt x="128" y="73"/>
                    <a:pt x="128" y="73"/>
                  </a:cubicBezTo>
                  <a:cubicBezTo>
                    <a:pt x="129" y="73"/>
                    <a:pt x="129" y="72"/>
                    <a:pt x="129" y="72"/>
                  </a:cubicBezTo>
                  <a:cubicBezTo>
                    <a:pt x="130" y="72"/>
                    <a:pt x="130" y="71"/>
                    <a:pt x="130" y="71"/>
                  </a:cubicBezTo>
                  <a:cubicBezTo>
                    <a:pt x="130" y="71"/>
                    <a:pt x="129" y="71"/>
                    <a:pt x="129" y="71"/>
                  </a:cubicBezTo>
                  <a:cubicBezTo>
                    <a:pt x="129" y="71"/>
                    <a:pt x="129" y="70"/>
                    <a:pt x="129" y="69"/>
                  </a:cubicBezTo>
                  <a:cubicBezTo>
                    <a:pt x="129" y="69"/>
                    <a:pt x="128" y="70"/>
                    <a:pt x="128" y="69"/>
                  </a:cubicBezTo>
                  <a:cubicBezTo>
                    <a:pt x="128" y="68"/>
                    <a:pt x="128" y="67"/>
                    <a:pt x="128" y="66"/>
                  </a:cubicBezTo>
                  <a:cubicBezTo>
                    <a:pt x="128" y="65"/>
                    <a:pt x="127" y="65"/>
                    <a:pt x="127" y="66"/>
                  </a:cubicBezTo>
                  <a:cubicBezTo>
                    <a:pt x="126" y="68"/>
                    <a:pt x="126" y="67"/>
                    <a:pt x="126" y="69"/>
                  </a:cubicBezTo>
                  <a:cubicBezTo>
                    <a:pt x="126" y="69"/>
                    <a:pt x="127" y="72"/>
                    <a:pt x="127" y="72"/>
                  </a:cubicBezTo>
                  <a:cubicBezTo>
                    <a:pt x="126" y="73"/>
                    <a:pt x="125" y="72"/>
                    <a:pt x="125" y="75"/>
                  </a:cubicBezTo>
                  <a:close/>
                  <a:moveTo>
                    <a:pt x="127" y="60"/>
                  </a:moveTo>
                  <a:cubicBezTo>
                    <a:pt x="127" y="60"/>
                    <a:pt x="127" y="60"/>
                    <a:pt x="127" y="59"/>
                  </a:cubicBezTo>
                  <a:cubicBezTo>
                    <a:pt x="127" y="59"/>
                    <a:pt x="126" y="59"/>
                    <a:pt x="126" y="59"/>
                  </a:cubicBezTo>
                  <a:cubicBezTo>
                    <a:pt x="126" y="60"/>
                    <a:pt x="126" y="61"/>
                    <a:pt x="126" y="61"/>
                  </a:cubicBezTo>
                  <a:cubicBezTo>
                    <a:pt x="126" y="62"/>
                    <a:pt x="125" y="62"/>
                    <a:pt x="126" y="63"/>
                  </a:cubicBezTo>
                  <a:cubicBezTo>
                    <a:pt x="126" y="63"/>
                    <a:pt x="127" y="63"/>
                    <a:pt x="127" y="63"/>
                  </a:cubicBezTo>
                  <a:cubicBezTo>
                    <a:pt x="127" y="63"/>
                    <a:pt x="127" y="62"/>
                    <a:pt x="127" y="61"/>
                  </a:cubicBezTo>
                  <a:cubicBezTo>
                    <a:pt x="127" y="61"/>
                    <a:pt x="127" y="61"/>
                    <a:pt x="127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82"/>
            <p:cNvSpPr>
              <a:spLocks/>
            </p:cNvSpPr>
            <p:nvPr/>
          </p:nvSpPr>
          <p:spPr bwMode="auto">
            <a:xfrm>
              <a:off x="11421531" y="1504046"/>
              <a:ext cx="85301" cy="141879"/>
            </a:xfrm>
            <a:custGeom>
              <a:avLst/>
              <a:gdLst>
                <a:gd name="T0" fmla="*/ 4 w 45"/>
                <a:gd name="T1" fmla="*/ 46 h 75"/>
                <a:gd name="T2" fmla="*/ 4 w 45"/>
                <a:gd name="T3" fmla="*/ 40 h 75"/>
                <a:gd name="T4" fmla="*/ 9 w 45"/>
                <a:gd name="T5" fmla="*/ 40 h 75"/>
                <a:gd name="T6" fmla="*/ 6 w 45"/>
                <a:gd name="T7" fmla="*/ 30 h 75"/>
                <a:gd name="T8" fmla="*/ 12 w 45"/>
                <a:gd name="T9" fmla="*/ 11 h 75"/>
                <a:gd name="T10" fmla="*/ 45 w 45"/>
                <a:gd name="T11" fmla="*/ 11 h 75"/>
                <a:gd name="T12" fmla="*/ 41 w 45"/>
                <a:gd name="T13" fmla="*/ 19 h 75"/>
                <a:gd name="T14" fmla="*/ 27 w 45"/>
                <a:gd name="T15" fmla="*/ 13 h 75"/>
                <a:gd name="T16" fmla="*/ 15 w 45"/>
                <a:gd name="T17" fmla="*/ 29 h 75"/>
                <a:gd name="T18" fmla="*/ 18 w 45"/>
                <a:gd name="T19" fmla="*/ 39 h 75"/>
                <a:gd name="T20" fmla="*/ 19 w 45"/>
                <a:gd name="T21" fmla="*/ 40 h 75"/>
                <a:gd name="T22" fmla="*/ 31 w 45"/>
                <a:gd name="T23" fmla="*/ 40 h 75"/>
                <a:gd name="T24" fmla="*/ 31 w 45"/>
                <a:gd name="T25" fmla="*/ 46 h 75"/>
                <a:gd name="T26" fmla="*/ 21 w 45"/>
                <a:gd name="T27" fmla="*/ 46 h 75"/>
                <a:gd name="T28" fmla="*/ 23 w 45"/>
                <a:gd name="T29" fmla="*/ 51 h 75"/>
                <a:gd name="T30" fmla="*/ 17 w 45"/>
                <a:gd name="T31" fmla="*/ 69 h 75"/>
                <a:gd name="T32" fmla="*/ 38 w 45"/>
                <a:gd name="T33" fmla="*/ 69 h 75"/>
                <a:gd name="T34" fmla="*/ 38 w 45"/>
                <a:gd name="T35" fmla="*/ 75 h 75"/>
                <a:gd name="T36" fmla="*/ 0 w 45"/>
                <a:gd name="T37" fmla="*/ 75 h 75"/>
                <a:gd name="T38" fmla="*/ 0 w 45"/>
                <a:gd name="T39" fmla="*/ 69 h 75"/>
                <a:gd name="T40" fmla="*/ 3 w 45"/>
                <a:gd name="T41" fmla="*/ 69 h 75"/>
                <a:gd name="T42" fmla="*/ 14 w 45"/>
                <a:gd name="T43" fmla="*/ 53 h 75"/>
                <a:gd name="T44" fmla="*/ 12 w 45"/>
                <a:gd name="T45" fmla="*/ 46 h 75"/>
                <a:gd name="T46" fmla="*/ 4 w 45"/>
                <a:gd name="T47" fmla="*/ 4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" h="75">
                  <a:moveTo>
                    <a:pt x="4" y="46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7" y="37"/>
                    <a:pt x="6" y="34"/>
                    <a:pt x="6" y="30"/>
                  </a:cubicBezTo>
                  <a:cubicBezTo>
                    <a:pt x="5" y="23"/>
                    <a:pt x="7" y="16"/>
                    <a:pt x="12" y="11"/>
                  </a:cubicBezTo>
                  <a:cubicBezTo>
                    <a:pt x="22" y="0"/>
                    <a:pt x="39" y="5"/>
                    <a:pt x="45" y="11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37" y="14"/>
                    <a:pt x="34" y="13"/>
                    <a:pt x="27" y="13"/>
                  </a:cubicBezTo>
                  <a:cubicBezTo>
                    <a:pt x="19" y="13"/>
                    <a:pt x="14" y="19"/>
                    <a:pt x="15" y="29"/>
                  </a:cubicBezTo>
                  <a:cubicBezTo>
                    <a:pt x="15" y="32"/>
                    <a:pt x="17" y="36"/>
                    <a:pt x="18" y="39"/>
                  </a:cubicBezTo>
                  <a:cubicBezTo>
                    <a:pt x="18" y="39"/>
                    <a:pt x="18" y="40"/>
                    <a:pt x="19" y="40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6"/>
                    <a:pt x="31" y="46"/>
                    <a:pt x="31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2" y="48"/>
                    <a:pt x="22" y="49"/>
                    <a:pt x="23" y="51"/>
                  </a:cubicBezTo>
                  <a:cubicBezTo>
                    <a:pt x="24" y="57"/>
                    <a:pt x="22" y="65"/>
                    <a:pt x="17" y="69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10" y="66"/>
                    <a:pt x="16" y="62"/>
                    <a:pt x="14" y="53"/>
                  </a:cubicBezTo>
                  <a:cubicBezTo>
                    <a:pt x="14" y="51"/>
                    <a:pt x="13" y="49"/>
                    <a:pt x="12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83"/>
            <p:cNvSpPr>
              <a:spLocks/>
            </p:cNvSpPr>
            <p:nvPr/>
          </p:nvSpPr>
          <p:spPr bwMode="auto">
            <a:xfrm>
              <a:off x="11527722" y="1430060"/>
              <a:ext cx="120988" cy="132304"/>
            </a:xfrm>
            <a:custGeom>
              <a:avLst/>
              <a:gdLst>
                <a:gd name="T0" fmla="*/ 59 w 139"/>
                <a:gd name="T1" fmla="*/ 152 h 152"/>
                <a:gd name="T2" fmla="*/ 59 w 139"/>
                <a:gd name="T3" fmla="*/ 104 h 152"/>
                <a:gd name="T4" fmla="*/ 26 w 139"/>
                <a:gd name="T5" fmla="*/ 104 h 152"/>
                <a:gd name="T6" fmla="*/ 26 w 139"/>
                <a:gd name="T7" fmla="*/ 89 h 152"/>
                <a:gd name="T8" fmla="*/ 59 w 139"/>
                <a:gd name="T9" fmla="*/ 89 h 152"/>
                <a:gd name="T10" fmla="*/ 59 w 139"/>
                <a:gd name="T11" fmla="*/ 78 h 152"/>
                <a:gd name="T12" fmla="*/ 26 w 139"/>
                <a:gd name="T13" fmla="*/ 78 h 152"/>
                <a:gd name="T14" fmla="*/ 26 w 139"/>
                <a:gd name="T15" fmla="*/ 65 h 152"/>
                <a:gd name="T16" fmla="*/ 56 w 139"/>
                <a:gd name="T17" fmla="*/ 65 h 152"/>
                <a:gd name="T18" fmla="*/ 0 w 139"/>
                <a:gd name="T19" fmla="*/ 0 h 152"/>
                <a:gd name="T20" fmla="*/ 24 w 139"/>
                <a:gd name="T21" fmla="*/ 0 h 152"/>
                <a:gd name="T22" fmla="*/ 69 w 139"/>
                <a:gd name="T23" fmla="*/ 50 h 152"/>
                <a:gd name="T24" fmla="*/ 115 w 139"/>
                <a:gd name="T25" fmla="*/ 0 h 152"/>
                <a:gd name="T26" fmla="*/ 139 w 139"/>
                <a:gd name="T27" fmla="*/ 0 h 152"/>
                <a:gd name="T28" fmla="*/ 80 w 139"/>
                <a:gd name="T29" fmla="*/ 65 h 152"/>
                <a:gd name="T30" fmla="*/ 113 w 139"/>
                <a:gd name="T31" fmla="*/ 65 h 152"/>
                <a:gd name="T32" fmla="*/ 113 w 139"/>
                <a:gd name="T33" fmla="*/ 78 h 152"/>
                <a:gd name="T34" fmla="*/ 78 w 139"/>
                <a:gd name="T35" fmla="*/ 78 h 152"/>
                <a:gd name="T36" fmla="*/ 78 w 139"/>
                <a:gd name="T37" fmla="*/ 89 h 152"/>
                <a:gd name="T38" fmla="*/ 113 w 139"/>
                <a:gd name="T39" fmla="*/ 89 h 152"/>
                <a:gd name="T40" fmla="*/ 113 w 139"/>
                <a:gd name="T41" fmla="*/ 104 h 152"/>
                <a:gd name="T42" fmla="*/ 78 w 139"/>
                <a:gd name="T43" fmla="*/ 104 h 152"/>
                <a:gd name="T44" fmla="*/ 78 w 139"/>
                <a:gd name="T45" fmla="*/ 152 h 152"/>
                <a:gd name="T46" fmla="*/ 59 w 139"/>
                <a:gd name="T47" fmla="*/ 152 h 152"/>
                <a:gd name="T48" fmla="*/ 59 w 139"/>
                <a:gd name="T49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52">
                  <a:moveTo>
                    <a:pt x="59" y="152"/>
                  </a:moveTo>
                  <a:lnTo>
                    <a:pt x="59" y="104"/>
                  </a:lnTo>
                  <a:lnTo>
                    <a:pt x="26" y="104"/>
                  </a:lnTo>
                  <a:lnTo>
                    <a:pt x="26" y="89"/>
                  </a:lnTo>
                  <a:lnTo>
                    <a:pt x="59" y="89"/>
                  </a:lnTo>
                  <a:lnTo>
                    <a:pt x="59" y="78"/>
                  </a:lnTo>
                  <a:lnTo>
                    <a:pt x="26" y="78"/>
                  </a:lnTo>
                  <a:lnTo>
                    <a:pt x="26" y="65"/>
                  </a:lnTo>
                  <a:lnTo>
                    <a:pt x="56" y="65"/>
                  </a:lnTo>
                  <a:lnTo>
                    <a:pt x="0" y="0"/>
                  </a:lnTo>
                  <a:lnTo>
                    <a:pt x="24" y="0"/>
                  </a:lnTo>
                  <a:lnTo>
                    <a:pt x="69" y="50"/>
                  </a:lnTo>
                  <a:lnTo>
                    <a:pt x="115" y="0"/>
                  </a:lnTo>
                  <a:lnTo>
                    <a:pt x="139" y="0"/>
                  </a:lnTo>
                  <a:lnTo>
                    <a:pt x="80" y="65"/>
                  </a:lnTo>
                  <a:lnTo>
                    <a:pt x="113" y="65"/>
                  </a:lnTo>
                  <a:lnTo>
                    <a:pt x="113" y="78"/>
                  </a:lnTo>
                  <a:lnTo>
                    <a:pt x="78" y="78"/>
                  </a:lnTo>
                  <a:lnTo>
                    <a:pt x="78" y="89"/>
                  </a:lnTo>
                  <a:lnTo>
                    <a:pt x="113" y="89"/>
                  </a:lnTo>
                  <a:lnTo>
                    <a:pt x="113" y="104"/>
                  </a:lnTo>
                  <a:lnTo>
                    <a:pt x="78" y="104"/>
                  </a:lnTo>
                  <a:lnTo>
                    <a:pt x="78" y="152"/>
                  </a:lnTo>
                  <a:lnTo>
                    <a:pt x="59" y="152"/>
                  </a:lnTo>
                  <a:lnTo>
                    <a:pt x="59" y="1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84"/>
            <p:cNvSpPr>
              <a:spLocks/>
            </p:cNvSpPr>
            <p:nvPr/>
          </p:nvSpPr>
          <p:spPr bwMode="auto">
            <a:xfrm>
              <a:off x="11121236" y="1130635"/>
              <a:ext cx="498750" cy="254163"/>
            </a:xfrm>
            <a:custGeom>
              <a:avLst/>
              <a:gdLst>
                <a:gd name="T0" fmla="*/ 263 w 263"/>
                <a:gd name="T1" fmla="*/ 107 h 134"/>
                <a:gd name="T2" fmla="*/ 244 w 263"/>
                <a:gd name="T3" fmla="*/ 134 h 134"/>
                <a:gd name="T4" fmla="*/ 225 w 263"/>
                <a:gd name="T5" fmla="*/ 107 h 134"/>
                <a:gd name="T6" fmla="*/ 238 w 263"/>
                <a:gd name="T7" fmla="*/ 107 h 134"/>
                <a:gd name="T8" fmla="*/ 132 w 263"/>
                <a:gd name="T9" fmla="*/ 12 h 134"/>
                <a:gd name="T10" fmla="*/ 25 w 263"/>
                <a:gd name="T11" fmla="*/ 107 h 134"/>
                <a:gd name="T12" fmla="*/ 38 w 263"/>
                <a:gd name="T13" fmla="*/ 107 h 134"/>
                <a:gd name="T14" fmla="*/ 19 w 263"/>
                <a:gd name="T15" fmla="*/ 134 h 134"/>
                <a:gd name="T16" fmla="*/ 0 w 263"/>
                <a:gd name="T17" fmla="*/ 107 h 134"/>
                <a:gd name="T18" fmla="*/ 13 w 263"/>
                <a:gd name="T19" fmla="*/ 107 h 134"/>
                <a:gd name="T20" fmla="*/ 132 w 263"/>
                <a:gd name="T21" fmla="*/ 0 h 134"/>
                <a:gd name="T22" fmla="*/ 250 w 263"/>
                <a:gd name="T23" fmla="*/ 107 h 134"/>
                <a:gd name="T24" fmla="*/ 263 w 263"/>
                <a:gd name="T25" fmla="*/ 10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3" h="134">
                  <a:moveTo>
                    <a:pt x="263" y="107"/>
                  </a:moveTo>
                  <a:cubicBezTo>
                    <a:pt x="244" y="134"/>
                    <a:pt x="244" y="134"/>
                    <a:pt x="244" y="134"/>
                  </a:cubicBezTo>
                  <a:cubicBezTo>
                    <a:pt x="225" y="107"/>
                    <a:pt x="225" y="107"/>
                    <a:pt x="225" y="107"/>
                  </a:cubicBezTo>
                  <a:cubicBezTo>
                    <a:pt x="238" y="107"/>
                    <a:pt x="238" y="107"/>
                    <a:pt x="238" y="107"/>
                  </a:cubicBezTo>
                  <a:cubicBezTo>
                    <a:pt x="232" y="53"/>
                    <a:pt x="187" y="12"/>
                    <a:pt x="132" y="12"/>
                  </a:cubicBezTo>
                  <a:cubicBezTo>
                    <a:pt x="76" y="12"/>
                    <a:pt x="31" y="53"/>
                    <a:pt x="25" y="107"/>
                  </a:cubicBezTo>
                  <a:cubicBezTo>
                    <a:pt x="38" y="107"/>
                    <a:pt x="38" y="107"/>
                    <a:pt x="38" y="107"/>
                  </a:cubicBezTo>
                  <a:cubicBezTo>
                    <a:pt x="19" y="134"/>
                    <a:pt x="19" y="134"/>
                    <a:pt x="19" y="134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13" y="107"/>
                    <a:pt x="13" y="107"/>
                    <a:pt x="13" y="107"/>
                  </a:cubicBezTo>
                  <a:cubicBezTo>
                    <a:pt x="20" y="47"/>
                    <a:pt x="70" y="0"/>
                    <a:pt x="132" y="0"/>
                  </a:cubicBezTo>
                  <a:cubicBezTo>
                    <a:pt x="193" y="0"/>
                    <a:pt x="243" y="47"/>
                    <a:pt x="250" y="107"/>
                  </a:cubicBezTo>
                  <a:cubicBezTo>
                    <a:pt x="263" y="107"/>
                    <a:pt x="263" y="107"/>
                    <a:pt x="26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85"/>
            <p:cNvSpPr>
              <a:spLocks/>
            </p:cNvSpPr>
            <p:nvPr/>
          </p:nvSpPr>
          <p:spPr bwMode="auto">
            <a:xfrm>
              <a:off x="11241354" y="1509268"/>
              <a:ext cx="130563" cy="136656"/>
            </a:xfrm>
            <a:custGeom>
              <a:avLst/>
              <a:gdLst>
                <a:gd name="T0" fmla="*/ 58 w 69"/>
                <a:gd name="T1" fmla="*/ 45 h 72"/>
                <a:gd name="T2" fmla="*/ 69 w 69"/>
                <a:gd name="T3" fmla="*/ 47 h 72"/>
                <a:gd name="T4" fmla="*/ 60 w 69"/>
                <a:gd name="T5" fmla="*/ 66 h 72"/>
                <a:gd name="T6" fmla="*/ 40 w 69"/>
                <a:gd name="T7" fmla="*/ 72 h 72"/>
                <a:gd name="T8" fmla="*/ 17 w 69"/>
                <a:gd name="T9" fmla="*/ 63 h 72"/>
                <a:gd name="T10" fmla="*/ 10 w 69"/>
                <a:gd name="T11" fmla="*/ 47 h 72"/>
                <a:gd name="T12" fmla="*/ 0 w 69"/>
                <a:gd name="T13" fmla="*/ 47 h 72"/>
                <a:gd name="T14" fmla="*/ 0 w 69"/>
                <a:gd name="T15" fmla="*/ 40 h 72"/>
                <a:gd name="T16" fmla="*/ 9 w 69"/>
                <a:gd name="T17" fmla="*/ 40 h 72"/>
                <a:gd name="T18" fmla="*/ 9 w 69"/>
                <a:gd name="T19" fmla="*/ 36 h 72"/>
                <a:gd name="T20" fmla="*/ 9 w 69"/>
                <a:gd name="T21" fmla="*/ 35 h 72"/>
                <a:gd name="T22" fmla="*/ 0 w 69"/>
                <a:gd name="T23" fmla="*/ 35 h 72"/>
                <a:gd name="T24" fmla="*/ 0 w 69"/>
                <a:gd name="T25" fmla="*/ 29 h 72"/>
                <a:gd name="T26" fmla="*/ 9 w 69"/>
                <a:gd name="T27" fmla="*/ 29 h 72"/>
                <a:gd name="T28" fmla="*/ 18 w 69"/>
                <a:gd name="T29" fmla="*/ 9 h 72"/>
                <a:gd name="T30" fmla="*/ 40 w 69"/>
                <a:gd name="T31" fmla="*/ 0 h 72"/>
                <a:gd name="T32" fmla="*/ 68 w 69"/>
                <a:gd name="T33" fmla="*/ 22 h 72"/>
                <a:gd name="T34" fmla="*/ 57 w 69"/>
                <a:gd name="T35" fmla="*/ 24 h 72"/>
                <a:gd name="T36" fmla="*/ 41 w 69"/>
                <a:gd name="T37" fmla="*/ 9 h 72"/>
                <a:gd name="T38" fmla="*/ 21 w 69"/>
                <a:gd name="T39" fmla="*/ 29 h 72"/>
                <a:gd name="T40" fmla="*/ 50 w 69"/>
                <a:gd name="T41" fmla="*/ 29 h 72"/>
                <a:gd name="T42" fmla="*/ 50 w 69"/>
                <a:gd name="T43" fmla="*/ 35 h 72"/>
                <a:gd name="T44" fmla="*/ 21 w 69"/>
                <a:gd name="T45" fmla="*/ 35 h 72"/>
                <a:gd name="T46" fmla="*/ 21 w 69"/>
                <a:gd name="T47" fmla="*/ 36 h 72"/>
                <a:gd name="T48" fmla="*/ 21 w 69"/>
                <a:gd name="T49" fmla="*/ 40 h 72"/>
                <a:gd name="T50" fmla="*/ 50 w 69"/>
                <a:gd name="T51" fmla="*/ 40 h 72"/>
                <a:gd name="T52" fmla="*/ 50 w 69"/>
                <a:gd name="T53" fmla="*/ 47 h 72"/>
                <a:gd name="T54" fmla="*/ 22 w 69"/>
                <a:gd name="T55" fmla="*/ 47 h 72"/>
                <a:gd name="T56" fmla="*/ 40 w 69"/>
                <a:gd name="T57" fmla="*/ 63 h 72"/>
                <a:gd name="T58" fmla="*/ 58 w 69"/>
                <a:gd name="T59" fmla="*/ 4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" h="72">
                  <a:moveTo>
                    <a:pt x="58" y="45"/>
                  </a:moveTo>
                  <a:cubicBezTo>
                    <a:pt x="69" y="47"/>
                    <a:pt x="69" y="47"/>
                    <a:pt x="69" y="47"/>
                  </a:cubicBezTo>
                  <a:cubicBezTo>
                    <a:pt x="68" y="55"/>
                    <a:pt x="65" y="61"/>
                    <a:pt x="60" y="66"/>
                  </a:cubicBezTo>
                  <a:cubicBezTo>
                    <a:pt x="55" y="70"/>
                    <a:pt x="48" y="72"/>
                    <a:pt x="40" y="72"/>
                  </a:cubicBezTo>
                  <a:cubicBezTo>
                    <a:pt x="30" y="72"/>
                    <a:pt x="23" y="69"/>
                    <a:pt x="17" y="63"/>
                  </a:cubicBezTo>
                  <a:cubicBezTo>
                    <a:pt x="13" y="59"/>
                    <a:pt x="11" y="53"/>
                    <a:pt x="1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39"/>
                    <a:pt x="9" y="38"/>
                    <a:pt x="9" y="36"/>
                  </a:cubicBezTo>
                  <a:cubicBezTo>
                    <a:pt x="9" y="36"/>
                    <a:pt x="9" y="36"/>
                    <a:pt x="9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10" y="20"/>
                    <a:pt x="13" y="13"/>
                    <a:pt x="18" y="9"/>
                  </a:cubicBezTo>
                  <a:cubicBezTo>
                    <a:pt x="24" y="3"/>
                    <a:pt x="31" y="0"/>
                    <a:pt x="40" y="0"/>
                  </a:cubicBezTo>
                  <a:cubicBezTo>
                    <a:pt x="56" y="0"/>
                    <a:pt x="65" y="7"/>
                    <a:pt x="68" y="22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5" y="14"/>
                    <a:pt x="49" y="9"/>
                    <a:pt x="41" y="9"/>
                  </a:cubicBezTo>
                  <a:cubicBezTo>
                    <a:pt x="30" y="9"/>
                    <a:pt x="23" y="16"/>
                    <a:pt x="21" y="29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21" y="35"/>
                    <a:pt x="21" y="35"/>
                    <a:pt x="21" y="35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21" y="37"/>
                    <a:pt x="21" y="39"/>
                    <a:pt x="21" y="40"/>
                  </a:cubicBezTo>
                  <a:cubicBezTo>
                    <a:pt x="50" y="40"/>
                    <a:pt x="50" y="40"/>
                    <a:pt x="50" y="40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4" y="57"/>
                    <a:pt x="30" y="63"/>
                    <a:pt x="40" y="63"/>
                  </a:cubicBezTo>
                  <a:cubicBezTo>
                    <a:pt x="50" y="63"/>
                    <a:pt x="56" y="57"/>
                    <a:pt x="58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86"/>
            <p:cNvSpPr>
              <a:spLocks noEditPoints="1"/>
            </p:cNvSpPr>
            <p:nvPr/>
          </p:nvSpPr>
          <p:spPr bwMode="auto">
            <a:xfrm>
              <a:off x="11114273" y="1399595"/>
              <a:ext cx="92264" cy="147971"/>
            </a:xfrm>
            <a:custGeom>
              <a:avLst/>
              <a:gdLst>
                <a:gd name="T0" fmla="*/ 0 w 49"/>
                <a:gd name="T1" fmla="*/ 50 h 78"/>
                <a:gd name="T2" fmla="*/ 7 w 49"/>
                <a:gd name="T3" fmla="*/ 50 h 78"/>
                <a:gd name="T4" fmla="*/ 13 w 49"/>
                <a:gd name="T5" fmla="*/ 60 h 78"/>
                <a:gd name="T6" fmla="*/ 16 w 49"/>
                <a:gd name="T7" fmla="*/ 62 h 78"/>
                <a:gd name="T8" fmla="*/ 16 w 49"/>
                <a:gd name="T9" fmla="*/ 40 h 78"/>
                <a:gd name="T10" fmla="*/ 6 w 49"/>
                <a:gd name="T11" fmla="*/ 35 h 78"/>
                <a:gd name="T12" fmla="*/ 2 w 49"/>
                <a:gd name="T13" fmla="*/ 25 h 78"/>
                <a:gd name="T14" fmla="*/ 8 w 49"/>
                <a:gd name="T15" fmla="*/ 12 h 78"/>
                <a:gd name="T16" fmla="*/ 16 w 49"/>
                <a:gd name="T17" fmla="*/ 9 h 78"/>
                <a:gd name="T18" fmla="*/ 16 w 49"/>
                <a:gd name="T19" fmla="*/ 0 h 78"/>
                <a:gd name="T20" fmla="*/ 22 w 49"/>
                <a:gd name="T21" fmla="*/ 0 h 78"/>
                <a:gd name="T22" fmla="*/ 22 w 49"/>
                <a:gd name="T23" fmla="*/ 8 h 78"/>
                <a:gd name="T24" fmla="*/ 24 w 49"/>
                <a:gd name="T25" fmla="*/ 8 h 78"/>
                <a:gd name="T26" fmla="*/ 26 w 49"/>
                <a:gd name="T27" fmla="*/ 8 h 78"/>
                <a:gd name="T28" fmla="*/ 26 w 49"/>
                <a:gd name="T29" fmla="*/ 0 h 78"/>
                <a:gd name="T30" fmla="*/ 31 w 49"/>
                <a:gd name="T31" fmla="*/ 0 h 78"/>
                <a:gd name="T32" fmla="*/ 31 w 49"/>
                <a:gd name="T33" fmla="*/ 8 h 78"/>
                <a:gd name="T34" fmla="*/ 41 w 49"/>
                <a:gd name="T35" fmla="*/ 13 h 78"/>
                <a:gd name="T36" fmla="*/ 47 w 49"/>
                <a:gd name="T37" fmla="*/ 26 h 78"/>
                <a:gd name="T38" fmla="*/ 39 w 49"/>
                <a:gd name="T39" fmla="*/ 27 h 78"/>
                <a:gd name="T40" fmla="*/ 31 w 49"/>
                <a:gd name="T41" fmla="*/ 16 h 78"/>
                <a:gd name="T42" fmla="*/ 31 w 49"/>
                <a:gd name="T43" fmla="*/ 36 h 78"/>
                <a:gd name="T44" fmla="*/ 38 w 49"/>
                <a:gd name="T45" fmla="*/ 38 h 78"/>
                <a:gd name="T46" fmla="*/ 46 w 49"/>
                <a:gd name="T47" fmla="*/ 43 h 78"/>
                <a:gd name="T48" fmla="*/ 49 w 49"/>
                <a:gd name="T49" fmla="*/ 53 h 78"/>
                <a:gd name="T50" fmla="*/ 42 w 49"/>
                <a:gd name="T51" fmla="*/ 66 h 78"/>
                <a:gd name="T52" fmla="*/ 31 w 49"/>
                <a:gd name="T53" fmla="*/ 71 h 78"/>
                <a:gd name="T54" fmla="*/ 31 w 49"/>
                <a:gd name="T55" fmla="*/ 78 h 78"/>
                <a:gd name="T56" fmla="*/ 26 w 49"/>
                <a:gd name="T57" fmla="*/ 78 h 78"/>
                <a:gd name="T58" fmla="*/ 26 w 49"/>
                <a:gd name="T59" fmla="*/ 71 h 78"/>
                <a:gd name="T60" fmla="*/ 22 w 49"/>
                <a:gd name="T61" fmla="*/ 71 h 78"/>
                <a:gd name="T62" fmla="*/ 22 w 49"/>
                <a:gd name="T63" fmla="*/ 78 h 78"/>
                <a:gd name="T64" fmla="*/ 16 w 49"/>
                <a:gd name="T65" fmla="*/ 78 h 78"/>
                <a:gd name="T66" fmla="*/ 16 w 49"/>
                <a:gd name="T67" fmla="*/ 70 h 78"/>
                <a:gd name="T68" fmla="*/ 7 w 49"/>
                <a:gd name="T69" fmla="*/ 65 h 78"/>
                <a:gd name="T70" fmla="*/ 0 w 49"/>
                <a:gd name="T71" fmla="*/ 50 h 78"/>
                <a:gd name="T72" fmla="*/ 22 w 49"/>
                <a:gd name="T73" fmla="*/ 64 h 78"/>
                <a:gd name="T74" fmla="*/ 26 w 49"/>
                <a:gd name="T75" fmla="*/ 64 h 78"/>
                <a:gd name="T76" fmla="*/ 26 w 49"/>
                <a:gd name="T77" fmla="*/ 42 h 78"/>
                <a:gd name="T78" fmla="*/ 22 w 49"/>
                <a:gd name="T79" fmla="*/ 42 h 78"/>
                <a:gd name="T80" fmla="*/ 22 w 49"/>
                <a:gd name="T81" fmla="*/ 42 h 78"/>
                <a:gd name="T82" fmla="*/ 22 w 49"/>
                <a:gd name="T83" fmla="*/ 64 h 78"/>
                <a:gd name="T84" fmla="*/ 31 w 49"/>
                <a:gd name="T85" fmla="*/ 63 h 78"/>
                <a:gd name="T86" fmla="*/ 37 w 49"/>
                <a:gd name="T87" fmla="*/ 61 h 78"/>
                <a:gd name="T88" fmla="*/ 41 w 49"/>
                <a:gd name="T89" fmla="*/ 53 h 78"/>
                <a:gd name="T90" fmla="*/ 37 w 49"/>
                <a:gd name="T91" fmla="*/ 47 h 78"/>
                <a:gd name="T92" fmla="*/ 31 w 49"/>
                <a:gd name="T93" fmla="*/ 44 h 78"/>
                <a:gd name="T94" fmla="*/ 31 w 49"/>
                <a:gd name="T95" fmla="*/ 63 h 78"/>
                <a:gd name="T96" fmla="*/ 26 w 49"/>
                <a:gd name="T97" fmla="*/ 15 h 78"/>
                <a:gd name="T98" fmla="*/ 24 w 49"/>
                <a:gd name="T99" fmla="*/ 15 h 78"/>
                <a:gd name="T100" fmla="*/ 22 w 49"/>
                <a:gd name="T101" fmla="*/ 15 h 78"/>
                <a:gd name="T102" fmla="*/ 22 w 49"/>
                <a:gd name="T103" fmla="*/ 33 h 78"/>
                <a:gd name="T104" fmla="*/ 25 w 49"/>
                <a:gd name="T105" fmla="*/ 34 h 78"/>
                <a:gd name="T106" fmla="*/ 26 w 49"/>
                <a:gd name="T107" fmla="*/ 34 h 78"/>
                <a:gd name="T108" fmla="*/ 26 w 49"/>
                <a:gd name="T109" fmla="*/ 15 h 78"/>
                <a:gd name="T110" fmla="*/ 16 w 49"/>
                <a:gd name="T111" fmla="*/ 16 h 78"/>
                <a:gd name="T112" fmla="*/ 10 w 49"/>
                <a:gd name="T113" fmla="*/ 24 h 78"/>
                <a:gd name="T114" fmla="*/ 13 w 49"/>
                <a:gd name="T115" fmla="*/ 30 h 78"/>
                <a:gd name="T116" fmla="*/ 16 w 49"/>
                <a:gd name="T117" fmla="*/ 31 h 78"/>
                <a:gd name="T118" fmla="*/ 16 w 49"/>
                <a:gd name="T119" fmla="*/ 16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" h="78">
                  <a:moveTo>
                    <a:pt x="0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8" y="55"/>
                    <a:pt x="10" y="58"/>
                    <a:pt x="13" y="60"/>
                  </a:cubicBezTo>
                  <a:cubicBezTo>
                    <a:pt x="14" y="61"/>
                    <a:pt x="15" y="61"/>
                    <a:pt x="16" y="62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11" y="38"/>
                    <a:pt x="8" y="37"/>
                    <a:pt x="6" y="35"/>
                  </a:cubicBezTo>
                  <a:cubicBezTo>
                    <a:pt x="4" y="32"/>
                    <a:pt x="2" y="28"/>
                    <a:pt x="2" y="25"/>
                  </a:cubicBezTo>
                  <a:cubicBezTo>
                    <a:pt x="2" y="19"/>
                    <a:pt x="4" y="15"/>
                    <a:pt x="8" y="12"/>
                  </a:cubicBezTo>
                  <a:cubicBezTo>
                    <a:pt x="11" y="11"/>
                    <a:pt x="13" y="9"/>
                    <a:pt x="16" y="9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8"/>
                    <a:pt x="23" y="8"/>
                    <a:pt x="24" y="8"/>
                  </a:cubicBezTo>
                  <a:cubicBezTo>
                    <a:pt x="24" y="8"/>
                    <a:pt x="25" y="8"/>
                    <a:pt x="26" y="8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5" y="9"/>
                    <a:pt x="38" y="11"/>
                    <a:pt x="41" y="13"/>
                  </a:cubicBezTo>
                  <a:cubicBezTo>
                    <a:pt x="45" y="16"/>
                    <a:pt x="47" y="21"/>
                    <a:pt x="47" y="26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8" y="21"/>
                    <a:pt x="36" y="18"/>
                    <a:pt x="31" y="16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4" y="36"/>
                    <a:pt x="36" y="37"/>
                    <a:pt x="38" y="38"/>
                  </a:cubicBezTo>
                  <a:cubicBezTo>
                    <a:pt x="41" y="39"/>
                    <a:pt x="43" y="41"/>
                    <a:pt x="46" y="43"/>
                  </a:cubicBezTo>
                  <a:cubicBezTo>
                    <a:pt x="48" y="46"/>
                    <a:pt x="49" y="49"/>
                    <a:pt x="49" y="53"/>
                  </a:cubicBezTo>
                  <a:cubicBezTo>
                    <a:pt x="49" y="59"/>
                    <a:pt x="46" y="63"/>
                    <a:pt x="42" y="66"/>
                  </a:cubicBezTo>
                  <a:cubicBezTo>
                    <a:pt x="39" y="69"/>
                    <a:pt x="35" y="70"/>
                    <a:pt x="31" y="71"/>
                  </a:cubicBezTo>
                  <a:cubicBezTo>
                    <a:pt x="31" y="78"/>
                    <a:pt x="31" y="78"/>
                    <a:pt x="31" y="78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24" y="71"/>
                    <a:pt x="23" y="71"/>
                    <a:pt x="22" y="71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16" y="78"/>
                    <a:pt x="16" y="78"/>
                    <a:pt x="16" y="78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2" y="69"/>
                    <a:pt x="9" y="67"/>
                    <a:pt x="7" y="65"/>
                  </a:cubicBezTo>
                  <a:cubicBezTo>
                    <a:pt x="2" y="61"/>
                    <a:pt x="0" y="56"/>
                    <a:pt x="0" y="50"/>
                  </a:cubicBezTo>
                  <a:close/>
                  <a:moveTo>
                    <a:pt x="22" y="64"/>
                  </a:moveTo>
                  <a:cubicBezTo>
                    <a:pt x="23" y="64"/>
                    <a:pt x="24" y="64"/>
                    <a:pt x="26" y="6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4" y="42"/>
                    <a:pt x="23" y="42"/>
                    <a:pt x="22" y="42"/>
                  </a:cubicBezTo>
                  <a:cubicBezTo>
                    <a:pt x="22" y="42"/>
                    <a:pt x="22" y="42"/>
                    <a:pt x="22" y="42"/>
                  </a:cubicBezTo>
                  <a:cubicBezTo>
                    <a:pt x="22" y="64"/>
                    <a:pt x="22" y="64"/>
                    <a:pt x="22" y="64"/>
                  </a:cubicBezTo>
                  <a:close/>
                  <a:moveTo>
                    <a:pt x="31" y="63"/>
                  </a:moveTo>
                  <a:cubicBezTo>
                    <a:pt x="34" y="63"/>
                    <a:pt x="36" y="62"/>
                    <a:pt x="37" y="61"/>
                  </a:cubicBezTo>
                  <a:cubicBezTo>
                    <a:pt x="40" y="59"/>
                    <a:pt x="41" y="56"/>
                    <a:pt x="41" y="53"/>
                  </a:cubicBezTo>
                  <a:cubicBezTo>
                    <a:pt x="41" y="51"/>
                    <a:pt x="40" y="48"/>
                    <a:pt x="37" y="47"/>
                  </a:cubicBezTo>
                  <a:cubicBezTo>
                    <a:pt x="36" y="46"/>
                    <a:pt x="34" y="45"/>
                    <a:pt x="31" y="44"/>
                  </a:cubicBezTo>
                  <a:cubicBezTo>
                    <a:pt x="31" y="63"/>
                    <a:pt x="31" y="63"/>
                    <a:pt x="31" y="63"/>
                  </a:cubicBezTo>
                  <a:close/>
                  <a:moveTo>
                    <a:pt x="26" y="15"/>
                  </a:moveTo>
                  <a:cubicBezTo>
                    <a:pt x="25" y="15"/>
                    <a:pt x="25" y="15"/>
                    <a:pt x="24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3" y="33"/>
                    <a:pt x="24" y="34"/>
                    <a:pt x="25" y="34"/>
                  </a:cubicBezTo>
                  <a:cubicBezTo>
                    <a:pt x="25" y="34"/>
                    <a:pt x="25" y="34"/>
                    <a:pt x="26" y="34"/>
                  </a:cubicBezTo>
                  <a:cubicBezTo>
                    <a:pt x="26" y="15"/>
                    <a:pt x="26" y="15"/>
                    <a:pt x="26" y="15"/>
                  </a:cubicBezTo>
                  <a:close/>
                  <a:moveTo>
                    <a:pt x="16" y="16"/>
                  </a:moveTo>
                  <a:cubicBezTo>
                    <a:pt x="12" y="17"/>
                    <a:pt x="10" y="20"/>
                    <a:pt x="10" y="24"/>
                  </a:cubicBezTo>
                  <a:cubicBezTo>
                    <a:pt x="10" y="27"/>
                    <a:pt x="11" y="28"/>
                    <a:pt x="13" y="30"/>
                  </a:cubicBezTo>
                  <a:cubicBezTo>
                    <a:pt x="14" y="30"/>
                    <a:pt x="15" y="31"/>
                    <a:pt x="16" y="31"/>
                  </a:cubicBezTo>
                  <a:cubicBezTo>
                    <a:pt x="16" y="16"/>
                    <a:pt x="16" y="16"/>
                    <a:pt x="16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8" name="组合 37"/>
          <p:cNvGrpSpPr/>
          <p:nvPr userDrawn="1"/>
        </p:nvGrpSpPr>
        <p:grpSpPr>
          <a:xfrm>
            <a:off x="9779919" y="106281"/>
            <a:ext cx="712904" cy="712905"/>
            <a:chOff x="10073032" y="165921"/>
            <a:chExt cx="712904" cy="712905"/>
          </a:xfrm>
        </p:grpSpPr>
        <p:sp>
          <p:nvSpPr>
            <p:cNvPr id="21" name="Oval 21"/>
            <p:cNvSpPr>
              <a:spLocks noChangeArrowheads="1"/>
            </p:cNvSpPr>
            <p:nvPr userDrawn="1"/>
          </p:nvSpPr>
          <p:spPr bwMode="auto">
            <a:xfrm>
              <a:off x="10073032" y="165921"/>
              <a:ext cx="712904" cy="712905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2"/>
            <p:cNvSpPr>
              <a:spLocks/>
            </p:cNvSpPr>
            <p:nvPr userDrawn="1"/>
          </p:nvSpPr>
          <p:spPr bwMode="auto">
            <a:xfrm>
              <a:off x="10250565" y="312941"/>
              <a:ext cx="533522" cy="565885"/>
            </a:xfrm>
            <a:custGeom>
              <a:avLst/>
              <a:gdLst>
                <a:gd name="T0" fmla="*/ 137 w 265"/>
                <a:gd name="T1" fmla="*/ 0 h 281"/>
                <a:gd name="T2" fmla="*/ 265 w 265"/>
                <a:gd name="T3" fmla="*/ 128 h 281"/>
                <a:gd name="T4" fmla="*/ 89 w 265"/>
                <a:gd name="T5" fmla="*/ 281 h 281"/>
                <a:gd name="T6" fmla="*/ 39 w 265"/>
                <a:gd name="T7" fmla="*/ 274 h 281"/>
                <a:gd name="T8" fmla="*/ 0 w 265"/>
                <a:gd name="T9" fmla="*/ 235 h 281"/>
                <a:gd name="T10" fmla="*/ 83 w 265"/>
                <a:gd name="T11" fmla="*/ 164 h 281"/>
                <a:gd name="T12" fmla="*/ 75 w 265"/>
                <a:gd name="T13" fmla="*/ 42 h 281"/>
                <a:gd name="T14" fmla="*/ 137 w 265"/>
                <a:gd name="T15" fmla="*/ 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5" h="281">
                  <a:moveTo>
                    <a:pt x="137" y="0"/>
                  </a:moveTo>
                  <a:cubicBezTo>
                    <a:pt x="265" y="128"/>
                    <a:pt x="265" y="128"/>
                    <a:pt x="265" y="128"/>
                  </a:cubicBezTo>
                  <a:cubicBezTo>
                    <a:pt x="253" y="214"/>
                    <a:pt x="179" y="281"/>
                    <a:pt x="89" y="281"/>
                  </a:cubicBezTo>
                  <a:cubicBezTo>
                    <a:pt x="72" y="281"/>
                    <a:pt x="55" y="279"/>
                    <a:pt x="39" y="274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83" y="164"/>
                    <a:pt x="83" y="164"/>
                    <a:pt x="83" y="164"/>
                  </a:cubicBezTo>
                  <a:cubicBezTo>
                    <a:pt x="75" y="42"/>
                    <a:pt x="75" y="42"/>
                    <a:pt x="75" y="42"/>
                  </a:cubicBezTo>
                  <a:cubicBezTo>
                    <a:pt x="137" y="0"/>
                    <a:pt x="137" y="0"/>
                    <a:pt x="137" y="0"/>
                  </a:cubicBez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3"/>
            <p:cNvSpPr>
              <a:spLocks/>
            </p:cNvSpPr>
            <p:nvPr userDrawn="1"/>
          </p:nvSpPr>
          <p:spPr bwMode="auto">
            <a:xfrm>
              <a:off x="10235770" y="568144"/>
              <a:ext cx="387428" cy="218217"/>
            </a:xfrm>
            <a:custGeom>
              <a:avLst/>
              <a:gdLst>
                <a:gd name="T0" fmla="*/ 7 w 192"/>
                <a:gd name="T1" fmla="*/ 108 h 108"/>
                <a:gd name="T2" fmla="*/ 77 w 192"/>
                <a:gd name="T3" fmla="*/ 29 h 108"/>
                <a:gd name="T4" fmla="*/ 77 w 192"/>
                <a:gd name="T5" fmla="*/ 0 h 108"/>
                <a:gd name="T6" fmla="*/ 96 w 192"/>
                <a:gd name="T7" fmla="*/ 0 h 108"/>
                <a:gd name="T8" fmla="*/ 97 w 192"/>
                <a:gd name="T9" fmla="*/ 0 h 108"/>
                <a:gd name="T10" fmla="*/ 116 w 192"/>
                <a:gd name="T11" fmla="*/ 0 h 108"/>
                <a:gd name="T12" fmla="*/ 116 w 192"/>
                <a:gd name="T13" fmla="*/ 29 h 108"/>
                <a:gd name="T14" fmla="*/ 186 w 192"/>
                <a:gd name="T15" fmla="*/ 108 h 108"/>
                <a:gd name="T16" fmla="*/ 7 w 192"/>
                <a:gd name="T17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2" h="108">
                  <a:moveTo>
                    <a:pt x="7" y="108"/>
                  </a:moveTo>
                  <a:cubicBezTo>
                    <a:pt x="7" y="72"/>
                    <a:pt x="0" y="35"/>
                    <a:pt x="77" y="29"/>
                  </a:cubicBezTo>
                  <a:cubicBezTo>
                    <a:pt x="77" y="26"/>
                    <a:pt x="77" y="3"/>
                    <a:pt x="77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6" y="3"/>
                    <a:pt x="116" y="26"/>
                    <a:pt x="116" y="29"/>
                  </a:cubicBezTo>
                  <a:cubicBezTo>
                    <a:pt x="192" y="35"/>
                    <a:pt x="185" y="72"/>
                    <a:pt x="186" y="108"/>
                  </a:cubicBezTo>
                  <a:cubicBezTo>
                    <a:pt x="7" y="108"/>
                    <a:pt x="7" y="108"/>
                    <a:pt x="7" y="108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04"/>
            <p:cNvSpPr>
              <a:spLocks/>
            </p:cNvSpPr>
            <p:nvPr userDrawn="1"/>
          </p:nvSpPr>
          <p:spPr bwMode="auto">
            <a:xfrm>
              <a:off x="10389262" y="569993"/>
              <a:ext cx="80444" cy="32363"/>
            </a:xfrm>
            <a:custGeom>
              <a:avLst/>
              <a:gdLst>
                <a:gd name="T0" fmla="*/ 40 w 40"/>
                <a:gd name="T1" fmla="*/ 0 h 16"/>
                <a:gd name="T2" fmla="*/ 0 w 40"/>
                <a:gd name="T3" fmla="*/ 0 h 16"/>
                <a:gd name="T4" fmla="*/ 40 w 4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16">
                  <a:moveTo>
                    <a:pt x="4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16"/>
                    <a:pt x="36" y="16"/>
                    <a:pt x="40" y="0"/>
                  </a:cubicBezTo>
                  <a:close/>
                </a:path>
              </a:pathLst>
            </a:custGeom>
            <a:solidFill>
              <a:srgbClr val="7B48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06"/>
            <p:cNvSpPr>
              <a:spLocks/>
            </p:cNvSpPr>
            <p:nvPr userDrawn="1"/>
          </p:nvSpPr>
          <p:spPr bwMode="auto">
            <a:xfrm>
              <a:off x="10304194" y="290749"/>
              <a:ext cx="250580" cy="292189"/>
            </a:xfrm>
            <a:custGeom>
              <a:avLst/>
              <a:gdLst>
                <a:gd name="T0" fmla="*/ 7 w 124"/>
                <a:gd name="T1" fmla="*/ 69 h 145"/>
                <a:gd name="T2" fmla="*/ 13 w 124"/>
                <a:gd name="T3" fmla="*/ 108 h 145"/>
                <a:gd name="T4" fmla="*/ 62 w 124"/>
                <a:gd name="T5" fmla="*/ 145 h 145"/>
                <a:gd name="T6" fmla="*/ 112 w 124"/>
                <a:gd name="T7" fmla="*/ 108 h 145"/>
                <a:gd name="T8" fmla="*/ 117 w 124"/>
                <a:gd name="T9" fmla="*/ 69 h 145"/>
                <a:gd name="T10" fmla="*/ 62 w 124"/>
                <a:gd name="T11" fmla="*/ 0 h 145"/>
                <a:gd name="T12" fmla="*/ 7 w 124"/>
                <a:gd name="T13" fmla="*/ 69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45">
                  <a:moveTo>
                    <a:pt x="7" y="69"/>
                  </a:moveTo>
                  <a:cubicBezTo>
                    <a:pt x="0" y="68"/>
                    <a:pt x="1" y="108"/>
                    <a:pt x="13" y="108"/>
                  </a:cubicBezTo>
                  <a:cubicBezTo>
                    <a:pt x="22" y="128"/>
                    <a:pt x="38" y="145"/>
                    <a:pt x="62" y="145"/>
                  </a:cubicBezTo>
                  <a:cubicBezTo>
                    <a:pt x="86" y="145"/>
                    <a:pt x="103" y="128"/>
                    <a:pt x="112" y="108"/>
                  </a:cubicBezTo>
                  <a:cubicBezTo>
                    <a:pt x="122" y="108"/>
                    <a:pt x="124" y="68"/>
                    <a:pt x="117" y="69"/>
                  </a:cubicBezTo>
                  <a:cubicBezTo>
                    <a:pt x="120" y="26"/>
                    <a:pt x="118" y="0"/>
                    <a:pt x="62" y="0"/>
                  </a:cubicBezTo>
                  <a:cubicBezTo>
                    <a:pt x="7" y="0"/>
                    <a:pt x="4" y="25"/>
                    <a:pt x="7" y="69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07"/>
            <p:cNvSpPr>
              <a:spLocks/>
            </p:cNvSpPr>
            <p:nvPr userDrawn="1"/>
          </p:nvSpPr>
          <p:spPr bwMode="auto">
            <a:xfrm>
              <a:off x="10235770" y="626396"/>
              <a:ext cx="387428" cy="159965"/>
            </a:xfrm>
            <a:custGeom>
              <a:avLst/>
              <a:gdLst>
                <a:gd name="T0" fmla="*/ 7 w 192"/>
                <a:gd name="T1" fmla="*/ 79 h 79"/>
                <a:gd name="T2" fmla="*/ 77 w 192"/>
                <a:gd name="T3" fmla="*/ 0 h 79"/>
                <a:gd name="T4" fmla="*/ 116 w 192"/>
                <a:gd name="T5" fmla="*/ 0 h 79"/>
                <a:gd name="T6" fmla="*/ 186 w 192"/>
                <a:gd name="T7" fmla="*/ 79 h 79"/>
                <a:gd name="T8" fmla="*/ 7 w 192"/>
                <a:gd name="T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79">
                  <a:moveTo>
                    <a:pt x="7" y="79"/>
                  </a:moveTo>
                  <a:cubicBezTo>
                    <a:pt x="7" y="43"/>
                    <a:pt x="0" y="6"/>
                    <a:pt x="77" y="0"/>
                  </a:cubicBezTo>
                  <a:cubicBezTo>
                    <a:pt x="89" y="7"/>
                    <a:pt x="102" y="7"/>
                    <a:pt x="116" y="0"/>
                  </a:cubicBezTo>
                  <a:cubicBezTo>
                    <a:pt x="192" y="6"/>
                    <a:pt x="185" y="43"/>
                    <a:pt x="186" y="79"/>
                  </a:cubicBezTo>
                  <a:cubicBezTo>
                    <a:pt x="7" y="79"/>
                    <a:pt x="7" y="79"/>
                    <a:pt x="7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08"/>
            <p:cNvSpPr>
              <a:spLocks/>
            </p:cNvSpPr>
            <p:nvPr userDrawn="1"/>
          </p:nvSpPr>
          <p:spPr bwMode="auto">
            <a:xfrm>
              <a:off x="10302345" y="253763"/>
              <a:ext cx="282018" cy="206197"/>
            </a:xfrm>
            <a:custGeom>
              <a:avLst/>
              <a:gdLst>
                <a:gd name="T0" fmla="*/ 108 w 140"/>
                <a:gd name="T1" fmla="*/ 102 h 102"/>
                <a:gd name="T2" fmla="*/ 118 w 140"/>
                <a:gd name="T3" fmla="*/ 87 h 102"/>
                <a:gd name="T4" fmla="*/ 28 w 140"/>
                <a:gd name="T5" fmla="*/ 23 h 102"/>
                <a:gd name="T6" fmla="*/ 8 w 140"/>
                <a:gd name="T7" fmla="*/ 87 h 102"/>
                <a:gd name="T8" fmla="*/ 19 w 140"/>
                <a:gd name="T9" fmla="*/ 102 h 102"/>
                <a:gd name="T10" fmla="*/ 28 w 140"/>
                <a:gd name="T11" fmla="*/ 54 h 102"/>
                <a:gd name="T12" fmla="*/ 53 w 140"/>
                <a:gd name="T13" fmla="*/ 64 h 102"/>
                <a:gd name="T14" fmla="*/ 85 w 140"/>
                <a:gd name="T15" fmla="*/ 68 h 102"/>
                <a:gd name="T16" fmla="*/ 108 w 140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102">
                  <a:moveTo>
                    <a:pt x="108" y="102"/>
                  </a:moveTo>
                  <a:cubicBezTo>
                    <a:pt x="108" y="93"/>
                    <a:pt x="109" y="87"/>
                    <a:pt x="118" y="87"/>
                  </a:cubicBezTo>
                  <a:cubicBezTo>
                    <a:pt x="140" y="6"/>
                    <a:pt x="57" y="0"/>
                    <a:pt x="28" y="23"/>
                  </a:cubicBezTo>
                  <a:cubicBezTo>
                    <a:pt x="2" y="26"/>
                    <a:pt x="0" y="57"/>
                    <a:pt x="8" y="87"/>
                  </a:cubicBezTo>
                  <a:cubicBezTo>
                    <a:pt x="17" y="87"/>
                    <a:pt x="19" y="93"/>
                    <a:pt x="19" y="102"/>
                  </a:cubicBezTo>
                  <a:cubicBezTo>
                    <a:pt x="21" y="84"/>
                    <a:pt x="20" y="65"/>
                    <a:pt x="28" y="54"/>
                  </a:cubicBezTo>
                  <a:cubicBezTo>
                    <a:pt x="36" y="58"/>
                    <a:pt x="44" y="63"/>
                    <a:pt x="53" y="64"/>
                  </a:cubicBezTo>
                  <a:cubicBezTo>
                    <a:pt x="70" y="67"/>
                    <a:pt x="79" y="64"/>
                    <a:pt x="85" y="68"/>
                  </a:cubicBezTo>
                  <a:cubicBezTo>
                    <a:pt x="100" y="77"/>
                    <a:pt x="105" y="83"/>
                    <a:pt x="108" y="1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09"/>
            <p:cNvSpPr>
              <a:spLocks/>
            </p:cNvSpPr>
            <p:nvPr userDrawn="1"/>
          </p:nvSpPr>
          <p:spPr bwMode="auto">
            <a:xfrm>
              <a:off x="10404981" y="643040"/>
              <a:ext cx="49006" cy="143321"/>
            </a:xfrm>
            <a:custGeom>
              <a:avLst/>
              <a:gdLst>
                <a:gd name="T0" fmla="*/ 0 w 53"/>
                <a:gd name="T1" fmla="*/ 28 h 155"/>
                <a:gd name="T2" fmla="*/ 16 w 53"/>
                <a:gd name="T3" fmla="*/ 61 h 155"/>
                <a:gd name="T4" fmla="*/ 9 w 53"/>
                <a:gd name="T5" fmla="*/ 155 h 155"/>
                <a:gd name="T6" fmla="*/ 46 w 53"/>
                <a:gd name="T7" fmla="*/ 155 h 155"/>
                <a:gd name="T8" fmla="*/ 37 w 53"/>
                <a:gd name="T9" fmla="*/ 61 h 155"/>
                <a:gd name="T10" fmla="*/ 53 w 53"/>
                <a:gd name="T11" fmla="*/ 28 h 155"/>
                <a:gd name="T12" fmla="*/ 26 w 53"/>
                <a:gd name="T13" fmla="*/ 0 h 155"/>
                <a:gd name="T14" fmla="*/ 0 w 53"/>
                <a:gd name="T15" fmla="*/ 28 h 155"/>
                <a:gd name="T16" fmla="*/ 0 w 53"/>
                <a:gd name="T17" fmla="*/ 28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155">
                  <a:moveTo>
                    <a:pt x="0" y="28"/>
                  </a:moveTo>
                  <a:lnTo>
                    <a:pt x="16" y="61"/>
                  </a:lnTo>
                  <a:lnTo>
                    <a:pt x="9" y="155"/>
                  </a:lnTo>
                  <a:lnTo>
                    <a:pt x="46" y="155"/>
                  </a:lnTo>
                  <a:lnTo>
                    <a:pt x="37" y="61"/>
                  </a:lnTo>
                  <a:lnTo>
                    <a:pt x="53" y="28"/>
                  </a:lnTo>
                  <a:lnTo>
                    <a:pt x="26" y="0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7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0"/>
            <p:cNvSpPr>
              <a:spLocks/>
            </p:cNvSpPr>
            <p:nvPr userDrawn="1"/>
          </p:nvSpPr>
          <p:spPr bwMode="auto">
            <a:xfrm>
              <a:off x="10544603" y="422974"/>
              <a:ext cx="49931" cy="93390"/>
            </a:xfrm>
            <a:custGeom>
              <a:avLst/>
              <a:gdLst>
                <a:gd name="T0" fmla="*/ 8 w 25"/>
                <a:gd name="T1" fmla="*/ 0 h 46"/>
                <a:gd name="T2" fmla="*/ 5 w 25"/>
                <a:gd name="T3" fmla="*/ 0 h 46"/>
                <a:gd name="T4" fmla="*/ 0 w 25"/>
                <a:gd name="T5" fmla="*/ 44 h 46"/>
                <a:gd name="T6" fmla="*/ 2 w 25"/>
                <a:gd name="T7" fmla="*/ 45 h 46"/>
                <a:gd name="T8" fmla="*/ 23 w 25"/>
                <a:gd name="T9" fmla="*/ 25 h 46"/>
                <a:gd name="T10" fmla="*/ 8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8" y="0"/>
                  </a:moveTo>
                  <a:cubicBezTo>
                    <a:pt x="7" y="0"/>
                    <a:pt x="6" y="0"/>
                    <a:pt x="5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5"/>
                    <a:pt x="2" y="45"/>
                  </a:cubicBezTo>
                  <a:cubicBezTo>
                    <a:pt x="12" y="46"/>
                    <a:pt x="22" y="37"/>
                    <a:pt x="23" y="25"/>
                  </a:cubicBezTo>
                  <a:cubicBezTo>
                    <a:pt x="25" y="12"/>
                    <a:pt x="18" y="2"/>
                    <a:pt x="8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1"/>
            <p:cNvSpPr>
              <a:spLocks/>
            </p:cNvSpPr>
            <p:nvPr userDrawn="1"/>
          </p:nvSpPr>
          <p:spPr bwMode="auto">
            <a:xfrm>
              <a:off x="10505768" y="403556"/>
              <a:ext cx="54554" cy="124828"/>
            </a:xfrm>
            <a:custGeom>
              <a:avLst/>
              <a:gdLst>
                <a:gd name="T0" fmla="*/ 20 w 27"/>
                <a:gd name="T1" fmla="*/ 1 h 62"/>
                <a:gd name="T2" fmla="*/ 15 w 27"/>
                <a:gd name="T3" fmla="*/ 1 h 62"/>
                <a:gd name="T4" fmla="*/ 7 w 27"/>
                <a:gd name="T5" fmla="*/ 7 h 62"/>
                <a:gd name="T6" fmla="*/ 1 w 27"/>
                <a:gd name="T7" fmla="*/ 53 h 62"/>
                <a:gd name="T8" fmla="*/ 7 w 27"/>
                <a:gd name="T9" fmla="*/ 61 h 62"/>
                <a:gd name="T10" fmla="*/ 12 w 27"/>
                <a:gd name="T11" fmla="*/ 62 h 62"/>
                <a:gd name="T12" fmla="*/ 21 w 27"/>
                <a:gd name="T13" fmla="*/ 56 h 62"/>
                <a:gd name="T14" fmla="*/ 27 w 27"/>
                <a:gd name="T15" fmla="*/ 10 h 62"/>
                <a:gd name="T16" fmla="*/ 20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20" y="1"/>
                  </a:moveTo>
                  <a:cubicBezTo>
                    <a:pt x="15" y="1"/>
                    <a:pt x="15" y="1"/>
                    <a:pt x="15" y="1"/>
                  </a:cubicBezTo>
                  <a:cubicBezTo>
                    <a:pt x="11" y="0"/>
                    <a:pt x="7" y="3"/>
                    <a:pt x="7" y="7"/>
                  </a:cubicBezTo>
                  <a:cubicBezTo>
                    <a:pt x="1" y="53"/>
                    <a:pt x="1" y="53"/>
                    <a:pt x="1" y="53"/>
                  </a:cubicBezTo>
                  <a:cubicBezTo>
                    <a:pt x="0" y="57"/>
                    <a:pt x="3" y="61"/>
                    <a:pt x="7" y="61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6" y="62"/>
                    <a:pt x="20" y="60"/>
                    <a:pt x="21" y="56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27" y="6"/>
                    <a:pt x="24" y="2"/>
                    <a:pt x="20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2"/>
            <p:cNvSpPr>
              <a:spLocks/>
            </p:cNvSpPr>
            <p:nvPr userDrawn="1"/>
          </p:nvSpPr>
          <p:spPr bwMode="auto">
            <a:xfrm>
              <a:off x="10271831" y="212153"/>
              <a:ext cx="312531" cy="247806"/>
            </a:xfrm>
            <a:custGeom>
              <a:avLst/>
              <a:gdLst>
                <a:gd name="T0" fmla="*/ 152 w 155"/>
                <a:gd name="T1" fmla="*/ 94 h 123"/>
                <a:gd name="T2" fmla="*/ 152 w 155"/>
                <a:gd name="T3" fmla="*/ 94 h 123"/>
                <a:gd name="T4" fmla="*/ 3 w 155"/>
                <a:gd name="T5" fmla="*/ 94 h 123"/>
                <a:gd name="T6" fmla="*/ 3 w 155"/>
                <a:gd name="T7" fmla="*/ 94 h 123"/>
                <a:gd name="T8" fmla="*/ 1 w 155"/>
                <a:gd name="T9" fmla="*/ 96 h 123"/>
                <a:gd name="T10" fmla="*/ 4 w 155"/>
                <a:gd name="T11" fmla="*/ 121 h 123"/>
                <a:gd name="T12" fmla="*/ 7 w 155"/>
                <a:gd name="T13" fmla="*/ 123 h 123"/>
                <a:gd name="T14" fmla="*/ 11 w 155"/>
                <a:gd name="T15" fmla="*/ 122 h 123"/>
                <a:gd name="T16" fmla="*/ 13 w 155"/>
                <a:gd name="T17" fmla="*/ 119 h 123"/>
                <a:gd name="T18" fmla="*/ 10 w 155"/>
                <a:gd name="T19" fmla="*/ 95 h 123"/>
                <a:gd name="T20" fmla="*/ 8 w 155"/>
                <a:gd name="T21" fmla="*/ 93 h 123"/>
                <a:gd name="T22" fmla="*/ 147 w 155"/>
                <a:gd name="T23" fmla="*/ 93 h 123"/>
                <a:gd name="T24" fmla="*/ 145 w 155"/>
                <a:gd name="T25" fmla="*/ 95 h 123"/>
                <a:gd name="T26" fmla="*/ 142 w 155"/>
                <a:gd name="T27" fmla="*/ 119 h 123"/>
                <a:gd name="T28" fmla="*/ 144 w 155"/>
                <a:gd name="T29" fmla="*/ 122 h 123"/>
                <a:gd name="T30" fmla="*/ 149 w 155"/>
                <a:gd name="T31" fmla="*/ 123 h 123"/>
                <a:gd name="T32" fmla="*/ 151 w 155"/>
                <a:gd name="T33" fmla="*/ 121 h 123"/>
                <a:gd name="T34" fmla="*/ 154 w 155"/>
                <a:gd name="T35" fmla="*/ 96 h 123"/>
                <a:gd name="T36" fmla="*/ 152 w 155"/>
                <a:gd name="T37" fmla="*/ 9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23">
                  <a:moveTo>
                    <a:pt x="152" y="94"/>
                  </a:moveTo>
                  <a:cubicBezTo>
                    <a:pt x="152" y="94"/>
                    <a:pt x="152" y="94"/>
                    <a:pt x="152" y="94"/>
                  </a:cubicBezTo>
                  <a:cubicBezTo>
                    <a:pt x="150" y="1"/>
                    <a:pt x="3" y="0"/>
                    <a:pt x="3" y="94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1" y="94"/>
                    <a:pt x="0" y="95"/>
                    <a:pt x="1" y="96"/>
                  </a:cubicBezTo>
                  <a:cubicBezTo>
                    <a:pt x="4" y="121"/>
                    <a:pt x="4" y="121"/>
                    <a:pt x="4" y="121"/>
                  </a:cubicBezTo>
                  <a:cubicBezTo>
                    <a:pt x="4" y="122"/>
                    <a:pt x="5" y="123"/>
                    <a:pt x="7" y="123"/>
                  </a:cubicBezTo>
                  <a:cubicBezTo>
                    <a:pt x="11" y="122"/>
                    <a:pt x="11" y="122"/>
                    <a:pt x="11" y="122"/>
                  </a:cubicBezTo>
                  <a:cubicBezTo>
                    <a:pt x="12" y="122"/>
                    <a:pt x="13" y="121"/>
                    <a:pt x="13" y="119"/>
                  </a:cubicBezTo>
                  <a:cubicBezTo>
                    <a:pt x="10" y="95"/>
                    <a:pt x="10" y="95"/>
                    <a:pt x="10" y="95"/>
                  </a:cubicBezTo>
                  <a:cubicBezTo>
                    <a:pt x="10" y="94"/>
                    <a:pt x="9" y="93"/>
                    <a:pt x="8" y="93"/>
                  </a:cubicBezTo>
                  <a:cubicBezTo>
                    <a:pt x="8" y="5"/>
                    <a:pt x="147" y="6"/>
                    <a:pt x="147" y="93"/>
                  </a:cubicBezTo>
                  <a:cubicBezTo>
                    <a:pt x="146" y="93"/>
                    <a:pt x="145" y="94"/>
                    <a:pt x="145" y="95"/>
                  </a:cubicBezTo>
                  <a:cubicBezTo>
                    <a:pt x="142" y="119"/>
                    <a:pt x="142" y="119"/>
                    <a:pt x="142" y="119"/>
                  </a:cubicBezTo>
                  <a:cubicBezTo>
                    <a:pt x="142" y="121"/>
                    <a:pt x="143" y="122"/>
                    <a:pt x="144" y="122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1" y="122"/>
                    <a:pt x="151" y="121"/>
                  </a:cubicBezTo>
                  <a:cubicBezTo>
                    <a:pt x="154" y="96"/>
                    <a:pt x="154" y="96"/>
                    <a:pt x="154" y="96"/>
                  </a:cubicBezTo>
                  <a:cubicBezTo>
                    <a:pt x="155" y="95"/>
                    <a:pt x="154" y="94"/>
                    <a:pt x="152" y="9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3"/>
            <p:cNvSpPr>
              <a:spLocks/>
            </p:cNvSpPr>
            <p:nvPr userDrawn="1"/>
          </p:nvSpPr>
          <p:spPr bwMode="auto">
            <a:xfrm>
              <a:off x="10264434" y="422974"/>
              <a:ext cx="49931" cy="93390"/>
            </a:xfrm>
            <a:custGeom>
              <a:avLst/>
              <a:gdLst>
                <a:gd name="T0" fmla="*/ 17 w 25"/>
                <a:gd name="T1" fmla="*/ 0 h 46"/>
                <a:gd name="T2" fmla="*/ 20 w 25"/>
                <a:gd name="T3" fmla="*/ 0 h 46"/>
                <a:gd name="T4" fmla="*/ 25 w 25"/>
                <a:gd name="T5" fmla="*/ 44 h 46"/>
                <a:gd name="T6" fmla="*/ 23 w 25"/>
                <a:gd name="T7" fmla="*/ 45 h 46"/>
                <a:gd name="T8" fmla="*/ 2 w 25"/>
                <a:gd name="T9" fmla="*/ 25 h 46"/>
                <a:gd name="T10" fmla="*/ 17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17" y="0"/>
                  </a:moveTo>
                  <a:cubicBezTo>
                    <a:pt x="18" y="0"/>
                    <a:pt x="19" y="0"/>
                    <a:pt x="20" y="0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25" y="45"/>
                    <a:pt x="24" y="45"/>
                    <a:pt x="23" y="45"/>
                  </a:cubicBezTo>
                  <a:cubicBezTo>
                    <a:pt x="13" y="46"/>
                    <a:pt x="3" y="37"/>
                    <a:pt x="2" y="25"/>
                  </a:cubicBezTo>
                  <a:cubicBezTo>
                    <a:pt x="0" y="12"/>
                    <a:pt x="7" y="2"/>
                    <a:pt x="17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4"/>
            <p:cNvSpPr>
              <a:spLocks/>
            </p:cNvSpPr>
            <p:nvPr userDrawn="1"/>
          </p:nvSpPr>
          <p:spPr bwMode="auto">
            <a:xfrm>
              <a:off x="10298646" y="403556"/>
              <a:ext cx="54554" cy="124828"/>
            </a:xfrm>
            <a:custGeom>
              <a:avLst/>
              <a:gdLst>
                <a:gd name="T0" fmla="*/ 7 w 27"/>
                <a:gd name="T1" fmla="*/ 1 h 62"/>
                <a:gd name="T2" fmla="*/ 12 w 27"/>
                <a:gd name="T3" fmla="*/ 1 h 62"/>
                <a:gd name="T4" fmla="*/ 20 w 27"/>
                <a:gd name="T5" fmla="*/ 7 h 62"/>
                <a:gd name="T6" fmla="*/ 26 w 27"/>
                <a:gd name="T7" fmla="*/ 53 h 62"/>
                <a:gd name="T8" fmla="*/ 20 w 27"/>
                <a:gd name="T9" fmla="*/ 61 h 62"/>
                <a:gd name="T10" fmla="*/ 15 w 27"/>
                <a:gd name="T11" fmla="*/ 62 h 62"/>
                <a:gd name="T12" fmla="*/ 6 w 27"/>
                <a:gd name="T13" fmla="*/ 56 h 62"/>
                <a:gd name="T14" fmla="*/ 0 w 27"/>
                <a:gd name="T15" fmla="*/ 10 h 62"/>
                <a:gd name="T16" fmla="*/ 7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7" y="1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16" y="0"/>
                    <a:pt x="20" y="3"/>
                    <a:pt x="20" y="7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7" y="57"/>
                    <a:pt x="24" y="61"/>
                    <a:pt x="20" y="61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1" y="62"/>
                    <a:pt x="7" y="60"/>
                    <a:pt x="6" y="5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2"/>
                    <a:pt x="7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15"/>
            <p:cNvSpPr>
              <a:spLocks/>
            </p:cNvSpPr>
            <p:nvPr userDrawn="1"/>
          </p:nvSpPr>
          <p:spPr bwMode="auto">
            <a:xfrm>
              <a:off x="10266283" y="484000"/>
              <a:ext cx="162738" cy="80445"/>
            </a:xfrm>
            <a:custGeom>
              <a:avLst/>
              <a:gdLst>
                <a:gd name="T0" fmla="*/ 2 w 81"/>
                <a:gd name="T1" fmla="*/ 0 h 40"/>
                <a:gd name="T2" fmla="*/ 57 w 81"/>
                <a:gd name="T3" fmla="*/ 36 h 40"/>
                <a:gd name="T4" fmla="*/ 69 w 81"/>
                <a:gd name="T5" fmla="*/ 40 h 40"/>
                <a:gd name="T6" fmla="*/ 81 w 81"/>
                <a:gd name="T7" fmla="*/ 35 h 40"/>
                <a:gd name="T8" fmla="*/ 69 w 81"/>
                <a:gd name="T9" fmla="*/ 29 h 40"/>
                <a:gd name="T10" fmla="*/ 57 w 81"/>
                <a:gd name="T11" fmla="*/ 34 h 40"/>
                <a:gd name="T12" fmla="*/ 12 w 81"/>
                <a:gd name="T13" fmla="*/ 24 h 40"/>
                <a:gd name="T14" fmla="*/ 5 w 81"/>
                <a:gd name="T15" fmla="*/ 5 h 40"/>
                <a:gd name="T16" fmla="*/ 2 w 81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40">
                  <a:moveTo>
                    <a:pt x="2" y="0"/>
                  </a:moveTo>
                  <a:cubicBezTo>
                    <a:pt x="0" y="34"/>
                    <a:pt x="31" y="37"/>
                    <a:pt x="57" y="36"/>
                  </a:cubicBezTo>
                  <a:cubicBezTo>
                    <a:pt x="59" y="39"/>
                    <a:pt x="64" y="40"/>
                    <a:pt x="69" y="40"/>
                  </a:cubicBezTo>
                  <a:cubicBezTo>
                    <a:pt x="76" y="40"/>
                    <a:pt x="81" y="38"/>
                    <a:pt x="81" y="35"/>
                  </a:cubicBezTo>
                  <a:cubicBezTo>
                    <a:pt x="81" y="31"/>
                    <a:pt x="76" y="29"/>
                    <a:pt x="69" y="29"/>
                  </a:cubicBezTo>
                  <a:cubicBezTo>
                    <a:pt x="63" y="29"/>
                    <a:pt x="58" y="31"/>
                    <a:pt x="57" y="34"/>
                  </a:cubicBezTo>
                  <a:cubicBezTo>
                    <a:pt x="41" y="34"/>
                    <a:pt x="21" y="33"/>
                    <a:pt x="12" y="24"/>
                  </a:cubicBezTo>
                  <a:cubicBezTo>
                    <a:pt x="7" y="19"/>
                    <a:pt x="5" y="12"/>
                    <a:pt x="5" y="5"/>
                  </a:cubicBezTo>
                  <a:cubicBezTo>
                    <a:pt x="4" y="4"/>
                    <a:pt x="3" y="2"/>
                    <a:pt x="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9" name="椭圆 38"/>
          <p:cNvSpPr/>
          <p:nvPr userDrawn="1"/>
        </p:nvSpPr>
        <p:spPr>
          <a:xfrm>
            <a:off x="11013958" y="706106"/>
            <a:ext cx="167991" cy="167991"/>
          </a:xfrm>
          <a:prstGeom prst="ellipse">
            <a:avLst/>
          </a:prstGeom>
          <a:solidFill>
            <a:srgbClr val="2A6F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11403547" y="193153"/>
            <a:ext cx="428697" cy="453914"/>
            <a:chOff x="6122988" y="1643062"/>
            <a:chExt cx="369888" cy="371476"/>
          </a:xfrm>
          <a:solidFill>
            <a:srgbClr val="3A98BC"/>
          </a:solidFill>
        </p:grpSpPr>
        <p:sp>
          <p:nvSpPr>
            <p:cNvPr id="42" name="Freeform 64"/>
            <p:cNvSpPr>
              <a:spLocks/>
            </p:cNvSpPr>
            <p:nvPr/>
          </p:nvSpPr>
          <p:spPr bwMode="auto">
            <a:xfrm>
              <a:off x="6122988" y="1643062"/>
              <a:ext cx="369888" cy="371476"/>
            </a:xfrm>
            <a:custGeom>
              <a:avLst/>
              <a:gdLst>
                <a:gd name="T0" fmla="*/ 60 w 1018"/>
                <a:gd name="T1" fmla="*/ 2 h 1023"/>
                <a:gd name="T2" fmla="*/ 0 w 1018"/>
                <a:gd name="T3" fmla="*/ 60 h 1023"/>
                <a:gd name="T4" fmla="*/ 0 w 1018"/>
                <a:gd name="T5" fmla="*/ 137 h 1023"/>
                <a:gd name="T6" fmla="*/ 60 w 1018"/>
                <a:gd name="T7" fmla="*/ 198 h 1023"/>
                <a:gd name="T8" fmla="*/ 820 w 1018"/>
                <a:gd name="T9" fmla="*/ 963 h 1023"/>
                <a:gd name="T10" fmla="*/ 882 w 1018"/>
                <a:gd name="T11" fmla="*/ 1023 h 1023"/>
                <a:gd name="T12" fmla="*/ 958 w 1018"/>
                <a:gd name="T13" fmla="*/ 1023 h 1023"/>
                <a:gd name="T14" fmla="*/ 1016 w 1018"/>
                <a:gd name="T15" fmla="*/ 963 h 1023"/>
                <a:gd name="T16" fmla="*/ 60 w 1018"/>
                <a:gd name="T17" fmla="*/ 2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8" h="1023">
                  <a:moveTo>
                    <a:pt x="60" y="2"/>
                  </a:moveTo>
                  <a:cubicBezTo>
                    <a:pt x="27" y="0"/>
                    <a:pt x="0" y="27"/>
                    <a:pt x="0" y="6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198"/>
                  </a:cubicBezTo>
                  <a:cubicBezTo>
                    <a:pt x="466" y="228"/>
                    <a:pt x="791" y="555"/>
                    <a:pt x="820" y="963"/>
                  </a:cubicBezTo>
                  <a:cubicBezTo>
                    <a:pt x="822" y="996"/>
                    <a:pt x="849" y="1023"/>
                    <a:pt x="882" y="1023"/>
                  </a:cubicBezTo>
                  <a:cubicBezTo>
                    <a:pt x="958" y="1023"/>
                    <a:pt x="958" y="1023"/>
                    <a:pt x="958" y="1023"/>
                  </a:cubicBezTo>
                  <a:cubicBezTo>
                    <a:pt x="991" y="1023"/>
                    <a:pt x="1018" y="996"/>
                    <a:pt x="1016" y="963"/>
                  </a:cubicBezTo>
                  <a:cubicBezTo>
                    <a:pt x="986" y="447"/>
                    <a:pt x="574" y="32"/>
                    <a:pt x="6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65"/>
            <p:cNvSpPr>
              <a:spLocks noChangeArrowheads="1"/>
            </p:cNvSpPr>
            <p:nvPr/>
          </p:nvSpPr>
          <p:spPr bwMode="auto">
            <a:xfrm>
              <a:off x="6122988" y="1916113"/>
              <a:ext cx="98425" cy="984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66"/>
            <p:cNvSpPr>
              <a:spLocks/>
            </p:cNvSpPr>
            <p:nvPr/>
          </p:nvSpPr>
          <p:spPr bwMode="auto">
            <a:xfrm>
              <a:off x="6122988" y="1770063"/>
              <a:ext cx="244475" cy="244475"/>
            </a:xfrm>
            <a:custGeom>
              <a:avLst/>
              <a:gdLst>
                <a:gd name="T0" fmla="*/ 60 w 672"/>
                <a:gd name="T1" fmla="*/ 3 h 675"/>
                <a:gd name="T2" fmla="*/ 0 w 672"/>
                <a:gd name="T3" fmla="*/ 61 h 675"/>
                <a:gd name="T4" fmla="*/ 0 w 672"/>
                <a:gd name="T5" fmla="*/ 137 h 675"/>
                <a:gd name="T6" fmla="*/ 60 w 672"/>
                <a:gd name="T7" fmla="*/ 200 h 675"/>
                <a:gd name="T8" fmla="*/ 336 w 672"/>
                <a:gd name="T9" fmla="*/ 337 h 675"/>
                <a:gd name="T10" fmla="*/ 472 w 672"/>
                <a:gd name="T11" fmla="*/ 616 h 675"/>
                <a:gd name="T12" fmla="*/ 536 w 672"/>
                <a:gd name="T13" fmla="*/ 675 h 675"/>
                <a:gd name="T14" fmla="*/ 612 w 672"/>
                <a:gd name="T15" fmla="*/ 675 h 675"/>
                <a:gd name="T16" fmla="*/ 669 w 672"/>
                <a:gd name="T17" fmla="*/ 616 h 675"/>
                <a:gd name="T18" fmla="*/ 60 w 672"/>
                <a:gd name="T19" fmla="*/ 3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2" h="675">
                  <a:moveTo>
                    <a:pt x="60" y="3"/>
                  </a:moveTo>
                  <a:cubicBezTo>
                    <a:pt x="27" y="0"/>
                    <a:pt x="0" y="28"/>
                    <a:pt x="0" y="61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200"/>
                  </a:cubicBezTo>
                  <a:cubicBezTo>
                    <a:pt x="164" y="213"/>
                    <a:pt x="261" y="261"/>
                    <a:pt x="336" y="337"/>
                  </a:cubicBezTo>
                  <a:cubicBezTo>
                    <a:pt x="412" y="413"/>
                    <a:pt x="459" y="510"/>
                    <a:pt x="472" y="616"/>
                  </a:cubicBezTo>
                  <a:cubicBezTo>
                    <a:pt x="476" y="649"/>
                    <a:pt x="503" y="675"/>
                    <a:pt x="536" y="675"/>
                  </a:cubicBezTo>
                  <a:cubicBezTo>
                    <a:pt x="612" y="675"/>
                    <a:pt x="612" y="675"/>
                    <a:pt x="612" y="675"/>
                  </a:cubicBezTo>
                  <a:cubicBezTo>
                    <a:pt x="645" y="675"/>
                    <a:pt x="672" y="649"/>
                    <a:pt x="669" y="616"/>
                  </a:cubicBezTo>
                  <a:cubicBezTo>
                    <a:pt x="641" y="291"/>
                    <a:pt x="383" y="32"/>
                    <a:pt x="6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153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24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536575" algn="l" defTabSz="91424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4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6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8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0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jp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" Target="slide2.xml"/><Relationship Id="rId5" Type="http://schemas.openxmlformats.org/officeDocument/2006/relationships/tags" Target="../tags/tag5.xml"/><Relationship Id="rId10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907794"/>
            <a:ext cx="6009432" cy="904821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视觉营销的体现与布局</a:t>
            </a:r>
            <a:endParaRPr lang="id-ID" altLang="zh-CN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990812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  <a:endParaRPr lang="en-US" altLang="zh-CN" sz="2000" dirty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995" y="2409835"/>
            <a:ext cx="1705242" cy="55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800" dirty="0">
                <a:solidFill>
                  <a:srgbClr val="3A98BC"/>
                </a:solidFill>
                <a:latin typeface="Verdana" pitchFamily="34" charset="0"/>
              </a:rPr>
              <a:t>项目二</a:t>
            </a:r>
            <a:endParaRPr lang="en-US" altLang="zh-CN" sz="2800" dirty="0">
              <a:solidFill>
                <a:srgbClr val="3A98BC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5"/>
          <p:cNvSpPr/>
          <p:nvPr/>
        </p:nvSpPr>
        <p:spPr>
          <a:xfrm flipH="1">
            <a:off x="9499852" y="742533"/>
            <a:ext cx="2688681" cy="522982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square" lIns="91396" tIns="45699" rIns="91396" bIns="45699" rtlCol="0" anchor="t">
            <a:spAutoFit/>
          </a:bodyPr>
          <a:lstStyle/>
          <a:p>
            <a:pPr lvl="0"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CONTENTS</a:t>
            </a:r>
          </a:p>
        </p:txBody>
      </p:sp>
      <p:sp>
        <p:nvSpPr>
          <p:cNvPr id="5" name="TextBox 25"/>
          <p:cNvSpPr txBox="1"/>
          <p:nvPr/>
        </p:nvSpPr>
        <p:spPr>
          <a:xfrm flipH="1">
            <a:off x="8974264" y="1318376"/>
            <a:ext cx="959686" cy="461431"/>
          </a:xfrm>
          <a:prstGeom prst="rect">
            <a:avLst/>
          </a:prstGeom>
          <a:noFill/>
        </p:spPr>
        <p:txBody>
          <a:bodyPr wrap="square" lIns="91396" tIns="45699" rIns="91396" bIns="45699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r" fontAlgn="base"/>
            <a:r>
              <a:rPr lang="zh-CN" altLang="en-US" b="1" noProof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目 录 </a:t>
            </a:r>
          </a:p>
        </p:txBody>
      </p:sp>
      <p:sp>
        <p:nvSpPr>
          <p:cNvPr id="6" name="MH_Entry_1">
            <a:hlinkClick r:id="" action="ppaction://noaction"/>
          </p:cNvPr>
          <p:cNvSpPr txBox="1"/>
          <p:nvPr>
            <p:custDataLst>
              <p:tags r:id="rId1"/>
            </p:custDataLst>
          </p:nvPr>
        </p:nvSpPr>
        <p:spPr>
          <a:xfrm>
            <a:off x="1090246" y="2106698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lIns="71966" tIns="0" rIns="287860" bIns="0" anchor="ctr">
            <a:no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视觉营销设计体现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MH_Number_1">
            <a:hlinkClick r:id="" action="ppaction://noaction"/>
          </p:cNvPr>
          <p:cNvSpPr/>
          <p:nvPr>
            <p:custDataLst>
              <p:tags r:id="rId2"/>
            </p:custDataLst>
          </p:nvPr>
        </p:nvSpPr>
        <p:spPr>
          <a:xfrm>
            <a:off x="4973994" y="2038179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2">
                <a:lumMod val="7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2.1</a:t>
            </a:r>
            <a:endParaRPr lang="zh-CN" altLang="en-US" dirty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MH_Entry_2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1090246" y="3009900"/>
            <a:ext cx="3884076" cy="431800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定义店铺的视觉风格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0" name="MH_Entry_3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090246" y="3863169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广告的视觉传达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2" name="MH_Entry_4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1090246" y="4831890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商品的视觉营销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MH_Number_1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4973994" y="2900462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bg2">
                <a:lumMod val="2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2.2</a:t>
            </a:r>
            <a:endParaRPr lang="zh-CN" altLang="en-US" dirty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MH_Number_1">
            <a:hlinkClick r:id="" action="ppaction://noaction"/>
          </p:cNvPr>
          <p:cNvSpPr/>
          <p:nvPr>
            <p:custDataLst>
              <p:tags r:id="rId7"/>
            </p:custDataLst>
          </p:nvPr>
        </p:nvSpPr>
        <p:spPr>
          <a:xfrm>
            <a:off x="4973994" y="3791161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bg2">
                <a:lumMod val="2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cs typeface="Times New Roman" panose="02020603050405020304" pitchFamily="18" charset="0"/>
              </a:rPr>
              <a:t>2.3</a:t>
            </a:r>
            <a:endParaRPr lang="zh-CN" altLang="en-US" dirty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MH_Number_1">
            <a:hlinkClick r:id="" action="ppaction://noaction"/>
          </p:cNvPr>
          <p:cNvSpPr/>
          <p:nvPr>
            <p:custDataLst>
              <p:tags r:id="rId8"/>
            </p:custDataLst>
          </p:nvPr>
        </p:nvSpPr>
        <p:spPr>
          <a:xfrm>
            <a:off x="4973994" y="4764410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accent1"/>
                </a:solidFill>
                <a:cs typeface="Times New Roman" panose="02020603050405020304" pitchFamily="18" charset="0"/>
              </a:rPr>
              <a:t>2.4</a:t>
            </a:r>
            <a:endParaRPr lang="zh-CN" altLang="en-US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01D74D2C-CD83-4058-8615-28E5C38F1A9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19" y="1918909"/>
            <a:ext cx="4677706" cy="467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1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重点、难点</a:t>
            </a:r>
          </a:p>
        </p:txBody>
      </p:sp>
      <p:sp>
        <p:nvSpPr>
          <p:cNvPr id="5" name="矩形 4"/>
          <p:cNvSpPr/>
          <p:nvPr/>
        </p:nvSpPr>
        <p:spPr>
          <a:xfrm>
            <a:off x="1777578" y="2219866"/>
            <a:ext cx="7721264" cy="273921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zh-CN" dirty="0"/>
              <a:t>教学重点</a:t>
            </a:r>
            <a:endParaRPr lang="en-US" altLang="zh-CN" dirty="0"/>
          </a:p>
          <a:p>
            <a:pPr marL="952393" lvl="1" indent="-342900">
              <a:buFont typeface="Wingdings" panose="05000000000000000000" pitchFamily="2" charset="2"/>
              <a:buChar char="Ø"/>
            </a:pPr>
            <a:endParaRPr lang="en-US" altLang="zh-CN" sz="2000" dirty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/>
              <a:t>商品的品类排序</a:t>
            </a:r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/>
              <a:t>商品的视觉搭配</a:t>
            </a:r>
            <a:endParaRPr lang="en-US" altLang="zh-CN" sz="2000" dirty="0"/>
          </a:p>
          <a:p>
            <a:pPr lvl="1"/>
            <a:endParaRPr lang="en-US" altLang="zh-CN" sz="2000" dirty="0"/>
          </a:p>
          <a:p>
            <a:r>
              <a:rPr lang="zh-CN" altLang="zh-CN" dirty="0"/>
              <a:t>教学难点</a:t>
            </a:r>
            <a:endParaRPr lang="en-US" altLang="zh-CN" dirty="0"/>
          </a:p>
          <a:p>
            <a:endParaRPr lang="en-US" altLang="zh-CN" dirty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/>
              <a:t>怎么进行商品的品类排序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277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5978207" y="1652291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18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1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2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860276" y="1585895"/>
            <a:ext cx="678211" cy="672746"/>
            <a:chOff x="1977747" y="1270594"/>
            <a:chExt cx="899446" cy="892198"/>
          </a:xfrm>
        </p:grpSpPr>
        <p:sp>
          <p:nvSpPr>
            <p:cNvPr id="30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4438603" y="1358008"/>
            <a:ext cx="787586" cy="781239"/>
            <a:chOff x="925975" y="1270594"/>
            <a:chExt cx="899446" cy="892198"/>
          </a:xfrm>
        </p:grpSpPr>
        <p:sp>
          <p:nvSpPr>
            <p:cNvPr id="38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0412298" y="1246107"/>
            <a:ext cx="692718" cy="687136"/>
            <a:chOff x="6195714" y="1270594"/>
            <a:chExt cx="899446" cy="892198"/>
          </a:xfrm>
        </p:grpSpPr>
        <p:sp>
          <p:nvSpPr>
            <p:cNvPr id="44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1057009" y="1787065"/>
            <a:ext cx="639849" cy="634693"/>
            <a:chOff x="3033145" y="1270594"/>
            <a:chExt cx="899446" cy="892198"/>
          </a:xfrm>
        </p:grpSpPr>
        <p:sp>
          <p:nvSpPr>
            <p:cNvPr id="50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6970765" y="1602928"/>
            <a:ext cx="686708" cy="683953"/>
            <a:chOff x="4084917" y="2315118"/>
            <a:chExt cx="903073" cy="899451"/>
          </a:xfrm>
        </p:grpSpPr>
        <p:sp>
          <p:nvSpPr>
            <p:cNvPr id="62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2781334" y="1732883"/>
            <a:ext cx="634690" cy="634694"/>
            <a:chOff x="3033145" y="2315118"/>
            <a:chExt cx="899446" cy="899451"/>
          </a:xfrm>
        </p:grpSpPr>
        <p:sp>
          <p:nvSpPr>
            <p:cNvPr id="68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79" name="内容占位符 2"/>
          <p:cNvSpPr txBox="1">
            <a:spLocks/>
          </p:cNvSpPr>
          <p:nvPr/>
        </p:nvSpPr>
        <p:spPr>
          <a:xfrm>
            <a:off x="838091" y="3395172"/>
            <a:ext cx="10539823" cy="2180127"/>
          </a:xfrm>
          <a:prstGeom prst="rect">
            <a:avLst/>
          </a:prstGeom>
        </p:spPr>
        <p:txBody>
          <a:bodyPr/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若要使商品的视觉效果展示更加完整，需要进行商品展示的品类和风格的统一规范，再根据不同的种类进行排序，并对商品的特征和效果进行搭配，进而形成完整的商品视觉效果。下面将对商品品类排序、商品搭配的相关知识进行介绍。</a:t>
            </a:r>
          </a:p>
        </p:txBody>
      </p:sp>
      <p:grpSp>
        <p:nvGrpSpPr>
          <p:cNvPr id="78" name="组合 77"/>
          <p:cNvGrpSpPr/>
          <p:nvPr/>
        </p:nvGrpSpPr>
        <p:grpSpPr>
          <a:xfrm>
            <a:off x="8958725" y="413466"/>
            <a:ext cx="3229808" cy="523178"/>
            <a:chOff x="8958725" y="413466"/>
            <a:chExt cx="3229808" cy="523178"/>
          </a:xfrm>
        </p:grpSpPr>
        <p:sp>
          <p:nvSpPr>
            <p:cNvPr id="80" name="TextBox 25"/>
            <p:cNvSpPr/>
            <p:nvPr/>
          </p:nvSpPr>
          <p:spPr>
            <a:xfrm flipH="1">
              <a:off x="8958725" y="413466"/>
              <a:ext cx="3229808" cy="523178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lIns="91396" tIns="45699" rIns="91396" bIns="45699" rtlCol="0" anchor="t">
              <a:spAutoFit/>
            </a:bodyPr>
            <a:lstStyle/>
            <a:p>
              <a:pPr lvl="0" algn="ctr"/>
              <a:endParaRPr lang="en-US" altLang="zh-CN" sz="28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81" name="文本框 5"/>
            <p:cNvSpPr txBox="1">
              <a:spLocks noChangeArrowheads="1"/>
            </p:cNvSpPr>
            <p:nvPr/>
          </p:nvSpPr>
          <p:spPr bwMode="auto">
            <a:xfrm>
              <a:off x="9021625" y="420960"/>
              <a:ext cx="19666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9pPr>
            </a:lstStyle>
            <a:p>
              <a:pPr algn="dist"/>
              <a:r>
                <a: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本节导读</a:t>
              </a:r>
              <a:endParaRPr lang="en-US" altLang="zh-CN" sz="2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63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2.4.1  </a:t>
            </a:r>
            <a:r>
              <a:rPr lang="zh-CN" altLang="en-US" dirty="0"/>
              <a:t>商品品类排序</a:t>
            </a:r>
          </a:p>
        </p:txBody>
      </p:sp>
      <p:sp>
        <p:nvSpPr>
          <p:cNvPr id="4" name="Freeform 9"/>
          <p:cNvSpPr>
            <a:spLocks/>
          </p:cNvSpPr>
          <p:nvPr/>
        </p:nvSpPr>
        <p:spPr bwMode="auto">
          <a:xfrm>
            <a:off x="1289311" y="2166804"/>
            <a:ext cx="3320662" cy="3666067"/>
          </a:xfrm>
          <a:custGeom>
            <a:avLst/>
            <a:gdLst>
              <a:gd name="T0" fmla="*/ 136 w 1004"/>
              <a:gd name="T1" fmla="*/ 323 h 1109"/>
              <a:gd name="T2" fmla="*/ 76 w 1004"/>
              <a:gd name="T3" fmla="*/ 394 h 1109"/>
              <a:gd name="T4" fmla="*/ 6 w 1004"/>
              <a:gd name="T5" fmla="*/ 570 h 1109"/>
              <a:gd name="T6" fmla="*/ 2 w 1004"/>
              <a:gd name="T7" fmla="*/ 600 h 1109"/>
              <a:gd name="T8" fmla="*/ 2 w 1004"/>
              <a:gd name="T9" fmla="*/ 606 h 1109"/>
              <a:gd name="T10" fmla="*/ 2 w 1004"/>
              <a:gd name="T11" fmla="*/ 608 h 1109"/>
              <a:gd name="T12" fmla="*/ 0 w 1004"/>
              <a:gd name="T13" fmla="*/ 630 h 1109"/>
              <a:gd name="T14" fmla="*/ 12 w 1004"/>
              <a:gd name="T15" fmla="*/ 742 h 1109"/>
              <a:gd name="T16" fmla="*/ 100 w 1004"/>
              <a:gd name="T17" fmla="*/ 926 h 1109"/>
              <a:gd name="T18" fmla="*/ 280 w 1004"/>
              <a:gd name="T19" fmla="*/ 1066 h 1109"/>
              <a:gd name="T20" fmla="*/ 461 w 1004"/>
              <a:gd name="T21" fmla="*/ 1108 h 1109"/>
              <a:gd name="T22" fmla="*/ 475 w 1004"/>
              <a:gd name="T23" fmla="*/ 1109 h 1109"/>
              <a:gd name="T24" fmla="*/ 501 w 1004"/>
              <a:gd name="T25" fmla="*/ 1109 h 1109"/>
              <a:gd name="T26" fmla="*/ 525 w 1004"/>
              <a:gd name="T27" fmla="*/ 1107 h 1109"/>
              <a:gd name="T28" fmla="*/ 871 w 1004"/>
              <a:gd name="T29" fmla="*/ 930 h 1109"/>
              <a:gd name="T30" fmla="*/ 990 w 1004"/>
              <a:gd name="T31" fmla="*/ 694 h 1109"/>
              <a:gd name="T32" fmla="*/ 999 w 1004"/>
              <a:gd name="T33" fmla="*/ 645 h 1109"/>
              <a:gd name="T34" fmla="*/ 1002 w 1004"/>
              <a:gd name="T35" fmla="*/ 613 h 1109"/>
              <a:gd name="T36" fmla="*/ 1002 w 1004"/>
              <a:gd name="T37" fmla="*/ 608 h 1109"/>
              <a:gd name="T38" fmla="*/ 1002 w 1004"/>
              <a:gd name="T39" fmla="*/ 602 h 1109"/>
              <a:gd name="T40" fmla="*/ 1003 w 1004"/>
              <a:gd name="T41" fmla="*/ 584 h 1109"/>
              <a:gd name="T42" fmla="*/ 1004 w 1004"/>
              <a:gd name="T43" fmla="*/ 580 h 1109"/>
              <a:gd name="T44" fmla="*/ 1003 w 1004"/>
              <a:gd name="T45" fmla="*/ 566 h 1109"/>
              <a:gd name="T46" fmla="*/ 1003 w 1004"/>
              <a:gd name="T47" fmla="*/ 553 h 1109"/>
              <a:gd name="T48" fmla="*/ 1003 w 1004"/>
              <a:gd name="T49" fmla="*/ 548 h 1109"/>
              <a:gd name="T50" fmla="*/ 999 w 1004"/>
              <a:gd name="T51" fmla="*/ 501 h 1109"/>
              <a:gd name="T52" fmla="*/ 994 w 1004"/>
              <a:gd name="T53" fmla="*/ 470 h 1109"/>
              <a:gd name="T54" fmla="*/ 884 w 1004"/>
              <a:gd name="T55" fmla="*/ 227 h 1109"/>
              <a:gd name="T56" fmla="*/ 588 w 1004"/>
              <a:gd name="T57" fmla="*/ 24 h 1109"/>
              <a:gd name="T58" fmla="*/ 458 w 1004"/>
              <a:gd name="T59" fmla="*/ 1 h 1109"/>
              <a:gd name="T60" fmla="*/ 449 w 1004"/>
              <a:gd name="T61" fmla="*/ 376 h 1109"/>
              <a:gd name="T62" fmla="*/ 463 w 1004"/>
              <a:gd name="T63" fmla="*/ 374 h 1109"/>
              <a:gd name="T64" fmla="*/ 569 w 1004"/>
              <a:gd name="T65" fmla="*/ 389 h 1109"/>
              <a:gd name="T66" fmla="*/ 711 w 1004"/>
              <a:gd name="T67" fmla="*/ 525 h 1109"/>
              <a:gd name="T68" fmla="*/ 719 w 1004"/>
              <a:gd name="T69" fmla="*/ 547 h 1109"/>
              <a:gd name="T70" fmla="*/ 726 w 1004"/>
              <a:gd name="T71" fmla="*/ 569 h 1109"/>
              <a:gd name="T72" fmla="*/ 730 w 1004"/>
              <a:gd name="T73" fmla="*/ 584 h 1109"/>
              <a:gd name="T74" fmla="*/ 731 w 1004"/>
              <a:gd name="T75" fmla="*/ 588 h 1109"/>
              <a:gd name="T76" fmla="*/ 732 w 1004"/>
              <a:gd name="T77" fmla="*/ 590 h 1109"/>
              <a:gd name="T78" fmla="*/ 734 w 1004"/>
              <a:gd name="T79" fmla="*/ 609 h 1109"/>
              <a:gd name="T80" fmla="*/ 734 w 1004"/>
              <a:gd name="T81" fmla="*/ 608 h 1109"/>
              <a:gd name="T82" fmla="*/ 734 w 1004"/>
              <a:gd name="T83" fmla="*/ 610 h 1109"/>
              <a:gd name="T84" fmla="*/ 735 w 1004"/>
              <a:gd name="T85" fmla="*/ 627 h 1109"/>
              <a:gd name="T86" fmla="*/ 735 w 1004"/>
              <a:gd name="T87" fmla="*/ 653 h 1109"/>
              <a:gd name="T88" fmla="*/ 693 w 1004"/>
              <a:gd name="T89" fmla="*/ 794 h 1109"/>
              <a:gd name="T90" fmla="*/ 682 w 1004"/>
              <a:gd name="T91" fmla="*/ 810 h 1109"/>
              <a:gd name="T92" fmla="*/ 643 w 1004"/>
              <a:gd name="T93" fmla="*/ 856 h 1109"/>
              <a:gd name="T94" fmla="*/ 499 w 1004"/>
              <a:gd name="T95" fmla="*/ 937 h 1109"/>
              <a:gd name="T96" fmla="*/ 484 w 1004"/>
              <a:gd name="T97" fmla="*/ 940 h 1109"/>
              <a:gd name="T98" fmla="*/ 470 w 1004"/>
              <a:gd name="T99" fmla="*/ 943 h 1109"/>
              <a:gd name="T100" fmla="*/ 457 w 1004"/>
              <a:gd name="T101" fmla="*/ 945 h 1109"/>
              <a:gd name="T102" fmla="*/ 328 w 1004"/>
              <a:gd name="T103" fmla="*/ 937 h 1109"/>
              <a:gd name="T104" fmla="*/ 178 w 1004"/>
              <a:gd name="T105" fmla="*/ 855 h 1109"/>
              <a:gd name="T106" fmla="*/ 84 w 1004"/>
              <a:gd name="T107" fmla="*/ 720 h 1109"/>
              <a:gd name="T108" fmla="*/ 59 w 1004"/>
              <a:gd name="T109" fmla="*/ 629 h 1109"/>
              <a:gd name="T110" fmla="*/ 56 w 1004"/>
              <a:gd name="T111" fmla="*/ 607 h 1109"/>
              <a:gd name="T112" fmla="*/ 56 w 1004"/>
              <a:gd name="T113" fmla="*/ 606 h 1109"/>
              <a:gd name="T114" fmla="*/ 56 w 1004"/>
              <a:gd name="T115" fmla="*/ 601 h 1109"/>
              <a:gd name="T116" fmla="*/ 55 w 1004"/>
              <a:gd name="T117" fmla="*/ 574 h 1109"/>
              <a:gd name="T118" fmla="*/ 93 w 1004"/>
              <a:gd name="T119" fmla="*/ 404 h 1109"/>
              <a:gd name="T120" fmla="*/ 140 w 1004"/>
              <a:gd name="T121" fmla="*/ 327 h 1109"/>
              <a:gd name="T122" fmla="*/ 141 w 1004"/>
              <a:gd name="T123" fmla="*/ 319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04" h="1109">
                <a:moveTo>
                  <a:pt x="141" y="319"/>
                </a:moveTo>
                <a:cubicBezTo>
                  <a:pt x="141" y="319"/>
                  <a:pt x="140" y="320"/>
                  <a:pt x="136" y="323"/>
                </a:cubicBezTo>
                <a:cubicBezTo>
                  <a:pt x="133" y="327"/>
                  <a:pt x="128" y="331"/>
                  <a:pt x="123" y="337"/>
                </a:cubicBezTo>
                <a:cubicBezTo>
                  <a:pt x="111" y="349"/>
                  <a:pt x="94" y="368"/>
                  <a:pt x="76" y="394"/>
                </a:cubicBezTo>
                <a:cubicBezTo>
                  <a:pt x="58" y="421"/>
                  <a:pt x="38" y="456"/>
                  <a:pt x="24" y="499"/>
                </a:cubicBezTo>
                <a:cubicBezTo>
                  <a:pt x="16" y="521"/>
                  <a:pt x="10" y="545"/>
                  <a:pt x="6" y="570"/>
                </a:cubicBezTo>
                <a:cubicBezTo>
                  <a:pt x="5" y="577"/>
                  <a:pt x="4" y="583"/>
                  <a:pt x="3" y="590"/>
                </a:cubicBezTo>
                <a:cubicBezTo>
                  <a:pt x="3" y="593"/>
                  <a:pt x="3" y="597"/>
                  <a:pt x="2" y="600"/>
                </a:cubicBezTo>
                <a:cubicBezTo>
                  <a:pt x="2" y="605"/>
                  <a:pt x="2" y="605"/>
                  <a:pt x="2" y="605"/>
                </a:cubicBezTo>
                <a:cubicBezTo>
                  <a:pt x="2" y="606"/>
                  <a:pt x="2" y="606"/>
                  <a:pt x="2" y="606"/>
                </a:cubicBezTo>
                <a:cubicBezTo>
                  <a:pt x="2" y="607"/>
                  <a:pt x="2" y="607"/>
                  <a:pt x="2" y="607"/>
                </a:cubicBezTo>
                <a:cubicBezTo>
                  <a:pt x="2" y="606"/>
                  <a:pt x="2" y="608"/>
                  <a:pt x="2" y="608"/>
                </a:cubicBezTo>
                <a:cubicBezTo>
                  <a:pt x="1" y="611"/>
                  <a:pt x="1" y="611"/>
                  <a:pt x="1" y="611"/>
                </a:cubicBezTo>
                <a:cubicBezTo>
                  <a:pt x="1" y="617"/>
                  <a:pt x="1" y="624"/>
                  <a:pt x="0" y="630"/>
                </a:cubicBezTo>
                <a:cubicBezTo>
                  <a:pt x="0" y="637"/>
                  <a:pt x="0" y="645"/>
                  <a:pt x="0" y="652"/>
                </a:cubicBezTo>
                <a:cubicBezTo>
                  <a:pt x="1" y="681"/>
                  <a:pt x="5" y="712"/>
                  <a:pt x="12" y="742"/>
                </a:cubicBezTo>
                <a:cubicBezTo>
                  <a:pt x="19" y="773"/>
                  <a:pt x="29" y="805"/>
                  <a:pt x="44" y="836"/>
                </a:cubicBezTo>
                <a:cubicBezTo>
                  <a:pt x="59" y="867"/>
                  <a:pt x="77" y="897"/>
                  <a:pt x="100" y="926"/>
                </a:cubicBezTo>
                <a:cubicBezTo>
                  <a:pt x="122" y="954"/>
                  <a:pt x="149" y="981"/>
                  <a:pt x="179" y="1005"/>
                </a:cubicBezTo>
                <a:cubicBezTo>
                  <a:pt x="210" y="1029"/>
                  <a:pt x="244" y="1049"/>
                  <a:pt x="280" y="1066"/>
                </a:cubicBezTo>
                <a:cubicBezTo>
                  <a:pt x="317" y="1082"/>
                  <a:pt x="357" y="1095"/>
                  <a:pt x="398" y="1102"/>
                </a:cubicBezTo>
                <a:cubicBezTo>
                  <a:pt x="419" y="1105"/>
                  <a:pt x="440" y="1108"/>
                  <a:pt x="461" y="1108"/>
                </a:cubicBezTo>
                <a:cubicBezTo>
                  <a:pt x="468" y="1109"/>
                  <a:pt x="468" y="1109"/>
                  <a:pt x="468" y="1109"/>
                </a:cubicBezTo>
                <a:cubicBezTo>
                  <a:pt x="470" y="1109"/>
                  <a:pt x="472" y="1109"/>
                  <a:pt x="475" y="1109"/>
                </a:cubicBezTo>
                <a:cubicBezTo>
                  <a:pt x="493" y="1109"/>
                  <a:pt x="493" y="1109"/>
                  <a:pt x="493" y="1109"/>
                </a:cubicBezTo>
                <a:cubicBezTo>
                  <a:pt x="495" y="1109"/>
                  <a:pt x="498" y="1109"/>
                  <a:pt x="501" y="1109"/>
                </a:cubicBezTo>
                <a:cubicBezTo>
                  <a:pt x="509" y="1108"/>
                  <a:pt x="509" y="1108"/>
                  <a:pt x="509" y="1108"/>
                </a:cubicBezTo>
                <a:cubicBezTo>
                  <a:pt x="525" y="1107"/>
                  <a:pt x="525" y="1107"/>
                  <a:pt x="525" y="1107"/>
                </a:cubicBezTo>
                <a:cubicBezTo>
                  <a:pt x="568" y="1103"/>
                  <a:pt x="611" y="1094"/>
                  <a:pt x="653" y="1079"/>
                </a:cubicBezTo>
                <a:cubicBezTo>
                  <a:pt x="736" y="1050"/>
                  <a:pt x="812" y="998"/>
                  <a:pt x="871" y="930"/>
                </a:cubicBezTo>
                <a:cubicBezTo>
                  <a:pt x="900" y="896"/>
                  <a:pt x="925" y="859"/>
                  <a:pt x="946" y="819"/>
                </a:cubicBezTo>
                <a:cubicBezTo>
                  <a:pt x="966" y="779"/>
                  <a:pt x="980" y="737"/>
                  <a:pt x="990" y="694"/>
                </a:cubicBezTo>
                <a:cubicBezTo>
                  <a:pt x="993" y="683"/>
                  <a:pt x="994" y="672"/>
                  <a:pt x="996" y="661"/>
                </a:cubicBezTo>
                <a:cubicBezTo>
                  <a:pt x="997" y="656"/>
                  <a:pt x="998" y="651"/>
                  <a:pt x="999" y="645"/>
                </a:cubicBezTo>
                <a:cubicBezTo>
                  <a:pt x="999" y="640"/>
                  <a:pt x="1000" y="634"/>
                  <a:pt x="1001" y="629"/>
                </a:cubicBezTo>
                <a:cubicBezTo>
                  <a:pt x="1001" y="624"/>
                  <a:pt x="1001" y="618"/>
                  <a:pt x="1002" y="613"/>
                </a:cubicBezTo>
                <a:cubicBezTo>
                  <a:pt x="1002" y="609"/>
                  <a:pt x="1002" y="609"/>
                  <a:pt x="1002" y="609"/>
                </a:cubicBezTo>
                <a:cubicBezTo>
                  <a:pt x="1002" y="608"/>
                  <a:pt x="1002" y="608"/>
                  <a:pt x="1002" y="608"/>
                </a:cubicBezTo>
                <a:cubicBezTo>
                  <a:pt x="1002" y="611"/>
                  <a:pt x="1002" y="603"/>
                  <a:pt x="1002" y="604"/>
                </a:cubicBezTo>
                <a:cubicBezTo>
                  <a:pt x="1002" y="602"/>
                  <a:pt x="1002" y="602"/>
                  <a:pt x="1002" y="602"/>
                </a:cubicBezTo>
                <a:cubicBezTo>
                  <a:pt x="1003" y="596"/>
                  <a:pt x="1003" y="596"/>
                  <a:pt x="1003" y="596"/>
                </a:cubicBezTo>
                <a:cubicBezTo>
                  <a:pt x="1003" y="592"/>
                  <a:pt x="1003" y="588"/>
                  <a:pt x="1003" y="584"/>
                </a:cubicBezTo>
                <a:cubicBezTo>
                  <a:pt x="1004" y="582"/>
                  <a:pt x="1004" y="582"/>
                  <a:pt x="1004" y="582"/>
                </a:cubicBezTo>
                <a:cubicBezTo>
                  <a:pt x="1004" y="580"/>
                  <a:pt x="1004" y="580"/>
                  <a:pt x="1004" y="580"/>
                </a:cubicBezTo>
                <a:cubicBezTo>
                  <a:pt x="1004" y="575"/>
                  <a:pt x="1004" y="575"/>
                  <a:pt x="1004" y="575"/>
                </a:cubicBezTo>
                <a:cubicBezTo>
                  <a:pt x="1003" y="566"/>
                  <a:pt x="1003" y="566"/>
                  <a:pt x="1003" y="566"/>
                </a:cubicBezTo>
                <a:cubicBezTo>
                  <a:pt x="1003" y="557"/>
                  <a:pt x="1003" y="557"/>
                  <a:pt x="1003" y="557"/>
                </a:cubicBezTo>
                <a:cubicBezTo>
                  <a:pt x="1003" y="553"/>
                  <a:pt x="1003" y="553"/>
                  <a:pt x="1003" y="553"/>
                </a:cubicBezTo>
                <a:cubicBezTo>
                  <a:pt x="1003" y="550"/>
                  <a:pt x="1003" y="550"/>
                  <a:pt x="1003" y="550"/>
                </a:cubicBezTo>
                <a:cubicBezTo>
                  <a:pt x="1003" y="548"/>
                  <a:pt x="1003" y="548"/>
                  <a:pt x="1003" y="548"/>
                </a:cubicBezTo>
                <a:cubicBezTo>
                  <a:pt x="1003" y="543"/>
                  <a:pt x="1002" y="538"/>
                  <a:pt x="1002" y="532"/>
                </a:cubicBezTo>
                <a:cubicBezTo>
                  <a:pt x="1001" y="522"/>
                  <a:pt x="1000" y="511"/>
                  <a:pt x="999" y="501"/>
                </a:cubicBezTo>
                <a:cubicBezTo>
                  <a:pt x="998" y="495"/>
                  <a:pt x="997" y="490"/>
                  <a:pt x="996" y="485"/>
                </a:cubicBezTo>
                <a:cubicBezTo>
                  <a:pt x="996" y="480"/>
                  <a:pt x="995" y="475"/>
                  <a:pt x="994" y="470"/>
                </a:cubicBezTo>
                <a:cubicBezTo>
                  <a:pt x="992" y="459"/>
                  <a:pt x="989" y="449"/>
                  <a:pt x="987" y="439"/>
                </a:cubicBezTo>
                <a:cubicBezTo>
                  <a:pt x="967" y="358"/>
                  <a:pt x="930" y="286"/>
                  <a:pt x="884" y="227"/>
                </a:cubicBezTo>
                <a:cubicBezTo>
                  <a:pt x="839" y="169"/>
                  <a:pt x="786" y="123"/>
                  <a:pt x="734" y="91"/>
                </a:cubicBezTo>
                <a:cubicBezTo>
                  <a:pt x="682" y="58"/>
                  <a:pt x="631" y="37"/>
                  <a:pt x="588" y="24"/>
                </a:cubicBezTo>
                <a:cubicBezTo>
                  <a:pt x="545" y="12"/>
                  <a:pt x="509" y="6"/>
                  <a:pt x="485" y="3"/>
                </a:cubicBezTo>
                <a:cubicBezTo>
                  <a:pt x="473" y="2"/>
                  <a:pt x="464" y="1"/>
                  <a:pt x="458" y="1"/>
                </a:cubicBezTo>
                <a:cubicBezTo>
                  <a:pt x="452" y="0"/>
                  <a:pt x="449" y="0"/>
                  <a:pt x="449" y="0"/>
                </a:cubicBezTo>
                <a:cubicBezTo>
                  <a:pt x="449" y="376"/>
                  <a:pt x="449" y="376"/>
                  <a:pt x="449" y="376"/>
                </a:cubicBezTo>
                <a:cubicBezTo>
                  <a:pt x="449" y="376"/>
                  <a:pt x="450" y="375"/>
                  <a:pt x="452" y="375"/>
                </a:cubicBezTo>
                <a:cubicBezTo>
                  <a:pt x="455" y="375"/>
                  <a:pt x="458" y="374"/>
                  <a:pt x="463" y="374"/>
                </a:cubicBezTo>
                <a:cubicBezTo>
                  <a:pt x="473" y="373"/>
                  <a:pt x="487" y="373"/>
                  <a:pt x="504" y="374"/>
                </a:cubicBezTo>
                <a:cubicBezTo>
                  <a:pt x="522" y="376"/>
                  <a:pt x="544" y="380"/>
                  <a:pt x="569" y="389"/>
                </a:cubicBezTo>
                <a:cubicBezTo>
                  <a:pt x="593" y="399"/>
                  <a:pt x="620" y="414"/>
                  <a:pt x="645" y="436"/>
                </a:cubicBezTo>
                <a:cubicBezTo>
                  <a:pt x="670" y="458"/>
                  <a:pt x="694" y="488"/>
                  <a:pt x="711" y="525"/>
                </a:cubicBezTo>
                <a:cubicBezTo>
                  <a:pt x="713" y="530"/>
                  <a:pt x="715" y="535"/>
                  <a:pt x="717" y="539"/>
                </a:cubicBezTo>
                <a:cubicBezTo>
                  <a:pt x="718" y="542"/>
                  <a:pt x="719" y="544"/>
                  <a:pt x="719" y="547"/>
                </a:cubicBezTo>
                <a:cubicBezTo>
                  <a:pt x="720" y="549"/>
                  <a:pt x="721" y="552"/>
                  <a:pt x="722" y="554"/>
                </a:cubicBezTo>
                <a:cubicBezTo>
                  <a:pt x="723" y="559"/>
                  <a:pt x="725" y="564"/>
                  <a:pt x="726" y="569"/>
                </a:cubicBezTo>
                <a:cubicBezTo>
                  <a:pt x="727" y="572"/>
                  <a:pt x="728" y="575"/>
                  <a:pt x="728" y="577"/>
                </a:cubicBezTo>
                <a:cubicBezTo>
                  <a:pt x="730" y="584"/>
                  <a:pt x="730" y="584"/>
                  <a:pt x="730" y="584"/>
                </a:cubicBezTo>
                <a:cubicBezTo>
                  <a:pt x="731" y="587"/>
                  <a:pt x="731" y="587"/>
                  <a:pt x="731" y="587"/>
                </a:cubicBezTo>
                <a:cubicBezTo>
                  <a:pt x="731" y="588"/>
                  <a:pt x="731" y="588"/>
                  <a:pt x="731" y="588"/>
                </a:cubicBezTo>
                <a:cubicBezTo>
                  <a:pt x="731" y="589"/>
                  <a:pt x="731" y="589"/>
                  <a:pt x="731" y="589"/>
                </a:cubicBezTo>
                <a:cubicBezTo>
                  <a:pt x="731" y="589"/>
                  <a:pt x="732" y="590"/>
                  <a:pt x="732" y="590"/>
                </a:cubicBezTo>
                <a:cubicBezTo>
                  <a:pt x="732" y="595"/>
                  <a:pt x="732" y="599"/>
                  <a:pt x="733" y="603"/>
                </a:cubicBezTo>
                <a:cubicBezTo>
                  <a:pt x="734" y="609"/>
                  <a:pt x="734" y="609"/>
                  <a:pt x="734" y="609"/>
                </a:cubicBezTo>
                <a:cubicBezTo>
                  <a:pt x="734" y="610"/>
                  <a:pt x="734" y="610"/>
                  <a:pt x="734" y="610"/>
                </a:cubicBezTo>
                <a:cubicBezTo>
                  <a:pt x="734" y="611"/>
                  <a:pt x="734" y="604"/>
                  <a:pt x="734" y="608"/>
                </a:cubicBezTo>
                <a:cubicBezTo>
                  <a:pt x="734" y="608"/>
                  <a:pt x="734" y="608"/>
                  <a:pt x="734" y="608"/>
                </a:cubicBezTo>
                <a:cubicBezTo>
                  <a:pt x="734" y="610"/>
                  <a:pt x="734" y="610"/>
                  <a:pt x="734" y="610"/>
                </a:cubicBezTo>
                <a:cubicBezTo>
                  <a:pt x="734" y="613"/>
                  <a:pt x="734" y="616"/>
                  <a:pt x="735" y="619"/>
                </a:cubicBezTo>
                <a:cubicBezTo>
                  <a:pt x="735" y="622"/>
                  <a:pt x="735" y="624"/>
                  <a:pt x="735" y="627"/>
                </a:cubicBezTo>
                <a:cubicBezTo>
                  <a:pt x="735" y="630"/>
                  <a:pt x="735" y="633"/>
                  <a:pt x="736" y="636"/>
                </a:cubicBezTo>
                <a:cubicBezTo>
                  <a:pt x="736" y="642"/>
                  <a:pt x="736" y="647"/>
                  <a:pt x="735" y="653"/>
                </a:cubicBezTo>
                <a:cubicBezTo>
                  <a:pt x="734" y="677"/>
                  <a:pt x="731" y="701"/>
                  <a:pt x="724" y="724"/>
                </a:cubicBezTo>
                <a:cubicBezTo>
                  <a:pt x="716" y="748"/>
                  <a:pt x="706" y="772"/>
                  <a:pt x="693" y="794"/>
                </a:cubicBezTo>
                <a:cubicBezTo>
                  <a:pt x="688" y="802"/>
                  <a:pt x="688" y="802"/>
                  <a:pt x="688" y="802"/>
                </a:cubicBezTo>
                <a:cubicBezTo>
                  <a:pt x="686" y="805"/>
                  <a:pt x="684" y="807"/>
                  <a:pt x="682" y="810"/>
                </a:cubicBezTo>
                <a:cubicBezTo>
                  <a:pt x="678" y="816"/>
                  <a:pt x="674" y="821"/>
                  <a:pt x="670" y="826"/>
                </a:cubicBezTo>
                <a:cubicBezTo>
                  <a:pt x="662" y="836"/>
                  <a:pt x="653" y="847"/>
                  <a:pt x="643" y="856"/>
                </a:cubicBezTo>
                <a:cubicBezTo>
                  <a:pt x="624" y="875"/>
                  <a:pt x="602" y="891"/>
                  <a:pt x="577" y="905"/>
                </a:cubicBezTo>
                <a:cubicBezTo>
                  <a:pt x="553" y="919"/>
                  <a:pt x="527" y="929"/>
                  <a:pt x="499" y="937"/>
                </a:cubicBezTo>
                <a:cubicBezTo>
                  <a:pt x="489" y="939"/>
                  <a:pt x="489" y="939"/>
                  <a:pt x="489" y="939"/>
                </a:cubicBezTo>
                <a:cubicBezTo>
                  <a:pt x="484" y="940"/>
                  <a:pt x="484" y="940"/>
                  <a:pt x="484" y="940"/>
                </a:cubicBezTo>
                <a:cubicBezTo>
                  <a:pt x="482" y="941"/>
                  <a:pt x="481" y="941"/>
                  <a:pt x="479" y="941"/>
                </a:cubicBezTo>
                <a:cubicBezTo>
                  <a:pt x="470" y="943"/>
                  <a:pt x="470" y="943"/>
                  <a:pt x="470" y="943"/>
                </a:cubicBezTo>
                <a:cubicBezTo>
                  <a:pt x="468" y="944"/>
                  <a:pt x="466" y="944"/>
                  <a:pt x="464" y="944"/>
                </a:cubicBezTo>
                <a:cubicBezTo>
                  <a:pt x="457" y="945"/>
                  <a:pt x="457" y="945"/>
                  <a:pt x="457" y="945"/>
                </a:cubicBezTo>
                <a:cubicBezTo>
                  <a:pt x="443" y="947"/>
                  <a:pt x="428" y="947"/>
                  <a:pt x="414" y="948"/>
                </a:cubicBezTo>
                <a:cubicBezTo>
                  <a:pt x="385" y="947"/>
                  <a:pt x="356" y="944"/>
                  <a:pt x="328" y="937"/>
                </a:cubicBezTo>
                <a:cubicBezTo>
                  <a:pt x="300" y="929"/>
                  <a:pt x="273" y="918"/>
                  <a:pt x="247" y="905"/>
                </a:cubicBezTo>
                <a:cubicBezTo>
                  <a:pt x="222" y="891"/>
                  <a:pt x="199" y="874"/>
                  <a:pt x="178" y="855"/>
                </a:cubicBezTo>
                <a:cubicBezTo>
                  <a:pt x="157" y="835"/>
                  <a:pt x="138" y="814"/>
                  <a:pt x="122" y="791"/>
                </a:cubicBezTo>
                <a:cubicBezTo>
                  <a:pt x="107" y="769"/>
                  <a:pt x="94" y="745"/>
                  <a:pt x="84" y="720"/>
                </a:cubicBezTo>
                <a:cubicBezTo>
                  <a:pt x="74" y="696"/>
                  <a:pt x="66" y="671"/>
                  <a:pt x="62" y="646"/>
                </a:cubicBezTo>
                <a:cubicBezTo>
                  <a:pt x="61" y="640"/>
                  <a:pt x="60" y="634"/>
                  <a:pt x="59" y="629"/>
                </a:cubicBezTo>
                <a:cubicBezTo>
                  <a:pt x="58" y="622"/>
                  <a:pt x="57" y="616"/>
                  <a:pt x="57" y="609"/>
                </a:cubicBezTo>
                <a:cubicBezTo>
                  <a:pt x="56" y="607"/>
                  <a:pt x="56" y="607"/>
                  <a:pt x="56" y="607"/>
                </a:cubicBezTo>
                <a:cubicBezTo>
                  <a:pt x="56" y="606"/>
                  <a:pt x="56" y="608"/>
                  <a:pt x="56" y="607"/>
                </a:cubicBezTo>
                <a:cubicBezTo>
                  <a:pt x="56" y="606"/>
                  <a:pt x="56" y="606"/>
                  <a:pt x="56" y="606"/>
                </a:cubicBezTo>
                <a:cubicBezTo>
                  <a:pt x="56" y="605"/>
                  <a:pt x="56" y="605"/>
                  <a:pt x="56" y="605"/>
                </a:cubicBezTo>
                <a:cubicBezTo>
                  <a:pt x="56" y="601"/>
                  <a:pt x="56" y="601"/>
                  <a:pt x="56" y="601"/>
                </a:cubicBezTo>
                <a:cubicBezTo>
                  <a:pt x="56" y="598"/>
                  <a:pt x="56" y="595"/>
                  <a:pt x="56" y="592"/>
                </a:cubicBezTo>
                <a:cubicBezTo>
                  <a:pt x="55" y="586"/>
                  <a:pt x="55" y="580"/>
                  <a:pt x="55" y="574"/>
                </a:cubicBezTo>
                <a:cubicBezTo>
                  <a:pt x="55" y="551"/>
                  <a:pt x="57" y="529"/>
                  <a:pt x="60" y="508"/>
                </a:cubicBezTo>
                <a:cubicBezTo>
                  <a:pt x="67" y="467"/>
                  <a:pt x="80" y="432"/>
                  <a:pt x="93" y="404"/>
                </a:cubicBezTo>
                <a:cubicBezTo>
                  <a:pt x="106" y="376"/>
                  <a:pt x="119" y="356"/>
                  <a:pt x="129" y="342"/>
                </a:cubicBezTo>
                <a:cubicBezTo>
                  <a:pt x="133" y="335"/>
                  <a:pt x="137" y="330"/>
                  <a:pt x="140" y="327"/>
                </a:cubicBezTo>
                <a:cubicBezTo>
                  <a:pt x="143" y="323"/>
                  <a:pt x="144" y="321"/>
                  <a:pt x="144" y="321"/>
                </a:cubicBezTo>
                <a:lnTo>
                  <a:pt x="141" y="319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lIns="121954" tIns="60977" rIns="121954" bIns="60977"/>
          <a:lstStyle/>
          <a:p>
            <a:endParaRPr lang="zh-CN" altLang="en-US" sz="2100"/>
          </a:p>
        </p:txBody>
      </p:sp>
      <p:sp>
        <p:nvSpPr>
          <p:cNvPr id="5" name="Freeform 10"/>
          <p:cNvSpPr>
            <a:spLocks/>
          </p:cNvSpPr>
          <p:nvPr/>
        </p:nvSpPr>
        <p:spPr bwMode="auto">
          <a:xfrm>
            <a:off x="1274487" y="2706554"/>
            <a:ext cx="3403256" cy="3168651"/>
          </a:xfrm>
          <a:custGeom>
            <a:avLst/>
            <a:gdLst>
              <a:gd name="T0" fmla="*/ 129 w 1029"/>
              <a:gd name="T1" fmla="*/ 171 h 959"/>
              <a:gd name="T2" fmla="*/ 74 w 1029"/>
              <a:gd name="T3" fmla="*/ 237 h 959"/>
              <a:gd name="T4" fmla="*/ 58 w 1029"/>
              <a:gd name="T5" fmla="*/ 263 h 959"/>
              <a:gd name="T6" fmla="*/ 42 w 1029"/>
              <a:gd name="T7" fmla="*/ 294 h 959"/>
              <a:gd name="T8" fmla="*/ 15 w 1029"/>
              <a:gd name="T9" fmla="*/ 367 h 959"/>
              <a:gd name="T10" fmla="*/ 2 w 1029"/>
              <a:gd name="T11" fmla="*/ 437 h 959"/>
              <a:gd name="T12" fmla="*/ 1 w 1029"/>
              <a:gd name="T13" fmla="*/ 445 h 959"/>
              <a:gd name="T14" fmla="*/ 1 w 1029"/>
              <a:gd name="T15" fmla="*/ 456 h 959"/>
              <a:gd name="T16" fmla="*/ 0 w 1029"/>
              <a:gd name="T17" fmla="*/ 469 h 959"/>
              <a:gd name="T18" fmla="*/ 0 w 1029"/>
              <a:gd name="T19" fmla="*/ 495 h 959"/>
              <a:gd name="T20" fmla="*/ 97 w 1029"/>
              <a:gd name="T21" fmla="*/ 767 h 959"/>
              <a:gd name="T22" fmla="*/ 386 w 1029"/>
              <a:gd name="T23" fmla="*/ 948 h 959"/>
              <a:gd name="T24" fmla="*/ 427 w 1029"/>
              <a:gd name="T25" fmla="*/ 955 h 959"/>
              <a:gd name="T26" fmla="*/ 452 w 1029"/>
              <a:gd name="T27" fmla="*/ 957 h 959"/>
              <a:gd name="T28" fmla="*/ 457 w 1029"/>
              <a:gd name="T29" fmla="*/ 957 h 959"/>
              <a:gd name="T30" fmla="*/ 505 w 1029"/>
              <a:gd name="T31" fmla="*/ 959 h 959"/>
              <a:gd name="T32" fmla="*/ 555 w 1029"/>
              <a:gd name="T33" fmla="*/ 955 h 959"/>
              <a:gd name="T34" fmla="*/ 796 w 1029"/>
              <a:gd name="T35" fmla="*/ 861 h 959"/>
              <a:gd name="T36" fmla="*/ 1022 w 1029"/>
              <a:gd name="T37" fmla="*/ 495 h 959"/>
              <a:gd name="T38" fmla="*/ 1027 w 1029"/>
              <a:gd name="T39" fmla="*/ 440 h 959"/>
              <a:gd name="T40" fmla="*/ 1028 w 1029"/>
              <a:gd name="T41" fmla="*/ 436 h 959"/>
              <a:gd name="T42" fmla="*/ 1029 w 1029"/>
              <a:gd name="T43" fmla="*/ 418 h 959"/>
              <a:gd name="T44" fmla="*/ 1029 w 1029"/>
              <a:gd name="T45" fmla="*/ 398 h 959"/>
              <a:gd name="T46" fmla="*/ 1028 w 1029"/>
              <a:gd name="T47" fmla="*/ 372 h 959"/>
              <a:gd name="T48" fmla="*/ 1020 w 1029"/>
              <a:gd name="T49" fmla="*/ 304 h 959"/>
              <a:gd name="T50" fmla="*/ 1005 w 1029"/>
              <a:gd name="T51" fmla="*/ 242 h 959"/>
              <a:gd name="T52" fmla="*/ 941 w 1029"/>
              <a:gd name="T53" fmla="*/ 97 h 959"/>
              <a:gd name="T54" fmla="*/ 867 w 1029"/>
              <a:gd name="T55" fmla="*/ 0 h 959"/>
              <a:gd name="T56" fmla="*/ 648 w 1029"/>
              <a:gd name="T57" fmla="*/ 306 h 959"/>
              <a:gd name="T58" fmla="*/ 687 w 1029"/>
              <a:gd name="T59" fmla="*/ 358 h 959"/>
              <a:gd name="T60" fmla="*/ 700 w 1029"/>
              <a:gd name="T61" fmla="*/ 383 h 959"/>
              <a:gd name="T62" fmla="*/ 712 w 1029"/>
              <a:gd name="T63" fmla="*/ 420 h 959"/>
              <a:gd name="T64" fmla="*/ 714 w 1029"/>
              <a:gd name="T65" fmla="*/ 427 h 959"/>
              <a:gd name="T66" fmla="*/ 716 w 1029"/>
              <a:gd name="T67" fmla="*/ 444 h 959"/>
              <a:gd name="T68" fmla="*/ 717 w 1029"/>
              <a:gd name="T69" fmla="*/ 448 h 959"/>
              <a:gd name="T70" fmla="*/ 719 w 1029"/>
              <a:gd name="T71" fmla="*/ 468 h 959"/>
              <a:gd name="T72" fmla="*/ 642 w 1029"/>
              <a:gd name="T73" fmla="*/ 675 h 959"/>
              <a:gd name="T74" fmla="*/ 516 w 1029"/>
              <a:gd name="T75" fmla="*/ 756 h 959"/>
              <a:gd name="T76" fmla="*/ 486 w 1029"/>
              <a:gd name="T77" fmla="*/ 765 h 959"/>
              <a:gd name="T78" fmla="*/ 453 w 1029"/>
              <a:gd name="T79" fmla="*/ 770 h 959"/>
              <a:gd name="T80" fmla="*/ 452 w 1029"/>
              <a:gd name="T81" fmla="*/ 770 h 959"/>
              <a:gd name="T82" fmla="*/ 436 w 1029"/>
              <a:gd name="T83" fmla="*/ 772 h 959"/>
              <a:gd name="T84" fmla="*/ 409 w 1029"/>
              <a:gd name="T85" fmla="*/ 773 h 959"/>
              <a:gd name="T86" fmla="*/ 187 w 1029"/>
              <a:gd name="T87" fmla="*/ 686 h 959"/>
              <a:gd name="T88" fmla="*/ 71 w 1029"/>
              <a:gd name="T89" fmla="*/ 487 h 959"/>
              <a:gd name="T90" fmla="*/ 67 w 1029"/>
              <a:gd name="T91" fmla="*/ 467 h 959"/>
              <a:gd name="T92" fmla="*/ 66 w 1029"/>
              <a:gd name="T93" fmla="*/ 454 h 959"/>
              <a:gd name="T94" fmla="*/ 65 w 1029"/>
              <a:gd name="T95" fmla="*/ 443 h 959"/>
              <a:gd name="T96" fmla="*/ 64 w 1029"/>
              <a:gd name="T97" fmla="*/ 438 h 959"/>
              <a:gd name="T98" fmla="*/ 64 w 1029"/>
              <a:gd name="T99" fmla="*/ 375 h 959"/>
              <a:gd name="T100" fmla="*/ 75 w 1029"/>
              <a:gd name="T101" fmla="*/ 306 h 959"/>
              <a:gd name="T102" fmla="*/ 84 w 1029"/>
              <a:gd name="T103" fmla="*/ 276 h 959"/>
              <a:gd name="T104" fmla="*/ 95 w 1029"/>
              <a:gd name="T105" fmla="*/ 249 h 959"/>
              <a:gd name="T106" fmla="*/ 135 w 1029"/>
              <a:gd name="T107" fmla="*/ 176 h 959"/>
              <a:gd name="T108" fmla="*/ 145 w 1029"/>
              <a:gd name="T109" fmla="*/ 156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029" h="959">
                <a:moveTo>
                  <a:pt x="145" y="156"/>
                </a:moveTo>
                <a:cubicBezTo>
                  <a:pt x="145" y="156"/>
                  <a:pt x="144" y="157"/>
                  <a:pt x="141" y="160"/>
                </a:cubicBezTo>
                <a:cubicBezTo>
                  <a:pt x="138" y="162"/>
                  <a:pt x="134" y="166"/>
                  <a:pt x="129" y="171"/>
                </a:cubicBezTo>
                <a:cubicBezTo>
                  <a:pt x="118" y="182"/>
                  <a:pt x="103" y="197"/>
                  <a:pt x="87" y="219"/>
                </a:cubicBezTo>
                <a:cubicBezTo>
                  <a:pt x="85" y="222"/>
                  <a:pt x="83" y="225"/>
                  <a:pt x="80" y="228"/>
                </a:cubicBezTo>
                <a:cubicBezTo>
                  <a:pt x="78" y="231"/>
                  <a:pt x="76" y="234"/>
                  <a:pt x="74" y="237"/>
                </a:cubicBezTo>
                <a:cubicBezTo>
                  <a:pt x="72" y="241"/>
                  <a:pt x="70" y="244"/>
                  <a:pt x="67" y="247"/>
                </a:cubicBezTo>
                <a:cubicBezTo>
                  <a:pt x="65" y="251"/>
                  <a:pt x="63" y="254"/>
                  <a:pt x="61" y="258"/>
                </a:cubicBezTo>
                <a:cubicBezTo>
                  <a:pt x="60" y="260"/>
                  <a:pt x="59" y="262"/>
                  <a:pt x="58" y="263"/>
                </a:cubicBezTo>
                <a:cubicBezTo>
                  <a:pt x="57" y="265"/>
                  <a:pt x="56" y="267"/>
                  <a:pt x="55" y="269"/>
                </a:cubicBezTo>
                <a:cubicBezTo>
                  <a:pt x="52" y="273"/>
                  <a:pt x="50" y="277"/>
                  <a:pt x="48" y="281"/>
                </a:cubicBezTo>
                <a:cubicBezTo>
                  <a:pt x="46" y="285"/>
                  <a:pt x="44" y="289"/>
                  <a:pt x="42" y="294"/>
                </a:cubicBezTo>
                <a:cubicBezTo>
                  <a:pt x="41" y="296"/>
                  <a:pt x="40" y="298"/>
                  <a:pt x="39" y="300"/>
                </a:cubicBezTo>
                <a:cubicBezTo>
                  <a:pt x="38" y="302"/>
                  <a:pt x="37" y="305"/>
                  <a:pt x="36" y="307"/>
                </a:cubicBezTo>
                <a:cubicBezTo>
                  <a:pt x="28" y="325"/>
                  <a:pt x="21" y="345"/>
                  <a:pt x="15" y="367"/>
                </a:cubicBezTo>
                <a:cubicBezTo>
                  <a:pt x="12" y="378"/>
                  <a:pt x="10" y="389"/>
                  <a:pt x="7" y="401"/>
                </a:cubicBezTo>
                <a:cubicBezTo>
                  <a:pt x="6" y="406"/>
                  <a:pt x="5" y="412"/>
                  <a:pt x="5" y="418"/>
                </a:cubicBezTo>
                <a:cubicBezTo>
                  <a:pt x="3" y="424"/>
                  <a:pt x="3" y="430"/>
                  <a:pt x="2" y="437"/>
                </a:cubicBezTo>
                <a:cubicBezTo>
                  <a:pt x="2" y="441"/>
                  <a:pt x="2" y="441"/>
                  <a:pt x="2" y="441"/>
                </a:cubicBezTo>
                <a:cubicBezTo>
                  <a:pt x="1" y="444"/>
                  <a:pt x="1" y="444"/>
                  <a:pt x="1" y="444"/>
                </a:cubicBezTo>
                <a:cubicBezTo>
                  <a:pt x="1" y="444"/>
                  <a:pt x="1" y="443"/>
                  <a:pt x="1" y="445"/>
                </a:cubicBezTo>
                <a:cubicBezTo>
                  <a:pt x="1" y="446"/>
                  <a:pt x="1" y="446"/>
                  <a:pt x="1" y="446"/>
                </a:cubicBezTo>
                <a:cubicBezTo>
                  <a:pt x="1" y="447"/>
                  <a:pt x="1" y="447"/>
                  <a:pt x="1" y="447"/>
                </a:cubicBezTo>
                <a:cubicBezTo>
                  <a:pt x="1" y="450"/>
                  <a:pt x="1" y="453"/>
                  <a:pt x="1" y="456"/>
                </a:cubicBezTo>
                <a:cubicBezTo>
                  <a:pt x="1" y="459"/>
                  <a:pt x="0" y="461"/>
                  <a:pt x="0" y="464"/>
                </a:cubicBezTo>
                <a:cubicBezTo>
                  <a:pt x="0" y="467"/>
                  <a:pt x="0" y="467"/>
                  <a:pt x="0" y="467"/>
                </a:cubicBezTo>
                <a:cubicBezTo>
                  <a:pt x="0" y="469"/>
                  <a:pt x="0" y="469"/>
                  <a:pt x="0" y="469"/>
                </a:cubicBezTo>
                <a:cubicBezTo>
                  <a:pt x="0" y="474"/>
                  <a:pt x="0" y="474"/>
                  <a:pt x="0" y="474"/>
                </a:cubicBezTo>
                <a:cubicBezTo>
                  <a:pt x="0" y="478"/>
                  <a:pt x="0" y="481"/>
                  <a:pt x="0" y="485"/>
                </a:cubicBezTo>
                <a:cubicBezTo>
                  <a:pt x="0" y="488"/>
                  <a:pt x="0" y="491"/>
                  <a:pt x="0" y="495"/>
                </a:cubicBezTo>
                <a:cubicBezTo>
                  <a:pt x="0" y="501"/>
                  <a:pt x="0" y="508"/>
                  <a:pt x="1" y="515"/>
                </a:cubicBezTo>
                <a:cubicBezTo>
                  <a:pt x="3" y="542"/>
                  <a:pt x="7" y="571"/>
                  <a:pt x="15" y="599"/>
                </a:cubicBezTo>
                <a:cubicBezTo>
                  <a:pt x="29" y="656"/>
                  <a:pt x="57" y="715"/>
                  <a:pt x="97" y="767"/>
                </a:cubicBezTo>
                <a:cubicBezTo>
                  <a:pt x="138" y="820"/>
                  <a:pt x="192" y="867"/>
                  <a:pt x="256" y="901"/>
                </a:cubicBezTo>
                <a:cubicBezTo>
                  <a:pt x="288" y="918"/>
                  <a:pt x="322" y="931"/>
                  <a:pt x="358" y="941"/>
                </a:cubicBezTo>
                <a:cubicBezTo>
                  <a:pt x="367" y="943"/>
                  <a:pt x="376" y="946"/>
                  <a:pt x="386" y="948"/>
                </a:cubicBezTo>
                <a:cubicBezTo>
                  <a:pt x="399" y="950"/>
                  <a:pt x="399" y="950"/>
                  <a:pt x="399" y="950"/>
                </a:cubicBezTo>
                <a:cubicBezTo>
                  <a:pt x="404" y="951"/>
                  <a:pt x="409" y="952"/>
                  <a:pt x="413" y="953"/>
                </a:cubicBezTo>
                <a:cubicBezTo>
                  <a:pt x="418" y="953"/>
                  <a:pt x="423" y="954"/>
                  <a:pt x="427" y="955"/>
                </a:cubicBezTo>
                <a:cubicBezTo>
                  <a:pt x="441" y="956"/>
                  <a:pt x="441" y="956"/>
                  <a:pt x="441" y="956"/>
                </a:cubicBezTo>
                <a:cubicBezTo>
                  <a:pt x="448" y="957"/>
                  <a:pt x="448" y="957"/>
                  <a:pt x="448" y="957"/>
                </a:cubicBezTo>
                <a:cubicBezTo>
                  <a:pt x="452" y="957"/>
                  <a:pt x="452" y="957"/>
                  <a:pt x="452" y="957"/>
                </a:cubicBezTo>
                <a:cubicBezTo>
                  <a:pt x="450" y="957"/>
                  <a:pt x="455" y="957"/>
                  <a:pt x="455" y="957"/>
                </a:cubicBezTo>
                <a:cubicBezTo>
                  <a:pt x="456" y="957"/>
                  <a:pt x="456" y="957"/>
                  <a:pt x="456" y="957"/>
                </a:cubicBezTo>
                <a:cubicBezTo>
                  <a:pt x="457" y="957"/>
                  <a:pt x="457" y="957"/>
                  <a:pt x="457" y="957"/>
                </a:cubicBezTo>
                <a:cubicBezTo>
                  <a:pt x="469" y="958"/>
                  <a:pt x="469" y="958"/>
                  <a:pt x="469" y="958"/>
                </a:cubicBezTo>
                <a:cubicBezTo>
                  <a:pt x="475" y="959"/>
                  <a:pt x="487" y="959"/>
                  <a:pt x="497" y="959"/>
                </a:cubicBezTo>
                <a:cubicBezTo>
                  <a:pt x="505" y="959"/>
                  <a:pt x="505" y="959"/>
                  <a:pt x="505" y="959"/>
                </a:cubicBezTo>
                <a:cubicBezTo>
                  <a:pt x="512" y="958"/>
                  <a:pt x="512" y="958"/>
                  <a:pt x="512" y="958"/>
                </a:cubicBezTo>
                <a:cubicBezTo>
                  <a:pt x="527" y="958"/>
                  <a:pt x="527" y="958"/>
                  <a:pt x="527" y="958"/>
                </a:cubicBezTo>
                <a:cubicBezTo>
                  <a:pt x="536" y="957"/>
                  <a:pt x="546" y="956"/>
                  <a:pt x="555" y="955"/>
                </a:cubicBezTo>
                <a:cubicBezTo>
                  <a:pt x="565" y="954"/>
                  <a:pt x="574" y="952"/>
                  <a:pt x="584" y="951"/>
                </a:cubicBezTo>
                <a:cubicBezTo>
                  <a:pt x="622" y="944"/>
                  <a:pt x="659" y="933"/>
                  <a:pt x="695" y="917"/>
                </a:cubicBezTo>
                <a:cubicBezTo>
                  <a:pt x="731" y="902"/>
                  <a:pt x="764" y="883"/>
                  <a:pt x="796" y="861"/>
                </a:cubicBezTo>
                <a:cubicBezTo>
                  <a:pt x="827" y="839"/>
                  <a:pt x="856" y="814"/>
                  <a:pt x="882" y="786"/>
                </a:cubicBezTo>
                <a:cubicBezTo>
                  <a:pt x="933" y="730"/>
                  <a:pt x="972" y="664"/>
                  <a:pt x="996" y="596"/>
                </a:cubicBezTo>
                <a:cubicBezTo>
                  <a:pt x="1008" y="563"/>
                  <a:pt x="1016" y="528"/>
                  <a:pt x="1022" y="495"/>
                </a:cubicBezTo>
                <a:cubicBezTo>
                  <a:pt x="1023" y="486"/>
                  <a:pt x="1024" y="478"/>
                  <a:pt x="1025" y="470"/>
                </a:cubicBezTo>
                <a:cubicBezTo>
                  <a:pt x="1026" y="461"/>
                  <a:pt x="1027" y="453"/>
                  <a:pt x="1027" y="445"/>
                </a:cubicBezTo>
                <a:cubicBezTo>
                  <a:pt x="1028" y="448"/>
                  <a:pt x="1027" y="439"/>
                  <a:pt x="1027" y="440"/>
                </a:cubicBezTo>
                <a:cubicBezTo>
                  <a:pt x="1028" y="439"/>
                  <a:pt x="1028" y="439"/>
                  <a:pt x="1028" y="439"/>
                </a:cubicBezTo>
                <a:cubicBezTo>
                  <a:pt x="1028" y="438"/>
                  <a:pt x="1028" y="438"/>
                  <a:pt x="1028" y="438"/>
                </a:cubicBezTo>
                <a:cubicBezTo>
                  <a:pt x="1028" y="436"/>
                  <a:pt x="1028" y="436"/>
                  <a:pt x="1028" y="436"/>
                </a:cubicBezTo>
                <a:cubicBezTo>
                  <a:pt x="1028" y="432"/>
                  <a:pt x="1028" y="432"/>
                  <a:pt x="1028" y="432"/>
                </a:cubicBezTo>
                <a:cubicBezTo>
                  <a:pt x="1028" y="429"/>
                  <a:pt x="1028" y="426"/>
                  <a:pt x="1029" y="423"/>
                </a:cubicBezTo>
                <a:cubicBezTo>
                  <a:pt x="1029" y="418"/>
                  <a:pt x="1029" y="418"/>
                  <a:pt x="1029" y="418"/>
                </a:cubicBezTo>
                <a:cubicBezTo>
                  <a:pt x="1029" y="418"/>
                  <a:pt x="1029" y="416"/>
                  <a:pt x="1029" y="415"/>
                </a:cubicBezTo>
                <a:cubicBezTo>
                  <a:pt x="1029" y="412"/>
                  <a:pt x="1029" y="412"/>
                  <a:pt x="1029" y="412"/>
                </a:cubicBezTo>
                <a:cubicBezTo>
                  <a:pt x="1029" y="407"/>
                  <a:pt x="1029" y="403"/>
                  <a:pt x="1029" y="398"/>
                </a:cubicBezTo>
                <a:cubicBezTo>
                  <a:pt x="1029" y="393"/>
                  <a:pt x="1029" y="389"/>
                  <a:pt x="1029" y="384"/>
                </a:cubicBezTo>
                <a:cubicBezTo>
                  <a:pt x="1028" y="382"/>
                  <a:pt x="1028" y="380"/>
                  <a:pt x="1028" y="378"/>
                </a:cubicBezTo>
                <a:cubicBezTo>
                  <a:pt x="1028" y="372"/>
                  <a:pt x="1028" y="372"/>
                  <a:pt x="1028" y="372"/>
                </a:cubicBezTo>
                <a:cubicBezTo>
                  <a:pt x="1027" y="365"/>
                  <a:pt x="1027" y="357"/>
                  <a:pt x="1026" y="349"/>
                </a:cubicBezTo>
                <a:cubicBezTo>
                  <a:pt x="1025" y="341"/>
                  <a:pt x="1024" y="334"/>
                  <a:pt x="1024" y="326"/>
                </a:cubicBezTo>
                <a:cubicBezTo>
                  <a:pt x="1023" y="319"/>
                  <a:pt x="1021" y="311"/>
                  <a:pt x="1020" y="304"/>
                </a:cubicBezTo>
                <a:cubicBezTo>
                  <a:pt x="1019" y="297"/>
                  <a:pt x="1017" y="290"/>
                  <a:pt x="1016" y="283"/>
                </a:cubicBezTo>
                <a:cubicBezTo>
                  <a:pt x="1014" y="276"/>
                  <a:pt x="1013" y="269"/>
                  <a:pt x="1011" y="262"/>
                </a:cubicBezTo>
                <a:cubicBezTo>
                  <a:pt x="1009" y="255"/>
                  <a:pt x="1007" y="248"/>
                  <a:pt x="1005" y="242"/>
                </a:cubicBezTo>
                <a:cubicBezTo>
                  <a:pt x="1004" y="238"/>
                  <a:pt x="1004" y="235"/>
                  <a:pt x="1003" y="232"/>
                </a:cubicBezTo>
                <a:cubicBezTo>
                  <a:pt x="1002" y="229"/>
                  <a:pt x="1000" y="226"/>
                  <a:pt x="999" y="222"/>
                </a:cubicBezTo>
                <a:cubicBezTo>
                  <a:pt x="983" y="172"/>
                  <a:pt x="961" y="130"/>
                  <a:pt x="941" y="97"/>
                </a:cubicBezTo>
                <a:cubicBezTo>
                  <a:pt x="921" y="64"/>
                  <a:pt x="901" y="40"/>
                  <a:pt x="888" y="24"/>
                </a:cubicBezTo>
                <a:cubicBezTo>
                  <a:pt x="881" y="16"/>
                  <a:pt x="876" y="10"/>
                  <a:pt x="872" y="6"/>
                </a:cubicBezTo>
                <a:cubicBezTo>
                  <a:pt x="869" y="2"/>
                  <a:pt x="867" y="0"/>
                  <a:pt x="867" y="0"/>
                </a:cubicBezTo>
                <a:cubicBezTo>
                  <a:pt x="610" y="275"/>
                  <a:pt x="610" y="275"/>
                  <a:pt x="610" y="275"/>
                </a:cubicBezTo>
                <a:cubicBezTo>
                  <a:pt x="610" y="275"/>
                  <a:pt x="614" y="277"/>
                  <a:pt x="621" y="282"/>
                </a:cubicBezTo>
                <a:cubicBezTo>
                  <a:pt x="627" y="287"/>
                  <a:pt x="637" y="294"/>
                  <a:pt x="648" y="306"/>
                </a:cubicBezTo>
                <a:cubicBezTo>
                  <a:pt x="659" y="317"/>
                  <a:pt x="671" y="332"/>
                  <a:pt x="683" y="351"/>
                </a:cubicBezTo>
                <a:cubicBezTo>
                  <a:pt x="684" y="352"/>
                  <a:pt x="685" y="353"/>
                  <a:pt x="685" y="354"/>
                </a:cubicBezTo>
                <a:cubicBezTo>
                  <a:pt x="686" y="356"/>
                  <a:pt x="687" y="357"/>
                  <a:pt x="687" y="358"/>
                </a:cubicBezTo>
                <a:cubicBezTo>
                  <a:pt x="689" y="361"/>
                  <a:pt x="690" y="363"/>
                  <a:pt x="692" y="366"/>
                </a:cubicBezTo>
                <a:cubicBezTo>
                  <a:pt x="693" y="369"/>
                  <a:pt x="694" y="372"/>
                  <a:pt x="696" y="374"/>
                </a:cubicBezTo>
                <a:cubicBezTo>
                  <a:pt x="697" y="377"/>
                  <a:pt x="698" y="380"/>
                  <a:pt x="700" y="383"/>
                </a:cubicBezTo>
                <a:cubicBezTo>
                  <a:pt x="701" y="386"/>
                  <a:pt x="702" y="389"/>
                  <a:pt x="703" y="392"/>
                </a:cubicBezTo>
                <a:cubicBezTo>
                  <a:pt x="704" y="395"/>
                  <a:pt x="705" y="399"/>
                  <a:pt x="707" y="402"/>
                </a:cubicBezTo>
                <a:cubicBezTo>
                  <a:pt x="708" y="408"/>
                  <a:pt x="710" y="414"/>
                  <a:pt x="712" y="420"/>
                </a:cubicBezTo>
                <a:cubicBezTo>
                  <a:pt x="713" y="422"/>
                  <a:pt x="713" y="423"/>
                  <a:pt x="713" y="424"/>
                </a:cubicBezTo>
                <a:cubicBezTo>
                  <a:pt x="714" y="425"/>
                  <a:pt x="714" y="425"/>
                  <a:pt x="714" y="425"/>
                </a:cubicBezTo>
                <a:cubicBezTo>
                  <a:pt x="714" y="426"/>
                  <a:pt x="714" y="426"/>
                  <a:pt x="714" y="427"/>
                </a:cubicBezTo>
                <a:cubicBezTo>
                  <a:pt x="715" y="431"/>
                  <a:pt x="715" y="431"/>
                  <a:pt x="715" y="431"/>
                </a:cubicBezTo>
                <a:cubicBezTo>
                  <a:pt x="715" y="434"/>
                  <a:pt x="715" y="437"/>
                  <a:pt x="716" y="440"/>
                </a:cubicBezTo>
                <a:cubicBezTo>
                  <a:pt x="716" y="444"/>
                  <a:pt x="716" y="444"/>
                  <a:pt x="716" y="444"/>
                </a:cubicBezTo>
                <a:cubicBezTo>
                  <a:pt x="716" y="447"/>
                  <a:pt x="716" y="447"/>
                  <a:pt x="716" y="447"/>
                </a:cubicBezTo>
                <a:cubicBezTo>
                  <a:pt x="717" y="448"/>
                  <a:pt x="717" y="448"/>
                  <a:pt x="717" y="448"/>
                </a:cubicBezTo>
                <a:cubicBezTo>
                  <a:pt x="717" y="448"/>
                  <a:pt x="717" y="448"/>
                  <a:pt x="717" y="448"/>
                </a:cubicBezTo>
                <a:cubicBezTo>
                  <a:pt x="717" y="449"/>
                  <a:pt x="717" y="441"/>
                  <a:pt x="717" y="445"/>
                </a:cubicBezTo>
                <a:cubicBezTo>
                  <a:pt x="717" y="448"/>
                  <a:pt x="718" y="452"/>
                  <a:pt x="718" y="456"/>
                </a:cubicBezTo>
                <a:cubicBezTo>
                  <a:pt x="719" y="460"/>
                  <a:pt x="719" y="464"/>
                  <a:pt x="719" y="468"/>
                </a:cubicBezTo>
                <a:cubicBezTo>
                  <a:pt x="720" y="484"/>
                  <a:pt x="719" y="501"/>
                  <a:pt x="717" y="519"/>
                </a:cubicBezTo>
                <a:cubicBezTo>
                  <a:pt x="713" y="553"/>
                  <a:pt x="701" y="590"/>
                  <a:pt x="680" y="625"/>
                </a:cubicBezTo>
                <a:cubicBezTo>
                  <a:pt x="670" y="642"/>
                  <a:pt x="657" y="659"/>
                  <a:pt x="642" y="675"/>
                </a:cubicBezTo>
                <a:cubicBezTo>
                  <a:pt x="628" y="691"/>
                  <a:pt x="611" y="705"/>
                  <a:pt x="592" y="718"/>
                </a:cubicBezTo>
                <a:cubicBezTo>
                  <a:pt x="574" y="731"/>
                  <a:pt x="554" y="742"/>
                  <a:pt x="532" y="750"/>
                </a:cubicBezTo>
                <a:cubicBezTo>
                  <a:pt x="527" y="752"/>
                  <a:pt x="521" y="754"/>
                  <a:pt x="516" y="756"/>
                </a:cubicBezTo>
                <a:cubicBezTo>
                  <a:pt x="510" y="758"/>
                  <a:pt x="504" y="760"/>
                  <a:pt x="499" y="761"/>
                </a:cubicBezTo>
                <a:cubicBezTo>
                  <a:pt x="490" y="763"/>
                  <a:pt x="490" y="763"/>
                  <a:pt x="490" y="763"/>
                </a:cubicBezTo>
                <a:cubicBezTo>
                  <a:pt x="486" y="765"/>
                  <a:pt x="486" y="765"/>
                  <a:pt x="486" y="765"/>
                </a:cubicBezTo>
                <a:cubicBezTo>
                  <a:pt x="482" y="765"/>
                  <a:pt x="482" y="765"/>
                  <a:pt x="482" y="765"/>
                </a:cubicBezTo>
                <a:cubicBezTo>
                  <a:pt x="476" y="766"/>
                  <a:pt x="473" y="768"/>
                  <a:pt x="464" y="769"/>
                </a:cubicBezTo>
                <a:cubicBezTo>
                  <a:pt x="453" y="770"/>
                  <a:pt x="453" y="770"/>
                  <a:pt x="453" y="770"/>
                </a:cubicBezTo>
                <a:cubicBezTo>
                  <a:pt x="451" y="770"/>
                  <a:pt x="451" y="770"/>
                  <a:pt x="451" y="770"/>
                </a:cubicBezTo>
                <a:cubicBezTo>
                  <a:pt x="450" y="770"/>
                  <a:pt x="450" y="770"/>
                  <a:pt x="450" y="770"/>
                </a:cubicBezTo>
                <a:cubicBezTo>
                  <a:pt x="450" y="770"/>
                  <a:pt x="454" y="770"/>
                  <a:pt x="452" y="770"/>
                </a:cubicBezTo>
                <a:cubicBezTo>
                  <a:pt x="450" y="771"/>
                  <a:pt x="450" y="771"/>
                  <a:pt x="450" y="771"/>
                </a:cubicBezTo>
                <a:cubicBezTo>
                  <a:pt x="445" y="771"/>
                  <a:pt x="445" y="771"/>
                  <a:pt x="445" y="771"/>
                </a:cubicBezTo>
                <a:cubicBezTo>
                  <a:pt x="436" y="772"/>
                  <a:pt x="436" y="772"/>
                  <a:pt x="436" y="772"/>
                </a:cubicBezTo>
                <a:cubicBezTo>
                  <a:pt x="427" y="772"/>
                  <a:pt x="427" y="772"/>
                  <a:pt x="427" y="772"/>
                </a:cubicBezTo>
                <a:cubicBezTo>
                  <a:pt x="424" y="772"/>
                  <a:pt x="421" y="773"/>
                  <a:pt x="418" y="773"/>
                </a:cubicBezTo>
                <a:cubicBezTo>
                  <a:pt x="409" y="773"/>
                  <a:pt x="409" y="773"/>
                  <a:pt x="409" y="773"/>
                </a:cubicBezTo>
                <a:cubicBezTo>
                  <a:pt x="403" y="773"/>
                  <a:pt x="396" y="772"/>
                  <a:pt x="390" y="772"/>
                </a:cubicBezTo>
                <a:cubicBezTo>
                  <a:pt x="366" y="770"/>
                  <a:pt x="341" y="766"/>
                  <a:pt x="317" y="758"/>
                </a:cubicBezTo>
                <a:cubicBezTo>
                  <a:pt x="270" y="744"/>
                  <a:pt x="225" y="719"/>
                  <a:pt x="187" y="686"/>
                </a:cubicBezTo>
                <a:cubicBezTo>
                  <a:pt x="150" y="653"/>
                  <a:pt x="120" y="612"/>
                  <a:pt x="99" y="569"/>
                </a:cubicBezTo>
                <a:cubicBezTo>
                  <a:pt x="89" y="548"/>
                  <a:pt x="81" y="526"/>
                  <a:pt x="75" y="503"/>
                </a:cubicBezTo>
                <a:cubicBezTo>
                  <a:pt x="74" y="498"/>
                  <a:pt x="73" y="492"/>
                  <a:pt x="71" y="487"/>
                </a:cubicBezTo>
                <a:cubicBezTo>
                  <a:pt x="71" y="484"/>
                  <a:pt x="70" y="481"/>
                  <a:pt x="70" y="479"/>
                </a:cubicBezTo>
                <a:cubicBezTo>
                  <a:pt x="69" y="476"/>
                  <a:pt x="69" y="474"/>
                  <a:pt x="68" y="471"/>
                </a:cubicBezTo>
                <a:cubicBezTo>
                  <a:pt x="67" y="467"/>
                  <a:pt x="67" y="467"/>
                  <a:pt x="67" y="467"/>
                </a:cubicBezTo>
                <a:cubicBezTo>
                  <a:pt x="67" y="465"/>
                  <a:pt x="67" y="465"/>
                  <a:pt x="67" y="465"/>
                </a:cubicBezTo>
                <a:cubicBezTo>
                  <a:pt x="67" y="463"/>
                  <a:pt x="67" y="463"/>
                  <a:pt x="67" y="463"/>
                </a:cubicBezTo>
                <a:cubicBezTo>
                  <a:pt x="66" y="460"/>
                  <a:pt x="66" y="457"/>
                  <a:pt x="66" y="454"/>
                </a:cubicBezTo>
                <a:cubicBezTo>
                  <a:pt x="65" y="451"/>
                  <a:pt x="65" y="448"/>
                  <a:pt x="65" y="445"/>
                </a:cubicBezTo>
                <a:cubicBezTo>
                  <a:pt x="65" y="444"/>
                  <a:pt x="65" y="444"/>
                  <a:pt x="65" y="444"/>
                </a:cubicBezTo>
                <a:cubicBezTo>
                  <a:pt x="65" y="443"/>
                  <a:pt x="65" y="443"/>
                  <a:pt x="65" y="443"/>
                </a:cubicBezTo>
                <a:cubicBezTo>
                  <a:pt x="65" y="445"/>
                  <a:pt x="65" y="444"/>
                  <a:pt x="64" y="444"/>
                </a:cubicBezTo>
                <a:cubicBezTo>
                  <a:pt x="64" y="442"/>
                  <a:pt x="64" y="442"/>
                  <a:pt x="64" y="442"/>
                </a:cubicBezTo>
                <a:cubicBezTo>
                  <a:pt x="64" y="438"/>
                  <a:pt x="64" y="438"/>
                  <a:pt x="64" y="438"/>
                </a:cubicBezTo>
                <a:cubicBezTo>
                  <a:pt x="64" y="432"/>
                  <a:pt x="63" y="427"/>
                  <a:pt x="63" y="422"/>
                </a:cubicBezTo>
                <a:cubicBezTo>
                  <a:pt x="63" y="416"/>
                  <a:pt x="63" y="411"/>
                  <a:pt x="63" y="406"/>
                </a:cubicBezTo>
                <a:cubicBezTo>
                  <a:pt x="63" y="395"/>
                  <a:pt x="63" y="385"/>
                  <a:pt x="64" y="375"/>
                </a:cubicBezTo>
                <a:cubicBezTo>
                  <a:pt x="65" y="355"/>
                  <a:pt x="68" y="336"/>
                  <a:pt x="72" y="319"/>
                </a:cubicBezTo>
                <a:cubicBezTo>
                  <a:pt x="73" y="317"/>
                  <a:pt x="73" y="314"/>
                  <a:pt x="74" y="312"/>
                </a:cubicBezTo>
                <a:cubicBezTo>
                  <a:pt x="74" y="310"/>
                  <a:pt x="75" y="308"/>
                  <a:pt x="75" y="306"/>
                </a:cubicBezTo>
                <a:cubicBezTo>
                  <a:pt x="76" y="302"/>
                  <a:pt x="78" y="297"/>
                  <a:pt x="79" y="293"/>
                </a:cubicBezTo>
                <a:cubicBezTo>
                  <a:pt x="80" y="289"/>
                  <a:pt x="81" y="285"/>
                  <a:pt x="82" y="281"/>
                </a:cubicBezTo>
                <a:cubicBezTo>
                  <a:pt x="83" y="279"/>
                  <a:pt x="84" y="277"/>
                  <a:pt x="84" y="276"/>
                </a:cubicBezTo>
                <a:cubicBezTo>
                  <a:pt x="85" y="274"/>
                  <a:pt x="86" y="272"/>
                  <a:pt x="86" y="270"/>
                </a:cubicBezTo>
                <a:cubicBezTo>
                  <a:pt x="88" y="266"/>
                  <a:pt x="89" y="263"/>
                  <a:pt x="90" y="259"/>
                </a:cubicBezTo>
                <a:cubicBezTo>
                  <a:pt x="92" y="255"/>
                  <a:pt x="93" y="252"/>
                  <a:pt x="95" y="249"/>
                </a:cubicBezTo>
                <a:cubicBezTo>
                  <a:pt x="96" y="245"/>
                  <a:pt x="98" y="242"/>
                  <a:pt x="99" y="239"/>
                </a:cubicBezTo>
                <a:cubicBezTo>
                  <a:pt x="101" y="236"/>
                  <a:pt x="102" y="233"/>
                  <a:pt x="103" y="230"/>
                </a:cubicBezTo>
                <a:cubicBezTo>
                  <a:pt x="115" y="206"/>
                  <a:pt x="127" y="188"/>
                  <a:pt x="135" y="176"/>
                </a:cubicBezTo>
                <a:cubicBezTo>
                  <a:pt x="139" y="170"/>
                  <a:pt x="142" y="166"/>
                  <a:pt x="145" y="163"/>
                </a:cubicBezTo>
                <a:cubicBezTo>
                  <a:pt x="147" y="160"/>
                  <a:pt x="148" y="158"/>
                  <a:pt x="148" y="158"/>
                </a:cubicBezTo>
                <a:lnTo>
                  <a:pt x="145" y="1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121954" tIns="60977" rIns="121954" bIns="60977"/>
          <a:lstStyle/>
          <a:p>
            <a:endParaRPr lang="zh-CN" altLang="en-US" sz="21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36156" y="2358826"/>
            <a:ext cx="1272780" cy="59478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/>
          <a:lstStyle/>
          <a:p>
            <a:endParaRPr lang="zh-CN" altLang="en-US" sz="2100"/>
          </a:p>
        </p:txBody>
      </p:sp>
      <p:sp>
        <p:nvSpPr>
          <p:cNvPr id="7" name="Freeform 21"/>
          <p:cNvSpPr>
            <a:spLocks/>
          </p:cNvSpPr>
          <p:nvPr/>
        </p:nvSpPr>
        <p:spPr bwMode="auto">
          <a:xfrm>
            <a:off x="6760433" y="2517575"/>
            <a:ext cx="144008" cy="285751"/>
          </a:xfrm>
          <a:custGeom>
            <a:avLst/>
            <a:gdLst>
              <a:gd name="T0" fmla="*/ 68 w 68"/>
              <a:gd name="T1" fmla="*/ 135 h 135"/>
              <a:gd name="T2" fmla="*/ 68 w 68"/>
              <a:gd name="T3" fmla="*/ 0 h 135"/>
              <a:gd name="T4" fmla="*/ 0 w 68"/>
              <a:gd name="T5" fmla="*/ 69 h 135"/>
              <a:gd name="T6" fmla="*/ 68 w 68"/>
              <a:gd name="T7" fmla="*/ 135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" h="135">
                <a:moveTo>
                  <a:pt x="68" y="135"/>
                </a:moveTo>
                <a:lnTo>
                  <a:pt x="68" y="0"/>
                </a:lnTo>
                <a:lnTo>
                  <a:pt x="0" y="69"/>
                </a:lnTo>
                <a:lnTo>
                  <a:pt x="68" y="1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" name="Freeform 22"/>
          <p:cNvSpPr>
            <a:spLocks/>
          </p:cNvSpPr>
          <p:nvPr/>
        </p:nvSpPr>
        <p:spPr bwMode="auto">
          <a:xfrm>
            <a:off x="6455474" y="2674209"/>
            <a:ext cx="440496" cy="143933"/>
          </a:xfrm>
          <a:custGeom>
            <a:avLst/>
            <a:gdLst>
              <a:gd name="T0" fmla="*/ 69 w 208"/>
              <a:gd name="T1" fmla="*/ 0 h 68"/>
              <a:gd name="T2" fmla="*/ 0 w 208"/>
              <a:gd name="T3" fmla="*/ 68 h 68"/>
              <a:gd name="T4" fmla="*/ 208 w 208"/>
              <a:gd name="T5" fmla="*/ 68 h 68"/>
              <a:gd name="T6" fmla="*/ 137 w 208"/>
              <a:gd name="T7" fmla="*/ 1 h 68"/>
              <a:gd name="T8" fmla="*/ 103 w 208"/>
              <a:gd name="T9" fmla="*/ 36 h 68"/>
              <a:gd name="T10" fmla="*/ 69 w 208"/>
              <a:gd name="T11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8" h="68">
                <a:moveTo>
                  <a:pt x="69" y="0"/>
                </a:moveTo>
                <a:lnTo>
                  <a:pt x="0" y="68"/>
                </a:lnTo>
                <a:lnTo>
                  <a:pt x="208" y="68"/>
                </a:lnTo>
                <a:lnTo>
                  <a:pt x="137" y="1"/>
                </a:lnTo>
                <a:lnTo>
                  <a:pt x="103" y="36"/>
                </a:lnTo>
                <a:lnTo>
                  <a:pt x="6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" name="Freeform 23"/>
          <p:cNvSpPr>
            <a:spLocks/>
          </p:cNvSpPr>
          <p:nvPr/>
        </p:nvSpPr>
        <p:spPr bwMode="auto">
          <a:xfrm>
            <a:off x="6451239" y="2494293"/>
            <a:ext cx="446850" cy="228600"/>
          </a:xfrm>
          <a:custGeom>
            <a:avLst/>
            <a:gdLst>
              <a:gd name="T0" fmla="*/ 105 w 211"/>
              <a:gd name="T1" fmla="*/ 108 h 108"/>
              <a:gd name="T2" fmla="*/ 211 w 211"/>
              <a:gd name="T3" fmla="*/ 0 h 108"/>
              <a:gd name="T4" fmla="*/ 0 w 211"/>
              <a:gd name="T5" fmla="*/ 0 h 108"/>
              <a:gd name="T6" fmla="*/ 105 w 211"/>
              <a:gd name="T7" fmla="*/ 108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1" h="108">
                <a:moveTo>
                  <a:pt x="105" y="108"/>
                </a:moveTo>
                <a:lnTo>
                  <a:pt x="211" y="0"/>
                </a:lnTo>
                <a:lnTo>
                  <a:pt x="0" y="0"/>
                </a:lnTo>
                <a:lnTo>
                  <a:pt x="105" y="1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6442768" y="2511226"/>
            <a:ext cx="141891" cy="298451"/>
          </a:xfrm>
          <a:custGeom>
            <a:avLst/>
            <a:gdLst>
              <a:gd name="T0" fmla="*/ 67 w 67"/>
              <a:gd name="T1" fmla="*/ 70 h 141"/>
              <a:gd name="T2" fmla="*/ 0 w 67"/>
              <a:gd name="T3" fmla="*/ 0 h 141"/>
              <a:gd name="T4" fmla="*/ 0 w 67"/>
              <a:gd name="T5" fmla="*/ 141 h 141"/>
              <a:gd name="T6" fmla="*/ 67 w 67"/>
              <a:gd name="T7" fmla="*/ 70 h 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141">
                <a:moveTo>
                  <a:pt x="67" y="70"/>
                </a:moveTo>
                <a:lnTo>
                  <a:pt x="0" y="0"/>
                </a:lnTo>
                <a:lnTo>
                  <a:pt x="0" y="141"/>
                </a:lnTo>
                <a:lnTo>
                  <a:pt x="67" y="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034039" y="3636250"/>
            <a:ext cx="1272780" cy="594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endParaRPr lang="zh-CN" altLang="en-US" sz="2100"/>
          </a:p>
        </p:txBody>
      </p:sp>
      <p:sp>
        <p:nvSpPr>
          <p:cNvPr id="12" name="Freeform 25"/>
          <p:cNvSpPr>
            <a:spLocks noEditPoints="1"/>
          </p:cNvSpPr>
          <p:nvPr/>
        </p:nvSpPr>
        <p:spPr bwMode="auto">
          <a:xfrm>
            <a:off x="6470299" y="3687050"/>
            <a:ext cx="364256" cy="495300"/>
          </a:xfrm>
          <a:custGeom>
            <a:avLst/>
            <a:gdLst>
              <a:gd name="T0" fmla="*/ 97 w 110"/>
              <a:gd name="T1" fmla="*/ 56 h 150"/>
              <a:gd name="T2" fmla="*/ 30 w 110"/>
              <a:gd name="T3" fmla="*/ 57 h 150"/>
              <a:gd name="T4" fmla="*/ 30 w 110"/>
              <a:gd name="T5" fmla="*/ 42 h 150"/>
              <a:gd name="T6" fmla="*/ 55 w 110"/>
              <a:gd name="T7" fmla="*/ 17 h 150"/>
              <a:gd name="T8" fmla="*/ 79 w 110"/>
              <a:gd name="T9" fmla="*/ 37 h 150"/>
              <a:gd name="T10" fmla="*/ 88 w 110"/>
              <a:gd name="T11" fmla="*/ 37 h 150"/>
              <a:gd name="T12" fmla="*/ 88 w 110"/>
              <a:gd name="T13" fmla="*/ 43 h 150"/>
              <a:gd name="T14" fmla="*/ 78 w 110"/>
              <a:gd name="T15" fmla="*/ 43 h 150"/>
              <a:gd name="T16" fmla="*/ 78 w 110"/>
              <a:gd name="T17" fmla="*/ 50 h 150"/>
              <a:gd name="T18" fmla="*/ 97 w 110"/>
              <a:gd name="T19" fmla="*/ 50 h 150"/>
              <a:gd name="T20" fmla="*/ 97 w 110"/>
              <a:gd name="T21" fmla="*/ 42 h 150"/>
              <a:gd name="T22" fmla="*/ 55 w 110"/>
              <a:gd name="T23" fmla="*/ 0 h 150"/>
              <a:gd name="T24" fmla="*/ 13 w 110"/>
              <a:gd name="T25" fmla="*/ 42 h 150"/>
              <a:gd name="T26" fmla="*/ 13 w 110"/>
              <a:gd name="T27" fmla="*/ 57 h 150"/>
              <a:gd name="T28" fmla="*/ 0 w 110"/>
              <a:gd name="T29" fmla="*/ 75 h 150"/>
              <a:gd name="T30" fmla="*/ 0 w 110"/>
              <a:gd name="T31" fmla="*/ 131 h 150"/>
              <a:gd name="T32" fmla="*/ 19 w 110"/>
              <a:gd name="T33" fmla="*/ 150 h 150"/>
              <a:gd name="T34" fmla="*/ 92 w 110"/>
              <a:gd name="T35" fmla="*/ 150 h 150"/>
              <a:gd name="T36" fmla="*/ 110 w 110"/>
              <a:gd name="T37" fmla="*/ 131 h 150"/>
              <a:gd name="T38" fmla="*/ 110 w 110"/>
              <a:gd name="T39" fmla="*/ 75 h 150"/>
              <a:gd name="T40" fmla="*/ 97 w 110"/>
              <a:gd name="T41" fmla="*/ 56 h 150"/>
              <a:gd name="T42" fmla="*/ 61 w 110"/>
              <a:gd name="T43" fmla="*/ 102 h 150"/>
              <a:gd name="T44" fmla="*/ 61 w 110"/>
              <a:gd name="T45" fmla="*/ 119 h 150"/>
              <a:gd name="T46" fmla="*/ 50 w 110"/>
              <a:gd name="T47" fmla="*/ 119 h 150"/>
              <a:gd name="T48" fmla="*/ 50 w 110"/>
              <a:gd name="T49" fmla="*/ 102 h 150"/>
              <a:gd name="T50" fmla="*/ 41 w 110"/>
              <a:gd name="T51" fmla="*/ 89 h 150"/>
              <a:gd name="T52" fmla="*/ 55 w 110"/>
              <a:gd name="T53" fmla="*/ 75 h 150"/>
              <a:gd name="T54" fmla="*/ 69 w 110"/>
              <a:gd name="T55" fmla="*/ 89 h 150"/>
              <a:gd name="T56" fmla="*/ 61 w 110"/>
              <a:gd name="T57" fmla="*/ 102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0" h="150">
                <a:moveTo>
                  <a:pt x="97" y="56"/>
                </a:moveTo>
                <a:cubicBezTo>
                  <a:pt x="30" y="57"/>
                  <a:pt x="30" y="57"/>
                  <a:pt x="30" y="57"/>
                </a:cubicBezTo>
                <a:cubicBezTo>
                  <a:pt x="30" y="42"/>
                  <a:pt x="30" y="42"/>
                  <a:pt x="30" y="42"/>
                </a:cubicBezTo>
                <a:cubicBezTo>
                  <a:pt x="30" y="29"/>
                  <a:pt x="41" y="17"/>
                  <a:pt x="55" y="17"/>
                </a:cubicBezTo>
                <a:cubicBezTo>
                  <a:pt x="67" y="17"/>
                  <a:pt x="77" y="26"/>
                  <a:pt x="79" y="37"/>
                </a:cubicBezTo>
                <a:cubicBezTo>
                  <a:pt x="88" y="37"/>
                  <a:pt x="88" y="37"/>
                  <a:pt x="88" y="37"/>
                </a:cubicBezTo>
                <a:cubicBezTo>
                  <a:pt x="88" y="43"/>
                  <a:pt x="88" y="43"/>
                  <a:pt x="88" y="43"/>
                </a:cubicBezTo>
                <a:cubicBezTo>
                  <a:pt x="78" y="43"/>
                  <a:pt x="78" y="43"/>
                  <a:pt x="78" y="43"/>
                </a:cubicBezTo>
                <a:cubicBezTo>
                  <a:pt x="78" y="50"/>
                  <a:pt x="78" y="50"/>
                  <a:pt x="78" y="50"/>
                </a:cubicBezTo>
                <a:cubicBezTo>
                  <a:pt x="97" y="50"/>
                  <a:pt x="97" y="50"/>
                  <a:pt x="97" y="50"/>
                </a:cubicBezTo>
                <a:cubicBezTo>
                  <a:pt x="97" y="42"/>
                  <a:pt x="97" y="42"/>
                  <a:pt x="97" y="42"/>
                </a:cubicBezTo>
                <a:cubicBezTo>
                  <a:pt x="97" y="19"/>
                  <a:pt x="78" y="0"/>
                  <a:pt x="55" y="0"/>
                </a:cubicBezTo>
                <a:cubicBezTo>
                  <a:pt x="32" y="0"/>
                  <a:pt x="13" y="19"/>
                  <a:pt x="13" y="42"/>
                </a:cubicBezTo>
                <a:cubicBezTo>
                  <a:pt x="13" y="57"/>
                  <a:pt x="13" y="57"/>
                  <a:pt x="13" y="57"/>
                </a:cubicBezTo>
                <a:cubicBezTo>
                  <a:pt x="6" y="60"/>
                  <a:pt x="0" y="67"/>
                  <a:pt x="0" y="75"/>
                </a:cubicBezTo>
                <a:cubicBezTo>
                  <a:pt x="0" y="131"/>
                  <a:pt x="0" y="131"/>
                  <a:pt x="0" y="131"/>
                </a:cubicBezTo>
                <a:cubicBezTo>
                  <a:pt x="0" y="141"/>
                  <a:pt x="9" y="150"/>
                  <a:pt x="19" y="150"/>
                </a:cubicBezTo>
                <a:cubicBezTo>
                  <a:pt x="92" y="150"/>
                  <a:pt x="92" y="150"/>
                  <a:pt x="92" y="150"/>
                </a:cubicBezTo>
                <a:cubicBezTo>
                  <a:pt x="102" y="150"/>
                  <a:pt x="110" y="141"/>
                  <a:pt x="110" y="131"/>
                </a:cubicBezTo>
                <a:cubicBezTo>
                  <a:pt x="110" y="75"/>
                  <a:pt x="110" y="75"/>
                  <a:pt x="110" y="75"/>
                </a:cubicBezTo>
                <a:cubicBezTo>
                  <a:pt x="110" y="67"/>
                  <a:pt x="105" y="59"/>
                  <a:pt x="97" y="56"/>
                </a:cubicBezTo>
                <a:close/>
                <a:moveTo>
                  <a:pt x="61" y="102"/>
                </a:moveTo>
                <a:cubicBezTo>
                  <a:pt x="61" y="119"/>
                  <a:pt x="61" y="119"/>
                  <a:pt x="61" y="119"/>
                </a:cubicBezTo>
                <a:cubicBezTo>
                  <a:pt x="50" y="119"/>
                  <a:pt x="50" y="119"/>
                  <a:pt x="50" y="119"/>
                </a:cubicBezTo>
                <a:cubicBezTo>
                  <a:pt x="50" y="102"/>
                  <a:pt x="50" y="102"/>
                  <a:pt x="50" y="102"/>
                </a:cubicBezTo>
                <a:cubicBezTo>
                  <a:pt x="45" y="100"/>
                  <a:pt x="41" y="95"/>
                  <a:pt x="41" y="89"/>
                </a:cubicBezTo>
                <a:cubicBezTo>
                  <a:pt x="41" y="82"/>
                  <a:pt x="47" y="75"/>
                  <a:pt x="55" y="75"/>
                </a:cubicBezTo>
                <a:cubicBezTo>
                  <a:pt x="63" y="75"/>
                  <a:pt x="69" y="82"/>
                  <a:pt x="69" y="89"/>
                </a:cubicBezTo>
                <a:cubicBezTo>
                  <a:pt x="69" y="95"/>
                  <a:pt x="66" y="100"/>
                  <a:pt x="61" y="10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6036156" y="5004402"/>
            <a:ext cx="1272780" cy="5947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 sz="2100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6398295" y="5065745"/>
            <a:ext cx="446850" cy="461433"/>
          </a:xfrm>
          <a:custGeom>
            <a:avLst/>
            <a:gdLst>
              <a:gd name="T0" fmla="*/ 135 w 135"/>
              <a:gd name="T1" fmla="*/ 80 h 140"/>
              <a:gd name="T2" fmla="*/ 135 w 135"/>
              <a:gd name="T3" fmla="*/ 77 h 140"/>
              <a:gd name="T4" fmla="*/ 69 w 135"/>
              <a:gd name="T5" fmla="*/ 8 h 140"/>
              <a:gd name="T6" fmla="*/ 68 w 135"/>
              <a:gd name="T7" fmla="*/ 0 h 140"/>
              <a:gd name="T8" fmla="*/ 67 w 135"/>
              <a:gd name="T9" fmla="*/ 0 h 140"/>
              <a:gd name="T10" fmla="*/ 66 w 135"/>
              <a:gd name="T11" fmla="*/ 8 h 140"/>
              <a:gd name="T12" fmla="*/ 0 w 135"/>
              <a:gd name="T13" fmla="*/ 77 h 140"/>
              <a:gd name="T14" fmla="*/ 0 w 135"/>
              <a:gd name="T15" fmla="*/ 80 h 140"/>
              <a:gd name="T16" fmla="*/ 66 w 135"/>
              <a:gd name="T17" fmla="*/ 80 h 140"/>
              <a:gd name="T18" fmla="*/ 66 w 135"/>
              <a:gd name="T19" fmla="*/ 129 h 140"/>
              <a:gd name="T20" fmla="*/ 81 w 135"/>
              <a:gd name="T21" fmla="*/ 140 h 140"/>
              <a:gd name="T22" fmla="*/ 82 w 135"/>
              <a:gd name="T23" fmla="*/ 140 h 140"/>
              <a:gd name="T24" fmla="*/ 97 w 135"/>
              <a:gd name="T25" fmla="*/ 129 h 140"/>
              <a:gd name="T26" fmla="*/ 98 w 135"/>
              <a:gd name="T27" fmla="*/ 112 h 140"/>
              <a:gd name="T28" fmla="*/ 95 w 135"/>
              <a:gd name="T29" fmla="*/ 110 h 140"/>
              <a:gd name="T30" fmla="*/ 92 w 135"/>
              <a:gd name="T31" fmla="*/ 112 h 140"/>
              <a:gd name="T32" fmla="*/ 92 w 135"/>
              <a:gd name="T33" fmla="*/ 128 h 140"/>
              <a:gd name="T34" fmla="*/ 82 w 135"/>
              <a:gd name="T35" fmla="*/ 134 h 140"/>
              <a:gd name="T36" fmla="*/ 72 w 135"/>
              <a:gd name="T37" fmla="*/ 128 h 140"/>
              <a:gd name="T38" fmla="*/ 72 w 135"/>
              <a:gd name="T39" fmla="*/ 80 h 140"/>
              <a:gd name="T40" fmla="*/ 135 w 135"/>
              <a:gd name="T41" fmla="*/ 8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35" h="140">
                <a:moveTo>
                  <a:pt x="135" y="80"/>
                </a:moveTo>
                <a:cubicBezTo>
                  <a:pt x="135" y="78"/>
                  <a:pt x="135" y="78"/>
                  <a:pt x="135" y="77"/>
                </a:cubicBezTo>
                <a:cubicBezTo>
                  <a:pt x="135" y="40"/>
                  <a:pt x="106" y="9"/>
                  <a:pt x="69" y="8"/>
                </a:cubicBezTo>
                <a:cubicBezTo>
                  <a:pt x="68" y="0"/>
                  <a:pt x="68" y="0"/>
                  <a:pt x="68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6" y="8"/>
                  <a:pt x="66" y="8"/>
                  <a:pt x="66" y="8"/>
                </a:cubicBezTo>
                <a:cubicBezTo>
                  <a:pt x="29" y="9"/>
                  <a:pt x="0" y="40"/>
                  <a:pt x="0" y="77"/>
                </a:cubicBezTo>
                <a:cubicBezTo>
                  <a:pt x="0" y="78"/>
                  <a:pt x="0" y="79"/>
                  <a:pt x="0" y="80"/>
                </a:cubicBezTo>
                <a:cubicBezTo>
                  <a:pt x="66" y="80"/>
                  <a:pt x="66" y="80"/>
                  <a:pt x="66" y="80"/>
                </a:cubicBezTo>
                <a:cubicBezTo>
                  <a:pt x="66" y="129"/>
                  <a:pt x="66" y="129"/>
                  <a:pt x="66" y="129"/>
                </a:cubicBezTo>
                <a:cubicBezTo>
                  <a:pt x="67" y="135"/>
                  <a:pt x="73" y="139"/>
                  <a:pt x="81" y="140"/>
                </a:cubicBezTo>
                <a:cubicBezTo>
                  <a:pt x="82" y="140"/>
                  <a:pt x="82" y="140"/>
                  <a:pt x="82" y="140"/>
                </a:cubicBezTo>
                <a:cubicBezTo>
                  <a:pt x="90" y="139"/>
                  <a:pt x="97" y="135"/>
                  <a:pt x="97" y="129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98" y="111"/>
                  <a:pt x="96" y="110"/>
                  <a:pt x="95" y="110"/>
                </a:cubicBezTo>
                <a:cubicBezTo>
                  <a:pt x="93" y="110"/>
                  <a:pt x="92" y="111"/>
                  <a:pt x="92" y="112"/>
                </a:cubicBezTo>
                <a:cubicBezTo>
                  <a:pt x="92" y="112"/>
                  <a:pt x="92" y="128"/>
                  <a:pt x="92" y="128"/>
                </a:cubicBezTo>
                <a:cubicBezTo>
                  <a:pt x="92" y="131"/>
                  <a:pt x="87" y="134"/>
                  <a:pt x="82" y="134"/>
                </a:cubicBezTo>
                <a:cubicBezTo>
                  <a:pt x="76" y="134"/>
                  <a:pt x="72" y="131"/>
                  <a:pt x="72" y="128"/>
                </a:cubicBezTo>
                <a:cubicBezTo>
                  <a:pt x="72" y="80"/>
                  <a:pt x="72" y="80"/>
                  <a:pt x="72" y="80"/>
                </a:cubicBezTo>
                <a:lnTo>
                  <a:pt x="135" y="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任意多边形 14"/>
          <p:cNvSpPr/>
          <p:nvPr/>
        </p:nvSpPr>
        <p:spPr>
          <a:xfrm>
            <a:off x="3473875" y="2091403"/>
            <a:ext cx="2555059" cy="543697"/>
          </a:xfrm>
          <a:custGeom>
            <a:avLst/>
            <a:gdLst>
              <a:gd name="connsiteX0" fmla="*/ 0 w 1915297"/>
              <a:gd name="connsiteY0" fmla="*/ 185351 h 407773"/>
              <a:gd name="connsiteX1" fmla="*/ 0 w 1915297"/>
              <a:gd name="connsiteY1" fmla="*/ 0 h 407773"/>
              <a:gd name="connsiteX2" fmla="*/ 1161535 w 1915297"/>
              <a:gd name="connsiteY2" fmla="*/ 0 h 407773"/>
              <a:gd name="connsiteX3" fmla="*/ 1161535 w 1915297"/>
              <a:gd name="connsiteY3" fmla="*/ 407773 h 407773"/>
              <a:gd name="connsiteX4" fmla="*/ 1915297 w 1915297"/>
              <a:gd name="connsiteY4" fmla="*/ 407773 h 40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5297" h="407773">
                <a:moveTo>
                  <a:pt x="0" y="185351"/>
                </a:moveTo>
                <a:lnTo>
                  <a:pt x="0" y="0"/>
                </a:lnTo>
                <a:lnTo>
                  <a:pt x="1161535" y="0"/>
                </a:lnTo>
                <a:lnTo>
                  <a:pt x="1161535" y="407773"/>
                </a:lnTo>
                <a:lnTo>
                  <a:pt x="1915297" y="407773"/>
                </a:lnTo>
              </a:path>
            </a:pathLst>
          </a:cu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54" tIns="60977" rIns="121954" bIns="60977" rtlCol="0" anchor="ctr"/>
          <a:lstStyle/>
          <a:p>
            <a:pPr algn="ctr"/>
            <a:endParaRPr lang="zh-CN" altLang="en-US"/>
          </a:p>
        </p:txBody>
      </p:sp>
      <p:sp>
        <p:nvSpPr>
          <p:cNvPr id="16" name="任意多边形 15"/>
          <p:cNvSpPr/>
          <p:nvPr/>
        </p:nvSpPr>
        <p:spPr>
          <a:xfrm>
            <a:off x="4611288" y="3914369"/>
            <a:ext cx="1401163" cy="0"/>
          </a:xfrm>
          <a:custGeom>
            <a:avLst/>
            <a:gdLst>
              <a:gd name="connsiteX0" fmla="*/ 0 w 1050325"/>
              <a:gd name="connsiteY0" fmla="*/ 0 h 0"/>
              <a:gd name="connsiteX1" fmla="*/ 1050325 w 1050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0325">
                <a:moveTo>
                  <a:pt x="0" y="0"/>
                </a:moveTo>
                <a:lnTo>
                  <a:pt x="1050325" y="0"/>
                </a:lnTo>
              </a:path>
            </a:pathLst>
          </a:cu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54" tIns="60977" rIns="121954" bIns="60977" rtlCol="0" anchor="ctr"/>
          <a:lstStyle/>
          <a:p>
            <a:pPr algn="ctr"/>
            <a:endParaRPr lang="zh-CN" altLang="en-US"/>
          </a:p>
        </p:txBody>
      </p:sp>
      <p:sp>
        <p:nvSpPr>
          <p:cNvPr id="17" name="任意多边形 16"/>
          <p:cNvSpPr/>
          <p:nvPr/>
        </p:nvSpPr>
        <p:spPr>
          <a:xfrm>
            <a:off x="3694380" y="5281479"/>
            <a:ext cx="2341776" cy="493370"/>
          </a:xfrm>
          <a:custGeom>
            <a:avLst/>
            <a:gdLst>
              <a:gd name="connsiteX0" fmla="*/ 0 w 1210962"/>
              <a:gd name="connsiteY0" fmla="*/ 481913 h 481913"/>
              <a:gd name="connsiteX1" fmla="*/ 729049 w 1210962"/>
              <a:gd name="connsiteY1" fmla="*/ 481913 h 481913"/>
              <a:gd name="connsiteX2" fmla="*/ 729049 w 1210962"/>
              <a:gd name="connsiteY2" fmla="*/ 0 h 481913"/>
              <a:gd name="connsiteX3" fmla="*/ 1210962 w 1210962"/>
              <a:gd name="connsiteY3" fmla="*/ 0 h 481913"/>
              <a:gd name="connsiteX0" fmla="*/ 0 w 1210962"/>
              <a:gd name="connsiteY0" fmla="*/ 481913 h 481913"/>
              <a:gd name="connsiteX1" fmla="*/ 729049 w 1210962"/>
              <a:gd name="connsiteY1" fmla="*/ 481913 h 481913"/>
              <a:gd name="connsiteX2" fmla="*/ 469969 w 1210962"/>
              <a:gd name="connsiteY2" fmla="*/ 7620 h 481913"/>
              <a:gd name="connsiteX3" fmla="*/ 1210962 w 1210962"/>
              <a:gd name="connsiteY3" fmla="*/ 0 h 481913"/>
              <a:gd name="connsiteX0" fmla="*/ 0 w 1210962"/>
              <a:gd name="connsiteY0" fmla="*/ 481913 h 489533"/>
              <a:gd name="connsiteX1" fmla="*/ 477589 w 1210962"/>
              <a:gd name="connsiteY1" fmla="*/ 489533 h 489533"/>
              <a:gd name="connsiteX2" fmla="*/ 469969 w 1210962"/>
              <a:gd name="connsiteY2" fmla="*/ 7620 h 489533"/>
              <a:gd name="connsiteX3" fmla="*/ 1210962 w 1210962"/>
              <a:gd name="connsiteY3" fmla="*/ 0 h 489533"/>
              <a:gd name="connsiteX0" fmla="*/ 0 w 1210962"/>
              <a:gd name="connsiteY0" fmla="*/ 481913 h 481913"/>
              <a:gd name="connsiteX1" fmla="*/ 468064 w 1210962"/>
              <a:gd name="connsiteY1" fmla="*/ 475245 h 481913"/>
              <a:gd name="connsiteX2" fmla="*/ 469969 w 1210962"/>
              <a:gd name="connsiteY2" fmla="*/ 7620 h 481913"/>
              <a:gd name="connsiteX3" fmla="*/ 1210962 w 1210962"/>
              <a:gd name="connsiteY3" fmla="*/ 0 h 481913"/>
              <a:gd name="connsiteX0" fmla="*/ 0 w 1210962"/>
              <a:gd name="connsiteY0" fmla="*/ 486199 h 486199"/>
              <a:gd name="connsiteX1" fmla="*/ 468064 w 1210962"/>
              <a:gd name="connsiteY1" fmla="*/ 479531 h 486199"/>
              <a:gd name="connsiteX2" fmla="*/ 469969 w 1210962"/>
              <a:gd name="connsiteY2" fmla="*/ 0 h 486199"/>
              <a:gd name="connsiteX3" fmla="*/ 1210962 w 1210962"/>
              <a:gd name="connsiteY3" fmla="*/ 4286 h 486199"/>
              <a:gd name="connsiteX0" fmla="*/ 0 w 1210962"/>
              <a:gd name="connsiteY0" fmla="*/ 481913 h 481913"/>
              <a:gd name="connsiteX1" fmla="*/ 468064 w 1210962"/>
              <a:gd name="connsiteY1" fmla="*/ 475245 h 481913"/>
              <a:gd name="connsiteX2" fmla="*/ 467587 w 1210962"/>
              <a:gd name="connsiteY2" fmla="*/ 2858 h 481913"/>
              <a:gd name="connsiteX3" fmla="*/ 1210962 w 1210962"/>
              <a:gd name="connsiteY3" fmla="*/ 0 h 481913"/>
              <a:gd name="connsiteX0" fmla="*/ 0 w 1210962"/>
              <a:gd name="connsiteY0" fmla="*/ 483817 h 483817"/>
              <a:gd name="connsiteX1" fmla="*/ 468064 w 1210962"/>
              <a:gd name="connsiteY1" fmla="*/ 477149 h 483817"/>
              <a:gd name="connsiteX2" fmla="*/ 474730 w 1210962"/>
              <a:gd name="connsiteY2" fmla="*/ 0 h 483817"/>
              <a:gd name="connsiteX3" fmla="*/ 1210962 w 1210962"/>
              <a:gd name="connsiteY3" fmla="*/ 1904 h 483817"/>
              <a:gd name="connsiteX0" fmla="*/ 0 w 1210962"/>
              <a:gd name="connsiteY0" fmla="*/ 481913 h 481913"/>
              <a:gd name="connsiteX1" fmla="*/ 468064 w 1210962"/>
              <a:gd name="connsiteY1" fmla="*/ 475245 h 481913"/>
              <a:gd name="connsiteX2" fmla="*/ 472349 w 1210962"/>
              <a:gd name="connsiteY2" fmla="*/ 5240 h 481913"/>
              <a:gd name="connsiteX3" fmla="*/ 1210962 w 1210962"/>
              <a:gd name="connsiteY3" fmla="*/ 0 h 481913"/>
              <a:gd name="connsiteX0" fmla="*/ 0 w 1210962"/>
              <a:gd name="connsiteY0" fmla="*/ 486198 h 486198"/>
              <a:gd name="connsiteX1" fmla="*/ 468064 w 1210962"/>
              <a:gd name="connsiteY1" fmla="*/ 479530 h 486198"/>
              <a:gd name="connsiteX2" fmla="*/ 467587 w 1210962"/>
              <a:gd name="connsiteY2" fmla="*/ 0 h 486198"/>
              <a:gd name="connsiteX3" fmla="*/ 1210962 w 1210962"/>
              <a:gd name="connsiteY3" fmla="*/ 4285 h 486198"/>
              <a:gd name="connsiteX0" fmla="*/ 0 w 1210962"/>
              <a:gd name="connsiteY0" fmla="*/ 481913 h 481913"/>
              <a:gd name="connsiteX1" fmla="*/ 468064 w 1210962"/>
              <a:gd name="connsiteY1" fmla="*/ 475245 h 481913"/>
              <a:gd name="connsiteX2" fmla="*/ 467587 w 1210962"/>
              <a:gd name="connsiteY2" fmla="*/ 2859 h 481913"/>
              <a:gd name="connsiteX3" fmla="*/ 1210962 w 1210962"/>
              <a:gd name="connsiteY3" fmla="*/ 0 h 481913"/>
              <a:gd name="connsiteX0" fmla="*/ 0 w 1210962"/>
              <a:gd name="connsiteY0" fmla="*/ 481913 h 481913"/>
              <a:gd name="connsiteX1" fmla="*/ 465683 w 1210962"/>
              <a:gd name="connsiteY1" fmla="*/ 480007 h 481913"/>
              <a:gd name="connsiteX2" fmla="*/ 467587 w 1210962"/>
              <a:gd name="connsiteY2" fmla="*/ 2859 h 481913"/>
              <a:gd name="connsiteX3" fmla="*/ 1210962 w 1210962"/>
              <a:gd name="connsiteY3" fmla="*/ 0 h 481913"/>
              <a:gd name="connsiteX0" fmla="*/ 0 w 1210962"/>
              <a:gd name="connsiteY0" fmla="*/ 488579 h 488579"/>
              <a:gd name="connsiteX1" fmla="*/ 465683 w 1210962"/>
              <a:gd name="connsiteY1" fmla="*/ 486673 h 488579"/>
              <a:gd name="connsiteX2" fmla="*/ 469968 w 1210962"/>
              <a:gd name="connsiteY2" fmla="*/ 0 h 488579"/>
              <a:gd name="connsiteX3" fmla="*/ 1210962 w 1210962"/>
              <a:gd name="connsiteY3" fmla="*/ 6666 h 488579"/>
              <a:gd name="connsiteX0" fmla="*/ 0 w 1210962"/>
              <a:gd name="connsiteY0" fmla="*/ 483816 h 483816"/>
              <a:gd name="connsiteX1" fmla="*/ 465683 w 1210962"/>
              <a:gd name="connsiteY1" fmla="*/ 481910 h 483816"/>
              <a:gd name="connsiteX2" fmla="*/ 469968 w 1210962"/>
              <a:gd name="connsiteY2" fmla="*/ 0 h 483816"/>
              <a:gd name="connsiteX3" fmla="*/ 1210962 w 1210962"/>
              <a:gd name="connsiteY3" fmla="*/ 1903 h 483816"/>
              <a:gd name="connsiteX0" fmla="*/ 0 w 1210962"/>
              <a:gd name="connsiteY0" fmla="*/ 490960 h 490960"/>
              <a:gd name="connsiteX1" fmla="*/ 465683 w 1210962"/>
              <a:gd name="connsiteY1" fmla="*/ 489054 h 490960"/>
              <a:gd name="connsiteX2" fmla="*/ 469968 w 1210962"/>
              <a:gd name="connsiteY2" fmla="*/ 0 h 490960"/>
              <a:gd name="connsiteX3" fmla="*/ 1210962 w 1210962"/>
              <a:gd name="connsiteY3" fmla="*/ 9047 h 490960"/>
              <a:gd name="connsiteX0" fmla="*/ 0 w 1210962"/>
              <a:gd name="connsiteY0" fmla="*/ 483816 h 483816"/>
              <a:gd name="connsiteX1" fmla="*/ 465683 w 1210962"/>
              <a:gd name="connsiteY1" fmla="*/ 481910 h 483816"/>
              <a:gd name="connsiteX2" fmla="*/ 467587 w 1210962"/>
              <a:gd name="connsiteY2" fmla="*/ 0 h 483816"/>
              <a:gd name="connsiteX3" fmla="*/ 1210962 w 1210962"/>
              <a:gd name="connsiteY3" fmla="*/ 1903 h 483816"/>
              <a:gd name="connsiteX0" fmla="*/ 0 w 1210962"/>
              <a:gd name="connsiteY0" fmla="*/ 481913 h 481913"/>
              <a:gd name="connsiteX1" fmla="*/ 465683 w 1210962"/>
              <a:gd name="connsiteY1" fmla="*/ 480007 h 481913"/>
              <a:gd name="connsiteX2" fmla="*/ 465206 w 1210962"/>
              <a:gd name="connsiteY2" fmla="*/ 2859 h 481913"/>
              <a:gd name="connsiteX3" fmla="*/ 1210962 w 1210962"/>
              <a:gd name="connsiteY3" fmla="*/ 0 h 481913"/>
              <a:gd name="connsiteX0" fmla="*/ 0 w 1210962"/>
              <a:gd name="connsiteY0" fmla="*/ 483816 h 483816"/>
              <a:gd name="connsiteX1" fmla="*/ 465683 w 1210962"/>
              <a:gd name="connsiteY1" fmla="*/ 481910 h 483816"/>
              <a:gd name="connsiteX2" fmla="*/ 465206 w 1210962"/>
              <a:gd name="connsiteY2" fmla="*/ 0 h 483816"/>
              <a:gd name="connsiteX3" fmla="*/ 1210962 w 1210962"/>
              <a:gd name="connsiteY3" fmla="*/ 1903 h 483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0962" h="483816">
                <a:moveTo>
                  <a:pt x="0" y="483816"/>
                </a:moveTo>
                <a:lnTo>
                  <a:pt x="465683" y="481910"/>
                </a:lnTo>
                <a:cubicBezTo>
                  <a:pt x="467111" y="325242"/>
                  <a:pt x="463778" y="156668"/>
                  <a:pt x="465206" y="0"/>
                </a:cubicBezTo>
                <a:lnTo>
                  <a:pt x="1210962" y="1903"/>
                </a:lnTo>
              </a:path>
            </a:pathLst>
          </a:cu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54" tIns="60977" rIns="121954" bIns="60977" rtlCol="0" anchor="ctr"/>
          <a:lstStyle/>
          <a:p>
            <a:pPr algn="ctr"/>
            <a:endParaRPr lang="zh-CN" alt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1251192" y="3220905"/>
            <a:ext cx="3530322" cy="2719917"/>
          </a:xfrm>
          <a:custGeom>
            <a:avLst/>
            <a:gdLst>
              <a:gd name="T0" fmla="*/ 138 w 1067"/>
              <a:gd name="T1" fmla="*/ 12 h 823"/>
              <a:gd name="T2" fmla="*/ 102 w 1067"/>
              <a:gd name="T3" fmla="*/ 51 h 823"/>
              <a:gd name="T4" fmla="*/ 14 w 1067"/>
              <a:gd name="T5" fmla="*/ 223 h 823"/>
              <a:gd name="T6" fmla="*/ 1 w 1067"/>
              <a:gd name="T7" fmla="*/ 304 h 823"/>
              <a:gd name="T8" fmla="*/ 0 w 1067"/>
              <a:gd name="T9" fmla="*/ 321 h 823"/>
              <a:gd name="T10" fmla="*/ 0 w 1067"/>
              <a:gd name="T11" fmla="*/ 339 h 823"/>
              <a:gd name="T12" fmla="*/ 33 w 1067"/>
              <a:gd name="T13" fmla="*/ 509 h 823"/>
              <a:gd name="T14" fmla="*/ 270 w 1067"/>
              <a:gd name="T15" fmla="*/ 766 h 823"/>
              <a:gd name="T16" fmla="*/ 458 w 1067"/>
              <a:gd name="T17" fmla="*/ 820 h 823"/>
              <a:gd name="T18" fmla="*/ 463 w 1067"/>
              <a:gd name="T19" fmla="*/ 821 h 823"/>
              <a:gd name="T20" fmla="*/ 466 w 1067"/>
              <a:gd name="T21" fmla="*/ 821 h 823"/>
              <a:gd name="T22" fmla="*/ 480 w 1067"/>
              <a:gd name="T23" fmla="*/ 822 h 823"/>
              <a:gd name="T24" fmla="*/ 485 w 1067"/>
              <a:gd name="T25" fmla="*/ 822 h 823"/>
              <a:gd name="T26" fmla="*/ 512 w 1067"/>
              <a:gd name="T27" fmla="*/ 823 h 823"/>
              <a:gd name="T28" fmla="*/ 524 w 1067"/>
              <a:gd name="T29" fmla="*/ 822 h 823"/>
              <a:gd name="T30" fmla="*/ 572 w 1067"/>
              <a:gd name="T31" fmla="*/ 819 h 823"/>
              <a:gd name="T32" fmla="*/ 619 w 1067"/>
              <a:gd name="T33" fmla="*/ 811 h 823"/>
              <a:gd name="T34" fmla="*/ 809 w 1067"/>
              <a:gd name="T35" fmla="*/ 731 h 823"/>
              <a:gd name="T36" fmla="*/ 940 w 1067"/>
              <a:gd name="T37" fmla="*/ 611 h 823"/>
              <a:gd name="T38" fmla="*/ 958 w 1067"/>
              <a:gd name="T39" fmla="*/ 588 h 823"/>
              <a:gd name="T40" fmla="*/ 988 w 1067"/>
              <a:gd name="T41" fmla="*/ 542 h 823"/>
              <a:gd name="T42" fmla="*/ 1012 w 1067"/>
              <a:gd name="T43" fmla="*/ 496 h 823"/>
              <a:gd name="T44" fmla="*/ 1056 w 1067"/>
              <a:gd name="T45" fmla="*/ 366 h 823"/>
              <a:gd name="T46" fmla="*/ 1064 w 1067"/>
              <a:gd name="T47" fmla="*/ 315 h 823"/>
              <a:gd name="T48" fmla="*/ 691 w 1067"/>
              <a:gd name="T49" fmla="*/ 288 h 823"/>
              <a:gd name="T50" fmla="*/ 695 w 1067"/>
              <a:gd name="T51" fmla="*/ 311 h 823"/>
              <a:gd name="T52" fmla="*/ 696 w 1067"/>
              <a:gd name="T53" fmla="*/ 328 h 823"/>
              <a:gd name="T54" fmla="*/ 690 w 1067"/>
              <a:gd name="T55" fmla="*/ 390 h 823"/>
              <a:gd name="T56" fmla="*/ 686 w 1067"/>
              <a:gd name="T57" fmla="*/ 405 h 823"/>
              <a:gd name="T58" fmla="*/ 677 w 1067"/>
              <a:gd name="T59" fmla="*/ 429 h 823"/>
              <a:gd name="T60" fmla="*/ 673 w 1067"/>
              <a:gd name="T61" fmla="*/ 437 h 823"/>
              <a:gd name="T62" fmla="*/ 629 w 1067"/>
              <a:gd name="T63" fmla="*/ 504 h 823"/>
              <a:gd name="T64" fmla="*/ 509 w 1067"/>
              <a:gd name="T65" fmla="*/ 583 h 823"/>
              <a:gd name="T66" fmla="*/ 493 w 1067"/>
              <a:gd name="T67" fmla="*/ 588 h 823"/>
              <a:gd name="T68" fmla="*/ 484 w 1067"/>
              <a:gd name="T69" fmla="*/ 590 h 823"/>
              <a:gd name="T70" fmla="*/ 477 w 1067"/>
              <a:gd name="T71" fmla="*/ 592 h 823"/>
              <a:gd name="T72" fmla="*/ 470 w 1067"/>
              <a:gd name="T73" fmla="*/ 593 h 823"/>
              <a:gd name="T74" fmla="*/ 458 w 1067"/>
              <a:gd name="T75" fmla="*/ 595 h 823"/>
              <a:gd name="T76" fmla="*/ 459 w 1067"/>
              <a:gd name="T77" fmla="*/ 595 h 823"/>
              <a:gd name="T78" fmla="*/ 455 w 1067"/>
              <a:gd name="T79" fmla="*/ 595 h 823"/>
              <a:gd name="T80" fmla="*/ 229 w 1067"/>
              <a:gd name="T81" fmla="*/ 541 h 823"/>
              <a:gd name="T82" fmla="*/ 89 w 1067"/>
              <a:gd name="T83" fmla="*/ 344 h 823"/>
              <a:gd name="T84" fmla="*/ 84 w 1067"/>
              <a:gd name="T85" fmla="*/ 323 h 823"/>
              <a:gd name="T86" fmla="*/ 81 w 1067"/>
              <a:gd name="T87" fmla="*/ 310 h 823"/>
              <a:gd name="T88" fmla="*/ 79 w 1067"/>
              <a:gd name="T89" fmla="*/ 294 h 823"/>
              <a:gd name="T90" fmla="*/ 78 w 1067"/>
              <a:gd name="T91" fmla="*/ 288 h 823"/>
              <a:gd name="T92" fmla="*/ 78 w 1067"/>
              <a:gd name="T93" fmla="*/ 288 h 823"/>
              <a:gd name="T94" fmla="*/ 75 w 1067"/>
              <a:gd name="T95" fmla="*/ 232 h 823"/>
              <a:gd name="T96" fmla="*/ 118 w 1067"/>
              <a:gd name="T97" fmla="*/ 62 h 823"/>
              <a:gd name="T98" fmla="*/ 144 w 1067"/>
              <a:gd name="T99" fmla="*/ 17 h 823"/>
              <a:gd name="T100" fmla="*/ 152 w 1067"/>
              <a:gd name="T101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067" h="823">
                <a:moveTo>
                  <a:pt x="152" y="0"/>
                </a:moveTo>
                <a:cubicBezTo>
                  <a:pt x="152" y="0"/>
                  <a:pt x="147" y="4"/>
                  <a:pt x="138" y="12"/>
                </a:cubicBezTo>
                <a:cubicBezTo>
                  <a:pt x="134" y="16"/>
                  <a:pt x="129" y="22"/>
                  <a:pt x="122" y="28"/>
                </a:cubicBezTo>
                <a:cubicBezTo>
                  <a:pt x="116" y="34"/>
                  <a:pt x="109" y="42"/>
                  <a:pt x="102" y="51"/>
                </a:cubicBezTo>
                <a:cubicBezTo>
                  <a:pt x="87" y="68"/>
                  <a:pt x="70" y="91"/>
                  <a:pt x="55" y="120"/>
                </a:cubicBezTo>
                <a:cubicBezTo>
                  <a:pt x="39" y="148"/>
                  <a:pt x="24" y="183"/>
                  <a:pt x="14" y="223"/>
                </a:cubicBezTo>
                <a:cubicBezTo>
                  <a:pt x="9" y="243"/>
                  <a:pt x="5" y="265"/>
                  <a:pt x="2" y="287"/>
                </a:cubicBezTo>
                <a:cubicBezTo>
                  <a:pt x="2" y="293"/>
                  <a:pt x="1" y="298"/>
                  <a:pt x="1" y="304"/>
                </a:cubicBezTo>
                <a:cubicBezTo>
                  <a:pt x="1" y="306"/>
                  <a:pt x="0" y="309"/>
                  <a:pt x="0" y="312"/>
                </a:cubicBezTo>
                <a:cubicBezTo>
                  <a:pt x="0" y="315"/>
                  <a:pt x="0" y="318"/>
                  <a:pt x="0" y="321"/>
                </a:cubicBezTo>
                <a:cubicBezTo>
                  <a:pt x="0" y="324"/>
                  <a:pt x="0" y="327"/>
                  <a:pt x="0" y="330"/>
                </a:cubicBezTo>
                <a:cubicBezTo>
                  <a:pt x="0" y="333"/>
                  <a:pt x="0" y="336"/>
                  <a:pt x="0" y="339"/>
                </a:cubicBezTo>
                <a:cubicBezTo>
                  <a:pt x="0" y="345"/>
                  <a:pt x="0" y="351"/>
                  <a:pt x="0" y="357"/>
                </a:cubicBezTo>
                <a:cubicBezTo>
                  <a:pt x="3" y="406"/>
                  <a:pt x="13" y="458"/>
                  <a:pt x="33" y="509"/>
                </a:cubicBezTo>
                <a:cubicBezTo>
                  <a:pt x="54" y="561"/>
                  <a:pt x="84" y="611"/>
                  <a:pt x="124" y="655"/>
                </a:cubicBezTo>
                <a:cubicBezTo>
                  <a:pt x="164" y="700"/>
                  <a:pt x="214" y="738"/>
                  <a:pt x="270" y="766"/>
                </a:cubicBezTo>
                <a:cubicBezTo>
                  <a:pt x="326" y="795"/>
                  <a:pt x="389" y="814"/>
                  <a:pt x="452" y="820"/>
                </a:cubicBezTo>
                <a:cubicBezTo>
                  <a:pt x="458" y="820"/>
                  <a:pt x="458" y="820"/>
                  <a:pt x="458" y="820"/>
                </a:cubicBezTo>
                <a:cubicBezTo>
                  <a:pt x="459" y="821"/>
                  <a:pt x="459" y="821"/>
                  <a:pt x="459" y="821"/>
                </a:cubicBezTo>
                <a:cubicBezTo>
                  <a:pt x="457" y="821"/>
                  <a:pt x="463" y="821"/>
                  <a:pt x="463" y="821"/>
                </a:cubicBezTo>
                <a:cubicBezTo>
                  <a:pt x="464" y="821"/>
                  <a:pt x="464" y="821"/>
                  <a:pt x="464" y="821"/>
                </a:cubicBezTo>
                <a:cubicBezTo>
                  <a:pt x="466" y="821"/>
                  <a:pt x="466" y="821"/>
                  <a:pt x="466" y="821"/>
                </a:cubicBezTo>
                <a:cubicBezTo>
                  <a:pt x="476" y="822"/>
                  <a:pt x="476" y="822"/>
                  <a:pt x="476" y="822"/>
                </a:cubicBezTo>
                <a:cubicBezTo>
                  <a:pt x="480" y="822"/>
                  <a:pt x="480" y="822"/>
                  <a:pt x="480" y="822"/>
                </a:cubicBezTo>
                <a:cubicBezTo>
                  <a:pt x="483" y="822"/>
                  <a:pt x="483" y="822"/>
                  <a:pt x="483" y="822"/>
                </a:cubicBezTo>
                <a:cubicBezTo>
                  <a:pt x="483" y="822"/>
                  <a:pt x="484" y="822"/>
                  <a:pt x="485" y="822"/>
                </a:cubicBezTo>
                <a:cubicBezTo>
                  <a:pt x="499" y="823"/>
                  <a:pt x="499" y="823"/>
                  <a:pt x="499" y="823"/>
                </a:cubicBezTo>
                <a:cubicBezTo>
                  <a:pt x="512" y="823"/>
                  <a:pt x="512" y="823"/>
                  <a:pt x="512" y="823"/>
                </a:cubicBezTo>
                <a:cubicBezTo>
                  <a:pt x="514" y="823"/>
                  <a:pt x="516" y="823"/>
                  <a:pt x="518" y="823"/>
                </a:cubicBezTo>
                <a:cubicBezTo>
                  <a:pt x="524" y="822"/>
                  <a:pt x="524" y="822"/>
                  <a:pt x="524" y="822"/>
                </a:cubicBezTo>
                <a:cubicBezTo>
                  <a:pt x="532" y="822"/>
                  <a:pt x="540" y="822"/>
                  <a:pt x="548" y="821"/>
                </a:cubicBezTo>
                <a:cubicBezTo>
                  <a:pt x="556" y="820"/>
                  <a:pt x="564" y="820"/>
                  <a:pt x="572" y="819"/>
                </a:cubicBezTo>
                <a:cubicBezTo>
                  <a:pt x="579" y="818"/>
                  <a:pt x="587" y="817"/>
                  <a:pt x="595" y="816"/>
                </a:cubicBezTo>
                <a:cubicBezTo>
                  <a:pt x="603" y="814"/>
                  <a:pt x="611" y="813"/>
                  <a:pt x="619" y="811"/>
                </a:cubicBezTo>
                <a:cubicBezTo>
                  <a:pt x="626" y="810"/>
                  <a:pt x="634" y="808"/>
                  <a:pt x="642" y="806"/>
                </a:cubicBezTo>
                <a:cubicBezTo>
                  <a:pt x="702" y="790"/>
                  <a:pt x="760" y="764"/>
                  <a:pt x="809" y="731"/>
                </a:cubicBezTo>
                <a:cubicBezTo>
                  <a:pt x="858" y="699"/>
                  <a:pt x="900" y="660"/>
                  <a:pt x="934" y="619"/>
                </a:cubicBezTo>
                <a:cubicBezTo>
                  <a:pt x="936" y="616"/>
                  <a:pt x="938" y="614"/>
                  <a:pt x="940" y="611"/>
                </a:cubicBezTo>
                <a:cubicBezTo>
                  <a:pt x="942" y="609"/>
                  <a:pt x="944" y="606"/>
                  <a:pt x="946" y="604"/>
                </a:cubicBezTo>
                <a:cubicBezTo>
                  <a:pt x="950" y="598"/>
                  <a:pt x="954" y="593"/>
                  <a:pt x="958" y="588"/>
                </a:cubicBezTo>
                <a:cubicBezTo>
                  <a:pt x="965" y="578"/>
                  <a:pt x="972" y="568"/>
                  <a:pt x="979" y="557"/>
                </a:cubicBezTo>
                <a:cubicBezTo>
                  <a:pt x="982" y="552"/>
                  <a:pt x="985" y="547"/>
                  <a:pt x="988" y="542"/>
                </a:cubicBezTo>
                <a:cubicBezTo>
                  <a:pt x="991" y="536"/>
                  <a:pt x="994" y="531"/>
                  <a:pt x="997" y="526"/>
                </a:cubicBezTo>
                <a:cubicBezTo>
                  <a:pt x="1002" y="516"/>
                  <a:pt x="1007" y="506"/>
                  <a:pt x="1012" y="496"/>
                </a:cubicBezTo>
                <a:cubicBezTo>
                  <a:pt x="1031" y="456"/>
                  <a:pt x="1043" y="419"/>
                  <a:pt x="1050" y="388"/>
                </a:cubicBezTo>
                <a:cubicBezTo>
                  <a:pt x="1053" y="380"/>
                  <a:pt x="1054" y="373"/>
                  <a:pt x="1056" y="366"/>
                </a:cubicBezTo>
                <a:cubicBezTo>
                  <a:pt x="1057" y="359"/>
                  <a:pt x="1059" y="352"/>
                  <a:pt x="1059" y="346"/>
                </a:cubicBezTo>
                <a:cubicBezTo>
                  <a:pt x="1061" y="334"/>
                  <a:pt x="1063" y="323"/>
                  <a:pt x="1064" y="315"/>
                </a:cubicBezTo>
                <a:cubicBezTo>
                  <a:pt x="1066" y="297"/>
                  <a:pt x="1067" y="288"/>
                  <a:pt x="1067" y="288"/>
                </a:cubicBezTo>
                <a:cubicBezTo>
                  <a:pt x="691" y="288"/>
                  <a:pt x="691" y="288"/>
                  <a:pt x="691" y="288"/>
                </a:cubicBezTo>
                <a:cubicBezTo>
                  <a:pt x="691" y="288"/>
                  <a:pt x="692" y="292"/>
                  <a:pt x="693" y="299"/>
                </a:cubicBezTo>
                <a:cubicBezTo>
                  <a:pt x="694" y="302"/>
                  <a:pt x="694" y="306"/>
                  <a:pt x="695" y="311"/>
                </a:cubicBezTo>
                <a:cubicBezTo>
                  <a:pt x="695" y="314"/>
                  <a:pt x="695" y="316"/>
                  <a:pt x="695" y="319"/>
                </a:cubicBezTo>
                <a:cubicBezTo>
                  <a:pt x="696" y="322"/>
                  <a:pt x="696" y="325"/>
                  <a:pt x="696" y="328"/>
                </a:cubicBezTo>
                <a:cubicBezTo>
                  <a:pt x="696" y="341"/>
                  <a:pt x="696" y="357"/>
                  <a:pt x="693" y="376"/>
                </a:cubicBezTo>
                <a:cubicBezTo>
                  <a:pt x="692" y="380"/>
                  <a:pt x="691" y="385"/>
                  <a:pt x="690" y="390"/>
                </a:cubicBezTo>
                <a:cubicBezTo>
                  <a:pt x="689" y="392"/>
                  <a:pt x="688" y="395"/>
                  <a:pt x="688" y="398"/>
                </a:cubicBezTo>
                <a:cubicBezTo>
                  <a:pt x="687" y="400"/>
                  <a:pt x="686" y="403"/>
                  <a:pt x="686" y="405"/>
                </a:cubicBezTo>
                <a:cubicBezTo>
                  <a:pt x="684" y="410"/>
                  <a:pt x="682" y="415"/>
                  <a:pt x="680" y="421"/>
                </a:cubicBezTo>
                <a:cubicBezTo>
                  <a:pt x="679" y="424"/>
                  <a:pt x="678" y="426"/>
                  <a:pt x="677" y="429"/>
                </a:cubicBezTo>
                <a:cubicBezTo>
                  <a:pt x="677" y="430"/>
                  <a:pt x="676" y="432"/>
                  <a:pt x="675" y="433"/>
                </a:cubicBezTo>
                <a:cubicBezTo>
                  <a:pt x="675" y="434"/>
                  <a:pt x="674" y="436"/>
                  <a:pt x="673" y="437"/>
                </a:cubicBezTo>
                <a:cubicBezTo>
                  <a:pt x="669" y="448"/>
                  <a:pt x="662" y="459"/>
                  <a:pt x="655" y="471"/>
                </a:cubicBezTo>
                <a:cubicBezTo>
                  <a:pt x="648" y="482"/>
                  <a:pt x="639" y="493"/>
                  <a:pt x="629" y="504"/>
                </a:cubicBezTo>
                <a:cubicBezTo>
                  <a:pt x="610" y="526"/>
                  <a:pt x="585" y="546"/>
                  <a:pt x="556" y="562"/>
                </a:cubicBezTo>
                <a:cubicBezTo>
                  <a:pt x="541" y="571"/>
                  <a:pt x="525" y="578"/>
                  <a:pt x="509" y="583"/>
                </a:cubicBezTo>
                <a:cubicBezTo>
                  <a:pt x="504" y="585"/>
                  <a:pt x="500" y="586"/>
                  <a:pt x="496" y="587"/>
                </a:cubicBezTo>
                <a:cubicBezTo>
                  <a:pt x="493" y="588"/>
                  <a:pt x="493" y="588"/>
                  <a:pt x="493" y="588"/>
                </a:cubicBezTo>
                <a:cubicBezTo>
                  <a:pt x="491" y="588"/>
                  <a:pt x="490" y="589"/>
                  <a:pt x="489" y="589"/>
                </a:cubicBezTo>
                <a:cubicBezTo>
                  <a:pt x="484" y="590"/>
                  <a:pt x="484" y="590"/>
                  <a:pt x="484" y="590"/>
                </a:cubicBezTo>
                <a:cubicBezTo>
                  <a:pt x="479" y="592"/>
                  <a:pt x="479" y="592"/>
                  <a:pt x="479" y="592"/>
                </a:cubicBezTo>
                <a:cubicBezTo>
                  <a:pt x="478" y="592"/>
                  <a:pt x="478" y="592"/>
                  <a:pt x="477" y="592"/>
                </a:cubicBezTo>
                <a:cubicBezTo>
                  <a:pt x="474" y="593"/>
                  <a:pt x="474" y="593"/>
                  <a:pt x="474" y="593"/>
                </a:cubicBezTo>
                <a:cubicBezTo>
                  <a:pt x="470" y="593"/>
                  <a:pt x="470" y="593"/>
                  <a:pt x="470" y="593"/>
                </a:cubicBezTo>
                <a:cubicBezTo>
                  <a:pt x="460" y="594"/>
                  <a:pt x="460" y="594"/>
                  <a:pt x="460" y="594"/>
                </a:cubicBezTo>
                <a:cubicBezTo>
                  <a:pt x="458" y="595"/>
                  <a:pt x="458" y="595"/>
                  <a:pt x="458" y="595"/>
                </a:cubicBezTo>
                <a:cubicBezTo>
                  <a:pt x="457" y="595"/>
                  <a:pt x="457" y="595"/>
                  <a:pt x="457" y="595"/>
                </a:cubicBezTo>
                <a:cubicBezTo>
                  <a:pt x="456" y="595"/>
                  <a:pt x="462" y="595"/>
                  <a:pt x="459" y="595"/>
                </a:cubicBezTo>
                <a:cubicBezTo>
                  <a:pt x="459" y="595"/>
                  <a:pt x="459" y="595"/>
                  <a:pt x="459" y="595"/>
                </a:cubicBezTo>
                <a:cubicBezTo>
                  <a:pt x="455" y="595"/>
                  <a:pt x="455" y="595"/>
                  <a:pt x="455" y="595"/>
                </a:cubicBezTo>
                <a:cubicBezTo>
                  <a:pt x="418" y="601"/>
                  <a:pt x="379" y="599"/>
                  <a:pt x="340" y="590"/>
                </a:cubicBezTo>
                <a:cubicBezTo>
                  <a:pt x="301" y="581"/>
                  <a:pt x="263" y="564"/>
                  <a:pt x="229" y="541"/>
                </a:cubicBezTo>
                <a:cubicBezTo>
                  <a:pt x="195" y="517"/>
                  <a:pt x="165" y="487"/>
                  <a:pt x="141" y="454"/>
                </a:cubicBezTo>
                <a:cubicBezTo>
                  <a:pt x="117" y="420"/>
                  <a:pt x="100" y="382"/>
                  <a:pt x="89" y="344"/>
                </a:cubicBezTo>
                <a:cubicBezTo>
                  <a:pt x="88" y="339"/>
                  <a:pt x="87" y="335"/>
                  <a:pt x="85" y="330"/>
                </a:cubicBezTo>
                <a:cubicBezTo>
                  <a:pt x="85" y="327"/>
                  <a:pt x="84" y="325"/>
                  <a:pt x="84" y="323"/>
                </a:cubicBezTo>
                <a:cubicBezTo>
                  <a:pt x="83" y="321"/>
                  <a:pt x="83" y="318"/>
                  <a:pt x="82" y="316"/>
                </a:cubicBezTo>
                <a:cubicBezTo>
                  <a:pt x="82" y="314"/>
                  <a:pt x="81" y="312"/>
                  <a:pt x="81" y="310"/>
                </a:cubicBezTo>
                <a:cubicBezTo>
                  <a:pt x="80" y="307"/>
                  <a:pt x="80" y="304"/>
                  <a:pt x="80" y="302"/>
                </a:cubicBezTo>
                <a:cubicBezTo>
                  <a:pt x="79" y="299"/>
                  <a:pt x="79" y="297"/>
                  <a:pt x="79" y="294"/>
                </a:cubicBezTo>
                <a:cubicBezTo>
                  <a:pt x="78" y="290"/>
                  <a:pt x="78" y="290"/>
                  <a:pt x="78" y="290"/>
                </a:cubicBezTo>
                <a:cubicBezTo>
                  <a:pt x="78" y="288"/>
                  <a:pt x="78" y="288"/>
                  <a:pt x="78" y="288"/>
                </a:cubicBezTo>
                <a:cubicBezTo>
                  <a:pt x="78" y="288"/>
                  <a:pt x="78" y="288"/>
                  <a:pt x="78" y="288"/>
                </a:cubicBezTo>
                <a:cubicBezTo>
                  <a:pt x="78" y="287"/>
                  <a:pt x="78" y="288"/>
                  <a:pt x="78" y="288"/>
                </a:cubicBezTo>
                <a:cubicBezTo>
                  <a:pt x="78" y="287"/>
                  <a:pt x="78" y="287"/>
                  <a:pt x="78" y="287"/>
                </a:cubicBezTo>
                <a:cubicBezTo>
                  <a:pt x="75" y="268"/>
                  <a:pt x="75" y="250"/>
                  <a:pt x="75" y="232"/>
                </a:cubicBezTo>
                <a:cubicBezTo>
                  <a:pt x="76" y="196"/>
                  <a:pt x="81" y="163"/>
                  <a:pt x="90" y="134"/>
                </a:cubicBezTo>
                <a:cubicBezTo>
                  <a:pt x="98" y="106"/>
                  <a:pt x="108" y="81"/>
                  <a:pt x="118" y="62"/>
                </a:cubicBezTo>
                <a:cubicBezTo>
                  <a:pt x="123" y="52"/>
                  <a:pt x="128" y="43"/>
                  <a:pt x="133" y="36"/>
                </a:cubicBezTo>
                <a:cubicBezTo>
                  <a:pt x="137" y="29"/>
                  <a:pt x="141" y="22"/>
                  <a:pt x="144" y="17"/>
                </a:cubicBezTo>
                <a:cubicBezTo>
                  <a:pt x="151" y="8"/>
                  <a:pt x="155" y="2"/>
                  <a:pt x="155" y="2"/>
                </a:cubicBezTo>
                <a:lnTo>
                  <a:pt x="15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121954" tIns="60977" rIns="121954" bIns="60977"/>
          <a:lstStyle/>
          <a:p>
            <a:endParaRPr lang="zh-CN" altLang="en-US" sz="2100"/>
          </a:p>
        </p:txBody>
      </p:sp>
      <p:sp>
        <p:nvSpPr>
          <p:cNvPr id="19" name="TextBox 6"/>
          <p:cNvSpPr txBox="1"/>
          <p:nvPr/>
        </p:nvSpPr>
        <p:spPr>
          <a:xfrm>
            <a:off x="7449996" y="2493550"/>
            <a:ext cx="2856376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Impact" pitchFamily="34" charset="0"/>
                <a:ea typeface="微软雅黑" pitchFamily="34" charset="-122"/>
              </a:rPr>
              <a:t>从畅销商品出发</a:t>
            </a:r>
            <a:endParaRPr lang="zh-CN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Impact" pitchFamily="34" charset="0"/>
              <a:ea typeface="微软雅黑" pitchFamily="34" charset="-122"/>
            </a:endParaRPr>
          </a:p>
        </p:txBody>
      </p:sp>
      <p:sp>
        <p:nvSpPr>
          <p:cNvPr id="20" name="TextBox 10"/>
          <p:cNvSpPr txBox="1"/>
          <p:nvPr/>
        </p:nvSpPr>
        <p:spPr>
          <a:xfrm>
            <a:off x="7442207" y="3798986"/>
            <a:ext cx="390239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Impact" pitchFamily="34" charset="0"/>
                <a:ea typeface="微软雅黑" pitchFamily="34" charset="-122"/>
              </a:rPr>
              <a:t>根据库存调整排序</a:t>
            </a:r>
            <a:endParaRPr lang="zh-CN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Impact" pitchFamily="34" charset="0"/>
              <a:ea typeface="微软雅黑" pitchFamily="34" charset="-122"/>
            </a:endParaRPr>
          </a:p>
        </p:txBody>
      </p:sp>
      <p:sp>
        <p:nvSpPr>
          <p:cNvPr id="21" name="TextBox 11"/>
          <p:cNvSpPr txBox="1"/>
          <p:nvPr/>
        </p:nvSpPr>
        <p:spPr>
          <a:xfrm>
            <a:off x="7449996" y="5095130"/>
            <a:ext cx="3104026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Impact" pitchFamily="34" charset="0"/>
                <a:ea typeface="微软雅黑" pitchFamily="34" charset="-122"/>
              </a:rPr>
              <a:t>根据品类进行排序</a:t>
            </a:r>
            <a:endParaRPr lang="zh-CN" alt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Impact" pitchFamily="34" charset="0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564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2.4.2  </a:t>
            </a:r>
            <a:r>
              <a:rPr lang="zh-CN" altLang="en-US" dirty="0"/>
              <a:t>商品视觉搭配</a:t>
            </a:r>
          </a:p>
        </p:txBody>
      </p:sp>
      <p:sp>
        <p:nvSpPr>
          <p:cNvPr id="22" name="Freeform 5"/>
          <p:cNvSpPr>
            <a:spLocks/>
          </p:cNvSpPr>
          <p:nvPr/>
        </p:nvSpPr>
        <p:spPr bwMode="auto">
          <a:xfrm>
            <a:off x="5076825" y="2050395"/>
            <a:ext cx="1027923" cy="1946929"/>
          </a:xfrm>
          <a:custGeom>
            <a:avLst/>
            <a:gdLst>
              <a:gd name="T0" fmla="*/ 637 w 637"/>
              <a:gd name="T1" fmla="*/ 601 h 2092"/>
              <a:gd name="T2" fmla="*/ 637 w 637"/>
              <a:gd name="T3" fmla="*/ 2092 h 2092"/>
              <a:gd name="T4" fmla="*/ 0 w 637"/>
              <a:gd name="T5" fmla="*/ 2092 h 2092"/>
              <a:gd name="T6" fmla="*/ 0 w 637"/>
              <a:gd name="T7" fmla="*/ 601 h 2092"/>
              <a:gd name="T8" fmla="*/ 622 w 637"/>
              <a:gd name="T9" fmla="*/ 0 h 2092"/>
              <a:gd name="T10" fmla="*/ 637 w 637"/>
              <a:gd name="T11" fmla="*/ 601 h 2092"/>
              <a:gd name="connsiteX0" fmla="*/ 10000 w 10165"/>
              <a:gd name="connsiteY0" fmla="*/ 2823 h 9950"/>
              <a:gd name="connsiteX1" fmla="*/ 10000 w 10165"/>
              <a:gd name="connsiteY1" fmla="*/ 9950 h 9950"/>
              <a:gd name="connsiteX2" fmla="*/ 0 w 10165"/>
              <a:gd name="connsiteY2" fmla="*/ 9950 h 9950"/>
              <a:gd name="connsiteX3" fmla="*/ 0 w 10165"/>
              <a:gd name="connsiteY3" fmla="*/ 2823 h 9950"/>
              <a:gd name="connsiteX4" fmla="*/ 10165 w 10165"/>
              <a:gd name="connsiteY4" fmla="*/ 0 h 9950"/>
              <a:gd name="connsiteX5" fmla="*/ 10000 w 10165"/>
              <a:gd name="connsiteY5" fmla="*/ 2823 h 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5" h="9950">
                <a:moveTo>
                  <a:pt x="10000" y="2823"/>
                </a:moveTo>
                <a:lnTo>
                  <a:pt x="10000" y="9950"/>
                </a:lnTo>
                <a:lnTo>
                  <a:pt x="0" y="9950"/>
                </a:lnTo>
                <a:lnTo>
                  <a:pt x="0" y="2823"/>
                </a:lnTo>
                <a:lnTo>
                  <a:pt x="10165" y="0"/>
                </a:lnTo>
                <a:lnTo>
                  <a:pt x="10000" y="28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 sz="3200" dirty="0"/>
          </a:p>
        </p:txBody>
      </p:sp>
      <p:sp>
        <p:nvSpPr>
          <p:cNvPr id="23" name="Freeform 6"/>
          <p:cNvSpPr>
            <a:spLocks/>
          </p:cNvSpPr>
          <p:nvPr/>
        </p:nvSpPr>
        <p:spPr bwMode="auto">
          <a:xfrm>
            <a:off x="6084094" y="1820962"/>
            <a:ext cx="1011238" cy="2184300"/>
          </a:xfrm>
          <a:custGeom>
            <a:avLst/>
            <a:gdLst>
              <a:gd name="T0" fmla="*/ 0 w 637"/>
              <a:gd name="T1" fmla="*/ 601 h 2092"/>
              <a:gd name="T2" fmla="*/ 0 w 637"/>
              <a:gd name="T3" fmla="*/ 2092 h 2092"/>
              <a:gd name="T4" fmla="*/ 637 w 637"/>
              <a:gd name="T5" fmla="*/ 2092 h 2092"/>
              <a:gd name="T6" fmla="*/ 637 w 637"/>
              <a:gd name="T7" fmla="*/ 601 h 2092"/>
              <a:gd name="T8" fmla="*/ 15 w 637"/>
              <a:gd name="T9" fmla="*/ 0 h 2092"/>
              <a:gd name="T10" fmla="*/ 0 w 637"/>
              <a:gd name="T11" fmla="*/ 601 h 20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7" h="2092">
                <a:moveTo>
                  <a:pt x="0" y="601"/>
                </a:moveTo>
                <a:lnTo>
                  <a:pt x="0" y="2092"/>
                </a:lnTo>
                <a:lnTo>
                  <a:pt x="637" y="2092"/>
                </a:lnTo>
                <a:lnTo>
                  <a:pt x="637" y="601"/>
                </a:lnTo>
                <a:lnTo>
                  <a:pt x="15" y="0"/>
                </a:lnTo>
                <a:lnTo>
                  <a:pt x="0" y="6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 sz="3200" dirty="0"/>
          </a:p>
        </p:txBody>
      </p:sp>
      <p:sp>
        <p:nvSpPr>
          <p:cNvPr id="24" name="Freeform 7"/>
          <p:cNvSpPr>
            <a:spLocks/>
          </p:cNvSpPr>
          <p:nvPr/>
        </p:nvSpPr>
        <p:spPr bwMode="auto">
          <a:xfrm>
            <a:off x="4279900" y="3997325"/>
            <a:ext cx="1816100" cy="1168400"/>
          </a:xfrm>
          <a:custGeom>
            <a:avLst/>
            <a:gdLst>
              <a:gd name="T0" fmla="*/ 0 w 1144"/>
              <a:gd name="T1" fmla="*/ 736 h 736"/>
              <a:gd name="T2" fmla="*/ 512 w 1144"/>
              <a:gd name="T3" fmla="*/ 0 h 736"/>
              <a:gd name="T4" fmla="*/ 1144 w 1144"/>
              <a:gd name="T5" fmla="*/ 0 h 736"/>
              <a:gd name="T6" fmla="*/ 1144 w 1144"/>
              <a:gd name="T7" fmla="*/ 736 h 736"/>
              <a:gd name="T8" fmla="*/ 10 w 1144"/>
              <a:gd name="T9" fmla="*/ 731 h 736"/>
              <a:gd name="T10" fmla="*/ 0 w 1144"/>
              <a:gd name="T11" fmla="*/ 736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44" h="736">
                <a:moveTo>
                  <a:pt x="0" y="736"/>
                </a:moveTo>
                <a:lnTo>
                  <a:pt x="512" y="0"/>
                </a:lnTo>
                <a:lnTo>
                  <a:pt x="1144" y="0"/>
                </a:lnTo>
                <a:lnTo>
                  <a:pt x="1144" y="736"/>
                </a:lnTo>
                <a:lnTo>
                  <a:pt x="10" y="731"/>
                </a:lnTo>
                <a:lnTo>
                  <a:pt x="0" y="73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" name="Freeform 8"/>
          <p:cNvSpPr>
            <a:spLocks/>
          </p:cNvSpPr>
          <p:nvPr/>
        </p:nvSpPr>
        <p:spPr bwMode="auto">
          <a:xfrm>
            <a:off x="6088063" y="3989388"/>
            <a:ext cx="1824038" cy="1176337"/>
          </a:xfrm>
          <a:custGeom>
            <a:avLst/>
            <a:gdLst>
              <a:gd name="T0" fmla="*/ 1149 w 1149"/>
              <a:gd name="T1" fmla="*/ 731 h 731"/>
              <a:gd name="T2" fmla="*/ 637 w 1149"/>
              <a:gd name="T3" fmla="*/ 0 h 731"/>
              <a:gd name="T4" fmla="*/ 0 w 1149"/>
              <a:gd name="T5" fmla="*/ 0 h 731"/>
              <a:gd name="T6" fmla="*/ 0 w 1149"/>
              <a:gd name="T7" fmla="*/ 731 h 731"/>
              <a:gd name="T8" fmla="*/ 1134 w 1149"/>
              <a:gd name="T9" fmla="*/ 726 h 731"/>
              <a:gd name="T10" fmla="*/ 1149 w 1149"/>
              <a:gd name="T11" fmla="*/ 731 h 7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49" h="731">
                <a:moveTo>
                  <a:pt x="1149" y="731"/>
                </a:moveTo>
                <a:lnTo>
                  <a:pt x="637" y="0"/>
                </a:lnTo>
                <a:lnTo>
                  <a:pt x="0" y="0"/>
                </a:lnTo>
                <a:lnTo>
                  <a:pt x="0" y="731"/>
                </a:lnTo>
                <a:lnTo>
                  <a:pt x="1134" y="726"/>
                </a:lnTo>
                <a:lnTo>
                  <a:pt x="1149" y="7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4279900" y="5149850"/>
            <a:ext cx="1824848" cy="1708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096000" y="5149850"/>
            <a:ext cx="1808163" cy="1708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8" name="文本框 14"/>
          <p:cNvSpPr txBox="1"/>
          <p:nvPr/>
        </p:nvSpPr>
        <p:spPr>
          <a:xfrm>
            <a:off x="8056791" y="2607385"/>
            <a:ext cx="37895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递进式搭配是指通过商品与商品之间的关联性来带动商品的营销，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以主要商品和辅助商品的形式进行递进推进，给浏览商品的客户提供尽可能多的关联商品，激发客户对商品的购买需求。</a:t>
            </a:r>
          </a:p>
        </p:txBody>
      </p:sp>
      <p:sp>
        <p:nvSpPr>
          <p:cNvPr id="29" name="文本框 15"/>
          <p:cNvSpPr txBox="1"/>
          <p:nvPr/>
        </p:nvSpPr>
        <p:spPr>
          <a:xfrm>
            <a:off x="490311" y="2607385"/>
            <a:ext cx="37895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并列式指将同类型商品汇聚在一起，以并列的方式展示给客户，方便客户查看并购买商品。</a:t>
            </a:r>
          </a:p>
        </p:txBody>
      </p:sp>
      <p:sp>
        <p:nvSpPr>
          <p:cNvPr id="30" name="文本框 34"/>
          <p:cNvSpPr txBox="1"/>
          <p:nvPr/>
        </p:nvSpPr>
        <p:spPr>
          <a:xfrm>
            <a:off x="4462491" y="5507816"/>
            <a:ext cx="1621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并列式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4"/>
          <p:cNvSpPr txBox="1"/>
          <p:nvPr/>
        </p:nvSpPr>
        <p:spPr>
          <a:xfrm>
            <a:off x="6196041" y="5507816"/>
            <a:ext cx="1413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递进式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694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2.4.3  </a:t>
            </a:r>
            <a:r>
              <a:rPr lang="zh-CN" altLang="en-US" dirty="0"/>
              <a:t>任务实训及考核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0" name="表格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329348"/>
              </p:ext>
            </p:extLst>
          </p:nvPr>
        </p:nvGraphicFramePr>
        <p:xfrm>
          <a:off x="1182117" y="2752974"/>
          <a:ext cx="9942300" cy="306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8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1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任务描述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任务要求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468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/>
                        <a:t>1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思考“旅行包”商品列表页应该怎么进</a:t>
                      </a:r>
                    </a:p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行搭配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掌握商品搭配方法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4747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/>
                        <a:t>2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思考“化妆品”商品列表页该怎么进行</a:t>
                      </a:r>
                    </a:p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排序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掌握商品排序方法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90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2.4.3  </a:t>
            </a:r>
            <a:r>
              <a:rPr lang="zh-CN" altLang="en-US" dirty="0"/>
              <a:t>任务实训及考核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9" name="表格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749616"/>
              </p:ext>
            </p:extLst>
          </p:nvPr>
        </p:nvGraphicFramePr>
        <p:xfrm>
          <a:off x="1182117" y="3179695"/>
          <a:ext cx="9942300" cy="1738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5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803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序号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任务描述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分值（</a:t>
                      </a:r>
                      <a:r>
                        <a:rPr lang="en-US" altLang="zh-CN" sz="2400" b="0" dirty="0"/>
                        <a:t>100</a:t>
                      </a:r>
                      <a:r>
                        <a:rPr lang="zh-CN" altLang="en-US" sz="2400" b="0" dirty="0"/>
                        <a:t>分）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说明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66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1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简述商品品类排序方法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2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简述商品搭配方法</a:t>
                      </a:r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88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519558"/>
            <a:ext cx="5866754" cy="903603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祝：学有所成！</a:t>
            </a:r>
            <a:endParaRPr lang="id-ID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620998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903270" y="4289682"/>
            <a:ext cx="4635189" cy="520484"/>
            <a:chOff x="5903270" y="4289682"/>
            <a:chExt cx="4635189" cy="520484"/>
          </a:xfrm>
        </p:grpSpPr>
        <p:sp>
          <p:nvSpPr>
            <p:cNvPr id="7" name="TextBox 4">
              <a:extLst>
                <a:ext uri="{FF2B5EF4-FFF2-40B4-BE49-F238E27FC236}">
                  <a16:creationId xmlns:a16="http://schemas.microsoft.com/office/drawing/2014/main" id="{5BFEA857-588B-43DA-A19C-D12447C6DB12}"/>
                </a:ext>
              </a:extLst>
            </p:cNvPr>
            <p:cNvSpPr txBox="1"/>
            <p:nvPr/>
          </p:nvSpPr>
          <p:spPr>
            <a:xfrm>
              <a:off x="5903270" y="4289682"/>
              <a:ext cx="4635189" cy="520484"/>
            </a:xfrm>
            <a:prstGeom prst="rect">
              <a:avLst/>
            </a:prstGeom>
            <a:solidFill>
              <a:srgbClr val="3A98BC"/>
            </a:solidFill>
            <a:ln>
              <a:solidFill>
                <a:schemeClr val="accent1"/>
              </a:solidFill>
            </a:ln>
          </p:spPr>
          <p:txBody>
            <a:bodyPr wrap="square" lIns="91396" tIns="45699" rIns="91396" bIns="45699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endParaRPr lang="id-ID" altLang="zh-CN" sz="1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208" y="4379388"/>
              <a:ext cx="1638608" cy="3410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688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heme/theme1.xml><?xml version="1.0" encoding="utf-8"?>
<a:theme xmlns:a="http://schemas.openxmlformats.org/drawingml/2006/main" name="Office 主题​​">
  <a:themeElements>
    <a:clrScheme name="自定义 6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A98BC"/>
      </a:accent1>
      <a:accent2>
        <a:srgbClr val="E6460C"/>
      </a:accent2>
      <a:accent3>
        <a:srgbClr val="3A98BC"/>
      </a:accent3>
      <a:accent4>
        <a:srgbClr val="E6460C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509</TotalTime>
  <Words>310</Words>
  <Application>Microsoft Office PowerPoint</Application>
  <PresentationFormat>自定义</PresentationFormat>
  <Paragraphs>57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等线</vt:lpstr>
      <vt:lpstr>微软雅黑</vt:lpstr>
      <vt:lpstr>Arial</vt:lpstr>
      <vt:lpstr>Impact</vt:lpstr>
      <vt:lpstr>Times New Roman</vt:lpstr>
      <vt:lpstr>Verdana</vt:lpstr>
      <vt:lpstr>Wingdings</vt:lpstr>
      <vt:lpstr>Office 主题​​</vt:lpstr>
      <vt:lpstr>PowerPoint 演示文稿</vt:lpstr>
      <vt:lpstr>PowerPoint 演示文稿</vt:lpstr>
      <vt:lpstr>重点、难点</vt:lpstr>
      <vt:lpstr>PowerPoint 演示文稿</vt:lpstr>
      <vt:lpstr>2.4.1  商品品类排序</vt:lpstr>
      <vt:lpstr>2.4.2  商品视觉搭配</vt:lpstr>
      <vt:lpstr>2.4.3  任务实训及考核</vt:lpstr>
      <vt:lpstr>2.4.3  任务实训及考核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wang</cp:lastModifiedBy>
  <cp:revision>66</cp:revision>
  <dcterms:created xsi:type="dcterms:W3CDTF">2017-06-21T11:05:56Z</dcterms:created>
  <dcterms:modified xsi:type="dcterms:W3CDTF">2020-03-14T11:52:58Z</dcterms:modified>
</cp:coreProperties>
</file>