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5"/>
  </p:notesMasterIdLst>
  <p:sldIdLst>
    <p:sldId id="257" r:id="rId2"/>
    <p:sldId id="385" r:id="rId3"/>
    <p:sldId id="407" r:id="rId4"/>
    <p:sldId id="386" r:id="rId5"/>
    <p:sldId id="387" r:id="rId6"/>
    <p:sldId id="388" r:id="rId7"/>
    <p:sldId id="389" r:id="rId8"/>
    <p:sldId id="390" r:id="rId9"/>
    <p:sldId id="391" r:id="rId10"/>
    <p:sldId id="392" r:id="rId11"/>
    <p:sldId id="405" r:id="rId12"/>
    <p:sldId id="406" r:id="rId13"/>
    <p:sldId id="398" r:id="rId14"/>
  </p:sldIdLst>
  <p:sldSz cx="12190413" cy="6859588"/>
  <p:notesSz cx="6858000" cy="9144000"/>
  <p:defaultTextStyle>
    <a:defPPr>
      <a:defRPr lang="en-US"/>
    </a:defPPr>
    <a:lvl1pPr marL="0" algn="l" defTabSz="609493" rtl="0" eaLnBrk="1" latinLnBrk="0" hangingPunct="1">
      <a:defRPr sz="2400" kern="1200">
        <a:solidFill>
          <a:schemeClr val="tx1"/>
        </a:solidFill>
        <a:latin typeface="+mn-lt"/>
        <a:ea typeface="+mn-ea"/>
        <a:cs typeface="+mn-cs"/>
      </a:defRPr>
    </a:lvl1pPr>
    <a:lvl2pPr marL="609493" algn="l" defTabSz="609493" rtl="0" eaLnBrk="1" latinLnBrk="0" hangingPunct="1">
      <a:defRPr sz="2400" kern="1200">
        <a:solidFill>
          <a:schemeClr val="tx1"/>
        </a:solidFill>
        <a:latin typeface="+mn-lt"/>
        <a:ea typeface="+mn-ea"/>
        <a:cs typeface="+mn-cs"/>
      </a:defRPr>
    </a:lvl2pPr>
    <a:lvl3pPr marL="1218987" algn="l" defTabSz="609493" rtl="0" eaLnBrk="1" latinLnBrk="0" hangingPunct="1">
      <a:defRPr sz="2400" kern="1200">
        <a:solidFill>
          <a:schemeClr val="tx1"/>
        </a:solidFill>
        <a:latin typeface="+mn-lt"/>
        <a:ea typeface="+mn-ea"/>
        <a:cs typeface="+mn-cs"/>
      </a:defRPr>
    </a:lvl3pPr>
    <a:lvl4pPr marL="1828480" algn="l" defTabSz="609493" rtl="0" eaLnBrk="1" latinLnBrk="0" hangingPunct="1">
      <a:defRPr sz="2400" kern="1200">
        <a:solidFill>
          <a:schemeClr val="tx1"/>
        </a:solidFill>
        <a:latin typeface="+mn-lt"/>
        <a:ea typeface="+mn-ea"/>
        <a:cs typeface="+mn-cs"/>
      </a:defRPr>
    </a:lvl4pPr>
    <a:lvl5pPr marL="2437973" algn="l" defTabSz="609493" rtl="0" eaLnBrk="1" latinLnBrk="0" hangingPunct="1">
      <a:defRPr sz="2400" kern="1200">
        <a:solidFill>
          <a:schemeClr val="tx1"/>
        </a:solidFill>
        <a:latin typeface="+mn-lt"/>
        <a:ea typeface="+mn-ea"/>
        <a:cs typeface="+mn-cs"/>
      </a:defRPr>
    </a:lvl5pPr>
    <a:lvl6pPr marL="3047467" algn="l" defTabSz="609493" rtl="0" eaLnBrk="1" latinLnBrk="0" hangingPunct="1">
      <a:defRPr sz="2400" kern="1200">
        <a:solidFill>
          <a:schemeClr val="tx1"/>
        </a:solidFill>
        <a:latin typeface="+mn-lt"/>
        <a:ea typeface="+mn-ea"/>
        <a:cs typeface="+mn-cs"/>
      </a:defRPr>
    </a:lvl6pPr>
    <a:lvl7pPr marL="3656960" algn="l" defTabSz="609493" rtl="0" eaLnBrk="1" latinLnBrk="0" hangingPunct="1">
      <a:defRPr sz="2400" kern="1200">
        <a:solidFill>
          <a:schemeClr val="tx1"/>
        </a:solidFill>
        <a:latin typeface="+mn-lt"/>
        <a:ea typeface="+mn-ea"/>
        <a:cs typeface="+mn-cs"/>
      </a:defRPr>
    </a:lvl7pPr>
    <a:lvl8pPr marL="4266453" algn="l" defTabSz="609493" rtl="0" eaLnBrk="1" latinLnBrk="0" hangingPunct="1">
      <a:defRPr sz="2400" kern="1200">
        <a:solidFill>
          <a:schemeClr val="tx1"/>
        </a:solidFill>
        <a:latin typeface="+mn-lt"/>
        <a:ea typeface="+mn-ea"/>
        <a:cs typeface="+mn-cs"/>
      </a:defRPr>
    </a:lvl8pPr>
    <a:lvl9pPr marL="4875947" algn="l" defTabSz="609493"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6F8A"/>
    <a:srgbClr val="3A98BC"/>
    <a:srgbClr val="E5450F"/>
    <a:srgbClr val="FEECE6"/>
    <a:srgbClr val="912D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2" autoAdjust="0"/>
    <p:restoredTop sz="94660"/>
  </p:normalViewPr>
  <p:slideViewPr>
    <p:cSldViewPr snapToGrid="0">
      <p:cViewPr>
        <p:scale>
          <a:sx n="80" d="100"/>
          <a:sy n="80" d="100"/>
        </p:scale>
        <p:origin x="-216" y="-48"/>
      </p:cViewPr>
      <p:guideLst>
        <p:guide orient="horz" pos="2160"/>
        <p:guide pos="3840"/>
      </p:guideLst>
    </p:cSldViewPr>
  </p:slideViewPr>
  <p:notesTextViewPr>
    <p:cViewPr>
      <p:scale>
        <a:sx n="1" d="1"/>
        <a:sy n="1" d="1"/>
      </p:scale>
      <p:origin x="0" y="0"/>
    </p:cViewPr>
  </p:notesTextViewPr>
  <p:sorterViewPr>
    <p:cViewPr>
      <p:scale>
        <a:sx n="100" d="100"/>
        <a:sy n="100" d="100"/>
      </p:scale>
      <p:origin x="0" y="-1692"/>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57"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5E8E9-A2CF-4517-9F55-BCB03E20C730}" type="datetimeFigureOut">
              <a:rPr lang="zh-CN" altLang="en-US" smtClean="0"/>
              <a:t>2020/2/6</a:t>
            </a:fld>
            <a:endParaRPr lang="zh-CN" altLang="en-US"/>
          </a:p>
        </p:txBody>
      </p:sp>
      <p:sp>
        <p:nvSpPr>
          <p:cNvPr id="4" name="幻灯片图像占位符 3"/>
          <p:cNvSpPr>
            <a:spLocks noGrp="1" noRot="1" noChangeAspect="1"/>
          </p:cNvSpPr>
          <p:nvPr>
            <p:ph type="sldImg" idx="2"/>
          </p:nvPr>
        </p:nvSpPr>
        <p:spPr>
          <a:xfrm>
            <a:off x="687388" y="1143000"/>
            <a:ext cx="548322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EA2B24-06B0-4A43-98BF-776478D7BE6F}" type="slidenum">
              <a:rPr lang="zh-CN" altLang="en-US" smtClean="0"/>
              <a:t>‹#›</a:t>
            </a:fld>
            <a:endParaRPr lang="zh-CN" altLang="en-US"/>
          </a:p>
        </p:txBody>
      </p:sp>
    </p:spTree>
    <p:extLst>
      <p:ext uri="{BB962C8B-B14F-4D97-AF65-F5344CB8AC3E}">
        <p14:creationId xmlns:p14="http://schemas.microsoft.com/office/powerpoint/2010/main" val="175841665"/>
      </p:ext>
    </p:extLst>
  </p:cSld>
  <p:clrMap bg1="lt1" tx1="dk1" bg2="lt2" tx2="dk2" accent1="accent1" accent2="accent2" accent3="accent3" accent4="accent4" accent5="accent5" accent6="accent6" hlink="hlink" folHlink="folHlink"/>
  <p:notesStyle>
    <a:lvl1pPr marL="0" algn="l" defTabSz="914240" rtl="0" eaLnBrk="1" latinLnBrk="0" hangingPunct="1">
      <a:defRPr sz="1200" kern="1200">
        <a:solidFill>
          <a:schemeClr val="tx1"/>
        </a:solidFill>
        <a:latin typeface="+mn-lt"/>
        <a:ea typeface="+mn-ea"/>
        <a:cs typeface="+mn-cs"/>
      </a:defRPr>
    </a:lvl1pPr>
    <a:lvl2pPr marL="457120" algn="l" defTabSz="914240" rtl="0" eaLnBrk="1" latinLnBrk="0" hangingPunct="1">
      <a:defRPr sz="1200" kern="1200">
        <a:solidFill>
          <a:schemeClr val="tx1"/>
        </a:solidFill>
        <a:latin typeface="+mn-lt"/>
        <a:ea typeface="+mn-ea"/>
        <a:cs typeface="+mn-cs"/>
      </a:defRPr>
    </a:lvl2pPr>
    <a:lvl3pPr marL="914240" algn="l" defTabSz="914240" rtl="0" eaLnBrk="1" latinLnBrk="0" hangingPunct="1">
      <a:defRPr sz="1200" kern="1200">
        <a:solidFill>
          <a:schemeClr val="tx1"/>
        </a:solidFill>
        <a:latin typeface="+mn-lt"/>
        <a:ea typeface="+mn-ea"/>
        <a:cs typeface="+mn-cs"/>
      </a:defRPr>
    </a:lvl3pPr>
    <a:lvl4pPr marL="1371360" algn="l" defTabSz="914240" rtl="0" eaLnBrk="1" latinLnBrk="0" hangingPunct="1">
      <a:defRPr sz="1200" kern="1200">
        <a:solidFill>
          <a:schemeClr val="tx1"/>
        </a:solidFill>
        <a:latin typeface="+mn-lt"/>
        <a:ea typeface="+mn-ea"/>
        <a:cs typeface="+mn-cs"/>
      </a:defRPr>
    </a:lvl4pPr>
    <a:lvl5pPr marL="1828480" algn="l" defTabSz="914240" rtl="0" eaLnBrk="1" latinLnBrk="0" hangingPunct="1">
      <a:defRPr sz="1200" kern="1200">
        <a:solidFill>
          <a:schemeClr val="tx1"/>
        </a:solidFill>
        <a:latin typeface="+mn-lt"/>
        <a:ea typeface="+mn-ea"/>
        <a:cs typeface="+mn-cs"/>
      </a:defRPr>
    </a:lvl5pPr>
    <a:lvl6pPr marL="2285600" algn="l" defTabSz="914240" rtl="0" eaLnBrk="1" latinLnBrk="0" hangingPunct="1">
      <a:defRPr sz="1200" kern="1200">
        <a:solidFill>
          <a:schemeClr val="tx1"/>
        </a:solidFill>
        <a:latin typeface="+mn-lt"/>
        <a:ea typeface="+mn-ea"/>
        <a:cs typeface="+mn-cs"/>
      </a:defRPr>
    </a:lvl6pPr>
    <a:lvl7pPr marL="2742720" algn="l" defTabSz="914240" rtl="0" eaLnBrk="1" latinLnBrk="0" hangingPunct="1">
      <a:defRPr sz="1200" kern="1200">
        <a:solidFill>
          <a:schemeClr val="tx1"/>
        </a:solidFill>
        <a:latin typeface="+mn-lt"/>
        <a:ea typeface="+mn-ea"/>
        <a:cs typeface="+mn-cs"/>
      </a:defRPr>
    </a:lvl7pPr>
    <a:lvl8pPr marL="3199840" algn="l" defTabSz="914240" rtl="0" eaLnBrk="1" latinLnBrk="0" hangingPunct="1">
      <a:defRPr sz="1200" kern="1200">
        <a:solidFill>
          <a:schemeClr val="tx1"/>
        </a:solidFill>
        <a:latin typeface="+mn-lt"/>
        <a:ea typeface="+mn-ea"/>
        <a:cs typeface="+mn-cs"/>
      </a:defRPr>
    </a:lvl8pPr>
    <a:lvl9pPr marL="3656960" algn="l" defTabSz="91424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289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标题幻灯片">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xmlns="" id="{011D658E-D5F0-4813-8486-12B72EA43465}"/>
              </a:ext>
            </a:extLst>
          </p:cNvPr>
          <p:cNvSpPr/>
          <p:nvPr userDrawn="1"/>
        </p:nvSpPr>
        <p:spPr>
          <a:xfrm>
            <a:off x="1882" y="1061"/>
            <a:ext cx="12186652" cy="6844822"/>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a:p>
        </p:txBody>
      </p:sp>
    </p:spTree>
    <p:extLst>
      <p:ext uri="{BB962C8B-B14F-4D97-AF65-F5344CB8AC3E}">
        <p14:creationId xmlns:p14="http://schemas.microsoft.com/office/powerpoint/2010/main" val="1577862078"/>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a:xfrm>
            <a:off x="838091" y="1005840"/>
            <a:ext cx="10378549" cy="5172554"/>
          </a:xfrm>
        </p:spPr>
        <p:txBody>
          <a:bodyPr>
            <a:normAutofit/>
          </a:bodyPr>
          <a:lstStyle>
            <a:lvl1pPr>
              <a:defRPr sz="2200"/>
            </a:lvl1pPr>
          </a:lstStyle>
          <a:p>
            <a:pPr lvl="0"/>
            <a:r>
              <a:rPr lang="zh-CN" altLang="en-US" dirty="0"/>
              <a:t>编辑母版文本</a:t>
            </a:r>
            <a:r>
              <a:rPr lang="zh-CN" altLang="en-US" dirty="0" smtClean="0"/>
              <a:t>样式</a:t>
            </a:r>
            <a:endParaRPr lang="zh-CN" altLang="en-US" dirty="0"/>
          </a:p>
        </p:txBody>
      </p:sp>
    </p:spTree>
    <p:extLst>
      <p:ext uri="{BB962C8B-B14F-4D97-AF65-F5344CB8AC3E}">
        <p14:creationId xmlns:p14="http://schemas.microsoft.com/office/powerpoint/2010/main" val="733108760"/>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091" y="6357823"/>
            <a:ext cx="2742843" cy="365209"/>
          </a:xfrm>
          <a:prstGeom prst="rect">
            <a:avLst/>
          </a:prstGeom>
        </p:spPr>
        <p:txBody>
          <a:bodyPr/>
          <a:lstStyle/>
          <a:p>
            <a:fld id="{507A946E-B064-4211-A11D-E702AF025A18}" type="datetimeFigureOut">
              <a:rPr lang="zh-CN" altLang="en-US" smtClean="0"/>
              <a:pPr/>
              <a:t>2020/2/6</a:t>
            </a:fld>
            <a:endParaRPr lang="zh-CN" altLang="en-US"/>
          </a:p>
        </p:txBody>
      </p:sp>
      <p:sp>
        <p:nvSpPr>
          <p:cNvPr id="3" name="页脚占位符 2"/>
          <p:cNvSpPr>
            <a:spLocks noGrp="1"/>
          </p:cNvSpPr>
          <p:nvPr>
            <p:ph type="ftr" sz="quarter" idx="11"/>
          </p:nvPr>
        </p:nvSpPr>
        <p:spPr>
          <a:xfrm>
            <a:off x="4038075" y="6357823"/>
            <a:ext cx="4114264" cy="365209"/>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09479" y="6357823"/>
            <a:ext cx="2742843" cy="365209"/>
          </a:xfrm>
          <a:prstGeom prst="rect">
            <a:avLst/>
          </a:prstGeom>
        </p:spPr>
        <p:txBody>
          <a:bodyPr/>
          <a:lstStyle/>
          <a:p>
            <a:fld id="{347ECCD5-501B-4F30-908A-642832F21398}" type="slidenum">
              <a:rPr lang="zh-CN" altLang="en-US" smtClean="0"/>
              <a:pPr/>
              <a:t>‹#›</a:t>
            </a:fld>
            <a:endParaRPr lang="zh-CN" altLang="en-US"/>
          </a:p>
        </p:txBody>
      </p:sp>
      <p:sp>
        <p:nvSpPr>
          <p:cNvPr id="5" name="矩形 4"/>
          <p:cNvSpPr/>
          <p:nvPr userDrawn="1"/>
        </p:nvSpPr>
        <p:spPr>
          <a:xfrm>
            <a:off x="-1" y="328794"/>
            <a:ext cx="1268234" cy="36464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
        <p:nvSpPr>
          <p:cNvPr id="6" name="TextBox 5"/>
          <p:cNvSpPr txBox="1"/>
          <p:nvPr userDrawn="1"/>
        </p:nvSpPr>
        <p:spPr>
          <a:xfrm>
            <a:off x="1268234" y="331366"/>
            <a:ext cx="1708118" cy="415476"/>
          </a:xfrm>
          <a:prstGeom prst="rect">
            <a:avLst/>
          </a:prstGeom>
          <a:noFill/>
        </p:spPr>
        <p:txBody>
          <a:bodyPr wrap="none" lIns="121899" tIns="60949" rIns="121899" bIns="60949" rtlCol="0">
            <a:spAutoFit/>
          </a:bodyPr>
          <a:lstStyle/>
          <a:p>
            <a:pPr lvl="0"/>
            <a:r>
              <a:rPr lang="zh-CN" altLang="zh-CN" sz="1900" b="1" dirty="0">
                <a:solidFill>
                  <a:schemeClr val="accent1"/>
                </a:solidFill>
                <a:latin typeface="微软雅黑" pitchFamily="34" charset="-122"/>
                <a:ea typeface="微软雅黑" pitchFamily="34" charset="-122"/>
              </a:rPr>
              <a:t>年度工作概述</a:t>
            </a:r>
          </a:p>
        </p:txBody>
      </p:sp>
    </p:spTree>
    <p:extLst>
      <p:ext uri="{BB962C8B-B14F-4D97-AF65-F5344CB8AC3E}">
        <p14:creationId xmlns:p14="http://schemas.microsoft.com/office/powerpoint/2010/main" val="2771581662"/>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2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091" y="6357823"/>
            <a:ext cx="2742843" cy="365209"/>
          </a:xfrm>
          <a:prstGeom prst="rect">
            <a:avLst/>
          </a:prstGeom>
        </p:spPr>
        <p:txBody>
          <a:bodyPr/>
          <a:lstStyle/>
          <a:p>
            <a:fld id="{507A946E-B064-4211-A11D-E702AF025A18}" type="datetimeFigureOut">
              <a:rPr lang="zh-CN" altLang="en-US" smtClean="0"/>
              <a:pPr/>
              <a:t>2020/2/6</a:t>
            </a:fld>
            <a:endParaRPr lang="zh-CN" altLang="en-US"/>
          </a:p>
        </p:txBody>
      </p:sp>
      <p:sp>
        <p:nvSpPr>
          <p:cNvPr id="3" name="页脚占位符 2"/>
          <p:cNvSpPr>
            <a:spLocks noGrp="1"/>
          </p:cNvSpPr>
          <p:nvPr>
            <p:ph type="ftr" sz="quarter" idx="11"/>
          </p:nvPr>
        </p:nvSpPr>
        <p:spPr>
          <a:xfrm>
            <a:off x="4038075" y="6357823"/>
            <a:ext cx="4114264" cy="365209"/>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09479" y="6357823"/>
            <a:ext cx="2742843" cy="365209"/>
          </a:xfrm>
          <a:prstGeom prst="rect">
            <a:avLst/>
          </a:prstGeom>
        </p:spPr>
        <p:txBody>
          <a:bodyPr/>
          <a:lstStyle/>
          <a:p>
            <a:fld id="{347ECCD5-501B-4F30-908A-642832F21398}" type="slidenum">
              <a:rPr lang="zh-CN" altLang="en-US" smtClean="0"/>
              <a:pPr/>
              <a:t>‹#›</a:t>
            </a:fld>
            <a:endParaRPr lang="zh-CN" altLang="en-US"/>
          </a:p>
        </p:txBody>
      </p:sp>
      <p:sp>
        <p:nvSpPr>
          <p:cNvPr id="6" name="TextBox 5"/>
          <p:cNvSpPr txBox="1"/>
          <p:nvPr userDrawn="1"/>
        </p:nvSpPr>
        <p:spPr>
          <a:xfrm>
            <a:off x="1268232" y="331366"/>
            <a:ext cx="1708118" cy="415476"/>
          </a:xfrm>
          <a:prstGeom prst="rect">
            <a:avLst/>
          </a:prstGeom>
          <a:noFill/>
        </p:spPr>
        <p:txBody>
          <a:bodyPr wrap="none" lIns="121899" tIns="60949" rIns="121899" bIns="60949" rtlCol="0">
            <a:spAutoFit/>
          </a:bodyPr>
          <a:lstStyle/>
          <a:p>
            <a:pPr lvl="0"/>
            <a:r>
              <a:rPr lang="zh-CN" altLang="zh-CN" sz="1900" b="1" dirty="0">
                <a:solidFill>
                  <a:schemeClr val="accent1"/>
                </a:solidFill>
                <a:latin typeface="微软雅黑" pitchFamily="34" charset="-122"/>
                <a:ea typeface="微软雅黑" pitchFamily="34" charset="-122"/>
              </a:rPr>
              <a:t>工作完成情况</a:t>
            </a:r>
          </a:p>
        </p:txBody>
      </p:sp>
      <p:sp>
        <p:nvSpPr>
          <p:cNvPr id="7" name="矩形 6">
            <a:extLst>
              <a:ext uri="{FF2B5EF4-FFF2-40B4-BE49-F238E27FC236}">
                <a16:creationId xmlns:a16="http://schemas.microsoft.com/office/drawing/2014/main" xmlns="" id="{24377B8A-C0AB-483D-B5D9-B168F369714F}"/>
              </a:ext>
            </a:extLst>
          </p:cNvPr>
          <p:cNvSpPr/>
          <p:nvPr userDrawn="1"/>
        </p:nvSpPr>
        <p:spPr>
          <a:xfrm>
            <a:off x="-1" y="328794"/>
            <a:ext cx="1268234" cy="36464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Tree>
    <p:extLst>
      <p:ext uri="{BB962C8B-B14F-4D97-AF65-F5344CB8AC3E}">
        <p14:creationId xmlns:p14="http://schemas.microsoft.com/office/powerpoint/2010/main" val="2658225746"/>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calcmode="lin" valueType="num">
                                      <p:cBhvr>
                                        <p:cTn id="7" dur="4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8" dur="400" fill="hold"/>
                                        <p:tgtEl>
                                          <p:spTgt spid="6"/>
                                        </p:tgtEl>
                                        <p:attrNameLst>
                                          <p:attrName>ppt_y</p:attrName>
                                        </p:attrNameLst>
                                      </p:cBhvr>
                                      <p:tavLst>
                                        <p:tav tm="0">
                                          <p:val>
                                            <p:strVal val="#ppt_y"/>
                                          </p:val>
                                        </p:tav>
                                        <p:tav tm="100000">
                                          <p:val>
                                            <p:strVal val="#ppt_y"/>
                                          </p:val>
                                        </p:tav>
                                      </p:tavLst>
                                    </p:anim>
                                    <p:anim calcmode="lin" valueType="num">
                                      <p:cBhvr>
                                        <p:cTn id="9" dur="4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0" dur="4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400" tmFilter="0,0; .5, 1; 1, 1"/>
                                        <p:tgtEl>
                                          <p:spTgt spid="6"/>
                                        </p:tgtEl>
                                      </p:cBhvr>
                                    </p:animEffect>
                                  </p:childTnLst>
                                </p:cTn>
                              </p:par>
                            </p:childTnLst>
                          </p:cTn>
                        </p:par>
                        <p:par>
                          <p:cTn id="12" fill="hold">
                            <p:stCondLst>
                              <p:cond delay="600"/>
                            </p:stCondLst>
                            <p:childTnLst>
                              <p:par>
                                <p:cTn id="13" presetID="42"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3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091" y="6357823"/>
            <a:ext cx="2742843" cy="365209"/>
          </a:xfrm>
          <a:prstGeom prst="rect">
            <a:avLst/>
          </a:prstGeom>
        </p:spPr>
        <p:txBody>
          <a:bodyPr/>
          <a:lstStyle/>
          <a:p>
            <a:fld id="{507A946E-B064-4211-A11D-E702AF025A18}" type="datetimeFigureOut">
              <a:rPr lang="zh-CN" altLang="en-US" smtClean="0"/>
              <a:pPr/>
              <a:t>2020/2/6</a:t>
            </a:fld>
            <a:endParaRPr lang="zh-CN" altLang="en-US"/>
          </a:p>
        </p:txBody>
      </p:sp>
      <p:sp>
        <p:nvSpPr>
          <p:cNvPr id="3" name="页脚占位符 2"/>
          <p:cNvSpPr>
            <a:spLocks noGrp="1"/>
          </p:cNvSpPr>
          <p:nvPr>
            <p:ph type="ftr" sz="quarter" idx="11"/>
          </p:nvPr>
        </p:nvSpPr>
        <p:spPr>
          <a:xfrm>
            <a:off x="4038075" y="6357823"/>
            <a:ext cx="4114264" cy="365209"/>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09479" y="6357823"/>
            <a:ext cx="2742843" cy="365209"/>
          </a:xfrm>
          <a:prstGeom prst="rect">
            <a:avLst/>
          </a:prstGeom>
        </p:spPr>
        <p:txBody>
          <a:bodyPr/>
          <a:lstStyle/>
          <a:p>
            <a:fld id="{347ECCD5-501B-4F30-908A-642832F21398}" type="slidenum">
              <a:rPr lang="zh-CN" altLang="en-US" smtClean="0"/>
              <a:pPr/>
              <a:t>‹#›</a:t>
            </a:fld>
            <a:endParaRPr lang="zh-CN" altLang="en-US"/>
          </a:p>
        </p:txBody>
      </p:sp>
      <p:sp>
        <p:nvSpPr>
          <p:cNvPr id="6" name="TextBox 5"/>
          <p:cNvSpPr txBox="1"/>
          <p:nvPr userDrawn="1"/>
        </p:nvSpPr>
        <p:spPr>
          <a:xfrm>
            <a:off x="1268232" y="331366"/>
            <a:ext cx="1708118" cy="415476"/>
          </a:xfrm>
          <a:prstGeom prst="rect">
            <a:avLst/>
          </a:prstGeom>
          <a:noFill/>
        </p:spPr>
        <p:txBody>
          <a:bodyPr wrap="none" lIns="121899" tIns="60949" rIns="121899" bIns="60949" rtlCol="0">
            <a:spAutoFit/>
          </a:bodyPr>
          <a:lstStyle/>
          <a:p>
            <a:pPr lvl="0"/>
            <a:r>
              <a:rPr lang="zh-CN" altLang="zh-CN" sz="1900" b="1" dirty="0">
                <a:solidFill>
                  <a:schemeClr val="accent1"/>
                </a:solidFill>
                <a:latin typeface="微软雅黑" pitchFamily="34" charset="-122"/>
                <a:ea typeface="微软雅黑" pitchFamily="34" charset="-122"/>
              </a:rPr>
              <a:t>成功项目展示</a:t>
            </a:r>
          </a:p>
        </p:txBody>
      </p:sp>
      <p:sp>
        <p:nvSpPr>
          <p:cNvPr id="7" name="矩形 6">
            <a:extLst>
              <a:ext uri="{FF2B5EF4-FFF2-40B4-BE49-F238E27FC236}">
                <a16:creationId xmlns:a16="http://schemas.microsoft.com/office/drawing/2014/main" xmlns="" id="{4CC9E05C-C36B-4898-985B-4E70251A99AD}"/>
              </a:ext>
            </a:extLst>
          </p:cNvPr>
          <p:cNvSpPr/>
          <p:nvPr userDrawn="1"/>
        </p:nvSpPr>
        <p:spPr>
          <a:xfrm>
            <a:off x="-1" y="328794"/>
            <a:ext cx="1268234" cy="36464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Tree>
    <p:extLst>
      <p:ext uri="{BB962C8B-B14F-4D97-AF65-F5344CB8AC3E}">
        <p14:creationId xmlns:p14="http://schemas.microsoft.com/office/powerpoint/2010/main" val="863129243"/>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calcmode="lin" valueType="num">
                                      <p:cBhvr>
                                        <p:cTn id="7" dur="4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8" dur="400" fill="hold"/>
                                        <p:tgtEl>
                                          <p:spTgt spid="6"/>
                                        </p:tgtEl>
                                        <p:attrNameLst>
                                          <p:attrName>ppt_y</p:attrName>
                                        </p:attrNameLst>
                                      </p:cBhvr>
                                      <p:tavLst>
                                        <p:tav tm="0">
                                          <p:val>
                                            <p:strVal val="#ppt_y"/>
                                          </p:val>
                                        </p:tav>
                                        <p:tav tm="100000">
                                          <p:val>
                                            <p:strVal val="#ppt_y"/>
                                          </p:val>
                                        </p:tav>
                                      </p:tavLst>
                                    </p:anim>
                                    <p:anim calcmode="lin" valueType="num">
                                      <p:cBhvr>
                                        <p:cTn id="9" dur="4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0" dur="4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400" tmFilter="0,0; .5, 1; 1, 1"/>
                                        <p:tgtEl>
                                          <p:spTgt spid="6"/>
                                        </p:tgtEl>
                                      </p:cBhvr>
                                    </p:animEffect>
                                  </p:childTnLst>
                                </p:cTn>
                              </p:par>
                            </p:childTnLst>
                          </p:cTn>
                        </p:par>
                        <p:par>
                          <p:cTn id="12" fill="hold">
                            <p:stCondLst>
                              <p:cond delay="600"/>
                            </p:stCondLst>
                            <p:childTnLst>
                              <p:par>
                                <p:cTn id="13" presetID="42"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4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091" y="6357823"/>
            <a:ext cx="2742843" cy="365209"/>
          </a:xfrm>
          <a:prstGeom prst="rect">
            <a:avLst/>
          </a:prstGeom>
        </p:spPr>
        <p:txBody>
          <a:bodyPr/>
          <a:lstStyle/>
          <a:p>
            <a:fld id="{507A946E-B064-4211-A11D-E702AF025A18}" type="datetimeFigureOut">
              <a:rPr lang="zh-CN" altLang="en-US" smtClean="0"/>
              <a:pPr/>
              <a:t>2020/2/6</a:t>
            </a:fld>
            <a:endParaRPr lang="zh-CN" altLang="en-US"/>
          </a:p>
        </p:txBody>
      </p:sp>
      <p:sp>
        <p:nvSpPr>
          <p:cNvPr id="3" name="页脚占位符 2"/>
          <p:cNvSpPr>
            <a:spLocks noGrp="1"/>
          </p:cNvSpPr>
          <p:nvPr>
            <p:ph type="ftr" sz="quarter" idx="11"/>
          </p:nvPr>
        </p:nvSpPr>
        <p:spPr>
          <a:xfrm>
            <a:off x="4038075" y="6357823"/>
            <a:ext cx="4114264" cy="365209"/>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09479" y="6357823"/>
            <a:ext cx="2742843" cy="365209"/>
          </a:xfrm>
          <a:prstGeom prst="rect">
            <a:avLst/>
          </a:prstGeom>
        </p:spPr>
        <p:txBody>
          <a:bodyPr/>
          <a:lstStyle/>
          <a:p>
            <a:fld id="{347ECCD5-501B-4F30-908A-642832F21398}" type="slidenum">
              <a:rPr lang="zh-CN" altLang="en-US" smtClean="0"/>
              <a:pPr/>
              <a:t>‹#›</a:t>
            </a:fld>
            <a:endParaRPr lang="zh-CN" altLang="en-US"/>
          </a:p>
        </p:txBody>
      </p:sp>
      <p:sp>
        <p:nvSpPr>
          <p:cNvPr id="6" name="TextBox 5"/>
          <p:cNvSpPr txBox="1"/>
          <p:nvPr userDrawn="1"/>
        </p:nvSpPr>
        <p:spPr>
          <a:xfrm>
            <a:off x="1268232" y="331366"/>
            <a:ext cx="1708118" cy="415476"/>
          </a:xfrm>
          <a:prstGeom prst="rect">
            <a:avLst/>
          </a:prstGeom>
          <a:noFill/>
        </p:spPr>
        <p:txBody>
          <a:bodyPr wrap="none" lIns="121899" tIns="60949" rIns="121899" bIns="60949" rtlCol="0">
            <a:spAutoFit/>
          </a:bodyPr>
          <a:lstStyle/>
          <a:p>
            <a:r>
              <a:rPr lang="zh-CN" altLang="zh-CN" sz="1900" b="1" dirty="0">
                <a:solidFill>
                  <a:schemeClr val="accent1"/>
                </a:solidFill>
                <a:latin typeface="微软雅黑" pitchFamily="34" charset="-122"/>
                <a:ea typeface="微软雅黑" pitchFamily="34" charset="-122"/>
              </a:rPr>
              <a:t>明年工作计划</a:t>
            </a:r>
          </a:p>
        </p:txBody>
      </p:sp>
      <p:sp>
        <p:nvSpPr>
          <p:cNvPr id="7" name="矩形 6">
            <a:extLst>
              <a:ext uri="{FF2B5EF4-FFF2-40B4-BE49-F238E27FC236}">
                <a16:creationId xmlns:a16="http://schemas.microsoft.com/office/drawing/2014/main" xmlns="" id="{353093D5-059C-4B24-9A58-533C1EDA6795}"/>
              </a:ext>
            </a:extLst>
          </p:cNvPr>
          <p:cNvSpPr/>
          <p:nvPr userDrawn="1"/>
        </p:nvSpPr>
        <p:spPr>
          <a:xfrm>
            <a:off x="-1" y="328794"/>
            <a:ext cx="1268234" cy="36464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Tree>
    <p:extLst>
      <p:ext uri="{BB962C8B-B14F-4D97-AF65-F5344CB8AC3E}">
        <p14:creationId xmlns:p14="http://schemas.microsoft.com/office/powerpoint/2010/main" val="2476213841"/>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calcmode="lin" valueType="num">
                                      <p:cBhvr>
                                        <p:cTn id="7" dur="4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8" dur="400" fill="hold"/>
                                        <p:tgtEl>
                                          <p:spTgt spid="6"/>
                                        </p:tgtEl>
                                        <p:attrNameLst>
                                          <p:attrName>ppt_y</p:attrName>
                                        </p:attrNameLst>
                                      </p:cBhvr>
                                      <p:tavLst>
                                        <p:tav tm="0">
                                          <p:val>
                                            <p:strVal val="#ppt_y"/>
                                          </p:val>
                                        </p:tav>
                                        <p:tav tm="100000">
                                          <p:val>
                                            <p:strVal val="#ppt_y"/>
                                          </p:val>
                                        </p:tav>
                                      </p:tavLst>
                                    </p:anim>
                                    <p:anim calcmode="lin" valueType="num">
                                      <p:cBhvr>
                                        <p:cTn id="9" dur="4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0" dur="4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400" tmFilter="0,0; .5, 1; 1, 1"/>
                                        <p:tgtEl>
                                          <p:spTgt spid="6"/>
                                        </p:tgtEl>
                                      </p:cBhvr>
                                    </p:animEffect>
                                  </p:childTnLst>
                                </p:cTn>
                              </p:par>
                            </p:childTnLst>
                          </p:cTn>
                        </p:par>
                        <p:par>
                          <p:cTn id="12" fill="hold">
                            <p:stCondLst>
                              <p:cond delay="600"/>
                            </p:stCondLst>
                            <p:childTnLst>
                              <p:par>
                                <p:cTn id="13" presetID="42"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41720" y="217198"/>
            <a:ext cx="10015367" cy="441724"/>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838091" y="1210103"/>
            <a:ext cx="10780311" cy="5248463"/>
          </a:xfrm>
          <a:prstGeom prst="rect">
            <a:avLst/>
          </a:prstGeom>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7" name="Content Placeholder 2"/>
          <p:cNvSpPr>
            <a:spLocks noGrp="1"/>
          </p:cNvSpPr>
          <p:nvPr>
            <p:ph idx="13" hasCustomPrompt="1"/>
          </p:nvPr>
        </p:nvSpPr>
        <p:spPr>
          <a:xfrm>
            <a:off x="841266" y="739351"/>
            <a:ext cx="10745659" cy="464566"/>
          </a:xfrm>
          <a:prstGeom prst="rect">
            <a:avLst/>
          </a:prstGeom>
        </p:spPr>
        <p:txBody>
          <a:bodyPr/>
          <a:lstStyle>
            <a:lvl1pPr marL="0" indent="0">
              <a:lnSpc>
                <a:spcPct val="120000"/>
              </a:lnSpc>
              <a:buSzPct val="80000"/>
              <a:buFont typeface="Wingdings" pitchFamily="2" charset="2"/>
              <a:buNone/>
              <a:defRPr b="0">
                <a:solidFill>
                  <a:srgbClr val="07836E"/>
                </a:solidFill>
              </a:defRPr>
            </a:lvl1pPr>
          </a:lstStyle>
          <a:p>
            <a:pPr lvl="0"/>
            <a:r>
              <a:rPr lang="en-US" dirty="0" smtClean="0"/>
              <a:t>Click to edit Master text styles</a:t>
            </a:r>
            <a:endParaRPr lang="en-US" dirty="0"/>
          </a:p>
        </p:txBody>
      </p:sp>
    </p:spTree>
    <p:extLst>
      <p:ext uri="{BB962C8B-B14F-4D97-AF65-F5344CB8AC3E}">
        <p14:creationId xmlns:p14="http://schemas.microsoft.com/office/powerpoint/2010/main" val="99261367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 name="矩形 39"/>
          <p:cNvSpPr/>
          <p:nvPr userDrawn="1"/>
        </p:nvSpPr>
        <p:spPr>
          <a:xfrm>
            <a:off x="10529" y="765497"/>
            <a:ext cx="9360000" cy="28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
        <p:nvSpPr>
          <p:cNvPr id="2" name="Title Placeholder 1"/>
          <p:cNvSpPr>
            <a:spLocks noGrp="1"/>
          </p:cNvSpPr>
          <p:nvPr>
            <p:ph type="title"/>
          </p:nvPr>
        </p:nvSpPr>
        <p:spPr>
          <a:xfrm>
            <a:off x="1357460" y="336858"/>
            <a:ext cx="9994862" cy="431995"/>
          </a:xfrm>
          <a:prstGeom prst="rect">
            <a:avLst/>
          </a:prstGeom>
        </p:spPr>
        <p:txBody>
          <a:bodyPr vert="horz" lIns="121899" tIns="60949" rIns="121899" bIns="60949" rtlCol="0" anchor="ctr">
            <a:noAutofit/>
          </a:bodyPr>
          <a:lstStyle/>
          <a:p>
            <a:r>
              <a:rPr lang="zh-CN" altLang="en-US" dirty="0"/>
              <a:t>单击此处编辑母版标题样式</a:t>
            </a:r>
            <a:endParaRPr lang="en-US" dirty="0"/>
          </a:p>
        </p:txBody>
      </p:sp>
      <p:sp>
        <p:nvSpPr>
          <p:cNvPr id="3" name="Text Placeholder 2"/>
          <p:cNvSpPr>
            <a:spLocks noGrp="1"/>
          </p:cNvSpPr>
          <p:nvPr>
            <p:ph type="body" idx="1"/>
          </p:nvPr>
        </p:nvSpPr>
        <p:spPr>
          <a:xfrm>
            <a:off x="838091" y="962406"/>
            <a:ext cx="10514231" cy="5215988"/>
          </a:xfrm>
          <a:prstGeom prst="rect">
            <a:avLst/>
          </a:prstGeom>
        </p:spPr>
        <p:txBody>
          <a:bodyPr vert="horz" lIns="121899" tIns="60949" rIns="121899" bIns="60949" rtlCol="0">
            <a:normAutofit/>
          </a:bodyPr>
          <a:lstStyle/>
          <a:p>
            <a:pPr lvl="0"/>
            <a:r>
              <a:rPr lang="zh-CN" altLang="en-US" dirty="0"/>
              <a:t>编辑母版文本</a:t>
            </a:r>
            <a:r>
              <a:rPr lang="zh-CN" altLang="en-US" dirty="0" smtClean="0"/>
              <a:t>样式</a:t>
            </a:r>
            <a:endParaRPr lang="zh-CN" altLang="en-US" dirty="0"/>
          </a:p>
        </p:txBody>
      </p:sp>
      <p:sp>
        <p:nvSpPr>
          <p:cNvPr id="7" name="矩形 6"/>
          <p:cNvSpPr/>
          <p:nvPr userDrawn="1"/>
        </p:nvSpPr>
        <p:spPr>
          <a:xfrm>
            <a:off x="-1" y="328794"/>
            <a:ext cx="1268234" cy="36464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
        <p:nvSpPr>
          <p:cNvPr id="36" name="椭圆 35"/>
          <p:cNvSpPr/>
          <p:nvPr userDrawn="1"/>
        </p:nvSpPr>
        <p:spPr>
          <a:xfrm>
            <a:off x="9683093" y="-1481030"/>
            <a:ext cx="2271860" cy="2271860"/>
          </a:xfrm>
          <a:prstGeom prst="ellipse">
            <a:avLst/>
          </a:prstGeom>
          <a:noFill/>
          <a:ln w="19050">
            <a:solidFill>
              <a:srgbClr val="E5450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userDrawn="1"/>
        </p:nvSpPr>
        <p:spPr>
          <a:xfrm>
            <a:off x="10785936" y="-1142729"/>
            <a:ext cx="2271860" cy="2271860"/>
          </a:xfrm>
          <a:prstGeom prst="ellipse">
            <a:avLst/>
          </a:prstGeom>
          <a:noFill/>
          <a:ln w="190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7" name="组合 36"/>
          <p:cNvGrpSpPr/>
          <p:nvPr userDrawn="1"/>
        </p:nvGrpSpPr>
        <p:grpSpPr>
          <a:xfrm>
            <a:off x="11245213" y="864448"/>
            <a:ext cx="672834" cy="671094"/>
            <a:chOff x="11038546" y="1045334"/>
            <a:chExt cx="672834" cy="671094"/>
          </a:xfrm>
        </p:grpSpPr>
        <p:sp>
          <p:nvSpPr>
            <p:cNvPr id="11" name="Oval 24"/>
            <p:cNvSpPr>
              <a:spLocks noChangeArrowheads="1"/>
            </p:cNvSpPr>
            <p:nvPr/>
          </p:nvSpPr>
          <p:spPr bwMode="auto">
            <a:xfrm>
              <a:off x="11038546" y="1045334"/>
              <a:ext cx="672834" cy="671094"/>
            </a:xfrm>
            <a:prstGeom prst="ellipse">
              <a:avLst/>
            </a:prstGeom>
            <a:solidFill>
              <a:srgbClr val="E5450F"/>
            </a:solidFill>
            <a:ln>
              <a:noFill/>
            </a:ln>
            <a:extLst/>
          </p:spPr>
          <p:txBody>
            <a:bodyPr vert="horz" wrap="square" lIns="91440" tIns="45720" rIns="91440" bIns="45720" numCol="1" anchor="t" anchorCtr="0" compatLnSpc="1">
              <a:prstTxWarp prst="textNoShape">
                <a:avLst/>
              </a:prstTxWarp>
            </a:bodyPr>
            <a:lstStyle/>
            <a:p>
              <a:endParaRPr lang="zh-CN" altLang="en-US"/>
            </a:p>
          </p:txBody>
        </p:sp>
        <p:sp>
          <p:nvSpPr>
            <p:cNvPr id="12" name="Freeform 179"/>
            <p:cNvSpPr>
              <a:spLocks/>
            </p:cNvSpPr>
            <p:nvPr/>
          </p:nvSpPr>
          <p:spPr bwMode="auto">
            <a:xfrm>
              <a:off x="11125588" y="1135858"/>
              <a:ext cx="585792" cy="580570"/>
            </a:xfrm>
            <a:custGeom>
              <a:avLst/>
              <a:gdLst>
                <a:gd name="T0" fmla="*/ 22 w 309"/>
                <a:gd name="T1" fmla="*/ 146 h 306"/>
                <a:gd name="T2" fmla="*/ 25 w 309"/>
                <a:gd name="T3" fmla="*/ 139 h 306"/>
                <a:gd name="T4" fmla="*/ 17 w 309"/>
                <a:gd name="T5" fmla="*/ 131 h 306"/>
                <a:gd name="T6" fmla="*/ 18 w 309"/>
                <a:gd name="T7" fmla="*/ 111 h 306"/>
                <a:gd name="T8" fmla="*/ 22 w 309"/>
                <a:gd name="T9" fmla="*/ 81 h 306"/>
                <a:gd name="T10" fmla="*/ 57 w 309"/>
                <a:gd name="T11" fmla="*/ 29 h 306"/>
                <a:gd name="T12" fmla="*/ 121 w 309"/>
                <a:gd name="T13" fmla="*/ 0 h 306"/>
                <a:gd name="T14" fmla="*/ 167 w 309"/>
                <a:gd name="T15" fmla="*/ 11 h 306"/>
                <a:gd name="T16" fmla="*/ 220 w 309"/>
                <a:gd name="T17" fmla="*/ 38 h 306"/>
                <a:gd name="T18" fmla="*/ 309 w 309"/>
                <a:gd name="T19" fmla="*/ 128 h 306"/>
                <a:gd name="T20" fmla="*/ 309 w 309"/>
                <a:gd name="T21" fmla="*/ 129 h 306"/>
                <a:gd name="T22" fmla="*/ 132 w 309"/>
                <a:gd name="T23" fmla="*/ 306 h 306"/>
                <a:gd name="T24" fmla="*/ 95 w 309"/>
                <a:gd name="T25" fmla="*/ 303 h 306"/>
                <a:gd name="T26" fmla="*/ 10 w 309"/>
                <a:gd name="T27" fmla="*/ 217 h 306"/>
                <a:gd name="T28" fmla="*/ 12 w 309"/>
                <a:gd name="T29" fmla="*/ 215 h 306"/>
                <a:gd name="T30" fmla="*/ 0 w 309"/>
                <a:gd name="T31" fmla="*/ 204 h 306"/>
                <a:gd name="T32" fmla="*/ 1 w 309"/>
                <a:gd name="T33" fmla="*/ 189 h 306"/>
                <a:gd name="T34" fmla="*/ 13 w 309"/>
                <a:gd name="T35" fmla="*/ 200 h 306"/>
                <a:gd name="T36" fmla="*/ 13 w 309"/>
                <a:gd name="T37" fmla="*/ 186 h 306"/>
                <a:gd name="T38" fmla="*/ 0 w 309"/>
                <a:gd name="T39" fmla="*/ 173 h 306"/>
                <a:gd name="T40" fmla="*/ 1 w 309"/>
                <a:gd name="T41" fmla="*/ 157 h 306"/>
                <a:gd name="T42" fmla="*/ 10 w 309"/>
                <a:gd name="T43" fmla="*/ 152 h 306"/>
                <a:gd name="T44" fmla="*/ 12 w 309"/>
                <a:gd name="T45" fmla="*/ 150 h 306"/>
                <a:gd name="T46" fmla="*/ 16 w 309"/>
                <a:gd name="T47" fmla="*/ 139 h 306"/>
                <a:gd name="T48" fmla="*/ 22 w 309"/>
                <a:gd name="T49" fmla="*/ 146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09" h="306">
                  <a:moveTo>
                    <a:pt x="22" y="146"/>
                  </a:moveTo>
                  <a:cubicBezTo>
                    <a:pt x="25" y="139"/>
                    <a:pt x="25" y="139"/>
                    <a:pt x="25" y="139"/>
                  </a:cubicBezTo>
                  <a:cubicBezTo>
                    <a:pt x="17" y="131"/>
                    <a:pt x="17" y="131"/>
                    <a:pt x="17" y="131"/>
                  </a:cubicBezTo>
                  <a:cubicBezTo>
                    <a:pt x="18" y="111"/>
                    <a:pt x="18" y="111"/>
                    <a:pt x="18" y="111"/>
                  </a:cubicBezTo>
                  <a:cubicBezTo>
                    <a:pt x="22" y="81"/>
                    <a:pt x="22" y="81"/>
                    <a:pt x="22" y="81"/>
                  </a:cubicBezTo>
                  <a:cubicBezTo>
                    <a:pt x="57" y="29"/>
                    <a:pt x="57" y="29"/>
                    <a:pt x="57" y="29"/>
                  </a:cubicBezTo>
                  <a:cubicBezTo>
                    <a:pt x="121" y="0"/>
                    <a:pt x="121" y="0"/>
                    <a:pt x="121" y="0"/>
                  </a:cubicBezTo>
                  <a:cubicBezTo>
                    <a:pt x="167" y="11"/>
                    <a:pt x="167" y="11"/>
                    <a:pt x="167" y="11"/>
                  </a:cubicBezTo>
                  <a:cubicBezTo>
                    <a:pt x="220" y="38"/>
                    <a:pt x="220" y="38"/>
                    <a:pt x="220" y="38"/>
                  </a:cubicBezTo>
                  <a:cubicBezTo>
                    <a:pt x="309" y="128"/>
                    <a:pt x="309" y="128"/>
                    <a:pt x="309" y="128"/>
                  </a:cubicBezTo>
                  <a:cubicBezTo>
                    <a:pt x="309" y="128"/>
                    <a:pt x="309" y="129"/>
                    <a:pt x="309" y="129"/>
                  </a:cubicBezTo>
                  <a:cubicBezTo>
                    <a:pt x="309" y="227"/>
                    <a:pt x="229" y="306"/>
                    <a:pt x="132" y="306"/>
                  </a:cubicBezTo>
                  <a:cubicBezTo>
                    <a:pt x="119" y="306"/>
                    <a:pt x="107" y="305"/>
                    <a:pt x="95" y="303"/>
                  </a:cubicBezTo>
                  <a:cubicBezTo>
                    <a:pt x="10" y="217"/>
                    <a:pt x="10" y="217"/>
                    <a:pt x="10" y="217"/>
                  </a:cubicBezTo>
                  <a:cubicBezTo>
                    <a:pt x="12" y="215"/>
                    <a:pt x="12" y="215"/>
                    <a:pt x="12" y="215"/>
                  </a:cubicBezTo>
                  <a:cubicBezTo>
                    <a:pt x="0" y="204"/>
                    <a:pt x="0" y="204"/>
                    <a:pt x="0" y="204"/>
                  </a:cubicBezTo>
                  <a:cubicBezTo>
                    <a:pt x="1" y="189"/>
                    <a:pt x="1" y="189"/>
                    <a:pt x="1" y="189"/>
                  </a:cubicBezTo>
                  <a:cubicBezTo>
                    <a:pt x="13" y="200"/>
                    <a:pt x="13" y="200"/>
                    <a:pt x="13" y="200"/>
                  </a:cubicBezTo>
                  <a:cubicBezTo>
                    <a:pt x="13" y="186"/>
                    <a:pt x="13" y="186"/>
                    <a:pt x="13" y="186"/>
                  </a:cubicBezTo>
                  <a:cubicBezTo>
                    <a:pt x="0" y="173"/>
                    <a:pt x="0" y="173"/>
                    <a:pt x="0" y="173"/>
                  </a:cubicBezTo>
                  <a:cubicBezTo>
                    <a:pt x="1" y="157"/>
                    <a:pt x="1" y="157"/>
                    <a:pt x="1" y="157"/>
                  </a:cubicBezTo>
                  <a:cubicBezTo>
                    <a:pt x="10" y="152"/>
                    <a:pt x="10" y="152"/>
                    <a:pt x="10" y="152"/>
                  </a:cubicBezTo>
                  <a:cubicBezTo>
                    <a:pt x="12" y="150"/>
                    <a:pt x="12" y="150"/>
                    <a:pt x="12" y="150"/>
                  </a:cubicBezTo>
                  <a:cubicBezTo>
                    <a:pt x="16" y="139"/>
                    <a:pt x="16" y="139"/>
                    <a:pt x="16" y="139"/>
                  </a:cubicBezTo>
                  <a:cubicBezTo>
                    <a:pt x="22" y="146"/>
                    <a:pt x="22" y="146"/>
                    <a:pt x="22" y="146"/>
                  </a:cubicBezTo>
                  <a:close/>
                </a:path>
              </a:pathLst>
            </a:custGeom>
            <a:solidFill>
              <a:srgbClr val="912D09"/>
            </a:solidFill>
            <a:ln>
              <a:noFill/>
            </a:ln>
            <a:extLst/>
          </p:spPr>
          <p:txBody>
            <a:bodyPr vert="horz" wrap="square" lIns="91440" tIns="45720" rIns="91440" bIns="45720" numCol="1" anchor="t" anchorCtr="0" compatLnSpc="1">
              <a:prstTxWarp prst="textNoShape">
                <a:avLst/>
              </a:prstTxWarp>
            </a:bodyPr>
            <a:lstStyle/>
            <a:p>
              <a:endParaRPr lang="zh-CN" altLang="en-US"/>
            </a:p>
          </p:txBody>
        </p:sp>
        <p:sp>
          <p:nvSpPr>
            <p:cNvPr id="13" name="Oval 180"/>
            <p:cNvSpPr>
              <a:spLocks noChangeArrowheads="1"/>
            </p:cNvSpPr>
            <p:nvPr/>
          </p:nvSpPr>
          <p:spPr bwMode="auto">
            <a:xfrm>
              <a:off x="11231779" y="1213325"/>
              <a:ext cx="278534" cy="279405"/>
            </a:xfrm>
            <a:prstGeom prst="ellipse">
              <a:avLst/>
            </a:prstGeom>
            <a:solidFill>
              <a:srgbClr val="506B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 name="Freeform 181"/>
            <p:cNvSpPr>
              <a:spLocks noEditPoints="1"/>
            </p:cNvSpPr>
            <p:nvPr/>
          </p:nvSpPr>
          <p:spPr bwMode="auto">
            <a:xfrm>
              <a:off x="11241354" y="1232475"/>
              <a:ext cx="263737" cy="242847"/>
            </a:xfrm>
            <a:custGeom>
              <a:avLst/>
              <a:gdLst>
                <a:gd name="T0" fmla="*/ 133 w 139"/>
                <a:gd name="T1" fmla="*/ 91 h 128"/>
                <a:gd name="T2" fmla="*/ 136 w 139"/>
                <a:gd name="T3" fmla="*/ 39 h 128"/>
                <a:gd name="T4" fmla="*/ 125 w 139"/>
                <a:gd name="T5" fmla="*/ 34 h 128"/>
                <a:gd name="T6" fmla="*/ 134 w 139"/>
                <a:gd name="T7" fmla="*/ 46 h 128"/>
                <a:gd name="T8" fmla="*/ 129 w 139"/>
                <a:gd name="T9" fmla="*/ 51 h 128"/>
                <a:gd name="T10" fmla="*/ 127 w 139"/>
                <a:gd name="T11" fmla="*/ 45 h 128"/>
                <a:gd name="T12" fmla="*/ 123 w 139"/>
                <a:gd name="T13" fmla="*/ 48 h 128"/>
                <a:gd name="T14" fmla="*/ 121 w 139"/>
                <a:gd name="T15" fmla="*/ 70 h 128"/>
                <a:gd name="T16" fmla="*/ 123 w 139"/>
                <a:gd name="T17" fmla="*/ 88 h 128"/>
                <a:gd name="T18" fmla="*/ 127 w 139"/>
                <a:gd name="T19" fmla="*/ 91 h 128"/>
                <a:gd name="T20" fmla="*/ 114 w 139"/>
                <a:gd name="T21" fmla="*/ 78 h 128"/>
                <a:gd name="T22" fmla="*/ 109 w 139"/>
                <a:gd name="T23" fmla="*/ 64 h 128"/>
                <a:gd name="T24" fmla="*/ 105 w 139"/>
                <a:gd name="T25" fmla="*/ 77 h 128"/>
                <a:gd name="T26" fmla="*/ 94 w 139"/>
                <a:gd name="T27" fmla="*/ 61 h 128"/>
                <a:gd name="T28" fmla="*/ 79 w 139"/>
                <a:gd name="T29" fmla="*/ 112 h 128"/>
                <a:gd name="T30" fmla="*/ 69 w 139"/>
                <a:gd name="T31" fmla="*/ 101 h 128"/>
                <a:gd name="T32" fmla="*/ 57 w 139"/>
                <a:gd name="T33" fmla="*/ 48 h 128"/>
                <a:gd name="T34" fmla="*/ 61 w 139"/>
                <a:gd name="T35" fmla="*/ 25 h 128"/>
                <a:gd name="T36" fmla="*/ 66 w 139"/>
                <a:gd name="T37" fmla="*/ 20 h 128"/>
                <a:gd name="T38" fmla="*/ 83 w 139"/>
                <a:gd name="T39" fmla="*/ 14 h 128"/>
                <a:gd name="T40" fmla="*/ 97 w 139"/>
                <a:gd name="T41" fmla="*/ 8 h 128"/>
                <a:gd name="T42" fmla="*/ 139 w 139"/>
                <a:gd name="T43" fmla="*/ 83 h 128"/>
                <a:gd name="T44" fmla="*/ 133 w 139"/>
                <a:gd name="T45" fmla="*/ 83 h 128"/>
                <a:gd name="T46" fmla="*/ 30 w 139"/>
                <a:gd name="T47" fmla="*/ 126 h 128"/>
                <a:gd name="T48" fmla="*/ 19 w 139"/>
                <a:gd name="T49" fmla="*/ 79 h 128"/>
                <a:gd name="T50" fmla="*/ 11 w 139"/>
                <a:gd name="T51" fmla="*/ 67 h 128"/>
                <a:gd name="T52" fmla="*/ 4 w 139"/>
                <a:gd name="T53" fmla="*/ 43 h 128"/>
                <a:gd name="T54" fmla="*/ 11 w 139"/>
                <a:gd name="T55" fmla="*/ 24 h 128"/>
                <a:gd name="T56" fmla="*/ 29 w 139"/>
                <a:gd name="T57" fmla="*/ 16 h 128"/>
                <a:gd name="T58" fmla="*/ 36 w 139"/>
                <a:gd name="T59" fmla="*/ 6 h 128"/>
                <a:gd name="T60" fmla="*/ 61 w 139"/>
                <a:gd name="T61" fmla="*/ 3 h 128"/>
                <a:gd name="T62" fmla="*/ 45 w 139"/>
                <a:gd name="T63" fmla="*/ 9 h 128"/>
                <a:gd name="T64" fmla="*/ 39 w 139"/>
                <a:gd name="T65" fmla="*/ 18 h 128"/>
                <a:gd name="T66" fmla="*/ 36 w 139"/>
                <a:gd name="T67" fmla="*/ 17 h 128"/>
                <a:gd name="T68" fmla="*/ 25 w 139"/>
                <a:gd name="T69" fmla="*/ 28 h 128"/>
                <a:gd name="T70" fmla="*/ 37 w 139"/>
                <a:gd name="T71" fmla="*/ 32 h 128"/>
                <a:gd name="T72" fmla="*/ 24 w 139"/>
                <a:gd name="T73" fmla="*/ 45 h 128"/>
                <a:gd name="T74" fmla="*/ 17 w 139"/>
                <a:gd name="T75" fmla="*/ 53 h 128"/>
                <a:gd name="T76" fmla="*/ 16 w 139"/>
                <a:gd name="T77" fmla="*/ 66 h 128"/>
                <a:gd name="T78" fmla="*/ 41 w 139"/>
                <a:gd name="T79" fmla="*/ 85 h 128"/>
                <a:gd name="T80" fmla="*/ 35 w 139"/>
                <a:gd name="T81" fmla="*/ 116 h 128"/>
                <a:gd name="T82" fmla="*/ 132 w 139"/>
                <a:gd name="T83" fmla="*/ 85 h 128"/>
                <a:gd name="T84" fmla="*/ 126 w 139"/>
                <a:gd name="T85" fmla="*/ 87 h 128"/>
                <a:gd name="T86" fmla="*/ 136 w 139"/>
                <a:gd name="T87" fmla="*/ 83 h 128"/>
                <a:gd name="T88" fmla="*/ 126 w 139"/>
                <a:gd name="T89" fmla="*/ 81 h 128"/>
                <a:gd name="T90" fmla="*/ 58 w 139"/>
                <a:gd name="T91" fmla="*/ 14 h 128"/>
                <a:gd name="T92" fmla="*/ 30 w 139"/>
                <a:gd name="T93" fmla="*/ 68 h 128"/>
                <a:gd name="T94" fmla="*/ 19 w 139"/>
                <a:gd name="T95" fmla="*/ 63 h 128"/>
                <a:gd name="T96" fmla="*/ 26 w 139"/>
                <a:gd name="T97" fmla="*/ 63 h 128"/>
                <a:gd name="T98" fmla="*/ 26 w 139"/>
                <a:gd name="T99" fmla="*/ 63 h 128"/>
                <a:gd name="T100" fmla="*/ 32 w 139"/>
                <a:gd name="T101" fmla="*/ 14 h 128"/>
                <a:gd name="T102" fmla="*/ 72 w 139"/>
                <a:gd name="T103" fmla="*/ 48 h 128"/>
                <a:gd name="T104" fmla="*/ 62 w 139"/>
                <a:gd name="T105" fmla="*/ 43 h 128"/>
                <a:gd name="T106" fmla="*/ 68 w 139"/>
                <a:gd name="T107" fmla="*/ 40 h 128"/>
                <a:gd name="T108" fmla="*/ 74 w 139"/>
                <a:gd name="T109" fmla="*/ 45 h 128"/>
                <a:gd name="T110" fmla="*/ 80 w 139"/>
                <a:gd name="T111" fmla="*/ 47 h 128"/>
                <a:gd name="T112" fmla="*/ 85 w 139"/>
                <a:gd name="T113" fmla="*/ 105 h 128"/>
                <a:gd name="T114" fmla="*/ 128 w 139"/>
                <a:gd name="T115" fmla="*/ 75 h 128"/>
                <a:gd name="T116" fmla="*/ 126 w 139"/>
                <a:gd name="T117" fmla="*/ 74 h 128"/>
                <a:gd name="T118" fmla="*/ 128 w 139"/>
                <a:gd name="T119" fmla="*/ 69 h 128"/>
                <a:gd name="T120" fmla="*/ 126 w 139"/>
                <a:gd name="T121" fmla="*/ 63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39" h="128">
                  <a:moveTo>
                    <a:pt x="131" y="94"/>
                  </a:moveTo>
                  <a:cubicBezTo>
                    <a:pt x="130" y="95"/>
                    <a:pt x="129" y="93"/>
                    <a:pt x="129" y="94"/>
                  </a:cubicBezTo>
                  <a:cubicBezTo>
                    <a:pt x="127" y="95"/>
                    <a:pt x="126" y="98"/>
                    <a:pt x="125" y="100"/>
                  </a:cubicBezTo>
                  <a:cubicBezTo>
                    <a:pt x="124" y="101"/>
                    <a:pt x="122" y="100"/>
                    <a:pt x="121" y="102"/>
                  </a:cubicBezTo>
                  <a:cubicBezTo>
                    <a:pt x="120" y="106"/>
                    <a:pt x="117" y="113"/>
                    <a:pt x="119" y="115"/>
                  </a:cubicBezTo>
                  <a:cubicBezTo>
                    <a:pt x="120" y="115"/>
                    <a:pt x="120" y="115"/>
                    <a:pt x="120" y="115"/>
                  </a:cubicBezTo>
                  <a:cubicBezTo>
                    <a:pt x="126" y="109"/>
                    <a:pt x="132" y="102"/>
                    <a:pt x="135" y="94"/>
                  </a:cubicBezTo>
                  <a:cubicBezTo>
                    <a:pt x="135" y="93"/>
                    <a:pt x="135" y="93"/>
                    <a:pt x="134" y="93"/>
                  </a:cubicBezTo>
                  <a:cubicBezTo>
                    <a:pt x="134" y="92"/>
                    <a:pt x="135" y="91"/>
                    <a:pt x="135" y="90"/>
                  </a:cubicBezTo>
                  <a:cubicBezTo>
                    <a:pt x="134" y="90"/>
                    <a:pt x="134" y="91"/>
                    <a:pt x="133" y="91"/>
                  </a:cubicBezTo>
                  <a:cubicBezTo>
                    <a:pt x="132" y="91"/>
                    <a:pt x="131" y="92"/>
                    <a:pt x="131" y="94"/>
                  </a:cubicBezTo>
                  <a:close/>
                  <a:moveTo>
                    <a:pt x="131" y="25"/>
                  </a:moveTo>
                  <a:cubicBezTo>
                    <a:pt x="133" y="28"/>
                    <a:pt x="134" y="31"/>
                    <a:pt x="135" y="34"/>
                  </a:cubicBezTo>
                  <a:cubicBezTo>
                    <a:pt x="135" y="34"/>
                    <a:pt x="134" y="33"/>
                    <a:pt x="134" y="33"/>
                  </a:cubicBezTo>
                  <a:cubicBezTo>
                    <a:pt x="134" y="33"/>
                    <a:pt x="134" y="33"/>
                    <a:pt x="134" y="33"/>
                  </a:cubicBezTo>
                  <a:cubicBezTo>
                    <a:pt x="133" y="33"/>
                    <a:pt x="133" y="33"/>
                    <a:pt x="133" y="34"/>
                  </a:cubicBezTo>
                  <a:cubicBezTo>
                    <a:pt x="134" y="34"/>
                    <a:pt x="134" y="34"/>
                    <a:pt x="135" y="35"/>
                  </a:cubicBezTo>
                  <a:cubicBezTo>
                    <a:pt x="135" y="35"/>
                    <a:pt x="135" y="36"/>
                    <a:pt x="136" y="37"/>
                  </a:cubicBezTo>
                  <a:cubicBezTo>
                    <a:pt x="136" y="37"/>
                    <a:pt x="136" y="37"/>
                    <a:pt x="136" y="37"/>
                  </a:cubicBezTo>
                  <a:cubicBezTo>
                    <a:pt x="136" y="38"/>
                    <a:pt x="136" y="38"/>
                    <a:pt x="136" y="39"/>
                  </a:cubicBezTo>
                  <a:cubicBezTo>
                    <a:pt x="136" y="40"/>
                    <a:pt x="136" y="40"/>
                    <a:pt x="135" y="40"/>
                  </a:cubicBezTo>
                  <a:cubicBezTo>
                    <a:pt x="134" y="39"/>
                    <a:pt x="134" y="39"/>
                    <a:pt x="134" y="38"/>
                  </a:cubicBezTo>
                  <a:cubicBezTo>
                    <a:pt x="134" y="38"/>
                    <a:pt x="131" y="35"/>
                    <a:pt x="131" y="34"/>
                  </a:cubicBezTo>
                  <a:cubicBezTo>
                    <a:pt x="131" y="32"/>
                    <a:pt x="132" y="33"/>
                    <a:pt x="131" y="32"/>
                  </a:cubicBezTo>
                  <a:cubicBezTo>
                    <a:pt x="131" y="30"/>
                    <a:pt x="130" y="30"/>
                    <a:pt x="129" y="30"/>
                  </a:cubicBezTo>
                  <a:cubicBezTo>
                    <a:pt x="129" y="30"/>
                    <a:pt x="129" y="31"/>
                    <a:pt x="129" y="31"/>
                  </a:cubicBezTo>
                  <a:cubicBezTo>
                    <a:pt x="127" y="32"/>
                    <a:pt x="126" y="30"/>
                    <a:pt x="124" y="30"/>
                  </a:cubicBezTo>
                  <a:cubicBezTo>
                    <a:pt x="124" y="31"/>
                    <a:pt x="124" y="31"/>
                    <a:pt x="124" y="32"/>
                  </a:cubicBezTo>
                  <a:cubicBezTo>
                    <a:pt x="124" y="32"/>
                    <a:pt x="124" y="33"/>
                    <a:pt x="124" y="33"/>
                  </a:cubicBezTo>
                  <a:cubicBezTo>
                    <a:pt x="124" y="34"/>
                    <a:pt x="125" y="34"/>
                    <a:pt x="125" y="34"/>
                  </a:cubicBezTo>
                  <a:cubicBezTo>
                    <a:pt x="126" y="34"/>
                    <a:pt x="126" y="34"/>
                    <a:pt x="127" y="35"/>
                  </a:cubicBezTo>
                  <a:cubicBezTo>
                    <a:pt x="127" y="35"/>
                    <a:pt x="127" y="35"/>
                    <a:pt x="128" y="35"/>
                  </a:cubicBezTo>
                  <a:cubicBezTo>
                    <a:pt x="130" y="37"/>
                    <a:pt x="131" y="40"/>
                    <a:pt x="132" y="43"/>
                  </a:cubicBezTo>
                  <a:cubicBezTo>
                    <a:pt x="132" y="44"/>
                    <a:pt x="133" y="44"/>
                    <a:pt x="133" y="44"/>
                  </a:cubicBezTo>
                  <a:cubicBezTo>
                    <a:pt x="133" y="45"/>
                    <a:pt x="132" y="44"/>
                    <a:pt x="132" y="44"/>
                  </a:cubicBezTo>
                  <a:cubicBezTo>
                    <a:pt x="131" y="44"/>
                    <a:pt x="131" y="45"/>
                    <a:pt x="132" y="46"/>
                  </a:cubicBezTo>
                  <a:cubicBezTo>
                    <a:pt x="132" y="46"/>
                    <a:pt x="133" y="46"/>
                    <a:pt x="133" y="46"/>
                  </a:cubicBezTo>
                  <a:cubicBezTo>
                    <a:pt x="133" y="46"/>
                    <a:pt x="132" y="43"/>
                    <a:pt x="134" y="45"/>
                  </a:cubicBezTo>
                  <a:cubicBezTo>
                    <a:pt x="134" y="45"/>
                    <a:pt x="134" y="45"/>
                    <a:pt x="134" y="46"/>
                  </a:cubicBezTo>
                  <a:cubicBezTo>
                    <a:pt x="134" y="46"/>
                    <a:pt x="134" y="46"/>
                    <a:pt x="134" y="46"/>
                  </a:cubicBezTo>
                  <a:cubicBezTo>
                    <a:pt x="134" y="46"/>
                    <a:pt x="135" y="46"/>
                    <a:pt x="135" y="47"/>
                  </a:cubicBezTo>
                  <a:cubicBezTo>
                    <a:pt x="135" y="48"/>
                    <a:pt x="134" y="48"/>
                    <a:pt x="134" y="49"/>
                  </a:cubicBezTo>
                  <a:cubicBezTo>
                    <a:pt x="134" y="50"/>
                    <a:pt x="134" y="51"/>
                    <a:pt x="134" y="53"/>
                  </a:cubicBezTo>
                  <a:cubicBezTo>
                    <a:pt x="134" y="53"/>
                    <a:pt x="134" y="53"/>
                    <a:pt x="134" y="53"/>
                  </a:cubicBezTo>
                  <a:cubicBezTo>
                    <a:pt x="133" y="52"/>
                    <a:pt x="133" y="52"/>
                    <a:pt x="133" y="52"/>
                  </a:cubicBezTo>
                  <a:cubicBezTo>
                    <a:pt x="132" y="53"/>
                    <a:pt x="131" y="53"/>
                    <a:pt x="131" y="54"/>
                  </a:cubicBezTo>
                  <a:cubicBezTo>
                    <a:pt x="131" y="54"/>
                    <a:pt x="131" y="55"/>
                    <a:pt x="131" y="55"/>
                  </a:cubicBezTo>
                  <a:cubicBezTo>
                    <a:pt x="131" y="55"/>
                    <a:pt x="131" y="55"/>
                    <a:pt x="130" y="55"/>
                  </a:cubicBezTo>
                  <a:cubicBezTo>
                    <a:pt x="130" y="55"/>
                    <a:pt x="130" y="55"/>
                    <a:pt x="130" y="55"/>
                  </a:cubicBezTo>
                  <a:cubicBezTo>
                    <a:pt x="129" y="54"/>
                    <a:pt x="129" y="52"/>
                    <a:pt x="129" y="51"/>
                  </a:cubicBezTo>
                  <a:cubicBezTo>
                    <a:pt x="130" y="51"/>
                    <a:pt x="131" y="51"/>
                    <a:pt x="131" y="51"/>
                  </a:cubicBezTo>
                  <a:cubicBezTo>
                    <a:pt x="132" y="51"/>
                    <a:pt x="132" y="51"/>
                    <a:pt x="132" y="50"/>
                  </a:cubicBezTo>
                  <a:cubicBezTo>
                    <a:pt x="132" y="50"/>
                    <a:pt x="133" y="50"/>
                    <a:pt x="133" y="50"/>
                  </a:cubicBezTo>
                  <a:cubicBezTo>
                    <a:pt x="133" y="49"/>
                    <a:pt x="133" y="48"/>
                    <a:pt x="132" y="47"/>
                  </a:cubicBezTo>
                  <a:cubicBezTo>
                    <a:pt x="132" y="46"/>
                    <a:pt x="131" y="46"/>
                    <a:pt x="131" y="45"/>
                  </a:cubicBezTo>
                  <a:cubicBezTo>
                    <a:pt x="131" y="44"/>
                    <a:pt x="131" y="43"/>
                    <a:pt x="131" y="43"/>
                  </a:cubicBezTo>
                  <a:cubicBezTo>
                    <a:pt x="131" y="41"/>
                    <a:pt x="130" y="40"/>
                    <a:pt x="129" y="39"/>
                  </a:cubicBezTo>
                  <a:cubicBezTo>
                    <a:pt x="128" y="39"/>
                    <a:pt x="129" y="41"/>
                    <a:pt x="129" y="42"/>
                  </a:cubicBezTo>
                  <a:cubicBezTo>
                    <a:pt x="129" y="43"/>
                    <a:pt x="129" y="44"/>
                    <a:pt x="128" y="45"/>
                  </a:cubicBezTo>
                  <a:cubicBezTo>
                    <a:pt x="128" y="45"/>
                    <a:pt x="127" y="44"/>
                    <a:pt x="127" y="45"/>
                  </a:cubicBezTo>
                  <a:cubicBezTo>
                    <a:pt x="127" y="46"/>
                    <a:pt x="127" y="47"/>
                    <a:pt x="127" y="48"/>
                  </a:cubicBezTo>
                  <a:cubicBezTo>
                    <a:pt x="127" y="48"/>
                    <a:pt x="127" y="48"/>
                    <a:pt x="128" y="49"/>
                  </a:cubicBezTo>
                  <a:cubicBezTo>
                    <a:pt x="129" y="50"/>
                    <a:pt x="129" y="50"/>
                    <a:pt x="129" y="52"/>
                  </a:cubicBezTo>
                  <a:cubicBezTo>
                    <a:pt x="129" y="53"/>
                    <a:pt x="127" y="52"/>
                    <a:pt x="127" y="52"/>
                  </a:cubicBezTo>
                  <a:cubicBezTo>
                    <a:pt x="125" y="48"/>
                    <a:pt x="126" y="50"/>
                    <a:pt x="125" y="47"/>
                  </a:cubicBezTo>
                  <a:cubicBezTo>
                    <a:pt x="125" y="47"/>
                    <a:pt x="124" y="48"/>
                    <a:pt x="124" y="48"/>
                  </a:cubicBezTo>
                  <a:cubicBezTo>
                    <a:pt x="123" y="47"/>
                    <a:pt x="124" y="47"/>
                    <a:pt x="123" y="46"/>
                  </a:cubicBezTo>
                  <a:cubicBezTo>
                    <a:pt x="123" y="46"/>
                    <a:pt x="123" y="46"/>
                    <a:pt x="123" y="46"/>
                  </a:cubicBezTo>
                  <a:cubicBezTo>
                    <a:pt x="122" y="46"/>
                    <a:pt x="122" y="46"/>
                    <a:pt x="122" y="47"/>
                  </a:cubicBezTo>
                  <a:cubicBezTo>
                    <a:pt x="122" y="47"/>
                    <a:pt x="123" y="48"/>
                    <a:pt x="123" y="48"/>
                  </a:cubicBezTo>
                  <a:cubicBezTo>
                    <a:pt x="125" y="49"/>
                    <a:pt x="124" y="48"/>
                    <a:pt x="124" y="51"/>
                  </a:cubicBezTo>
                  <a:cubicBezTo>
                    <a:pt x="124" y="53"/>
                    <a:pt x="125" y="55"/>
                    <a:pt x="126" y="57"/>
                  </a:cubicBezTo>
                  <a:cubicBezTo>
                    <a:pt x="126" y="57"/>
                    <a:pt x="126" y="58"/>
                    <a:pt x="126" y="58"/>
                  </a:cubicBezTo>
                  <a:cubicBezTo>
                    <a:pt x="126" y="59"/>
                    <a:pt x="125" y="61"/>
                    <a:pt x="124" y="62"/>
                  </a:cubicBezTo>
                  <a:cubicBezTo>
                    <a:pt x="123" y="63"/>
                    <a:pt x="123" y="63"/>
                    <a:pt x="122" y="64"/>
                  </a:cubicBezTo>
                  <a:cubicBezTo>
                    <a:pt x="121" y="64"/>
                    <a:pt x="121" y="63"/>
                    <a:pt x="121" y="63"/>
                  </a:cubicBezTo>
                  <a:cubicBezTo>
                    <a:pt x="120" y="63"/>
                    <a:pt x="119" y="63"/>
                    <a:pt x="119" y="64"/>
                  </a:cubicBezTo>
                  <a:cubicBezTo>
                    <a:pt x="119" y="65"/>
                    <a:pt x="119" y="65"/>
                    <a:pt x="119" y="66"/>
                  </a:cubicBezTo>
                  <a:cubicBezTo>
                    <a:pt x="120" y="67"/>
                    <a:pt x="120" y="67"/>
                    <a:pt x="121" y="67"/>
                  </a:cubicBezTo>
                  <a:cubicBezTo>
                    <a:pt x="121" y="68"/>
                    <a:pt x="121" y="69"/>
                    <a:pt x="121" y="70"/>
                  </a:cubicBezTo>
                  <a:cubicBezTo>
                    <a:pt x="121" y="71"/>
                    <a:pt x="121" y="71"/>
                    <a:pt x="121" y="72"/>
                  </a:cubicBezTo>
                  <a:cubicBezTo>
                    <a:pt x="121" y="73"/>
                    <a:pt x="120" y="74"/>
                    <a:pt x="120" y="74"/>
                  </a:cubicBezTo>
                  <a:cubicBezTo>
                    <a:pt x="119" y="75"/>
                    <a:pt x="119" y="75"/>
                    <a:pt x="118" y="74"/>
                  </a:cubicBezTo>
                  <a:cubicBezTo>
                    <a:pt x="118" y="74"/>
                    <a:pt x="117" y="71"/>
                    <a:pt x="116" y="71"/>
                  </a:cubicBezTo>
                  <a:cubicBezTo>
                    <a:pt x="115" y="71"/>
                    <a:pt x="116" y="73"/>
                    <a:pt x="116" y="74"/>
                  </a:cubicBezTo>
                  <a:cubicBezTo>
                    <a:pt x="117" y="75"/>
                    <a:pt x="118" y="76"/>
                    <a:pt x="118" y="77"/>
                  </a:cubicBezTo>
                  <a:cubicBezTo>
                    <a:pt x="118" y="77"/>
                    <a:pt x="118" y="78"/>
                    <a:pt x="118" y="79"/>
                  </a:cubicBezTo>
                  <a:cubicBezTo>
                    <a:pt x="118" y="80"/>
                    <a:pt x="118" y="82"/>
                    <a:pt x="118" y="83"/>
                  </a:cubicBezTo>
                  <a:cubicBezTo>
                    <a:pt x="118" y="85"/>
                    <a:pt x="119" y="86"/>
                    <a:pt x="119" y="88"/>
                  </a:cubicBezTo>
                  <a:cubicBezTo>
                    <a:pt x="119" y="90"/>
                    <a:pt x="122" y="88"/>
                    <a:pt x="123" y="88"/>
                  </a:cubicBezTo>
                  <a:cubicBezTo>
                    <a:pt x="123" y="89"/>
                    <a:pt x="123" y="90"/>
                    <a:pt x="124" y="90"/>
                  </a:cubicBezTo>
                  <a:cubicBezTo>
                    <a:pt x="125" y="90"/>
                    <a:pt x="126" y="89"/>
                    <a:pt x="127" y="89"/>
                  </a:cubicBezTo>
                  <a:cubicBezTo>
                    <a:pt x="127" y="89"/>
                    <a:pt x="127" y="90"/>
                    <a:pt x="128" y="90"/>
                  </a:cubicBezTo>
                  <a:cubicBezTo>
                    <a:pt x="128" y="90"/>
                    <a:pt x="128" y="90"/>
                    <a:pt x="128" y="90"/>
                  </a:cubicBezTo>
                  <a:cubicBezTo>
                    <a:pt x="129" y="90"/>
                    <a:pt x="129" y="89"/>
                    <a:pt x="129" y="89"/>
                  </a:cubicBezTo>
                  <a:cubicBezTo>
                    <a:pt x="130" y="89"/>
                    <a:pt x="130" y="89"/>
                    <a:pt x="130" y="89"/>
                  </a:cubicBezTo>
                  <a:cubicBezTo>
                    <a:pt x="130" y="89"/>
                    <a:pt x="131" y="89"/>
                    <a:pt x="131" y="90"/>
                  </a:cubicBezTo>
                  <a:cubicBezTo>
                    <a:pt x="130" y="90"/>
                    <a:pt x="128" y="91"/>
                    <a:pt x="128" y="91"/>
                  </a:cubicBezTo>
                  <a:cubicBezTo>
                    <a:pt x="128" y="92"/>
                    <a:pt x="128" y="91"/>
                    <a:pt x="127" y="91"/>
                  </a:cubicBezTo>
                  <a:cubicBezTo>
                    <a:pt x="127" y="91"/>
                    <a:pt x="127" y="91"/>
                    <a:pt x="127" y="91"/>
                  </a:cubicBezTo>
                  <a:cubicBezTo>
                    <a:pt x="126" y="91"/>
                    <a:pt x="127" y="92"/>
                    <a:pt x="127" y="92"/>
                  </a:cubicBezTo>
                  <a:cubicBezTo>
                    <a:pt x="126" y="92"/>
                    <a:pt x="126" y="92"/>
                    <a:pt x="126" y="92"/>
                  </a:cubicBezTo>
                  <a:cubicBezTo>
                    <a:pt x="125" y="92"/>
                    <a:pt x="125" y="91"/>
                    <a:pt x="125" y="91"/>
                  </a:cubicBezTo>
                  <a:cubicBezTo>
                    <a:pt x="125" y="91"/>
                    <a:pt x="124" y="91"/>
                    <a:pt x="124" y="91"/>
                  </a:cubicBezTo>
                  <a:cubicBezTo>
                    <a:pt x="122" y="91"/>
                    <a:pt x="121" y="91"/>
                    <a:pt x="119" y="90"/>
                  </a:cubicBezTo>
                  <a:cubicBezTo>
                    <a:pt x="118" y="90"/>
                    <a:pt x="118" y="89"/>
                    <a:pt x="117" y="88"/>
                  </a:cubicBezTo>
                  <a:cubicBezTo>
                    <a:pt x="117" y="87"/>
                    <a:pt x="117" y="87"/>
                    <a:pt x="117" y="87"/>
                  </a:cubicBezTo>
                  <a:cubicBezTo>
                    <a:pt x="116" y="84"/>
                    <a:pt x="115" y="82"/>
                    <a:pt x="114" y="79"/>
                  </a:cubicBezTo>
                  <a:cubicBezTo>
                    <a:pt x="114" y="79"/>
                    <a:pt x="113" y="78"/>
                    <a:pt x="114" y="78"/>
                  </a:cubicBezTo>
                  <a:cubicBezTo>
                    <a:pt x="114" y="77"/>
                    <a:pt x="114" y="78"/>
                    <a:pt x="114" y="78"/>
                  </a:cubicBezTo>
                  <a:cubicBezTo>
                    <a:pt x="115" y="78"/>
                    <a:pt x="115" y="78"/>
                    <a:pt x="115" y="78"/>
                  </a:cubicBezTo>
                  <a:cubicBezTo>
                    <a:pt x="115" y="78"/>
                    <a:pt x="116" y="80"/>
                    <a:pt x="116" y="79"/>
                  </a:cubicBezTo>
                  <a:cubicBezTo>
                    <a:pt x="117" y="76"/>
                    <a:pt x="116" y="78"/>
                    <a:pt x="115" y="76"/>
                  </a:cubicBezTo>
                  <a:cubicBezTo>
                    <a:pt x="115" y="73"/>
                    <a:pt x="115" y="70"/>
                    <a:pt x="114" y="68"/>
                  </a:cubicBezTo>
                  <a:cubicBezTo>
                    <a:pt x="114" y="67"/>
                    <a:pt x="113" y="69"/>
                    <a:pt x="112" y="68"/>
                  </a:cubicBezTo>
                  <a:cubicBezTo>
                    <a:pt x="112" y="68"/>
                    <a:pt x="112" y="67"/>
                    <a:pt x="112" y="66"/>
                  </a:cubicBezTo>
                  <a:cubicBezTo>
                    <a:pt x="112" y="65"/>
                    <a:pt x="112" y="65"/>
                    <a:pt x="112" y="64"/>
                  </a:cubicBezTo>
                  <a:cubicBezTo>
                    <a:pt x="112" y="64"/>
                    <a:pt x="111" y="62"/>
                    <a:pt x="111" y="62"/>
                  </a:cubicBezTo>
                  <a:cubicBezTo>
                    <a:pt x="110" y="62"/>
                    <a:pt x="109" y="62"/>
                    <a:pt x="109" y="62"/>
                  </a:cubicBezTo>
                  <a:cubicBezTo>
                    <a:pt x="109" y="63"/>
                    <a:pt x="109" y="64"/>
                    <a:pt x="109" y="64"/>
                  </a:cubicBezTo>
                  <a:cubicBezTo>
                    <a:pt x="109" y="65"/>
                    <a:pt x="108" y="64"/>
                    <a:pt x="108" y="65"/>
                  </a:cubicBezTo>
                  <a:cubicBezTo>
                    <a:pt x="108" y="65"/>
                    <a:pt x="108" y="66"/>
                    <a:pt x="108" y="66"/>
                  </a:cubicBezTo>
                  <a:cubicBezTo>
                    <a:pt x="108" y="66"/>
                    <a:pt x="107" y="66"/>
                    <a:pt x="107" y="66"/>
                  </a:cubicBezTo>
                  <a:cubicBezTo>
                    <a:pt x="107" y="66"/>
                    <a:pt x="107" y="67"/>
                    <a:pt x="106" y="68"/>
                  </a:cubicBezTo>
                  <a:cubicBezTo>
                    <a:pt x="106" y="68"/>
                    <a:pt x="106" y="68"/>
                    <a:pt x="105" y="68"/>
                  </a:cubicBezTo>
                  <a:cubicBezTo>
                    <a:pt x="105" y="69"/>
                    <a:pt x="105" y="70"/>
                    <a:pt x="105" y="72"/>
                  </a:cubicBezTo>
                  <a:cubicBezTo>
                    <a:pt x="105" y="72"/>
                    <a:pt x="105" y="73"/>
                    <a:pt x="105" y="73"/>
                  </a:cubicBezTo>
                  <a:cubicBezTo>
                    <a:pt x="106" y="74"/>
                    <a:pt x="106" y="74"/>
                    <a:pt x="106" y="76"/>
                  </a:cubicBezTo>
                  <a:cubicBezTo>
                    <a:pt x="106" y="76"/>
                    <a:pt x="107" y="77"/>
                    <a:pt x="106" y="77"/>
                  </a:cubicBezTo>
                  <a:cubicBezTo>
                    <a:pt x="106" y="78"/>
                    <a:pt x="105" y="78"/>
                    <a:pt x="105" y="77"/>
                  </a:cubicBezTo>
                  <a:cubicBezTo>
                    <a:pt x="105" y="77"/>
                    <a:pt x="105" y="75"/>
                    <a:pt x="105" y="75"/>
                  </a:cubicBezTo>
                  <a:cubicBezTo>
                    <a:pt x="105" y="74"/>
                    <a:pt x="104" y="76"/>
                    <a:pt x="104" y="76"/>
                  </a:cubicBezTo>
                  <a:cubicBezTo>
                    <a:pt x="103" y="76"/>
                    <a:pt x="103" y="74"/>
                    <a:pt x="103" y="73"/>
                  </a:cubicBezTo>
                  <a:cubicBezTo>
                    <a:pt x="102" y="69"/>
                    <a:pt x="101" y="66"/>
                    <a:pt x="100" y="63"/>
                  </a:cubicBezTo>
                  <a:cubicBezTo>
                    <a:pt x="100" y="63"/>
                    <a:pt x="101" y="63"/>
                    <a:pt x="101" y="63"/>
                  </a:cubicBezTo>
                  <a:cubicBezTo>
                    <a:pt x="100" y="63"/>
                    <a:pt x="100" y="63"/>
                    <a:pt x="100" y="63"/>
                  </a:cubicBezTo>
                  <a:cubicBezTo>
                    <a:pt x="99" y="63"/>
                    <a:pt x="99" y="62"/>
                    <a:pt x="99" y="61"/>
                  </a:cubicBezTo>
                  <a:cubicBezTo>
                    <a:pt x="98" y="60"/>
                    <a:pt x="98" y="59"/>
                    <a:pt x="97" y="58"/>
                  </a:cubicBezTo>
                  <a:cubicBezTo>
                    <a:pt x="96" y="58"/>
                    <a:pt x="94" y="58"/>
                    <a:pt x="92" y="58"/>
                  </a:cubicBezTo>
                  <a:cubicBezTo>
                    <a:pt x="92" y="59"/>
                    <a:pt x="94" y="59"/>
                    <a:pt x="94" y="61"/>
                  </a:cubicBezTo>
                  <a:cubicBezTo>
                    <a:pt x="94" y="65"/>
                    <a:pt x="91" y="67"/>
                    <a:pt x="90" y="69"/>
                  </a:cubicBezTo>
                  <a:cubicBezTo>
                    <a:pt x="89" y="71"/>
                    <a:pt x="86" y="69"/>
                    <a:pt x="85" y="72"/>
                  </a:cubicBezTo>
                  <a:cubicBezTo>
                    <a:pt x="85" y="75"/>
                    <a:pt x="89" y="70"/>
                    <a:pt x="90" y="72"/>
                  </a:cubicBezTo>
                  <a:cubicBezTo>
                    <a:pt x="91" y="81"/>
                    <a:pt x="83" y="84"/>
                    <a:pt x="83" y="90"/>
                  </a:cubicBezTo>
                  <a:cubicBezTo>
                    <a:pt x="83" y="91"/>
                    <a:pt x="83" y="92"/>
                    <a:pt x="83" y="93"/>
                  </a:cubicBezTo>
                  <a:cubicBezTo>
                    <a:pt x="83" y="95"/>
                    <a:pt x="84" y="94"/>
                    <a:pt x="84" y="96"/>
                  </a:cubicBezTo>
                  <a:cubicBezTo>
                    <a:pt x="84" y="97"/>
                    <a:pt x="84" y="97"/>
                    <a:pt x="84" y="98"/>
                  </a:cubicBezTo>
                  <a:cubicBezTo>
                    <a:pt x="84" y="101"/>
                    <a:pt x="81" y="103"/>
                    <a:pt x="81" y="105"/>
                  </a:cubicBezTo>
                  <a:cubicBezTo>
                    <a:pt x="80" y="106"/>
                    <a:pt x="81" y="107"/>
                    <a:pt x="81" y="109"/>
                  </a:cubicBezTo>
                  <a:cubicBezTo>
                    <a:pt x="81" y="112"/>
                    <a:pt x="80" y="109"/>
                    <a:pt x="79" y="112"/>
                  </a:cubicBezTo>
                  <a:cubicBezTo>
                    <a:pt x="79" y="112"/>
                    <a:pt x="79" y="116"/>
                    <a:pt x="79" y="116"/>
                  </a:cubicBezTo>
                  <a:cubicBezTo>
                    <a:pt x="78" y="116"/>
                    <a:pt x="78" y="117"/>
                    <a:pt x="78" y="117"/>
                  </a:cubicBezTo>
                  <a:cubicBezTo>
                    <a:pt x="78" y="117"/>
                    <a:pt x="78" y="118"/>
                    <a:pt x="78" y="118"/>
                  </a:cubicBezTo>
                  <a:cubicBezTo>
                    <a:pt x="77" y="118"/>
                    <a:pt x="77" y="118"/>
                    <a:pt x="77" y="118"/>
                  </a:cubicBezTo>
                  <a:cubicBezTo>
                    <a:pt x="77" y="120"/>
                    <a:pt x="76" y="121"/>
                    <a:pt x="75" y="121"/>
                  </a:cubicBezTo>
                  <a:cubicBezTo>
                    <a:pt x="74" y="121"/>
                    <a:pt x="72" y="122"/>
                    <a:pt x="72" y="121"/>
                  </a:cubicBezTo>
                  <a:cubicBezTo>
                    <a:pt x="70" y="117"/>
                    <a:pt x="70" y="112"/>
                    <a:pt x="70" y="108"/>
                  </a:cubicBezTo>
                  <a:cubicBezTo>
                    <a:pt x="69" y="105"/>
                    <a:pt x="68" y="104"/>
                    <a:pt x="68" y="102"/>
                  </a:cubicBezTo>
                  <a:cubicBezTo>
                    <a:pt x="68" y="101"/>
                    <a:pt x="68" y="101"/>
                    <a:pt x="68" y="101"/>
                  </a:cubicBezTo>
                  <a:cubicBezTo>
                    <a:pt x="68" y="101"/>
                    <a:pt x="69" y="101"/>
                    <a:pt x="69" y="101"/>
                  </a:cubicBezTo>
                  <a:cubicBezTo>
                    <a:pt x="69" y="95"/>
                    <a:pt x="68" y="90"/>
                    <a:pt x="67" y="85"/>
                  </a:cubicBezTo>
                  <a:cubicBezTo>
                    <a:pt x="67" y="84"/>
                    <a:pt x="67" y="85"/>
                    <a:pt x="67" y="85"/>
                  </a:cubicBezTo>
                  <a:cubicBezTo>
                    <a:pt x="67" y="85"/>
                    <a:pt x="67" y="85"/>
                    <a:pt x="67" y="84"/>
                  </a:cubicBezTo>
                  <a:cubicBezTo>
                    <a:pt x="67" y="82"/>
                    <a:pt x="68" y="79"/>
                    <a:pt x="67" y="79"/>
                  </a:cubicBezTo>
                  <a:cubicBezTo>
                    <a:pt x="63" y="77"/>
                    <a:pt x="65" y="76"/>
                    <a:pt x="63" y="77"/>
                  </a:cubicBezTo>
                  <a:cubicBezTo>
                    <a:pt x="61" y="78"/>
                    <a:pt x="61" y="79"/>
                    <a:pt x="58" y="78"/>
                  </a:cubicBezTo>
                  <a:cubicBezTo>
                    <a:pt x="53" y="78"/>
                    <a:pt x="55" y="73"/>
                    <a:pt x="53" y="71"/>
                  </a:cubicBezTo>
                  <a:cubicBezTo>
                    <a:pt x="52" y="71"/>
                    <a:pt x="53" y="69"/>
                    <a:pt x="53" y="68"/>
                  </a:cubicBezTo>
                  <a:cubicBezTo>
                    <a:pt x="52" y="65"/>
                    <a:pt x="52" y="60"/>
                    <a:pt x="54" y="58"/>
                  </a:cubicBezTo>
                  <a:cubicBezTo>
                    <a:pt x="56" y="56"/>
                    <a:pt x="56" y="50"/>
                    <a:pt x="57" y="48"/>
                  </a:cubicBezTo>
                  <a:cubicBezTo>
                    <a:pt x="57" y="47"/>
                    <a:pt x="59" y="47"/>
                    <a:pt x="59" y="46"/>
                  </a:cubicBezTo>
                  <a:cubicBezTo>
                    <a:pt x="59" y="44"/>
                    <a:pt x="58" y="46"/>
                    <a:pt x="57" y="44"/>
                  </a:cubicBezTo>
                  <a:cubicBezTo>
                    <a:pt x="57" y="42"/>
                    <a:pt x="58" y="39"/>
                    <a:pt x="58" y="37"/>
                  </a:cubicBezTo>
                  <a:cubicBezTo>
                    <a:pt x="58" y="36"/>
                    <a:pt x="59" y="36"/>
                    <a:pt x="59" y="36"/>
                  </a:cubicBezTo>
                  <a:cubicBezTo>
                    <a:pt x="59" y="36"/>
                    <a:pt x="60" y="37"/>
                    <a:pt x="61" y="36"/>
                  </a:cubicBezTo>
                  <a:cubicBezTo>
                    <a:pt x="62" y="35"/>
                    <a:pt x="61" y="33"/>
                    <a:pt x="61" y="31"/>
                  </a:cubicBezTo>
                  <a:cubicBezTo>
                    <a:pt x="61" y="30"/>
                    <a:pt x="60" y="31"/>
                    <a:pt x="61" y="30"/>
                  </a:cubicBezTo>
                  <a:cubicBezTo>
                    <a:pt x="61" y="29"/>
                    <a:pt x="61" y="28"/>
                    <a:pt x="62" y="27"/>
                  </a:cubicBezTo>
                  <a:cubicBezTo>
                    <a:pt x="62" y="26"/>
                    <a:pt x="62" y="26"/>
                    <a:pt x="62" y="25"/>
                  </a:cubicBezTo>
                  <a:cubicBezTo>
                    <a:pt x="61" y="25"/>
                    <a:pt x="61" y="25"/>
                    <a:pt x="61" y="25"/>
                  </a:cubicBezTo>
                  <a:cubicBezTo>
                    <a:pt x="61" y="26"/>
                    <a:pt x="61" y="28"/>
                    <a:pt x="60" y="28"/>
                  </a:cubicBezTo>
                  <a:cubicBezTo>
                    <a:pt x="60" y="29"/>
                    <a:pt x="60" y="29"/>
                    <a:pt x="60" y="29"/>
                  </a:cubicBezTo>
                  <a:cubicBezTo>
                    <a:pt x="59" y="29"/>
                    <a:pt x="58" y="29"/>
                    <a:pt x="58" y="29"/>
                  </a:cubicBezTo>
                  <a:cubicBezTo>
                    <a:pt x="58" y="27"/>
                    <a:pt x="59" y="26"/>
                    <a:pt x="59" y="25"/>
                  </a:cubicBezTo>
                  <a:cubicBezTo>
                    <a:pt x="60" y="24"/>
                    <a:pt x="60" y="25"/>
                    <a:pt x="61" y="24"/>
                  </a:cubicBezTo>
                  <a:cubicBezTo>
                    <a:pt x="61" y="24"/>
                    <a:pt x="61" y="23"/>
                    <a:pt x="61" y="23"/>
                  </a:cubicBezTo>
                  <a:cubicBezTo>
                    <a:pt x="61" y="22"/>
                    <a:pt x="62" y="21"/>
                    <a:pt x="62" y="22"/>
                  </a:cubicBezTo>
                  <a:cubicBezTo>
                    <a:pt x="63" y="24"/>
                    <a:pt x="63" y="27"/>
                    <a:pt x="65" y="28"/>
                  </a:cubicBezTo>
                  <a:cubicBezTo>
                    <a:pt x="69" y="31"/>
                    <a:pt x="66" y="22"/>
                    <a:pt x="66" y="22"/>
                  </a:cubicBezTo>
                  <a:cubicBezTo>
                    <a:pt x="66" y="21"/>
                    <a:pt x="66" y="20"/>
                    <a:pt x="66" y="20"/>
                  </a:cubicBezTo>
                  <a:cubicBezTo>
                    <a:pt x="66" y="17"/>
                    <a:pt x="66" y="17"/>
                    <a:pt x="67" y="16"/>
                  </a:cubicBezTo>
                  <a:cubicBezTo>
                    <a:pt x="67" y="16"/>
                    <a:pt x="68" y="17"/>
                    <a:pt x="68" y="17"/>
                  </a:cubicBezTo>
                  <a:cubicBezTo>
                    <a:pt x="69" y="15"/>
                    <a:pt x="71" y="10"/>
                    <a:pt x="73" y="10"/>
                  </a:cubicBezTo>
                  <a:cubicBezTo>
                    <a:pt x="73" y="10"/>
                    <a:pt x="74" y="10"/>
                    <a:pt x="74" y="10"/>
                  </a:cubicBezTo>
                  <a:cubicBezTo>
                    <a:pt x="76" y="10"/>
                    <a:pt x="76" y="11"/>
                    <a:pt x="78" y="12"/>
                  </a:cubicBezTo>
                  <a:cubicBezTo>
                    <a:pt x="79" y="12"/>
                    <a:pt x="80" y="13"/>
                    <a:pt x="80" y="14"/>
                  </a:cubicBezTo>
                  <a:cubicBezTo>
                    <a:pt x="80" y="14"/>
                    <a:pt x="80" y="15"/>
                    <a:pt x="80" y="15"/>
                  </a:cubicBezTo>
                  <a:cubicBezTo>
                    <a:pt x="81" y="15"/>
                    <a:pt x="81" y="15"/>
                    <a:pt x="81" y="15"/>
                  </a:cubicBezTo>
                  <a:cubicBezTo>
                    <a:pt x="81" y="14"/>
                    <a:pt x="81" y="13"/>
                    <a:pt x="81" y="13"/>
                  </a:cubicBezTo>
                  <a:cubicBezTo>
                    <a:pt x="82" y="13"/>
                    <a:pt x="82" y="14"/>
                    <a:pt x="83" y="14"/>
                  </a:cubicBezTo>
                  <a:cubicBezTo>
                    <a:pt x="83" y="14"/>
                    <a:pt x="83" y="14"/>
                    <a:pt x="83" y="13"/>
                  </a:cubicBezTo>
                  <a:cubicBezTo>
                    <a:pt x="83" y="13"/>
                    <a:pt x="83" y="13"/>
                    <a:pt x="83" y="13"/>
                  </a:cubicBezTo>
                  <a:cubicBezTo>
                    <a:pt x="85" y="13"/>
                    <a:pt x="87" y="14"/>
                    <a:pt x="89" y="13"/>
                  </a:cubicBezTo>
                  <a:cubicBezTo>
                    <a:pt x="89" y="13"/>
                    <a:pt x="88" y="11"/>
                    <a:pt x="89" y="11"/>
                  </a:cubicBezTo>
                  <a:cubicBezTo>
                    <a:pt x="89" y="10"/>
                    <a:pt x="89" y="10"/>
                    <a:pt x="90" y="10"/>
                  </a:cubicBezTo>
                  <a:cubicBezTo>
                    <a:pt x="91" y="10"/>
                    <a:pt x="90" y="11"/>
                    <a:pt x="91" y="12"/>
                  </a:cubicBezTo>
                  <a:cubicBezTo>
                    <a:pt x="92" y="12"/>
                    <a:pt x="93" y="10"/>
                    <a:pt x="94" y="10"/>
                  </a:cubicBezTo>
                  <a:cubicBezTo>
                    <a:pt x="94" y="10"/>
                    <a:pt x="94" y="10"/>
                    <a:pt x="95" y="10"/>
                  </a:cubicBezTo>
                  <a:cubicBezTo>
                    <a:pt x="95" y="10"/>
                    <a:pt x="94" y="9"/>
                    <a:pt x="94" y="9"/>
                  </a:cubicBezTo>
                  <a:cubicBezTo>
                    <a:pt x="95" y="9"/>
                    <a:pt x="96" y="9"/>
                    <a:pt x="97" y="8"/>
                  </a:cubicBezTo>
                  <a:cubicBezTo>
                    <a:pt x="98" y="8"/>
                    <a:pt x="98" y="8"/>
                    <a:pt x="98" y="8"/>
                  </a:cubicBezTo>
                  <a:cubicBezTo>
                    <a:pt x="100" y="8"/>
                    <a:pt x="101" y="9"/>
                    <a:pt x="103" y="10"/>
                  </a:cubicBezTo>
                  <a:cubicBezTo>
                    <a:pt x="103" y="10"/>
                    <a:pt x="103" y="12"/>
                    <a:pt x="103" y="12"/>
                  </a:cubicBezTo>
                  <a:cubicBezTo>
                    <a:pt x="106" y="13"/>
                    <a:pt x="108" y="13"/>
                    <a:pt x="110" y="14"/>
                  </a:cubicBezTo>
                  <a:cubicBezTo>
                    <a:pt x="111" y="15"/>
                    <a:pt x="113" y="16"/>
                    <a:pt x="114" y="17"/>
                  </a:cubicBezTo>
                  <a:cubicBezTo>
                    <a:pt x="115" y="17"/>
                    <a:pt x="114" y="16"/>
                    <a:pt x="114" y="16"/>
                  </a:cubicBezTo>
                  <a:cubicBezTo>
                    <a:pt x="118" y="18"/>
                    <a:pt x="122" y="20"/>
                    <a:pt x="126" y="23"/>
                  </a:cubicBezTo>
                  <a:cubicBezTo>
                    <a:pt x="127" y="23"/>
                    <a:pt x="128" y="24"/>
                    <a:pt x="130" y="24"/>
                  </a:cubicBezTo>
                  <a:cubicBezTo>
                    <a:pt x="130" y="25"/>
                    <a:pt x="131" y="25"/>
                    <a:pt x="131" y="25"/>
                  </a:cubicBezTo>
                  <a:close/>
                  <a:moveTo>
                    <a:pt x="139" y="83"/>
                  </a:moveTo>
                  <a:cubicBezTo>
                    <a:pt x="139" y="83"/>
                    <a:pt x="139" y="83"/>
                    <a:pt x="139" y="83"/>
                  </a:cubicBezTo>
                  <a:cubicBezTo>
                    <a:pt x="139" y="83"/>
                    <a:pt x="138" y="83"/>
                    <a:pt x="138" y="84"/>
                  </a:cubicBezTo>
                  <a:cubicBezTo>
                    <a:pt x="138" y="85"/>
                    <a:pt x="138" y="86"/>
                    <a:pt x="138" y="87"/>
                  </a:cubicBezTo>
                  <a:cubicBezTo>
                    <a:pt x="138" y="87"/>
                    <a:pt x="138" y="88"/>
                    <a:pt x="137" y="88"/>
                  </a:cubicBezTo>
                  <a:cubicBezTo>
                    <a:pt x="137" y="88"/>
                    <a:pt x="137" y="88"/>
                    <a:pt x="137" y="88"/>
                  </a:cubicBezTo>
                  <a:cubicBezTo>
                    <a:pt x="137" y="88"/>
                    <a:pt x="138" y="88"/>
                    <a:pt x="137" y="87"/>
                  </a:cubicBezTo>
                  <a:cubicBezTo>
                    <a:pt x="137" y="87"/>
                    <a:pt x="136" y="88"/>
                    <a:pt x="136" y="88"/>
                  </a:cubicBezTo>
                  <a:cubicBezTo>
                    <a:pt x="136" y="87"/>
                    <a:pt x="137" y="86"/>
                    <a:pt x="137" y="86"/>
                  </a:cubicBezTo>
                  <a:cubicBezTo>
                    <a:pt x="136" y="85"/>
                    <a:pt x="135" y="85"/>
                    <a:pt x="135" y="85"/>
                  </a:cubicBezTo>
                  <a:cubicBezTo>
                    <a:pt x="134" y="85"/>
                    <a:pt x="134" y="84"/>
                    <a:pt x="133" y="83"/>
                  </a:cubicBezTo>
                  <a:cubicBezTo>
                    <a:pt x="133" y="82"/>
                    <a:pt x="133" y="84"/>
                    <a:pt x="133" y="82"/>
                  </a:cubicBezTo>
                  <a:cubicBezTo>
                    <a:pt x="133" y="81"/>
                    <a:pt x="134" y="82"/>
                    <a:pt x="134" y="82"/>
                  </a:cubicBezTo>
                  <a:cubicBezTo>
                    <a:pt x="135" y="81"/>
                    <a:pt x="134" y="82"/>
                    <a:pt x="135" y="83"/>
                  </a:cubicBezTo>
                  <a:cubicBezTo>
                    <a:pt x="135" y="84"/>
                    <a:pt x="136" y="82"/>
                    <a:pt x="136" y="82"/>
                  </a:cubicBezTo>
                  <a:cubicBezTo>
                    <a:pt x="137" y="82"/>
                    <a:pt x="137" y="82"/>
                    <a:pt x="137" y="82"/>
                  </a:cubicBezTo>
                  <a:cubicBezTo>
                    <a:pt x="138" y="82"/>
                    <a:pt x="138" y="82"/>
                    <a:pt x="138" y="82"/>
                  </a:cubicBezTo>
                  <a:cubicBezTo>
                    <a:pt x="138" y="82"/>
                    <a:pt x="138" y="82"/>
                    <a:pt x="138" y="82"/>
                  </a:cubicBezTo>
                  <a:cubicBezTo>
                    <a:pt x="138" y="82"/>
                    <a:pt x="139" y="82"/>
                    <a:pt x="139" y="83"/>
                  </a:cubicBezTo>
                  <a:close/>
                  <a:moveTo>
                    <a:pt x="34" y="128"/>
                  </a:moveTo>
                  <a:cubicBezTo>
                    <a:pt x="33" y="127"/>
                    <a:pt x="31" y="127"/>
                    <a:pt x="30" y="126"/>
                  </a:cubicBezTo>
                  <a:cubicBezTo>
                    <a:pt x="30" y="125"/>
                    <a:pt x="30" y="125"/>
                    <a:pt x="30" y="124"/>
                  </a:cubicBezTo>
                  <a:cubicBezTo>
                    <a:pt x="30" y="123"/>
                    <a:pt x="29" y="122"/>
                    <a:pt x="29" y="121"/>
                  </a:cubicBezTo>
                  <a:cubicBezTo>
                    <a:pt x="29" y="121"/>
                    <a:pt x="28" y="120"/>
                    <a:pt x="28" y="120"/>
                  </a:cubicBezTo>
                  <a:cubicBezTo>
                    <a:pt x="28" y="117"/>
                    <a:pt x="27" y="114"/>
                    <a:pt x="27" y="112"/>
                  </a:cubicBezTo>
                  <a:cubicBezTo>
                    <a:pt x="27" y="108"/>
                    <a:pt x="27" y="104"/>
                    <a:pt x="25" y="100"/>
                  </a:cubicBezTo>
                  <a:cubicBezTo>
                    <a:pt x="24" y="95"/>
                    <a:pt x="23" y="98"/>
                    <a:pt x="21" y="92"/>
                  </a:cubicBezTo>
                  <a:cubicBezTo>
                    <a:pt x="21" y="91"/>
                    <a:pt x="20" y="91"/>
                    <a:pt x="20" y="91"/>
                  </a:cubicBezTo>
                  <a:cubicBezTo>
                    <a:pt x="20" y="90"/>
                    <a:pt x="18" y="86"/>
                    <a:pt x="18" y="85"/>
                  </a:cubicBezTo>
                  <a:cubicBezTo>
                    <a:pt x="18" y="84"/>
                    <a:pt x="18" y="83"/>
                    <a:pt x="18" y="82"/>
                  </a:cubicBezTo>
                  <a:cubicBezTo>
                    <a:pt x="17" y="80"/>
                    <a:pt x="18" y="80"/>
                    <a:pt x="19" y="79"/>
                  </a:cubicBezTo>
                  <a:cubicBezTo>
                    <a:pt x="19" y="79"/>
                    <a:pt x="19" y="79"/>
                    <a:pt x="19" y="78"/>
                  </a:cubicBezTo>
                  <a:cubicBezTo>
                    <a:pt x="19" y="78"/>
                    <a:pt x="19" y="78"/>
                    <a:pt x="19" y="77"/>
                  </a:cubicBezTo>
                  <a:cubicBezTo>
                    <a:pt x="19" y="76"/>
                    <a:pt x="19" y="75"/>
                    <a:pt x="19" y="74"/>
                  </a:cubicBezTo>
                  <a:cubicBezTo>
                    <a:pt x="19" y="74"/>
                    <a:pt x="19" y="74"/>
                    <a:pt x="19" y="74"/>
                  </a:cubicBezTo>
                  <a:cubicBezTo>
                    <a:pt x="19" y="73"/>
                    <a:pt x="19" y="73"/>
                    <a:pt x="19" y="73"/>
                  </a:cubicBezTo>
                  <a:cubicBezTo>
                    <a:pt x="19" y="73"/>
                    <a:pt x="18" y="72"/>
                    <a:pt x="18" y="73"/>
                  </a:cubicBezTo>
                  <a:cubicBezTo>
                    <a:pt x="18" y="73"/>
                    <a:pt x="18" y="74"/>
                    <a:pt x="18" y="74"/>
                  </a:cubicBezTo>
                  <a:cubicBezTo>
                    <a:pt x="18" y="74"/>
                    <a:pt x="17" y="74"/>
                    <a:pt x="17" y="73"/>
                  </a:cubicBezTo>
                  <a:cubicBezTo>
                    <a:pt x="16" y="72"/>
                    <a:pt x="15" y="70"/>
                    <a:pt x="14" y="69"/>
                  </a:cubicBezTo>
                  <a:cubicBezTo>
                    <a:pt x="13" y="68"/>
                    <a:pt x="12" y="68"/>
                    <a:pt x="11" y="67"/>
                  </a:cubicBezTo>
                  <a:cubicBezTo>
                    <a:pt x="11" y="67"/>
                    <a:pt x="11" y="66"/>
                    <a:pt x="11" y="66"/>
                  </a:cubicBezTo>
                  <a:cubicBezTo>
                    <a:pt x="8" y="66"/>
                    <a:pt x="6" y="67"/>
                    <a:pt x="5" y="64"/>
                  </a:cubicBezTo>
                  <a:cubicBezTo>
                    <a:pt x="4" y="60"/>
                    <a:pt x="4" y="61"/>
                    <a:pt x="3" y="59"/>
                  </a:cubicBezTo>
                  <a:cubicBezTo>
                    <a:pt x="3" y="58"/>
                    <a:pt x="4" y="58"/>
                    <a:pt x="3" y="57"/>
                  </a:cubicBezTo>
                  <a:cubicBezTo>
                    <a:pt x="3" y="57"/>
                    <a:pt x="3" y="57"/>
                    <a:pt x="3" y="57"/>
                  </a:cubicBezTo>
                  <a:cubicBezTo>
                    <a:pt x="3" y="59"/>
                    <a:pt x="4" y="60"/>
                    <a:pt x="3" y="61"/>
                  </a:cubicBezTo>
                  <a:cubicBezTo>
                    <a:pt x="2" y="62"/>
                    <a:pt x="2" y="59"/>
                    <a:pt x="2" y="56"/>
                  </a:cubicBezTo>
                  <a:cubicBezTo>
                    <a:pt x="2" y="55"/>
                    <a:pt x="2" y="54"/>
                    <a:pt x="1" y="54"/>
                  </a:cubicBezTo>
                  <a:cubicBezTo>
                    <a:pt x="0" y="52"/>
                    <a:pt x="0" y="52"/>
                    <a:pt x="0" y="50"/>
                  </a:cubicBezTo>
                  <a:cubicBezTo>
                    <a:pt x="0" y="49"/>
                    <a:pt x="3" y="44"/>
                    <a:pt x="4" y="43"/>
                  </a:cubicBezTo>
                  <a:cubicBezTo>
                    <a:pt x="4" y="42"/>
                    <a:pt x="3" y="41"/>
                    <a:pt x="4" y="40"/>
                  </a:cubicBezTo>
                  <a:cubicBezTo>
                    <a:pt x="4" y="40"/>
                    <a:pt x="4" y="40"/>
                    <a:pt x="4" y="40"/>
                  </a:cubicBezTo>
                  <a:cubicBezTo>
                    <a:pt x="5" y="40"/>
                    <a:pt x="4" y="39"/>
                    <a:pt x="5" y="39"/>
                  </a:cubicBezTo>
                  <a:cubicBezTo>
                    <a:pt x="5" y="39"/>
                    <a:pt x="5" y="38"/>
                    <a:pt x="5" y="37"/>
                  </a:cubicBezTo>
                  <a:cubicBezTo>
                    <a:pt x="5" y="37"/>
                    <a:pt x="4" y="38"/>
                    <a:pt x="4" y="38"/>
                  </a:cubicBezTo>
                  <a:cubicBezTo>
                    <a:pt x="4" y="37"/>
                    <a:pt x="4" y="37"/>
                    <a:pt x="5" y="36"/>
                  </a:cubicBezTo>
                  <a:cubicBezTo>
                    <a:pt x="5" y="35"/>
                    <a:pt x="5" y="35"/>
                    <a:pt x="5" y="35"/>
                  </a:cubicBezTo>
                  <a:cubicBezTo>
                    <a:pt x="3" y="36"/>
                    <a:pt x="1" y="37"/>
                    <a:pt x="0" y="38"/>
                  </a:cubicBezTo>
                  <a:cubicBezTo>
                    <a:pt x="1" y="36"/>
                    <a:pt x="2" y="33"/>
                    <a:pt x="3" y="31"/>
                  </a:cubicBezTo>
                  <a:cubicBezTo>
                    <a:pt x="5" y="28"/>
                    <a:pt x="6" y="27"/>
                    <a:pt x="11" y="24"/>
                  </a:cubicBezTo>
                  <a:cubicBezTo>
                    <a:pt x="14" y="22"/>
                    <a:pt x="15" y="22"/>
                    <a:pt x="19" y="20"/>
                  </a:cubicBezTo>
                  <a:cubicBezTo>
                    <a:pt x="20" y="19"/>
                    <a:pt x="20" y="20"/>
                    <a:pt x="21" y="20"/>
                  </a:cubicBezTo>
                  <a:cubicBezTo>
                    <a:pt x="21" y="20"/>
                    <a:pt x="21" y="19"/>
                    <a:pt x="21" y="19"/>
                  </a:cubicBezTo>
                  <a:cubicBezTo>
                    <a:pt x="21" y="19"/>
                    <a:pt x="20" y="20"/>
                    <a:pt x="20" y="19"/>
                  </a:cubicBezTo>
                  <a:cubicBezTo>
                    <a:pt x="19" y="18"/>
                    <a:pt x="22" y="15"/>
                    <a:pt x="23" y="15"/>
                  </a:cubicBezTo>
                  <a:cubicBezTo>
                    <a:pt x="24" y="14"/>
                    <a:pt x="24" y="15"/>
                    <a:pt x="26" y="15"/>
                  </a:cubicBezTo>
                  <a:cubicBezTo>
                    <a:pt x="26" y="15"/>
                    <a:pt x="27" y="14"/>
                    <a:pt x="28" y="14"/>
                  </a:cubicBezTo>
                  <a:cubicBezTo>
                    <a:pt x="28" y="14"/>
                    <a:pt x="28" y="16"/>
                    <a:pt x="27" y="17"/>
                  </a:cubicBezTo>
                  <a:cubicBezTo>
                    <a:pt x="27" y="17"/>
                    <a:pt x="26" y="19"/>
                    <a:pt x="26" y="18"/>
                  </a:cubicBezTo>
                  <a:cubicBezTo>
                    <a:pt x="27" y="18"/>
                    <a:pt x="28" y="17"/>
                    <a:pt x="29" y="16"/>
                  </a:cubicBezTo>
                  <a:cubicBezTo>
                    <a:pt x="29" y="15"/>
                    <a:pt x="28" y="15"/>
                    <a:pt x="28" y="14"/>
                  </a:cubicBezTo>
                  <a:cubicBezTo>
                    <a:pt x="29" y="12"/>
                    <a:pt x="31" y="12"/>
                    <a:pt x="32" y="12"/>
                  </a:cubicBezTo>
                  <a:cubicBezTo>
                    <a:pt x="32" y="12"/>
                    <a:pt x="32" y="12"/>
                    <a:pt x="33" y="12"/>
                  </a:cubicBezTo>
                  <a:cubicBezTo>
                    <a:pt x="33" y="12"/>
                    <a:pt x="33" y="12"/>
                    <a:pt x="33" y="12"/>
                  </a:cubicBezTo>
                  <a:cubicBezTo>
                    <a:pt x="33" y="12"/>
                    <a:pt x="34" y="12"/>
                    <a:pt x="34" y="12"/>
                  </a:cubicBezTo>
                  <a:cubicBezTo>
                    <a:pt x="34" y="11"/>
                    <a:pt x="34" y="9"/>
                    <a:pt x="34" y="9"/>
                  </a:cubicBezTo>
                  <a:cubicBezTo>
                    <a:pt x="35" y="9"/>
                    <a:pt x="35" y="10"/>
                    <a:pt x="36" y="9"/>
                  </a:cubicBezTo>
                  <a:cubicBezTo>
                    <a:pt x="36" y="9"/>
                    <a:pt x="36" y="8"/>
                    <a:pt x="36" y="8"/>
                  </a:cubicBezTo>
                  <a:cubicBezTo>
                    <a:pt x="36" y="8"/>
                    <a:pt x="35" y="8"/>
                    <a:pt x="35" y="8"/>
                  </a:cubicBezTo>
                  <a:cubicBezTo>
                    <a:pt x="35" y="7"/>
                    <a:pt x="35" y="7"/>
                    <a:pt x="36" y="6"/>
                  </a:cubicBezTo>
                  <a:cubicBezTo>
                    <a:pt x="36" y="6"/>
                    <a:pt x="36" y="6"/>
                    <a:pt x="37" y="5"/>
                  </a:cubicBezTo>
                  <a:cubicBezTo>
                    <a:pt x="37" y="5"/>
                    <a:pt x="38" y="5"/>
                    <a:pt x="38" y="5"/>
                  </a:cubicBezTo>
                  <a:cubicBezTo>
                    <a:pt x="38" y="5"/>
                    <a:pt x="38" y="7"/>
                    <a:pt x="38" y="7"/>
                  </a:cubicBezTo>
                  <a:cubicBezTo>
                    <a:pt x="40" y="4"/>
                    <a:pt x="43" y="2"/>
                    <a:pt x="46" y="2"/>
                  </a:cubicBezTo>
                  <a:cubicBezTo>
                    <a:pt x="46" y="2"/>
                    <a:pt x="46" y="3"/>
                    <a:pt x="46" y="3"/>
                  </a:cubicBezTo>
                  <a:cubicBezTo>
                    <a:pt x="48" y="3"/>
                    <a:pt x="50" y="3"/>
                    <a:pt x="51" y="2"/>
                  </a:cubicBezTo>
                  <a:cubicBezTo>
                    <a:pt x="52" y="2"/>
                    <a:pt x="54" y="1"/>
                    <a:pt x="56" y="0"/>
                  </a:cubicBezTo>
                  <a:cubicBezTo>
                    <a:pt x="56" y="0"/>
                    <a:pt x="57" y="1"/>
                    <a:pt x="58" y="1"/>
                  </a:cubicBezTo>
                  <a:cubicBezTo>
                    <a:pt x="59" y="0"/>
                    <a:pt x="59" y="1"/>
                    <a:pt x="61" y="1"/>
                  </a:cubicBezTo>
                  <a:cubicBezTo>
                    <a:pt x="61" y="1"/>
                    <a:pt x="61" y="3"/>
                    <a:pt x="61" y="3"/>
                  </a:cubicBezTo>
                  <a:cubicBezTo>
                    <a:pt x="57" y="4"/>
                    <a:pt x="60" y="6"/>
                    <a:pt x="56" y="9"/>
                  </a:cubicBezTo>
                  <a:cubicBezTo>
                    <a:pt x="56" y="9"/>
                    <a:pt x="57" y="10"/>
                    <a:pt x="57" y="11"/>
                  </a:cubicBezTo>
                  <a:cubicBezTo>
                    <a:pt x="57" y="12"/>
                    <a:pt x="56" y="12"/>
                    <a:pt x="56" y="13"/>
                  </a:cubicBezTo>
                  <a:cubicBezTo>
                    <a:pt x="52" y="13"/>
                    <a:pt x="52" y="15"/>
                    <a:pt x="50" y="16"/>
                  </a:cubicBezTo>
                  <a:cubicBezTo>
                    <a:pt x="46" y="19"/>
                    <a:pt x="48" y="22"/>
                    <a:pt x="45" y="22"/>
                  </a:cubicBezTo>
                  <a:cubicBezTo>
                    <a:pt x="44" y="22"/>
                    <a:pt x="43" y="21"/>
                    <a:pt x="43" y="18"/>
                  </a:cubicBezTo>
                  <a:cubicBezTo>
                    <a:pt x="43" y="18"/>
                    <a:pt x="44" y="17"/>
                    <a:pt x="44" y="17"/>
                  </a:cubicBezTo>
                  <a:cubicBezTo>
                    <a:pt x="44" y="14"/>
                    <a:pt x="45" y="15"/>
                    <a:pt x="45" y="13"/>
                  </a:cubicBezTo>
                  <a:cubicBezTo>
                    <a:pt x="45" y="12"/>
                    <a:pt x="45" y="11"/>
                    <a:pt x="45" y="10"/>
                  </a:cubicBezTo>
                  <a:cubicBezTo>
                    <a:pt x="45" y="9"/>
                    <a:pt x="45" y="9"/>
                    <a:pt x="45" y="9"/>
                  </a:cubicBezTo>
                  <a:cubicBezTo>
                    <a:pt x="45" y="9"/>
                    <a:pt x="45" y="8"/>
                    <a:pt x="45" y="8"/>
                  </a:cubicBezTo>
                  <a:cubicBezTo>
                    <a:pt x="44" y="8"/>
                    <a:pt x="43" y="8"/>
                    <a:pt x="42" y="8"/>
                  </a:cubicBezTo>
                  <a:cubicBezTo>
                    <a:pt x="42" y="8"/>
                    <a:pt x="42" y="6"/>
                    <a:pt x="42" y="6"/>
                  </a:cubicBezTo>
                  <a:cubicBezTo>
                    <a:pt x="40" y="7"/>
                    <a:pt x="38" y="9"/>
                    <a:pt x="37" y="11"/>
                  </a:cubicBezTo>
                  <a:cubicBezTo>
                    <a:pt x="36" y="12"/>
                    <a:pt x="38" y="11"/>
                    <a:pt x="38" y="11"/>
                  </a:cubicBezTo>
                  <a:cubicBezTo>
                    <a:pt x="38" y="12"/>
                    <a:pt x="38" y="13"/>
                    <a:pt x="38" y="13"/>
                  </a:cubicBezTo>
                  <a:cubicBezTo>
                    <a:pt x="38" y="13"/>
                    <a:pt x="39" y="13"/>
                    <a:pt x="39" y="13"/>
                  </a:cubicBezTo>
                  <a:cubicBezTo>
                    <a:pt x="40" y="13"/>
                    <a:pt x="40" y="14"/>
                    <a:pt x="40" y="15"/>
                  </a:cubicBezTo>
                  <a:cubicBezTo>
                    <a:pt x="40" y="16"/>
                    <a:pt x="40" y="16"/>
                    <a:pt x="40" y="16"/>
                  </a:cubicBezTo>
                  <a:cubicBezTo>
                    <a:pt x="40" y="17"/>
                    <a:pt x="40" y="18"/>
                    <a:pt x="39" y="18"/>
                  </a:cubicBezTo>
                  <a:cubicBezTo>
                    <a:pt x="39" y="18"/>
                    <a:pt x="39" y="17"/>
                    <a:pt x="38" y="18"/>
                  </a:cubicBezTo>
                  <a:cubicBezTo>
                    <a:pt x="38" y="18"/>
                    <a:pt x="38" y="19"/>
                    <a:pt x="38" y="20"/>
                  </a:cubicBezTo>
                  <a:cubicBezTo>
                    <a:pt x="38" y="21"/>
                    <a:pt x="37" y="20"/>
                    <a:pt x="37" y="20"/>
                  </a:cubicBezTo>
                  <a:cubicBezTo>
                    <a:pt x="37" y="21"/>
                    <a:pt x="37" y="21"/>
                    <a:pt x="37" y="21"/>
                  </a:cubicBezTo>
                  <a:cubicBezTo>
                    <a:pt x="36" y="22"/>
                    <a:pt x="36" y="22"/>
                    <a:pt x="35" y="22"/>
                  </a:cubicBezTo>
                  <a:cubicBezTo>
                    <a:pt x="35" y="22"/>
                    <a:pt x="35" y="21"/>
                    <a:pt x="35" y="20"/>
                  </a:cubicBezTo>
                  <a:cubicBezTo>
                    <a:pt x="34" y="19"/>
                    <a:pt x="35" y="20"/>
                    <a:pt x="34" y="20"/>
                  </a:cubicBezTo>
                  <a:cubicBezTo>
                    <a:pt x="34" y="20"/>
                    <a:pt x="33" y="21"/>
                    <a:pt x="33" y="20"/>
                  </a:cubicBezTo>
                  <a:cubicBezTo>
                    <a:pt x="33" y="18"/>
                    <a:pt x="33" y="19"/>
                    <a:pt x="35" y="18"/>
                  </a:cubicBezTo>
                  <a:cubicBezTo>
                    <a:pt x="36" y="18"/>
                    <a:pt x="36" y="17"/>
                    <a:pt x="36" y="17"/>
                  </a:cubicBezTo>
                  <a:cubicBezTo>
                    <a:pt x="36" y="15"/>
                    <a:pt x="36" y="15"/>
                    <a:pt x="35" y="15"/>
                  </a:cubicBezTo>
                  <a:cubicBezTo>
                    <a:pt x="35" y="15"/>
                    <a:pt x="34" y="15"/>
                    <a:pt x="34" y="15"/>
                  </a:cubicBezTo>
                  <a:cubicBezTo>
                    <a:pt x="33" y="16"/>
                    <a:pt x="33" y="17"/>
                    <a:pt x="33" y="18"/>
                  </a:cubicBezTo>
                  <a:cubicBezTo>
                    <a:pt x="32" y="19"/>
                    <a:pt x="32" y="18"/>
                    <a:pt x="32" y="19"/>
                  </a:cubicBezTo>
                  <a:cubicBezTo>
                    <a:pt x="31" y="20"/>
                    <a:pt x="32" y="21"/>
                    <a:pt x="32" y="21"/>
                  </a:cubicBezTo>
                  <a:cubicBezTo>
                    <a:pt x="31" y="22"/>
                    <a:pt x="30" y="21"/>
                    <a:pt x="29" y="22"/>
                  </a:cubicBezTo>
                  <a:cubicBezTo>
                    <a:pt x="28" y="22"/>
                    <a:pt x="28" y="22"/>
                    <a:pt x="27" y="22"/>
                  </a:cubicBezTo>
                  <a:cubicBezTo>
                    <a:pt x="26" y="23"/>
                    <a:pt x="25" y="25"/>
                    <a:pt x="24" y="26"/>
                  </a:cubicBezTo>
                  <a:cubicBezTo>
                    <a:pt x="24" y="26"/>
                    <a:pt x="24" y="27"/>
                    <a:pt x="24" y="27"/>
                  </a:cubicBezTo>
                  <a:cubicBezTo>
                    <a:pt x="24" y="28"/>
                    <a:pt x="25" y="28"/>
                    <a:pt x="25" y="28"/>
                  </a:cubicBezTo>
                  <a:cubicBezTo>
                    <a:pt x="26" y="28"/>
                    <a:pt x="27" y="28"/>
                    <a:pt x="27" y="28"/>
                  </a:cubicBezTo>
                  <a:cubicBezTo>
                    <a:pt x="27" y="29"/>
                    <a:pt x="27" y="30"/>
                    <a:pt x="27" y="31"/>
                  </a:cubicBezTo>
                  <a:cubicBezTo>
                    <a:pt x="27" y="32"/>
                    <a:pt x="27" y="32"/>
                    <a:pt x="27" y="31"/>
                  </a:cubicBezTo>
                  <a:cubicBezTo>
                    <a:pt x="28" y="28"/>
                    <a:pt x="30" y="28"/>
                    <a:pt x="31" y="22"/>
                  </a:cubicBezTo>
                  <a:cubicBezTo>
                    <a:pt x="32" y="22"/>
                    <a:pt x="32" y="21"/>
                    <a:pt x="32" y="21"/>
                  </a:cubicBezTo>
                  <a:cubicBezTo>
                    <a:pt x="34" y="21"/>
                    <a:pt x="34" y="21"/>
                    <a:pt x="35" y="24"/>
                  </a:cubicBezTo>
                  <a:cubicBezTo>
                    <a:pt x="35" y="25"/>
                    <a:pt x="36" y="22"/>
                    <a:pt x="37" y="22"/>
                  </a:cubicBezTo>
                  <a:cubicBezTo>
                    <a:pt x="37" y="23"/>
                    <a:pt x="37" y="25"/>
                    <a:pt x="37" y="26"/>
                  </a:cubicBezTo>
                  <a:cubicBezTo>
                    <a:pt x="37" y="27"/>
                    <a:pt x="38" y="27"/>
                    <a:pt x="38" y="28"/>
                  </a:cubicBezTo>
                  <a:cubicBezTo>
                    <a:pt x="38" y="29"/>
                    <a:pt x="37" y="31"/>
                    <a:pt x="37" y="32"/>
                  </a:cubicBezTo>
                  <a:cubicBezTo>
                    <a:pt x="37" y="33"/>
                    <a:pt x="38" y="32"/>
                    <a:pt x="38" y="32"/>
                  </a:cubicBezTo>
                  <a:cubicBezTo>
                    <a:pt x="39" y="33"/>
                    <a:pt x="39" y="34"/>
                    <a:pt x="38" y="34"/>
                  </a:cubicBezTo>
                  <a:cubicBezTo>
                    <a:pt x="37" y="35"/>
                    <a:pt x="36" y="36"/>
                    <a:pt x="35" y="35"/>
                  </a:cubicBezTo>
                  <a:cubicBezTo>
                    <a:pt x="34" y="34"/>
                    <a:pt x="36" y="33"/>
                    <a:pt x="36" y="32"/>
                  </a:cubicBezTo>
                  <a:cubicBezTo>
                    <a:pt x="35" y="31"/>
                    <a:pt x="34" y="31"/>
                    <a:pt x="33" y="32"/>
                  </a:cubicBezTo>
                  <a:cubicBezTo>
                    <a:pt x="32" y="33"/>
                    <a:pt x="32" y="35"/>
                    <a:pt x="32" y="36"/>
                  </a:cubicBezTo>
                  <a:cubicBezTo>
                    <a:pt x="33" y="36"/>
                    <a:pt x="34" y="35"/>
                    <a:pt x="34" y="36"/>
                  </a:cubicBezTo>
                  <a:cubicBezTo>
                    <a:pt x="34" y="39"/>
                    <a:pt x="32" y="39"/>
                    <a:pt x="31" y="39"/>
                  </a:cubicBezTo>
                  <a:cubicBezTo>
                    <a:pt x="31" y="39"/>
                    <a:pt x="30" y="38"/>
                    <a:pt x="30" y="39"/>
                  </a:cubicBezTo>
                  <a:cubicBezTo>
                    <a:pt x="28" y="41"/>
                    <a:pt x="26" y="43"/>
                    <a:pt x="24" y="45"/>
                  </a:cubicBezTo>
                  <a:cubicBezTo>
                    <a:pt x="24" y="45"/>
                    <a:pt x="24" y="46"/>
                    <a:pt x="23" y="48"/>
                  </a:cubicBezTo>
                  <a:cubicBezTo>
                    <a:pt x="23" y="49"/>
                    <a:pt x="22" y="49"/>
                    <a:pt x="22" y="49"/>
                  </a:cubicBezTo>
                  <a:cubicBezTo>
                    <a:pt x="21" y="51"/>
                    <a:pt x="21" y="51"/>
                    <a:pt x="20" y="53"/>
                  </a:cubicBezTo>
                  <a:cubicBezTo>
                    <a:pt x="19" y="54"/>
                    <a:pt x="19" y="55"/>
                    <a:pt x="20" y="55"/>
                  </a:cubicBezTo>
                  <a:cubicBezTo>
                    <a:pt x="20" y="56"/>
                    <a:pt x="21" y="55"/>
                    <a:pt x="22" y="55"/>
                  </a:cubicBezTo>
                  <a:cubicBezTo>
                    <a:pt x="22" y="56"/>
                    <a:pt x="21" y="58"/>
                    <a:pt x="21" y="58"/>
                  </a:cubicBezTo>
                  <a:cubicBezTo>
                    <a:pt x="21" y="59"/>
                    <a:pt x="20" y="59"/>
                    <a:pt x="20" y="59"/>
                  </a:cubicBezTo>
                  <a:cubicBezTo>
                    <a:pt x="20" y="58"/>
                    <a:pt x="20" y="57"/>
                    <a:pt x="20" y="56"/>
                  </a:cubicBezTo>
                  <a:cubicBezTo>
                    <a:pt x="20" y="56"/>
                    <a:pt x="20" y="57"/>
                    <a:pt x="19" y="57"/>
                  </a:cubicBezTo>
                  <a:cubicBezTo>
                    <a:pt x="16" y="58"/>
                    <a:pt x="20" y="55"/>
                    <a:pt x="17" y="53"/>
                  </a:cubicBezTo>
                  <a:cubicBezTo>
                    <a:pt x="16" y="53"/>
                    <a:pt x="16" y="53"/>
                    <a:pt x="15" y="53"/>
                  </a:cubicBezTo>
                  <a:cubicBezTo>
                    <a:pt x="15" y="54"/>
                    <a:pt x="16" y="54"/>
                    <a:pt x="15" y="54"/>
                  </a:cubicBezTo>
                  <a:cubicBezTo>
                    <a:pt x="12" y="55"/>
                    <a:pt x="10" y="55"/>
                    <a:pt x="10" y="62"/>
                  </a:cubicBezTo>
                  <a:cubicBezTo>
                    <a:pt x="10" y="63"/>
                    <a:pt x="11" y="64"/>
                    <a:pt x="12" y="64"/>
                  </a:cubicBezTo>
                  <a:cubicBezTo>
                    <a:pt x="12" y="64"/>
                    <a:pt x="13" y="63"/>
                    <a:pt x="13" y="62"/>
                  </a:cubicBezTo>
                  <a:cubicBezTo>
                    <a:pt x="14" y="62"/>
                    <a:pt x="13" y="61"/>
                    <a:pt x="14" y="61"/>
                  </a:cubicBezTo>
                  <a:cubicBezTo>
                    <a:pt x="15" y="61"/>
                    <a:pt x="15" y="60"/>
                    <a:pt x="15" y="61"/>
                  </a:cubicBezTo>
                  <a:cubicBezTo>
                    <a:pt x="15" y="61"/>
                    <a:pt x="15" y="62"/>
                    <a:pt x="15" y="62"/>
                  </a:cubicBezTo>
                  <a:cubicBezTo>
                    <a:pt x="15" y="64"/>
                    <a:pt x="14" y="64"/>
                    <a:pt x="14" y="66"/>
                  </a:cubicBezTo>
                  <a:cubicBezTo>
                    <a:pt x="15" y="66"/>
                    <a:pt x="15" y="66"/>
                    <a:pt x="16" y="66"/>
                  </a:cubicBezTo>
                  <a:cubicBezTo>
                    <a:pt x="17" y="66"/>
                    <a:pt x="16" y="68"/>
                    <a:pt x="16" y="69"/>
                  </a:cubicBezTo>
                  <a:cubicBezTo>
                    <a:pt x="16" y="70"/>
                    <a:pt x="16" y="71"/>
                    <a:pt x="17" y="72"/>
                  </a:cubicBezTo>
                  <a:cubicBezTo>
                    <a:pt x="19" y="72"/>
                    <a:pt x="20" y="68"/>
                    <a:pt x="22" y="70"/>
                  </a:cubicBezTo>
                  <a:cubicBezTo>
                    <a:pt x="24" y="71"/>
                    <a:pt x="26" y="71"/>
                    <a:pt x="28" y="70"/>
                  </a:cubicBezTo>
                  <a:cubicBezTo>
                    <a:pt x="29" y="70"/>
                    <a:pt x="29" y="68"/>
                    <a:pt x="29" y="67"/>
                  </a:cubicBezTo>
                  <a:cubicBezTo>
                    <a:pt x="29" y="67"/>
                    <a:pt x="29" y="67"/>
                    <a:pt x="29" y="67"/>
                  </a:cubicBezTo>
                  <a:cubicBezTo>
                    <a:pt x="29" y="69"/>
                    <a:pt x="28" y="71"/>
                    <a:pt x="29" y="73"/>
                  </a:cubicBezTo>
                  <a:cubicBezTo>
                    <a:pt x="29" y="74"/>
                    <a:pt x="30" y="75"/>
                    <a:pt x="31" y="76"/>
                  </a:cubicBezTo>
                  <a:cubicBezTo>
                    <a:pt x="32" y="76"/>
                    <a:pt x="33" y="76"/>
                    <a:pt x="34" y="76"/>
                  </a:cubicBezTo>
                  <a:cubicBezTo>
                    <a:pt x="38" y="79"/>
                    <a:pt x="36" y="81"/>
                    <a:pt x="41" y="85"/>
                  </a:cubicBezTo>
                  <a:cubicBezTo>
                    <a:pt x="43" y="86"/>
                    <a:pt x="43" y="87"/>
                    <a:pt x="43" y="89"/>
                  </a:cubicBezTo>
                  <a:cubicBezTo>
                    <a:pt x="43" y="90"/>
                    <a:pt x="43" y="90"/>
                    <a:pt x="43" y="91"/>
                  </a:cubicBezTo>
                  <a:cubicBezTo>
                    <a:pt x="43" y="93"/>
                    <a:pt x="43" y="93"/>
                    <a:pt x="43" y="94"/>
                  </a:cubicBezTo>
                  <a:cubicBezTo>
                    <a:pt x="42" y="94"/>
                    <a:pt x="42" y="94"/>
                    <a:pt x="42" y="95"/>
                  </a:cubicBezTo>
                  <a:cubicBezTo>
                    <a:pt x="41" y="98"/>
                    <a:pt x="43" y="102"/>
                    <a:pt x="41" y="106"/>
                  </a:cubicBezTo>
                  <a:cubicBezTo>
                    <a:pt x="40" y="107"/>
                    <a:pt x="39" y="106"/>
                    <a:pt x="38" y="107"/>
                  </a:cubicBezTo>
                  <a:cubicBezTo>
                    <a:pt x="38" y="108"/>
                    <a:pt x="38" y="109"/>
                    <a:pt x="38" y="110"/>
                  </a:cubicBezTo>
                  <a:cubicBezTo>
                    <a:pt x="38" y="112"/>
                    <a:pt x="37" y="114"/>
                    <a:pt x="37" y="115"/>
                  </a:cubicBezTo>
                  <a:cubicBezTo>
                    <a:pt x="37" y="116"/>
                    <a:pt x="37" y="117"/>
                    <a:pt x="36" y="117"/>
                  </a:cubicBezTo>
                  <a:cubicBezTo>
                    <a:pt x="36" y="116"/>
                    <a:pt x="35" y="116"/>
                    <a:pt x="35" y="116"/>
                  </a:cubicBezTo>
                  <a:cubicBezTo>
                    <a:pt x="35" y="117"/>
                    <a:pt x="35" y="117"/>
                    <a:pt x="35" y="118"/>
                  </a:cubicBezTo>
                  <a:cubicBezTo>
                    <a:pt x="35" y="119"/>
                    <a:pt x="36" y="119"/>
                    <a:pt x="36" y="120"/>
                  </a:cubicBezTo>
                  <a:cubicBezTo>
                    <a:pt x="35" y="120"/>
                    <a:pt x="35" y="120"/>
                    <a:pt x="35" y="120"/>
                  </a:cubicBezTo>
                  <a:cubicBezTo>
                    <a:pt x="35" y="120"/>
                    <a:pt x="34" y="119"/>
                    <a:pt x="34" y="120"/>
                  </a:cubicBezTo>
                  <a:cubicBezTo>
                    <a:pt x="33" y="120"/>
                    <a:pt x="34" y="121"/>
                    <a:pt x="34" y="122"/>
                  </a:cubicBezTo>
                  <a:cubicBezTo>
                    <a:pt x="34" y="122"/>
                    <a:pt x="33" y="122"/>
                    <a:pt x="33" y="122"/>
                  </a:cubicBezTo>
                  <a:cubicBezTo>
                    <a:pt x="33" y="123"/>
                    <a:pt x="33" y="125"/>
                    <a:pt x="34" y="126"/>
                  </a:cubicBezTo>
                  <a:cubicBezTo>
                    <a:pt x="34" y="127"/>
                    <a:pt x="34" y="128"/>
                    <a:pt x="34" y="128"/>
                  </a:cubicBezTo>
                  <a:close/>
                  <a:moveTo>
                    <a:pt x="132" y="85"/>
                  </a:moveTo>
                  <a:cubicBezTo>
                    <a:pt x="132" y="85"/>
                    <a:pt x="132" y="85"/>
                    <a:pt x="132" y="85"/>
                  </a:cubicBezTo>
                  <a:cubicBezTo>
                    <a:pt x="133" y="85"/>
                    <a:pt x="133" y="84"/>
                    <a:pt x="132" y="84"/>
                  </a:cubicBezTo>
                  <a:cubicBezTo>
                    <a:pt x="132" y="83"/>
                    <a:pt x="131" y="83"/>
                    <a:pt x="131" y="84"/>
                  </a:cubicBezTo>
                  <a:cubicBezTo>
                    <a:pt x="131" y="85"/>
                    <a:pt x="131" y="85"/>
                    <a:pt x="132" y="85"/>
                  </a:cubicBezTo>
                  <a:close/>
                  <a:moveTo>
                    <a:pt x="131" y="81"/>
                  </a:moveTo>
                  <a:cubicBezTo>
                    <a:pt x="131" y="81"/>
                    <a:pt x="130" y="82"/>
                    <a:pt x="131" y="82"/>
                  </a:cubicBezTo>
                  <a:cubicBezTo>
                    <a:pt x="131" y="82"/>
                    <a:pt x="132" y="82"/>
                    <a:pt x="132" y="82"/>
                  </a:cubicBezTo>
                  <a:cubicBezTo>
                    <a:pt x="132" y="81"/>
                    <a:pt x="133" y="79"/>
                    <a:pt x="132" y="79"/>
                  </a:cubicBezTo>
                  <a:cubicBezTo>
                    <a:pt x="131" y="78"/>
                    <a:pt x="131" y="79"/>
                    <a:pt x="131" y="81"/>
                  </a:cubicBezTo>
                  <a:close/>
                  <a:moveTo>
                    <a:pt x="126" y="84"/>
                  </a:moveTo>
                  <a:cubicBezTo>
                    <a:pt x="126" y="85"/>
                    <a:pt x="126" y="86"/>
                    <a:pt x="126" y="87"/>
                  </a:cubicBezTo>
                  <a:cubicBezTo>
                    <a:pt x="126" y="88"/>
                    <a:pt x="126" y="87"/>
                    <a:pt x="127" y="87"/>
                  </a:cubicBezTo>
                  <a:cubicBezTo>
                    <a:pt x="127" y="87"/>
                    <a:pt x="128" y="87"/>
                    <a:pt x="128" y="87"/>
                  </a:cubicBezTo>
                  <a:cubicBezTo>
                    <a:pt x="129" y="85"/>
                    <a:pt x="128" y="84"/>
                    <a:pt x="129" y="82"/>
                  </a:cubicBezTo>
                  <a:cubicBezTo>
                    <a:pt x="129" y="82"/>
                    <a:pt x="129" y="83"/>
                    <a:pt x="129" y="83"/>
                  </a:cubicBezTo>
                  <a:cubicBezTo>
                    <a:pt x="129" y="82"/>
                    <a:pt x="130" y="81"/>
                    <a:pt x="130" y="80"/>
                  </a:cubicBezTo>
                  <a:cubicBezTo>
                    <a:pt x="129" y="80"/>
                    <a:pt x="128" y="80"/>
                    <a:pt x="127" y="81"/>
                  </a:cubicBezTo>
                  <a:cubicBezTo>
                    <a:pt x="126" y="81"/>
                    <a:pt x="126" y="83"/>
                    <a:pt x="126" y="84"/>
                  </a:cubicBezTo>
                  <a:close/>
                  <a:moveTo>
                    <a:pt x="136" y="83"/>
                  </a:moveTo>
                  <a:cubicBezTo>
                    <a:pt x="137" y="82"/>
                    <a:pt x="138" y="83"/>
                    <a:pt x="137" y="85"/>
                  </a:cubicBezTo>
                  <a:cubicBezTo>
                    <a:pt x="135" y="86"/>
                    <a:pt x="135" y="84"/>
                    <a:pt x="136" y="83"/>
                  </a:cubicBezTo>
                  <a:close/>
                  <a:moveTo>
                    <a:pt x="122" y="85"/>
                  </a:moveTo>
                  <a:cubicBezTo>
                    <a:pt x="122" y="85"/>
                    <a:pt x="122" y="84"/>
                    <a:pt x="122" y="84"/>
                  </a:cubicBezTo>
                  <a:cubicBezTo>
                    <a:pt x="122" y="82"/>
                    <a:pt x="122" y="81"/>
                    <a:pt x="123" y="81"/>
                  </a:cubicBezTo>
                  <a:cubicBezTo>
                    <a:pt x="124" y="82"/>
                    <a:pt x="124" y="84"/>
                    <a:pt x="123" y="84"/>
                  </a:cubicBezTo>
                  <a:cubicBezTo>
                    <a:pt x="123" y="85"/>
                    <a:pt x="122" y="85"/>
                    <a:pt x="122" y="85"/>
                  </a:cubicBezTo>
                  <a:close/>
                  <a:moveTo>
                    <a:pt x="123" y="79"/>
                  </a:moveTo>
                  <a:cubicBezTo>
                    <a:pt x="122" y="80"/>
                    <a:pt x="121" y="80"/>
                    <a:pt x="121" y="81"/>
                  </a:cubicBezTo>
                  <a:cubicBezTo>
                    <a:pt x="120" y="84"/>
                    <a:pt x="121" y="85"/>
                    <a:pt x="122" y="86"/>
                  </a:cubicBezTo>
                  <a:cubicBezTo>
                    <a:pt x="123" y="86"/>
                    <a:pt x="124" y="87"/>
                    <a:pt x="124" y="86"/>
                  </a:cubicBezTo>
                  <a:cubicBezTo>
                    <a:pt x="125" y="86"/>
                    <a:pt x="126" y="82"/>
                    <a:pt x="126" y="81"/>
                  </a:cubicBezTo>
                  <a:cubicBezTo>
                    <a:pt x="126" y="79"/>
                    <a:pt x="126" y="81"/>
                    <a:pt x="126" y="80"/>
                  </a:cubicBezTo>
                  <a:cubicBezTo>
                    <a:pt x="126" y="79"/>
                    <a:pt x="127" y="78"/>
                    <a:pt x="127" y="78"/>
                  </a:cubicBezTo>
                  <a:cubicBezTo>
                    <a:pt x="127" y="77"/>
                    <a:pt x="126" y="76"/>
                    <a:pt x="126" y="76"/>
                  </a:cubicBezTo>
                  <a:cubicBezTo>
                    <a:pt x="126" y="75"/>
                    <a:pt x="125" y="75"/>
                    <a:pt x="125" y="76"/>
                  </a:cubicBezTo>
                  <a:cubicBezTo>
                    <a:pt x="124" y="77"/>
                    <a:pt x="124" y="78"/>
                    <a:pt x="123" y="79"/>
                  </a:cubicBezTo>
                  <a:cubicBezTo>
                    <a:pt x="123" y="79"/>
                    <a:pt x="123" y="79"/>
                    <a:pt x="123" y="79"/>
                  </a:cubicBezTo>
                  <a:close/>
                  <a:moveTo>
                    <a:pt x="55" y="18"/>
                  </a:moveTo>
                  <a:cubicBezTo>
                    <a:pt x="55" y="19"/>
                    <a:pt x="56" y="18"/>
                    <a:pt x="57" y="18"/>
                  </a:cubicBezTo>
                  <a:cubicBezTo>
                    <a:pt x="57" y="18"/>
                    <a:pt x="59" y="17"/>
                    <a:pt x="59" y="16"/>
                  </a:cubicBezTo>
                  <a:cubicBezTo>
                    <a:pt x="59" y="15"/>
                    <a:pt x="59" y="14"/>
                    <a:pt x="58" y="14"/>
                  </a:cubicBezTo>
                  <a:cubicBezTo>
                    <a:pt x="58" y="15"/>
                    <a:pt x="57" y="15"/>
                    <a:pt x="57" y="15"/>
                  </a:cubicBezTo>
                  <a:cubicBezTo>
                    <a:pt x="56" y="15"/>
                    <a:pt x="55" y="15"/>
                    <a:pt x="55" y="18"/>
                  </a:cubicBezTo>
                  <a:close/>
                  <a:moveTo>
                    <a:pt x="24" y="17"/>
                  </a:moveTo>
                  <a:cubicBezTo>
                    <a:pt x="24" y="16"/>
                    <a:pt x="25" y="16"/>
                    <a:pt x="26" y="16"/>
                  </a:cubicBezTo>
                  <a:cubicBezTo>
                    <a:pt x="26" y="16"/>
                    <a:pt x="26" y="17"/>
                    <a:pt x="25" y="18"/>
                  </a:cubicBezTo>
                  <a:cubicBezTo>
                    <a:pt x="25" y="19"/>
                    <a:pt x="24" y="20"/>
                    <a:pt x="23" y="20"/>
                  </a:cubicBezTo>
                  <a:cubicBezTo>
                    <a:pt x="23" y="19"/>
                    <a:pt x="23" y="18"/>
                    <a:pt x="24" y="17"/>
                  </a:cubicBezTo>
                  <a:close/>
                  <a:moveTo>
                    <a:pt x="30" y="69"/>
                  </a:moveTo>
                  <a:cubicBezTo>
                    <a:pt x="30" y="70"/>
                    <a:pt x="30" y="70"/>
                    <a:pt x="30" y="69"/>
                  </a:cubicBezTo>
                  <a:cubicBezTo>
                    <a:pt x="30" y="69"/>
                    <a:pt x="30" y="69"/>
                    <a:pt x="30" y="68"/>
                  </a:cubicBezTo>
                  <a:cubicBezTo>
                    <a:pt x="30" y="68"/>
                    <a:pt x="30" y="68"/>
                    <a:pt x="30" y="68"/>
                  </a:cubicBezTo>
                  <a:cubicBezTo>
                    <a:pt x="29" y="68"/>
                    <a:pt x="29" y="69"/>
                    <a:pt x="30" y="69"/>
                  </a:cubicBezTo>
                  <a:close/>
                  <a:moveTo>
                    <a:pt x="22" y="59"/>
                  </a:moveTo>
                  <a:cubicBezTo>
                    <a:pt x="22" y="59"/>
                    <a:pt x="22" y="59"/>
                    <a:pt x="22" y="59"/>
                  </a:cubicBezTo>
                  <a:cubicBezTo>
                    <a:pt x="22" y="58"/>
                    <a:pt x="22" y="58"/>
                    <a:pt x="22" y="57"/>
                  </a:cubicBezTo>
                  <a:cubicBezTo>
                    <a:pt x="22" y="57"/>
                    <a:pt x="22" y="57"/>
                    <a:pt x="21" y="57"/>
                  </a:cubicBezTo>
                  <a:cubicBezTo>
                    <a:pt x="21" y="58"/>
                    <a:pt x="21" y="59"/>
                    <a:pt x="21" y="59"/>
                  </a:cubicBezTo>
                  <a:cubicBezTo>
                    <a:pt x="22" y="60"/>
                    <a:pt x="22" y="60"/>
                    <a:pt x="22" y="59"/>
                  </a:cubicBezTo>
                  <a:close/>
                  <a:moveTo>
                    <a:pt x="21" y="65"/>
                  </a:moveTo>
                  <a:cubicBezTo>
                    <a:pt x="22" y="63"/>
                    <a:pt x="20" y="61"/>
                    <a:pt x="19" y="63"/>
                  </a:cubicBezTo>
                  <a:cubicBezTo>
                    <a:pt x="18" y="65"/>
                    <a:pt x="20" y="66"/>
                    <a:pt x="21" y="65"/>
                  </a:cubicBezTo>
                  <a:close/>
                  <a:moveTo>
                    <a:pt x="29" y="67"/>
                  </a:moveTo>
                  <a:cubicBezTo>
                    <a:pt x="29" y="67"/>
                    <a:pt x="29" y="67"/>
                    <a:pt x="29" y="67"/>
                  </a:cubicBezTo>
                  <a:cubicBezTo>
                    <a:pt x="29" y="66"/>
                    <a:pt x="29" y="65"/>
                    <a:pt x="29" y="64"/>
                  </a:cubicBezTo>
                  <a:cubicBezTo>
                    <a:pt x="29" y="63"/>
                    <a:pt x="28" y="64"/>
                    <a:pt x="28" y="64"/>
                  </a:cubicBezTo>
                  <a:cubicBezTo>
                    <a:pt x="28" y="64"/>
                    <a:pt x="28" y="63"/>
                    <a:pt x="28" y="63"/>
                  </a:cubicBezTo>
                  <a:cubicBezTo>
                    <a:pt x="28" y="63"/>
                    <a:pt x="27" y="62"/>
                    <a:pt x="27" y="63"/>
                  </a:cubicBezTo>
                  <a:cubicBezTo>
                    <a:pt x="27" y="63"/>
                    <a:pt x="27" y="64"/>
                    <a:pt x="27" y="65"/>
                  </a:cubicBezTo>
                  <a:cubicBezTo>
                    <a:pt x="28" y="66"/>
                    <a:pt x="28" y="66"/>
                    <a:pt x="29" y="67"/>
                  </a:cubicBezTo>
                  <a:close/>
                  <a:moveTo>
                    <a:pt x="26" y="63"/>
                  </a:moveTo>
                  <a:cubicBezTo>
                    <a:pt x="25" y="63"/>
                    <a:pt x="25" y="62"/>
                    <a:pt x="24" y="62"/>
                  </a:cubicBezTo>
                  <a:cubicBezTo>
                    <a:pt x="24" y="62"/>
                    <a:pt x="24" y="62"/>
                    <a:pt x="23" y="62"/>
                  </a:cubicBezTo>
                  <a:cubicBezTo>
                    <a:pt x="23" y="62"/>
                    <a:pt x="23" y="62"/>
                    <a:pt x="22" y="62"/>
                  </a:cubicBezTo>
                  <a:cubicBezTo>
                    <a:pt x="22" y="62"/>
                    <a:pt x="23" y="63"/>
                    <a:pt x="22" y="63"/>
                  </a:cubicBezTo>
                  <a:cubicBezTo>
                    <a:pt x="22" y="63"/>
                    <a:pt x="22" y="63"/>
                    <a:pt x="21" y="63"/>
                  </a:cubicBezTo>
                  <a:cubicBezTo>
                    <a:pt x="21" y="63"/>
                    <a:pt x="21" y="64"/>
                    <a:pt x="21" y="64"/>
                  </a:cubicBezTo>
                  <a:cubicBezTo>
                    <a:pt x="22" y="64"/>
                    <a:pt x="23" y="64"/>
                    <a:pt x="24" y="64"/>
                  </a:cubicBezTo>
                  <a:cubicBezTo>
                    <a:pt x="25" y="64"/>
                    <a:pt x="26" y="65"/>
                    <a:pt x="27" y="64"/>
                  </a:cubicBezTo>
                  <a:cubicBezTo>
                    <a:pt x="27" y="64"/>
                    <a:pt x="27" y="63"/>
                    <a:pt x="27" y="63"/>
                  </a:cubicBezTo>
                  <a:cubicBezTo>
                    <a:pt x="26" y="62"/>
                    <a:pt x="26" y="63"/>
                    <a:pt x="26" y="63"/>
                  </a:cubicBezTo>
                  <a:close/>
                  <a:moveTo>
                    <a:pt x="22" y="60"/>
                  </a:moveTo>
                  <a:cubicBezTo>
                    <a:pt x="22" y="60"/>
                    <a:pt x="23" y="60"/>
                    <a:pt x="22" y="60"/>
                  </a:cubicBezTo>
                  <a:cubicBezTo>
                    <a:pt x="21" y="60"/>
                    <a:pt x="22" y="60"/>
                    <a:pt x="21" y="61"/>
                  </a:cubicBezTo>
                  <a:cubicBezTo>
                    <a:pt x="21" y="61"/>
                    <a:pt x="20" y="59"/>
                    <a:pt x="18" y="59"/>
                  </a:cubicBezTo>
                  <a:cubicBezTo>
                    <a:pt x="17" y="59"/>
                    <a:pt x="17" y="59"/>
                    <a:pt x="16" y="60"/>
                  </a:cubicBezTo>
                  <a:cubicBezTo>
                    <a:pt x="16" y="60"/>
                    <a:pt x="16" y="61"/>
                    <a:pt x="16" y="61"/>
                  </a:cubicBezTo>
                  <a:cubicBezTo>
                    <a:pt x="17" y="61"/>
                    <a:pt x="17" y="61"/>
                    <a:pt x="18" y="61"/>
                  </a:cubicBezTo>
                  <a:cubicBezTo>
                    <a:pt x="19" y="61"/>
                    <a:pt x="19" y="62"/>
                    <a:pt x="21" y="62"/>
                  </a:cubicBezTo>
                  <a:cubicBezTo>
                    <a:pt x="22" y="62"/>
                    <a:pt x="22" y="61"/>
                    <a:pt x="22" y="60"/>
                  </a:cubicBezTo>
                  <a:close/>
                  <a:moveTo>
                    <a:pt x="32" y="14"/>
                  </a:moveTo>
                  <a:cubicBezTo>
                    <a:pt x="32" y="13"/>
                    <a:pt x="32" y="13"/>
                    <a:pt x="32" y="13"/>
                  </a:cubicBezTo>
                  <a:cubicBezTo>
                    <a:pt x="32" y="14"/>
                    <a:pt x="32" y="15"/>
                    <a:pt x="32" y="16"/>
                  </a:cubicBezTo>
                  <a:cubicBezTo>
                    <a:pt x="32" y="16"/>
                    <a:pt x="32" y="16"/>
                    <a:pt x="32" y="16"/>
                  </a:cubicBezTo>
                  <a:cubicBezTo>
                    <a:pt x="31" y="16"/>
                    <a:pt x="31" y="16"/>
                    <a:pt x="31" y="16"/>
                  </a:cubicBezTo>
                  <a:cubicBezTo>
                    <a:pt x="31" y="16"/>
                    <a:pt x="31" y="15"/>
                    <a:pt x="31" y="15"/>
                  </a:cubicBezTo>
                  <a:cubicBezTo>
                    <a:pt x="31" y="14"/>
                    <a:pt x="31" y="14"/>
                    <a:pt x="32" y="14"/>
                  </a:cubicBezTo>
                  <a:close/>
                  <a:moveTo>
                    <a:pt x="80" y="47"/>
                  </a:moveTo>
                  <a:cubicBezTo>
                    <a:pt x="80" y="47"/>
                    <a:pt x="80" y="47"/>
                    <a:pt x="80" y="47"/>
                  </a:cubicBezTo>
                  <a:cubicBezTo>
                    <a:pt x="80" y="50"/>
                    <a:pt x="80" y="50"/>
                    <a:pt x="79" y="50"/>
                  </a:cubicBezTo>
                  <a:cubicBezTo>
                    <a:pt x="77" y="50"/>
                    <a:pt x="75" y="48"/>
                    <a:pt x="72" y="48"/>
                  </a:cubicBezTo>
                  <a:cubicBezTo>
                    <a:pt x="72" y="48"/>
                    <a:pt x="73" y="50"/>
                    <a:pt x="72" y="50"/>
                  </a:cubicBezTo>
                  <a:cubicBezTo>
                    <a:pt x="72" y="51"/>
                    <a:pt x="71" y="50"/>
                    <a:pt x="71" y="50"/>
                  </a:cubicBezTo>
                  <a:cubicBezTo>
                    <a:pt x="70" y="49"/>
                    <a:pt x="69" y="48"/>
                    <a:pt x="68" y="47"/>
                  </a:cubicBezTo>
                  <a:cubicBezTo>
                    <a:pt x="68" y="46"/>
                    <a:pt x="69" y="45"/>
                    <a:pt x="68" y="44"/>
                  </a:cubicBezTo>
                  <a:cubicBezTo>
                    <a:pt x="66" y="44"/>
                    <a:pt x="64" y="44"/>
                    <a:pt x="62" y="44"/>
                  </a:cubicBezTo>
                  <a:cubicBezTo>
                    <a:pt x="62" y="44"/>
                    <a:pt x="62" y="46"/>
                    <a:pt x="62" y="46"/>
                  </a:cubicBezTo>
                  <a:cubicBezTo>
                    <a:pt x="61" y="46"/>
                    <a:pt x="60" y="46"/>
                    <a:pt x="60" y="45"/>
                  </a:cubicBezTo>
                  <a:cubicBezTo>
                    <a:pt x="60" y="45"/>
                    <a:pt x="60" y="45"/>
                    <a:pt x="61" y="45"/>
                  </a:cubicBezTo>
                  <a:cubicBezTo>
                    <a:pt x="61" y="45"/>
                    <a:pt x="62" y="45"/>
                    <a:pt x="62" y="45"/>
                  </a:cubicBezTo>
                  <a:cubicBezTo>
                    <a:pt x="62" y="44"/>
                    <a:pt x="62" y="44"/>
                    <a:pt x="62" y="43"/>
                  </a:cubicBezTo>
                  <a:cubicBezTo>
                    <a:pt x="63" y="43"/>
                    <a:pt x="62" y="42"/>
                    <a:pt x="62" y="42"/>
                  </a:cubicBezTo>
                  <a:cubicBezTo>
                    <a:pt x="63" y="41"/>
                    <a:pt x="63" y="41"/>
                    <a:pt x="63" y="41"/>
                  </a:cubicBezTo>
                  <a:cubicBezTo>
                    <a:pt x="63" y="41"/>
                    <a:pt x="63" y="41"/>
                    <a:pt x="63" y="41"/>
                  </a:cubicBezTo>
                  <a:cubicBezTo>
                    <a:pt x="64" y="40"/>
                    <a:pt x="64" y="39"/>
                    <a:pt x="64" y="38"/>
                  </a:cubicBezTo>
                  <a:cubicBezTo>
                    <a:pt x="65" y="37"/>
                    <a:pt x="65" y="38"/>
                    <a:pt x="65" y="38"/>
                  </a:cubicBezTo>
                  <a:cubicBezTo>
                    <a:pt x="66" y="38"/>
                    <a:pt x="67" y="37"/>
                    <a:pt x="67" y="38"/>
                  </a:cubicBezTo>
                  <a:cubicBezTo>
                    <a:pt x="67" y="39"/>
                    <a:pt x="67" y="40"/>
                    <a:pt x="67" y="41"/>
                  </a:cubicBezTo>
                  <a:cubicBezTo>
                    <a:pt x="67" y="41"/>
                    <a:pt x="66" y="42"/>
                    <a:pt x="67" y="43"/>
                  </a:cubicBezTo>
                  <a:cubicBezTo>
                    <a:pt x="67" y="43"/>
                    <a:pt x="67" y="43"/>
                    <a:pt x="68" y="43"/>
                  </a:cubicBezTo>
                  <a:cubicBezTo>
                    <a:pt x="68" y="42"/>
                    <a:pt x="68" y="41"/>
                    <a:pt x="68" y="40"/>
                  </a:cubicBezTo>
                  <a:cubicBezTo>
                    <a:pt x="68" y="40"/>
                    <a:pt x="68" y="39"/>
                    <a:pt x="68" y="38"/>
                  </a:cubicBezTo>
                  <a:cubicBezTo>
                    <a:pt x="68" y="38"/>
                    <a:pt x="68" y="39"/>
                    <a:pt x="68" y="39"/>
                  </a:cubicBezTo>
                  <a:cubicBezTo>
                    <a:pt x="69" y="40"/>
                    <a:pt x="69" y="40"/>
                    <a:pt x="70" y="41"/>
                  </a:cubicBezTo>
                  <a:cubicBezTo>
                    <a:pt x="70" y="41"/>
                    <a:pt x="70" y="42"/>
                    <a:pt x="70" y="43"/>
                  </a:cubicBezTo>
                  <a:cubicBezTo>
                    <a:pt x="70" y="43"/>
                    <a:pt x="70" y="44"/>
                    <a:pt x="70" y="44"/>
                  </a:cubicBezTo>
                  <a:cubicBezTo>
                    <a:pt x="71" y="44"/>
                    <a:pt x="72" y="42"/>
                    <a:pt x="71" y="40"/>
                  </a:cubicBezTo>
                  <a:cubicBezTo>
                    <a:pt x="70" y="39"/>
                    <a:pt x="70" y="40"/>
                    <a:pt x="70" y="38"/>
                  </a:cubicBezTo>
                  <a:cubicBezTo>
                    <a:pt x="70" y="37"/>
                    <a:pt x="71" y="38"/>
                    <a:pt x="72" y="39"/>
                  </a:cubicBezTo>
                  <a:cubicBezTo>
                    <a:pt x="72" y="39"/>
                    <a:pt x="71" y="39"/>
                    <a:pt x="72" y="40"/>
                  </a:cubicBezTo>
                  <a:cubicBezTo>
                    <a:pt x="72" y="42"/>
                    <a:pt x="72" y="46"/>
                    <a:pt x="74" y="45"/>
                  </a:cubicBezTo>
                  <a:cubicBezTo>
                    <a:pt x="75" y="45"/>
                    <a:pt x="74" y="44"/>
                    <a:pt x="74" y="43"/>
                  </a:cubicBezTo>
                  <a:cubicBezTo>
                    <a:pt x="75" y="41"/>
                    <a:pt x="75" y="41"/>
                    <a:pt x="75" y="42"/>
                  </a:cubicBezTo>
                  <a:cubicBezTo>
                    <a:pt x="76" y="43"/>
                    <a:pt x="77" y="45"/>
                    <a:pt x="76" y="46"/>
                  </a:cubicBezTo>
                  <a:cubicBezTo>
                    <a:pt x="76" y="47"/>
                    <a:pt x="75" y="45"/>
                    <a:pt x="74" y="46"/>
                  </a:cubicBezTo>
                  <a:cubicBezTo>
                    <a:pt x="74" y="46"/>
                    <a:pt x="74" y="47"/>
                    <a:pt x="74" y="47"/>
                  </a:cubicBezTo>
                  <a:cubicBezTo>
                    <a:pt x="74" y="47"/>
                    <a:pt x="75" y="47"/>
                    <a:pt x="75" y="47"/>
                  </a:cubicBezTo>
                  <a:cubicBezTo>
                    <a:pt x="77" y="47"/>
                    <a:pt x="76" y="46"/>
                    <a:pt x="78" y="46"/>
                  </a:cubicBezTo>
                  <a:cubicBezTo>
                    <a:pt x="78" y="46"/>
                    <a:pt x="78" y="46"/>
                    <a:pt x="79" y="46"/>
                  </a:cubicBezTo>
                  <a:cubicBezTo>
                    <a:pt x="79" y="46"/>
                    <a:pt x="78" y="47"/>
                    <a:pt x="79" y="47"/>
                  </a:cubicBezTo>
                  <a:cubicBezTo>
                    <a:pt x="79" y="47"/>
                    <a:pt x="80" y="47"/>
                    <a:pt x="80" y="47"/>
                  </a:cubicBezTo>
                  <a:close/>
                  <a:moveTo>
                    <a:pt x="91" y="58"/>
                  </a:moveTo>
                  <a:cubicBezTo>
                    <a:pt x="91" y="58"/>
                    <a:pt x="91" y="58"/>
                    <a:pt x="90" y="58"/>
                  </a:cubicBezTo>
                  <a:cubicBezTo>
                    <a:pt x="90" y="58"/>
                    <a:pt x="90" y="58"/>
                    <a:pt x="90" y="58"/>
                  </a:cubicBezTo>
                  <a:cubicBezTo>
                    <a:pt x="90" y="58"/>
                    <a:pt x="90" y="57"/>
                    <a:pt x="90" y="57"/>
                  </a:cubicBezTo>
                  <a:cubicBezTo>
                    <a:pt x="89" y="55"/>
                    <a:pt x="87" y="54"/>
                    <a:pt x="88" y="53"/>
                  </a:cubicBezTo>
                  <a:cubicBezTo>
                    <a:pt x="89" y="51"/>
                    <a:pt x="89" y="56"/>
                    <a:pt x="91" y="57"/>
                  </a:cubicBezTo>
                  <a:cubicBezTo>
                    <a:pt x="91" y="57"/>
                    <a:pt x="91" y="57"/>
                    <a:pt x="91" y="58"/>
                  </a:cubicBezTo>
                  <a:close/>
                  <a:moveTo>
                    <a:pt x="87" y="98"/>
                  </a:moveTo>
                  <a:cubicBezTo>
                    <a:pt x="86" y="99"/>
                    <a:pt x="85" y="99"/>
                    <a:pt x="85" y="101"/>
                  </a:cubicBezTo>
                  <a:cubicBezTo>
                    <a:pt x="85" y="102"/>
                    <a:pt x="85" y="103"/>
                    <a:pt x="85" y="105"/>
                  </a:cubicBezTo>
                  <a:cubicBezTo>
                    <a:pt x="85" y="105"/>
                    <a:pt x="85" y="105"/>
                    <a:pt x="85" y="106"/>
                  </a:cubicBezTo>
                  <a:cubicBezTo>
                    <a:pt x="85" y="107"/>
                    <a:pt x="84" y="109"/>
                    <a:pt x="84" y="111"/>
                  </a:cubicBezTo>
                  <a:cubicBezTo>
                    <a:pt x="85" y="111"/>
                    <a:pt x="86" y="112"/>
                    <a:pt x="86" y="111"/>
                  </a:cubicBezTo>
                  <a:cubicBezTo>
                    <a:pt x="87" y="110"/>
                    <a:pt x="87" y="108"/>
                    <a:pt x="88" y="106"/>
                  </a:cubicBezTo>
                  <a:cubicBezTo>
                    <a:pt x="88" y="103"/>
                    <a:pt x="89" y="102"/>
                    <a:pt x="89" y="99"/>
                  </a:cubicBezTo>
                  <a:cubicBezTo>
                    <a:pt x="89" y="97"/>
                    <a:pt x="89" y="97"/>
                    <a:pt x="88" y="96"/>
                  </a:cubicBezTo>
                  <a:cubicBezTo>
                    <a:pt x="88" y="96"/>
                    <a:pt x="87" y="98"/>
                    <a:pt x="87" y="98"/>
                  </a:cubicBezTo>
                  <a:close/>
                  <a:moveTo>
                    <a:pt x="130" y="73"/>
                  </a:moveTo>
                  <a:cubicBezTo>
                    <a:pt x="129" y="73"/>
                    <a:pt x="129" y="73"/>
                    <a:pt x="129" y="73"/>
                  </a:cubicBezTo>
                  <a:cubicBezTo>
                    <a:pt x="129" y="73"/>
                    <a:pt x="129" y="75"/>
                    <a:pt x="128" y="75"/>
                  </a:cubicBezTo>
                  <a:cubicBezTo>
                    <a:pt x="128" y="75"/>
                    <a:pt x="128" y="73"/>
                    <a:pt x="128" y="73"/>
                  </a:cubicBezTo>
                  <a:cubicBezTo>
                    <a:pt x="128" y="74"/>
                    <a:pt x="128" y="75"/>
                    <a:pt x="128" y="76"/>
                  </a:cubicBezTo>
                  <a:cubicBezTo>
                    <a:pt x="128" y="76"/>
                    <a:pt x="129" y="76"/>
                    <a:pt x="129" y="76"/>
                  </a:cubicBezTo>
                  <a:cubicBezTo>
                    <a:pt x="129" y="76"/>
                    <a:pt x="129" y="77"/>
                    <a:pt x="129" y="77"/>
                  </a:cubicBezTo>
                  <a:cubicBezTo>
                    <a:pt x="129" y="77"/>
                    <a:pt x="130" y="77"/>
                    <a:pt x="130" y="77"/>
                  </a:cubicBezTo>
                  <a:cubicBezTo>
                    <a:pt x="132" y="77"/>
                    <a:pt x="131" y="73"/>
                    <a:pt x="130" y="73"/>
                  </a:cubicBezTo>
                  <a:cubicBezTo>
                    <a:pt x="130" y="73"/>
                    <a:pt x="130" y="73"/>
                    <a:pt x="130" y="73"/>
                  </a:cubicBezTo>
                  <a:close/>
                  <a:moveTo>
                    <a:pt x="125" y="75"/>
                  </a:moveTo>
                  <a:cubicBezTo>
                    <a:pt x="125" y="75"/>
                    <a:pt x="126" y="75"/>
                    <a:pt x="126" y="75"/>
                  </a:cubicBezTo>
                  <a:cubicBezTo>
                    <a:pt x="127" y="74"/>
                    <a:pt x="126" y="74"/>
                    <a:pt x="126" y="74"/>
                  </a:cubicBezTo>
                  <a:cubicBezTo>
                    <a:pt x="127" y="73"/>
                    <a:pt x="127" y="74"/>
                    <a:pt x="127" y="74"/>
                  </a:cubicBezTo>
                  <a:cubicBezTo>
                    <a:pt x="127" y="73"/>
                    <a:pt x="127" y="73"/>
                    <a:pt x="128" y="73"/>
                  </a:cubicBezTo>
                  <a:cubicBezTo>
                    <a:pt x="128" y="73"/>
                    <a:pt x="128" y="72"/>
                    <a:pt x="128" y="72"/>
                  </a:cubicBezTo>
                  <a:cubicBezTo>
                    <a:pt x="128" y="71"/>
                    <a:pt x="129" y="71"/>
                    <a:pt x="129" y="72"/>
                  </a:cubicBezTo>
                  <a:cubicBezTo>
                    <a:pt x="129" y="72"/>
                    <a:pt x="128" y="73"/>
                    <a:pt x="128" y="73"/>
                  </a:cubicBezTo>
                  <a:cubicBezTo>
                    <a:pt x="129" y="73"/>
                    <a:pt x="129" y="72"/>
                    <a:pt x="129" y="72"/>
                  </a:cubicBezTo>
                  <a:cubicBezTo>
                    <a:pt x="130" y="72"/>
                    <a:pt x="130" y="71"/>
                    <a:pt x="130" y="71"/>
                  </a:cubicBezTo>
                  <a:cubicBezTo>
                    <a:pt x="130" y="71"/>
                    <a:pt x="129" y="71"/>
                    <a:pt x="129" y="71"/>
                  </a:cubicBezTo>
                  <a:cubicBezTo>
                    <a:pt x="129" y="71"/>
                    <a:pt x="129" y="70"/>
                    <a:pt x="129" y="69"/>
                  </a:cubicBezTo>
                  <a:cubicBezTo>
                    <a:pt x="129" y="69"/>
                    <a:pt x="128" y="70"/>
                    <a:pt x="128" y="69"/>
                  </a:cubicBezTo>
                  <a:cubicBezTo>
                    <a:pt x="128" y="68"/>
                    <a:pt x="128" y="67"/>
                    <a:pt x="128" y="66"/>
                  </a:cubicBezTo>
                  <a:cubicBezTo>
                    <a:pt x="128" y="65"/>
                    <a:pt x="127" y="65"/>
                    <a:pt x="127" y="66"/>
                  </a:cubicBezTo>
                  <a:cubicBezTo>
                    <a:pt x="126" y="68"/>
                    <a:pt x="126" y="67"/>
                    <a:pt x="126" y="69"/>
                  </a:cubicBezTo>
                  <a:cubicBezTo>
                    <a:pt x="126" y="69"/>
                    <a:pt x="127" y="72"/>
                    <a:pt x="127" y="72"/>
                  </a:cubicBezTo>
                  <a:cubicBezTo>
                    <a:pt x="126" y="73"/>
                    <a:pt x="125" y="72"/>
                    <a:pt x="125" y="75"/>
                  </a:cubicBezTo>
                  <a:close/>
                  <a:moveTo>
                    <a:pt x="127" y="60"/>
                  </a:moveTo>
                  <a:cubicBezTo>
                    <a:pt x="127" y="60"/>
                    <a:pt x="127" y="60"/>
                    <a:pt x="127" y="59"/>
                  </a:cubicBezTo>
                  <a:cubicBezTo>
                    <a:pt x="127" y="59"/>
                    <a:pt x="126" y="59"/>
                    <a:pt x="126" y="59"/>
                  </a:cubicBezTo>
                  <a:cubicBezTo>
                    <a:pt x="126" y="60"/>
                    <a:pt x="126" y="61"/>
                    <a:pt x="126" y="61"/>
                  </a:cubicBezTo>
                  <a:cubicBezTo>
                    <a:pt x="126" y="62"/>
                    <a:pt x="125" y="62"/>
                    <a:pt x="126" y="63"/>
                  </a:cubicBezTo>
                  <a:cubicBezTo>
                    <a:pt x="126" y="63"/>
                    <a:pt x="127" y="63"/>
                    <a:pt x="127" y="63"/>
                  </a:cubicBezTo>
                  <a:cubicBezTo>
                    <a:pt x="127" y="63"/>
                    <a:pt x="127" y="62"/>
                    <a:pt x="127" y="61"/>
                  </a:cubicBezTo>
                  <a:cubicBezTo>
                    <a:pt x="127" y="61"/>
                    <a:pt x="127" y="61"/>
                    <a:pt x="127" y="6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 name="Freeform 182"/>
            <p:cNvSpPr>
              <a:spLocks/>
            </p:cNvSpPr>
            <p:nvPr/>
          </p:nvSpPr>
          <p:spPr bwMode="auto">
            <a:xfrm>
              <a:off x="11421531" y="1504046"/>
              <a:ext cx="85301" cy="141879"/>
            </a:xfrm>
            <a:custGeom>
              <a:avLst/>
              <a:gdLst>
                <a:gd name="T0" fmla="*/ 4 w 45"/>
                <a:gd name="T1" fmla="*/ 46 h 75"/>
                <a:gd name="T2" fmla="*/ 4 w 45"/>
                <a:gd name="T3" fmla="*/ 40 h 75"/>
                <a:gd name="T4" fmla="*/ 9 w 45"/>
                <a:gd name="T5" fmla="*/ 40 h 75"/>
                <a:gd name="T6" fmla="*/ 6 w 45"/>
                <a:gd name="T7" fmla="*/ 30 h 75"/>
                <a:gd name="T8" fmla="*/ 12 w 45"/>
                <a:gd name="T9" fmla="*/ 11 h 75"/>
                <a:gd name="T10" fmla="*/ 45 w 45"/>
                <a:gd name="T11" fmla="*/ 11 h 75"/>
                <a:gd name="T12" fmla="*/ 41 w 45"/>
                <a:gd name="T13" fmla="*/ 19 h 75"/>
                <a:gd name="T14" fmla="*/ 27 w 45"/>
                <a:gd name="T15" fmla="*/ 13 h 75"/>
                <a:gd name="T16" fmla="*/ 15 w 45"/>
                <a:gd name="T17" fmla="*/ 29 h 75"/>
                <a:gd name="T18" fmla="*/ 18 w 45"/>
                <a:gd name="T19" fmla="*/ 39 h 75"/>
                <a:gd name="T20" fmla="*/ 19 w 45"/>
                <a:gd name="T21" fmla="*/ 40 h 75"/>
                <a:gd name="T22" fmla="*/ 31 w 45"/>
                <a:gd name="T23" fmla="*/ 40 h 75"/>
                <a:gd name="T24" fmla="*/ 31 w 45"/>
                <a:gd name="T25" fmla="*/ 46 h 75"/>
                <a:gd name="T26" fmla="*/ 21 w 45"/>
                <a:gd name="T27" fmla="*/ 46 h 75"/>
                <a:gd name="T28" fmla="*/ 23 w 45"/>
                <a:gd name="T29" fmla="*/ 51 h 75"/>
                <a:gd name="T30" fmla="*/ 17 w 45"/>
                <a:gd name="T31" fmla="*/ 69 h 75"/>
                <a:gd name="T32" fmla="*/ 38 w 45"/>
                <a:gd name="T33" fmla="*/ 69 h 75"/>
                <a:gd name="T34" fmla="*/ 38 w 45"/>
                <a:gd name="T35" fmla="*/ 75 h 75"/>
                <a:gd name="T36" fmla="*/ 0 w 45"/>
                <a:gd name="T37" fmla="*/ 75 h 75"/>
                <a:gd name="T38" fmla="*/ 0 w 45"/>
                <a:gd name="T39" fmla="*/ 69 h 75"/>
                <a:gd name="T40" fmla="*/ 3 w 45"/>
                <a:gd name="T41" fmla="*/ 69 h 75"/>
                <a:gd name="T42" fmla="*/ 14 w 45"/>
                <a:gd name="T43" fmla="*/ 53 h 75"/>
                <a:gd name="T44" fmla="*/ 12 w 45"/>
                <a:gd name="T45" fmla="*/ 46 h 75"/>
                <a:gd name="T46" fmla="*/ 4 w 45"/>
                <a:gd name="T47" fmla="*/ 46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5" h="75">
                  <a:moveTo>
                    <a:pt x="4" y="46"/>
                  </a:moveTo>
                  <a:cubicBezTo>
                    <a:pt x="4" y="40"/>
                    <a:pt x="4" y="40"/>
                    <a:pt x="4" y="40"/>
                  </a:cubicBezTo>
                  <a:cubicBezTo>
                    <a:pt x="9" y="40"/>
                    <a:pt x="9" y="40"/>
                    <a:pt x="9" y="40"/>
                  </a:cubicBezTo>
                  <a:cubicBezTo>
                    <a:pt x="7" y="37"/>
                    <a:pt x="6" y="34"/>
                    <a:pt x="6" y="30"/>
                  </a:cubicBezTo>
                  <a:cubicBezTo>
                    <a:pt x="5" y="23"/>
                    <a:pt x="7" y="16"/>
                    <a:pt x="12" y="11"/>
                  </a:cubicBezTo>
                  <a:cubicBezTo>
                    <a:pt x="22" y="0"/>
                    <a:pt x="39" y="5"/>
                    <a:pt x="45" y="11"/>
                  </a:cubicBezTo>
                  <a:cubicBezTo>
                    <a:pt x="41" y="19"/>
                    <a:pt x="41" y="19"/>
                    <a:pt x="41" y="19"/>
                  </a:cubicBezTo>
                  <a:cubicBezTo>
                    <a:pt x="37" y="14"/>
                    <a:pt x="34" y="13"/>
                    <a:pt x="27" y="13"/>
                  </a:cubicBezTo>
                  <a:cubicBezTo>
                    <a:pt x="19" y="13"/>
                    <a:pt x="14" y="19"/>
                    <a:pt x="15" y="29"/>
                  </a:cubicBezTo>
                  <a:cubicBezTo>
                    <a:pt x="15" y="32"/>
                    <a:pt x="17" y="36"/>
                    <a:pt x="18" y="39"/>
                  </a:cubicBezTo>
                  <a:cubicBezTo>
                    <a:pt x="18" y="39"/>
                    <a:pt x="18" y="40"/>
                    <a:pt x="19" y="40"/>
                  </a:cubicBezTo>
                  <a:cubicBezTo>
                    <a:pt x="31" y="40"/>
                    <a:pt x="31" y="40"/>
                    <a:pt x="31" y="40"/>
                  </a:cubicBezTo>
                  <a:cubicBezTo>
                    <a:pt x="31" y="46"/>
                    <a:pt x="31" y="46"/>
                    <a:pt x="31" y="46"/>
                  </a:cubicBezTo>
                  <a:cubicBezTo>
                    <a:pt x="21" y="46"/>
                    <a:pt x="21" y="46"/>
                    <a:pt x="21" y="46"/>
                  </a:cubicBezTo>
                  <a:cubicBezTo>
                    <a:pt x="22" y="48"/>
                    <a:pt x="22" y="49"/>
                    <a:pt x="23" y="51"/>
                  </a:cubicBezTo>
                  <a:cubicBezTo>
                    <a:pt x="24" y="57"/>
                    <a:pt x="22" y="65"/>
                    <a:pt x="17" y="69"/>
                  </a:cubicBezTo>
                  <a:cubicBezTo>
                    <a:pt x="38" y="69"/>
                    <a:pt x="38" y="69"/>
                    <a:pt x="38" y="69"/>
                  </a:cubicBezTo>
                  <a:cubicBezTo>
                    <a:pt x="38" y="75"/>
                    <a:pt x="38" y="75"/>
                    <a:pt x="38" y="75"/>
                  </a:cubicBezTo>
                  <a:cubicBezTo>
                    <a:pt x="0" y="75"/>
                    <a:pt x="0" y="75"/>
                    <a:pt x="0" y="75"/>
                  </a:cubicBezTo>
                  <a:cubicBezTo>
                    <a:pt x="0" y="69"/>
                    <a:pt x="0" y="69"/>
                    <a:pt x="0" y="69"/>
                  </a:cubicBezTo>
                  <a:cubicBezTo>
                    <a:pt x="3" y="69"/>
                    <a:pt x="3" y="69"/>
                    <a:pt x="3" y="69"/>
                  </a:cubicBezTo>
                  <a:cubicBezTo>
                    <a:pt x="10" y="66"/>
                    <a:pt x="16" y="62"/>
                    <a:pt x="14" y="53"/>
                  </a:cubicBezTo>
                  <a:cubicBezTo>
                    <a:pt x="14" y="51"/>
                    <a:pt x="13" y="49"/>
                    <a:pt x="12" y="46"/>
                  </a:cubicBezTo>
                  <a:cubicBezTo>
                    <a:pt x="4" y="46"/>
                    <a:pt x="4" y="46"/>
                    <a:pt x="4" y="4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 name="Freeform 183"/>
            <p:cNvSpPr>
              <a:spLocks/>
            </p:cNvSpPr>
            <p:nvPr/>
          </p:nvSpPr>
          <p:spPr bwMode="auto">
            <a:xfrm>
              <a:off x="11527722" y="1430060"/>
              <a:ext cx="120988" cy="132304"/>
            </a:xfrm>
            <a:custGeom>
              <a:avLst/>
              <a:gdLst>
                <a:gd name="T0" fmla="*/ 59 w 139"/>
                <a:gd name="T1" fmla="*/ 152 h 152"/>
                <a:gd name="T2" fmla="*/ 59 w 139"/>
                <a:gd name="T3" fmla="*/ 104 h 152"/>
                <a:gd name="T4" fmla="*/ 26 w 139"/>
                <a:gd name="T5" fmla="*/ 104 h 152"/>
                <a:gd name="T6" fmla="*/ 26 w 139"/>
                <a:gd name="T7" fmla="*/ 89 h 152"/>
                <a:gd name="T8" fmla="*/ 59 w 139"/>
                <a:gd name="T9" fmla="*/ 89 h 152"/>
                <a:gd name="T10" fmla="*/ 59 w 139"/>
                <a:gd name="T11" fmla="*/ 78 h 152"/>
                <a:gd name="T12" fmla="*/ 26 w 139"/>
                <a:gd name="T13" fmla="*/ 78 h 152"/>
                <a:gd name="T14" fmla="*/ 26 w 139"/>
                <a:gd name="T15" fmla="*/ 65 h 152"/>
                <a:gd name="T16" fmla="*/ 56 w 139"/>
                <a:gd name="T17" fmla="*/ 65 h 152"/>
                <a:gd name="T18" fmla="*/ 0 w 139"/>
                <a:gd name="T19" fmla="*/ 0 h 152"/>
                <a:gd name="T20" fmla="*/ 24 w 139"/>
                <a:gd name="T21" fmla="*/ 0 h 152"/>
                <a:gd name="T22" fmla="*/ 69 w 139"/>
                <a:gd name="T23" fmla="*/ 50 h 152"/>
                <a:gd name="T24" fmla="*/ 115 w 139"/>
                <a:gd name="T25" fmla="*/ 0 h 152"/>
                <a:gd name="T26" fmla="*/ 139 w 139"/>
                <a:gd name="T27" fmla="*/ 0 h 152"/>
                <a:gd name="T28" fmla="*/ 80 w 139"/>
                <a:gd name="T29" fmla="*/ 65 h 152"/>
                <a:gd name="T30" fmla="*/ 113 w 139"/>
                <a:gd name="T31" fmla="*/ 65 h 152"/>
                <a:gd name="T32" fmla="*/ 113 w 139"/>
                <a:gd name="T33" fmla="*/ 78 h 152"/>
                <a:gd name="T34" fmla="*/ 78 w 139"/>
                <a:gd name="T35" fmla="*/ 78 h 152"/>
                <a:gd name="T36" fmla="*/ 78 w 139"/>
                <a:gd name="T37" fmla="*/ 89 h 152"/>
                <a:gd name="T38" fmla="*/ 113 w 139"/>
                <a:gd name="T39" fmla="*/ 89 h 152"/>
                <a:gd name="T40" fmla="*/ 113 w 139"/>
                <a:gd name="T41" fmla="*/ 104 h 152"/>
                <a:gd name="T42" fmla="*/ 78 w 139"/>
                <a:gd name="T43" fmla="*/ 104 h 152"/>
                <a:gd name="T44" fmla="*/ 78 w 139"/>
                <a:gd name="T45" fmla="*/ 152 h 152"/>
                <a:gd name="T46" fmla="*/ 59 w 139"/>
                <a:gd name="T47" fmla="*/ 152 h 152"/>
                <a:gd name="T48" fmla="*/ 59 w 139"/>
                <a:gd name="T49" fmla="*/ 152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9" h="152">
                  <a:moveTo>
                    <a:pt x="59" y="152"/>
                  </a:moveTo>
                  <a:lnTo>
                    <a:pt x="59" y="104"/>
                  </a:lnTo>
                  <a:lnTo>
                    <a:pt x="26" y="104"/>
                  </a:lnTo>
                  <a:lnTo>
                    <a:pt x="26" y="89"/>
                  </a:lnTo>
                  <a:lnTo>
                    <a:pt x="59" y="89"/>
                  </a:lnTo>
                  <a:lnTo>
                    <a:pt x="59" y="78"/>
                  </a:lnTo>
                  <a:lnTo>
                    <a:pt x="26" y="78"/>
                  </a:lnTo>
                  <a:lnTo>
                    <a:pt x="26" y="65"/>
                  </a:lnTo>
                  <a:lnTo>
                    <a:pt x="56" y="65"/>
                  </a:lnTo>
                  <a:lnTo>
                    <a:pt x="0" y="0"/>
                  </a:lnTo>
                  <a:lnTo>
                    <a:pt x="24" y="0"/>
                  </a:lnTo>
                  <a:lnTo>
                    <a:pt x="69" y="50"/>
                  </a:lnTo>
                  <a:lnTo>
                    <a:pt x="115" y="0"/>
                  </a:lnTo>
                  <a:lnTo>
                    <a:pt x="139" y="0"/>
                  </a:lnTo>
                  <a:lnTo>
                    <a:pt x="80" y="65"/>
                  </a:lnTo>
                  <a:lnTo>
                    <a:pt x="113" y="65"/>
                  </a:lnTo>
                  <a:lnTo>
                    <a:pt x="113" y="78"/>
                  </a:lnTo>
                  <a:lnTo>
                    <a:pt x="78" y="78"/>
                  </a:lnTo>
                  <a:lnTo>
                    <a:pt x="78" y="89"/>
                  </a:lnTo>
                  <a:lnTo>
                    <a:pt x="113" y="89"/>
                  </a:lnTo>
                  <a:lnTo>
                    <a:pt x="113" y="104"/>
                  </a:lnTo>
                  <a:lnTo>
                    <a:pt x="78" y="104"/>
                  </a:lnTo>
                  <a:lnTo>
                    <a:pt x="78" y="152"/>
                  </a:lnTo>
                  <a:lnTo>
                    <a:pt x="59" y="152"/>
                  </a:lnTo>
                  <a:lnTo>
                    <a:pt x="59" y="15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 name="Freeform 184"/>
            <p:cNvSpPr>
              <a:spLocks/>
            </p:cNvSpPr>
            <p:nvPr/>
          </p:nvSpPr>
          <p:spPr bwMode="auto">
            <a:xfrm>
              <a:off x="11121236" y="1130635"/>
              <a:ext cx="498750" cy="254163"/>
            </a:xfrm>
            <a:custGeom>
              <a:avLst/>
              <a:gdLst>
                <a:gd name="T0" fmla="*/ 263 w 263"/>
                <a:gd name="T1" fmla="*/ 107 h 134"/>
                <a:gd name="T2" fmla="*/ 244 w 263"/>
                <a:gd name="T3" fmla="*/ 134 h 134"/>
                <a:gd name="T4" fmla="*/ 225 w 263"/>
                <a:gd name="T5" fmla="*/ 107 h 134"/>
                <a:gd name="T6" fmla="*/ 238 w 263"/>
                <a:gd name="T7" fmla="*/ 107 h 134"/>
                <a:gd name="T8" fmla="*/ 132 w 263"/>
                <a:gd name="T9" fmla="*/ 12 h 134"/>
                <a:gd name="T10" fmla="*/ 25 w 263"/>
                <a:gd name="T11" fmla="*/ 107 h 134"/>
                <a:gd name="T12" fmla="*/ 38 w 263"/>
                <a:gd name="T13" fmla="*/ 107 h 134"/>
                <a:gd name="T14" fmla="*/ 19 w 263"/>
                <a:gd name="T15" fmla="*/ 134 h 134"/>
                <a:gd name="T16" fmla="*/ 0 w 263"/>
                <a:gd name="T17" fmla="*/ 107 h 134"/>
                <a:gd name="T18" fmla="*/ 13 w 263"/>
                <a:gd name="T19" fmla="*/ 107 h 134"/>
                <a:gd name="T20" fmla="*/ 132 w 263"/>
                <a:gd name="T21" fmla="*/ 0 h 134"/>
                <a:gd name="T22" fmla="*/ 250 w 263"/>
                <a:gd name="T23" fmla="*/ 107 h 134"/>
                <a:gd name="T24" fmla="*/ 263 w 263"/>
                <a:gd name="T25" fmla="*/ 107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3" h="134">
                  <a:moveTo>
                    <a:pt x="263" y="107"/>
                  </a:moveTo>
                  <a:cubicBezTo>
                    <a:pt x="244" y="134"/>
                    <a:pt x="244" y="134"/>
                    <a:pt x="244" y="134"/>
                  </a:cubicBezTo>
                  <a:cubicBezTo>
                    <a:pt x="225" y="107"/>
                    <a:pt x="225" y="107"/>
                    <a:pt x="225" y="107"/>
                  </a:cubicBezTo>
                  <a:cubicBezTo>
                    <a:pt x="238" y="107"/>
                    <a:pt x="238" y="107"/>
                    <a:pt x="238" y="107"/>
                  </a:cubicBezTo>
                  <a:cubicBezTo>
                    <a:pt x="232" y="53"/>
                    <a:pt x="187" y="12"/>
                    <a:pt x="132" y="12"/>
                  </a:cubicBezTo>
                  <a:cubicBezTo>
                    <a:pt x="76" y="12"/>
                    <a:pt x="31" y="53"/>
                    <a:pt x="25" y="107"/>
                  </a:cubicBezTo>
                  <a:cubicBezTo>
                    <a:pt x="38" y="107"/>
                    <a:pt x="38" y="107"/>
                    <a:pt x="38" y="107"/>
                  </a:cubicBezTo>
                  <a:cubicBezTo>
                    <a:pt x="19" y="134"/>
                    <a:pt x="19" y="134"/>
                    <a:pt x="19" y="134"/>
                  </a:cubicBezTo>
                  <a:cubicBezTo>
                    <a:pt x="0" y="107"/>
                    <a:pt x="0" y="107"/>
                    <a:pt x="0" y="107"/>
                  </a:cubicBezTo>
                  <a:cubicBezTo>
                    <a:pt x="13" y="107"/>
                    <a:pt x="13" y="107"/>
                    <a:pt x="13" y="107"/>
                  </a:cubicBezTo>
                  <a:cubicBezTo>
                    <a:pt x="20" y="47"/>
                    <a:pt x="70" y="0"/>
                    <a:pt x="132" y="0"/>
                  </a:cubicBezTo>
                  <a:cubicBezTo>
                    <a:pt x="193" y="0"/>
                    <a:pt x="243" y="47"/>
                    <a:pt x="250" y="107"/>
                  </a:cubicBezTo>
                  <a:cubicBezTo>
                    <a:pt x="263" y="107"/>
                    <a:pt x="263" y="107"/>
                    <a:pt x="263" y="10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 name="Freeform 185"/>
            <p:cNvSpPr>
              <a:spLocks/>
            </p:cNvSpPr>
            <p:nvPr/>
          </p:nvSpPr>
          <p:spPr bwMode="auto">
            <a:xfrm>
              <a:off x="11241354" y="1509268"/>
              <a:ext cx="130563" cy="136656"/>
            </a:xfrm>
            <a:custGeom>
              <a:avLst/>
              <a:gdLst>
                <a:gd name="T0" fmla="*/ 58 w 69"/>
                <a:gd name="T1" fmla="*/ 45 h 72"/>
                <a:gd name="T2" fmla="*/ 69 w 69"/>
                <a:gd name="T3" fmla="*/ 47 h 72"/>
                <a:gd name="T4" fmla="*/ 60 w 69"/>
                <a:gd name="T5" fmla="*/ 66 h 72"/>
                <a:gd name="T6" fmla="*/ 40 w 69"/>
                <a:gd name="T7" fmla="*/ 72 h 72"/>
                <a:gd name="T8" fmla="*/ 17 w 69"/>
                <a:gd name="T9" fmla="*/ 63 h 72"/>
                <a:gd name="T10" fmla="*/ 10 w 69"/>
                <a:gd name="T11" fmla="*/ 47 h 72"/>
                <a:gd name="T12" fmla="*/ 0 w 69"/>
                <a:gd name="T13" fmla="*/ 47 h 72"/>
                <a:gd name="T14" fmla="*/ 0 w 69"/>
                <a:gd name="T15" fmla="*/ 40 h 72"/>
                <a:gd name="T16" fmla="*/ 9 w 69"/>
                <a:gd name="T17" fmla="*/ 40 h 72"/>
                <a:gd name="T18" fmla="*/ 9 w 69"/>
                <a:gd name="T19" fmla="*/ 36 h 72"/>
                <a:gd name="T20" fmla="*/ 9 w 69"/>
                <a:gd name="T21" fmla="*/ 35 h 72"/>
                <a:gd name="T22" fmla="*/ 0 w 69"/>
                <a:gd name="T23" fmla="*/ 35 h 72"/>
                <a:gd name="T24" fmla="*/ 0 w 69"/>
                <a:gd name="T25" fmla="*/ 29 h 72"/>
                <a:gd name="T26" fmla="*/ 9 w 69"/>
                <a:gd name="T27" fmla="*/ 29 h 72"/>
                <a:gd name="T28" fmla="*/ 18 w 69"/>
                <a:gd name="T29" fmla="*/ 9 h 72"/>
                <a:gd name="T30" fmla="*/ 40 w 69"/>
                <a:gd name="T31" fmla="*/ 0 h 72"/>
                <a:gd name="T32" fmla="*/ 68 w 69"/>
                <a:gd name="T33" fmla="*/ 22 h 72"/>
                <a:gd name="T34" fmla="*/ 57 w 69"/>
                <a:gd name="T35" fmla="*/ 24 h 72"/>
                <a:gd name="T36" fmla="*/ 41 w 69"/>
                <a:gd name="T37" fmla="*/ 9 h 72"/>
                <a:gd name="T38" fmla="*/ 21 w 69"/>
                <a:gd name="T39" fmla="*/ 29 h 72"/>
                <a:gd name="T40" fmla="*/ 50 w 69"/>
                <a:gd name="T41" fmla="*/ 29 h 72"/>
                <a:gd name="T42" fmla="*/ 50 w 69"/>
                <a:gd name="T43" fmla="*/ 35 h 72"/>
                <a:gd name="T44" fmla="*/ 21 w 69"/>
                <a:gd name="T45" fmla="*/ 35 h 72"/>
                <a:gd name="T46" fmla="*/ 21 w 69"/>
                <a:gd name="T47" fmla="*/ 36 h 72"/>
                <a:gd name="T48" fmla="*/ 21 w 69"/>
                <a:gd name="T49" fmla="*/ 40 h 72"/>
                <a:gd name="T50" fmla="*/ 50 w 69"/>
                <a:gd name="T51" fmla="*/ 40 h 72"/>
                <a:gd name="T52" fmla="*/ 50 w 69"/>
                <a:gd name="T53" fmla="*/ 47 h 72"/>
                <a:gd name="T54" fmla="*/ 22 w 69"/>
                <a:gd name="T55" fmla="*/ 47 h 72"/>
                <a:gd name="T56" fmla="*/ 40 w 69"/>
                <a:gd name="T57" fmla="*/ 63 h 72"/>
                <a:gd name="T58" fmla="*/ 58 w 69"/>
                <a:gd name="T59" fmla="*/ 4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9" h="72">
                  <a:moveTo>
                    <a:pt x="58" y="45"/>
                  </a:moveTo>
                  <a:cubicBezTo>
                    <a:pt x="69" y="47"/>
                    <a:pt x="69" y="47"/>
                    <a:pt x="69" y="47"/>
                  </a:cubicBezTo>
                  <a:cubicBezTo>
                    <a:pt x="68" y="55"/>
                    <a:pt x="65" y="61"/>
                    <a:pt x="60" y="66"/>
                  </a:cubicBezTo>
                  <a:cubicBezTo>
                    <a:pt x="55" y="70"/>
                    <a:pt x="48" y="72"/>
                    <a:pt x="40" y="72"/>
                  </a:cubicBezTo>
                  <a:cubicBezTo>
                    <a:pt x="30" y="72"/>
                    <a:pt x="23" y="69"/>
                    <a:pt x="17" y="63"/>
                  </a:cubicBezTo>
                  <a:cubicBezTo>
                    <a:pt x="13" y="59"/>
                    <a:pt x="11" y="53"/>
                    <a:pt x="10" y="47"/>
                  </a:cubicBezTo>
                  <a:cubicBezTo>
                    <a:pt x="0" y="47"/>
                    <a:pt x="0" y="47"/>
                    <a:pt x="0" y="47"/>
                  </a:cubicBezTo>
                  <a:cubicBezTo>
                    <a:pt x="0" y="40"/>
                    <a:pt x="0" y="40"/>
                    <a:pt x="0" y="40"/>
                  </a:cubicBezTo>
                  <a:cubicBezTo>
                    <a:pt x="9" y="40"/>
                    <a:pt x="9" y="40"/>
                    <a:pt x="9" y="40"/>
                  </a:cubicBezTo>
                  <a:cubicBezTo>
                    <a:pt x="9" y="39"/>
                    <a:pt x="9" y="38"/>
                    <a:pt x="9" y="36"/>
                  </a:cubicBezTo>
                  <a:cubicBezTo>
                    <a:pt x="9" y="36"/>
                    <a:pt x="9" y="36"/>
                    <a:pt x="9" y="35"/>
                  </a:cubicBezTo>
                  <a:cubicBezTo>
                    <a:pt x="0" y="35"/>
                    <a:pt x="0" y="35"/>
                    <a:pt x="0" y="35"/>
                  </a:cubicBezTo>
                  <a:cubicBezTo>
                    <a:pt x="0" y="29"/>
                    <a:pt x="0" y="29"/>
                    <a:pt x="0" y="29"/>
                  </a:cubicBezTo>
                  <a:cubicBezTo>
                    <a:pt x="9" y="29"/>
                    <a:pt x="9" y="29"/>
                    <a:pt x="9" y="29"/>
                  </a:cubicBezTo>
                  <a:cubicBezTo>
                    <a:pt x="10" y="20"/>
                    <a:pt x="13" y="13"/>
                    <a:pt x="18" y="9"/>
                  </a:cubicBezTo>
                  <a:cubicBezTo>
                    <a:pt x="24" y="3"/>
                    <a:pt x="31" y="0"/>
                    <a:pt x="40" y="0"/>
                  </a:cubicBezTo>
                  <a:cubicBezTo>
                    <a:pt x="56" y="0"/>
                    <a:pt x="65" y="7"/>
                    <a:pt x="68" y="22"/>
                  </a:cubicBezTo>
                  <a:cubicBezTo>
                    <a:pt x="57" y="24"/>
                    <a:pt x="57" y="24"/>
                    <a:pt x="57" y="24"/>
                  </a:cubicBezTo>
                  <a:cubicBezTo>
                    <a:pt x="55" y="14"/>
                    <a:pt x="49" y="9"/>
                    <a:pt x="41" y="9"/>
                  </a:cubicBezTo>
                  <a:cubicBezTo>
                    <a:pt x="30" y="9"/>
                    <a:pt x="23" y="16"/>
                    <a:pt x="21" y="29"/>
                  </a:cubicBezTo>
                  <a:cubicBezTo>
                    <a:pt x="50" y="29"/>
                    <a:pt x="50" y="29"/>
                    <a:pt x="50" y="29"/>
                  </a:cubicBezTo>
                  <a:cubicBezTo>
                    <a:pt x="50" y="35"/>
                    <a:pt x="50" y="35"/>
                    <a:pt x="50" y="35"/>
                  </a:cubicBezTo>
                  <a:cubicBezTo>
                    <a:pt x="21" y="35"/>
                    <a:pt x="21" y="35"/>
                    <a:pt x="21" y="35"/>
                  </a:cubicBezTo>
                  <a:cubicBezTo>
                    <a:pt x="21" y="36"/>
                    <a:pt x="21" y="36"/>
                    <a:pt x="21" y="36"/>
                  </a:cubicBezTo>
                  <a:cubicBezTo>
                    <a:pt x="21" y="37"/>
                    <a:pt x="21" y="39"/>
                    <a:pt x="21" y="40"/>
                  </a:cubicBezTo>
                  <a:cubicBezTo>
                    <a:pt x="50" y="40"/>
                    <a:pt x="50" y="40"/>
                    <a:pt x="50" y="40"/>
                  </a:cubicBezTo>
                  <a:cubicBezTo>
                    <a:pt x="50" y="47"/>
                    <a:pt x="50" y="47"/>
                    <a:pt x="50" y="47"/>
                  </a:cubicBezTo>
                  <a:cubicBezTo>
                    <a:pt x="22" y="47"/>
                    <a:pt x="22" y="47"/>
                    <a:pt x="22" y="47"/>
                  </a:cubicBezTo>
                  <a:cubicBezTo>
                    <a:pt x="24" y="57"/>
                    <a:pt x="30" y="63"/>
                    <a:pt x="40" y="63"/>
                  </a:cubicBezTo>
                  <a:cubicBezTo>
                    <a:pt x="50" y="63"/>
                    <a:pt x="56" y="57"/>
                    <a:pt x="58"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 name="Freeform 186"/>
            <p:cNvSpPr>
              <a:spLocks noEditPoints="1"/>
            </p:cNvSpPr>
            <p:nvPr/>
          </p:nvSpPr>
          <p:spPr bwMode="auto">
            <a:xfrm>
              <a:off x="11114273" y="1399595"/>
              <a:ext cx="92264" cy="147971"/>
            </a:xfrm>
            <a:custGeom>
              <a:avLst/>
              <a:gdLst>
                <a:gd name="T0" fmla="*/ 0 w 49"/>
                <a:gd name="T1" fmla="*/ 50 h 78"/>
                <a:gd name="T2" fmla="*/ 7 w 49"/>
                <a:gd name="T3" fmla="*/ 50 h 78"/>
                <a:gd name="T4" fmla="*/ 13 w 49"/>
                <a:gd name="T5" fmla="*/ 60 h 78"/>
                <a:gd name="T6" fmla="*/ 16 w 49"/>
                <a:gd name="T7" fmla="*/ 62 h 78"/>
                <a:gd name="T8" fmla="*/ 16 w 49"/>
                <a:gd name="T9" fmla="*/ 40 h 78"/>
                <a:gd name="T10" fmla="*/ 6 w 49"/>
                <a:gd name="T11" fmla="*/ 35 h 78"/>
                <a:gd name="T12" fmla="*/ 2 w 49"/>
                <a:gd name="T13" fmla="*/ 25 h 78"/>
                <a:gd name="T14" fmla="*/ 8 w 49"/>
                <a:gd name="T15" fmla="*/ 12 h 78"/>
                <a:gd name="T16" fmla="*/ 16 w 49"/>
                <a:gd name="T17" fmla="*/ 9 h 78"/>
                <a:gd name="T18" fmla="*/ 16 w 49"/>
                <a:gd name="T19" fmla="*/ 0 h 78"/>
                <a:gd name="T20" fmla="*/ 22 w 49"/>
                <a:gd name="T21" fmla="*/ 0 h 78"/>
                <a:gd name="T22" fmla="*/ 22 w 49"/>
                <a:gd name="T23" fmla="*/ 8 h 78"/>
                <a:gd name="T24" fmla="*/ 24 w 49"/>
                <a:gd name="T25" fmla="*/ 8 h 78"/>
                <a:gd name="T26" fmla="*/ 26 w 49"/>
                <a:gd name="T27" fmla="*/ 8 h 78"/>
                <a:gd name="T28" fmla="*/ 26 w 49"/>
                <a:gd name="T29" fmla="*/ 0 h 78"/>
                <a:gd name="T30" fmla="*/ 31 w 49"/>
                <a:gd name="T31" fmla="*/ 0 h 78"/>
                <a:gd name="T32" fmla="*/ 31 w 49"/>
                <a:gd name="T33" fmla="*/ 8 h 78"/>
                <a:gd name="T34" fmla="*/ 41 w 49"/>
                <a:gd name="T35" fmla="*/ 13 h 78"/>
                <a:gd name="T36" fmla="*/ 47 w 49"/>
                <a:gd name="T37" fmla="*/ 26 h 78"/>
                <a:gd name="T38" fmla="*/ 39 w 49"/>
                <a:gd name="T39" fmla="*/ 27 h 78"/>
                <a:gd name="T40" fmla="*/ 31 w 49"/>
                <a:gd name="T41" fmla="*/ 16 h 78"/>
                <a:gd name="T42" fmla="*/ 31 w 49"/>
                <a:gd name="T43" fmla="*/ 36 h 78"/>
                <a:gd name="T44" fmla="*/ 38 w 49"/>
                <a:gd name="T45" fmla="*/ 38 h 78"/>
                <a:gd name="T46" fmla="*/ 46 w 49"/>
                <a:gd name="T47" fmla="*/ 43 h 78"/>
                <a:gd name="T48" fmla="*/ 49 w 49"/>
                <a:gd name="T49" fmla="*/ 53 h 78"/>
                <a:gd name="T50" fmla="*/ 42 w 49"/>
                <a:gd name="T51" fmla="*/ 66 h 78"/>
                <a:gd name="T52" fmla="*/ 31 w 49"/>
                <a:gd name="T53" fmla="*/ 71 h 78"/>
                <a:gd name="T54" fmla="*/ 31 w 49"/>
                <a:gd name="T55" fmla="*/ 78 h 78"/>
                <a:gd name="T56" fmla="*/ 26 w 49"/>
                <a:gd name="T57" fmla="*/ 78 h 78"/>
                <a:gd name="T58" fmla="*/ 26 w 49"/>
                <a:gd name="T59" fmla="*/ 71 h 78"/>
                <a:gd name="T60" fmla="*/ 22 w 49"/>
                <a:gd name="T61" fmla="*/ 71 h 78"/>
                <a:gd name="T62" fmla="*/ 22 w 49"/>
                <a:gd name="T63" fmla="*/ 78 h 78"/>
                <a:gd name="T64" fmla="*/ 16 w 49"/>
                <a:gd name="T65" fmla="*/ 78 h 78"/>
                <a:gd name="T66" fmla="*/ 16 w 49"/>
                <a:gd name="T67" fmla="*/ 70 h 78"/>
                <a:gd name="T68" fmla="*/ 7 w 49"/>
                <a:gd name="T69" fmla="*/ 65 h 78"/>
                <a:gd name="T70" fmla="*/ 0 w 49"/>
                <a:gd name="T71" fmla="*/ 50 h 78"/>
                <a:gd name="T72" fmla="*/ 22 w 49"/>
                <a:gd name="T73" fmla="*/ 64 h 78"/>
                <a:gd name="T74" fmla="*/ 26 w 49"/>
                <a:gd name="T75" fmla="*/ 64 h 78"/>
                <a:gd name="T76" fmla="*/ 26 w 49"/>
                <a:gd name="T77" fmla="*/ 42 h 78"/>
                <a:gd name="T78" fmla="*/ 22 w 49"/>
                <a:gd name="T79" fmla="*/ 42 h 78"/>
                <a:gd name="T80" fmla="*/ 22 w 49"/>
                <a:gd name="T81" fmla="*/ 42 h 78"/>
                <a:gd name="T82" fmla="*/ 22 w 49"/>
                <a:gd name="T83" fmla="*/ 64 h 78"/>
                <a:gd name="T84" fmla="*/ 31 w 49"/>
                <a:gd name="T85" fmla="*/ 63 h 78"/>
                <a:gd name="T86" fmla="*/ 37 w 49"/>
                <a:gd name="T87" fmla="*/ 61 h 78"/>
                <a:gd name="T88" fmla="*/ 41 w 49"/>
                <a:gd name="T89" fmla="*/ 53 h 78"/>
                <a:gd name="T90" fmla="*/ 37 w 49"/>
                <a:gd name="T91" fmla="*/ 47 h 78"/>
                <a:gd name="T92" fmla="*/ 31 w 49"/>
                <a:gd name="T93" fmla="*/ 44 h 78"/>
                <a:gd name="T94" fmla="*/ 31 w 49"/>
                <a:gd name="T95" fmla="*/ 63 h 78"/>
                <a:gd name="T96" fmla="*/ 26 w 49"/>
                <a:gd name="T97" fmla="*/ 15 h 78"/>
                <a:gd name="T98" fmla="*/ 24 w 49"/>
                <a:gd name="T99" fmla="*/ 15 h 78"/>
                <a:gd name="T100" fmla="*/ 22 w 49"/>
                <a:gd name="T101" fmla="*/ 15 h 78"/>
                <a:gd name="T102" fmla="*/ 22 w 49"/>
                <a:gd name="T103" fmla="*/ 33 h 78"/>
                <a:gd name="T104" fmla="*/ 25 w 49"/>
                <a:gd name="T105" fmla="*/ 34 h 78"/>
                <a:gd name="T106" fmla="*/ 26 w 49"/>
                <a:gd name="T107" fmla="*/ 34 h 78"/>
                <a:gd name="T108" fmla="*/ 26 w 49"/>
                <a:gd name="T109" fmla="*/ 15 h 78"/>
                <a:gd name="T110" fmla="*/ 16 w 49"/>
                <a:gd name="T111" fmla="*/ 16 h 78"/>
                <a:gd name="T112" fmla="*/ 10 w 49"/>
                <a:gd name="T113" fmla="*/ 24 h 78"/>
                <a:gd name="T114" fmla="*/ 13 w 49"/>
                <a:gd name="T115" fmla="*/ 30 h 78"/>
                <a:gd name="T116" fmla="*/ 16 w 49"/>
                <a:gd name="T117" fmla="*/ 31 h 78"/>
                <a:gd name="T118" fmla="*/ 16 w 49"/>
                <a:gd name="T119" fmla="*/ 1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9" h="78">
                  <a:moveTo>
                    <a:pt x="0" y="50"/>
                  </a:moveTo>
                  <a:cubicBezTo>
                    <a:pt x="7" y="50"/>
                    <a:pt x="7" y="50"/>
                    <a:pt x="7" y="50"/>
                  </a:cubicBezTo>
                  <a:cubicBezTo>
                    <a:pt x="8" y="55"/>
                    <a:pt x="10" y="58"/>
                    <a:pt x="13" y="60"/>
                  </a:cubicBezTo>
                  <a:cubicBezTo>
                    <a:pt x="14" y="61"/>
                    <a:pt x="15" y="61"/>
                    <a:pt x="16" y="62"/>
                  </a:cubicBezTo>
                  <a:cubicBezTo>
                    <a:pt x="16" y="40"/>
                    <a:pt x="16" y="40"/>
                    <a:pt x="16" y="40"/>
                  </a:cubicBezTo>
                  <a:cubicBezTo>
                    <a:pt x="11" y="38"/>
                    <a:pt x="8" y="37"/>
                    <a:pt x="6" y="35"/>
                  </a:cubicBezTo>
                  <a:cubicBezTo>
                    <a:pt x="4" y="32"/>
                    <a:pt x="2" y="28"/>
                    <a:pt x="2" y="25"/>
                  </a:cubicBezTo>
                  <a:cubicBezTo>
                    <a:pt x="2" y="19"/>
                    <a:pt x="4" y="15"/>
                    <a:pt x="8" y="12"/>
                  </a:cubicBezTo>
                  <a:cubicBezTo>
                    <a:pt x="11" y="11"/>
                    <a:pt x="13" y="9"/>
                    <a:pt x="16" y="9"/>
                  </a:cubicBezTo>
                  <a:cubicBezTo>
                    <a:pt x="16" y="0"/>
                    <a:pt x="16" y="0"/>
                    <a:pt x="16" y="0"/>
                  </a:cubicBezTo>
                  <a:cubicBezTo>
                    <a:pt x="22" y="0"/>
                    <a:pt x="22" y="0"/>
                    <a:pt x="22" y="0"/>
                  </a:cubicBezTo>
                  <a:cubicBezTo>
                    <a:pt x="22" y="8"/>
                    <a:pt x="22" y="8"/>
                    <a:pt x="22" y="8"/>
                  </a:cubicBezTo>
                  <a:cubicBezTo>
                    <a:pt x="22" y="8"/>
                    <a:pt x="23" y="8"/>
                    <a:pt x="24" y="8"/>
                  </a:cubicBezTo>
                  <a:cubicBezTo>
                    <a:pt x="24" y="8"/>
                    <a:pt x="25" y="8"/>
                    <a:pt x="26" y="8"/>
                  </a:cubicBezTo>
                  <a:cubicBezTo>
                    <a:pt x="26" y="0"/>
                    <a:pt x="26" y="0"/>
                    <a:pt x="26" y="0"/>
                  </a:cubicBezTo>
                  <a:cubicBezTo>
                    <a:pt x="31" y="0"/>
                    <a:pt x="31" y="0"/>
                    <a:pt x="31" y="0"/>
                  </a:cubicBezTo>
                  <a:cubicBezTo>
                    <a:pt x="31" y="8"/>
                    <a:pt x="31" y="8"/>
                    <a:pt x="31" y="8"/>
                  </a:cubicBezTo>
                  <a:cubicBezTo>
                    <a:pt x="35" y="9"/>
                    <a:pt x="38" y="11"/>
                    <a:pt x="41" y="13"/>
                  </a:cubicBezTo>
                  <a:cubicBezTo>
                    <a:pt x="45" y="16"/>
                    <a:pt x="47" y="21"/>
                    <a:pt x="47" y="26"/>
                  </a:cubicBezTo>
                  <a:cubicBezTo>
                    <a:pt x="39" y="27"/>
                    <a:pt x="39" y="27"/>
                    <a:pt x="39" y="27"/>
                  </a:cubicBezTo>
                  <a:cubicBezTo>
                    <a:pt x="38" y="21"/>
                    <a:pt x="36" y="18"/>
                    <a:pt x="31" y="16"/>
                  </a:cubicBezTo>
                  <a:cubicBezTo>
                    <a:pt x="31" y="36"/>
                    <a:pt x="31" y="36"/>
                    <a:pt x="31" y="36"/>
                  </a:cubicBezTo>
                  <a:cubicBezTo>
                    <a:pt x="34" y="36"/>
                    <a:pt x="36" y="37"/>
                    <a:pt x="38" y="38"/>
                  </a:cubicBezTo>
                  <a:cubicBezTo>
                    <a:pt x="41" y="39"/>
                    <a:pt x="43" y="41"/>
                    <a:pt x="46" y="43"/>
                  </a:cubicBezTo>
                  <a:cubicBezTo>
                    <a:pt x="48" y="46"/>
                    <a:pt x="49" y="49"/>
                    <a:pt x="49" y="53"/>
                  </a:cubicBezTo>
                  <a:cubicBezTo>
                    <a:pt x="49" y="59"/>
                    <a:pt x="46" y="63"/>
                    <a:pt x="42" y="66"/>
                  </a:cubicBezTo>
                  <a:cubicBezTo>
                    <a:pt x="39" y="69"/>
                    <a:pt x="35" y="70"/>
                    <a:pt x="31" y="71"/>
                  </a:cubicBezTo>
                  <a:cubicBezTo>
                    <a:pt x="31" y="78"/>
                    <a:pt x="31" y="78"/>
                    <a:pt x="31" y="78"/>
                  </a:cubicBezTo>
                  <a:cubicBezTo>
                    <a:pt x="26" y="78"/>
                    <a:pt x="26" y="78"/>
                    <a:pt x="26" y="78"/>
                  </a:cubicBezTo>
                  <a:cubicBezTo>
                    <a:pt x="26" y="71"/>
                    <a:pt x="26" y="71"/>
                    <a:pt x="26" y="71"/>
                  </a:cubicBezTo>
                  <a:cubicBezTo>
                    <a:pt x="24" y="71"/>
                    <a:pt x="23" y="71"/>
                    <a:pt x="22" y="71"/>
                  </a:cubicBezTo>
                  <a:cubicBezTo>
                    <a:pt x="22" y="78"/>
                    <a:pt x="22" y="78"/>
                    <a:pt x="22" y="78"/>
                  </a:cubicBezTo>
                  <a:cubicBezTo>
                    <a:pt x="16" y="78"/>
                    <a:pt x="16" y="78"/>
                    <a:pt x="16" y="78"/>
                  </a:cubicBezTo>
                  <a:cubicBezTo>
                    <a:pt x="16" y="70"/>
                    <a:pt x="16" y="70"/>
                    <a:pt x="16" y="70"/>
                  </a:cubicBezTo>
                  <a:cubicBezTo>
                    <a:pt x="12" y="69"/>
                    <a:pt x="9" y="67"/>
                    <a:pt x="7" y="65"/>
                  </a:cubicBezTo>
                  <a:cubicBezTo>
                    <a:pt x="2" y="61"/>
                    <a:pt x="0" y="56"/>
                    <a:pt x="0" y="50"/>
                  </a:cubicBezTo>
                  <a:close/>
                  <a:moveTo>
                    <a:pt x="22" y="64"/>
                  </a:moveTo>
                  <a:cubicBezTo>
                    <a:pt x="23" y="64"/>
                    <a:pt x="24" y="64"/>
                    <a:pt x="26" y="64"/>
                  </a:cubicBezTo>
                  <a:cubicBezTo>
                    <a:pt x="26" y="42"/>
                    <a:pt x="26" y="42"/>
                    <a:pt x="26" y="42"/>
                  </a:cubicBezTo>
                  <a:cubicBezTo>
                    <a:pt x="24" y="42"/>
                    <a:pt x="23" y="42"/>
                    <a:pt x="22" y="42"/>
                  </a:cubicBezTo>
                  <a:cubicBezTo>
                    <a:pt x="22" y="42"/>
                    <a:pt x="22" y="42"/>
                    <a:pt x="22" y="42"/>
                  </a:cubicBezTo>
                  <a:cubicBezTo>
                    <a:pt x="22" y="64"/>
                    <a:pt x="22" y="64"/>
                    <a:pt x="22" y="64"/>
                  </a:cubicBezTo>
                  <a:close/>
                  <a:moveTo>
                    <a:pt x="31" y="63"/>
                  </a:moveTo>
                  <a:cubicBezTo>
                    <a:pt x="34" y="63"/>
                    <a:pt x="36" y="62"/>
                    <a:pt x="37" y="61"/>
                  </a:cubicBezTo>
                  <a:cubicBezTo>
                    <a:pt x="40" y="59"/>
                    <a:pt x="41" y="56"/>
                    <a:pt x="41" y="53"/>
                  </a:cubicBezTo>
                  <a:cubicBezTo>
                    <a:pt x="41" y="51"/>
                    <a:pt x="40" y="48"/>
                    <a:pt x="37" y="47"/>
                  </a:cubicBezTo>
                  <a:cubicBezTo>
                    <a:pt x="36" y="46"/>
                    <a:pt x="34" y="45"/>
                    <a:pt x="31" y="44"/>
                  </a:cubicBezTo>
                  <a:cubicBezTo>
                    <a:pt x="31" y="63"/>
                    <a:pt x="31" y="63"/>
                    <a:pt x="31" y="63"/>
                  </a:cubicBezTo>
                  <a:close/>
                  <a:moveTo>
                    <a:pt x="26" y="15"/>
                  </a:moveTo>
                  <a:cubicBezTo>
                    <a:pt x="25" y="15"/>
                    <a:pt x="25" y="15"/>
                    <a:pt x="24" y="15"/>
                  </a:cubicBezTo>
                  <a:cubicBezTo>
                    <a:pt x="23" y="15"/>
                    <a:pt x="22" y="15"/>
                    <a:pt x="22" y="15"/>
                  </a:cubicBezTo>
                  <a:cubicBezTo>
                    <a:pt x="22" y="33"/>
                    <a:pt x="22" y="33"/>
                    <a:pt x="22" y="33"/>
                  </a:cubicBezTo>
                  <a:cubicBezTo>
                    <a:pt x="23" y="33"/>
                    <a:pt x="24" y="34"/>
                    <a:pt x="25" y="34"/>
                  </a:cubicBezTo>
                  <a:cubicBezTo>
                    <a:pt x="25" y="34"/>
                    <a:pt x="25" y="34"/>
                    <a:pt x="26" y="34"/>
                  </a:cubicBezTo>
                  <a:cubicBezTo>
                    <a:pt x="26" y="15"/>
                    <a:pt x="26" y="15"/>
                    <a:pt x="26" y="15"/>
                  </a:cubicBezTo>
                  <a:close/>
                  <a:moveTo>
                    <a:pt x="16" y="16"/>
                  </a:moveTo>
                  <a:cubicBezTo>
                    <a:pt x="12" y="17"/>
                    <a:pt x="10" y="20"/>
                    <a:pt x="10" y="24"/>
                  </a:cubicBezTo>
                  <a:cubicBezTo>
                    <a:pt x="10" y="27"/>
                    <a:pt x="11" y="28"/>
                    <a:pt x="13" y="30"/>
                  </a:cubicBezTo>
                  <a:cubicBezTo>
                    <a:pt x="14" y="30"/>
                    <a:pt x="15" y="31"/>
                    <a:pt x="16" y="31"/>
                  </a:cubicBezTo>
                  <a:cubicBezTo>
                    <a:pt x="16" y="16"/>
                    <a:pt x="16" y="16"/>
                    <a:pt x="16" y="1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38" name="组合 37"/>
          <p:cNvGrpSpPr/>
          <p:nvPr userDrawn="1"/>
        </p:nvGrpSpPr>
        <p:grpSpPr>
          <a:xfrm>
            <a:off x="9779919" y="106281"/>
            <a:ext cx="712904" cy="712905"/>
            <a:chOff x="10073032" y="165921"/>
            <a:chExt cx="712904" cy="712905"/>
          </a:xfrm>
        </p:grpSpPr>
        <p:sp>
          <p:nvSpPr>
            <p:cNvPr id="21" name="Oval 21"/>
            <p:cNvSpPr>
              <a:spLocks noChangeArrowheads="1"/>
            </p:cNvSpPr>
            <p:nvPr userDrawn="1"/>
          </p:nvSpPr>
          <p:spPr bwMode="auto">
            <a:xfrm>
              <a:off x="10073032" y="165921"/>
              <a:ext cx="712904" cy="712905"/>
            </a:xfrm>
            <a:prstGeom prst="ellipse">
              <a:avLst/>
            </a:prstGeom>
            <a:solidFill>
              <a:srgbClr val="3A98BC"/>
            </a:solidFill>
            <a:ln>
              <a:noFill/>
            </a:ln>
            <a:extLst/>
          </p:spPr>
          <p:txBody>
            <a:bodyPr vert="horz" wrap="square" lIns="91440" tIns="45720" rIns="91440" bIns="45720" numCol="1" anchor="t" anchorCtr="0" compatLnSpc="1">
              <a:prstTxWarp prst="textNoShape">
                <a:avLst/>
              </a:prstTxWarp>
            </a:bodyPr>
            <a:lstStyle/>
            <a:p>
              <a:endParaRPr lang="zh-CN" altLang="en-US"/>
            </a:p>
          </p:txBody>
        </p:sp>
        <p:sp>
          <p:nvSpPr>
            <p:cNvPr id="22" name="Freeform 202"/>
            <p:cNvSpPr>
              <a:spLocks/>
            </p:cNvSpPr>
            <p:nvPr userDrawn="1"/>
          </p:nvSpPr>
          <p:spPr bwMode="auto">
            <a:xfrm>
              <a:off x="10250565" y="312941"/>
              <a:ext cx="533522" cy="565885"/>
            </a:xfrm>
            <a:custGeom>
              <a:avLst/>
              <a:gdLst>
                <a:gd name="T0" fmla="*/ 137 w 265"/>
                <a:gd name="T1" fmla="*/ 0 h 281"/>
                <a:gd name="T2" fmla="*/ 265 w 265"/>
                <a:gd name="T3" fmla="*/ 128 h 281"/>
                <a:gd name="T4" fmla="*/ 89 w 265"/>
                <a:gd name="T5" fmla="*/ 281 h 281"/>
                <a:gd name="T6" fmla="*/ 39 w 265"/>
                <a:gd name="T7" fmla="*/ 274 h 281"/>
                <a:gd name="T8" fmla="*/ 0 w 265"/>
                <a:gd name="T9" fmla="*/ 235 h 281"/>
                <a:gd name="T10" fmla="*/ 83 w 265"/>
                <a:gd name="T11" fmla="*/ 164 h 281"/>
                <a:gd name="T12" fmla="*/ 75 w 265"/>
                <a:gd name="T13" fmla="*/ 42 h 281"/>
                <a:gd name="T14" fmla="*/ 137 w 265"/>
                <a:gd name="T15" fmla="*/ 0 h 2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5" h="281">
                  <a:moveTo>
                    <a:pt x="137" y="0"/>
                  </a:moveTo>
                  <a:cubicBezTo>
                    <a:pt x="265" y="128"/>
                    <a:pt x="265" y="128"/>
                    <a:pt x="265" y="128"/>
                  </a:cubicBezTo>
                  <a:cubicBezTo>
                    <a:pt x="253" y="214"/>
                    <a:pt x="179" y="281"/>
                    <a:pt x="89" y="281"/>
                  </a:cubicBezTo>
                  <a:cubicBezTo>
                    <a:pt x="72" y="281"/>
                    <a:pt x="55" y="279"/>
                    <a:pt x="39" y="274"/>
                  </a:cubicBezTo>
                  <a:cubicBezTo>
                    <a:pt x="0" y="235"/>
                    <a:pt x="0" y="235"/>
                    <a:pt x="0" y="235"/>
                  </a:cubicBezTo>
                  <a:cubicBezTo>
                    <a:pt x="83" y="164"/>
                    <a:pt x="83" y="164"/>
                    <a:pt x="83" y="164"/>
                  </a:cubicBezTo>
                  <a:cubicBezTo>
                    <a:pt x="75" y="42"/>
                    <a:pt x="75" y="42"/>
                    <a:pt x="75" y="42"/>
                  </a:cubicBezTo>
                  <a:cubicBezTo>
                    <a:pt x="137" y="0"/>
                    <a:pt x="137" y="0"/>
                    <a:pt x="137" y="0"/>
                  </a:cubicBezTo>
                  <a:close/>
                </a:path>
              </a:pathLst>
            </a:custGeom>
            <a:solidFill>
              <a:srgbClr val="2A6F8A"/>
            </a:solidFill>
            <a:ln>
              <a:noFill/>
            </a:ln>
            <a:extLst/>
          </p:spPr>
          <p:txBody>
            <a:bodyPr vert="horz" wrap="square" lIns="91440" tIns="45720" rIns="91440" bIns="45720" numCol="1" anchor="t" anchorCtr="0" compatLnSpc="1">
              <a:prstTxWarp prst="textNoShape">
                <a:avLst/>
              </a:prstTxWarp>
            </a:bodyPr>
            <a:lstStyle/>
            <a:p>
              <a:endParaRPr lang="zh-CN" altLang="en-US"/>
            </a:p>
          </p:txBody>
        </p:sp>
        <p:sp>
          <p:nvSpPr>
            <p:cNvPr id="23" name="Freeform 203"/>
            <p:cNvSpPr>
              <a:spLocks/>
            </p:cNvSpPr>
            <p:nvPr userDrawn="1"/>
          </p:nvSpPr>
          <p:spPr bwMode="auto">
            <a:xfrm>
              <a:off x="10235770" y="568144"/>
              <a:ext cx="387428" cy="218217"/>
            </a:xfrm>
            <a:custGeom>
              <a:avLst/>
              <a:gdLst>
                <a:gd name="T0" fmla="*/ 7 w 192"/>
                <a:gd name="T1" fmla="*/ 108 h 108"/>
                <a:gd name="T2" fmla="*/ 77 w 192"/>
                <a:gd name="T3" fmla="*/ 29 h 108"/>
                <a:gd name="T4" fmla="*/ 77 w 192"/>
                <a:gd name="T5" fmla="*/ 0 h 108"/>
                <a:gd name="T6" fmla="*/ 96 w 192"/>
                <a:gd name="T7" fmla="*/ 0 h 108"/>
                <a:gd name="T8" fmla="*/ 97 w 192"/>
                <a:gd name="T9" fmla="*/ 0 h 108"/>
                <a:gd name="T10" fmla="*/ 116 w 192"/>
                <a:gd name="T11" fmla="*/ 0 h 108"/>
                <a:gd name="T12" fmla="*/ 116 w 192"/>
                <a:gd name="T13" fmla="*/ 29 h 108"/>
                <a:gd name="T14" fmla="*/ 186 w 192"/>
                <a:gd name="T15" fmla="*/ 108 h 108"/>
                <a:gd name="T16" fmla="*/ 7 w 192"/>
                <a:gd name="T17" fmla="*/ 10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2" h="108">
                  <a:moveTo>
                    <a:pt x="7" y="108"/>
                  </a:moveTo>
                  <a:cubicBezTo>
                    <a:pt x="7" y="72"/>
                    <a:pt x="0" y="35"/>
                    <a:pt x="77" y="29"/>
                  </a:cubicBezTo>
                  <a:cubicBezTo>
                    <a:pt x="77" y="26"/>
                    <a:pt x="77" y="3"/>
                    <a:pt x="77" y="0"/>
                  </a:cubicBezTo>
                  <a:cubicBezTo>
                    <a:pt x="96" y="0"/>
                    <a:pt x="96" y="0"/>
                    <a:pt x="96" y="0"/>
                  </a:cubicBezTo>
                  <a:cubicBezTo>
                    <a:pt x="97" y="0"/>
                    <a:pt x="97" y="0"/>
                    <a:pt x="97" y="0"/>
                  </a:cubicBezTo>
                  <a:cubicBezTo>
                    <a:pt x="116" y="0"/>
                    <a:pt x="116" y="0"/>
                    <a:pt x="116" y="0"/>
                  </a:cubicBezTo>
                  <a:cubicBezTo>
                    <a:pt x="116" y="3"/>
                    <a:pt x="116" y="26"/>
                    <a:pt x="116" y="29"/>
                  </a:cubicBezTo>
                  <a:cubicBezTo>
                    <a:pt x="192" y="35"/>
                    <a:pt x="185" y="72"/>
                    <a:pt x="186" y="108"/>
                  </a:cubicBezTo>
                  <a:cubicBezTo>
                    <a:pt x="7" y="108"/>
                    <a:pt x="7" y="108"/>
                    <a:pt x="7" y="108"/>
                  </a:cubicBezTo>
                  <a:close/>
                </a:path>
              </a:pathLst>
            </a:custGeom>
            <a:solidFill>
              <a:srgbClr val="9764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 name="Freeform 204"/>
            <p:cNvSpPr>
              <a:spLocks/>
            </p:cNvSpPr>
            <p:nvPr userDrawn="1"/>
          </p:nvSpPr>
          <p:spPr bwMode="auto">
            <a:xfrm>
              <a:off x="10389262" y="569993"/>
              <a:ext cx="80444" cy="32363"/>
            </a:xfrm>
            <a:custGeom>
              <a:avLst/>
              <a:gdLst>
                <a:gd name="T0" fmla="*/ 40 w 40"/>
                <a:gd name="T1" fmla="*/ 0 h 16"/>
                <a:gd name="T2" fmla="*/ 0 w 40"/>
                <a:gd name="T3" fmla="*/ 0 h 16"/>
                <a:gd name="T4" fmla="*/ 40 w 40"/>
                <a:gd name="T5" fmla="*/ 0 h 16"/>
              </a:gdLst>
              <a:ahLst/>
              <a:cxnLst>
                <a:cxn ang="0">
                  <a:pos x="T0" y="T1"/>
                </a:cxn>
                <a:cxn ang="0">
                  <a:pos x="T2" y="T3"/>
                </a:cxn>
                <a:cxn ang="0">
                  <a:pos x="T4" y="T5"/>
                </a:cxn>
              </a:cxnLst>
              <a:rect l="0" t="0" r="r" b="b"/>
              <a:pathLst>
                <a:path w="40" h="16">
                  <a:moveTo>
                    <a:pt x="40" y="0"/>
                  </a:moveTo>
                  <a:cubicBezTo>
                    <a:pt x="0" y="0"/>
                    <a:pt x="0" y="0"/>
                    <a:pt x="0" y="0"/>
                  </a:cubicBezTo>
                  <a:cubicBezTo>
                    <a:pt x="5" y="16"/>
                    <a:pt x="36" y="16"/>
                    <a:pt x="40" y="0"/>
                  </a:cubicBezTo>
                  <a:close/>
                </a:path>
              </a:pathLst>
            </a:custGeom>
            <a:solidFill>
              <a:srgbClr val="7B48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 name="Freeform 206"/>
            <p:cNvSpPr>
              <a:spLocks/>
            </p:cNvSpPr>
            <p:nvPr userDrawn="1"/>
          </p:nvSpPr>
          <p:spPr bwMode="auto">
            <a:xfrm>
              <a:off x="10304194" y="290749"/>
              <a:ext cx="250580" cy="292189"/>
            </a:xfrm>
            <a:custGeom>
              <a:avLst/>
              <a:gdLst>
                <a:gd name="T0" fmla="*/ 7 w 124"/>
                <a:gd name="T1" fmla="*/ 69 h 145"/>
                <a:gd name="T2" fmla="*/ 13 w 124"/>
                <a:gd name="T3" fmla="*/ 108 h 145"/>
                <a:gd name="T4" fmla="*/ 62 w 124"/>
                <a:gd name="T5" fmla="*/ 145 h 145"/>
                <a:gd name="T6" fmla="*/ 112 w 124"/>
                <a:gd name="T7" fmla="*/ 108 h 145"/>
                <a:gd name="T8" fmla="*/ 117 w 124"/>
                <a:gd name="T9" fmla="*/ 69 h 145"/>
                <a:gd name="T10" fmla="*/ 62 w 124"/>
                <a:gd name="T11" fmla="*/ 0 h 145"/>
                <a:gd name="T12" fmla="*/ 7 w 124"/>
                <a:gd name="T13" fmla="*/ 69 h 145"/>
              </a:gdLst>
              <a:ahLst/>
              <a:cxnLst>
                <a:cxn ang="0">
                  <a:pos x="T0" y="T1"/>
                </a:cxn>
                <a:cxn ang="0">
                  <a:pos x="T2" y="T3"/>
                </a:cxn>
                <a:cxn ang="0">
                  <a:pos x="T4" y="T5"/>
                </a:cxn>
                <a:cxn ang="0">
                  <a:pos x="T6" y="T7"/>
                </a:cxn>
                <a:cxn ang="0">
                  <a:pos x="T8" y="T9"/>
                </a:cxn>
                <a:cxn ang="0">
                  <a:pos x="T10" y="T11"/>
                </a:cxn>
                <a:cxn ang="0">
                  <a:pos x="T12" y="T13"/>
                </a:cxn>
              </a:cxnLst>
              <a:rect l="0" t="0" r="r" b="b"/>
              <a:pathLst>
                <a:path w="124" h="145">
                  <a:moveTo>
                    <a:pt x="7" y="69"/>
                  </a:moveTo>
                  <a:cubicBezTo>
                    <a:pt x="0" y="68"/>
                    <a:pt x="1" y="108"/>
                    <a:pt x="13" y="108"/>
                  </a:cubicBezTo>
                  <a:cubicBezTo>
                    <a:pt x="22" y="128"/>
                    <a:pt x="38" y="145"/>
                    <a:pt x="62" y="145"/>
                  </a:cubicBezTo>
                  <a:cubicBezTo>
                    <a:pt x="86" y="145"/>
                    <a:pt x="103" y="128"/>
                    <a:pt x="112" y="108"/>
                  </a:cubicBezTo>
                  <a:cubicBezTo>
                    <a:pt x="122" y="108"/>
                    <a:pt x="124" y="68"/>
                    <a:pt x="117" y="69"/>
                  </a:cubicBezTo>
                  <a:cubicBezTo>
                    <a:pt x="120" y="26"/>
                    <a:pt x="118" y="0"/>
                    <a:pt x="62" y="0"/>
                  </a:cubicBezTo>
                  <a:cubicBezTo>
                    <a:pt x="7" y="0"/>
                    <a:pt x="4" y="25"/>
                    <a:pt x="7" y="69"/>
                  </a:cubicBezTo>
                  <a:close/>
                </a:path>
              </a:pathLst>
            </a:custGeom>
            <a:solidFill>
              <a:srgbClr val="9764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 name="Freeform 207"/>
            <p:cNvSpPr>
              <a:spLocks/>
            </p:cNvSpPr>
            <p:nvPr userDrawn="1"/>
          </p:nvSpPr>
          <p:spPr bwMode="auto">
            <a:xfrm>
              <a:off x="10235770" y="626396"/>
              <a:ext cx="387428" cy="159965"/>
            </a:xfrm>
            <a:custGeom>
              <a:avLst/>
              <a:gdLst>
                <a:gd name="T0" fmla="*/ 7 w 192"/>
                <a:gd name="T1" fmla="*/ 79 h 79"/>
                <a:gd name="T2" fmla="*/ 77 w 192"/>
                <a:gd name="T3" fmla="*/ 0 h 79"/>
                <a:gd name="T4" fmla="*/ 116 w 192"/>
                <a:gd name="T5" fmla="*/ 0 h 79"/>
                <a:gd name="T6" fmla="*/ 186 w 192"/>
                <a:gd name="T7" fmla="*/ 79 h 79"/>
                <a:gd name="T8" fmla="*/ 7 w 192"/>
                <a:gd name="T9" fmla="*/ 79 h 79"/>
              </a:gdLst>
              <a:ahLst/>
              <a:cxnLst>
                <a:cxn ang="0">
                  <a:pos x="T0" y="T1"/>
                </a:cxn>
                <a:cxn ang="0">
                  <a:pos x="T2" y="T3"/>
                </a:cxn>
                <a:cxn ang="0">
                  <a:pos x="T4" y="T5"/>
                </a:cxn>
                <a:cxn ang="0">
                  <a:pos x="T6" y="T7"/>
                </a:cxn>
                <a:cxn ang="0">
                  <a:pos x="T8" y="T9"/>
                </a:cxn>
              </a:cxnLst>
              <a:rect l="0" t="0" r="r" b="b"/>
              <a:pathLst>
                <a:path w="192" h="79">
                  <a:moveTo>
                    <a:pt x="7" y="79"/>
                  </a:moveTo>
                  <a:cubicBezTo>
                    <a:pt x="7" y="43"/>
                    <a:pt x="0" y="6"/>
                    <a:pt x="77" y="0"/>
                  </a:cubicBezTo>
                  <a:cubicBezTo>
                    <a:pt x="89" y="7"/>
                    <a:pt x="102" y="7"/>
                    <a:pt x="116" y="0"/>
                  </a:cubicBezTo>
                  <a:cubicBezTo>
                    <a:pt x="192" y="6"/>
                    <a:pt x="185" y="43"/>
                    <a:pt x="186" y="79"/>
                  </a:cubicBezTo>
                  <a:cubicBezTo>
                    <a:pt x="7" y="79"/>
                    <a:pt x="7" y="79"/>
                    <a:pt x="7" y="7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 name="Freeform 208"/>
            <p:cNvSpPr>
              <a:spLocks/>
            </p:cNvSpPr>
            <p:nvPr userDrawn="1"/>
          </p:nvSpPr>
          <p:spPr bwMode="auto">
            <a:xfrm>
              <a:off x="10302345" y="253763"/>
              <a:ext cx="282018" cy="206197"/>
            </a:xfrm>
            <a:custGeom>
              <a:avLst/>
              <a:gdLst>
                <a:gd name="T0" fmla="*/ 108 w 140"/>
                <a:gd name="T1" fmla="*/ 102 h 102"/>
                <a:gd name="T2" fmla="*/ 118 w 140"/>
                <a:gd name="T3" fmla="*/ 87 h 102"/>
                <a:gd name="T4" fmla="*/ 28 w 140"/>
                <a:gd name="T5" fmla="*/ 23 h 102"/>
                <a:gd name="T6" fmla="*/ 8 w 140"/>
                <a:gd name="T7" fmla="*/ 87 h 102"/>
                <a:gd name="T8" fmla="*/ 19 w 140"/>
                <a:gd name="T9" fmla="*/ 102 h 102"/>
                <a:gd name="T10" fmla="*/ 28 w 140"/>
                <a:gd name="T11" fmla="*/ 54 h 102"/>
                <a:gd name="T12" fmla="*/ 53 w 140"/>
                <a:gd name="T13" fmla="*/ 64 h 102"/>
                <a:gd name="T14" fmla="*/ 85 w 140"/>
                <a:gd name="T15" fmla="*/ 68 h 102"/>
                <a:gd name="T16" fmla="*/ 108 w 140"/>
                <a:gd name="T17" fmla="*/ 102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0" h="102">
                  <a:moveTo>
                    <a:pt x="108" y="102"/>
                  </a:moveTo>
                  <a:cubicBezTo>
                    <a:pt x="108" y="93"/>
                    <a:pt x="109" y="87"/>
                    <a:pt x="118" y="87"/>
                  </a:cubicBezTo>
                  <a:cubicBezTo>
                    <a:pt x="140" y="6"/>
                    <a:pt x="57" y="0"/>
                    <a:pt x="28" y="23"/>
                  </a:cubicBezTo>
                  <a:cubicBezTo>
                    <a:pt x="2" y="26"/>
                    <a:pt x="0" y="57"/>
                    <a:pt x="8" y="87"/>
                  </a:cubicBezTo>
                  <a:cubicBezTo>
                    <a:pt x="17" y="87"/>
                    <a:pt x="19" y="93"/>
                    <a:pt x="19" y="102"/>
                  </a:cubicBezTo>
                  <a:cubicBezTo>
                    <a:pt x="21" y="84"/>
                    <a:pt x="20" y="65"/>
                    <a:pt x="28" y="54"/>
                  </a:cubicBezTo>
                  <a:cubicBezTo>
                    <a:pt x="36" y="58"/>
                    <a:pt x="44" y="63"/>
                    <a:pt x="53" y="64"/>
                  </a:cubicBezTo>
                  <a:cubicBezTo>
                    <a:pt x="70" y="67"/>
                    <a:pt x="79" y="64"/>
                    <a:pt x="85" y="68"/>
                  </a:cubicBezTo>
                  <a:cubicBezTo>
                    <a:pt x="100" y="77"/>
                    <a:pt x="105" y="83"/>
                    <a:pt x="108" y="10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 name="Freeform 209"/>
            <p:cNvSpPr>
              <a:spLocks/>
            </p:cNvSpPr>
            <p:nvPr userDrawn="1"/>
          </p:nvSpPr>
          <p:spPr bwMode="auto">
            <a:xfrm>
              <a:off x="10404981" y="643040"/>
              <a:ext cx="49006" cy="143321"/>
            </a:xfrm>
            <a:custGeom>
              <a:avLst/>
              <a:gdLst>
                <a:gd name="T0" fmla="*/ 0 w 53"/>
                <a:gd name="T1" fmla="*/ 28 h 155"/>
                <a:gd name="T2" fmla="*/ 16 w 53"/>
                <a:gd name="T3" fmla="*/ 61 h 155"/>
                <a:gd name="T4" fmla="*/ 9 w 53"/>
                <a:gd name="T5" fmla="*/ 155 h 155"/>
                <a:gd name="T6" fmla="*/ 46 w 53"/>
                <a:gd name="T7" fmla="*/ 155 h 155"/>
                <a:gd name="T8" fmla="*/ 37 w 53"/>
                <a:gd name="T9" fmla="*/ 61 h 155"/>
                <a:gd name="T10" fmla="*/ 53 w 53"/>
                <a:gd name="T11" fmla="*/ 28 h 155"/>
                <a:gd name="T12" fmla="*/ 26 w 53"/>
                <a:gd name="T13" fmla="*/ 0 h 155"/>
                <a:gd name="T14" fmla="*/ 0 w 53"/>
                <a:gd name="T15" fmla="*/ 28 h 155"/>
                <a:gd name="T16" fmla="*/ 0 w 53"/>
                <a:gd name="T17" fmla="*/ 28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155">
                  <a:moveTo>
                    <a:pt x="0" y="28"/>
                  </a:moveTo>
                  <a:lnTo>
                    <a:pt x="16" y="61"/>
                  </a:lnTo>
                  <a:lnTo>
                    <a:pt x="9" y="155"/>
                  </a:lnTo>
                  <a:lnTo>
                    <a:pt x="46" y="155"/>
                  </a:lnTo>
                  <a:lnTo>
                    <a:pt x="37" y="61"/>
                  </a:lnTo>
                  <a:lnTo>
                    <a:pt x="53" y="28"/>
                  </a:lnTo>
                  <a:lnTo>
                    <a:pt x="26" y="0"/>
                  </a:lnTo>
                  <a:lnTo>
                    <a:pt x="0" y="28"/>
                  </a:lnTo>
                  <a:lnTo>
                    <a:pt x="0" y="28"/>
                  </a:lnTo>
                  <a:close/>
                </a:path>
              </a:pathLst>
            </a:custGeom>
            <a:solidFill>
              <a:srgbClr val="C447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 name="Freeform 210"/>
            <p:cNvSpPr>
              <a:spLocks/>
            </p:cNvSpPr>
            <p:nvPr userDrawn="1"/>
          </p:nvSpPr>
          <p:spPr bwMode="auto">
            <a:xfrm>
              <a:off x="10544603" y="422974"/>
              <a:ext cx="49931" cy="93390"/>
            </a:xfrm>
            <a:custGeom>
              <a:avLst/>
              <a:gdLst>
                <a:gd name="T0" fmla="*/ 8 w 25"/>
                <a:gd name="T1" fmla="*/ 0 h 46"/>
                <a:gd name="T2" fmla="*/ 5 w 25"/>
                <a:gd name="T3" fmla="*/ 0 h 46"/>
                <a:gd name="T4" fmla="*/ 0 w 25"/>
                <a:gd name="T5" fmla="*/ 44 h 46"/>
                <a:gd name="T6" fmla="*/ 2 w 25"/>
                <a:gd name="T7" fmla="*/ 45 h 46"/>
                <a:gd name="T8" fmla="*/ 23 w 25"/>
                <a:gd name="T9" fmla="*/ 25 h 46"/>
                <a:gd name="T10" fmla="*/ 8 w 25"/>
                <a:gd name="T11" fmla="*/ 0 h 46"/>
              </a:gdLst>
              <a:ahLst/>
              <a:cxnLst>
                <a:cxn ang="0">
                  <a:pos x="T0" y="T1"/>
                </a:cxn>
                <a:cxn ang="0">
                  <a:pos x="T2" y="T3"/>
                </a:cxn>
                <a:cxn ang="0">
                  <a:pos x="T4" y="T5"/>
                </a:cxn>
                <a:cxn ang="0">
                  <a:pos x="T6" y="T7"/>
                </a:cxn>
                <a:cxn ang="0">
                  <a:pos x="T8" y="T9"/>
                </a:cxn>
                <a:cxn ang="0">
                  <a:pos x="T10" y="T11"/>
                </a:cxn>
              </a:cxnLst>
              <a:rect l="0" t="0" r="r" b="b"/>
              <a:pathLst>
                <a:path w="25" h="46">
                  <a:moveTo>
                    <a:pt x="8" y="0"/>
                  </a:moveTo>
                  <a:cubicBezTo>
                    <a:pt x="7" y="0"/>
                    <a:pt x="6" y="0"/>
                    <a:pt x="5" y="0"/>
                  </a:cubicBezTo>
                  <a:cubicBezTo>
                    <a:pt x="0" y="44"/>
                    <a:pt x="0" y="44"/>
                    <a:pt x="0" y="44"/>
                  </a:cubicBezTo>
                  <a:cubicBezTo>
                    <a:pt x="0" y="45"/>
                    <a:pt x="1" y="45"/>
                    <a:pt x="2" y="45"/>
                  </a:cubicBezTo>
                  <a:cubicBezTo>
                    <a:pt x="12" y="46"/>
                    <a:pt x="22" y="37"/>
                    <a:pt x="23" y="25"/>
                  </a:cubicBezTo>
                  <a:cubicBezTo>
                    <a:pt x="25" y="12"/>
                    <a:pt x="18" y="2"/>
                    <a:pt x="8"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 name="Freeform 211"/>
            <p:cNvSpPr>
              <a:spLocks/>
            </p:cNvSpPr>
            <p:nvPr userDrawn="1"/>
          </p:nvSpPr>
          <p:spPr bwMode="auto">
            <a:xfrm>
              <a:off x="10505768" y="403556"/>
              <a:ext cx="54554" cy="124828"/>
            </a:xfrm>
            <a:custGeom>
              <a:avLst/>
              <a:gdLst>
                <a:gd name="T0" fmla="*/ 20 w 27"/>
                <a:gd name="T1" fmla="*/ 1 h 62"/>
                <a:gd name="T2" fmla="*/ 15 w 27"/>
                <a:gd name="T3" fmla="*/ 1 h 62"/>
                <a:gd name="T4" fmla="*/ 7 w 27"/>
                <a:gd name="T5" fmla="*/ 7 h 62"/>
                <a:gd name="T6" fmla="*/ 1 w 27"/>
                <a:gd name="T7" fmla="*/ 53 h 62"/>
                <a:gd name="T8" fmla="*/ 7 w 27"/>
                <a:gd name="T9" fmla="*/ 61 h 62"/>
                <a:gd name="T10" fmla="*/ 12 w 27"/>
                <a:gd name="T11" fmla="*/ 62 h 62"/>
                <a:gd name="T12" fmla="*/ 21 w 27"/>
                <a:gd name="T13" fmla="*/ 56 h 62"/>
                <a:gd name="T14" fmla="*/ 27 w 27"/>
                <a:gd name="T15" fmla="*/ 10 h 62"/>
                <a:gd name="T16" fmla="*/ 20 w 27"/>
                <a:gd name="T17" fmla="*/ 1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62">
                  <a:moveTo>
                    <a:pt x="20" y="1"/>
                  </a:moveTo>
                  <a:cubicBezTo>
                    <a:pt x="15" y="1"/>
                    <a:pt x="15" y="1"/>
                    <a:pt x="15" y="1"/>
                  </a:cubicBezTo>
                  <a:cubicBezTo>
                    <a:pt x="11" y="0"/>
                    <a:pt x="7" y="3"/>
                    <a:pt x="7" y="7"/>
                  </a:cubicBezTo>
                  <a:cubicBezTo>
                    <a:pt x="1" y="53"/>
                    <a:pt x="1" y="53"/>
                    <a:pt x="1" y="53"/>
                  </a:cubicBezTo>
                  <a:cubicBezTo>
                    <a:pt x="0" y="57"/>
                    <a:pt x="3" y="61"/>
                    <a:pt x="7" y="61"/>
                  </a:cubicBezTo>
                  <a:cubicBezTo>
                    <a:pt x="12" y="62"/>
                    <a:pt x="12" y="62"/>
                    <a:pt x="12" y="62"/>
                  </a:cubicBezTo>
                  <a:cubicBezTo>
                    <a:pt x="16" y="62"/>
                    <a:pt x="20" y="60"/>
                    <a:pt x="21" y="56"/>
                  </a:cubicBezTo>
                  <a:cubicBezTo>
                    <a:pt x="27" y="10"/>
                    <a:pt x="27" y="10"/>
                    <a:pt x="27" y="10"/>
                  </a:cubicBezTo>
                  <a:cubicBezTo>
                    <a:pt x="27" y="6"/>
                    <a:pt x="24" y="2"/>
                    <a:pt x="20" y="1"/>
                  </a:cubicBezTo>
                  <a:close/>
                </a:path>
              </a:pathLst>
            </a:custGeom>
            <a:solidFill>
              <a:srgbClr val="49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 name="Freeform 212"/>
            <p:cNvSpPr>
              <a:spLocks/>
            </p:cNvSpPr>
            <p:nvPr userDrawn="1"/>
          </p:nvSpPr>
          <p:spPr bwMode="auto">
            <a:xfrm>
              <a:off x="10271831" y="212153"/>
              <a:ext cx="312531" cy="247806"/>
            </a:xfrm>
            <a:custGeom>
              <a:avLst/>
              <a:gdLst>
                <a:gd name="T0" fmla="*/ 152 w 155"/>
                <a:gd name="T1" fmla="*/ 94 h 123"/>
                <a:gd name="T2" fmla="*/ 152 w 155"/>
                <a:gd name="T3" fmla="*/ 94 h 123"/>
                <a:gd name="T4" fmla="*/ 3 w 155"/>
                <a:gd name="T5" fmla="*/ 94 h 123"/>
                <a:gd name="T6" fmla="*/ 3 w 155"/>
                <a:gd name="T7" fmla="*/ 94 h 123"/>
                <a:gd name="T8" fmla="*/ 1 w 155"/>
                <a:gd name="T9" fmla="*/ 96 h 123"/>
                <a:gd name="T10" fmla="*/ 4 w 155"/>
                <a:gd name="T11" fmla="*/ 121 h 123"/>
                <a:gd name="T12" fmla="*/ 7 w 155"/>
                <a:gd name="T13" fmla="*/ 123 h 123"/>
                <a:gd name="T14" fmla="*/ 11 w 155"/>
                <a:gd name="T15" fmla="*/ 122 h 123"/>
                <a:gd name="T16" fmla="*/ 13 w 155"/>
                <a:gd name="T17" fmla="*/ 119 h 123"/>
                <a:gd name="T18" fmla="*/ 10 w 155"/>
                <a:gd name="T19" fmla="*/ 95 h 123"/>
                <a:gd name="T20" fmla="*/ 8 w 155"/>
                <a:gd name="T21" fmla="*/ 93 h 123"/>
                <a:gd name="T22" fmla="*/ 147 w 155"/>
                <a:gd name="T23" fmla="*/ 93 h 123"/>
                <a:gd name="T24" fmla="*/ 145 w 155"/>
                <a:gd name="T25" fmla="*/ 95 h 123"/>
                <a:gd name="T26" fmla="*/ 142 w 155"/>
                <a:gd name="T27" fmla="*/ 119 h 123"/>
                <a:gd name="T28" fmla="*/ 144 w 155"/>
                <a:gd name="T29" fmla="*/ 122 h 123"/>
                <a:gd name="T30" fmla="*/ 149 w 155"/>
                <a:gd name="T31" fmla="*/ 123 h 123"/>
                <a:gd name="T32" fmla="*/ 151 w 155"/>
                <a:gd name="T33" fmla="*/ 121 h 123"/>
                <a:gd name="T34" fmla="*/ 154 w 155"/>
                <a:gd name="T35" fmla="*/ 96 h 123"/>
                <a:gd name="T36" fmla="*/ 152 w 155"/>
                <a:gd name="T37" fmla="*/ 94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5" h="123">
                  <a:moveTo>
                    <a:pt x="152" y="94"/>
                  </a:moveTo>
                  <a:cubicBezTo>
                    <a:pt x="152" y="94"/>
                    <a:pt x="152" y="94"/>
                    <a:pt x="152" y="94"/>
                  </a:cubicBezTo>
                  <a:cubicBezTo>
                    <a:pt x="150" y="1"/>
                    <a:pt x="3" y="0"/>
                    <a:pt x="3" y="94"/>
                  </a:cubicBezTo>
                  <a:cubicBezTo>
                    <a:pt x="3" y="94"/>
                    <a:pt x="3" y="94"/>
                    <a:pt x="3" y="94"/>
                  </a:cubicBezTo>
                  <a:cubicBezTo>
                    <a:pt x="1" y="94"/>
                    <a:pt x="0" y="95"/>
                    <a:pt x="1" y="96"/>
                  </a:cubicBezTo>
                  <a:cubicBezTo>
                    <a:pt x="4" y="121"/>
                    <a:pt x="4" y="121"/>
                    <a:pt x="4" y="121"/>
                  </a:cubicBezTo>
                  <a:cubicBezTo>
                    <a:pt x="4" y="122"/>
                    <a:pt x="5" y="123"/>
                    <a:pt x="7" y="123"/>
                  </a:cubicBezTo>
                  <a:cubicBezTo>
                    <a:pt x="11" y="122"/>
                    <a:pt x="11" y="122"/>
                    <a:pt x="11" y="122"/>
                  </a:cubicBezTo>
                  <a:cubicBezTo>
                    <a:pt x="12" y="122"/>
                    <a:pt x="13" y="121"/>
                    <a:pt x="13" y="119"/>
                  </a:cubicBezTo>
                  <a:cubicBezTo>
                    <a:pt x="10" y="95"/>
                    <a:pt x="10" y="95"/>
                    <a:pt x="10" y="95"/>
                  </a:cubicBezTo>
                  <a:cubicBezTo>
                    <a:pt x="10" y="94"/>
                    <a:pt x="9" y="93"/>
                    <a:pt x="8" y="93"/>
                  </a:cubicBezTo>
                  <a:cubicBezTo>
                    <a:pt x="8" y="5"/>
                    <a:pt x="147" y="6"/>
                    <a:pt x="147" y="93"/>
                  </a:cubicBezTo>
                  <a:cubicBezTo>
                    <a:pt x="146" y="93"/>
                    <a:pt x="145" y="94"/>
                    <a:pt x="145" y="95"/>
                  </a:cubicBezTo>
                  <a:cubicBezTo>
                    <a:pt x="142" y="119"/>
                    <a:pt x="142" y="119"/>
                    <a:pt x="142" y="119"/>
                  </a:cubicBezTo>
                  <a:cubicBezTo>
                    <a:pt x="142" y="121"/>
                    <a:pt x="143" y="122"/>
                    <a:pt x="144" y="122"/>
                  </a:cubicBezTo>
                  <a:cubicBezTo>
                    <a:pt x="149" y="123"/>
                    <a:pt x="149" y="123"/>
                    <a:pt x="149" y="123"/>
                  </a:cubicBezTo>
                  <a:cubicBezTo>
                    <a:pt x="150" y="123"/>
                    <a:pt x="151" y="122"/>
                    <a:pt x="151" y="121"/>
                  </a:cubicBezTo>
                  <a:cubicBezTo>
                    <a:pt x="154" y="96"/>
                    <a:pt x="154" y="96"/>
                    <a:pt x="154" y="96"/>
                  </a:cubicBezTo>
                  <a:cubicBezTo>
                    <a:pt x="155" y="95"/>
                    <a:pt x="154" y="94"/>
                    <a:pt x="152" y="9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 name="Freeform 213"/>
            <p:cNvSpPr>
              <a:spLocks/>
            </p:cNvSpPr>
            <p:nvPr userDrawn="1"/>
          </p:nvSpPr>
          <p:spPr bwMode="auto">
            <a:xfrm>
              <a:off x="10264434" y="422974"/>
              <a:ext cx="49931" cy="93390"/>
            </a:xfrm>
            <a:custGeom>
              <a:avLst/>
              <a:gdLst>
                <a:gd name="T0" fmla="*/ 17 w 25"/>
                <a:gd name="T1" fmla="*/ 0 h 46"/>
                <a:gd name="T2" fmla="*/ 20 w 25"/>
                <a:gd name="T3" fmla="*/ 0 h 46"/>
                <a:gd name="T4" fmla="*/ 25 w 25"/>
                <a:gd name="T5" fmla="*/ 44 h 46"/>
                <a:gd name="T6" fmla="*/ 23 w 25"/>
                <a:gd name="T7" fmla="*/ 45 h 46"/>
                <a:gd name="T8" fmla="*/ 2 w 25"/>
                <a:gd name="T9" fmla="*/ 25 h 46"/>
                <a:gd name="T10" fmla="*/ 17 w 25"/>
                <a:gd name="T11" fmla="*/ 0 h 46"/>
              </a:gdLst>
              <a:ahLst/>
              <a:cxnLst>
                <a:cxn ang="0">
                  <a:pos x="T0" y="T1"/>
                </a:cxn>
                <a:cxn ang="0">
                  <a:pos x="T2" y="T3"/>
                </a:cxn>
                <a:cxn ang="0">
                  <a:pos x="T4" y="T5"/>
                </a:cxn>
                <a:cxn ang="0">
                  <a:pos x="T6" y="T7"/>
                </a:cxn>
                <a:cxn ang="0">
                  <a:pos x="T8" y="T9"/>
                </a:cxn>
                <a:cxn ang="0">
                  <a:pos x="T10" y="T11"/>
                </a:cxn>
              </a:cxnLst>
              <a:rect l="0" t="0" r="r" b="b"/>
              <a:pathLst>
                <a:path w="25" h="46">
                  <a:moveTo>
                    <a:pt x="17" y="0"/>
                  </a:moveTo>
                  <a:cubicBezTo>
                    <a:pt x="18" y="0"/>
                    <a:pt x="19" y="0"/>
                    <a:pt x="20" y="0"/>
                  </a:cubicBezTo>
                  <a:cubicBezTo>
                    <a:pt x="25" y="44"/>
                    <a:pt x="25" y="44"/>
                    <a:pt x="25" y="44"/>
                  </a:cubicBezTo>
                  <a:cubicBezTo>
                    <a:pt x="25" y="45"/>
                    <a:pt x="24" y="45"/>
                    <a:pt x="23" y="45"/>
                  </a:cubicBezTo>
                  <a:cubicBezTo>
                    <a:pt x="13" y="46"/>
                    <a:pt x="3" y="37"/>
                    <a:pt x="2" y="25"/>
                  </a:cubicBezTo>
                  <a:cubicBezTo>
                    <a:pt x="0" y="12"/>
                    <a:pt x="7" y="2"/>
                    <a:pt x="17"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 name="Freeform 214"/>
            <p:cNvSpPr>
              <a:spLocks/>
            </p:cNvSpPr>
            <p:nvPr userDrawn="1"/>
          </p:nvSpPr>
          <p:spPr bwMode="auto">
            <a:xfrm>
              <a:off x="10298646" y="403556"/>
              <a:ext cx="54554" cy="124828"/>
            </a:xfrm>
            <a:custGeom>
              <a:avLst/>
              <a:gdLst>
                <a:gd name="T0" fmla="*/ 7 w 27"/>
                <a:gd name="T1" fmla="*/ 1 h 62"/>
                <a:gd name="T2" fmla="*/ 12 w 27"/>
                <a:gd name="T3" fmla="*/ 1 h 62"/>
                <a:gd name="T4" fmla="*/ 20 w 27"/>
                <a:gd name="T5" fmla="*/ 7 h 62"/>
                <a:gd name="T6" fmla="*/ 26 w 27"/>
                <a:gd name="T7" fmla="*/ 53 h 62"/>
                <a:gd name="T8" fmla="*/ 20 w 27"/>
                <a:gd name="T9" fmla="*/ 61 h 62"/>
                <a:gd name="T10" fmla="*/ 15 w 27"/>
                <a:gd name="T11" fmla="*/ 62 h 62"/>
                <a:gd name="T12" fmla="*/ 6 w 27"/>
                <a:gd name="T13" fmla="*/ 56 h 62"/>
                <a:gd name="T14" fmla="*/ 0 w 27"/>
                <a:gd name="T15" fmla="*/ 10 h 62"/>
                <a:gd name="T16" fmla="*/ 7 w 27"/>
                <a:gd name="T17" fmla="*/ 1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62">
                  <a:moveTo>
                    <a:pt x="7" y="1"/>
                  </a:moveTo>
                  <a:cubicBezTo>
                    <a:pt x="12" y="1"/>
                    <a:pt x="12" y="1"/>
                    <a:pt x="12" y="1"/>
                  </a:cubicBezTo>
                  <a:cubicBezTo>
                    <a:pt x="16" y="0"/>
                    <a:pt x="20" y="3"/>
                    <a:pt x="20" y="7"/>
                  </a:cubicBezTo>
                  <a:cubicBezTo>
                    <a:pt x="26" y="53"/>
                    <a:pt x="26" y="53"/>
                    <a:pt x="26" y="53"/>
                  </a:cubicBezTo>
                  <a:cubicBezTo>
                    <a:pt x="27" y="57"/>
                    <a:pt x="24" y="61"/>
                    <a:pt x="20" y="61"/>
                  </a:cubicBezTo>
                  <a:cubicBezTo>
                    <a:pt x="15" y="62"/>
                    <a:pt x="15" y="62"/>
                    <a:pt x="15" y="62"/>
                  </a:cubicBezTo>
                  <a:cubicBezTo>
                    <a:pt x="11" y="62"/>
                    <a:pt x="7" y="60"/>
                    <a:pt x="6" y="56"/>
                  </a:cubicBezTo>
                  <a:cubicBezTo>
                    <a:pt x="0" y="10"/>
                    <a:pt x="0" y="10"/>
                    <a:pt x="0" y="10"/>
                  </a:cubicBezTo>
                  <a:cubicBezTo>
                    <a:pt x="0" y="6"/>
                    <a:pt x="3" y="2"/>
                    <a:pt x="7" y="1"/>
                  </a:cubicBezTo>
                  <a:close/>
                </a:path>
              </a:pathLst>
            </a:custGeom>
            <a:solidFill>
              <a:srgbClr val="49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 name="Freeform 215"/>
            <p:cNvSpPr>
              <a:spLocks/>
            </p:cNvSpPr>
            <p:nvPr userDrawn="1"/>
          </p:nvSpPr>
          <p:spPr bwMode="auto">
            <a:xfrm>
              <a:off x="10266283" y="484000"/>
              <a:ext cx="162738" cy="80445"/>
            </a:xfrm>
            <a:custGeom>
              <a:avLst/>
              <a:gdLst>
                <a:gd name="T0" fmla="*/ 2 w 81"/>
                <a:gd name="T1" fmla="*/ 0 h 40"/>
                <a:gd name="T2" fmla="*/ 57 w 81"/>
                <a:gd name="T3" fmla="*/ 36 h 40"/>
                <a:gd name="T4" fmla="*/ 69 w 81"/>
                <a:gd name="T5" fmla="*/ 40 h 40"/>
                <a:gd name="T6" fmla="*/ 81 w 81"/>
                <a:gd name="T7" fmla="*/ 35 h 40"/>
                <a:gd name="T8" fmla="*/ 69 w 81"/>
                <a:gd name="T9" fmla="*/ 29 h 40"/>
                <a:gd name="T10" fmla="*/ 57 w 81"/>
                <a:gd name="T11" fmla="*/ 34 h 40"/>
                <a:gd name="T12" fmla="*/ 12 w 81"/>
                <a:gd name="T13" fmla="*/ 24 h 40"/>
                <a:gd name="T14" fmla="*/ 5 w 81"/>
                <a:gd name="T15" fmla="*/ 5 h 40"/>
                <a:gd name="T16" fmla="*/ 2 w 81"/>
                <a:gd name="T1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1" h="40">
                  <a:moveTo>
                    <a:pt x="2" y="0"/>
                  </a:moveTo>
                  <a:cubicBezTo>
                    <a:pt x="0" y="34"/>
                    <a:pt x="31" y="37"/>
                    <a:pt x="57" y="36"/>
                  </a:cubicBezTo>
                  <a:cubicBezTo>
                    <a:pt x="59" y="39"/>
                    <a:pt x="64" y="40"/>
                    <a:pt x="69" y="40"/>
                  </a:cubicBezTo>
                  <a:cubicBezTo>
                    <a:pt x="76" y="40"/>
                    <a:pt x="81" y="38"/>
                    <a:pt x="81" y="35"/>
                  </a:cubicBezTo>
                  <a:cubicBezTo>
                    <a:pt x="81" y="31"/>
                    <a:pt x="76" y="29"/>
                    <a:pt x="69" y="29"/>
                  </a:cubicBezTo>
                  <a:cubicBezTo>
                    <a:pt x="63" y="29"/>
                    <a:pt x="58" y="31"/>
                    <a:pt x="57" y="34"/>
                  </a:cubicBezTo>
                  <a:cubicBezTo>
                    <a:pt x="41" y="34"/>
                    <a:pt x="21" y="33"/>
                    <a:pt x="12" y="24"/>
                  </a:cubicBezTo>
                  <a:cubicBezTo>
                    <a:pt x="7" y="19"/>
                    <a:pt x="5" y="12"/>
                    <a:pt x="5" y="5"/>
                  </a:cubicBezTo>
                  <a:cubicBezTo>
                    <a:pt x="4" y="4"/>
                    <a:pt x="3" y="2"/>
                    <a:pt x="2"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39" name="椭圆 38"/>
          <p:cNvSpPr/>
          <p:nvPr userDrawn="1"/>
        </p:nvSpPr>
        <p:spPr>
          <a:xfrm>
            <a:off x="11013958" y="706106"/>
            <a:ext cx="167991" cy="167991"/>
          </a:xfrm>
          <a:prstGeom prst="ellipse">
            <a:avLst/>
          </a:prstGeom>
          <a:solidFill>
            <a:srgbClr val="2A6F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1" name="组合 40"/>
          <p:cNvGrpSpPr/>
          <p:nvPr userDrawn="1"/>
        </p:nvGrpSpPr>
        <p:grpSpPr>
          <a:xfrm>
            <a:off x="11403547" y="193153"/>
            <a:ext cx="428697" cy="453914"/>
            <a:chOff x="6122988" y="1643062"/>
            <a:chExt cx="369888" cy="371476"/>
          </a:xfrm>
          <a:solidFill>
            <a:srgbClr val="3A98BC"/>
          </a:solidFill>
        </p:grpSpPr>
        <p:sp>
          <p:nvSpPr>
            <p:cNvPr id="42" name="Freeform 64"/>
            <p:cNvSpPr>
              <a:spLocks/>
            </p:cNvSpPr>
            <p:nvPr/>
          </p:nvSpPr>
          <p:spPr bwMode="auto">
            <a:xfrm>
              <a:off x="6122988" y="1643062"/>
              <a:ext cx="369888" cy="371476"/>
            </a:xfrm>
            <a:custGeom>
              <a:avLst/>
              <a:gdLst>
                <a:gd name="T0" fmla="*/ 60 w 1018"/>
                <a:gd name="T1" fmla="*/ 2 h 1023"/>
                <a:gd name="T2" fmla="*/ 0 w 1018"/>
                <a:gd name="T3" fmla="*/ 60 h 1023"/>
                <a:gd name="T4" fmla="*/ 0 w 1018"/>
                <a:gd name="T5" fmla="*/ 137 h 1023"/>
                <a:gd name="T6" fmla="*/ 60 w 1018"/>
                <a:gd name="T7" fmla="*/ 198 h 1023"/>
                <a:gd name="T8" fmla="*/ 820 w 1018"/>
                <a:gd name="T9" fmla="*/ 963 h 1023"/>
                <a:gd name="T10" fmla="*/ 882 w 1018"/>
                <a:gd name="T11" fmla="*/ 1023 h 1023"/>
                <a:gd name="T12" fmla="*/ 958 w 1018"/>
                <a:gd name="T13" fmla="*/ 1023 h 1023"/>
                <a:gd name="T14" fmla="*/ 1016 w 1018"/>
                <a:gd name="T15" fmla="*/ 963 h 1023"/>
                <a:gd name="T16" fmla="*/ 60 w 1018"/>
                <a:gd name="T17" fmla="*/ 2 h 10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18" h="1023">
                  <a:moveTo>
                    <a:pt x="60" y="2"/>
                  </a:moveTo>
                  <a:cubicBezTo>
                    <a:pt x="27" y="0"/>
                    <a:pt x="0" y="27"/>
                    <a:pt x="0" y="60"/>
                  </a:cubicBezTo>
                  <a:cubicBezTo>
                    <a:pt x="0" y="137"/>
                    <a:pt x="0" y="137"/>
                    <a:pt x="0" y="137"/>
                  </a:cubicBezTo>
                  <a:cubicBezTo>
                    <a:pt x="0" y="170"/>
                    <a:pt x="27" y="196"/>
                    <a:pt x="60" y="198"/>
                  </a:cubicBezTo>
                  <a:cubicBezTo>
                    <a:pt x="466" y="228"/>
                    <a:pt x="791" y="555"/>
                    <a:pt x="820" y="963"/>
                  </a:cubicBezTo>
                  <a:cubicBezTo>
                    <a:pt x="822" y="996"/>
                    <a:pt x="849" y="1023"/>
                    <a:pt x="882" y="1023"/>
                  </a:cubicBezTo>
                  <a:cubicBezTo>
                    <a:pt x="958" y="1023"/>
                    <a:pt x="958" y="1023"/>
                    <a:pt x="958" y="1023"/>
                  </a:cubicBezTo>
                  <a:cubicBezTo>
                    <a:pt x="991" y="1023"/>
                    <a:pt x="1018" y="996"/>
                    <a:pt x="1016" y="963"/>
                  </a:cubicBezTo>
                  <a:cubicBezTo>
                    <a:pt x="986" y="447"/>
                    <a:pt x="574" y="32"/>
                    <a:pt x="60"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 name="Oval 65"/>
            <p:cNvSpPr>
              <a:spLocks noChangeArrowheads="1"/>
            </p:cNvSpPr>
            <p:nvPr/>
          </p:nvSpPr>
          <p:spPr bwMode="auto">
            <a:xfrm>
              <a:off x="6122988" y="1916113"/>
              <a:ext cx="98425" cy="984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 name="Freeform 66"/>
            <p:cNvSpPr>
              <a:spLocks/>
            </p:cNvSpPr>
            <p:nvPr/>
          </p:nvSpPr>
          <p:spPr bwMode="auto">
            <a:xfrm>
              <a:off x="6122988" y="1770063"/>
              <a:ext cx="244475" cy="244475"/>
            </a:xfrm>
            <a:custGeom>
              <a:avLst/>
              <a:gdLst>
                <a:gd name="T0" fmla="*/ 60 w 672"/>
                <a:gd name="T1" fmla="*/ 3 h 675"/>
                <a:gd name="T2" fmla="*/ 0 w 672"/>
                <a:gd name="T3" fmla="*/ 61 h 675"/>
                <a:gd name="T4" fmla="*/ 0 w 672"/>
                <a:gd name="T5" fmla="*/ 137 h 675"/>
                <a:gd name="T6" fmla="*/ 60 w 672"/>
                <a:gd name="T7" fmla="*/ 200 h 675"/>
                <a:gd name="T8" fmla="*/ 336 w 672"/>
                <a:gd name="T9" fmla="*/ 337 h 675"/>
                <a:gd name="T10" fmla="*/ 472 w 672"/>
                <a:gd name="T11" fmla="*/ 616 h 675"/>
                <a:gd name="T12" fmla="*/ 536 w 672"/>
                <a:gd name="T13" fmla="*/ 675 h 675"/>
                <a:gd name="T14" fmla="*/ 612 w 672"/>
                <a:gd name="T15" fmla="*/ 675 h 675"/>
                <a:gd name="T16" fmla="*/ 669 w 672"/>
                <a:gd name="T17" fmla="*/ 616 h 675"/>
                <a:gd name="T18" fmla="*/ 60 w 672"/>
                <a:gd name="T19" fmla="*/ 3 h 6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2" h="675">
                  <a:moveTo>
                    <a:pt x="60" y="3"/>
                  </a:moveTo>
                  <a:cubicBezTo>
                    <a:pt x="27" y="0"/>
                    <a:pt x="0" y="28"/>
                    <a:pt x="0" y="61"/>
                  </a:cubicBezTo>
                  <a:cubicBezTo>
                    <a:pt x="0" y="137"/>
                    <a:pt x="0" y="137"/>
                    <a:pt x="0" y="137"/>
                  </a:cubicBezTo>
                  <a:cubicBezTo>
                    <a:pt x="0" y="170"/>
                    <a:pt x="27" y="196"/>
                    <a:pt x="60" y="200"/>
                  </a:cubicBezTo>
                  <a:cubicBezTo>
                    <a:pt x="164" y="213"/>
                    <a:pt x="261" y="261"/>
                    <a:pt x="336" y="337"/>
                  </a:cubicBezTo>
                  <a:cubicBezTo>
                    <a:pt x="412" y="413"/>
                    <a:pt x="459" y="510"/>
                    <a:pt x="472" y="616"/>
                  </a:cubicBezTo>
                  <a:cubicBezTo>
                    <a:pt x="476" y="649"/>
                    <a:pt x="503" y="675"/>
                    <a:pt x="536" y="675"/>
                  </a:cubicBezTo>
                  <a:cubicBezTo>
                    <a:pt x="612" y="675"/>
                    <a:pt x="612" y="675"/>
                    <a:pt x="612" y="675"/>
                  </a:cubicBezTo>
                  <a:cubicBezTo>
                    <a:pt x="645" y="675"/>
                    <a:pt x="672" y="649"/>
                    <a:pt x="669" y="616"/>
                  </a:cubicBezTo>
                  <a:cubicBezTo>
                    <a:pt x="641" y="291"/>
                    <a:pt x="383" y="32"/>
                    <a:pt x="6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Tree>
    <p:extLst>
      <p:ext uri="{BB962C8B-B14F-4D97-AF65-F5344CB8AC3E}">
        <p14:creationId xmlns:p14="http://schemas.microsoft.com/office/powerpoint/2010/main" val="246153344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79" r:id="rId3"/>
    <p:sldLayoutId id="2147483680" r:id="rId4"/>
    <p:sldLayoutId id="2147483681" r:id="rId5"/>
    <p:sldLayoutId id="2147483682" r:id="rId6"/>
    <p:sldLayoutId id="2147483683" r:id="rId7"/>
  </p:sldLayoutIdLst>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iming>
    <p:tnLst>
      <p:par>
        <p:cTn id="1" dur="indefinite" restart="never" nodeType="tmRoot"/>
      </p:par>
    </p:tnLst>
  </p:timing>
  <p:txStyles>
    <p:titleStyle>
      <a:lvl1pPr algn="l" defTabSz="914240" rtl="0" eaLnBrk="1" latinLnBrk="0" hangingPunct="1">
        <a:lnSpc>
          <a:spcPct val="90000"/>
        </a:lnSpc>
        <a:spcBef>
          <a:spcPct val="0"/>
        </a:spcBef>
        <a:buNone/>
        <a:defRPr sz="2400" kern="1200">
          <a:solidFill>
            <a:schemeClr val="tx1"/>
          </a:solidFill>
          <a:latin typeface="+mj-lt"/>
          <a:ea typeface="+mj-ea"/>
          <a:cs typeface="+mj-cs"/>
        </a:defRPr>
      </a:lvl1pPr>
    </p:titleStyle>
    <p:bodyStyle>
      <a:lvl1pPr marL="0" indent="536575" algn="l" defTabSz="914240" rtl="0" eaLnBrk="1" latinLnBrk="0" hangingPunct="1">
        <a:lnSpc>
          <a:spcPct val="130000"/>
        </a:lnSpc>
        <a:spcBef>
          <a:spcPts val="0"/>
        </a:spcBef>
        <a:buFont typeface="Arial" panose="020B0604020202020204" pitchFamily="34" charset="0"/>
        <a:buNone/>
        <a:defRPr sz="2000" kern="1200">
          <a:solidFill>
            <a:schemeClr val="tx1"/>
          </a:solidFill>
          <a:latin typeface="+mn-lt"/>
          <a:ea typeface="+mn-ea"/>
          <a:cs typeface="+mn-cs"/>
        </a:defRPr>
      </a:lvl1pPr>
      <a:lvl2pPr marL="685680" indent="-228560" algn="l" defTabSz="91424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00" indent="-228560" algn="l" defTabSz="91424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9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04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16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8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40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240" rtl="0" eaLnBrk="1" latinLnBrk="0" hangingPunct="1">
        <a:defRPr sz="1800" kern="1200">
          <a:solidFill>
            <a:schemeClr val="tx1"/>
          </a:solidFill>
          <a:latin typeface="+mn-lt"/>
          <a:ea typeface="+mn-ea"/>
          <a:cs typeface="+mn-cs"/>
        </a:defRPr>
      </a:lvl1pPr>
      <a:lvl2pPr marL="457120" algn="l" defTabSz="914240" rtl="0" eaLnBrk="1" latinLnBrk="0" hangingPunct="1">
        <a:defRPr sz="1800" kern="1200">
          <a:solidFill>
            <a:schemeClr val="tx1"/>
          </a:solidFill>
          <a:latin typeface="+mn-lt"/>
          <a:ea typeface="+mn-ea"/>
          <a:cs typeface="+mn-cs"/>
        </a:defRPr>
      </a:lvl2pPr>
      <a:lvl3pPr marL="914240" algn="l" defTabSz="914240" rtl="0" eaLnBrk="1" latinLnBrk="0" hangingPunct="1">
        <a:defRPr sz="1800" kern="1200">
          <a:solidFill>
            <a:schemeClr val="tx1"/>
          </a:solidFill>
          <a:latin typeface="+mn-lt"/>
          <a:ea typeface="+mn-ea"/>
          <a:cs typeface="+mn-cs"/>
        </a:defRPr>
      </a:lvl3pPr>
      <a:lvl4pPr marL="1371360" algn="l" defTabSz="914240" rtl="0" eaLnBrk="1" latinLnBrk="0" hangingPunct="1">
        <a:defRPr sz="1800" kern="1200">
          <a:solidFill>
            <a:schemeClr val="tx1"/>
          </a:solidFill>
          <a:latin typeface="+mn-lt"/>
          <a:ea typeface="+mn-ea"/>
          <a:cs typeface="+mn-cs"/>
        </a:defRPr>
      </a:lvl4pPr>
      <a:lvl5pPr marL="1828480" algn="l" defTabSz="914240" rtl="0" eaLnBrk="1" latinLnBrk="0" hangingPunct="1">
        <a:defRPr sz="1800" kern="1200">
          <a:solidFill>
            <a:schemeClr val="tx1"/>
          </a:solidFill>
          <a:latin typeface="+mn-lt"/>
          <a:ea typeface="+mn-ea"/>
          <a:cs typeface="+mn-cs"/>
        </a:defRPr>
      </a:lvl5pPr>
      <a:lvl6pPr marL="2285600" algn="l" defTabSz="914240" rtl="0" eaLnBrk="1" latinLnBrk="0" hangingPunct="1">
        <a:defRPr sz="1800" kern="1200">
          <a:solidFill>
            <a:schemeClr val="tx1"/>
          </a:solidFill>
          <a:latin typeface="+mn-lt"/>
          <a:ea typeface="+mn-ea"/>
          <a:cs typeface="+mn-cs"/>
        </a:defRPr>
      </a:lvl6pPr>
      <a:lvl7pPr marL="2742720" algn="l" defTabSz="914240" rtl="0" eaLnBrk="1" latinLnBrk="0" hangingPunct="1">
        <a:defRPr sz="1800" kern="1200">
          <a:solidFill>
            <a:schemeClr val="tx1"/>
          </a:solidFill>
          <a:latin typeface="+mn-lt"/>
          <a:ea typeface="+mn-ea"/>
          <a:cs typeface="+mn-cs"/>
        </a:defRPr>
      </a:lvl7pPr>
      <a:lvl8pPr marL="3199840" algn="l" defTabSz="914240" rtl="0" eaLnBrk="1" latinLnBrk="0" hangingPunct="1">
        <a:defRPr sz="1800" kern="1200">
          <a:solidFill>
            <a:schemeClr val="tx1"/>
          </a:solidFill>
          <a:latin typeface="+mn-lt"/>
          <a:ea typeface="+mn-ea"/>
          <a:cs typeface="+mn-cs"/>
        </a:defRPr>
      </a:lvl8pPr>
      <a:lvl9pPr marL="3656960" algn="l" defTabSz="91424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image" Target="../media/image1.jp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slide" Target="slide2.xml"/><Relationship Id="rId5" Type="http://schemas.openxmlformats.org/officeDocument/2006/relationships/tags" Target="../tags/tag5.xml"/><Relationship Id="rId10" Type="http://schemas.openxmlformats.org/officeDocument/2006/relationships/notesSlide" Target="../notesSlides/notesSlide1.xml"/><Relationship Id="rId4" Type="http://schemas.openxmlformats.org/officeDocument/2006/relationships/tags" Target="../tags/tag4.xml"/><Relationship Id="rId9"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xmlns="" id="{1E5C7D9A-FD6C-410F-AED4-5A2774C21D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2" y="598573"/>
            <a:ext cx="5758113" cy="5758418"/>
          </a:xfrm>
          <a:prstGeom prst="rect">
            <a:avLst/>
          </a:prstGeom>
          <a:solidFill>
            <a:srgbClr val="E5450F"/>
          </a:solidFill>
        </p:spPr>
      </p:pic>
      <p:sp>
        <p:nvSpPr>
          <p:cNvPr id="8" name="TextBox 5">
            <a:extLst>
              <a:ext uri="{FF2B5EF4-FFF2-40B4-BE49-F238E27FC236}">
                <a16:creationId xmlns:a16="http://schemas.microsoft.com/office/drawing/2014/main" xmlns="" id="{19F3AA45-06B0-4652-BCE8-5E0076A15ED9}"/>
              </a:ext>
            </a:extLst>
          </p:cNvPr>
          <p:cNvSpPr txBox="1"/>
          <p:nvPr/>
        </p:nvSpPr>
        <p:spPr>
          <a:xfrm>
            <a:off x="5698659" y="2907794"/>
            <a:ext cx="6009432" cy="904821"/>
          </a:xfrm>
          <a:prstGeom prst="rect">
            <a:avLst/>
          </a:prstGeom>
          <a:noFill/>
        </p:spPr>
        <p:txBody>
          <a:bodyPr wrap="square" lIns="91396" tIns="45699" rIns="91396" bIns="45699">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a:lnSpc>
                <a:spcPct val="120000"/>
              </a:lnSpc>
            </a:pPr>
            <a:r>
              <a:rPr lang="zh-CN" altLang="en-US" sz="4400" b="1" dirty="0">
                <a:solidFill>
                  <a:schemeClr val="accent1"/>
                </a:solidFill>
                <a:latin typeface="微软雅黑" panose="020B0503020204020204" pitchFamily="34" charset="-122"/>
                <a:ea typeface="微软雅黑" panose="020B0503020204020204" pitchFamily="34" charset="-122"/>
                <a:cs typeface="Clear Sans Light" pitchFamily="34" charset="0"/>
              </a:rPr>
              <a:t>视觉营销的体现与布局</a:t>
            </a:r>
            <a:endParaRPr lang="id-ID" altLang="zh-CN" sz="4400" b="1" dirty="0">
              <a:solidFill>
                <a:schemeClr val="accent1"/>
              </a:solidFill>
              <a:latin typeface="微软雅黑" panose="020B0503020204020204" pitchFamily="34" charset="-122"/>
              <a:ea typeface="微软雅黑" panose="020B0503020204020204" pitchFamily="34" charset="-122"/>
              <a:cs typeface="Clear Sans Light" pitchFamily="34" charset="0"/>
            </a:endParaRPr>
          </a:p>
        </p:txBody>
      </p:sp>
      <p:sp>
        <p:nvSpPr>
          <p:cNvPr id="9" name="TextBox 6">
            <a:extLst>
              <a:ext uri="{FF2B5EF4-FFF2-40B4-BE49-F238E27FC236}">
                <a16:creationId xmlns:a16="http://schemas.microsoft.com/office/drawing/2014/main" xmlns="" id="{24E58954-E77E-4840-B190-515D356F60C1}"/>
              </a:ext>
            </a:extLst>
          </p:cNvPr>
          <p:cNvSpPr txBox="1">
            <a:spLocks noChangeArrowheads="1"/>
          </p:cNvSpPr>
          <p:nvPr/>
        </p:nvSpPr>
        <p:spPr bwMode="auto">
          <a:xfrm>
            <a:off x="5776971" y="3990812"/>
            <a:ext cx="5710129" cy="430865"/>
          </a:xfrm>
          <a:prstGeom prst="rect">
            <a:avLst/>
          </a:prstGeom>
          <a:noFill/>
          <a:ln w="9525">
            <a:noFill/>
            <a:miter lim="800000"/>
            <a:headEnd/>
            <a:tailEnd/>
          </a:ln>
          <a:extLst/>
        </p:spPr>
        <p:txBody>
          <a:bodyPr wrap="square" lIns="121899" tIns="60949" rIns="121899" bIns="60949">
            <a:spAutoFit/>
          </a:bodyPr>
          <a:lstStyle>
            <a:lvl1pPr>
              <a:defRPr sz="1400">
                <a:solidFill>
                  <a:schemeClr val="tx1"/>
                </a:solidFill>
                <a:latin typeface="微软雅黑" pitchFamily="34" charset="-122"/>
                <a:ea typeface="微软雅黑" pitchFamily="34" charset="-122"/>
              </a:defRPr>
            </a:lvl1pPr>
            <a:lvl2pPr marL="742950" indent="-285750">
              <a:defRPr sz="1400">
                <a:solidFill>
                  <a:schemeClr val="tx1"/>
                </a:solidFill>
                <a:latin typeface="微软雅黑" pitchFamily="34" charset="-122"/>
                <a:ea typeface="微软雅黑" pitchFamily="34" charset="-122"/>
              </a:defRPr>
            </a:lvl2pPr>
            <a:lvl3pPr marL="1143000" indent="-228600">
              <a:defRPr sz="1400">
                <a:solidFill>
                  <a:schemeClr val="tx1"/>
                </a:solidFill>
                <a:latin typeface="微软雅黑" pitchFamily="34" charset="-122"/>
                <a:ea typeface="微软雅黑" pitchFamily="34" charset="-122"/>
              </a:defRPr>
            </a:lvl3pPr>
            <a:lvl4pPr marL="1600200" indent="-228600">
              <a:defRPr sz="1400">
                <a:solidFill>
                  <a:schemeClr val="tx1"/>
                </a:solidFill>
                <a:latin typeface="微软雅黑" pitchFamily="34" charset="-122"/>
                <a:ea typeface="微软雅黑" pitchFamily="34" charset="-122"/>
              </a:defRPr>
            </a:lvl4pPr>
            <a:lvl5pPr marL="2057400" indent="-228600">
              <a:defRPr sz="1400">
                <a:solidFill>
                  <a:schemeClr val="tx1"/>
                </a:solidFill>
                <a:latin typeface="微软雅黑" pitchFamily="34" charset="-122"/>
                <a:ea typeface="微软雅黑" pitchFamily="34" charset="-122"/>
              </a:defRPr>
            </a:lvl5pPr>
            <a:lvl6pPr marL="25146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6pPr>
            <a:lvl7pPr marL="29718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7pPr>
            <a:lvl8pPr marL="34290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8pPr>
            <a:lvl9pPr marL="38862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9pPr>
          </a:lstStyle>
          <a:p>
            <a:pPr fontAlgn="base"/>
            <a:r>
              <a:rPr lang="zh-CN" altLang="en-US" sz="2000" dirty="0">
                <a:solidFill>
                  <a:schemeClr val="accent1"/>
                </a:solidFill>
                <a:latin typeface="Verdana" pitchFamily="34" charset="0"/>
              </a:rPr>
              <a:t>视觉营销从入门到精通（微课版）</a:t>
            </a:r>
            <a:endParaRPr lang="en-US" altLang="zh-CN" sz="2000" dirty="0">
              <a:solidFill>
                <a:schemeClr val="accent1"/>
              </a:solidFill>
              <a:latin typeface="Verdana" pitchFamily="34" charset="0"/>
            </a:endParaRPr>
          </a:p>
        </p:txBody>
      </p:sp>
      <p:sp>
        <p:nvSpPr>
          <p:cNvPr id="10" name="矩形 9">
            <a:extLst>
              <a:ext uri="{FF2B5EF4-FFF2-40B4-BE49-F238E27FC236}">
                <a16:creationId xmlns:a16="http://schemas.microsoft.com/office/drawing/2014/main" xmlns="" id="{117997EC-20B3-482C-9A6E-9B5319EB6219}"/>
              </a:ext>
            </a:extLst>
          </p:cNvPr>
          <p:cNvSpPr/>
          <p:nvPr/>
        </p:nvSpPr>
        <p:spPr>
          <a:xfrm>
            <a:off x="1881" y="1060"/>
            <a:ext cx="191260" cy="56841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a:p>
        </p:txBody>
      </p:sp>
      <p:sp>
        <p:nvSpPr>
          <p:cNvPr id="11" name="矩形 10">
            <a:extLst>
              <a:ext uri="{FF2B5EF4-FFF2-40B4-BE49-F238E27FC236}">
                <a16:creationId xmlns:a16="http://schemas.microsoft.com/office/drawing/2014/main" xmlns="" id="{DA3A4F36-5E4E-4517-9AFD-9F7915653BEF}"/>
              </a:ext>
            </a:extLst>
          </p:cNvPr>
          <p:cNvSpPr/>
          <p:nvPr/>
        </p:nvSpPr>
        <p:spPr>
          <a:xfrm>
            <a:off x="11997274" y="3189861"/>
            <a:ext cx="178586" cy="36568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a:p>
        </p:txBody>
      </p:sp>
      <p:sp>
        <p:nvSpPr>
          <p:cNvPr id="15" name="TextBox 6">
            <a:extLst>
              <a:ext uri="{FF2B5EF4-FFF2-40B4-BE49-F238E27FC236}">
                <a16:creationId xmlns:a16="http://schemas.microsoft.com/office/drawing/2014/main" xmlns="" id="{24E58954-E77E-4840-B190-515D356F60C1}"/>
              </a:ext>
            </a:extLst>
          </p:cNvPr>
          <p:cNvSpPr txBox="1">
            <a:spLocks noChangeArrowheads="1"/>
          </p:cNvSpPr>
          <p:nvPr/>
        </p:nvSpPr>
        <p:spPr bwMode="auto">
          <a:xfrm>
            <a:off x="5759995" y="2409835"/>
            <a:ext cx="1705242" cy="553976"/>
          </a:xfrm>
          <a:prstGeom prst="rect">
            <a:avLst/>
          </a:prstGeom>
          <a:noFill/>
          <a:ln w="9525">
            <a:noFill/>
            <a:miter lim="800000"/>
            <a:headEnd/>
            <a:tailEnd/>
          </a:ln>
          <a:extLst/>
        </p:spPr>
        <p:txBody>
          <a:bodyPr wrap="square" lIns="121899" tIns="60949" rIns="121899" bIns="60949">
            <a:spAutoFit/>
          </a:bodyPr>
          <a:lstStyle>
            <a:lvl1pPr>
              <a:defRPr sz="1400">
                <a:solidFill>
                  <a:schemeClr val="tx1"/>
                </a:solidFill>
                <a:latin typeface="微软雅黑" pitchFamily="34" charset="-122"/>
                <a:ea typeface="微软雅黑" pitchFamily="34" charset="-122"/>
              </a:defRPr>
            </a:lvl1pPr>
            <a:lvl2pPr marL="742950" indent="-285750">
              <a:defRPr sz="1400">
                <a:solidFill>
                  <a:schemeClr val="tx1"/>
                </a:solidFill>
                <a:latin typeface="微软雅黑" pitchFamily="34" charset="-122"/>
                <a:ea typeface="微软雅黑" pitchFamily="34" charset="-122"/>
              </a:defRPr>
            </a:lvl2pPr>
            <a:lvl3pPr marL="1143000" indent="-228600">
              <a:defRPr sz="1400">
                <a:solidFill>
                  <a:schemeClr val="tx1"/>
                </a:solidFill>
                <a:latin typeface="微软雅黑" pitchFamily="34" charset="-122"/>
                <a:ea typeface="微软雅黑" pitchFamily="34" charset="-122"/>
              </a:defRPr>
            </a:lvl3pPr>
            <a:lvl4pPr marL="1600200" indent="-228600">
              <a:defRPr sz="1400">
                <a:solidFill>
                  <a:schemeClr val="tx1"/>
                </a:solidFill>
                <a:latin typeface="微软雅黑" pitchFamily="34" charset="-122"/>
                <a:ea typeface="微软雅黑" pitchFamily="34" charset="-122"/>
              </a:defRPr>
            </a:lvl4pPr>
            <a:lvl5pPr marL="2057400" indent="-228600">
              <a:defRPr sz="1400">
                <a:solidFill>
                  <a:schemeClr val="tx1"/>
                </a:solidFill>
                <a:latin typeface="微软雅黑" pitchFamily="34" charset="-122"/>
                <a:ea typeface="微软雅黑" pitchFamily="34" charset="-122"/>
              </a:defRPr>
            </a:lvl5pPr>
            <a:lvl6pPr marL="25146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6pPr>
            <a:lvl7pPr marL="29718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7pPr>
            <a:lvl8pPr marL="34290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8pPr>
            <a:lvl9pPr marL="38862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9pPr>
          </a:lstStyle>
          <a:p>
            <a:pPr fontAlgn="base"/>
            <a:r>
              <a:rPr lang="zh-CN" altLang="en-US" sz="2800" dirty="0" smtClean="0">
                <a:solidFill>
                  <a:srgbClr val="3A98BC"/>
                </a:solidFill>
                <a:latin typeface="Verdana" pitchFamily="34" charset="0"/>
              </a:rPr>
              <a:t>项目二</a:t>
            </a:r>
            <a:endParaRPr lang="en-US" altLang="zh-CN" sz="2800" dirty="0">
              <a:solidFill>
                <a:srgbClr val="3A98BC"/>
              </a:solidFill>
              <a:latin typeface="Verdana" pitchFamily="34" charset="0"/>
            </a:endParaRPr>
          </a:p>
        </p:txBody>
      </p:sp>
    </p:spTree>
    <p:extLst>
      <p:ext uri="{BB962C8B-B14F-4D97-AF65-F5344CB8AC3E}">
        <p14:creationId xmlns:p14="http://schemas.microsoft.com/office/powerpoint/2010/main" val="2166539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par>
                          <p:cTn id="11" fill="hold">
                            <p:stCondLst>
                              <p:cond delay="1000"/>
                            </p:stCondLst>
                            <p:childTnLst>
                              <p:par>
                                <p:cTn id="12" presetID="22" presetClass="entr" presetSubtype="1"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wipe(up)">
                                      <p:cBhvr>
                                        <p:cTn id="14" dur="500"/>
                                        <p:tgtEl>
                                          <p:spTgt spid="10"/>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par>
                          <p:cTn id="18" fill="hold">
                            <p:stCondLst>
                              <p:cond delay="1500"/>
                            </p:stCondLst>
                            <p:childTnLst>
                              <p:par>
                                <p:cTn id="19" presetID="53" presetClass="entr" presetSubtype="16" fill="hold" grpId="0" nodeType="after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p:cTn id="21" dur="750" fill="hold"/>
                                        <p:tgtEl>
                                          <p:spTgt spid="15"/>
                                        </p:tgtEl>
                                        <p:attrNameLst>
                                          <p:attrName>ppt_w</p:attrName>
                                        </p:attrNameLst>
                                      </p:cBhvr>
                                      <p:tavLst>
                                        <p:tav tm="0">
                                          <p:val>
                                            <p:fltVal val="0"/>
                                          </p:val>
                                        </p:tav>
                                        <p:tav tm="100000">
                                          <p:val>
                                            <p:strVal val="#ppt_w"/>
                                          </p:val>
                                        </p:tav>
                                      </p:tavLst>
                                    </p:anim>
                                    <p:anim calcmode="lin" valueType="num">
                                      <p:cBhvr>
                                        <p:cTn id="22" dur="750" fill="hold"/>
                                        <p:tgtEl>
                                          <p:spTgt spid="15"/>
                                        </p:tgtEl>
                                        <p:attrNameLst>
                                          <p:attrName>ppt_h</p:attrName>
                                        </p:attrNameLst>
                                      </p:cBhvr>
                                      <p:tavLst>
                                        <p:tav tm="0">
                                          <p:val>
                                            <p:fltVal val="0"/>
                                          </p:val>
                                        </p:tav>
                                        <p:tav tm="100000">
                                          <p:val>
                                            <p:strVal val="#ppt_h"/>
                                          </p:val>
                                        </p:tav>
                                      </p:tavLst>
                                    </p:anim>
                                    <p:animEffect transition="in" filter="fade">
                                      <p:cBhvr>
                                        <p:cTn id="23" dur="750"/>
                                        <p:tgtEl>
                                          <p:spTgt spid="15"/>
                                        </p:tgtEl>
                                      </p:cBhvr>
                                    </p:animEffect>
                                  </p:childTnLst>
                                </p:cTn>
                              </p:par>
                            </p:childTnLst>
                          </p:cTn>
                        </p:par>
                        <p:par>
                          <p:cTn id="24" fill="hold">
                            <p:stCondLst>
                              <p:cond delay="2250"/>
                            </p:stCondLst>
                            <p:childTnLst>
                              <p:par>
                                <p:cTn id="25" presetID="52" presetClass="entr" presetSubtype="0"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Scale>
                                      <p:cBhvr>
                                        <p:cTn id="2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8"/>
                                        </p:tgtEl>
                                        <p:attrNameLst>
                                          <p:attrName>ppt_x</p:attrName>
                                          <p:attrName>ppt_y</p:attrName>
                                        </p:attrNameLst>
                                      </p:cBhvr>
                                    </p:animMotion>
                                    <p:animEffect transition="in" filter="fade">
                                      <p:cBhvr>
                                        <p:cTn id="29" dur="1000"/>
                                        <p:tgtEl>
                                          <p:spTgt spid="8"/>
                                        </p:tgtEl>
                                      </p:cBhvr>
                                    </p:animEffect>
                                  </p:childTnLst>
                                </p:cTn>
                              </p:par>
                            </p:childTnLst>
                          </p:cTn>
                        </p:par>
                        <p:par>
                          <p:cTn id="30" fill="hold">
                            <p:stCondLst>
                              <p:cond delay="3250"/>
                            </p:stCondLst>
                            <p:childTnLst>
                              <p:par>
                                <p:cTn id="31" presetID="53" presetClass="entr" presetSubtype="16" fill="hold" grpId="0" nodeType="after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p:cTn id="33" dur="750" fill="hold"/>
                                        <p:tgtEl>
                                          <p:spTgt spid="9"/>
                                        </p:tgtEl>
                                        <p:attrNameLst>
                                          <p:attrName>ppt_w</p:attrName>
                                        </p:attrNameLst>
                                      </p:cBhvr>
                                      <p:tavLst>
                                        <p:tav tm="0">
                                          <p:val>
                                            <p:fltVal val="0"/>
                                          </p:val>
                                        </p:tav>
                                        <p:tav tm="100000">
                                          <p:val>
                                            <p:strVal val="#ppt_w"/>
                                          </p:val>
                                        </p:tav>
                                      </p:tavLst>
                                    </p:anim>
                                    <p:anim calcmode="lin" valueType="num">
                                      <p:cBhvr>
                                        <p:cTn id="34" dur="750" fill="hold"/>
                                        <p:tgtEl>
                                          <p:spTgt spid="9"/>
                                        </p:tgtEl>
                                        <p:attrNameLst>
                                          <p:attrName>ppt_h</p:attrName>
                                        </p:attrNameLst>
                                      </p:cBhvr>
                                      <p:tavLst>
                                        <p:tav tm="0">
                                          <p:val>
                                            <p:fltVal val="0"/>
                                          </p:val>
                                        </p:tav>
                                        <p:tav tm="100000">
                                          <p:val>
                                            <p:strVal val="#ppt_h"/>
                                          </p:val>
                                        </p:tav>
                                      </p:tavLst>
                                    </p:anim>
                                    <p:animEffect transition="in" filter="fade">
                                      <p:cBhvr>
                                        <p:cTn id="35" dur="75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11" grpId="0" animBg="1"/>
      <p:bldP spid="1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2.3.3  </a:t>
            </a:r>
            <a:r>
              <a:rPr lang="zh-CN" altLang="en-US" dirty="0" smtClean="0"/>
              <a:t>广告</a:t>
            </a:r>
            <a:r>
              <a:rPr lang="zh-CN" altLang="en-US" dirty="0"/>
              <a:t>品牌信息的传达</a:t>
            </a:r>
          </a:p>
        </p:txBody>
      </p:sp>
      <p:sp>
        <p:nvSpPr>
          <p:cNvPr id="49" name="内容占位符 2"/>
          <p:cNvSpPr>
            <a:spLocks noGrp="1"/>
          </p:cNvSpPr>
          <p:nvPr>
            <p:ph idx="1"/>
          </p:nvPr>
        </p:nvSpPr>
        <p:spPr>
          <a:xfrm>
            <a:off x="636984" y="2209800"/>
            <a:ext cx="10916444" cy="2819400"/>
          </a:xfrm>
        </p:spPr>
        <p:txBody>
          <a:bodyPr>
            <a:normAutofit/>
          </a:bodyPr>
          <a:lstStyle/>
          <a:p>
            <a:r>
              <a:rPr lang="zh-CN" altLang="en-US" dirty="0"/>
              <a:t>店铺的形象和品牌决定了店铺和商品在客户心中的地位，这一地位通常靠店铺的实力和广告战略来维护和塑造。在针对实体店铺的营销中，报纸广告，杂志广告由于受众广、发行量大、可信度高而具有很强的品牌塑造能力。而针对网络店铺的营销，除了可通过实体店铺宣传外，还可参加不同的活动，加大品牌的认知度，从而达到传达品牌信息的目的。</a:t>
            </a:r>
          </a:p>
        </p:txBody>
      </p:sp>
      <p:sp>
        <p:nvSpPr>
          <p:cNvPr id="50" name="矩形 49"/>
          <p:cNvSpPr/>
          <p:nvPr/>
        </p:nvSpPr>
        <p:spPr>
          <a:xfrm>
            <a:off x="0" y="6286500"/>
            <a:ext cx="12190413" cy="5730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矩形 50"/>
          <p:cNvSpPr/>
          <p:nvPr/>
        </p:nvSpPr>
        <p:spPr>
          <a:xfrm>
            <a:off x="0" y="1771650"/>
            <a:ext cx="12190413"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3237229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2.3.4  </a:t>
            </a:r>
            <a:r>
              <a:rPr lang="zh-CN" altLang="en-US" dirty="0" smtClean="0"/>
              <a:t>任务实训及考核</a:t>
            </a:r>
            <a:endParaRPr lang="zh-CN" altLang="en-US" dirty="0"/>
          </a:p>
        </p:txBody>
      </p:sp>
      <p:grpSp>
        <p:nvGrpSpPr>
          <p:cNvPr id="35" name="组合 34"/>
          <p:cNvGrpSpPr/>
          <p:nvPr/>
        </p:nvGrpSpPr>
        <p:grpSpPr>
          <a:xfrm>
            <a:off x="5705247" y="1816067"/>
            <a:ext cx="555626" cy="555626"/>
            <a:chOff x="1539875" y="3062288"/>
            <a:chExt cx="811213" cy="811213"/>
          </a:xfrm>
          <a:solidFill>
            <a:srgbClr val="E5450F"/>
          </a:solidFill>
        </p:grpSpPr>
        <p:sp>
          <p:nvSpPr>
            <p:cNvPr id="36" name="Freeform 47"/>
            <p:cNvSpPr>
              <a:spLocks noEditPoints="1"/>
            </p:cNvSpPr>
            <p:nvPr/>
          </p:nvSpPr>
          <p:spPr bwMode="auto">
            <a:xfrm>
              <a:off x="1795463" y="3062288"/>
              <a:ext cx="300038" cy="811213"/>
            </a:xfrm>
            <a:custGeom>
              <a:avLst/>
              <a:gdLst>
                <a:gd name="T0" fmla="*/ 40 w 80"/>
                <a:gd name="T1" fmla="*/ 199 h 216"/>
                <a:gd name="T2" fmla="*/ 10 w 80"/>
                <a:gd name="T3" fmla="*/ 180 h 216"/>
                <a:gd name="T4" fmla="*/ 70 w 80"/>
                <a:gd name="T5" fmla="*/ 180 h 216"/>
                <a:gd name="T6" fmla="*/ 77 w 80"/>
                <a:gd name="T7" fmla="*/ 145 h 216"/>
                <a:gd name="T8" fmla="*/ 65 w 80"/>
                <a:gd name="T9" fmla="*/ 168 h 216"/>
                <a:gd name="T10" fmla="*/ 77 w 80"/>
                <a:gd name="T11" fmla="*/ 145 h 216"/>
                <a:gd name="T12" fmla="*/ 8 w 80"/>
                <a:gd name="T13" fmla="*/ 172 h 216"/>
                <a:gd name="T14" fmla="*/ 10 w 80"/>
                <a:gd name="T15" fmla="*/ 146 h 216"/>
                <a:gd name="T16" fmla="*/ 79 w 80"/>
                <a:gd name="T17" fmla="*/ 124 h 216"/>
                <a:gd name="T18" fmla="*/ 71 w 80"/>
                <a:gd name="T19" fmla="*/ 139 h 216"/>
                <a:gd name="T20" fmla="*/ 79 w 80"/>
                <a:gd name="T21" fmla="*/ 124 h 216"/>
                <a:gd name="T22" fmla="*/ 2 w 80"/>
                <a:gd name="T23" fmla="*/ 138 h 216"/>
                <a:gd name="T24" fmla="*/ 8 w 80"/>
                <a:gd name="T25" fmla="*/ 132 h 216"/>
                <a:gd name="T26" fmla="*/ 7 w 80"/>
                <a:gd name="T27" fmla="*/ 94 h 216"/>
                <a:gd name="T28" fmla="*/ 0 w 80"/>
                <a:gd name="T29" fmla="*/ 108 h 216"/>
                <a:gd name="T30" fmla="*/ 7 w 80"/>
                <a:gd name="T31" fmla="*/ 122 h 216"/>
                <a:gd name="T32" fmla="*/ 7 w 80"/>
                <a:gd name="T33" fmla="*/ 94 h 216"/>
                <a:gd name="T34" fmla="*/ 73 w 80"/>
                <a:gd name="T35" fmla="*/ 108 h 216"/>
                <a:gd name="T36" fmla="*/ 80 w 80"/>
                <a:gd name="T37" fmla="*/ 114 h 216"/>
                <a:gd name="T38" fmla="*/ 80 w 80"/>
                <a:gd name="T39" fmla="*/ 102 h 216"/>
                <a:gd name="T40" fmla="*/ 71 w 80"/>
                <a:gd name="T41" fmla="*/ 77 h 216"/>
                <a:gd name="T42" fmla="*/ 79 w 80"/>
                <a:gd name="T43" fmla="*/ 92 h 216"/>
                <a:gd name="T44" fmla="*/ 71 w 80"/>
                <a:gd name="T45" fmla="*/ 77 h 216"/>
                <a:gd name="T46" fmla="*/ 2 w 80"/>
                <a:gd name="T47" fmla="*/ 78 h 216"/>
                <a:gd name="T48" fmla="*/ 8 w 80"/>
                <a:gd name="T49" fmla="*/ 84 h 216"/>
                <a:gd name="T50" fmla="*/ 72 w 80"/>
                <a:gd name="T51" fmla="*/ 44 h 216"/>
                <a:gd name="T52" fmla="*/ 70 w 80"/>
                <a:gd name="T53" fmla="*/ 70 h 216"/>
                <a:gd name="T54" fmla="*/ 72 w 80"/>
                <a:gd name="T55" fmla="*/ 44 h 216"/>
                <a:gd name="T56" fmla="*/ 2 w 80"/>
                <a:gd name="T57" fmla="*/ 71 h 216"/>
                <a:gd name="T58" fmla="*/ 15 w 80"/>
                <a:gd name="T59" fmla="*/ 48 h 216"/>
                <a:gd name="T60" fmla="*/ 40 w 80"/>
                <a:gd name="T61" fmla="*/ 0 h 216"/>
                <a:gd name="T62" fmla="*/ 18 w 80"/>
                <a:gd name="T63" fmla="*/ 40 h 216"/>
                <a:gd name="T64" fmla="*/ 62 w 80"/>
                <a:gd name="T65" fmla="*/ 40 h 216"/>
                <a:gd name="T66" fmla="*/ 40 w 80"/>
                <a:gd name="T67"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0" h="216">
                  <a:moveTo>
                    <a:pt x="62" y="176"/>
                  </a:moveTo>
                  <a:cubicBezTo>
                    <a:pt x="56" y="190"/>
                    <a:pt x="48" y="199"/>
                    <a:pt x="40" y="199"/>
                  </a:cubicBezTo>
                  <a:cubicBezTo>
                    <a:pt x="31" y="199"/>
                    <a:pt x="24" y="190"/>
                    <a:pt x="18" y="176"/>
                  </a:cubicBezTo>
                  <a:cubicBezTo>
                    <a:pt x="15" y="177"/>
                    <a:pt x="13" y="179"/>
                    <a:pt x="10" y="180"/>
                  </a:cubicBezTo>
                  <a:cubicBezTo>
                    <a:pt x="17" y="202"/>
                    <a:pt x="28" y="216"/>
                    <a:pt x="40" y="216"/>
                  </a:cubicBezTo>
                  <a:cubicBezTo>
                    <a:pt x="52" y="216"/>
                    <a:pt x="62" y="202"/>
                    <a:pt x="70" y="180"/>
                  </a:cubicBezTo>
                  <a:cubicBezTo>
                    <a:pt x="67" y="179"/>
                    <a:pt x="65" y="177"/>
                    <a:pt x="62" y="176"/>
                  </a:cubicBezTo>
                  <a:moveTo>
                    <a:pt x="77" y="145"/>
                  </a:moveTo>
                  <a:cubicBezTo>
                    <a:pt x="75" y="146"/>
                    <a:pt x="73" y="146"/>
                    <a:pt x="70" y="146"/>
                  </a:cubicBezTo>
                  <a:cubicBezTo>
                    <a:pt x="69" y="154"/>
                    <a:pt x="67" y="162"/>
                    <a:pt x="65" y="168"/>
                  </a:cubicBezTo>
                  <a:cubicBezTo>
                    <a:pt x="67" y="170"/>
                    <a:pt x="70" y="171"/>
                    <a:pt x="72" y="172"/>
                  </a:cubicBezTo>
                  <a:cubicBezTo>
                    <a:pt x="74" y="164"/>
                    <a:pt x="76" y="155"/>
                    <a:pt x="77" y="145"/>
                  </a:cubicBezTo>
                  <a:moveTo>
                    <a:pt x="2" y="145"/>
                  </a:moveTo>
                  <a:cubicBezTo>
                    <a:pt x="4" y="155"/>
                    <a:pt x="5" y="164"/>
                    <a:pt x="8" y="172"/>
                  </a:cubicBezTo>
                  <a:cubicBezTo>
                    <a:pt x="10" y="171"/>
                    <a:pt x="12" y="170"/>
                    <a:pt x="15" y="168"/>
                  </a:cubicBezTo>
                  <a:cubicBezTo>
                    <a:pt x="13" y="162"/>
                    <a:pt x="11" y="154"/>
                    <a:pt x="10" y="146"/>
                  </a:cubicBezTo>
                  <a:cubicBezTo>
                    <a:pt x="7" y="146"/>
                    <a:pt x="5" y="146"/>
                    <a:pt x="2" y="145"/>
                  </a:cubicBezTo>
                  <a:moveTo>
                    <a:pt x="79" y="124"/>
                  </a:moveTo>
                  <a:cubicBezTo>
                    <a:pt x="77" y="127"/>
                    <a:pt x="75" y="130"/>
                    <a:pt x="72" y="132"/>
                  </a:cubicBezTo>
                  <a:cubicBezTo>
                    <a:pt x="72" y="135"/>
                    <a:pt x="72" y="137"/>
                    <a:pt x="71" y="139"/>
                  </a:cubicBezTo>
                  <a:cubicBezTo>
                    <a:pt x="74" y="139"/>
                    <a:pt x="76" y="139"/>
                    <a:pt x="78" y="138"/>
                  </a:cubicBezTo>
                  <a:cubicBezTo>
                    <a:pt x="79" y="134"/>
                    <a:pt x="79" y="129"/>
                    <a:pt x="79" y="124"/>
                  </a:cubicBezTo>
                  <a:moveTo>
                    <a:pt x="0" y="124"/>
                  </a:moveTo>
                  <a:cubicBezTo>
                    <a:pt x="1" y="129"/>
                    <a:pt x="1" y="134"/>
                    <a:pt x="2" y="138"/>
                  </a:cubicBezTo>
                  <a:cubicBezTo>
                    <a:pt x="4" y="139"/>
                    <a:pt x="6" y="139"/>
                    <a:pt x="9" y="139"/>
                  </a:cubicBezTo>
                  <a:cubicBezTo>
                    <a:pt x="8" y="137"/>
                    <a:pt x="8" y="135"/>
                    <a:pt x="8" y="132"/>
                  </a:cubicBezTo>
                  <a:cubicBezTo>
                    <a:pt x="5" y="130"/>
                    <a:pt x="3" y="127"/>
                    <a:pt x="0" y="124"/>
                  </a:cubicBezTo>
                  <a:moveTo>
                    <a:pt x="7" y="94"/>
                  </a:moveTo>
                  <a:cubicBezTo>
                    <a:pt x="5" y="97"/>
                    <a:pt x="2" y="100"/>
                    <a:pt x="0" y="102"/>
                  </a:cubicBezTo>
                  <a:cubicBezTo>
                    <a:pt x="0" y="104"/>
                    <a:pt x="0" y="106"/>
                    <a:pt x="0" y="108"/>
                  </a:cubicBezTo>
                  <a:cubicBezTo>
                    <a:pt x="0" y="110"/>
                    <a:pt x="0" y="112"/>
                    <a:pt x="0" y="114"/>
                  </a:cubicBezTo>
                  <a:cubicBezTo>
                    <a:pt x="2" y="116"/>
                    <a:pt x="5" y="119"/>
                    <a:pt x="7" y="122"/>
                  </a:cubicBezTo>
                  <a:cubicBezTo>
                    <a:pt x="7" y="117"/>
                    <a:pt x="7" y="113"/>
                    <a:pt x="7" y="108"/>
                  </a:cubicBezTo>
                  <a:cubicBezTo>
                    <a:pt x="7" y="103"/>
                    <a:pt x="7" y="99"/>
                    <a:pt x="7" y="94"/>
                  </a:cubicBezTo>
                  <a:moveTo>
                    <a:pt x="73" y="94"/>
                  </a:moveTo>
                  <a:cubicBezTo>
                    <a:pt x="73" y="99"/>
                    <a:pt x="73" y="103"/>
                    <a:pt x="73" y="108"/>
                  </a:cubicBezTo>
                  <a:cubicBezTo>
                    <a:pt x="73" y="113"/>
                    <a:pt x="73" y="117"/>
                    <a:pt x="73" y="122"/>
                  </a:cubicBezTo>
                  <a:cubicBezTo>
                    <a:pt x="75" y="119"/>
                    <a:pt x="78" y="116"/>
                    <a:pt x="80" y="114"/>
                  </a:cubicBezTo>
                  <a:cubicBezTo>
                    <a:pt x="80" y="112"/>
                    <a:pt x="80" y="110"/>
                    <a:pt x="80" y="108"/>
                  </a:cubicBezTo>
                  <a:cubicBezTo>
                    <a:pt x="80" y="106"/>
                    <a:pt x="80" y="104"/>
                    <a:pt x="80" y="102"/>
                  </a:cubicBezTo>
                  <a:cubicBezTo>
                    <a:pt x="78" y="100"/>
                    <a:pt x="75" y="97"/>
                    <a:pt x="73" y="94"/>
                  </a:cubicBezTo>
                  <a:moveTo>
                    <a:pt x="71" y="77"/>
                  </a:moveTo>
                  <a:cubicBezTo>
                    <a:pt x="72" y="79"/>
                    <a:pt x="72" y="81"/>
                    <a:pt x="72" y="84"/>
                  </a:cubicBezTo>
                  <a:cubicBezTo>
                    <a:pt x="75" y="86"/>
                    <a:pt x="77" y="89"/>
                    <a:pt x="79" y="92"/>
                  </a:cubicBezTo>
                  <a:cubicBezTo>
                    <a:pt x="79" y="87"/>
                    <a:pt x="79" y="82"/>
                    <a:pt x="78" y="78"/>
                  </a:cubicBezTo>
                  <a:cubicBezTo>
                    <a:pt x="76" y="77"/>
                    <a:pt x="74" y="77"/>
                    <a:pt x="71" y="77"/>
                  </a:cubicBezTo>
                  <a:moveTo>
                    <a:pt x="9" y="77"/>
                  </a:moveTo>
                  <a:cubicBezTo>
                    <a:pt x="6" y="77"/>
                    <a:pt x="4" y="77"/>
                    <a:pt x="2" y="78"/>
                  </a:cubicBezTo>
                  <a:cubicBezTo>
                    <a:pt x="1" y="82"/>
                    <a:pt x="1" y="87"/>
                    <a:pt x="0" y="92"/>
                  </a:cubicBezTo>
                  <a:cubicBezTo>
                    <a:pt x="3" y="89"/>
                    <a:pt x="5" y="86"/>
                    <a:pt x="8" y="84"/>
                  </a:cubicBezTo>
                  <a:cubicBezTo>
                    <a:pt x="8" y="81"/>
                    <a:pt x="8" y="79"/>
                    <a:pt x="9" y="77"/>
                  </a:cubicBezTo>
                  <a:moveTo>
                    <a:pt x="72" y="44"/>
                  </a:moveTo>
                  <a:cubicBezTo>
                    <a:pt x="70" y="45"/>
                    <a:pt x="67" y="46"/>
                    <a:pt x="65" y="48"/>
                  </a:cubicBezTo>
                  <a:cubicBezTo>
                    <a:pt x="67" y="54"/>
                    <a:pt x="69" y="62"/>
                    <a:pt x="70" y="70"/>
                  </a:cubicBezTo>
                  <a:cubicBezTo>
                    <a:pt x="73" y="70"/>
                    <a:pt x="75" y="70"/>
                    <a:pt x="77" y="71"/>
                  </a:cubicBezTo>
                  <a:cubicBezTo>
                    <a:pt x="76" y="61"/>
                    <a:pt x="74" y="52"/>
                    <a:pt x="72" y="44"/>
                  </a:cubicBezTo>
                  <a:moveTo>
                    <a:pt x="8" y="44"/>
                  </a:moveTo>
                  <a:cubicBezTo>
                    <a:pt x="5" y="52"/>
                    <a:pt x="4" y="61"/>
                    <a:pt x="2" y="71"/>
                  </a:cubicBezTo>
                  <a:cubicBezTo>
                    <a:pt x="5" y="70"/>
                    <a:pt x="7" y="70"/>
                    <a:pt x="10" y="70"/>
                  </a:cubicBezTo>
                  <a:cubicBezTo>
                    <a:pt x="11" y="62"/>
                    <a:pt x="13" y="54"/>
                    <a:pt x="15" y="48"/>
                  </a:cubicBezTo>
                  <a:cubicBezTo>
                    <a:pt x="12" y="46"/>
                    <a:pt x="10" y="45"/>
                    <a:pt x="8" y="44"/>
                  </a:cubicBezTo>
                  <a:moveTo>
                    <a:pt x="40" y="0"/>
                  </a:moveTo>
                  <a:cubicBezTo>
                    <a:pt x="28" y="0"/>
                    <a:pt x="17" y="14"/>
                    <a:pt x="10" y="36"/>
                  </a:cubicBezTo>
                  <a:cubicBezTo>
                    <a:pt x="13" y="37"/>
                    <a:pt x="15" y="39"/>
                    <a:pt x="18" y="40"/>
                  </a:cubicBezTo>
                  <a:cubicBezTo>
                    <a:pt x="24" y="26"/>
                    <a:pt x="31" y="17"/>
                    <a:pt x="40" y="17"/>
                  </a:cubicBezTo>
                  <a:cubicBezTo>
                    <a:pt x="48" y="17"/>
                    <a:pt x="56" y="26"/>
                    <a:pt x="62" y="40"/>
                  </a:cubicBezTo>
                  <a:cubicBezTo>
                    <a:pt x="65" y="39"/>
                    <a:pt x="67" y="37"/>
                    <a:pt x="70" y="36"/>
                  </a:cubicBezTo>
                  <a:cubicBezTo>
                    <a:pt x="62" y="14"/>
                    <a:pt x="52" y="0"/>
                    <a:pt x="40"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7" name="Freeform 48"/>
            <p:cNvSpPr>
              <a:spLocks noEditPoints="1"/>
            </p:cNvSpPr>
            <p:nvPr/>
          </p:nvSpPr>
          <p:spPr bwMode="auto">
            <a:xfrm>
              <a:off x="1539875" y="3317875"/>
              <a:ext cx="811213" cy="300038"/>
            </a:xfrm>
            <a:custGeom>
              <a:avLst/>
              <a:gdLst>
                <a:gd name="T0" fmla="*/ 108 w 216"/>
                <a:gd name="T1" fmla="*/ 73 h 80"/>
                <a:gd name="T2" fmla="*/ 102 w 216"/>
                <a:gd name="T3" fmla="*/ 80 h 80"/>
                <a:gd name="T4" fmla="*/ 114 w 216"/>
                <a:gd name="T5" fmla="*/ 80 h 80"/>
                <a:gd name="T6" fmla="*/ 48 w 216"/>
                <a:gd name="T7" fmla="*/ 65 h 80"/>
                <a:gd name="T8" fmla="*/ 70 w 216"/>
                <a:gd name="T9" fmla="*/ 77 h 80"/>
                <a:gd name="T10" fmla="*/ 92 w 216"/>
                <a:gd name="T11" fmla="*/ 79 h 80"/>
                <a:gd name="T12" fmla="*/ 77 w 216"/>
                <a:gd name="T13" fmla="*/ 71 h 80"/>
                <a:gd name="T14" fmla="*/ 48 w 216"/>
                <a:gd name="T15" fmla="*/ 65 h 80"/>
                <a:gd name="T16" fmla="*/ 146 w 216"/>
                <a:gd name="T17" fmla="*/ 70 h 80"/>
                <a:gd name="T18" fmla="*/ 132 w 216"/>
                <a:gd name="T19" fmla="*/ 72 h 80"/>
                <a:gd name="T20" fmla="*/ 138 w 216"/>
                <a:gd name="T21" fmla="*/ 78 h 80"/>
                <a:gd name="T22" fmla="*/ 172 w 216"/>
                <a:gd name="T23" fmla="*/ 72 h 80"/>
                <a:gd name="T24" fmla="*/ 180 w 216"/>
                <a:gd name="T25" fmla="*/ 10 h 80"/>
                <a:gd name="T26" fmla="*/ 199 w 216"/>
                <a:gd name="T27" fmla="*/ 40 h 80"/>
                <a:gd name="T28" fmla="*/ 180 w 216"/>
                <a:gd name="T29" fmla="*/ 70 h 80"/>
                <a:gd name="T30" fmla="*/ 180 w 216"/>
                <a:gd name="T31" fmla="*/ 10 h 80"/>
                <a:gd name="T32" fmla="*/ 0 w 216"/>
                <a:gd name="T33" fmla="*/ 40 h 80"/>
                <a:gd name="T34" fmla="*/ 40 w 216"/>
                <a:gd name="T35" fmla="*/ 62 h 80"/>
                <a:gd name="T36" fmla="*/ 40 w 216"/>
                <a:gd name="T37" fmla="*/ 18 h 80"/>
                <a:gd name="T38" fmla="*/ 124 w 216"/>
                <a:gd name="T39" fmla="*/ 1 h 80"/>
                <a:gd name="T40" fmla="*/ 139 w 216"/>
                <a:gd name="T41" fmla="*/ 9 h 80"/>
                <a:gd name="T42" fmla="*/ 168 w 216"/>
                <a:gd name="T43" fmla="*/ 15 h 80"/>
                <a:gd name="T44" fmla="*/ 145 w 216"/>
                <a:gd name="T45" fmla="*/ 3 h 80"/>
                <a:gd name="T46" fmla="*/ 124 w 216"/>
                <a:gd name="T47" fmla="*/ 1 h 80"/>
                <a:gd name="T48" fmla="*/ 78 w 216"/>
                <a:gd name="T49" fmla="*/ 2 h 80"/>
                <a:gd name="T50" fmla="*/ 44 w 216"/>
                <a:gd name="T51" fmla="*/ 8 h 80"/>
                <a:gd name="T52" fmla="*/ 70 w 216"/>
                <a:gd name="T53" fmla="*/ 10 h 80"/>
                <a:gd name="T54" fmla="*/ 84 w 216"/>
                <a:gd name="T55" fmla="*/ 8 h 80"/>
                <a:gd name="T56" fmla="*/ 108 w 216"/>
                <a:gd name="T57" fmla="*/ 0 h 80"/>
                <a:gd name="T58" fmla="*/ 94 w 216"/>
                <a:gd name="T59" fmla="*/ 7 h 80"/>
                <a:gd name="T60" fmla="*/ 122 w 216"/>
                <a:gd name="T61" fmla="*/ 7 h 80"/>
                <a:gd name="T62" fmla="*/ 108 w 216"/>
                <a:gd name="T63"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6" h="80">
                  <a:moveTo>
                    <a:pt x="122" y="73"/>
                  </a:moveTo>
                  <a:cubicBezTo>
                    <a:pt x="117" y="73"/>
                    <a:pt x="113" y="73"/>
                    <a:pt x="108" y="73"/>
                  </a:cubicBezTo>
                  <a:cubicBezTo>
                    <a:pt x="103" y="73"/>
                    <a:pt x="99" y="73"/>
                    <a:pt x="94" y="73"/>
                  </a:cubicBezTo>
                  <a:cubicBezTo>
                    <a:pt x="97" y="75"/>
                    <a:pt x="100" y="78"/>
                    <a:pt x="102" y="80"/>
                  </a:cubicBezTo>
                  <a:cubicBezTo>
                    <a:pt x="104" y="80"/>
                    <a:pt x="106" y="80"/>
                    <a:pt x="108" y="80"/>
                  </a:cubicBezTo>
                  <a:cubicBezTo>
                    <a:pt x="110" y="80"/>
                    <a:pt x="112" y="80"/>
                    <a:pt x="114" y="80"/>
                  </a:cubicBezTo>
                  <a:cubicBezTo>
                    <a:pt x="116" y="78"/>
                    <a:pt x="119" y="75"/>
                    <a:pt x="122" y="73"/>
                  </a:cubicBezTo>
                  <a:moveTo>
                    <a:pt x="48" y="65"/>
                  </a:moveTo>
                  <a:cubicBezTo>
                    <a:pt x="46" y="67"/>
                    <a:pt x="45" y="70"/>
                    <a:pt x="44" y="72"/>
                  </a:cubicBezTo>
                  <a:cubicBezTo>
                    <a:pt x="52" y="74"/>
                    <a:pt x="61" y="76"/>
                    <a:pt x="70" y="77"/>
                  </a:cubicBezTo>
                  <a:cubicBezTo>
                    <a:pt x="73" y="78"/>
                    <a:pt x="75" y="78"/>
                    <a:pt x="78" y="78"/>
                  </a:cubicBezTo>
                  <a:cubicBezTo>
                    <a:pt x="82" y="79"/>
                    <a:pt x="87" y="79"/>
                    <a:pt x="92" y="79"/>
                  </a:cubicBezTo>
                  <a:cubicBezTo>
                    <a:pt x="89" y="77"/>
                    <a:pt x="86" y="75"/>
                    <a:pt x="84" y="72"/>
                  </a:cubicBezTo>
                  <a:cubicBezTo>
                    <a:pt x="81" y="72"/>
                    <a:pt x="79" y="72"/>
                    <a:pt x="77" y="71"/>
                  </a:cubicBezTo>
                  <a:cubicBezTo>
                    <a:pt x="74" y="71"/>
                    <a:pt x="72" y="71"/>
                    <a:pt x="70" y="70"/>
                  </a:cubicBezTo>
                  <a:cubicBezTo>
                    <a:pt x="62" y="69"/>
                    <a:pt x="54" y="67"/>
                    <a:pt x="48" y="65"/>
                  </a:cubicBezTo>
                  <a:moveTo>
                    <a:pt x="168" y="65"/>
                  </a:moveTo>
                  <a:cubicBezTo>
                    <a:pt x="162" y="67"/>
                    <a:pt x="154" y="69"/>
                    <a:pt x="146" y="70"/>
                  </a:cubicBezTo>
                  <a:cubicBezTo>
                    <a:pt x="144" y="71"/>
                    <a:pt x="142" y="71"/>
                    <a:pt x="139" y="71"/>
                  </a:cubicBezTo>
                  <a:cubicBezTo>
                    <a:pt x="137" y="72"/>
                    <a:pt x="135" y="72"/>
                    <a:pt x="132" y="72"/>
                  </a:cubicBezTo>
                  <a:cubicBezTo>
                    <a:pt x="129" y="75"/>
                    <a:pt x="127" y="77"/>
                    <a:pt x="124" y="79"/>
                  </a:cubicBezTo>
                  <a:cubicBezTo>
                    <a:pt x="129" y="79"/>
                    <a:pt x="134" y="79"/>
                    <a:pt x="138" y="78"/>
                  </a:cubicBezTo>
                  <a:cubicBezTo>
                    <a:pt x="141" y="78"/>
                    <a:pt x="143" y="78"/>
                    <a:pt x="145" y="77"/>
                  </a:cubicBezTo>
                  <a:cubicBezTo>
                    <a:pt x="155" y="76"/>
                    <a:pt x="164" y="74"/>
                    <a:pt x="172" y="72"/>
                  </a:cubicBezTo>
                  <a:cubicBezTo>
                    <a:pt x="171" y="70"/>
                    <a:pt x="169" y="67"/>
                    <a:pt x="168" y="65"/>
                  </a:cubicBezTo>
                  <a:moveTo>
                    <a:pt x="180" y="10"/>
                  </a:moveTo>
                  <a:cubicBezTo>
                    <a:pt x="179" y="13"/>
                    <a:pt x="177" y="15"/>
                    <a:pt x="176" y="18"/>
                  </a:cubicBezTo>
                  <a:cubicBezTo>
                    <a:pt x="190" y="24"/>
                    <a:pt x="199" y="31"/>
                    <a:pt x="199" y="40"/>
                  </a:cubicBezTo>
                  <a:cubicBezTo>
                    <a:pt x="199" y="49"/>
                    <a:pt x="190" y="56"/>
                    <a:pt x="176" y="62"/>
                  </a:cubicBezTo>
                  <a:cubicBezTo>
                    <a:pt x="177" y="65"/>
                    <a:pt x="179" y="67"/>
                    <a:pt x="180" y="70"/>
                  </a:cubicBezTo>
                  <a:cubicBezTo>
                    <a:pt x="202" y="63"/>
                    <a:pt x="216" y="52"/>
                    <a:pt x="216" y="40"/>
                  </a:cubicBezTo>
                  <a:cubicBezTo>
                    <a:pt x="216" y="28"/>
                    <a:pt x="202" y="17"/>
                    <a:pt x="180" y="10"/>
                  </a:cubicBezTo>
                  <a:moveTo>
                    <a:pt x="36" y="10"/>
                  </a:moveTo>
                  <a:cubicBezTo>
                    <a:pt x="14" y="17"/>
                    <a:pt x="0" y="28"/>
                    <a:pt x="0" y="40"/>
                  </a:cubicBezTo>
                  <a:cubicBezTo>
                    <a:pt x="0" y="52"/>
                    <a:pt x="14" y="63"/>
                    <a:pt x="36" y="70"/>
                  </a:cubicBezTo>
                  <a:cubicBezTo>
                    <a:pt x="37" y="67"/>
                    <a:pt x="39" y="65"/>
                    <a:pt x="40" y="62"/>
                  </a:cubicBezTo>
                  <a:cubicBezTo>
                    <a:pt x="26" y="56"/>
                    <a:pt x="17" y="49"/>
                    <a:pt x="17" y="40"/>
                  </a:cubicBezTo>
                  <a:cubicBezTo>
                    <a:pt x="17" y="31"/>
                    <a:pt x="26" y="24"/>
                    <a:pt x="40" y="18"/>
                  </a:cubicBezTo>
                  <a:cubicBezTo>
                    <a:pt x="39" y="15"/>
                    <a:pt x="37" y="13"/>
                    <a:pt x="36" y="10"/>
                  </a:cubicBezTo>
                  <a:moveTo>
                    <a:pt x="124" y="1"/>
                  </a:moveTo>
                  <a:cubicBezTo>
                    <a:pt x="127" y="3"/>
                    <a:pt x="129" y="5"/>
                    <a:pt x="132" y="8"/>
                  </a:cubicBezTo>
                  <a:cubicBezTo>
                    <a:pt x="135" y="8"/>
                    <a:pt x="137" y="8"/>
                    <a:pt x="139" y="9"/>
                  </a:cubicBezTo>
                  <a:cubicBezTo>
                    <a:pt x="142" y="9"/>
                    <a:pt x="144" y="9"/>
                    <a:pt x="146" y="10"/>
                  </a:cubicBezTo>
                  <a:cubicBezTo>
                    <a:pt x="154" y="11"/>
                    <a:pt x="162" y="13"/>
                    <a:pt x="168" y="15"/>
                  </a:cubicBezTo>
                  <a:cubicBezTo>
                    <a:pt x="169" y="13"/>
                    <a:pt x="171" y="10"/>
                    <a:pt x="172" y="8"/>
                  </a:cubicBezTo>
                  <a:cubicBezTo>
                    <a:pt x="164" y="6"/>
                    <a:pt x="155" y="4"/>
                    <a:pt x="145" y="3"/>
                  </a:cubicBezTo>
                  <a:cubicBezTo>
                    <a:pt x="143" y="2"/>
                    <a:pt x="141" y="2"/>
                    <a:pt x="138" y="2"/>
                  </a:cubicBezTo>
                  <a:cubicBezTo>
                    <a:pt x="134" y="1"/>
                    <a:pt x="129" y="1"/>
                    <a:pt x="124" y="1"/>
                  </a:cubicBezTo>
                  <a:moveTo>
                    <a:pt x="92" y="1"/>
                  </a:moveTo>
                  <a:cubicBezTo>
                    <a:pt x="87" y="1"/>
                    <a:pt x="82" y="1"/>
                    <a:pt x="78" y="2"/>
                  </a:cubicBezTo>
                  <a:cubicBezTo>
                    <a:pt x="75" y="2"/>
                    <a:pt x="73" y="2"/>
                    <a:pt x="70" y="3"/>
                  </a:cubicBezTo>
                  <a:cubicBezTo>
                    <a:pt x="61" y="4"/>
                    <a:pt x="52" y="6"/>
                    <a:pt x="44" y="8"/>
                  </a:cubicBezTo>
                  <a:cubicBezTo>
                    <a:pt x="45" y="10"/>
                    <a:pt x="46" y="13"/>
                    <a:pt x="48" y="15"/>
                  </a:cubicBezTo>
                  <a:cubicBezTo>
                    <a:pt x="54" y="13"/>
                    <a:pt x="62" y="11"/>
                    <a:pt x="70" y="10"/>
                  </a:cubicBezTo>
                  <a:cubicBezTo>
                    <a:pt x="72" y="9"/>
                    <a:pt x="74" y="9"/>
                    <a:pt x="77" y="9"/>
                  </a:cubicBezTo>
                  <a:cubicBezTo>
                    <a:pt x="79" y="8"/>
                    <a:pt x="81" y="8"/>
                    <a:pt x="84" y="8"/>
                  </a:cubicBezTo>
                  <a:cubicBezTo>
                    <a:pt x="86" y="5"/>
                    <a:pt x="89" y="3"/>
                    <a:pt x="92" y="1"/>
                  </a:cubicBezTo>
                  <a:moveTo>
                    <a:pt x="108" y="0"/>
                  </a:moveTo>
                  <a:cubicBezTo>
                    <a:pt x="106" y="0"/>
                    <a:pt x="104" y="0"/>
                    <a:pt x="102" y="0"/>
                  </a:cubicBezTo>
                  <a:cubicBezTo>
                    <a:pt x="100" y="2"/>
                    <a:pt x="97" y="5"/>
                    <a:pt x="94" y="7"/>
                  </a:cubicBezTo>
                  <a:cubicBezTo>
                    <a:pt x="99" y="7"/>
                    <a:pt x="103" y="7"/>
                    <a:pt x="108" y="7"/>
                  </a:cubicBezTo>
                  <a:cubicBezTo>
                    <a:pt x="113" y="7"/>
                    <a:pt x="117" y="7"/>
                    <a:pt x="122" y="7"/>
                  </a:cubicBezTo>
                  <a:cubicBezTo>
                    <a:pt x="119" y="5"/>
                    <a:pt x="116" y="2"/>
                    <a:pt x="114" y="0"/>
                  </a:cubicBezTo>
                  <a:cubicBezTo>
                    <a:pt x="112" y="0"/>
                    <a:pt x="110" y="0"/>
                    <a:pt x="108"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8" name="Freeform 49"/>
            <p:cNvSpPr>
              <a:spLocks noEditPoints="1"/>
            </p:cNvSpPr>
            <p:nvPr/>
          </p:nvSpPr>
          <p:spPr bwMode="auto">
            <a:xfrm>
              <a:off x="1625600" y="3160713"/>
              <a:ext cx="639763" cy="615950"/>
            </a:xfrm>
            <a:custGeom>
              <a:avLst/>
              <a:gdLst>
                <a:gd name="T0" fmla="*/ 17 w 170"/>
                <a:gd name="T1" fmla="*/ 104 h 164"/>
                <a:gd name="T2" fmla="*/ 8 w 170"/>
                <a:gd name="T3" fmla="*/ 159 h 164"/>
                <a:gd name="T4" fmla="*/ 55 w 170"/>
                <a:gd name="T5" fmla="*/ 154 h 164"/>
                <a:gd name="T6" fmla="*/ 85 w 170"/>
                <a:gd name="T7" fmla="*/ 135 h 164"/>
                <a:gd name="T8" fmla="*/ 60 w 170"/>
                <a:gd name="T9" fmla="*/ 142 h 164"/>
                <a:gd name="T10" fmla="*/ 33 w 170"/>
                <a:gd name="T11" fmla="*/ 150 h 164"/>
                <a:gd name="T12" fmla="*/ 21 w 170"/>
                <a:gd name="T13" fmla="*/ 114 h 164"/>
                <a:gd name="T14" fmla="*/ 36 w 170"/>
                <a:gd name="T15" fmla="*/ 88 h 164"/>
                <a:gd name="T16" fmla="*/ 129 w 170"/>
                <a:gd name="T17" fmla="*/ 82 h 164"/>
                <a:gd name="T18" fmla="*/ 118 w 170"/>
                <a:gd name="T19" fmla="*/ 96 h 164"/>
                <a:gd name="T20" fmla="*/ 99 w 170"/>
                <a:gd name="T21" fmla="*/ 115 h 164"/>
                <a:gd name="T22" fmla="*/ 85 w 170"/>
                <a:gd name="T23" fmla="*/ 126 h 164"/>
                <a:gd name="T24" fmla="*/ 101 w 170"/>
                <a:gd name="T25" fmla="*/ 121 h 164"/>
                <a:gd name="T26" fmla="*/ 113 w 170"/>
                <a:gd name="T27" fmla="*/ 110 h 164"/>
                <a:gd name="T28" fmla="*/ 124 w 170"/>
                <a:gd name="T29" fmla="*/ 98 h 164"/>
                <a:gd name="T30" fmla="*/ 129 w 170"/>
                <a:gd name="T31" fmla="*/ 82 h 164"/>
                <a:gd name="T32" fmla="*/ 69 w 170"/>
                <a:gd name="T33" fmla="*/ 43 h 164"/>
                <a:gd name="T34" fmla="*/ 57 w 170"/>
                <a:gd name="T35" fmla="*/ 54 h 164"/>
                <a:gd name="T36" fmla="*/ 45 w 170"/>
                <a:gd name="T37" fmla="*/ 66 h 164"/>
                <a:gd name="T38" fmla="*/ 41 w 170"/>
                <a:gd name="T39" fmla="*/ 82 h 164"/>
                <a:gd name="T40" fmla="*/ 52 w 170"/>
                <a:gd name="T41" fmla="*/ 68 h 164"/>
                <a:gd name="T42" fmla="*/ 71 w 170"/>
                <a:gd name="T43" fmla="*/ 49 h 164"/>
                <a:gd name="T44" fmla="*/ 85 w 170"/>
                <a:gd name="T45" fmla="*/ 38 h 164"/>
                <a:gd name="T46" fmla="*/ 147 w 170"/>
                <a:gd name="T47" fmla="*/ 0 h 164"/>
                <a:gd name="T48" fmla="*/ 107 w 170"/>
                <a:gd name="T49" fmla="*/ 14 h 164"/>
                <a:gd name="T50" fmla="*/ 91 w 170"/>
                <a:gd name="T51" fmla="*/ 33 h 164"/>
                <a:gd name="T52" fmla="*/ 117 w 170"/>
                <a:gd name="T53" fmla="*/ 18 h 164"/>
                <a:gd name="T54" fmla="*/ 149 w 170"/>
                <a:gd name="T55" fmla="*/ 18 h 164"/>
                <a:gd name="T56" fmla="*/ 145 w 170"/>
                <a:gd name="T57" fmla="*/ 57 h 164"/>
                <a:gd name="T58" fmla="*/ 138 w 170"/>
                <a:gd name="T59" fmla="*/ 82 h 164"/>
                <a:gd name="T60" fmla="*/ 157 w 170"/>
                <a:gd name="T61" fmla="*/ 52 h 164"/>
                <a:gd name="T62" fmla="*/ 147 w 170"/>
                <a:gd name="T6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0" h="164">
                  <a:moveTo>
                    <a:pt x="32" y="82"/>
                  </a:moveTo>
                  <a:cubicBezTo>
                    <a:pt x="26" y="90"/>
                    <a:pt x="21" y="97"/>
                    <a:pt x="17" y="104"/>
                  </a:cubicBezTo>
                  <a:cubicBezTo>
                    <a:pt x="16" y="107"/>
                    <a:pt x="14" y="109"/>
                    <a:pt x="13" y="112"/>
                  </a:cubicBezTo>
                  <a:cubicBezTo>
                    <a:pt x="2" y="133"/>
                    <a:pt x="0" y="150"/>
                    <a:pt x="8" y="159"/>
                  </a:cubicBezTo>
                  <a:cubicBezTo>
                    <a:pt x="12" y="162"/>
                    <a:pt x="17" y="164"/>
                    <a:pt x="23" y="164"/>
                  </a:cubicBezTo>
                  <a:cubicBezTo>
                    <a:pt x="32" y="164"/>
                    <a:pt x="43" y="160"/>
                    <a:pt x="55" y="154"/>
                  </a:cubicBezTo>
                  <a:cubicBezTo>
                    <a:pt x="58" y="153"/>
                    <a:pt x="60" y="151"/>
                    <a:pt x="63" y="150"/>
                  </a:cubicBezTo>
                  <a:cubicBezTo>
                    <a:pt x="70" y="146"/>
                    <a:pt x="77" y="141"/>
                    <a:pt x="85" y="135"/>
                  </a:cubicBezTo>
                  <a:cubicBezTo>
                    <a:pt x="83" y="134"/>
                    <a:pt x="81" y="132"/>
                    <a:pt x="79" y="131"/>
                  </a:cubicBezTo>
                  <a:cubicBezTo>
                    <a:pt x="73" y="135"/>
                    <a:pt x="66" y="139"/>
                    <a:pt x="60" y="142"/>
                  </a:cubicBezTo>
                  <a:cubicBezTo>
                    <a:pt x="57" y="144"/>
                    <a:pt x="55" y="145"/>
                    <a:pt x="53" y="146"/>
                  </a:cubicBezTo>
                  <a:cubicBezTo>
                    <a:pt x="45" y="149"/>
                    <a:pt x="38" y="150"/>
                    <a:pt x="33" y="150"/>
                  </a:cubicBezTo>
                  <a:cubicBezTo>
                    <a:pt x="28" y="150"/>
                    <a:pt x="24" y="149"/>
                    <a:pt x="21" y="146"/>
                  </a:cubicBezTo>
                  <a:cubicBezTo>
                    <a:pt x="15" y="140"/>
                    <a:pt x="15" y="129"/>
                    <a:pt x="21" y="114"/>
                  </a:cubicBezTo>
                  <a:cubicBezTo>
                    <a:pt x="22" y="112"/>
                    <a:pt x="23" y="109"/>
                    <a:pt x="25" y="107"/>
                  </a:cubicBezTo>
                  <a:cubicBezTo>
                    <a:pt x="28" y="101"/>
                    <a:pt x="32" y="94"/>
                    <a:pt x="36" y="88"/>
                  </a:cubicBezTo>
                  <a:cubicBezTo>
                    <a:pt x="35" y="86"/>
                    <a:pt x="33" y="84"/>
                    <a:pt x="32" y="82"/>
                  </a:cubicBezTo>
                  <a:moveTo>
                    <a:pt x="129" y="82"/>
                  </a:moveTo>
                  <a:cubicBezTo>
                    <a:pt x="128" y="84"/>
                    <a:pt x="126" y="86"/>
                    <a:pt x="125" y="88"/>
                  </a:cubicBezTo>
                  <a:cubicBezTo>
                    <a:pt x="123" y="90"/>
                    <a:pt x="120" y="93"/>
                    <a:pt x="118" y="96"/>
                  </a:cubicBezTo>
                  <a:cubicBezTo>
                    <a:pt x="115" y="99"/>
                    <a:pt x="112" y="102"/>
                    <a:pt x="109" y="106"/>
                  </a:cubicBezTo>
                  <a:cubicBezTo>
                    <a:pt x="105" y="109"/>
                    <a:pt x="102" y="112"/>
                    <a:pt x="99" y="115"/>
                  </a:cubicBezTo>
                  <a:cubicBezTo>
                    <a:pt x="96" y="117"/>
                    <a:pt x="93" y="120"/>
                    <a:pt x="91" y="122"/>
                  </a:cubicBezTo>
                  <a:cubicBezTo>
                    <a:pt x="89" y="123"/>
                    <a:pt x="87" y="125"/>
                    <a:pt x="85" y="126"/>
                  </a:cubicBezTo>
                  <a:cubicBezTo>
                    <a:pt x="87" y="128"/>
                    <a:pt x="89" y="129"/>
                    <a:pt x="91" y="131"/>
                  </a:cubicBezTo>
                  <a:cubicBezTo>
                    <a:pt x="94" y="128"/>
                    <a:pt x="98" y="125"/>
                    <a:pt x="101" y="121"/>
                  </a:cubicBezTo>
                  <a:cubicBezTo>
                    <a:pt x="104" y="119"/>
                    <a:pt x="106" y="117"/>
                    <a:pt x="109" y="114"/>
                  </a:cubicBezTo>
                  <a:cubicBezTo>
                    <a:pt x="110" y="113"/>
                    <a:pt x="112" y="112"/>
                    <a:pt x="113" y="110"/>
                  </a:cubicBezTo>
                  <a:cubicBezTo>
                    <a:pt x="115" y="109"/>
                    <a:pt x="116" y="108"/>
                    <a:pt x="117" y="106"/>
                  </a:cubicBezTo>
                  <a:cubicBezTo>
                    <a:pt x="120" y="104"/>
                    <a:pt x="122" y="101"/>
                    <a:pt x="124" y="98"/>
                  </a:cubicBezTo>
                  <a:cubicBezTo>
                    <a:pt x="128" y="95"/>
                    <a:pt x="131" y="91"/>
                    <a:pt x="133" y="88"/>
                  </a:cubicBezTo>
                  <a:cubicBezTo>
                    <a:pt x="132" y="86"/>
                    <a:pt x="131" y="84"/>
                    <a:pt x="129" y="82"/>
                  </a:cubicBezTo>
                  <a:moveTo>
                    <a:pt x="79" y="33"/>
                  </a:moveTo>
                  <a:cubicBezTo>
                    <a:pt x="76" y="36"/>
                    <a:pt x="72" y="39"/>
                    <a:pt x="69" y="43"/>
                  </a:cubicBezTo>
                  <a:cubicBezTo>
                    <a:pt x="66" y="45"/>
                    <a:pt x="63" y="47"/>
                    <a:pt x="61" y="50"/>
                  </a:cubicBezTo>
                  <a:cubicBezTo>
                    <a:pt x="59" y="51"/>
                    <a:pt x="58" y="52"/>
                    <a:pt x="57" y="54"/>
                  </a:cubicBezTo>
                  <a:cubicBezTo>
                    <a:pt x="55" y="55"/>
                    <a:pt x="54" y="57"/>
                    <a:pt x="53" y="58"/>
                  </a:cubicBezTo>
                  <a:cubicBezTo>
                    <a:pt x="50" y="60"/>
                    <a:pt x="48" y="63"/>
                    <a:pt x="45" y="66"/>
                  </a:cubicBezTo>
                  <a:cubicBezTo>
                    <a:pt x="42" y="69"/>
                    <a:pt x="39" y="73"/>
                    <a:pt x="36" y="76"/>
                  </a:cubicBezTo>
                  <a:cubicBezTo>
                    <a:pt x="38" y="78"/>
                    <a:pt x="39" y="80"/>
                    <a:pt x="41" y="82"/>
                  </a:cubicBezTo>
                  <a:cubicBezTo>
                    <a:pt x="42" y="80"/>
                    <a:pt x="44" y="78"/>
                    <a:pt x="45" y="76"/>
                  </a:cubicBezTo>
                  <a:cubicBezTo>
                    <a:pt x="47" y="74"/>
                    <a:pt x="50" y="71"/>
                    <a:pt x="52" y="68"/>
                  </a:cubicBezTo>
                  <a:cubicBezTo>
                    <a:pt x="55" y="65"/>
                    <a:pt x="58" y="62"/>
                    <a:pt x="61" y="58"/>
                  </a:cubicBezTo>
                  <a:cubicBezTo>
                    <a:pt x="65" y="55"/>
                    <a:pt x="68" y="52"/>
                    <a:pt x="71" y="49"/>
                  </a:cubicBezTo>
                  <a:cubicBezTo>
                    <a:pt x="74" y="47"/>
                    <a:pt x="77" y="44"/>
                    <a:pt x="79" y="42"/>
                  </a:cubicBezTo>
                  <a:cubicBezTo>
                    <a:pt x="81" y="41"/>
                    <a:pt x="83" y="39"/>
                    <a:pt x="85" y="38"/>
                  </a:cubicBezTo>
                  <a:cubicBezTo>
                    <a:pt x="83" y="36"/>
                    <a:pt x="81" y="35"/>
                    <a:pt x="79" y="33"/>
                  </a:cubicBezTo>
                  <a:moveTo>
                    <a:pt x="147" y="0"/>
                  </a:moveTo>
                  <a:cubicBezTo>
                    <a:pt x="138" y="0"/>
                    <a:pt x="127" y="4"/>
                    <a:pt x="115" y="10"/>
                  </a:cubicBezTo>
                  <a:cubicBezTo>
                    <a:pt x="112" y="11"/>
                    <a:pt x="110" y="13"/>
                    <a:pt x="107" y="14"/>
                  </a:cubicBezTo>
                  <a:cubicBezTo>
                    <a:pt x="100" y="18"/>
                    <a:pt x="92" y="23"/>
                    <a:pt x="85" y="29"/>
                  </a:cubicBezTo>
                  <a:cubicBezTo>
                    <a:pt x="87" y="30"/>
                    <a:pt x="89" y="32"/>
                    <a:pt x="91" y="33"/>
                  </a:cubicBezTo>
                  <a:cubicBezTo>
                    <a:pt x="97" y="29"/>
                    <a:pt x="104" y="25"/>
                    <a:pt x="110" y="22"/>
                  </a:cubicBezTo>
                  <a:cubicBezTo>
                    <a:pt x="112" y="20"/>
                    <a:pt x="115" y="19"/>
                    <a:pt x="117" y="18"/>
                  </a:cubicBezTo>
                  <a:cubicBezTo>
                    <a:pt x="125" y="15"/>
                    <a:pt x="131" y="14"/>
                    <a:pt x="137" y="14"/>
                  </a:cubicBezTo>
                  <a:cubicBezTo>
                    <a:pt x="142" y="14"/>
                    <a:pt x="146" y="15"/>
                    <a:pt x="149" y="18"/>
                  </a:cubicBezTo>
                  <a:cubicBezTo>
                    <a:pt x="155" y="24"/>
                    <a:pt x="154" y="35"/>
                    <a:pt x="149" y="50"/>
                  </a:cubicBezTo>
                  <a:cubicBezTo>
                    <a:pt x="148" y="52"/>
                    <a:pt x="146" y="55"/>
                    <a:pt x="145" y="57"/>
                  </a:cubicBezTo>
                  <a:cubicBezTo>
                    <a:pt x="142" y="63"/>
                    <a:pt x="138" y="70"/>
                    <a:pt x="133" y="76"/>
                  </a:cubicBezTo>
                  <a:cubicBezTo>
                    <a:pt x="135" y="78"/>
                    <a:pt x="136" y="80"/>
                    <a:pt x="138" y="82"/>
                  </a:cubicBezTo>
                  <a:cubicBezTo>
                    <a:pt x="144" y="74"/>
                    <a:pt x="149" y="67"/>
                    <a:pt x="153" y="60"/>
                  </a:cubicBezTo>
                  <a:cubicBezTo>
                    <a:pt x="154" y="57"/>
                    <a:pt x="156" y="55"/>
                    <a:pt x="157" y="52"/>
                  </a:cubicBezTo>
                  <a:cubicBezTo>
                    <a:pt x="168" y="31"/>
                    <a:pt x="170" y="14"/>
                    <a:pt x="162" y="5"/>
                  </a:cubicBezTo>
                  <a:cubicBezTo>
                    <a:pt x="158" y="2"/>
                    <a:pt x="153" y="0"/>
                    <a:pt x="147"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9" name="Freeform 50"/>
            <p:cNvSpPr>
              <a:spLocks noEditPoints="1"/>
            </p:cNvSpPr>
            <p:nvPr/>
          </p:nvSpPr>
          <p:spPr bwMode="auto">
            <a:xfrm>
              <a:off x="1625600" y="3160713"/>
              <a:ext cx="639763" cy="615950"/>
            </a:xfrm>
            <a:custGeom>
              <a:avLst/>
              <a:gdLst>
                <a:gd name="T0" fmla="*/ 21 w 170"/>
                <a:gd name="T1" fmla="*/ 50 h 164"/>
                <a:gd name="T2" fmla="*/ 21 w 170"/>
                <a:gd name="T3" fmla="*/ 18 h 164"/>
                <a:gd name="T4" fmla="*/ 33 w 170"/>
                <a:gd name="T5" fmla="*/ 14 h 164"/>
                <a:gd name="T6" fmla="*/ 53 w 170"/>
                <a:gd name="T7" fmla="*/ 18 h 164"/>
                <a:gd name="T8" fmla="*/ 60 w 170"/>
                <a:gd name="T9" fmla="*/ 22 h 164"/>
                <a:gd name="T10" fmla="*/ 79 w 170"/>
                <a:gd name="T11" fmla="*/ 33 h 164"/>
                <a:gd name="T12" fmla="*/ 85 w 170"/>
                <a:gd name="T13" fmla="*/ 38 h 164"/>
                <a:gd name="T14" fmla="*/ 91 w 170"/>
                <a:gd name="T15" fmla="*/ 42 h 164"/>
                <a:gd name="T16" fmla="*/ 99 w 170"/>
                <a:gd name="T17" fmla="*/ 49 h 164"/>
                <a:gd name="T18" fmla="*/ 109 w 170"/>
                <a:gd name="T19" fmla="*/ 58 h 164"/>
                <a:gd name="T20" fmla="*/ 118 w 170"/>
                <a:gd name="T21" fmla="*/ 68 h 164"/>
                <a:gd name="T22" fmla="*/ 125 w 170"/>
                <a:gd name="T23" fmla="*/ 76 h 164"/>
                <a:gd name="T24" fmla="*/ 129 w 170"/>
                <a:gd name="T25" fmla="*/ 82 h 164"/>
                <a:gd name="T26" fmla="*/ 133 w 170"/>
                <a:gd name="T27" fmla="*/ 88 h 164"/>
                <a:gd name="T28" fmla="*/ 145 w 170"/>
                <a:gd name="T29" fmla="*/ 107 h 164"/>
                <a:gd name="T30" fmla="*/ 149 w 170"/>
                <a:gd name="T31" fmla="*/ 114 h 164"/>
                <a:gd name="T32" fmla="*/ 149 w 170"/>
                <a:gd name="T33" fmla="*/ 146 h 164"/>
                <a:gd name="T34" fmla="*/ 137 w 170"/>
                <a:gd name="T35" fmla="*/ 150 h 164"/>
                <a:gd name="T36" fmla="*/ 117 w 170"/>
                <a:gd name="T37" fmla="*/ 146 h 164"/>
                <a:gd name="T38" fmla="*/ 110 w 170"/>
                <a:gd name="T39" fmla="*/ 142 h 164"/>
                <a:gd name="T40" fmla="*/ 91 w 170"/>
                <a:gd name="T41" fmla="*/ 131 h 164"/>
                <a:gd name="T42" fmla="*/ 85 w 170"/>
                <a:gd name="T43" fmla="*/ 126 h 164"/>
                <a:gd name="T44" fmla="*/ 79 w 170"/>
                <a:gd name="T45" fmla="*/ 122 h 164"/>
                <a:gd name="T46" fmla="*/ 71 w 170"/>
                <a:gd name="T47" fmla="*/ 115 h 164"/>
                <a:gd name="T48" fmla="*/ 61 w 170"/>
                <a:gd name="T49" fmla="*/ 106 h 164"/>
                <a:gd name="T50" fmla="*/ 52 w 170"/>
                <a:gd name="T51" fmla="*/ 96 h 164"/>
                <a:gd name="T52" fmla="*/ 45 w 170"/>
                <a:gd name="T53" fmla="*/ 88 h 164"/>
                <a:gd name="T54" fmla="*/ 41 w 170"/>
                <a:gd name="T55" fmla="*/ 82 h 164"/>
                <a:gd name="T56" fmla="*/ 36 w 170"/>
                <a:gd name="T57" fmla="*/ 76 h 164"/>
                <a:gd name="T58" fmla="*/ 25 w 170"/>
                <a:gd name="T59" fmla="*/ 57 h 164"/>
                <a:gd name="T60" fmla="*/ 21 w 170"/>
                <a:gd name="T61" fmla="*/ 50 h 164"/>
                <a:gd name="T62" fmla="*/ 23 w 170"/>
                <a:gd name="T63" fmla="*/ 0 h 164"/>
                <a:gd name="T64" fmla="*/ 8 w 170"/>
                <a:gd name="T65" fmla="*/ 5 h 164"/>
                <a:gd name="T66" fmla="*/ 13 w 170"/>
                <a:gd name="T67" fmla="*/ 52 h 164"/>
                <a:gd name="T68" fmla="*/ 17 w 170"/>
                <a:gd name="T69" fmla="*/ 60 h 164"/>
                <a:gd name="T70" fmla="*/ 32 w 170"/>
                <a:gd name="T71" fmla="*/ 82 h 164"/>
                <a:gd name="T72" fmla="*/ 36 w 170"/>
                <a:gd name="T73" fmla="*/ 88 h 164"/>
                <a:gd name="T74" fmla="*/ 45 w 170"/>
                <a:gd name="T75" fmla="*/ 98 h 164"/>
                <a:gd name="T76" fmla="*/ 53 w 170"/>
                <a:gd name="T77" fmla="*/ 106 h 164"/>
                <a:gd name="T78" fmla="*/ 57 w 170"/>
                <a:gd name="T79" fmla="*/ 110 h 164"/>
                <a:gd name="T80" fmla="*/ 61 w 170"/>
                <a:gd name="T81" fmla="*/ 114 h 164"/>
                <a:gd name="T82" fmla="*/ 69 w 170"/>
                <a:gd name="T83" fmla="*/ 121 h 164"/>
                <a:gd name="T84" fmla="*/ 79 w 170"/>
                <a:gd name="T85" fmla="*/ 131 h 164"/>
                <a:gd name="T86" fmla="*/ 85 w 170"/>
                <a:gd name="T87" fmla="*/ 135 h 164"/>
                <a:gd name="T88" fmla="*/ 107 w 170"/>
                <a:gd name="T89" fmla="*/ 150 h 164"/>
                <a:gd name="T90" fmla="*/ 115 w 170"/>
                <a:gd name="T91" fmla="*/ 154 h 164"/>
                <a:gd name="T92" fmla="*/ 147 w 170"/>
                <a:gd name="T93" fmla="*/ 164 h 164"/>
                <a:gd name="T94" fmla="*/ 162 w 170"/>
                <a:gd name="T95" fmla="*/ 159 h 164"/>
                <a:gd name="T96" fmla="*/ 157 w 170"/>
                <a:gd name="T97" fmla="*/ 112 h 164"/>
                <a:gd name="T98" fmla="*/ 153 w 170"/>
                <a:gd name="T99" fmla="*/ 104 h 164"/>
                <a:gd name="T100" fmla="*/ 138 w 170"/>
                <a:gd name="T101" fmla="*/ 82 h 164"/>
                <a:gd name="T102" fmla="*/ 133 w 170"/>
                <a:gd name="T103" fmla="*/ 76 h 164"/>
                <a:gd name="T104" fmla="*/ 124 w 170"/>
                <a:gd name="T105" fmla="*/ 66 h 164"/>
                <a:gd name="T106" fmla="*/ 117 w 170"/>
                <a:gd name="T107" fmla="*/ 58 h 164"/>
                <a:gd name="T108" fmla="*/ 113 w 170"/>
                <a:gd name="T109" fmla="*/ 54 h 164"/>
                <a:gd name="T110" fmla="*/ 109 w 170"/>
                <a:gd name="T111" fmla="*/ 50 h 164"/>
                <a:gd name="T112" fmla="*/ 101 w 170"/>
                <a:gd name="T113" fmla="*/ 43 h 164"/>
                <a:gd name="T114" fmla="*/ 91 w 170"/>
                <a:gd name="T115" fmla="*/ 33 h 164"/>
                <a:gd name="T116" fmla="*/ 85 w 170"/>
                <a:gd name="T117" fmla="*/ 29 h 164"/>
                <a:gd name="T118" fmla="*/ 63 w 170"/>
                <a:gd name="T119" fmla="*/ 14 h 164"/>
                <a:gd name="T120" fmla="*/ 55 w 170"/>
                <a:gd name="T121" fmla="*/ 10 h 164"/>
                <a:gd name="T122" fmla="*/ 23 w 170"/>
                <a:gd name="T12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70" h="164">
                  <a:moveTo>
                    <a:pt x="21" y="50"/>
                  </a:moveTo>
                  <a:cubicBezTo>
                    <a:pt x="15" y="35"/>
                    <a:pt x="15" y="24"/>
                    <a:pt x="21" y="18"/>
                  </a:cubicBezTo>
                  <a:cubicBezTo>
                    <a:pt x="24" y="15"/>
                    <a:pt x="28" y="14"/>
                    <a:pt x="33" y="14"/>
                  </a:cubicBezTo>
                  <a:cubicBezTo>
                    <a:pt x="38" y="14"/>
                    <a:pt x="45" y="15"/>
                    <a:pt x="53" y="18"/>
                  </a:cubicBezTo>
                  <a:cubicBezTo>
                    <a:pt x="55" y="19"/>
                    <a:pt x="57" y="20"/>
                    <a:pt x="60" y="22"/>
                  </a:cubicBezTo>
                  <a:cubicBezTo>
                    <a:pt x="66" y="25"/>
                    <a:pt x="73" y="29"/>
                    <a:pt x="79" y="33"/>
                  </a:cubicBezTo>
                  <a:cubicBezTo>
                    <a:pt x="81" y="35"/>
                    <a:pt x="83" y="36"/>
                    <a:pt x="85" y="38"/>
                  </a:cubicBezTo>
                  <a:cubicBezTo>
                    <a:pt x="87" y="39"/>
                    <a:pt x="89" y="41"/>
                    <a:pt x="91" y="42"/>
                  </a:cubicBezTo>
                  <a:cubicBezTo>
                    <a:pt x="93" y="44"/>
                    <a:pt x="96" y="47"/>
                    <a:pt x="99" y="49"/>
                  </a:cubicBezTo>
                  <a:cubicBezTo>
                    <a:pt x="102" y="52"/>
                    <a:pt x="105" y="55"/>
                    <a:pt x="109" y="58"/>
                  </a:cubicBezTo>
                  <a:cubicBezTo>
                    <a:pt x="112" y="62"/>
                    <a:pt x="115" y="65"/>
                    <a:pt x="118" y="68"/>
                  </a:cubicBezTo>
                  <a:cubicBezTo>
                    <a:pt x="120" y="71"/>
                    <a:pt x="123" y="74"/>
                    <a:pt x="125" y="76"/>
                  </a:cubicBezTo>
                  <a:cubicBezTo>
                    <a:pt x="126" y="78"/>
                    <a:pt x="128" y="80"/>
                    <a:pt x="129" y="82"/>
                  </a:cubicBezTo>
                  <a:cubicBezTo>
                    <a:pt x="131" y="84"/>
                    <a:pt x="132" y="86"/>
                    <a:pt x="133" y="88"/>
                  </a:cubicBezTo>
                  <a:cubicBezTo>
                    <a:pt x="138" y="94"/>
                    <a:pt x="142" y="101"/>
                    <a:pt x="145" y="107"/>
                  </a:cubicBezTo>
                  <a:cubicBezTo>
                    <a:pt x="146" y="109"/>
                    <a:pt x="148" y="112"/>
                    <a:pt x="149" y="114"/>
                  </a:cubicBezTo>
                  <a:cubicBezTo>
                    <a:pt x="154" y="129"/>
                    <a:pt x="155" y="140"/>
                    <a:pt x="149" y="146"/>
                  </a:cubicBezTo>
                  <a:cubicBezTo>
                    <a:pt x="146" y="149"/>
                    <a:pt x="142" y="150"/>
                    <a:pt x="137" y="150"/>
                  </a:cubicBezTo>
                  <a:cubicBezTo>
                    <a:pt x="131" y="150"/>
                    <a:pt x="125" y="149"/>
                    <a:pt x="117" y="146"/>
                  </a:cubicBezTo>
                  <a:cubicBezTo>
                    <a:pt x="115" y="145"/>
                    <a:pt x="112" y="144"/>
                    <a:pt x="110" y="142"/>
                  </a:cubicBezTo>
                  <a:cubicBezTo>
                    <a:pt x="104" y="139"/>
                    <a:pt x="97" y="135"/>
                    <a:pt x="91" y="131"/>
                  </a:cubicBezTo>
                  <a:cubicBezTo>
                    <a:pt x="89" y="129"/>
                    <a:pt x="87" y="128"/>
                    <a:pt x="85" y="126"/>
                  </a:cubicBezTo>
                  <a:cubicBezTo>
                    <a:pt x="83" y="125"/>
                    <a:pt x="81" y="123"/>
                    <a:pt x="79" y="122"/>
                  </a:cubicBezTo>
                  <a:cubicBezTo>
                    <a:pt x="77" y="120"/>
                    <a:pt x="74" y="117"/>
                    <a:pt x="71" y="115"/>
                  </a:cubicBezTo>
                  <a:cubicBezTo>
                    <a:pt x="68" y="112"/>
                    <a:pt x="65" y="109"/>
                    <a:pt x="61" y="106"/>
                  </a:cubicBezTo>
                  <a:cubicBezTo>
                    <a:pt x="58" y="102"/>
                    <a:pt x="55" y="99"/>
                    <a:pt x="52" y="96"/>
                  </a:cubicBezTo>
                  <a:cubicBezTo>
                    <a:pt x="50" y="93"/>
                    <a:pt x="47" y="90"/>
                    <a:pt x="45" y="88"/>
                  </a:cubicBezTo>
                  <a:cubicBezTo>
                    <a:pt x="44" y="86"/>
                    <a:pt x="42" y="84"/>
                    <a:pt x="41" y="82"/>
                  </a:cubicBezTo>
                  <a:cubicBezTo>
                    <a:pt x="39" y="80"/>
                    <a:pt x="38" y="78"/>
                    <a:pt x="36" y="76"/>
                  </a:cubicBezTo>
                  <a:cubicBezTo>
                    <a:pt x="32" y="70"/>
                    <a:pt x="28" y="63"/>
                    <a:pt x="25" y="57"/>
                  </a:cubicBezTo>
                  <a:cubicBezTo>
                    <a:pt x="23" y="55"/>
                    <a:pt x="22" y="52"/>
                    <a:pt x="21" y="50"/>
                  </a:cubicBezTo>
                  <a:moveTo>
                    <a:pt x="23" y="0"/>
                  </a:moveTo>
                  <a:cubicBezTo>
                    <a:pt x="17" y="0"/>
                    <a:pt x="12" y="2"/>
                    <a:pt x="8" y="5"/>
                  </a:cubicBezTo>
                  <a:cubicBezTo>
                    <a:pt x="0" y="14"/>
                    <a:pt x="2" y="31"/>
                    <a:pt x="13" y="52"/>
                  </a:cubicBezTo>
                  <a:cubicBezTo>
                    <a:pt x="14" y="55"/>
                    <a:pt x="16" y="57"/>
                    <a:pt x="17" y="60"/>
                  </a:cubicBezTo>
                  <a:cubicBezTo>
                    <a:pt x="21" y="67"/>
                    <a:pt x="26" y="74"/>
                    <a:pt x="32" y="82"/>
                  </a:cubicBezTo>
                  <a:cubicBezTo>
                    <a:pt x="33" y="84"/>
                    <a:pt x="35" y="86"/>
                    <a:pt x="36" y="88"/>
                  </a:cubicBezTo>
                  <a:cubicBezTo>
                    <a:pt x="39" y="91"/>
                    <a:pt x="42" y="95"/>
                    <a:pt x="45" y="98"/>
                  </a:cubicBezTo>
                  <a:cubicBezTo>
                    <a:pt x="48" y="101"/>
                    <a:pt x="50" y="104"/>
                    <a:pt x="53" y="106"/>
                  </a:cubicBezTo>
                  <a:cubicBezTo>
                    <a:pt x="54" y="108"/>
                    <a:pt x="55" y="109"/>
                    <a:pt x="57" y="110"/>
                  </a:cubicBezTo>
                  <a:cubicBezTo>
                    <a:pt x="58" y="112"/>
                    <a:pt x="59" y="113"/>
                    <a:pt x="61" y="114"/>
                  </a:cubicBezTo>
                  <a:cubicBezTo>
                    <a:pt x="63" y="117"/>
                    <a:pt x="66" y="119"/>
                    <a:pt x="69" y="121"/>
                  </a:cubicBezTo>
                  <a:cubicBezTo>
                    <a:pt x="72" y="125"/>
                    <a:pt x="76" y="128"/>
                    <a:pt x="79" y="131"/>
                  </a:cubicBezTo>
                  <a:cubicBezTo>
                    <a:pt x="81" y="132"/>
                    <a:pt x="83" y="134"/>
                    <a:pt x="85" y="135"/>
                  </a:cubicBezTo>
                  <a:cubicBezTo>
                    <a:pt x="92" y="141"/>
                    <a:pt x="100" y="146"/>
                    <a:pt x="107" y="150"/>
                  </a:cubicBezTo>
                  <a:cubicBezTo>
                    <a:pt x="110" y="151"/>
                    <a:pt x="112" y="153"/>
                    <a:pt x="115" y="154"/>
                  </a:cubicBezTo>
                  <a:cubicBezTo>
                    <a:pt x="127" y="160"/>
                    <a:pt x="138" y="164"/>
                    <a:pt x="147" y="164"/>
                  </a:cubicBezTo>
                  <a:cubicBezTo>
                    <a:pt x="153" y="164"/>
                    <a:pt x="158" y="162"/>
                    <a:pt x="162" y="159"/>
                  </a:cubicBezTo>
                  <a:cubicBezTo>
                    <a:pt x="170" y="150"/>
                    <a:pt x="168" y="133"/>
                    <a:pt x="157" y="112"/>
                  </a:cubicBezTo>
                  <a:cubicBezTo>
                    <a:pt x="156" y="109"/>
                    <a:pt x="154" y="107"/>
                    <a:pt x="153" y="104"/>
                  </a:cubicBezTo>
                  <a:cubicBezTo>
                    <a:pt x="149" y="97"/>
                    <a:pt x="144" y="90"/>
                    <a:pt x="138" y="82"/>
                  </a:cubicBezTo>
                  <a:cubicBezTo>
                    <a:pt x="136" y="80"/>
                    <a:pt x="135" y="78"/>
                    <a:pt x="133" y="76"/>
                  </a:cubicBezTo>
                  <a:cubicBezTo>
                    <a:pt x="131" y="73"/>
                    <a:pt x="128" y="69"/>
                    <a:pt x="124" y="66"/>
                  </a:cubicBezTo>
                  <a:cubicBezTo>
                    <a:pt x="122" y="63"/>
                    <a:pt x="120" y="60"/>
                    <a:pt x="117" y="58"/>
                  </a:cubicBezTo>
                  <a:cubicBezTo>
                    <a:pt x="116" y="57"/>
                    <a:pt x="115" y="55"/>
                    <a:pt x="113" y="54"/>
                  </a:cubicBezTo>
                  <a:cubicBezTo>
                    <a:pt x="112" y="52"/>
                    <a:pt x="110" y="51"/>
                    <a:pt x="109" y="50"/>
                  </a:cubicBezTo>
                  <a:cubicBezTo>
                    <a:pt x="106" y="47"/>
                    <a:pt x="104" y="45"/>
                    <a:pt x="101" y="43"/>
                  </a:cubicBezTo>
                  <a:cubicBezTo>
                    <a:pt x="98" y="39"/>
                    <a:pt x="94" y="36"/>
                    <a:pt x="91" y="33"/>
                  </a:cubicBezTo>
                  <a:cubicBezTo>
                    <a:pt x="89" y="32"/>
                    <a:pt x="87" y="30"/>
                    <a:pt x="85" y="29"/>
                  </a:cubicBezTo>
                  <a:cubicBezTo>
                    <a:pt x="77" y="23"/>
                    <a:pt x="70" y="18"/>
                    <a:pt x="63" y="14"/>
                  </a:cubicBezTo>
                  <a:cubicBezTo>
                    <a:pt x="60" y="13"/>
                    <a:pt x="58" y="11"/>
                    <a:pt x="55" y="10"/>
                  </a:cubicBezTo>
                  <a:cubicBezTo>
                    <a:pt x="43" y="4"/>
                    <a:pt x="32" y="0"/>
                    <a:pt x="23"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40" name="Oval 51"/>
            <p:cNvSpPr>
              <a:spLocks noChangeArrowheads="1"/>
            </p:cNvSpPr>
            <p:nvPr/>
          </p:nvSpPr>
          <p:spPr bwMode="auto">
            <a:xfrm>
              <a:off x="1881188" y="3403600"/>
              <a:ext cx="128588" cy="128588"/>
            </a:xfrm>
            <a:prstGeom prst="ellipse">
              <a:avLst/>
            </a:pr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grpSp>
      <p:grpSp>
        <p:nvGrpSpPr>
          <p:cNvPr id="41" name="组合 40"/>
          <p:cNvGrpSpPr/>
          <p:nvPr/>
        </p:nvGrpSpPr>
        <p:grpSpPr>
          <a:xfrm>
            <a:off x="8587316" y="1749671"/>
            <a:ext cx="678211" cy="672746"/>
            <a:chOff x="1977747" y="1270594"/>
            <a:chExt cx="899446" cy="892198"/>
          </a:xfrm>
        </p:grpSpPr>
        <p:sp>
          <p:nvSpPr>
            <p:cNvPr id="42" name="Oval 107"/>
            <p:cNvSpPr>
              <a:spLocks noChangeArrowheads="1"/>
            </p:cNvSpPr>
            <p:nvPr/>
          </p:nvSpPr>
          <p:spPr bwMode="auto">
            <a:xfrm>
              <a:off x="1977747"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 name="Oval 108"/>
            <p:cNvSpPr>
              <a:spLocks noChangeArrowheads="1"/>
            </p:cNvSpPr>
            <p:nvPr/>
          </p:nvSpPr>
          <p:spPr bwMode="auto">
            <a:xfrm>
              <a:off x="2028522"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 name="Freeform 109"/>
            <p:cNvSpPr>
              <a:spLocks/>
            </p:cNvSpPr>
            <p:nvPr/>
          </p:nvSpPr>
          <p:spPr bwMode="auto">
            <a:xfrm>
              <a:off x="2014015" y="1470069"/>
              <a:ext cx="718106" cy="667335"/>
            </a:xfrm>
            <a:custGeom>
              <a:avLst/>
              <a:gdLst>
                <a:gd name="T0" fmla="*/ 47 w 198"/>
                <a:gd name="T1" fmla="*/ 4 h 184"/>
                <a:gd name="T2" fmla="*/ 0 w 198"/>
                <a:gd name="T3" fmla="*/ 52 h 184"/>
                <a:gd name="T4" fmla="*/ 4 w 198"/>
                <a:gd name="T5" fmla="*/ 111 h 184"/>
                <a:gd name="T6" fmla="*/ 56 w 198"/>
                <a:gd name="T7" fmla="*/ 172 h 184"/>
                <a:gd name="T8" fmla="*/ 123 w 198"/>
                <a:gd name="T9" fmla="*/ 184 h 184"/>
                <a:gd name="T10" fmla="*/ 149 w 198"/>
                <a:gd name="T11" fmla="*/ 174 h 184"/>
                <a:gd name="T12" fmla="*/ 191 w 198"/>
                <a:gd name="T13" fmla="*/ 132 h 184"/>
                <a:gd name="T14" fmla="*/ 198 w 198"/>
                <a:gd name="T15" fmla="*/ 122 h 184"/>
                <a:gd name="T16" fmla="*/ 196 w 198"/>
                <a:gd name="T17" fmla="*/ 113 h 184"/>
                <a:gd name="T18" fmla="*/ 165 w 198"/>
                <a:gd name="T19" fmla="*/ 87 h 184"/>
                <a:gd name="T20" fmla="*/ 175 w 198"/>
                <a:gd name="T21" fmla="*/ 78 h 184"/>
                <a:gd name="T22" fmla="*/ 170 w 198"/>
                <a:gd name="T23" fmla="*/ 2 h 184"/>
                <a:gd name="T24" fmla="*/ 59 w 198"/>
                <a:gd name="T25" fmla="*/ 0 h 184"/>
                <a:gd name="T26" fmla="*/ 47 w 198"/>
                <a:gd name="T27" fmla="*/ 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8" h="184">
                  <a:moveTo>
                    <a:pt x="47" y="4"/>
                  </a:moveTo>
                  <a:lnTo>
                    <a:pt x="0" y="52"/>
                  </a:lnTo>
                  <a:lnTo>
                    <a:pt x="4" y="111"/>
                  </a:lnTo>
                  <a:lnTo>
                    <a:pt x="56" y="172"/>
                  </a:lnTo>
                  <a:lnTo>
                    <a:pt x="123" y="184"/>
                  </a:lnTo>
                  <a:lnTo>
                    <a:pt x="149" y="174"/>
                  </a:lnTo>
                  <a:lnTo>
                    <a:pt x="191" y="132"/>
                  </a:lnTo>
                  <a:lnTo>
                    <a:pt x="198" y="122"/>
                  </a:lnTo>
                  <a:lnTo>
                    <a:pt x="196" y="113"/>
                  </a:lnTo>
                  <a:lnTo>
                    <a:pt x="165" y="87"/>
                  </a:lnTo>
                  <a:lnTo>
                    <a:pt x="175" y="78"/>
                  </a:lnTo>
                  <a:lnTo>
                    <a:pt x="170" y="2"/>
                  </a:lnTo>
                  <a:lnTo>
                    <a:pt x="59" y="0"/>
                  </a:lnTo>
                  <a:lnTo>
                    <a:pt x="47" y="4"/>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5" name="Freeform 110"/>
            <p:cNvSpPr>
              <a:spLocks noEditPoints="1"/>
            </p:cNvSpPr>
            <p:nvPr/>
          </p:nvSpPr>
          <p:spPr bwMode="auto">
            <a:xfrm>
              <a:off x="2184474" y="1459188"/>
              <a:ext cx="471484" cy="301026"/>
            </a:xfrm>
            <a:custGeom>
              <a:avLst/>
              <a:gdLst>
                <a:gd name="T0" fmla="*/ 51 w 55"/>
                <a:gd name="T1" fmla="*/ 0 h 35"/>
                <a:gd name="T2" fmla="*/ 4 w 55"/>
                <a:gd name="T3" fmla="*/ 0 h 35"/>
                <a:gd name="T4" fmla="*/ 0 w 55"/>
                <a:gd name="T5" fmla="*/ 4 h 35"/>
                <a:gd name="T6" fmla="*/ 0 w 55"/>
                <a:gd name="T7" fmla="*/ 31 h 35"/>
                <a:gd name="T8" fmla="*/ 4 w 55"/>
                <a:gd name="T9" fmla="*/ 35 h 35"/>
                <a:gd name="T10" fmla="*/ 51 w 55"/>
                <a:gd name="T11" fmla="*/ 35 h 35"/>
                <a:gd name="T12" fmla="*/ 55 w 55"/>
                <a:gd name="T13" fmla="*/ 31 h 35"/>
                <a:gd name="T14" fmla="*/ 55 w 55"/>
                <a:gd name="T15" fmla="*/ 4 h 35"/>
                <a:gd name="T16" fmla="*/ 51 w 55"/>
                <a:gd name="T17" fmla="*/ 0 h 35"/>
                <a:gd name="T18" fmla="*/ 49 w 55"/>
                <a:gd name="T19" fmla="*/ 28 h 35"/>
                <a:gd name="T20" fmla="*/ 46 w 55"/>
                <a:gd name="T21" fmla="*/ 31 h 35"/>
                <a:gd name="T22" fmla="*/ 9 w 55"/>
                <a:gd name="T23" fmla="*/ 31 h 35"/>
                <a:gd name="T24" fmla="*/ 6 w 55"/>
                <a:gd name="T25" fmla="*/ 28 h 35"/>
                <a:gd name="T26" fmla="*/ 6 w 55"/>
                <a:gd name="T27" fmla="*/ 8 h 35"/>
                <a:gd name="T28" fmla="*/ 9 w 55"/>
                <a:gd name="T29" fmla="*/ 5 h 35"/>
                <a:gd name="T30" fmla="*/ 46 w 55"/>
                <a:gd name="T31" fmla="*/ 5 h 35"/>
                <a:gd name="T32" fmla="*/ 49 w 55"/>
                <a:gd name="T33" fmla="*/ 8 h 35"/>
                <a:gd name="T34" fmla="*/ 49 w 55"/>
                <a:gd name="T35" fmla="*/ 28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5" h="35">
                  <a:moveTo>
                    <a:pt x="51" y="0"/>
                  </a:moveTo>
                  <a:cubicBezTo>
                    <a:pt x="4" y="0"/>
                    <a:pt x="4" y="0"/>
                    <a:pt x="4" y="0"/>
                  </a:cubicBezTo>
                  <a:cubicBezTo>
                    <a:pt x="1" y="0"/>
                    <a:pt x="0" y="2"/>
                    <a:pt x="0" y="4"/>
                  </a:cubicBezTo>
                  <a:cubicBezTo>
                    <a:pt x="0" y="31"/>
                    <a:pt x="0" y="31"/>
                    <a:pt x="0" y="31"/>
                  </a:cubicBezTo>
                  <a:cubicBezTo>
                    <a:pt x="0" y="34"/>
                    <a:pt x="1" y="35"/>
                    <a:pt x="4" y="35"/>
                  </a:cubicBezTo>
                  <a:cubicBezTo>
                    <a:pt x="51" y="35"/>
                    <a:pt x="51" y="35"/>
                    <a:pt x="51" y="35"/>
                  </a:cubicBezTo>
                  <a:cubicBezTo>
                    <a:pt x="54" y="35"/>
                    <a:pt x="55" y="34"/>
                    <a:pt x="55" y="31"/>
                  </a:cubicBezTo>
                  <a:cubicBezTo>
                    <a:pt x="55" y="4"/>
                    <a:pt x="55" y="4"/>
                    <a:pt x="55" y="4"/>
                  </a:cubicBezTo>
                  <a:cubicBezTo>
                    <a:pt x="55" y="2"/>
                    <a:pt x="54" y="0"/>
                    <a:pt x="51" y="0"/>
                  </a:cubicBezTo>
                  <a:close/>
                  <a:moveTo>
                    <a:pt x="49" y="28"/>
                  </a:moveTo>
                  <a:cubicBezTo>
                    <a:pt x="49" y="29"/>
                    <a:pt x="48" y="31"/>
                    <a:pt x="46" y="31"/>
                  </a:cubicBezTo>
                  <a:cubicBezTo>
                    <a:pt x="9" y="31"/>
                    <a:pt x="9" y="31"/>
                    <a:pt x="9" y="31"/>
                  </a:cubicBezTo>
                  <a:cubicBezTo>
                    <a:pt x="7" y="31"/>
                    <a:pt x="6" y="29"/>
                    <a:pt x="6" y="28"/>
                  </a:cubicBezTo>
                  <a:cubicBezTo>
                    <a:pt x="6" y="8"/>
                    <a:pt x="6" y="8"/>
                    <a:pt x="6" y="8"/>
                  </a:cubicBezTo>
                  <a:cubicBezTo>
                    <a:pt x="6" y="7"/>
                    <a:pt x="7" y="5"/>
                    <a:pt x="9" y="5"/>
                  </a:cubicBezTo>
                  <a:cubicBezTo>
                    <a:pt x="46" y="5"/>
                    <a:pt x="46" y="5"/>
                    <a:pt x="46" y="5"/>
                  </a:cubicBezTo>
                  <a:cubicBezTo>
                    <a:pt x="48" y="5"/>
                    <a:pt x="49" y="7"/>
                    <a:pt x="49" y="8"/>
                  </a:cubicBezTo>
                  <a:lnTo>
                    <a:pt x="49" y="2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6" name="Freeform 111"/>
            <p:cNvSpPr>
              <a:spLocks noEditPoints="1"/>
            </p:cNvSpPr>
            <p:nvPr/>
          </p:nvSpPr>
          <p:spPr bwMode="auto">
            <a:xfrm>
              <a:off x="2108311" y="1778348"/>
              <a:ext cx="623809" cy="170461"/>
            </a:xfrm>
            <a:custGeom>
              <a:avLst/>
              <a:gdLst>
                <a:gd name="T0" fmla="*/ 66 w 73"/>
                <a:gd name="T1" fmla="*/ 3 h 20"/>
                <a:gd name="T2" fmla="*/ 63 w 73"/>
                <a:gd name="T3" fmla="*/ 0 h 20"/>
                <a:gd name="T4" fmla="*/ 10 w 73"/>
                <a:gd name="T5" fmla="*/ 0 h 20"/>
                <a:gd name="T6" fmla="*/ 6 w 73"/>
                <a:gd name="T7" fmla="*/ 4 h 20"/>
                <a:gd name="T8" fmla="*/ 1 w 73"/>
                <a:gd name="T9" fmla="*/ 14 h 20"/>
                <a:gd name="T10" fmla="*/ 72 w 73"/>
                <a:gd name="T11" fmla="*/ 14 h 20"/>
                <a:gd name="T12" fmla="*/ 66 w 73"/>
                <a:gd name="T13" fmla="*/ 3 h 20"/>
                <a:gd name="T14" fmla="*/ 25 w 73"/>
                <a:gd name="T15" fmla="*/ 12 h 20"/>
                <a:gd name="T16" fmla="*/ 26 w 73"/>
                <a:gd name="T17" fmla="*/ 9 h 20"/>
                <a:gd name="T18" fmla="*/ 46 w 73"/>
                <a:gd name="T19" fmla="*/ 9 h 20"/>
                <a:gd name="T20" fmla="*/ 48 w 73"/>
                <a:gd name="T21" fmla="*/ 12 h 20"/>
                <a:gd name="T22" fmla="*/ 25 w 73"/>
                <a:gd name="T23" fmla="*/ 12 h 20"/>
                <a:gd name="T24" fmla="*/ 62 w 73"/>
                <a:gd name="T25" fmla="*/ 7 h 20"/>
                <a:gd name="T26" fmla="*/ 11 w 73"/>
                <a:gd name="T27" fmla="*/ 7 h 20"/>
                <a:gd name="T28" fmla="*/ 9 w 73"/>
                <a:gd name="T29" fmla="*/ 6 h 20"/>
                <a:gd name="T30" fmla="*/ 10 w 73"/>
                <a:gd name="T31" fmla="*/ 4 h 20"/>
                <a:gd name="T32" fmla="*/ 13 w 73"/>
                <a:gd name="T33" fmla="*/ 2 h 20"/>
                <a:gd name="T34" fmla="*/ 61 w 73"/>
                <a:gd name="T35" fmla="*/ 2 h 20"/>
                <a:gd name="T36" fmla="*/ 63 w 73"/>
                <a:gd name="T37" fmla="*/ 4 h 20"/>
                <a:gd name="T38" fmla="*/ 64 w 73"/>
                <a:gd name="T39" fmla="*/ 6 h 20"/>
                <a:gd name="T40" fmla="*/ 62 w 73"/>
                <a:gd name="T41" fmla="*/ 7 h 20"/>
                <a:gd name="T42" fmla="*/ 0 w 73"/>
                <a:gd name="T43" fmla="*/ 16 h 20"/>
                <a:gd name="T44" fmla="*/ 3 w 73"/>
                <a:gd name="T45" fmla="*/ 20 h 20"/>
                <a:gd name="T46" fmla="*/ 70 w 73"/>
                <a:gd name="T47" fmla="*/ 20 h 20"/>
                <a:gd name="T48" fmla="*/ 73 w 73"/>
                <a:gd name="T49" fmla="*/ 16 h 20"/>
                <a:gd name="T50" fmla="*/ 0 w 73"/>
                <a:gd name="T51" fmla="*/ 16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20">
                  <a:moveTo>
                    <a:pt x="66" y="3"/>
                  </a:moveTo>
                  <a:cubicBezTo>
                    <a:pt x="66" y="2"/>
                    <a:pt x="65" y="0"/>
                    <a:pt x="63" y="0"/>
                  </a:cubicBezTo>
                  <a:cubicBezTo>
                    <a:pt x="10" y="0"/>
                    <a:pt x="10" y="0"/>
                    <a:pt x="10" y="0"/>
                  </a:cubicBezTo>
                  <a:cubicBezTo>
                    <a:pt x="8" y="0"/>
                    <a:pt x="7" y="2"/>
                    <a:pt x="6" y="4"/>
                  </a:cubicBezTo>
                  <a:cubicBezTo>
                    <a:pt x="1" y="14"/>
                    <a:pt x="1" y="14"/>
                    <a:pt x="1" y="14"/>
                  </a:cubicBezTo>
                  <a:cubicBezTo>
                    <a:pt x="72" y="14"/>
                    <a:pt x="72" y="14"/>
                    <a:pt x="72" y="14"/>
                  </a:cubicBezTo>
                  <a:lnTo>
                    <a:pt x="66" y="3"/>
                  </a:lnTo>
                  <a:close/>
                  <a:moveTo>
                    <a:pt x="25" y="12"/>
                  </a:moveTo>
                  <a:cubicBezTo>
                    <a:pt x="26" y="9"/>
                    <a:pt x="26" y="9"/>
                    <a:pt x="26" y="9"/>
                  </a:cubicBezTo>
                  <a:cubicBezTo>
                    <a:pt x="46" y="9"/>
                    <a:pt x="46" y="9"/>
                    <a:pt x="46" y="9"/>
                  </a:cubicBezTo>
                  <a:cubicBezTo>
                    <a:pt x="48" y="12"/>
                    <a:pt x="48" y="12"/>
                    <a:pt x="48" y="12"/>
                  </a:cubicBezTo>
                  <a:lnTo>
                    <a:pt x="25" y="12"/>
                  </a:lnTo>
                  <a:close/>
                  <a:moveTo>
                    <a:pt x="62" y="7"/>
                  </a:moveTo>
                  <a:cubicBezTo>
                    <a:pt x="11" y="7"/>
                    <a:pt x="11" y="7"/>
                    <a:pt x="11" y="7"/>
                  </a:cubicBezTo>
                  <a:cubicBezTo>
                    <a:pt x="9" y="7"/>
                    <a:pt x="8" y="7"/>
                    <a:pt x="9" y="6"/>
                  </a:cubicBezTo>
                  <a:cubicBezTo>
                    <a:pt x="10" y="4"/>
                    <a:pt x="10" y="4"/>
                    <a:pt x="10" y="4"/>
                  </a:cubicBezTo>
                  <a:cubicBezTo>
                    <a:pt x="10" y="3"/>
                    <a:pt x="11" y="2"/>
                    <a:pt x="13" y="2"/>
                  </a:cubicBezTo>
                  <a:cubicBezTo>
                    <a:pt x="61" y="2"/>
                    <a:pt x="61" y="2"/>
                    <a:pt x="61" y="2"/>
                  </a:cubicBezTo>
                  <a:cubicBezTo>
                    <a:pt x="62" y="2"/>
                    <a:pt x="63" y="3"/>
                    <a:pt x="63" y="4"/>
                  </a:cubicBezTo>
                  <a:cubicBezTo>
                    <a:pt x="64" y="6"/>
                    <a:pt x="64" y="6"/>
                    <a:pt x="64" y="6"/>
                  </a:cubicBezTo>
                  <a:cubicBezTo>
                    <a:pt x="65" y="7"/>
                    <a:pt x="64" y="7"/>
                    <a:pt x="62" y="7"/>
                  </a:cubicBezTo>
                  <a:close/>
                  <a:moveTo>
                    <a:pt x="0" y="16"/>
                  </a:moveTo>
                  <a:cubicBezTo>
                    <a:pt x="0" y="16"/>
                    <a:pt x="1" y="17"/>
                    <a:pt x="3" y="20"/>
                  </a:cubicBezTo>
                  <a:cubicBezTo>
                    <a:pt x="70" y="20"/>
                    <a:pt x="70" y="20"/>
                    <a:pt x="70" y="20"/>
                  </a:cubicBezTo>
                  <a:cubicBezTo>
                    <a:pt x="72" y="17"/>
                    <a:pt x="73" y="16"/>
                    <a:pt x="73" y="16"/>
                  </a:cubicBezTo>
                  <a:lnTo>
                    <a:pt x="0" y="16"/>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7" name="Freeform 112"/>
            <p:cNvSpPr>
              <a:spLocks noEditPoints="1"/>
            </p:cNvSpPr>
            <p:nvPr/>
          </p:nvSpPr>
          <p:spPr bwMode="auto">
            <a:xfrm>
              <a:off x="2191728" y="1451935"/>
              <a:ext cx="482364" cy="301026"/>
            </a:xfrm>
            <a:custGeom>
              <a:avLst/>
              <a:gdLst>
                <a:gd name="T0" fmla="*/ 52 w 56"/>
                <a:gd name="T1" fmla="*/ 0 h 35"/>
                <a:gd name="T2" fmla="*/ 4 w 56"/>
                <a:gd name="T3" fmla="*/ 0 h 35"/>
                <a:gd name="T4" fmla="*/ 0 w 56"/>
                <a:gd name="T5" fmla="*/ 4 h 35"/>
                <a:gd name="T6" fmla="*/ 0 w 56"/>
                <a:gd name="T7" fmla="*/ 31 h 35"/>
                <a:gd name="T8" fmla="*/ 4 w 56"/>
                <a:gd name="T9" fmla="*/ 35 h 35"/>
                <a:gd name="T10" fmla="*/ 52 w 56"/>
                <a:gd name="T11" fmla="*/ 35 h 35"/>
                <a:gd name="T12" fmla="*/ 56 w 56"/>
                <a:gd name="T13" fmla="*/ 31 h 35"/>
                <a:gd name="T14" fmla="*/ 56 w 56"/>
                <a:gd name="T15" fmla="*/ 4 h 35"/>
                <a:gd name="T16" fmla="*/ 52 w 56"/>
                <a:gd name="T17" fmla="*/ 0 h 35"/>
                <a:gd name="T18" fmla="*/ 49 w 56"/>
                <a:gd name="T19" fmla="*/ 27 h 35"/>
                <a:gd name="T20" fmla="*/ 46 w 56"/>
                <a:gd name="T21" fmla="*/ 30 h 35"/>
                <a:gd name="T22" fmla="*/ 9 w 56"/>
                <a:gd name="T23" fmla="*/ 30 h 35"/>
                <a:gd name="T24" fmla="*/ 6 w 56"/>
                <a:gd name="T25" fmla="*/ 27 h 35"/>
                <a:gd name="T26" fmla="*/ 6 w 56"/>
                <a:gd name="T27" fmla="*/ 8 h 35"/>
                <a:gd name="T28" fmla="*/ 9 w 56"/>
                <a:gd name="T29" fmla="*/ 5 h 35"/>
                <a:gd name="T30" fmla="*/ 46 w 56"/>
                <a:gd name="T31" fmla="*/ 5 h 35"/>
                <a:gd name="T32" fmla="*/ 49 w 56"/>
                <a:gd name="T33" fmla="*/ 8 h 35"/>
                <a:gd name="T34" fmla="*/ 49 w 56"/>
                <a:gd name="T35" fmla="*/ 2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6" h="35">
                  <a:moveTo>
                    <a:pt x="52" y="0"/>
                  </a:moveTo>
                  <a:cubicBezTo>
                    <a:pt x="4" y="0"/>
                    <a:pt x="4" y="0"/>
                    <a:pt x="4" y="0"/>
                  </a:cubicBezTo>
                  <a:cubicBezTo>
                    <a:pt x="2" y="0"/>
                    <a:pt x="0" y="2"/>
                    <a:pt x="0" y="4"/>
                  </a:cubicBezTo>
                  <a:cubicBezTo>
                    <a:pt x="0" y="31"/>
                    <a:pt x="0" y="31"/>
                    <a:pt x="0" y="31"/>
                  </a:cubicBezTo>
                  <a:cubicBezTo>
                    <a:pt x="0" y="33"/>
                    <a:pt x="2" y="35"/>
                    <a:pt x="4" y="35"/>
                  </a:cubicBezTo>
                  <a:cubicBezTo>
                    <a:pt x="52" y="35"/>
                    <a:pt x="52" y="35"/>
                    <a:pt x="52" y="35"/>
                  </a:cubicBezTo>
                  <a:cubicBezTo>
                    <a:pt x="54" y="35"/>
                    <a:pt x="56" y="33"/>
                    <a:pt x="56" y="31"/>
                  </a:cubicBezTo>
                  <a:cubicBezTo>
                    <a:pt x="56" y="4"/>
                    <a:pt x="56" y="4"/>
                    <a:pt x="56" y="4"/>
                  </a:cubicBezTo>
                  <a:cubicBezTo>
                    <a:pt x="56" y="2"/>
                    <a:pt x="54" y="0"/>
                    <a:pt x="52" y="0"/>
                  </a:cubicBezTo>
                  <a:close/>
                  <a:moveTo>
                    <a:pt x="49" y="27"/>
                  </a:moveTo>
                  <a:cubicBezTo>
                    <a:pt x="49" y="29"/>
                    <a:pt x="48" y="30"/>
                    <a:pt x="46" y="30"/>
                  </a:cubicBezTo>
                  <a:cubicBezTo>
                    <a:pt x="9" y="30"/>
                    <a:pt x="9" y="30"/>
                    <a:pt x="9" y="30"/>
                  </a:cubicBezTo>
                  <a:cubicBezTo>
                    <a:pt x="7" y="30"/>
                    <a:pt x="6" y="29"/>
                    <a:pt x="6" y="27"/>
                  </a:cubicBezTo>
                  <a:cubicBezTo>
                    <a:pt x="6" y="8"/>
                    <a:pt x="6" y="8"/>
                    <a:pt x="6" y="8"/>
                  </a:cubicBezTo>
                  <a:cubicBezTo>
                    <a:pt x="6" y="6"/>
                    <a:pt x="7" y="5"/>
                    <a:pt x="9" y="5"/>
                  </a:cubicBezTo>
                  <a:cubicBezTo>
                    <a:pt x="46" y="5"/>
                    <a:pt x="46" y="5"/>
                    <a:pt x="46" y="5"/>
                  </a:cubicBezTo>
                  <a:cubicBezTo>
                    <a:pt x="48" y="5"/>
                    <a:pt x="49" y="6"/>
                    <a:pt x="49" y="8"/>
                  </a:cubicBezTo>
                  <a:lnTo>
                    <a:pt x="49"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8" name="Freeform 113"/>
            <p:cNvSpPr>
              <a:spLocks noEditPoints="1"/>
            </p:cNvSpPr>
            <p:nvPr/>
          </p:nvSpPr>
          <p:spPr bwMode="auto">
            <a:xfrm>
              <a:off x="2115565" y="1767468"/>
              <a:ext cx="627436" cy="163207"/>
            </a:xfrm>
            <a:custGeom>
              <a:avLst/>
              <a:gdLst>
                <a:gd name="T0" fmla="*/ 67 w 73"/>
                <a:gd name="T1" fmla="*/ 3 h 19"/>
                <a:gd name="T2" fmla="*/ 63 w 73"/>
                <a:gd name="T3" fmla="*/ 0 h 19"/>
                <a:gd name="T4" fmla="*/ 10 w 73"/>
                <a:gd name="T5" fmla="*/ 0 h 19"/>
                <a:gd name="T6" fmla="*/ 7 w 73"/>
                <a:gd name="T7" fmla="*/ 3 h 19"/>
                <a:gd name="T8" fmla="*/ 1 w 73"/>
                <a:gd name="T9" fmla="*/ 13 h 19"/>
                <a:gd name="T10" fmla="*/ 73 w 73"/>
                <a:gd name="T11" fmla="*/ 13 h 19"/>
                <a:gd name="T12" fmla="*/ 67 w 73"/>
                <a:gd name="T13" fmla="*/ 3 h 19"/>
                <a:gd name="T14" fmla="*/ 25 w 73"/>
                <a:gd name="T15" fmla="*/ 12 h 19"/>
                <a:gd name="T16" fmla="*/ 27 w 73"/>
                <a:gd name="T17" fmla="*/ 9 h 19"/>
                <a:gd name="T18" fmla="*/ 47 w 73"/>
                <a:gd name="T19" fmla="*/ 9 h 19"/>
                <a:gd name="T20" fmla="*/ 48 w 73"/>
                <a:gd name="T21" fmla="*/ 12 h 19"/>
                <a:gd name="T22" fmla="*/ 25 w 73"/>
                <a:gd name="T23" fmla="*/ 12 h 19"/>
                <a:gd name="T24" fmla="*/ 62 w 73"/>
                <a:gd name="T25" fmla="*/ 7 h 19"/>
                <a:gd name="T26" fmla="*/ 12 w 73"/>
                <a:gd name="T27" fmla="*/ 7 h 19"/>
                <a:gd name="T28" fmla="*/ 9 w 73"/>
                <a:gd name="T29" fmla="*/ 6 h 19"/>
                <a:gd name="T30" fmla="*/ 10 w 73"/>
                <a:gd name="T31" fmla="*/ 3 h 19"/>
                <a:gd name="T32" fmla="*/ 13 w 73"/>
                <a:gd name="T33" fmla="*/ 2 h 19"/>
                <a:gd name="T34" fmla="*/ 61 w 73"/>
                <a:gd name="T35" fmla="*/ 2 h 19"/>
                <a:gd name="T36" fmla="*/ 63 w 73"/>
                <a:gd name="T37" fmla="*/ 3 h 19"/>
                <a:gd name="T38" fmla="*/ 65 w 73"/>
                <a:gd name="T39" fmla="*/ 6 h 19"/>
                <a:gd name="T40" fmla="*/ 62 w 73"/>
                <a:gd name="T41" fmla="*/ 7 h 19"/>
                <a:gd name="T42" fmla="*/ 0 w 73"/>
                <a:gd name="T43" fmla="*/ 15 h 19"/>
                <a:gd name="T44" fmla="*/ 3 w 73"/>
                <a:gd name="T45" fmla="*/ 19 h 19"/>
                <a:gd name="T46" fmla="*/ 70 w 73"/>
                <a:gd name="T47" fmla="*/ 19 h 19"/>
                <a:gd name="T48" fmla="*/ 73 w 73"/>
                <a:gd name="T49" fmla="*/ 15 h 19"/>
                <a:gd name="T50" fmla="*/ 0 w 73"/>
                <a:gd name="T51" fmla="*/ 15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19">
                  <a:moveTo>
                    <a:pt x="67" y="3"/>
                  </a:moveTo>
                  <a:cubicBezTo>
                    <a:pt x="66" y="1"/>
                    <a:pt x="65" y="0"/>
                    <a:pt x="63" y="0"/>
                  </a:cubicBezTo>
                  <a:cubicBezTo>
                    <a:pt x="10" y="0"/>
                    <a:pt x="10" y="0"/>
                    <a:pt x="10" y="0"/>
                  </a:cubicBezTo>
                  <a:cubicBezTo>
                    <a:pt x="8" y="0"/>
                    <a:pt x="7" y="2"/>
                    <a:pt x="7" y="3"/>
                  </a:cubicBezTo>
                  <a:cubicBezTo>
                    <a:pt x="1" y="13"/>
                    <a:pt x="1" y="13"/>
                    <a:pt x="1" y="13"/>
                  </a:cubicBezTo>
                  <a:cubicBezTo>
                    <a:pt x="73" y="13"/>
                    <a:pt x="73" y="13"/>
                    <a:pt x="73" y="13"/>
                  </a:cubicBezTo>
                  <a:lnTo>
                    <a:pt x="67" y="3"/>
                  </a:lnTo>
                  <a:close/>
                  <a:moveTo>
                    <a:pt x="25" y="12"/>
                  </a:moveTo>
                  <a:cubicBezTo>
                    <a:pt x="27" y="9"/>
                    <a:pt x="27" y="9"/>
                    <a:pt x="27" y="9"/>
                  </a:cubicBezTo>
                  <a:cubicBezTo>
                    <a:pt x="47" y="9"/>
                    <a:pt x="47" y="9"/>
                    <a:pt x="47" y="9"/>
                  </a:cubicBezTo>
                  <a:cubicBezTo>
                    <a:pt x="48" y="12"/>
                    <a:pt x="48" y="12"/>
                    <a:pt x="48" y="12"/>
                  </a:cubicBezTo>
                  <a:lnTo>
                    <a:pt x="25" y="12"/>
                  </a:lnTo>
                  <a:close/>
                  <a:moveTo>
                    <a:pt x="62" y="7"/>
                  </a:moveTo>
                  <a:cubicBezTo>
                    <a:pt x="12" y="7"/>
                    <a:pt x="12" y="7"/>
                    <a:pt x="12" y="7"/>
                  </a:cubicBezTo>
                  <a:cubicBezTo>
                    <a:pt x="9" y="7"/>
                    <a:pt x="9" y="6"/>
                    <a:pt x="9" y="6"/>
                  </a:cubicBezTo>
                  <a:cubicBezTo>
                    <a:pt x="10" y="3"/>
                    <a:pt x="10" y="3"/>
                    <a:pt x="10" y="3"/>
                  </a:cubicBezTo>
                  <a:cubicBezTo>
                    <a:pt x="11" y="3"/>
                    <a:pt x="11" y="2"/>
                    <a:pt x="13" y="2"/>
                  </a:cubicBezTo>
                  <a:cubicBezTo>
                    <a:pt x="61" y="2"/>
                    <a:pt x="61" y="2"/>
                    <a:pt x="61" y="2"/>
                  </a:cubicBezTo>
                  <a:cubicBezTo>
                    <a:pt x="62" y="2"/>
                    <a:pt x="63" y="3"/>
                    <a:pt x="63" y="3"/>
                  </a:cubicBezTo>
                  <a:cubicBezTo>
                    <a:pt x="65" y="6"/>
                    <a:pt x="65" y="6"/>
                    <a:pt x="65" y="6"/>
                  </a:cubicBezTo>
                  <a:cubicBezTo>
                    <a:pt x="65" y="6"/>
                    <a:pt x="65" y="7"/>
                    <a:pt x="62" y="7"/>
                  </a:cubicBezTo>
                  <a:close/>
                  <a:moveTo>
                    <a:pt x="0" y="15"/>
                  </a:moveTo>
                  <a:cubicBezTo>
                    <a:pt x="0" y="16"/>
                    <a:pt x="2" y="17"/>
                    <a:pt x="3" y="19"/>
                  </a:cubicBezTo>
                  <a:cubicBezTo>
                    <a:pt x="70" y="19"/>
                    <a:pt x="70" y="19"/>
                    <a:pt x="70" y="19"/>
                  </a:cubicBezTo>
                  <a:cubicBezTo>
                    <a:pt x="72" y="17"/>
                    <a:pt x="73" y="16"/>
                    <a:pt x="73" y="15"/>
                  </a:cubicBezTo>
                  <a:lnTo>
                    <a:pt x="0"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49" name="组合 48"/>
          <p:cNvGrpSpPr/>
          <p:nvPr/>
        </p:nvGrpSpPr>
        <p:grpSpPr>
          <a:xfrm>
            <a:off x="4165643" y="1521784"/>
            <a:ext cx="787586" cy="781239"/>
            <a:chOff x="925975" y="1270594"/>
            <a:chExt cx="899446" cy="892198"/>
          </a:xfrm>
        </p:grpSpPr>
        <p:sp>
          <p:nvSpPr>
            <p:cNvPr id="50" name="Oval 114"/>
            <p:cNvSpPr>
              <a:spLocks noChangeArrowheads="1"/>
            </p:cNvSpPr>
            <p:nvPr/>
          </p:nvSpPr>
          <p:spPr bwMode="auto">
            <a:xfrm>
              <a:off x="925975"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 name="Oval 115"/>
            <p:cNvSpPr>
              <a:spLocks noChangeArrowheads="1"/>
            </p:cNvSpPr>
            <p:nvPr/>
          </p:nvSpPr>
          <p:spPr bwMode="auto">
            <a:xfrm>
              <a:off x="976750"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 name="Freeform 116"/>
            <p:cNvSpPr>
              <a:spLocks/>
            </p:cNvSpPr>
            <p:nvPr/>
          </p:nvSpPr>
          <p:spPr bwMode="auto">
            <a:xfrm>
              <a:off x="951363" y="1459188"/>
              <a:ext cx="605675" cy="703603"/>
            </a:xfrm>
            <a:custGeom>
              <a:avLst/>
              <a:gdLst>
                <a:gd name="T0" fmla="*/ 71 w 167"/>
                <a:gd name="T1" fmla="*/ 0 h 194"/>
                <a:gd name="T2" fmla="*/ 0 w 167"/>
                <a:gd name="T3" fmla="*/ 73 h 194"/>
                <a:gd name="T4" fmla="*/ 12 w 167"/>
                <a:gd name="T5" fmla="*/ 111 h 194"/>
                <a:gd name="T6" fmla="*/ 28 w 167"/>
                <a:gd name="T7" fmla="*/ 149 h 194"/>
                <a:gd name="T8" fmla="*/ 52 w 167"/>
                <a:gd name="T9" fmla="*/ 170 h 194"/>
                <a:gd name="T10" fmla="*/ 116 w 167"/>
                <a:gd name="T11" fmla="*/ 194 h 194"/>
                <a:gd name="T12" fmla="*/ 167 w 167"/>
                <a:gd name="T13" fmla="*/ 142 h 194"/>
                <a:gd name="T14" fmla="*/ 165 w 167"/>
                <a:gd name="T15" fmla="*/ 5 h 194"/>
                <a:gd name="T16" fmla="*/ 71 w 167"/>
                <a:gd name="T17" fmla="*/ 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7" h="194">
                  <a:moveTo>
                    <a:pt x="71" y="0"/>
                  </a:moveTo>
                  <a:lnTo>
                    <a:pt x="0" y="73"/>
                  </a:lnTo>
                  <a:lnTo>
                    <a:pt x="12" y="111"/>
                  </a:lnTo>
                  <a:lnTo>
                    <a:pt x="28" y="149"/>
                  </a:lnTo>
                  <a:lnTo>
                    <a:pt x="52" y="170"/>
                  </a:lnTo>
                  <a:lnTo>
                    <a:pt x="116" y="194"/>
                  </a:lnTo>
                  <a:lnTo>
                    <a:pt x="167" y="142"/>
                  </a:lnTo>
                  <a:lnTo>
                    <a:pt x="165" y="5"/>
                  </a:lnTo>
                  <a:lnTo>
                    <a:pt x="71" y="0"/>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 name="Freeform 117"/>
            <p:cNvSpPr>
              <a:spLocks noEditPoints="1"/>
            </p:cNvSpPr>
            <p:nvPr/>
          </p:nvSpPr>
          <p:spPr bwMode="auto">
            <a:xfrm>
              <a:off x="1190731" y="1433801"/>
              <a:ext cx="377187" cy="583918"/>
            </a:xfrm>
            <a:custGeom>
              <a:avLst/>
              <a:gdLst>
                <a:gd name="T0" fmla="*/ 35 w 44"/>
                <a:gd name="T1" fmla="*/ 0 h 68"/>
                <a:gd name="T2" fmla="*/ 9 w 44"/>
                <a:gd name="T3" fmla="*/ 0 h 68"/>
                <a:gd name="T4" fmla="*/ 0 w 44"/>
                <a:gd name="T5" fmla="*/ 9 h 68"/>
                <a:gd name="T6" fmla="*/ 0 w 44"/>
                <a:gd name="T7" fmla="*/ 59 h 68"/>
                <a:gd name="T8" fmla="*/ 9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2 w 44"/>
                <a:gd name="T31" fmla="*/ 55 h 68"/>
                <a:gd name="T32" fmla="*/ 12 w 44"/>
                <a:gd name="T33" fmla="*/ 55 h 68"/>
                <a:gd name="T34" fmla="*/ 5 w 44"/>
                <a:gd name="T35" fmla="*/ 48 h 68"/>
                <a:gd name="T36" fmla="*/ 5 w 44"/>
                <a:gd name="T37" fmla="*/ 13 h 68"/>
                <a:gd name="T38" fmla="*/ 12 w 44"/>
                <a:gd name="T39" fmla="*/ 6 h 68"/>
                <a:gd name="T40" fmla="*/ 32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9" y="0"/>
                    <a:pt x="9" y="0"/>
                    <a:pt x="9" y="0"/>
                  </a:cubicBezTo>
                  <a:cubicBezTo>
                    <a:pt x="4" y="0"/>
                    <a:pt x="0" y="4"/>
                    <a:pt x="0" y="9"/>
                  </a:cubicBezTo>
                  <a:cubicBezTo>
                    <a:pt x="0" y="59"/>
                    <a:pt x="0" y="59"/>
                    <a:pt x="0" y="59"/>
                  </a:cubicBezTo>
                  <a:cubicBezTo>
                    <a:pt x="0" y="64"/>
                    <a:pt x="4" y="68"/>
                    <a:pt x="9"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4"/>
                    <a:pt x="18" y="61"/>
                  </a:cubicBezTo>
                  <a:cubicBezTo>
                    <a:pt x="18" y="59"/>
                    <a:pt x="20" y="57"/>
                    <a:pt x="22" y="57"/>
                  </a:cubicBezTo>
                  <a:cubicBezTo>
                    <a:pt x="24" y="57"/>
                    <a:pt x="26" y="59"/>
                    <a:pt x="26" y="61"/>
                  </a:cubicBezTo>
                  <a:cubicBezTo>
                    <a:pt x="26" y="64"/>
                    <a:pt x="24" y="65"/>
                    <a:pt x="22" y="65"/>
                  </a:cubicBezTo>
                  <a:close/>
                  <a:moveTo>
                    <a:pt x="40" y="48"/>
                  </a:moveTo>
                  <a:cubicBezTo>
                    <a:pt x="40" y="52"/>
                    <a:pt x="36" y="55"/>
                    <a:pt x="32" y="55"/>
                  </a:cubicBezTo>
                  <a:cubicBezTo>
                    <a:pt x="12" y="55"/>
                    <a:pt x="12" y="55"/>
                    <a:pt x="12" y="55"/>
                  </a:cubicBezTo>
                  <a:cubicBezTo>
                    <a:pt x="8" y="55"/>
                    <a:pt x="5" y="52"/>
                    <a:pt x="5" y="48"/>
                  </a:cubicBezTo>
                  <a:cubicBezTo>
                    <a:pt x="5" y="13"/>
                    <a:pt x="5" y="13"/>
                    <a:pt x="5" y="13"/>
                  </a:cubicBezTo>
                  <a:cubicBezTo>
                    <a:pt x="5" y="9"/>
                    <a:pt x="8" y="6"/>
                    <a:pt x="12" y="6"/>
                  </a:cubicBezTo>
                  <a:cubicBezTo>
                    <a:pt x="32" y="6"/>
                    <a:pt x="32" y="6"/>
                    <a:pt x="32" y="6"/>
                  </a:cubicBezTo>
                  <a:cubicBezTo>
                    <a:pt x="36" y="6"/>
                    <a:pt x="40" y="9"/>
                    <a:pt x="40" y="13"/>
                  </a:cubicBezTo>
                  <a:lnTo>
                    <a:pt x="40" y="4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 name="Freeform 118"/>
            <p:cNvSpPr>
              <a:spLocks noEditPoints="1"/>
            </p:cNvSpPr>
            <p:nvPr/>
          </p:nvSpPr>
          <p:spPr bwMode="auto">
            <a:xfrm>
              <a:off x="1197985" y="1426547"/>
              <a:ext cx="377187" cy="580291"/>
            </a:xfrm>
            <a:custGeom>
              <a:avLst/>
              <a:gdLst>
                <a:gd name="T0" fmla="*/ 35 w 44"/>
                <a:gd name="T1" fmla="*/ 0 h 68"/>
                <a:gd name="T2" fmla="*/ 10 w 44"/>
                <a:gd name="T3" fmla="*/ 0 h 68"/>
                <a:gd name="T4" fmla="*/ 0 w 44"/>
                <a:gd name="T5" fmla="*/ 9 h 68"/>
                <a:gd name="T6" fmla="*/ 0 w 44"/>
                <a:gd name="T7" fmla="*/ 59 h 68"/>
                <a:gd name="T8" fmla="*/ 10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3 w 44"/>
                <a:gd name="T31" fmla="*/ 55 h 68"/>
                <a:gd name="T32" fmla="*/ 12 w 44"/>
                <a:gd name="T33" fmla="*/ 55 h 68"/>
                <a:gd name="T34" fmla="*/ 5 w 44"/>
                <a:gd name="T35" fmla="*/ 48 h 68"/>
                <a:gd name="T36" fmla="*/ 5 w 44"/>
                <a:gd name="T37" fmla="*/ 13 h 68"/>
                <a:gd name="T38" fmla="*/ 12 w 44"/>
                <a:gd name="T39" fmla="*/ 6 h 68"/>
                <a:gd name="T40" fmla="*/ 33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10" y="0"/>
                    <a:pt x="10" y="0"/>
                    <a:pt x="10" y="0"/>
                  </a:cubicBezTo>
                  <a:cubicBezTo>
                    <a:pt x="5" y="0"/>
                    <a:pt x="0" y="4"/>
                    <a:pt x="0" y="9"/>
                  </a:cubicBezTo>
                  <a:cubicBezTo>
                    <a:pt x="0" y="59"/>
                    <a:pt x="0" y="59"/>
                    <a:pt x="0" y="59"/>
                  </a:cubicBezTo>
                  <a:cubicBezTo>
                    <a:pt x="0" y="64"/>
                    <a:pt x="5" y="68"/>
                    <a:pt x="10"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3"/>
                    <a:pt x="18" y="61"/>
                  </a:cubicBezTo>
                  <a:cubicBezTo>
                    <a:pt x="18" y="59"/>
                    <a:pt x="20" y="57"/>
                    <a:pt x="22" y="57"/>
                  </a:cubicBezTo>
                  <a:cubicBezTo>
                    <a:pt x="25" y="57"/>
                    <a:pt x="26" y="59"/>
                    <a:pt x="26" y="61"/>
                  </a:cubicBezTo>
                  <a:cubicBezTo>
                    <a:pt x="26" y="63"/>
                    <a:pt x="25" y="65"/>
                    <a:pt x="22" y="65"/>
                  </a:cubicBezTo>
                  <a:close/>
                  <a:moveTo>
                    <a:pt x="40" y="48"/>
                  </a:moveTo>
                  <a:cubicBezTo>
                    <a:pt x="40" y="51"/>
                    <a:pt x="37" y="55"/>
                    <a:pt x="33" y="55"/>
                  </a:cubicBezTo>
                  <a:cubicBezTo>
                    <a:pt x="12" y="55"/>
                    <a:pt x="12" y="55"/>
                    <a:pt x="12" y="55"/>
                  </a:cubicBezTo>
                  <a:cubicBezTo>
                    <a:pt x="8" y="55"/>
                    <a:pt x="5" y="51"/>
                    <a:pt x="5" y="48"/>
                  </a:cubicBezTo>
                  <a:cubicBezTo>
                    <a:pt x="5" y="13"/>
                    <a:pt x="5" y="13"/>
                    <a:pt x="5" y="13"/>
                  </a:cubicBezTo>
                  <a:cubicBezTo>
                    <a:pt x="5" y="9"/>
                    <a:pt x="8" y="6"/>
                    <a:pt x="12" y="6"/>
                  </a:cubicBezTo>
                  <a:cubicBezTo>
                    <a:pt x="33" y="6"/>
                    <a:pt x="33" y="6"/>
                    <a:pt x="33" y="6"/>
                  </a:cubicBezTo>
                  <a:cubicBezTo>
                    <a:pt x="37" y="6"/>
                    <a:pt x="40" y="9"/>
                    <a:pt x="40" y="13"/>
                  </a:cubicBezTo>
                  <a:lnTo>
                    <a:pt x="40" y="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55" name="组合 54"/>
          <p:cNvGrpSpPr/>
          <p:nvPr/>
        </p:nvGrpSpPr>
        <p:grpSpPr>
          <a:xfrm>
            <a:off x="10139338" y="1409883"/>
            <a:ext cx="692718" cy="687136"/>
            <a:chOff x="6195714" y="1270594"/>
            <a:chExt cx="899446" cy="892198"/>
          </a:xfrm>
        </p:grpSpPr>
        <p:sp>
          <p:nvSpPr>
            <p:cNvPr id="56" name="Oval 119"/>
            <p:cNvSpPr>
              <a:spLocks noChangeArrowheads="1"/>
            </p:cNvSpPr>
            <p:nvPr/>
          </p:nvSpPr>
          <p:spPr bwMode="auto">
            <a:xfrm>
              <a:off x="6195714" y="1270594"/>
              <a:ext cx="899446" cy="892198"/>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 name="Oval 120"/>
            <p:cNvSpPr>
              <a:spLocks noChangeArrowheads="1"/>
            </p:cNvSpPr>
            <p:nvPr/>
          </p:nvSpPr>
          <p:spPr bwMode="auto">
            <a:xfrm>
              <a:off x="6246489" y="1314115"/>
              <a:ext cx="797896" cy="797900"/>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8" name="Freeform 121"/>
            <p:cNvSpPr>
              <a:spLocks/>
            </p:cNvSpPr>
            <p:nvPr/>
          </p:nvSpPr>
          <p:spPr bwMode="auto">
            <a:xfrm>
              <a:off x="6210221" y="1564366"/>
              <a:ext cx="678211" cy="598425"/>
            </a:xfrm>
            <a:custGeom>
              <a:avLst/>
              <a:gdLst>
                <a:gd name="T0" fmla="*/ 50 w 187"/>
                <a:gd name="T1" fmla="*/ 0 h 165"/>
                <a:gd name="T2" fmla="*/ 0 w 187"/>
                <a:gd name="T3" fmla="*/ 49 h 165"/>
                <a:gd name="T4" fmla="*/ 34 w 187"/>
                <a:gd name="T5" fmla="*/ 125 h 165"/>
                <a:gd name="T6" fmla="*/ 85 w 187"/>
                <a:gd name="T7" fmla="*/ 153 h 165"/>
                <a:gd name="T8" fmla="*/ 109 w 187"/>
                <a:gd name="T9" fmla="*/ 165 h 165"/>
                <a:gd name="T10" fmla="*/ 182 w 187"/>
                <a:gd name="T11" fmla="*/ 92 h 165"/>
                <a:gd name="T12" fmla="*/ 180 w 187"/>
                <a:gd name="T13" fmla="*/ 89 h 165"/>
                <a:gd name="T14" fmla="*/ 187 w 187"/>
                <a:gd name="T15" fmla="*/ 82 h 165"/>
                <a:gd name="T16" fmla="*/ 187 w 187"/>
                <a:gd name="T17" fmla="*/ 14 h 165"/>
                <a:gd name="T18" fmla="*/ 180 w 187"/>
                <a:gd name="T19" fmla="*/ 0 h 165"/>
                <a:gd name="T20" fmla="*/ 50 w 187"/>
                <a:gd name="T21"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7" h="165">
                  <a:moveTo>
                    <a:pt x="50" y="0"/>
                  </a:moveTo>
                  <a:lnTo>
                    <a:pt x="0" y="49"/>
                  </a:lnTo>
                  <a:lnTo>
                    <a:pt x="34" y="125"/>
                  </a:lnTo>
                  <a:lnTo>
                    <a:pt x="85" y="153"/>
                  </a:lnTo>
                  <a:lnTo>
                    <a:pt x="109" y="165"/>
                  </a:lnTo>
                  <a:lnTo>
                    <a:pt x="182" y="92"/>
                  </a:lnTo>
                  <a:lnTo>
                    <a:pt x="180" y="89"/>
                  </a:lnTo>
                  <a:lnTo>
                    <a:pt x="187" y="82"/>
                  </a:lnTo>
                  <a:lnTo>
                    <a:pt x="187" y="14"/>
                  </a:lnTo>
                  <a:lnTo>
                    <a:pt x="180" y="0"/>
                  </a:lnTo>
                  <a:lnTo>
                    <a:pt x="50"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9" name="Freeform 122"/>
            <p:cNvSpPr>
              <a:spLocks noEditPoints="1"/>
            </p:cNvSpPr>
            <p:nvPr/>
          </p:nvSpPr>
          <p:spPr bwMode="auto">
            <a:xfrm>
              <a:off x="6373427" y="1564366"/>
              <a:ext cx="515005" cy="333667"/>
            </a:xfrm>
            <a:custGeom>
              <a:avLst/>
              <a:gdLst>
                <a:gd name="T0" fmla="*/ 0 w 60"/>
                <a:gd name="T1" fmla="*/ 4 h 39"/>
                <a:gd name="T2" fmla="*/ 0 w 60"/>
                <a:gd name="T3" fmla="*/ 4 h 39"/>
                <a:gd name="T4" fmla="*/ 0 w 60"/>
                <a:gd name="T5" fmla="*/ 34 h 39"/>
                <a:gd name="T6" fmla="*/ 0 w 60"/>
                <a:gd name="T7" fmla="*/ 34 h 39"/>
                <a:gd name="T8" fmla="*/ 16 w 60"/>
                <a:gd name="T9" fmla="*/ 19 h 39"/>
                <a:gd name="T10" fmla="*/ 0 w 60"/>
                <a:gd name="T11" fmla="*/ 4 h 39"/>
                <a:gd name="T12" fmla="*/ 19 w 60"/>
                <a:gd name="T13" fmla="*/ 16 h 39"/>
                <a:gd name="T14" fmla="*/ 22 w 60"/>
                <a:gd name="T15" fmla="*/ 19 h 39"/>
                <a:gd name="T16" fmla="*/ 25 w 60"/>
                <a:gd name="T17" fmla="*/ 22 h 39"/>
                <a:gd name="T18" fmla="*/ 30 w 60"/>
                <a:gd name="T19" fmla="*/ 24 h 39"/>
                <a:gd name="T20" fmla="*/ 35 w 60"/>
                <a:gd name="T21" fmla="*/ 22 h 39"/>
                <a:gd name="T22" fmla="*/ 38 w 60"/>
                <a:gd name="T23" fmla="*/ 20 h 39"/>
                <a:gd name="T24" fmla="*/ 41 w 60"/>
                <a:gd name="T25" fmla="*/ 17 h 39"/>
                <a:gd name="T26" fmla="*/ 57 w 60"/>
                <a:gd name="T27" fmla="*/ 1 h 39"/>
                <a:gd name="T28" fmla="*/ 59 w 60"/>
                <a:gd name="T29" fmla="*/ 0 h 39"/>
                <a:gd name="T30" fmla="*/ 2 w 60"/>
                <a:gd name="T31" fmla="*/ 0 h 39"/>
                <a:gd name="T32" fmla="*/ 3 w 60"/>
                <a:gd name="T33" fmla="*/ 1 h 39"/>
                <a:gd name="T34" fmla="*/ 19 w 60"/>
                <a:gd name="T35" fmla="*/ 16 h 39"/>
                <a:gd name="T36" fmla="*/ 41 w 60"/>
                <a:gd name="T37" fmla="*/ 23 h 39"/>
                <a:gd name="T38" fmla="*/ 38 w 60"/>
                <a:gd name="T39" fmla="*/ 26 h 39"/>
                <a:gd name="T40" fmla="*/ 30 w 60"/>
                <a:gd name="T41" fmla="*/ 29 h 39"/>
                <a:gd name="T42" fmla="*/ 23 w 60"/>
                <a:gd name="T43" fmla="*/ 26 h 39"/>
                <a:gd name="T44" fmla="*/ 19 w 60"/>
                <a:gd name="T45" fmla="*/ 22 h 39"/>
                <a:gd name="T46" fmla="*/ 3 w 60"/>
                <a:gd name="T47" fmla="*/ 38 h 39"/>
                <a:gd name="T48" fmla="*/ 2 w 60"/>
                <a:gd name="T49" fmla="*/ 39 h 39"/>
                <a:gd name="T50" fmla="*/ 58 w 60"/>
                <a:gd name="T51" fmla="*/ 39 h 39"/>
                <a:gd name="T52" fmla="*/ 57 w 60"/>
                <a:gd name="T53" fmla="*/ 38 h 39"/>
                <a:gd name="T54" fmla="*/ 41 w 60"/>
                <a:gd name="T55" fmla="*/ 23 h 39"/>
                <a:gd name="T56" fmla="*/ 60 w 60"/>
                <a:gd name="T57" fmla="*/ 5 h 39"/>
                <a:gd name="T58" fmla="*/ 45 w 60"/>
                <a:gd name="T59" fmla="*/ 20 h 39"/>
                <a:gd name="T60" fmla="*/ 60 w 60"/>
                <a:gd name="T61" fmla="*/ 35 h 39"/>
                <a:gd name="T62" fmla="*/ 60 w 60"/>
                <a:gd name="T63" fmla="*/ 35 h 39"/>
                <a:gd name="T64" fmla="*/ 60 w 60"/>
                <a:gd name="T65" fmla="*/ 5 h 39"/>
                <a:gd name="T66" fmla="*/ 60 w 60"/>
                <a:gd name="T67" fmla="*/ 5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0" h="39">
                  <a:moveTo>
                    <a:pt x="0" y="4"/>
                  </a:moveTo>
                  <a:cubicBezTo>
                    <a:pt x="0" y="4"/>
                    <a:pt x="0" y="4"/>
                    <a:pt x="0" y="4"/>
                  </a:cubicBezTo>
                  <a:cubicBezTo>
                    <a:pt x="0" y="34"/>
                    <a:pt x="0" y="34"/>
                    <a:pt x="0" y="34"/>
                  </a:cubicBezTo>
                  <a:cubicBezTo>
                    <a:pt x="0" y="34"/>
                    <a:pt x="0" y="34"/>
                    <a:pt x="0" y="34"/>
                  </a:cubicBezTo>
                  <a:cubicBezTo>
                    <a:pt x="16" y="19"/>
                    <a:pt x="16" y="19"/>
                    <a:pt x="16" y="19"/>
                  </a:cubicBezTo>
                  <a:lnTo>
                    <a:pt x="0" y="4"/>
                  </a:lnTo>
                  <a:close/>
                  <a:moveTo>
                    <a:pt x="19" y="16"/>
                  </a:moveTo>
                  <a:cubicBezTo>
                    <a:pt x="22" y="19"/>
                    <a:pt x="22" y="19"/>
                    <a:pt x="22" y="19"/>
                  </a:cubicBezTo>
                  <a:cubicBezTo>
                    <a:pt x="25" y="22"/>
                    <a:pt x="25" y="22"/>
                    <a:pt x="25" y="22"/>
                  </a:cubicBezTo>
                  <a:cubicBezTo>
                    <a:pt x="27" y="24"/>
                    <a:pt x="29" y="24"/>
                    <a:pt x="30" y="24"/>
                  </a:cubicBezTo>
                  <a:cubicBezTo>
                    <a:pt x="32" y="24"/>
                    <a:pt x="34" y="24"/>
                    <a:pt x="35" y="22"/>
                  </a:cubicBezTo>
                  <a:cubicBezTo>
                    <a:pt x="38" y="20"/>
                    <a:pt x="38" y="20"/>
                    <a:pt x="38" y="20"/>
                  </a:cubicBezTo>
                  <a:cubicBezTo>
                    <a:pt x="41" y="17"/>
                    <a:pt x="41" y="17"/>
                    <a:pt x="41" y="17"/>
                  </a:cubicBezTo>
                  <a:cubicBezTo>
                    <a:pt x="57" y="1"/>
                    <a:pt x="57" y="1"/>
                    <a:pt x="57" y="1"/>
                  </a:cubicBezTo>
                  <a:cubicBezTo>
                    <a:pt x="58" y="0"/>
                    <a:pt x="58" y="0"/>
                    <a:pt x="59" y="0"/>
                  </a:cubicBezTo>
                  <a:cubicBezTo>
                    <a:pt x="2" y="0"/>
                    <a:pt x="2" y="0"/>
                    <a:pt x="2" y="0"/>
                  </a:cubicBezTo>
                  <a:cubicBezTo>
                    <a:pt x="2" y="0"/>
                    <a:pt x="2" y="0"/>
                    <a:pt x="3" y="1"/>
                  </a:cubicBezTo>
                  <a:lnTo>
                    <a:pt x="19" y="16"/>
                  </a:lnTo>
                  <a:close/>
                  <a:moveTo>
                    <a:pt x="41" y="23"/>
                  </a:moveTo>
                  <a:cubicBezTo>
                    <a:pt x="38" y="26"/>
                    <a:pt x="38" y="26"/>
                    <a:pt x="38" y="26"/>
                  </a:cubicBezTo>
                  <a:cubicBezTo>
                    <a:pt x="36" y="28"/>
                    <a:pt x="33" y="29"/>
                    <a:pt x="30" y="29"/>
                  </a:cubicBezTo>
                  <a:cubicBezTo>
                    <a:pt x="28" y="29"/>
                    <a:pt x="25" y="28"/>
                    <a:pt x="23" y="26"/>
                  </a:cubicBezTo>
                  <a:cubicBezTo>
                    <a:pt x="19" y="22"/>
                    <a:pt x="19" y="22"/>
                    <a:pt x="19" y="22"/>
                  </a:cubicBezTo>
                  <a:cubicBezTo>
                    <a:pt x="3" y="38"/>
                    <a:pt x="3" y="38"/>
                    <a:pt x="3" y="38"/>
                  </a:cubicBezTo>
                  <a:cubicBezTo>
                    <a:pt x="2" y="38"/>
                    <a:pt x="2" y="39"/>
                    <a:pt x="2" y="39"/>
                  </a:cubicBezTo>
                  <a:cubicBezTo>
                    <a:pt x="58" y="39"/>
                    <a:pt x="58" y="39"/>
                    <a:pt x="58" y="39"/>
                  </a:cubicBezTo>
                  <a:cubicBezTo>
                    <a:pt x="58" y="39"/>
                    <a:pt x="58" y="39"/>
                    <a:pt x="57" y="38"/>
                  </a:cubicBezTo>
                  <a:lnTo>
                    <a:pt x="41" y="23"/>
                  </a:lnTo>
                  <a:close/>
                  <a:moveTo>
                    <a:pt x="60" y="5"/>
                  </a:moveTo>
                  <a:cubicBezTo>
                    <a:pt x="45" y="20"/>
                    <a:pt x="45" y="20"/>
                    <a:pt x="45" y="20"/>
                  </a:cubicBezTo>
                  <a:cubicBezTo>
                    <a:pt x="60" y="35"/>
                    <a:pt x="60" y="35"/>
                    <a:pt x="60" y="35"/>
                  </a:cubicBezTo>
                  <a:cubicBezTo>
                    <a:pt x="60" y="35"/>
                    <a:pt x="60" y="35"/>
                    <a:pt x="60" y="35"/>
                  </a:cubicBezTo>
                  <a:cubicBezTo>
                    <a:pt x="60" y="5"/>
                    <a:pt x="60" y="5"/>
                    <a:pt x="60" y="5"/>
                  </a:cubicBezTo>
                  <a:cubicBezTo>
                    <a:pt x="60" y="5"/>
                    <a:pt x="60" y="5"/>
                    <a:pt x="60" y="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0" name="Freeform 123"/>
            <p:cNvSpPr>
              <a:spLocks noEditPoints="1"/>
            </p:cNvSpPr>
            <p:nvPr/>
          </p:nvSpPr>
          <p:spPr bwMode="auto">
            <a:xfrm>
              <a:off x="6384308" y="1546232"/>
              <a:ext cx="522259" cy="340921"/>
            </a:xfrm>
            <a:custGeom>
              <a:avLst/>
              <a:gdLst>
                <a:gd name="T0" fmla="*/ 0 w 61"/>
                <a:gd name="T1" fmla="*/ 5 h 40"/>
                <a:gd name="T2" fmla="*/ 0 w 61"/>
                <a:gd name="T3" fmla="*/ 5 h 40"/>
                <a:gd name="T4" fmla="*/ 0 w 61"/>
                <a:gd name="T5" fmla="*/ 35 h 40"/>
                <a:gd name="T6" fmla="*/ 0 w 61"/>
                <a:gd name="T7" fmla="*/ 35 h 40"/>
                <a:gd name="T8" fmla="*/ 16 w 61"/>
                <a:gd name="T9" fmla="*/ 20 h 40"/>
                <a:gd name="T10" fmla="*/ 0 w 61"/>
                <a:gd name="T11" fmla="*/ 5 h 40"/>
                <a:gd name="T12" fmla="*/ 19 w 61"/>
                <a:gd name="T13" fmla="*/ 17 h 40"/>
                <a:gd name="T14" fmla="*/ 22 w 61"/>
                <a:gd name="T15" fmla="*/ 20 h 40"/>
                <a:gd name="T16" fmla="*/ 26 w 61"/>
                <a:gd name="T17" fmla="*/ 23 h 40"/>
                <a:gd name="T18" fmla="*/ 31 w 61"/>
                <a:gd name="T19" fmla="*/ 25 h 40"/>
                <a:gd name="T20" fmla="*/ 36 w 61"/>
                <a:gd name="T21" fmla="*/ 23 h 40"/>
                <a:gd name="T22" fmla="*/ 38 w 61"/>
                <a:gd name="T23" fmla="*/ 21 h 40"/>
                <a:gd name="T24" fmla="*/ 42 w 61"/>
                <a:gd name="T25" fmla="*/ 17 h 40"/>
                <a:gd name="T26" fmla="*/ 58 w 61"/>
                <a:gd name="T27" fmla="*/ 2 h 40"/>
                <a:gd name="T28" fmla="*/ 59 w 61"/>
                <a:gd name="T29" fmla="*/ 0 h 40"/>
                <a:gd name="T30" fmla="*/ 2 w 61"/>
                <a:gd name="T31" fmla="*/ 0 h 40"/>
                <a:gd name="T32" fmla="*/ 3 w 61"/>
                <a:gd name="T33" fmla="*/ 1 h 40"/>
                <a:gd name="T34" fmla="*/ 19 w 61"/>
                <a:gd name="T35" fmla="*/ 17 h 40"/>
                <a:gd name="T36" fmla="*/ 42 w 61"/>
                <a:gd name="T37" fmla="*/ 24 h 40"/>
                <a:gd name="T38" fmla="*/ 38 w 61"/>
                <a:gd name="T39" fmla="*/ 27 h 40"/>
                <a:gd name="T40" fmla="*/ 31 w 61"/>
                <a:gd name="T41" fmla="*/ 30 h 40"/>
                <a:gd name="T42" fmla="*/ 23 w 61"/>
                <a:gd name="T43" fmla="*/ 27 h 40"/>
                <a:gd name="T44" fmla="*/ 19 w 61"/>
                <a:gd name="T45" fmla="*/ 23 h 40"/>
                <a:gd name="T46" fmla="*/ 3 w 61"/>
                <a:gd name="T47" fmla="*/ 39 h 40"/>
                <a:gd name="T48" fmla="*/ 2 w 61"/>
                <a:gd name="T49" fmla="*/ 40 h 40"/>
                <a:gd name="T50" fmla="*/ 59 w 61"/>
                <a:gd name="T51" fmla="*/ 40 h 40"/>
                <a:gd name="T52" fmla="*/ 58 w 61"/>
                <a:gd name="T53" fmla="*/ 39 h 40"/>
                <a:gd name="T54" fmla="*/ 42 w 61"/>
                <a:gd name="T55" fmla="*/ 24 h 40"/>
                <a:gd name="T56" fmla="*/ 60 w 61"/>
                <a:gd name="T57" fmla="*/ 6 h 40"/>
                <a:gd name="T58" fmla="*/ 45 w 61"/>
                <a:gd name="T59" fmla="*/ 21 h 40"/>
                <a:gd name="T60" fmla="*/ 60 w 61"/>
                <a:gd name="T61" fmla="*/ 36 h 40"/>
                <a:gd name="T62" fmla="*/ 61 w 61"/>
                <a:gd name="T63" fmla="*/ 36 h 40"/>
                <a:gd name="T64" fmla="*/ 61 w 61"/>
                <a:gd name="T65" fmla="*/ 5 h 40"/>
                <a:gd name="T66" fmla="*/ 60 w 61"/>
                <a:gd name="T67" fmla="*/ 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1" h="40">
                  <a:moveTo>
                    <a:pt x="0" y="5"/>
                  </a:moveTo>
                  <a:cubicBezTo>
                    <a:pt x="0" y="5"/>
                    <a:pt x="0" y="5"/>
                    <a:pt x="0" y="5"/>
                  </a:cubicBezTo>
                  <a:cubicBezTo>
                    <a:pt x="0" y="35"/>
                    <a:pt x="0" y="35"/>
                    <a:pt x="0" y="35"/>
                  </a:cubicBezTo>
                  <a:cubicBezTo>
                    <a:pt x="0" y="35"/>
                    <a:pt x="0" y="35"/>
                    <a:pt x="0" y="35"/>
                  </a:cubicBezTo>
                  <a:cubicBezTo>
                    <a:pt x="16" y="20"/>
                    <a:pt x="16" y="20"/>
                    <a:pt x="16" y="20"/>
                  </a:cubicBezTo>
                  <a:lnTo>
                    <a:pt x="0" y="5"/>
                  </a:lnTo>
                  <a:close/>
                  <a:moveTo>
                    <a:pt x="19" y="17"/>
                  </a:moveTo>
                  <a:cubicBezTo>
                    <a:pt x="22" y="20"/>
                    <a:pt x="22" y="20"/>
                    <a:pt x="22" y="20"/>
                  </a:cubicBezTo>
                  <a:cubicBezTo>
                    <a:pt x="26" y="23"/>
                    <a:pt x="26" y="23"/>
                    <a:pt x="26" y="23"/>
                  </a:cubicBezTo>
                  <a:cubicBezTo>
                    <a:pt x="27" y="24"/>
                    <a:pt x="29" y="25"/>
                    <a:pt x="31" y="25"/>
                  </a:cubicBezTo>
                  <a:cubicBezTo>
                    <a:pt x="32" y="25"/>
                    <a:pt x="34" y="24"/>
                    <a:pt x="36" y="23"/>
                  </a:cubicBezTo>
                  <a:cubicBezTo>
                    <a:pt x="38" y="21"/>
                    <a:pt x="38" y="21"/>
                    <a:pt x="38" y="21"/>
                  </a:cubicBezTo>
                  <a:cubicBezTo>
                    <a:pt x="42" y="17"/>
                    <a:pt x="42" y="17"/>
                    <a:pt x="42" y="17"/>
                  </a:cubicBezTo>
                  <a:cubicBezTo>
                    <a:pt x="58" y="2"/>
                    <a:pt x="58" y="2"/>
                    <a:pt x="58" y="2"/>
                  </a:cubicBezTo>
                  <a:cubicBezTo>
                    <a:pt x="58" y="1"/>
                    <a:pt x="59" y="1"/>
                    <a:pt x="59" y="0"/>
                  </a:cubicBezTo>
                  <a:cubicBezTo>
                    <a:pt x="2" y="0"/>
                    <a:pt x="2" y="0"/>
                    <a:pt x="2" y="0"/>
                  </a:cubicBezTo>
                  <a:cubicBezTo>
                    <a:pt x="2" y="1"/>
                    <a:pt x="3" y="1"/>
                    <a:pt x="3" y="1"/>
                  </a:cubicBezTo>
                  <a:lnTo>
                    <a:pt x="19" y="17"/>
                  </a:lnTo>
                  <a:close/>
                  <a:moveTo>
                    <a:pt x="42" y="24"/>
                  </a:moveTo>
                  <a:cubicBezTo>
                    <a:pt x="38" y="27"/>
                    <a:pt x="38" y="27"/>
                    <a:pt x="38" y="27"/>
                  </a:cubicBezTo>
                  <a:cubicBezTo>
                    <a:pt x="36" y="29"/>
                    <a:pt x="33" y="30"/>
                    <a:pt x="31" y="30"/>
                  </a:cubicBezTo>
                  <a:cubicBezTo>
                    <a:pt x="28" y="30"/>
                    <a:pt x="25" y="29"/>
                    <a:pt x="23" y="27"/>
                  </a:cubicBezTo>
                  <a:cubicBezTo>
                    <a:pt x="19" y="23"/>
                    <a:pt x="19" y="23"/>
                    <a:pt x="19" y="23"/>
                  </a:cubicBezTo>
                  <a:cubicBezTo>
                    <a:pt x="3" y="39"/>
                    <a:pt x="3" y="39"/>
                    <a:pt x="3" y="39"/>
                  </a:cubicBezTo>
                  <a:cubicBezTo>
                    <a:pt x="2" y="39"/>
                    <a:pt x="2" y="40"/>
                    <a:pt x="2" y="40"/>
                  </a:cubicBezTo>
                  <a:cubicBezTo>
                    <a:pt x="59" y="40"/>
                    <a:pt x="59" y="40"/>
                    <a:pt x="59" y="40"/>
                  </a:cubicBezTo>
                  <a:cubicBezTo>
                    <a:pt x="58" y="40"/>
                    <a:pt x="58" y="40"/>
                    <a:pt x="58" y="39"/>
                  </a:cubicBezTo>
                  <a:lnTo>
                    <a:pt x="42" y="24"/>
                  </a:lnTo>
                  <a:close/>
                  <a:moveTo>
                    <a:pt x="60" y="6"/>
                  </a:moveTo>
                  <a:cubicBezTo>
                    <a:pt x="45" y="21"/>
                    <a:pt x="45" y="21"/>
                    <a:pt x="45" y="21"/>
                  </a:cubicBezTo>
                  <a:cubicBezTo>
                    <a:pt x="60" y="36"/>
                    <a:pt x="60" y="36"/>
                    <a:pt x="60" y="36"/>
                  </a:cubicBezTo>
                  <a:cubicBezTo>
                    <a:pt x="60" y="36"/>
                    <a:pt x="60" y="36"/>
                    <a:pt x="61" y="36"/>
                  </a:cubicBezTo>
                  <a:cubicBezTo>
                    <a:pt x="61" y="5"/>
                    <a:pt x="61" y="5"/>
                    <a:pt x="61" y="5"/>
                  </a:cubicBezTo>
                  <a:cubicBezTo>
                    <a:pt x="60" y="5"/>
                    <a:pt x="60" y="5"/>
                    <a:pt x="60"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61" name="组合 60"/>
          <p:cNvGrpSpPr/>
          <p:nvPr/>
        </p:nvGrpSpPr>
        <p:grpSpPr>
          <a:xfrm>
            <a:off x="784049" y="1950841"/>
            <a:ext cx="639849" cy="634693"/>
            <a:chOff x="3033145" y="1270594"/>
            <a:chExt cx="899446" cy="892198"/>
          </a:xfrm>
        </p:grpSpPr>
        <p:sp>
          <p:nvSpPr>
            <p:cNvPr id="62" name="Oval 136"/>
            <p:cNvSpPr>
              <a:spLocks noChangeArrowheads="1"/>
            </p:cNvSpPr>
            <p:nvPr/>
          </p:nvSpPr>
          <p:spPr bwMode="auto">
            <a:xfrm>
              <a:off x="3033145" y="1270594"/>
              <a:ext cx="899446" cy="892198"/>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3" name="Oval 137"/>
            <p:cNvSpPr>
              <a:spLocks noChangeArrowheads="1"/>
            </p:cNvSpPr>
            <p:nvPr/>
          </p:nvSpPr>
          <p:spPr bwMode="auto">
            <a:xfrm>
              <a:off x="3083920" y="1314115"/>
              <a:ext cx="797896" cy="797900"/>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4" name="Freeform 138"/>
            <p:cNvSpPr>
              <a:spLocks/>
            </p:cNvSpPr>
            <p:nvPr/>
          </p:nvSpPr>
          <p:spPr bwMode="auto">
            <a:xfrm>
              <a:off x="3083920" y="1502710"/>
              <a:ext cx="703599" cy="616559"/>
            </a:xfrm>
            <a:custGeom>
              <a:avLst/>
              <a:gdLst>
                <a:gd name="T0" fmla="*/ 52 w 82"/>
                <a:gd name="T1" fmla="*/ 55 h 72"/>
                <a:gd name="T2" fmla="*/ 55 w 82"/>
                <a:gd name="T3" fmla="*/ 43 h 72"/>
                <a:gd name="T4" fmla="*/ 62 w 82"/>
                <a:gd name="T5" fmla="*/ 36 h 72"/>
                <a:gd name="T6" fmla="*/ 64 w 82"/>
                <a:gd name="T7" fmla="*/ 34 h 72"/>
                <a:gd name="T8" fmla="*/ 71 w 82"/>
                <a:gd name="T9" fmla="*/ 27 h 72"/>
                <a:gd name="T10" fmla="*/ 73 w 82"/>
                <a:gd name="T11" fmla="*/ 24 h 72"/>
                <a:gd name="T12" fmla="*/ 82 w 82"/>
                <a:gd name="T13" fmla="*/ 17 h 72"/>
                <a:gd name="T14" fmla="*/ 62 w 82"/>
                <a:gd name="T15" fmla="*/ 3 h 72"/>
                <a:gd name="T16" fmla="*/ 50 w 82"/>
                <a:gd name="T17" fmla="*/ 0 h 72"/>
                <a:gd name="T18" fmla="*/ 26 w 82"/>
                <a:gd name="T19" fmla="*/ 5 h 72"/>
                <a:gd name="T20" fmla="*/ 9 w 82"/>
                <a:gd name="T21" fmla="*/ 12 h 72"/>
                <a:gd name="T22" fmla="*/ 0 w 82"/>
                <a:gd name="T23" fmla="*/ 21 h 72"/>
                <a:gd name="T24" fmla="*/ 0 w 82"/>
                <a:gd name="T25" fmla="*/ 25 h 72"/>
                <a:gd name="T26" fmla="*/ 34 w 82"/>
                <a:gd name="T27" fmla="*/ 72 h 72"/>
                <a:gd name="T28" fmla="*/ 52 w 82"/>
                <a:gd name="T29" fmla="*/ 5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 h="72">
                  <a:moveTo>
                    <a:pt x="52" y="55"/>
                  </a:moveTo>
                  <a:cubicBezTo>
                    <a:pt x="55" y="43"/>
                    <a:pt x="55" y="43"/>
                    <a:pt x="55" y="43"/>
                  </a:cubicBezTo>
                  <a:cubicBezTo>
                    <a:pt x="62" y="36"/>
                    <a:pt x="62" y="36"/>
                    <a:pt x="62" y="36"/>
                  </a:cubicBezTo>
                  <a:cubicBezTo>
                    <a:pt x="64" y="34"/>
                    <a:pt x="64" y="34"/>
                    <a:pt x="64" y="34"/>
                  </a:cubicBezTo>
                  <a:cubicBezTo>
                    <a:pt x="71" y="27"/>
                    <a:pt x="71" y="27"/>
                    <a:pt x="71" y="27"/>
                  </a:cubicBezTo>
                  <a:cubicBezTo>
                    <a:pt x="73" y="24"/>
                    <a:pt x="73" y="24"/>
                    <a:pt x="73" y="24"/>
                  </a:cubicBezTo>
                  <a:cubicBezTo>
                    <a:pt x="82" y="17"/>
                    <a:pt x="82" y="17"/>
                    <a:pt x="82" y="17"/>
                  </a:cubicBezTo>
                  <a:cubicBezTo>
                    <a:pt x="82" y="17"/>
                    <a:pt x="63" y="3"/>
                    <a:pt x="62" y="3"/>
                  </a:cubicBezTo>
                  <a:cubicBezTo>
                    <a:pt x="61" y="3"/>
                    <a:pt x="50" y="0"/>
                    <a:pt x="50" y="0"/>
                  </a:cubicBezTo>
                  <a:cubicBezTo>
                    <a:pt x="26" y="5"/>
                    <a:pt x="26" y="5"/>
                    <a:pt x="26" y="5"/>
                  </a:cubicBezTo>
                  <a:cubicBezTo>
                    <a:pt x="9" y="12"/>
                    <a:pt x="9" y="12"/>
                    <a:pt x="9" y="12"/>
                  </a:cubicBezTo>
                  <a:cubicBezTo>
                    <a:pt x="0" y="21"/>
                    <a:pt x="0" y="21"/>
                    <a:pt x="0" y="21"/>
                  </a:cubicBezTo>
                  <a:cubicBezTo>
                    <a:pt x="0" y="23"/>
                    <a:pt x="0" y="24"/>
                    <a:pt x="0" y="25"/>
                  </a:cubicBezTo>
                  <a:cubicBezTo>
                    <a:pt x="0" y="49"/>
                    <a:pt x="16" y="72"/>
                    <a:pt x="34" y="72"/>
                  </a:cubicBezTo>
                  <a:lnTo>
                    <a:pt x="52" y="5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5" name="Freeform 139"/>
            <p:cNvSpPr>
              <a:spLocks/>
            </p:cNvSpPr>
            <p:nvPr/>
          </p:nvSpPr>
          <p:spPr bwMode="auto">
            <a:xfrm>
              <a:off x="3323289" y="1698558"/>
              <a:ext cx="301024"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6" name="Freeform 140"/>
            <p:cNvSpPr>
              <a:spLocks/>
            </p:cNvSpPr>
            <p:nvPr/>
          </p:nvSpPr>
          <p:spPr bwMode="auto">
            <a:xfrm>
              <a:off x="3392198" y="1836378"/>
              <a:ext cx="163206" cy="163207"/>
            </a:xfrm>
            <a:custGeom>
              <a:avLst/>
              <a:gdLst>
                <a:gd name="T0" fmla="*/ 3 w 19"/>
                <a:gd name="T1" fmla="*/ 16 h 19"/>
                <a:gd name="T2" fmla="*/ 3 w 19"/>
                <a:gd name="T3" fmla="*/ 3 h 19"/>
                <a:gd name="T4" fmla="*/ 16 w 19"/>
                <a:gd name="T5" fmla="*/ 3 h 19"/>
                <a:gd name="T6" fmla="*/ 16 w 19"/>
                <a:gd name="T7" fmla="*/ 16 h 19"/>
                <a:gd name="T8" fmla="*/ 3 w 19"/>
                <a:gd name="T9" fmla="*/ 16 h 19"/>
              </a:gdLst>
              <a:ahLst/>
              <a:cxnLst>
                <a:cxn ang="0">
                  <a:pos x="T0" y="T1"/>
                </a:cxn>
                <a:cxn ang="0">
                  <a:pos x="T2" y="T3"/>
                </a:cxn>
                <a:cxn ang="0">
                  <a:pos x="T4" y="T5"/>
                </a:cxn>
                <a:cxn ang="0">
                  <a:pos x="T6" y="T7"/>
                </a:cxn>
                <a:cxn ang="0">
                  <a:pos x="T8" y="T9"/>
                </a:cxn>
              </a:cxnLst>
              <a:rect l="0" t="0" r="r" b="b"/>
              <a:pathLst>
                <a:path w="19" h="19">
                  <a:moveTo>
                    <a:pt x="3" y="16"/>
                  </a:moveTo>
                  <a:cubicBezTo>
                    <a:pt x="0" y="12"/>
                    <a:pt x="0" y="7"/>
                    <a:pt x="3" y="3"/>
                  </a:cubicBezTo>
                  <a:cubicBezTo>
                    <a:pt x="7" y="0"/>
                    <a:pt x="12" y="0"/>
                    <a:pt x="16" y="3"/>
                  </a:cubicBezTo>
                  <a:cubicBezTo>
                    <a:pt x="19" y="7"/>
                    <a:pt x="19" y="12"/>
                    <a:pt x="16" y="16"/>
                  </a:cubicBezTo>
                  <a:cubicBezTo>
                    <a:pt x="12" y="19"/>
                    <a:pt x="7" y="19"/>
                    <a:pt x="3" y="16"/>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7" name="Freeform 141"/>
            <p:cNvSpPr>
              <a:spLocks/>
            </p:cNvSpPr>
            <p:nvPr/>
          </p:nvSpPr>
          <p:spPr bwMode="auto">
            <a:xfrm>
              <a:off x="3239873" y="1571620"/>
              <a:ext cx="471484" cy="170461"/>
            </a:xfrm>
            <a:custGeom>
              <a:avLst/>
              <a:gdLst>
                <a:gd name="T0" fmla="*/ 49 w 55"/>
                <a:gd name="T1" fmla="*/ 18 h 20"/>
                <a:gd name="T2" fmla="*/ 5 w 55"/>
                <a:gd name="T3" fmla="*/ 18 h 20"/>
                <a:gd name="T4" fmla="*/ 5 w 55"/>
                <a:gd name="T5" fmla="*/ 18 h 20"/>
                <a:gd name="T6" fmla="*/ 1 w 55"/>
                <a:gd name="T7" fmla="*/ 18 h 20"/>
                <a:gd name="T8" fmla="*/ 1 w 55"/>
                <a:gd name="T9" fmla="*/ 18 h 20"/>
                <a:gd name="T10" fmla="*/ 1 w 55"/>
                <a:gd name="T11" fmla="*/ 14 h 20"/>
                <a:gd name="T12" fmla="*/ 1 w 55"/>
                <a:gd name="T13" fmla="*/ 14 h 20"/>
                <a:gd name="T14" fmla="*/ 54 w 55"/>
                <a:gd name="T15" fmla="*/ 14 h 20"/>
                <a:gd name="T16" fmla="*/ 54 w 55"/>
                <a:gd name="T17" fmla="*/ 14 h 20"/>
                <a:gd name="T18" fmla="*/ 54 w 55"/>
                <a:gd name="T19" fmla="*/ 18 h 20"/>
                <a:gd name="T20" fmla="*/ 54 w 55"/>
                <a:gd name="T21" fmla="*/ 18 h 20"/>
                <a:gd name="T22" fmla="*/ 49 w 55"/>
                <a:gd name="T23" fmla="*/ 18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49" y="18"/>
                  </a:moveTo>
                  <a:cubicBezTo>
                    <a:pt x="37" y="6"/>
                    <a:pt x="18" y="6"/>
                    <a:pt x="5" y="18"/>
                  </a:cubicBezTo>
                  <a:cubicBezTo>
                    <a:pt x="5" y="18"/>
                    <a:pt x="5" y="18"/>
                    <a:pt x="5" y="18"/>
                  </a:cubicBezTo>
                  <a:cubicBezTo>
                    <a:pt x="4" y="20"/>
                    <a:pt x="2" y="20"/>
                    <a:pt x="1" y="18"/>
                  </a:cubicBezTo>
                  <a:cubicBezTo>
                    <a:pt x="1" y="18"/>
                    <a:pt x="1" y="18"/>
                    <a:pt x="1" y="18"/>
                  </a:cubicBezTo>
                  <a:cubicBezTo>
                    <a:pt x="0" y="17"/>
                    <a:pt x="0" y="15"/>
                    <a:pt x="1" y="14"/>
                  </a:cubicBezTo>
                  <a:cubicBezTo>
                    <a:pt x="1" y="14"/>
                    <a:pt x="1" y="14"/>
                    <a:pt x="1" y="14"/>
                  </a:cubicBezTo>
                  <a:cubicBezTo>
                    <a:pt x="16" y="0"/>
                    <a:pt x="39" y="0"/>
                    <a:pt x="54" y="14"/>
                  </a:cubicBezTo>
                  <a:cubicBezTo>
                    <a:pt x="54" y="14"/>
                    <a:pt x="54" y="14"/>
                    <a:pt x="54" y="14"/>
                  </a:cubicBezTo>
                  <a:cubicBezTo>
                    <a:pt x="55" y="15"/>
                    <a:pt x="55" y="17"/>
                    <a:pt x="54" y="18"/>
                  </a:cubicBezTo>
                  <a:cubicBezTo>
                    <a:pt x="54" y="18"/>
                    <a:pt x="54" y="18"/>
                    <a:pt x="54" y="18"/>
                  </a:cubicBezTo>
                  <a:cubicBezTo>
                    <a:pt x="53" y="20"/>
                    <a:pt x="51" y="20"/>
                    <a:pt x="49" y="18"/>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8" name="Freeform 142"/>
            <p:cNvSpPr>
              <a:spLocks/>
            </p:cNvSpPr>
            <p:nvPr/>
          </p:nvSpPr>
          <p:spPr bwMode="auto">
            <a:xfrm>
              <a:off x="3152830" y="1433801"/>
              <a:ext cx="641943" cy="224863"/>
            </a:xfrm>
            <a:custGeom>
              <a:avLst/>
              <a:gdLst>
                <a:gd name="T0" fmla="*/ 69 w 75"/>
                <a:gd name="T1" fmla="*/ 25 h 26"/>
                <a:gd name="T2" fmla="*/ 6 w 75"/>
                <a:gd name="T3" fmla="*/ 25 h 26"/>
                <a:gd name="T4" fmla="*/ 6 w 75"/>
                <a:gd name="T5" fmla="*/ 25 h 26"/>
                <a:gd name="T6" fmla="*/ 1 w 75"/>
                <a:gd name="T7" fmla="*/ 25 h 26"/>
                <a:gd name="T8" fmla="*/ 1 w 75"/>
                <a:gd name="T9" fmla="*/ 25 h 26"/>
                <a:gd name="T10" fmla="*/ 1 w 75"/>
                <a:gd name="T11" fmla="*/ 20 h 26"/>
                <a:gd name="T12" fmla="*/ 1 w 75"/>
                <a:gd name="T13" fmla="*/ 20 h 26"/>
                <a:gd name="T14" fmla="*/ 74 w 75"/>
                <a:gd name="T15" fmla="*/ 20 h 26"/>
                <a:gd name="T16" fmla="*/ 74 w 75"/>
                <a:gd name="T17" fmla="*/ 20 h 26"/>
                <a:gd name="T18" fmla="*/ 74 w 75"/>
                <a:gd name="T19" fmla="*/ 25 h 26"/>
                <a:gd name="T20" fmla="*/ 74 w 75"/>
                <a:gd name="T21" fmla="*/ 25 h 26"/>
                <a:gd name="T22" fmla="*/ 69 w 75"/>
                <a:gd name="T23" fmla="*/ 25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6">
                  <a:moveTo>
                    <a:pt x="69" y="25"/>
                  </a:moveTo>
                  <a:cubicBezTo>
                    <a:pt x="52" y="7"/>
                    <a:pt x="23" y="7"/>
                    <a:pt x="6" y="25"/>
                  </a:cubicBezTo>
                  <a:cubicBezTo>
                    <a:pt x="6" y="25"/>
                    <a:pt x="6" y="25"/>
                    <a:pt x="6" y="25"/>
                  </a:cubicBezTo>
                  <a:cubicBezTo>
                    <a:pt x="4" y="26"/>
                    <a:pt x="2" y="26"/>
                    <a:pt x="1" y="25"/>
                  </a:cubicBezTo>
                  <a:cubicBezTo>
                    <a:pt x="1" y="25"/>
                    <a:pt x="1" y="25"/>
                    <a:pt x="1" y="25"/>
                  </a:cubicBezTo>
                  <a:cubicBezTo>
                    <a:pt x="0" y="23"/>
                    <a:pt x="0" y="21"/>
                    <a:pt x="1" y="20"/>
                  </a:cubicBezTo>
                  <a:cubicBezTo>
                    <a:pt x="1" y="20"/>
                    <a:pt x="1" y="20"/>
                    <a:pt x="1" y="20"/>
                  </a:cubicBezTo>
                  <a:cubicBezTo>
                    <a:pt x="21" y="0"/>
                    <a:pt x="54" y="0"/>
                    <a:pt x="74" y="20"/>
                  </a:cubicBezTo>
                  <a:cubicBezTo>
                    <a:pt x="74" y="20"/>
                    <a:pt x="74" y="20"/>
                    <a:pt x="74" y="20"/>
                  </a:cubicBezTo>
                  <a:cubicBezTo>
                    <a:pt x="75" y="21"/>
                    <a:pt x="75" y="23"/>
                    <a:pt x="74" y="25"/>
                  </a:cubicBezTo>
                  <a:cubicBezTo>
                    <a:pt x="74" y="25"/>
                    <a:pt x="74" y="25"/>
                    <a:pt x="74" y="25"/>
                  </a:cubicBezTo>
                  <a:cubicBezTo>
                    <a:pt x="72" y="26"/>
                    <a:pt x="70" y="26"/>
                    <a:pt x="69" y="2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9" name="Freeform 143"/>
            <p:cNvSpPr>
              <a:spLocks/>
            </p:cNvSpPr>
            <p:nvPr/>
          </p:nvSpPr>
          <p:spPr bwMode="auto">
            <a:xfrm>
              <a:off x="3334170" y="1691305"/>
              <a:ext cx="297398"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0" name="Freeform 144"/>
            <p:cNvSpPr>
              <a:spLocks/>
            </p:cNvSpPr>
            <p:nvPr/>
          </p:nvSpPr>
          <p:spPr bwMode="auto">
            <a:xfrm>
              <a:off x="3399452" y="1818244"/>
              <a:ext cx="174086" cy="174087"/>
            </a:xfrm>
            <a:custGeom>
              <a:avLst/>
              <a:gdLst>
                <a:gd name="T0" fmla="*/ 3 w 20"/>
                <a:gd name="T1" fmla="*/ 17 h 20"/>
                <a:gd name="T2" fmla="*/ 3 w 20"/>
                <a:gd name="T3" fmla="*/ 4 h 20"/>
                <a:gd name="T4" fmla="*/ 16 w 20"/>
                <a:gd name="T5" fmla="*/ 4 h 20"/>
                <a:gd name="T6" fmla="*/ 16 w 20"/>
                <a:gd name="T7" fmla="*/ 17 h 20"/>
                <a:gd name="T8" fmla="*/ 3 w 20"/>
                <a:gd name="T9" fmla="*/ 17 h 20"/>
              </a:gdLst>
              <a:ahLst/>
              <a:cxnLst>
                <a:cxn ang="0">
                  <a:pos x="T0" y="T1"/>
                </a:cxn>
                <a:cxn ang="0">
                  <a:pos x="T2" y="T3"/>
                </a:cxn>
                <a:cxn ang="0">
                  <a:pos x="T4" y="T5"/>
                </a:cxn>
                <a:cxn ang="0">
                  <a:pos x="T6" y="T7"/>
                </a:cxn>
                <a:cxn ang="0">
                  <a:pos x="T8" y="T9"/>
                </a:cxn>
              </a:cxnLst>
              <a:rect l="0" t="0" r="r" b="b"/>
              <a:pathLst>
                <a:path w="20" h="20">
                  <a:moveTo>
                    <a:pt x="3" y="17"/>
                  </a:moveTo>
                  <a:cubicBezTo>
                    <a:pt x="0" y="13"/>
                    <a:pt x="0" y="7"/>
                    <a:pt x="3" y="4"/>
                  </a:cubicBezTo>
                  <a:cubicBezTo>
                    <a:pt x="7" y="0"/>
                    <a:pt x="12" y="0"/>
                    <a:pt x="16" y="4"/>
                  </a:cubicBezTo>
                  <a:cubicBezTo>
                    <a:pt x="20" y="7"/>
                    <a:pt x="20" y="13"/>
                    <a:pt x="16" y="17"/>
                  </a:cubicBezTo>
                  <a:cubicBezTo>
                    <a:pt x="12" y="20"/>
                    <a:pt x="7" y="20"/>
                    <a:pt x="3"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1" name="Freeform 145"/>
            <p:cNvSpPr>
              <a:spLocks/>
            </p:cNvSpPr>
            <p:nvPr/>
          </p:nvSpPr>
          <p:spPr bwMode="auto">
            <a:xfrm>
              <a:off x="3247126" y="1553486"/>
              <a:ext cx="471484" cy="170461"/>
            </a:xfrm>
            <a:custGeom>
              <a:avLst/>
              <a:gdLst>
                <a:gd name="T0" fmla="*/ 50 w 55"/>
                <a:gd name="T1" fmla="*/ 19 h 20"/>
                <a:gd name="T2" fmla="*/ 6 w 55"/>
                <a:gd name="T3" fmla="*/ 19 h 20"/>
                <a:gd name="T4" fmla="*/ 6 w 55"/>
                <a:gd name="T5" fmla="*/ 19 h 20"/>
                <a:gd name="T6" fmla="*/ 1 w 55"/>
                <a:gd name="T7" fmla="*/ 19 h 20"/>
                <a:gd name="T8" fmla="*/ 1 w 55"/>
                <a:gd name="T9" fmla="*/ 19 h 20"/>
                <a:gd name="T10" fmla="*/ 1 w 55"/>
                <a:gd name="T11" fmla="*/ 15 h 20"/>
                <a:gd name="T12" fmla="*/ 1 w 55"/>
                <a:gd name="T13" fmla="*/ 15 h 20"/>
                <a:gd name="T14" fmla="*/ 54 w 55"/>
                <a:gd name="T15" fmla="*/ 15 h 20"/>
                <a:gd name="T16" fmla="*/ 54 w 55"/>
                <a:gd name="T17" fmla="*/ 15 h 20"/>
                <a:gd name="T18" fmla="*/ 54 w 55"/>
                <a:gd name="T19" fmla="*/ 19 h 20"/>
                <a:gd name="T20" fmla="*/ 54 w 55"/>
                <a:gd name="T21" fmla="*/ 19 h 20"/>
                <a:gd name="T22" fmla="*/ 50 w 55"/>
                <a:gd name="T23" fmla="*/ 1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50" y="19"/>
                  </a:moveTo>
                  <a:cubicBezTo>
                    <a:pt x="37" y="7"/>
                    <a:pt x="18" y="7"/>
                    <a:pt x="6" y="19"/>
                  </a:cubicBezTo>
                  <a:cubicBezTo>
                    <a:pt x="6" y="19"/>
                    <a:pt x="6" y="19"/>
                    <a:pt x="6" y="19"/>
                  </a:cubicBezTo>
                  <a:cubicBezTo>
                    <a:pt x="4" y="20"/>
                    <a:pt x="2" y="20"/>
                    <a:pt x="1" y="19"/>
                  </a:cubicBezTo>
                  <a:cubicBezTo>
                    <a:pt x="1" y="19"/>
                    <a:pt x="1" y="19"/>
                    <a:pt x="1" y="19"/>
                  </a:cubicBezTo>
                  <a:cubicBezTo>
                    <a:pt x="0" y="18"/>
                    <a:pt x="0" y="16"/>
                    <a:pt x="1" y="15"/>
                  </a:cubicBezTo>
                  <a:cubicBezTo>
                    <a:pt x="1" y="15"/>
                    <a:pt x="1" y="15"/>
                    <a:pt x="1" y="15"/>
                  </a:cubicBezTo>
                  <a:cubicBezTo>
                    <a:pt x="16" y="0"/>
                    <a:pt x="39" y="0"/>
                    <a:pt x="54" y="15"/>
                  </a:cubicBezTo>
                  <a:cubicBezTo>
                    <a:pt x="54" y="15"/>
                    <a:pt x="54" y="15"/>
                    <a:pt x="54" y="15"/>
                  </a:cubicBezTo>
                  <a:cubicBezTo>
                    <a:pt x="55" y="16"/>
                    <a:pt x="55" y="18"/>
                    <a:pt x="54" y="19"/>
                  </a:cubicBezTo>
                  <a:cubicBezTo>
                    <a:pt x="54" y="19"/>
                    <a:pt x="54" y="19"/>
                    <a:pt x="54" y="19"/>
                  </a:cubicBezTo>
                  <a:cubicBezTo>
                    <a:pt x="53" y="20"/>
                    <a:pt x="51" y="20"/>
                    <a:pt x="50"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2" name="Freeform 146"/>
            <p:cNvSpPr>
              <a:spLocks/>
            </p:cNvSpPr>
            <p:nvPr/>
          </p:nvSpPr>
          <p:spPr bwMode="auto">
            <a:xfrm>
              <a:off x="3160083" y="1426547"/>
              <a:ext cx="645570" cy="213982"/>
            </a:xfrm>
            <a:custGeom>
              <a:avLst/>
              <a:gdLst>
                <a:gd name="T0" fmla="*/ 70 w 75"/>
                <a:gd name="T1" fmla="*/ 24 h 25"/>
                <a:gd name="T2" fmla="*/ 6 w 75"/>
                <a:gd name="T3" fmla="*/ 24 h 25"/>
                <a:gd name="T4" fmla="*/ 6 w 75"/>
                <a:gd name="T5" fmla="*/ 24 h 25"/>
                <a:gd name="T6" fmla="*/ 2 w 75"/>
                <a:gd name="T7" fmla="*/ 24 h 25"/>
                <a:gd name="T8" fmla="*/ 2 w 75"/>
                <a:gd name="T9" fmla="*/ 24 h 25"/>
                <a:gd name="T10" fmla="*/ 2 w 75"/>
                <a:gd name="T11" fmla="*/ 20 h 25"/>
                <a:gd name="T12" fmla="*/ 2 w 75"/>
                <a:gd name="T13" fmla="*/ 20 h 25"/>
                <a:gd name="T14" fmla="*/ 74 w 75"/>
                <a:gd name="T15" fmla="*/ 20 h 25"/>
                <a:gd name="T16" fmla="*/ 74 w 75"/>
                <a:gd name="T17" fmla="*/ 20 h 25"/>
                <a:gd name="T18" fmla="*/ 74 w 75"/>
                <a:gd name="T19" fmla="*/ 24 h 25"/>
                <a:gd name="T20" fmla="*/ 74 w 75"/>
                <a:gd name="T21" fmla="*/ 24 h 25"/>
                <a:gd name="T22" fmla="*/ 70 w 75"/>
                <a:gd name="T23" fmla="*/ 2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5">
                  <a:moveTo>
                    <a:pt x="70" y="24"/>
                  </a:moveTo>
                  <a:cubicBezTo>
                    <a:pt x="52" y="7"/>
                    <a:pt x="23" y="7"/>
                    <a:pt x="6" y="24"/>
                  </a:cubicBezTo>
                  <a:cubicBezTo>
                    <a:pt x="6" y="24"/>
                    <a:pt x="6" y="24"/>
                    <a:pt x="6" y="24"/>
                  </a:cubicBezTo>
                  <a:cubicBezTo>
                    <a:pt x="5" y="25"/>
                    <a:pt x="3" y="25"/>
                    <a:pt x="2" y="24"/>
                  </a:cubicBezTo>
                  <a:cubicBezTo>
                    <a:pt x="2" y="24"/>
                    <a:pt x="2" y="24"/>
                    <a:pt x="2" y="24"/>
                  </a:cubicBezTo>
                  <a:cubicBezTo>
                    <a:pt x="0" y="23"/>
                    <a:pt x="0" y="21"/>
                    <a:pt x="2" y="20"/>
                  </a:cubicBezTo>
                  <a:cubicBezTo>
                    <a:pt x="2" y="20"/>
                    <a:pt x="2" y="20"/>
                    <a:pt x="2" y="20"/>
                  </a:cubicBezTo>
                  <a:cubicBezTo>
                    <a:pt x="21" y="0"/>
                    <a:pt x="54" y="0"/>
                    <a:pt x="74" y="20"/>
                  </a:cubicBezTo>
                  <a:cubicBezTo>
                    <a:pt x="74" y="20"/>
                    <a:pt x="74" y="20"/>
                    <a:pt x="74" y="20"/>
                  </a:cubicBezTo>
                  <a:cubicBezTo>
                    <a:pt x="75" y="21"/>
                    <a:pt x="75" y="23"/>
                    <a:pt x="74" y="24"/>
                  </a:cubicBezTo>
                  <a:cubicBezTo>
                    <a:pt x="74" y="24"/>
                    <a:pt x="74" y="24"/>
                    <a:pt x="74" y="24"/>
                  </a:cubicBezTo>
                  <a:cubicBezTo>
                    <a:pt x="73" y="25"/>
                    <a:pt x="71" y="25"/>
                    <a:pt x="70"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73" name="组合 72"/>
          <p:cNvGrpSpPr/>
          <p:nvPr/>
        </p:nvGrpSpPr>
        <p:grpSpPr>
          <a:xfrm>
            <a:off x="6697805" y="1766704"/>
            <a:ext cx="686708" cy="683953"/>
            <a:chOff x="4084917" y="2315118"/>
            <a:chExt cx="903073" cy="899451"/>
          </a:xfrm>
        </p:grpSpPr>
        <p:sp>
          <p:nvSpPr>
            <p:cNvPr id="74" name="Oval 187"/>
            <p:cNvSpPr>
              <a:spLocks noChangeArrowheads="1"/>
            </p:cNvSpPr>
            <p:nvPr/>
          </p:nvSpPr>
          <p:spPr bwMode="auto">
            <a:xfrm>
              <a:off x="4084917" y="2315118"/>
              <a:ext cx="903073" cy="899451"/>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5" name="Oval 188"/>
            <p:cNvSpPr>
              <a:spLocks noChangeArrowheads="1"/>
            </p:cNvSpPr>
            <p:nvPr/>
          </p:nvSpPr>
          <p:spPr bwMode="auto">
            <a:xfrm>
              <a:off x="4139319" y="2369520"/>
              <a:ext cx="794269" cy="794274"/>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6" name="Freeform 189"/>
            <p:cNvSpPr>
              <a:spLocks/>
            </p:cNvSpPr>
            <p:nvPr/>
          </p:nvSpPr>
          <p:spPr bwMode="auto">
            <a:xfrm>
              <a:off x="4121185" y="2478325"/>
              <a:ext cx="692719" cy="721737"/>
            </a:xfrm>
            <a:custGeom>
              <a:avLst/>
              <a:gdLst>
                <a:gd name="T0" fmla="*/ 0 w 81"/>
                <a:gd name="T1" fmla="*/ 35 h 84"/>
                <a:gd name="T2" fmla="*/ 6 w 81"/>
                <a:gd name="T3" fmla="*/ 53 h 84"/>
                <a:gd name="T4" fmla="*/ 16 w 81"/>
                <a:gd name="T5" fmla="*/ 71 h 84"/>
                <a:gd name="T6" fmla="*/ 45 w 81"/>
                <a:gd name="T7" fmla="*/ 84 h 84"/>
                <a:gd name="T8" fmla="*/ 73 w 81"/>
                <a:gd name="T9" fmla="*/ 56 h 84"/>
                <a:gd name="T10" fmla="*/ 81 w 81"/>
                <a:gd name="T11" fmla="*/ 36 h 84"/>
                <a:gd name="T12" fmla="*/ 81 w 81"/>
                <a:gd name="T13" fmla="*/ 31 h 84"/>
                <a:gd name="T14" fmla="*/ 73 w 81"/>
                <a:gd name="T15" fmla="*/ 13 h 84"/>
                <a:gd name="T16" fmla="*/ 71 w 81"/>
                <a:gd name="T17" fmla="*/ 10 h 84"/>
                <a:gd name="T18" fmla="*/ 56 w 81"/>
                <a:gd name="T19" fmla="*/ 2 h 84"/>
                <a:gd name="T20" fmla="*/ 47 w 81"/>
                <a:gd name="T21" fmla="*/ 0 h 84"/>
                <a:gd name="T22" fmla="*/ 24 w 81"/>
                <a:gd name="T23" fmla="*/ 10 h 84"/>
                <a:gd name="T24" fmla="*/ 0 w 81"/>
                <a:gd name="T25" fmla="*/ 35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1" h="84">
                  <a:moveTo>
                    <a:pt x="0" y="35"/>
                  </a:moveTo>
                  <a:cubicBezTo>
                    <a:pt x="6" y="53"/>
                    <a:pt x="6" y="53"/>
                    <a:pt x="6" y="53"/>
                  </a:cubicBezTo>
                  <a:cubicBezTo>
                    <a:pt x="16" y="71"/>
                    <a:pt x="16" y="71"/>
                    <a:pt x="16" y="71"/>
                  </a:cubicBezTo>
                  <a:cubicBezTo>
                    <a:pt x="16" y="71"/>
                    <a:pt x="44" y="84"/>
                    <a:pt x="45" y="84"/>
                  </a:cubicBezTo>
                  <a:cubicBezTo>
                    <a:pt x="46" y="84"/>
                    <a:pt x="73" y="56"/>
                    <a:pt x="73" y="56"/>
                  </a:cubicBezTo>
                  <a:cubicBezTo>
                    <a:pt x="81" y="36"/>
                    <a:pt x="81" y="36"/>
                    <a:pt x="81" y="36"/>
                  </a:cubicBezTo>
                  <a:cubicBezTo>
                    <a:pt x="81" y="31"/>
                    <a:pt x="81" y="31"/>
                    <a:pt x="81" y="31"/>
                  </a:cubicBezTo>
                  <a:cubicBezTo>
                    <a:pt x="73" y="13"/>
                    <a:pt x="73" y="13"/>
                    <a:pt x="73" y="13"/>
                  </a:cubicBezTo>
                  <a:cubicBezTo>
                    <a:pt x="71" y="10"/>
                    <a:pt x="71" y="10"/>
                    <a:pt x="71" y="10"/>
                  </a:cubicBezTo>
                  <a:cubicBezTo>
                    <a:pt x="56" y="2"/>
                    <a:pt x="56" y="2"/>
                    <a:pt x="56" y="2"/>
                  </a:cubicBezTo>
                  <a:cubicBezTo>
                    <a:pt x="56" y="2"/>
                    <a:pt x="51" y="0"/>
                    <a:pt x="47" y="0"/>
                  </a:cubicBezTo>
                  <a:cubicBezTo>
                    <a:pt x="42" y="0"/>
                    <a:pt x="24" y="10"/>
                    <a:pt x="24" y="10"/>
                  </a:cubicBezTo>
                  <a:lnTo>
                    <a:pt x="0" y="3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7" name="Freeform 190"/>
            <p:cNvSpPr>
              <a:spLocks noEditPoints="1"/>
            </p:cNvSpPr>
            <p:nvPr/>
          </p:nvSpPr>
          <p:spPr bwMode="auto">
            <a:xfrm>
              <a:off x="4240869" y="2489205"/>
              <a:ext cx="573034" cy="573038"/>
            </a:xfrm>
            <a:custGeom>
              <a:avLst/>
              <a:gdLst>
                <a:gd name="T0" fmla="*/ 67 w 67"/>
                <a:gd name="T1" fmla="*/ 32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0 w 67"/>
                <a:gd name="T29" fmla="*/ 56 h 67"/>
                <a:gd name="T30" fmla="*/ 46 w 67"/>
                <a:gd name="T31" fmla="*/ 5 h 67"/>
                <a:gd name="T32" fmla="*/ 50 w 67"/>
                <a:gd name="T33" fmla="*/ 11 h 67"/>
                <a:gd name="T34" fmla="*/ 42 w 67"/>
                <a:gd name="T35" fmla="*/ 1 h 67"/>
                <a:gd name="T36" fmla="*/ 49 w 67"/>
                <a:gd name="T37" fmla="*/ 15 h 67"/>
                <a:gd name="T38" fmla="*/ 35 w 67"/>
                <a:gd name="T39" fmla="*/ 32 h 67"/>
                <a:gd name="T40" fmla="*/ 49 w 67"/>
                <a:gd name="T41" fmla="*/ 15 h 67"/>
                <a:gd name="T42" fmla="*/ 20 w 67"/>
                <a:gd name="T43" fmla="*/ 12 h 67"/>
                <a:gd name="T44" fmla="*/ 32 w 67"/>
                <a:gd name="T45" fmla="*/ 0 h 67"/>
                <a:gd name="T46" fmla="*/ 14 w 67"/>
                <a:gd name="T47" fmla="*/ 32 h 67"/>
                <a:gd name="T48" fmla="*/ 32 w 67"/>
                <a:gd name="T49" fmla="*/ 17 h 67"/>
                <a:gd name="T50" fmla="*/ 14 w 67"/>
                <a:gd name="T51" fmla="*/ 32 h 67"/>
                <a:gd name="T52" fmla="*/ 8 w 67"/>
                <a:gd name="T53" fmla="*/ 12 h 67"/>
                <a:gd name="T54" fmla="*/ 10 w 67"/>
                <a:gd name="T55" fmla="*/ 32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4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6" y="32"/>
                  </a:moveTo>
                  <a:cubicBezTo>
                    <a:pt x="67" y="32"/>
                    <a:pt x="67" y="32"/>
                    <a:pt x="67" y="32"/>
                  </a:cubicBezTo>
                  <a:cubicBezTo>
                    <a:pt x="66" y="24"/>
                    <a:pt x="64" y="17"/>
                    <a:pt x="59" y="12"/>
                  </a:cubicBezTo>
                  <a:cubicBezTo>
                    <a:pt x="57" y="13"/>
                    <a:pt x="54" y="14"/>
                    <a:pt x="52" y="14"/>
                  </a:cubicBezTo>
                  <a:cubicBezTo>
                    <a:pt x="55" y="20"/>
                    <a:pt x="56" y="25"/>
                    <a:pt x="56" y="32"/>
                  </a:cubicBezTo>
                  <a:close/>
                  <a:moveTo>
                    <a:pt x="35" y="50"/>
                  </a:moveTo>
                  <a:cubicBezTo>
                    <a:pt x="40" y="50"/>
                    <a:pt x="44" y="51"/>
                    <a:pt x="49" y="52"/>
                  </a:cubicBezTo>
                  <a:cubicBezTo>
                    <a:pt x="51" y="47"/>
                    <a:pt x="53" y="41"/>
                    <a:pt x="53" y="35"/>
                  </a:cubicBezTo>
                  <a:cubicBezTo>
                    <a:pt x="35" y="35"/>
                    <a:pt x="35" y="35"/>
                    <a:pt x="35" y="35"/>
                  </a:cubicBezTo>
                  <a:lnTo>
                    <a:pt x="35" y="50"/>
                  </a:lnTo>
                  <a:close/>
                  <a:moveTo>
                    <a:pt x="43" y="7"/>
                  </a:moveTo>
                  <a:cubicBezTo>
                    <a:pt x="41" y="4"/>
                    <a:pt x="38" y="2"/>
                    <a:pt x="35" y="0"/>
                  </a:cubicBezTo>
                  <a:cubicBezTo>
                    <a:pt x="35" y="14"/>
                    <a:pt x="35" y="14"/>
                    <a:pt x="35" y="14"/>
                  </a:cubicBezTo>
                  <a:cubicBezTo>
                    <a:pt x="39" y="14"/>
                    <a:pt x="43" y="13"/>
                    <a:pt x="47" y="12"/>
                  </a:cubicBezTo>
                  <a:cubicBezTo>
                    <a:pt x="46" y="10"/>
                    <a:pt x="45" y="9"/>
                    <a:pt x="43" y="7"/>
                  </a:cubicBezTo>
                  <a:close/>
                  <a:moveTo>
                    <a:pt x="47" y="55"/>
                  </a:moveTo>
                  <a:cubicBezTo>
                    <a:pt x="43" y="54"/>
                    <a:pt x="39" y="54"/>
                    <a:pt x="35" y="54"/>
                  </a:cubicBezTo>
                  <a:cubicBezTo>
                    <a:pt x="35" y="67"/>
                    <a:pt x="35" y="67"/>
                    <a:pt x="35" y="67"/>
                  </a:cubicBezTo>
                  <a:cubicBezTo>
                    <a:pt x="38" y="65"/>
                    <a:pt x="41" y="63"/>
                    <a:pt x="43" y="60"/>
                  </a:cubicBezTo>
                  <a:cubicBezTo>
                    <a:pt x="45" y="58"/>
                    <a:pt x="46" y="57"/>
                    <a:pt x="47" y="55"/>
                  </a:cubicBezTo>
                  <a:close/>
                  <a:moveTo>
                    <a:pt x="56" y="35"/>
                  </a:moveTo>
                  <a:cubicBezTo>
                    <a:pt x="56" y="41"/>
                    <a:pt x="55" y="47"/>
                    <a:pt x="52" y="53"/>
                  </a:cubicBezTo>
                  <a:cubicBezTo>
                    <a:pt x="54" y="54"/>
                    <a:pt x="57" y="54"/>
                    <a:pt x="59" y="55"/>
                  </a:cubicBezTo>
                  <a:cubicBezTo>
                    <a:pt x="64" y="50"/>
                    <a:pt x="67" y="43"/>
                    <a:pt x="67" y="35"/>
                  </a:cubicBezTo>
                  <a:lnTo>
                    <a:pt x="56" y="35"/>
                  </a:lnTo>
                  <a:close/>
                  <a:moveTo>
                    <a:pt x="46" y="62"/>
                  </a:moveTo>
                  <a:cubicBezTo>
                    <a:pt x="46" y="62"/>
                    <a:pt x="46" y="62"/>
                    <a:pt x="46" y="62"/>
                  </a:cubicBezTo>
                  <a:cubicBezTo>
                    <a:pt x="45" y="64"/>
                    <a:pt x="43" y="65"/>
                    <a:pt x="42" y="66"/>
                  </a:cubicBezTo>
                  <a:cubicBezTo>
                    <a:pt x="47" y="65"/>
                    <a:pt x="52" y="62"/>
                    <a:pt x="57" y="58"/>
                  </a:cubicBezTo>
                  <a:cubicBezTo>
                    <a:pt x="55" y="57"/>
                    <a:pt x="53" y="56"/>
                    <a:pt x="50" y="56"/>
                  </a:cubicBezTo>
                  <a:cubicBezTo>
                    <a:pt x="49" y="58"/>
                    <a:pt x="48" y="60"/>
                    <a:pt x="46" y="62"/>
                  </a:cubicBezTo>
                  <a:close/>
                  <a:moveTo>
                    <a:pt x="46" y="5"/>
                  </a:moveTo>
                  <a:cubicBezTo>
                    <a:pt x="46" y="5"/>
                    <a:pt x="46" y="5"/>
                    <a:pt x="46" y="5"/>
                  </a:cubicBezTo>
                  <a:cubicBezTo>
                    <a:pt x="48" y="7"/>
                    <a:pt x="49" y="9"/>
                    <a:pt x="50" y="11"/>
                  </a:cubicBezTo>
                  <a:cubicBezTo>
                    <a:pt x="53" y="11"/>
                    <a:pt x="55" y="10"/>
                    <a:pt x="57" y="9"/>
                  </a:cubicBezTo>
                  <a:cubicBezTo>
                    <a:pt x="52" y="5"/>
                    <a:pt x="47" y="3"/>
                    <a:pt x="42" y="1"/>
                  </a:cubicBezTo>
                  <a:cubicBezTo>
                    <a:pt x="43" y="2"/>
                    <a:pt x="45" y="4"/>
                    <a:pt x="46" y="5"/>
                  </a:cubicBezTo>
                  <a:close/>
                  <a:moveTo>
                    <a:pt x="49" y="15"/>
                  </a:moveTo>
                  <a:cubicBezTo>
                    <a:pt x="44" y="16"/>
                    <a:pt x="40" y="17"/>
                    <a:pt x="35" y="17"/>
                  </a:cubicBezTo>
                  <a:cubicBezTo>
                    <a:pt x="35" y="32"/>
                    <a:pt x="35" y="32"/>
                    <a:pt x="35" y="32"/>
                  </a:cubicBezTo>
                  <a:cubicBezTo>
                    <a:pt x="53" y="32"/>
                    <a:pt x="53" y="32"/>
                    <a:pt x="53" y="32"/>
                  </a:cubicBezTo>
                  <a:cubicBezTo>
                    <a:pt x="53" y="26"/>
                    <a:pt x="51" y="20"/>
                    <a:pt x="49" y="15"/>
                  </a:cubicBezTo>
                  <a:close/>
                  <a:moveTo>
                    <a:pt x="23" y="7"/>
                  </a:moveTo>
                  <a:cubicBezTo>
                    <a:pt x="22" y="9"/>
                    <a:pt x="21" y="10"/>
                    <a:pt x="20" y="12"/>
                  </a:cubicBezTo>
                  <a:cubicBezTo>
                    <a:pt x="23" y="13"/>
                    <a:pt x="27" y="14"/>
                    <a:pt x="32" y="14"/>
                  </a:cubicBezTo>
                  <a:cubicBezTo>
                    <a:pt x="32" y="0"/>
                    <a:pt x="32" y="0"/>
                    <a:pt x="32" y="0"/>
                  </a:cubicBezTo>
                  <a:cubicBezTo>
                    <a:pt x="29" y="2"/>
                    <a:pt x="26" y="4"/>
                    <a:pt x="23" y="7"/>
                  </a:cubicBezTo>
                  <a:close/>
                  <a:moveTo>
                    <a:pt x="14" y="32"/>
                  </a:moveTo>
                  <a:cubicBezTo>
                    <a:pt x="32" y="32"/>
                    <a:pt x="32" y="32"/>
                    <a:pt x="32" y="32"/>
                  </a:cubicBezTo>
                  <a:cubicBezTo>
                    <a:pt x="32" y="17"/>
                    <a:pt x="32" y="17"/>
                    <a:pt x="32" y="17"/>
                  </a:cubicBezTo>
                  <a:cubicBezTo>
                    <a:pt x="27" y="17"/>
                    <a:pt x="22" y="16"/>
                    <a:pt x="18" y="15"/>
                  </a:cubicBezTo>
                  <a:cubicBezTo>
                    <a:pt x="15" y="20"/>
                    <a:pt x="14" y="26"/>
                    <a:pt x="14" y="32"/>
                  </a:cubicBezTo>
                  <a:close/>
                  <a:moveTo>
                    <a:pt x="15" y="14"/>
                  </a:moveTo>
                  <a:cubicBezTo>
                    <a:pt x="12" y="14"/>
                    <a:pt x="10" y="13"/>
                    <a:pt x="8" y="12"/>
                  </a:cubicBezTo>
                  <a:cubicBezTo>
                    <a:pt x="3" y="17"/>
                    <a:pt x="0" y="24"/>
                    <a:pt x="0" y="32"/>
                  </a:cubicBezTo>
                  <a:cubicBezTo>
                    <a:pt x="10" y="32"/>
                    <a:pt x="10" y="32"/>
                    <a:pt x="10" y="32"/>
                  </a:cubicBezTo>
                  <a:cubicBezTo>
                    <a:pt x="11" y="25"/>
                    <a:pt x="12" y="20"/>
                    <a:pt x="15" y="14"/>
                  </a:cubicBezTo>
                  <a:close/>
                  <a:moveTo>
                    <a:pt x="21" y="5"/>
                  </a:moveTo>
                  <a:cubicBezTo>
                    <a:pt x="22" y="4"/>
                    <a:pt x="23" y="2"/>
                    <a:pt x="25" y="1"/>
                  </a:cubicBezTo>
                  <a:cubicBezTo>
                    <a:pt x="19" y="3"/>
                    <a:pt x="14" y="5"/>
                    <a:pt x="10" y="9"/>
                  </a:cubicBezTo>
                  <a:cubicBezTo>
                    <a:pt x="12" y="10"/>
                    <a:pt x="14" y="11"/>
                    <a:pt x="16" y="11"/>
                  </a:cubicBezTo>
                  <a:cubicBezTo>
                    <a:pt x="17" y="9"/>
                    <a:pt x="19" y="7"/>
                    <a:pt x="21" y="5"/>
                  </a:cubicBezTo>
                  <a:close/>
                  <a:moveTo>
                    <a:pt x="10" y="35"/>
                  </a:moveTo>
                  <a:cubicBezTo>
                    <a:pt x="0" y="35"/>
                    <a:pt x="0" y="35"/>
                    <a:pt x="0" y="35"/>
                  </a:cubicBezTo>
                  <a:cubicBezTo>
                    <a:pt x="0" y="43"/>
                    <a:pt x="3" y="50"/>
                    <a:pt x="8" y="55"/>
                  </a:cubicBezTo>
                  <a:cubicBezTo>
                    <a:pt x="10" y="54"/>
                    <a:pt x="12" y="54"/>
                    <a:pt x="15" y="53"/>
                  </a:cubicBezTo>
                  <a:cubicBezTo>
                    <a:pt x="12" y="47"/>
                    <a:pt x="10" y="41"/>
                    <a:pt x="10" y="35"/>
                  </a:cubicBezTo>
                  <a:close/>
                  <a:moveTo>
                    <a:pt x="21" y="62"/>
                  </a:moveTo>
                  <a:cubicBezTo>
                    <a:pt x="19" y="60"/>
                    <a:pt x="17" y="58"/>
                    <a:pt x="16" y="56"/>
                  </a:cubicBezTo>
                  <a:cubicBezTo>
                    <a:pt x="14" y="56"/>
                    <a:pt x="12" y="57"/>
                    <a:pt x="10" y="58"/>
                  </a:cubicBezTo>
                  <a:cubicBezTo>
                    <a:pt x="14" y="62"/>
                    <a:pt x="19" y="65"/>
                    <a:pt x="25" y="66"/>
                  </a:cubicBezTo>
                  <a:cubicBezTo>
                    <a:pt x="23" y="65"/>
                    <a:pt x="22" y="64"/>
                    <a:pt x="21" y="62"/>
                  </a:cubicBezTo>
                  <a:close/>
                  <a:moveTo>
                    <a:pt x="18" y="52"/>
                  </a:moveTo>
                  <a:cubicBezTo>
                    <a:pt x="22" y="51"/>
                    <a:pt x="27" y="50"/>
                    <a:pt x="32" y="50"/>
                  </a:cubicBezTo>
                  <a:cubicBezTo>
                    <a:pt x="32" y="35"/>
                    <a:pt x="32" y="35"/>
                    <a:pt x="32" y="35"/>
                  </a:cubicBezTo>
                  <a:cubicBezTo>
                    <a:pt x="14" y="35"/>
                    <a:pt x="14" y="35"/>
                    <a:pt x="14" y="35"/>
                  </a:cubicBezTo>
                  <a:cubicBezTo>
                    <a:pt x="14" y="41"/>
                    <a:pt x="15" y="47"/>
                    <a:pt x="18" y="52"/>
                  </a:cubicBezTo>
                  <a:close/>
                  <a:moveTo>
                    <a:pt x="23" y="60"/>
                  </a:moveTo>
                  <a:cubicBezTo>
                    <a:pt x="26" y="63"/>
                    <a:pt x="29" y="65"/>
                    <a:pt x="32" y="67"/>
                  </a:cubicBezTo>
                  <a:cubicBezTo>
                    <a:pt x="32" y="54"/>
                    <a:pt x="32" y="54"/>
                    <a:pt x="32" y="54"/>
                  </a:cubicBezTo>
                  <a:cubicBezTo>
                    <a:pt x="27" y="54"/>
                    <a:pt x="23" y="54"/>
                    <a:pt x="20" y="55"/>
                  </a:cubicBezTo>
                  <a:cubicBezTo>
                    <a:pt x="21" y="57"/>
                    <a:pt x="22" y="58"/>
                    <a:pt x="23" y="60"/>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8" name="Freeform 191"/>
            <p:cNvSpPr>
              <a:spLocks noEditPoints="1"/>
            </p:cNvSpPr>
            <p:nvPr/>
          </p:nvSpPr>
          <p:spPr bwMode="auto">
            <a:xfrm>
              <a:off x="4248123" y="2478325"/>
              <a:ext cx="576661" cy="576664"/>
            </a:xfrm>
            <a:custGeom>
              <a:avLst/>
              <a:gdLst>
                <a:gd name="T0" fmla="*/ 67 w 67"/>
                <a:gd name="T1" fmla="*/ 31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1 w 67"/>
                <a:gd name="T29" fmla="*/ 56 h 67"/>
                <a:gd name="T30" fmla="*/ 46 w 67"/>
                <a:gd name="T31" fmla="*/ 5 h 67"/>
                <a:gd name="T32" fmla="*/ 51 w 67"/>
                <a:gd name="T33" fmla="*/ 11 h 67"/>
                <a:gd name="T34" fmla="*/ 42 w 67"/>
                <a:gd name="T35" fmla="*/ 1 h 67"/>
                <a:gd name="T36" fmla="*/ 49 w 67"/>
                <a:gd name="T37" fmla="*/ 15 h 67"/>
                <a:gd name="T38" fmla="*/ 35 w 67"/>
                <a:gd name="T39" fmla="*/ 31 h 67"/>
                <a:gd name="T40" fmla="*/ 49 w 67"/>
                <a:gd name="T41" fmla="*/ 15 h 67"/>
                <a:gd name="T42" fmla="*/ 20 w 67"/>
                <a:gd name="T43" fmla="*/ 12 h 67"/>
                <a:gd name="T44" fmla="*/ 32 w 67"/>
                <a:gd name="T45" fmla="*/ 0 h 67"/>
                <a:gd name="T46" fmla="*/ 14 w 67"/>
                <a:gd name="T47" fmla="*/ 31 h 67"/>
                <a:gd name="T48" fmla="*/ 32 w 67"/>
                <a:gd name="T49" fmla="*/ 17 h 67"/>
                <a:gd name="T50" fmla="*/ 14 w 67"/>
                <a:gd name="T51" fmla="*/ 31 h 67"/>
                <a:gd name="T52" fmla="*/ 8 w 67"/>
                <a:gd name="T53" fmla="*/ 12 h 67"/>
                <a:gd name="T54" fmla="*/ 11 w 67"/>
                <a:gd name="T55" fmla="*/ 31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3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7" y="31"/>
                  </a:moveTo>
                  <a:cubicBezTo>
                    <a:pt x="67" y="31"/>
                    <a:pt x="67" y="31"/>
                    <a:pt x="67" y="31"/>
                  </a:cubicBezTo>
                  <a:cubicBezTo>
                    <a:pt x="67" y="24"/>
                    <a:pt x="64" y="17"/>
                    <a:pt x="59" y="12"/>
                  </a:cubicBezTo>
                  <a:cubicBezTo>
                    <a:pt x="57" y="13"/>
                    <a:pt x="55" y="13"/>
                    <a:pt x="52" y="14"/>
                  </a:cubicBezTo>
                  <a:cubicBezTo>
                    <a:pt x="55" y="19"/>
                    <a:pt x="56" y="25"/>
                    <a:pt x="57" y="31"/>
                  </a:cubicBezTo>
                  <a:close/>
                  <a:moveTo>
                    <a:pt x="35" y="50"/>
                  </a:moveTo>
                  <a:cubicBezTo>
                    <a:pt x="40" y="50"/>
                    <a:pt x="45" y="51"/>
                    <a:pt x="49" y="52"/>
                  </a:cubicBezTo>
                  <a:cubicBezTo>
                    <a:pt x="52" y="47"/>
                    <a:pt x="53" y="41"/>
                    <a:pt x="53" y="35"/>
                  </a:cubicBezTo>
                  <a:cubicBezTo>
                    <a:pt x="35" y="35"/>
                    <a:pt x="35" y="35"/>
                    <a:pt x="35" y="35"/>
                  </a:cubicBezTo>
                  <a:lnTo>
                    <a:pt x="35" y="50"/>
                  </a:lnTo>
                  <a:close/>
                  <a:moveTo>
                    <a:pt x="44" y="7"/>
                  </a:moveTo>
                  <a:cubicBezTo>
                    <a:pt x="41" y="4"/>
                    <a:pt x="38" y="2"/>
                    <a:pt x="35" y="0"/>
                  </a:cubicBezTo>
                  <a:cubicBezTo>
                    <a:pt x="35" y="13"/>
                    <a:pt x="35" y="13"/>
                    <a:pt x="35" y="13"/>
                  </a:cubicBezTo>
                  <a:cubicBezTo>
                    <a:pt x="39" y="13"/>
                    <a:pt x="43" y="13"/>
                    <a:pt x="47" y="12"/>
                  </a:cubicBezTo>
                  <a:cubicBezTo>
                    <a:pt x="46" y="10"/>
                    <a:pt x="45" y="9"/>
                    <a:pt x="44" y="7"/>
                  </a:cubicBezTo>
                  <a:close/>
                  <a:moveTo>
                    <a:pt x="47" y="55"/>
                  </a:moveTo>
                  <a:cubicBezTo>
                    <a:pt x="43" y="54"/>
                    <a:pt x="39" y="53"/>
                    <a:pt x="35" y="53"/>
                  </a:cubicBezTo>
                  <a:cubicBezTo>
                    <a:pt x="35" y="67"/>
                    <a:pt x="35" y="67"/>
                    <a:pt x="35" y="67"/>
                  </a:cubicBezTo>
                  <a:cubicBezTo>
                    <a:pt x="38" y="65"/>
                    <a:pt x="41" y="63"/>
                    <a:pt x="44" y="60"/>
                  </a:cubicBezTo>
                  <a:cubicBezTo>
                    <a:pt x="45" y="58"/>
                    <a:pt x="46" y="57"/>
                    <a:pt x="47" y="55"/>
                  </a:cubicBezTo>
                  <a:close/>
                  <a:moveTo>
                    <a:pt x="57" y="35"/>
                  </a:moveTo>
                  <a:cubicBezTo>
                    <a:pt x="56" y="41"/>
                    <a:pt x="55" y="47"/>
                    <a:pt x="52" y="53"/>
                  </a:cubicBezTo>
                  <a:cubicBezTo>
                    <a:pt x="55" y="53"/>
                    <a:pt x="57" y="54"/>
                    <a:pt x="59" y="55"/>
                  </a:cubicBezTo>
                  <a:cubicBezTo>
                    <a:pt x="64" y="50"/>
                    <a:pt x="67" y="42"/>
                    <a:pt x="67" y="35"/>
                  </a:cubicBezTo>
                  <a:lnTo>
                    <a:pt x="57" y="35"/>
                  </a:lnTo>
                  <a:close/>
                  <a:moveTo>
                    <a:pt x="46" y="62"/>
                  </a:moveTo>
                  <a:cubicBezTo>
                    <a:pt x="46" y="62"/>
                    <a:pt x="46" y="62"/>
                    <a:pt x="46" y="62"/>
                  </a:cubicBezTo>
                  <a:cubicBezTo>
                    <a:pt x="45" y="63"/>
                    <a:pt x="44" y="65"/>
                    <a:pt x="42" y="66"/>
                  </a:cubicBezTo>
                  <a:cubicBezTo>
                    <a:pt x="48" y="64"/>
                    <a:pt x="53" y="62"/>
                    <a:pt x="57" y="58"/>
                  </a:cubicBezTo>
                  <a:cubicBezTo>
                    <a:pt x="55" y="57"/>
                    <a:pt x="53" y="56"/>
                    <a:pt x="51" y="56"/>
                  </a:cubicBezTo>
                  <a:cubicBezTo>
                    <a:pt x="49" y="58"/>
                    <a:pt x="48" y="60"/>
                    <a:pt x="46" y="62"/>
                  </a:cubicBezTo>
                  <a:close/>
                  <a:moveTo>
                    <a:pt x="46" y="5"/>
                  </a:moveTo>
                  <a:cubicBezTo>
                    <a:pt x="46" y="5"/>
                    <a:pt x="46" y="5"/>
                    <a:pt x="46" y="5"/>
                  </a:cubicBezTo>
                  <a:cubicBezTo>
                    <a:pt x="48" y="7"/>
                    <a:pt x="49" y="9"/>
                    <a:pt x="51" y="11"/>
                  </a:cubicBezTo>
                  <a:cubicBezTo>
                    <a:pt x="53" y="11"/>
                    <a:pt x="55" y="10"/>
                    <a:pt x="57" y="9"/>
                  </a:cubicBezTo>
                  <a:cubicBezTo>
                    <a:pt x="53" y="5"/>
                    <a:pt x="48" y="2"/>
                    <a:pt x="42" y="1"/>
                  </a:cubicBezTo>
                  <a:cubicBezTo>
                    <a:pt x="44" y="2"/>
                    <a:pt x="45" y="3"/>
                    <a:pt x="46" y="5"/>
                  </a:cubicBezTo>
                  <a:close/>
                  <a:moveTo>
                    <a:pt x="49" y="15"/>
                  </a:moveTo>
                  <a:cubicBezTo>
                    <a:pt x="45" y="16"/>
                    <a:pt x="40" y="17"/>
                    <a:pt x="35" y="17"/>
                  </a:cubicBezTo>
                  <a:cubicBezTo>
                    <a:pt x="35" y="31"/>
                    <a:pt x="35" y="31"/>
                    <a:pt x="35" y="31"/>
                  </a:cubicBezTo>
                  <a:cubicBezTo>
                    <a:pt x="53" y="31"/>
                    <a:pt x="53" y="31"/>
                    <a:pt x="53" y="31"/>
                  </a:cubicBezTo>
                  <a:cubicBezTo>
                    <a:pt x="53" y="25"/>
                    <a:pt x="51" y="20"/>
                    <a:pt x="49" y="15"/>
                  </a:cubicBezTo>
                  <a:close/>
                  <a:moveTo>
                    <a:pt x="23" y="7"/>
                  </a:moveTo>
                  <a:cubicBezTo>
                    <a:pt x="22" y="9"/>
                    <a:pt x="21" y="10"/>
                    <a:pt x="20" y="12"/>
                  </a:cubicBezTo>
                  <a:cubicBezTo>
                    <a:pt x="24" y="13"/>
                    <a:pt x="28" y="13"/>
                    <a:pt x="32" y="13"/>
                  </a:cubicBezTo>
                  <a:cubicBezTo>
                    <a:pt x="32" y="0"/>
                    <a:pt x="32" y="0"/>
                    <a:pt x="32" y="0"/>
                  </a:cubicBezTo>
                  <a:cubicBezTo>
                    <a:pt x="29" y="2"/>
                    <a:pt x="26" y="4"/>
                    <a:pt x="23" y="7"/>
                  </a:cubicBezTo>
                  <a:close/>
                  <a:moveTo>
                    <a:pt x="14" y="31"/>
                  </a:moveTo>
                  <a:cubicBezTo>
                    <a:pt x="32" y="31"/>
                    <a:pt x="32" y="31"/>
                    <a:pt x="32" y="31"/>
                  </a:cubicBezTo>
                  <a:cubicBezTo>
                    <a:pt x="32" y="17"/>
                    <a:pt x="32" y="17"/>
                    <a:pt x="32" y="17"/>
                  </a:cubicBezTo>
                  <a:cubicBezTo>
                    <a:pt x="27" y="17"/>
                    <a:pt x="23" y="16"/>
                    <a:pt x="18" y="15"/>
                  </a:cubicBezTo>
                  <a:cubicBezTo>
                    <a:pt x="16" y="20"/>
                    <a:pt x="14" y="25"/>
                    <a:pt x="14" y="31"/>
                  </a:cubicBezTo>
                  <a:close/>
                  <a:moveTo>
                    <a:pt x="15" y="14"/>
                  </a:moveTo>
                  <a:cubicBezTo>
                    <a:pt x="12" y="13"/>
                    <a:pt x="10" y="13"/>
                    <a:pt x="8" y="12"/>
                  </a:cubicBezTo>
                  <a:cubicBezTo>
                    <a:pt x="3" y="17"/>
                    <a:pt x="0" y="24"/>
                    <a:pt x="0" y="31"/>
                  </a:cubicBezTo>
                  <a:cubicBezTo>
                    <a:pt x="11" y="31"/>
                    <a:pt x="11" y="31"/>
                    <a:pt x="11" y="31"/>
                  </a:cubicBezTo>
                  <a:cubicBezTo>
                    <a:pt x="11" y="25"/>
                    <a:pt x="12" y="19"/>
                    <a:pt x="15" y="14"/>
                  </a:cubicBezTo>
                  <a:close/>
                  <a:moveTo>
                    <a:pt x="21" y="5"/>
                  </a:moveTo>
                  <a:cubicBezTo>
                    <a:pt x="22" y="3"/>
                    <a:pt x="24" y="2"/>
                    <a:pt x="25" y="1"/>
                  </a:cubicBezTo>
                  <a:cubicBezTo>
                    <a:pt x="19" y="2"/>
                    <a:pt x="14" y="5"/>
                    <a:pt x="10" y="9"/>
                  </a:cubicBezTo>
                  <a:cubicBezTo>
                    <a:pt x="12" y="10"/>
                    <a:pt x="14" y="11"/>
                    <a:pt x="16" y="11"/>
                  </a:cubicBezTo>
                  <a:cubicBezTo>
                    <a:pt x="18" y="9"/>
                    <a:pt x="19" y="7"/>
                    <a:pt x="21" y="5"/>
                  </a:cubicBezTo>
                  <a:close/>
                  <a:moveTo>
                    <a:pt x="10" y="35"/>
                  </a:moveTo>
                  <a:cubicBezTo>
                    <a:pt x="0" y="35"/>
                    <a:pt x="0" y="35"/>
                    <a:pt x="0" y="35"/>
                  </a:cubicBezTo>
                  <a:cubicBezTo>
                    <a:pt x="0" y="42"/>
                    <a:pt x="3" y="50"/>
                    <a:pt x="8" y="55"/>
                  </a:cubicBezTo>
                  <a:cubicBezTo>
                    <a:pt x="10" y="54"/>
                    <a:pt x="12" y="53"/>
                    <a:pt x="15" y="53"/>
                  </a:cubicBezTo>
                  <a:cubicBezTo>
                    <a:pt x="12" y="47"/>
                    <a:pt x="11" y="41"/>
                    <a:pt x="10" y="35"/>
                  </a:cubicBezTo>
                  <a:close/>
                  <a:moveTo>
                    <a:pt x="21" y="62"/>
                  </a:moveTo>
                  <a:cubicBezTo>
                    <a:pt x="19" y="60"/>
                    <a:pt x="18" y="58"/>
                    <a:pt x="16" y="56"/>
                  </a:cubicBezTo>
                  <a:cubicBezTo>
                    <a:pt x="14" y="56"/>
                    <a:pt x="12" y="57"/>
                    <a:pt x="10" y="58"/>
                  </a:cubicBezTo>
                  <a:cubicBezTo>
                    <a:pt x="14" y="62"/>
                    <a:pt x="19" y="64"/>
                    <a:pt x="25" y="66"/>
                  </a:cubicBezTo>
                  <a:cubicBezTo>
                    <a:pt x="24" y="65"/>
                    <a:pt x="22" y="63"/>
                    <a:pt x="21" y="62"/>
                  </a:cubicBezTo>
                  <a:close/>
                  <a:moveTo>
                    <a:pt x="18" y="52"/>
                  </a:moveTo>
                  <a:cubicBezTo>
                    <a:pt x="23" y="51"/>
                    <a:pt x="27" y="50"/>
                    <a:pt x="32" y="50"/>
                  </a:cubicBezTo>
                  <a:cubicBezTo>
                    <a:pt x="32" y="35"/>
                    <a:pt x="32" y="35"/>
                    <a:pt x="32" y="35"/>
                  </a:cubicBezTo>
                  <a:cubicBezTo>
                    <a:pt x="14" y="35"/>
                    <a:pt x="14" y="35"/>
                    <a:pt x="14" y="35"/>
                  </a:cubicBezTo>
                  <a:cubicBezTo>
                    <a:pt x="14" y="41"/>
                    <a:pt x="16" y="47"/>
                    <a:pt x="18" y="52"/>
                  </a:cubicBezTo>
                  <a:close/>
                  <a:moveTo>
                    <a:pt x="23" y="60"/>
                  </a:moveTo>
                  <a:cubicBezTo>
                    <a:pt x="26" y="63"/>
                    <a:pt x="29" y="65"/>
                    <a:pt x="32" y="67"/>
                  </a:cubicBezTo>
                  <a:cubicBezTo>
                    <a:pt x="32" y="53"/>
                    <a:pt x="32" y="53"/>
                    <a:pt x="32" y="53"/>
                  </a:cubicBezTo>
                  <a:cubicBezTo>
                    <a:pt x="28" y="53"/>
                    <a:pt x="24" y="54"/>
                    <a:pt x="20" y="55"/>
                  </a:cubicBezTo>
                  <a:cubicBezTo>
                    <a:pt x="21" y="57"/>
                    <a:pt x="22" y="58"/>
                    <a:pt x="23" y="6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79" name="组合 78"/>
          <p:cNvGrpSpPr/>
          <p:nvPr/>
        </p:nvGrpSpPr>
        <p:grpSpPr>
          <a:xfrm>
            <a:off x="2508374" y="1896659"/>
            <a:ext cx="634690" cy="634694"/>
            <a:chOff x="3033145" y="2315118"/>
            <a:chExt cx="899446" cy="899451"/>
          </a:xfrm>
        </p:grpSpPr>
        <p:sp>
          <p:nvSpPr>
            <p:cNvPr id="80" name="Oval 208"/>
            <p:cNvSpPr>
              <a:spLocks noChangeArrowheads="1"/>
            </p:cNvSpPr>
            <p:nvPr/>
          </p:nvSpPr>
          <p:spPr bwMode="auto">
            <a:xfrm>
              <a:off x="3033145" y="2315118"/>
              <a:ext cx="899446" cy="899451"/>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1" name="Oval 209"/>
            <p:cNvSpPr>
              <a:spLocks noChangeArrowheads="1"/>
            </p:cNvSpPr>
            <p:nvPr/>
          </p:nvSpPr>
          <p:spPr bwMode="auto">
            <a:xfrm>
              <a:off x="3083920" y="2369520"/>
              <a:ext cx="797896" cy="794274"/>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2" name="Freeform 210"/>
            <p:cNvSpPr>
              <a:spLocks/>
            </p:cNvSpPr>
            <p:nvPr/>
          </p:nvSpPr>
          <p:spPr bwMode="auto">
            <a:xfrm>
              <a:off x="3058533" y="2590756"/>
              <a:ext cx="667331" cy="598425"/>
            </a:xfrm>
            <a:custGeom>
              <a:avLst/>
              <a:gdLst>
                <a:gd name="T0" fmla="*/ 33 w 184"/>
                <a:gd name="T1" fmla="*/ 0 h 165"/>
                <a:gd name="T2" fmla="*/ 0 w 184"/>
                <a:gd name="T3" fmla="*/ 35 h 165"/>
                <a:gd name="T4" fmla="*/ 26 w 184"/>
                <a:gd name="T5" fmla="*/ 125 h 165"/>
                <a:gd name="T6" fmla="*/ 90 w 184"/>
                <a:gd name="T7" fmla="*/ 161 h 165"/>
                <a:gd name="T8" fmla="*/ 123 w 184"/>
                <a:gd name="T9" fmla="*/ 165 h 165"/>
                <a:gd name="T10" fmla="*/ 165 w 184"/>
                <a:gd name="T11" fmla="*/ 123 h 165"/>
                <a:gd name="T12" fmla="*/ 156 w 184"/>
                <a:gd name="T13" fmla="*/ 102 h 165"/>
                <a:gd name="T14" fmla="*/ 170 w 184"/>
                <a:gd name="T15" fmla="*/ 87 h 165"/>
                <a:gd name="T16" fmla="*/ 184 w 184"/>
                <a:gd name="T17" fmla="*/ 31 h 165"/>
                <a:gd name="T18" fmla="*/ 83 w 184"/>
                <a:gd name="T19" fmla="*/ 28 h 165"/>
                <a:gd name="T20" fmla="*/ 76 w 184"/>
                <a:gd name="T21" fmla="*/ 5 h 165"/>
                <a:gd name="T22" fmla="*/ 50 w 184"/>
                <a:gd name="T23" fmla="*/ 0 h 165"/>
                <a:gd name="T24" fmla="*/ 33 w 184"/>
                <a:gd name="T25"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4" h="165">
                  <a:moveTo>
                    <a:pt x="33" y="0"/>
                  </a:moveTo>
                  <a:lnTo>
                    <a:pt x="0" y="35"/>
                  </a:lnTo>
                  <a:lnTo>
                    <a:pt x="26" y="125"/>
                  </a:lnTo>
                  <a:lnTo>
                    <a:pt x="90" y="161"/>
                  </a:lnTo>
                  <a:lnTo>
                    <a:pt x="123" y="165"/>
                  </a:lnTo>
                  <a:lnTo>
                    <a:pt x="165" y="123"/>
                  </a:lnTo>
                  <a:lnTo>
                    <a:pt x="156" y="102"/>
                  </a:lnTo>
                  <a:lnTo>
                    <a:pt x="170" y="87"/>
                  </a:lnTo>
                  <a:lnTo>
                    <a:pt x="184" y="31"/>
                  </a:lnTo>
                  <a:lnTo>
                    <a:pt x="83" y="28"/>
                  </a:lnTo>
                  <a:lnTo>
                    <a:pt x="76" y="5"/>
                  </a:lnTo>
                  <a:lnTo>
                    <a:pt x="50" y="0"/>
                  </a:lnTo>
                  <a:lnTo>
                    <a:pt x="33"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3" name="Oval 211"/>
            <p:cNvSpPr>
              <a:spLocks noChangeArrowheads="1"/>
            </p:cNvSpPr>
            <p:nvPr/>
          </p:nvSpPr>
          <p:spPr bwMode="auto">
            <a:xfrm>
              <a:off x="3392198" y="2949811"/>
              <a:ext cx="101550"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4" name="Oval 212"/>
            <p:cNvSpPr>
              <a:spLocks noChangeArrowheads="1"/>
            </p:cNvSpPr>
            <p:nvPr/>
          </p:nvSpPr>
          <p:spPr bwMode="auto">
            <a:xfrm>
              <a:off x="3573538" y="2949811"/>
              <a:ext cx="94297"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5" name="Freeform 213"/>
            <p:cNvSpPr>
              <a:spLocks noEditPoints="1"/>
            </p:cNvSpPr>
            <p:nvPr/>
          </p:nvSpPr>
          <p:spPr bwMode="auto">
            <a:xfrm>
              <a:off x="3178217" y="2583503"/>
              <a:ext cx="591168" cy="340921"/>
            </a:xfrm>
            <a:custGeom>
              <a:avLst/>
              <a:gdLst>
                <a:gd name="T0" fmla="*/ 66 w 69"/>
                <a:gd name="T1" fmla="*/ 12 h 40"/>
                <a:gd name="T2" fmla="*/ 26 w 69"/>
                <a:gd name="T3" fmla="*/ 12 h 40"/>
                <a:gd name="T4" fmla="*/ 22 w 69"/>
                <a:gd name="T5" fmla="*/ 8 h 40"/>
                <a:gd name="T6" fmla="*/ 21 w 69"/>
                <a:gd name="T7" fmla="*/ 4 h 40"/>
                <a:gd name="T8" fmla="*/ 17 w 69"/>
                <a:gd name="T9" fmla="*/ 0 h 40"/>
                <a:gd name="T10" fmla="*/ 4 w 69"/>
                <a:gd name="T11" fmla="*/ 0 h 40"/>
                <a:gd name="T12" fmla="*/ 0 w 69"/>
                <a:gd name="T13" fmla="*/ 3 h 40"/>
                <a:gd name="T14" fmla="*/ 4 w 69"/>
                <a:gd name="T15" fmla="*/ 7 h 40"/>
                <a:gd name="T16" fmla="*/ 9 w 69"/>
                <a:gd name="T17" fmla="*/ 7 h 40"/>
                <a:gd name="T18" fmla="*/ 14 w 69"/>
                <a:gd name="T19" fmla="*/ 11 h 40"/>
                <a:gd name="T20" fmla="*/ 24 w 69"/>
                <a:gd name="T21" fmla="*/ 36 h 40"/>
                <a:gd name="T22" fmla="*/ 29 w 69"/>
                <a:gd name="T23" fmla="*/ 40 h 40"/>
                <a:gd name="T24" fmla="*/ 54 w 69"/>
                <a:gd name="T25" fmla="*/ 40 h 40"/>
                <a:gd name="T26" fmla="*/ 60 w 69"/>
                <a:gd name="T27" fmla="*/ 36 h 40"/>
                <a:gd name="T28" fmla="*/ 68 w 69"/>
                <a:gd name="T29" fmla="*/ 16 h 40"/>
                <a:gd name="T30" fmla="*/ 66 w 69"/>
                <a:gd name="T31" fmla="*/ 12 h 40"/>
                <a:gd name="T32" fmla="*/ 53 w 69"/>
                <a:gd name="T33" fmla="*/ 34 h 40"/>
                <a:gd name="T34" fmla="*/ 31 w 69"/>
                <a:gd name="T35" fmla="*/ 34 h 40"/>
                <a:gd name="T36" fmla="*/ 26 w 69"/>
                <a:gd name="T37" fmla="*/ 18 h 40"/>
                <a:gd name="T38" fmla="*/ 59 w 69"/>
                <a:gd name="T39" fmla="*/ 18 h 40"/>
                <a:gd name="T40" fmla="*/ 53 w 69"/>
                <a:gd name="T41" fmla="*/ 3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2"/>
                  </a:moveTo>
                  <a:cubicBezTo>
                    <a:pt x="26" y="12"/>
                    <a:pt x="26" y="12"/>
                    <a:pt x="26" y="12"/>
                  </a:cubicBezTo>
                  <a:cubicBezTo>
                    <a:pt x="24" y="12"/>
                    <a:pt x="22" y="10"/>
                    <a:pt x="22" y="8"/>
                  </a:cubicBezTo>
                  <a:cubicBezTo>
                    <a:pt x="21" y="4"/>
                    <a:pt x="21" y="4"/>
                    <a:pt x="21" y="4"/>
                  </a:cubicBezTo>
                  <a:cubicBezTo>
                    <a:pt x="21" y="1"/>
                    <a:pt x="19" y="0"/>
                    <a:pt x="17" y="0"/>
                  </a:cubicBezTo>
                  <a:cubicBezTo>
                    <a:pt x="4" y="0"/>
                    <a:pt x="4" y="0"/>
                    <a:pt x="4" y="0"/>
                  </a:cubicBezTo>
                  <a:cubicBezTo>
                    <a:pt x="2" y="0"/>
                    <a:pt x="0" y="1"/>
                    <a:pt x="0" y="3"/>
                  </a:cubicBezTo>
                  <a:cubicBezTo>
                    <a:pt x="0" y="5"/>
                    <a:pt x="1" y="7"/>
                    <a:pt x="4" y="7"/>
                  </a:cubicBezTo>
                  <a:cubicBezTo>
                    <a:pt x="9" y="7"/>
                    <a:pt x="9" y="7"/>
                    <a:pt x="9" y="7"/>
                  </a:cubicBezTo>
                  <a:cubicBezTo>
                    <a:pt x="11" y="7"/>
                    <a:pt x="13" y="9"/>
                    <a:pt x="14" y="11"/>
                  </a:cubicBezTo>
                  <a:cubicBezTo>
                    <a:pt x="24" y="36"/>
                    <a:pt x="24" y="36"/>
                    <a:pt x="24" y="36"/>
                  </a:cubicBezTo>
                  <a:cubicBezTo>
                    <a:pt x="25" y="38"/>
                    <a:pt x="27" y="40"/>
                    <a:pt x="29" y="40"/>
                  </a:cubicBezTo>
                  <a:cubicBezTo>
                    <a:pt x="54" y="40"/>
                    <a:pt x="54" y="40"/>
                    <a:pt x="54" y="40"/>
                  </a:cubicBezTo>
                  <a:cubicBezTo>
                    <a:pt x="56" y="40"/>
                    <a:pt x="59" y="38"/>
                    <a:pt x="60" y="36"/>
                  </a:cubicBezTo>
                  <a:cubicBezTo>
                    <a:pt x="68" y="16"/>
                    <a:pt x="68" y="16"/>
                    <a:pt x="68" y="16"/>
                  </a:cubicBezTo>
                  <a:cubicBezTo>
                    <a:pt x="69" y="14"/>
                    <a:pt x="68" y="12"/>
                    <a:pt x="66" y="12"/>
                  </a:cubicBezTo>
                  <a:close/>
                  <a:moveTo>
                    <a:pt x="53" y="34"/>
                  </a:moveTo>
                  <a:cubicBezTo>
                    <a:pt x="31" y="34"/>
                    <a:pt x="31" y="34"/>
                    <a:pt x="31" y="34"/>
                  </a:cubicBezTo>
                  <a:cubicBezTo>
                    <a:pt x="26" y="18"/>
                    <a:pt x="26" y="18"/>
                    <a:pt x="26" y="18"/>
                  </a:cubicBezTo>
                  <a:cubicBezTo>
                    <a:pt x="59" y="18"/>
                    <a:pt x="59" y="18"/>
                    <a:pt x="59" y="18"/>
                  </a:cubicBezTo>
                  <a:lnTo>
                    <a:pt x="53" y="34"/>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6" name="Oval 214"/>
            <p:cNvSpPr>
              <a:spLocks noChangeArrowheads="1"/>
            </p:cNvSpPr>
            <p:nvPr/>
          </p:nvSpPr>
          <p:spPr bwMode="auto">
            <a:xfrm>
              <a:off x="3410332" y="2942558"/>
              <a:ext cx="94297"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7" name="Oval 215"/>
            <p:cNvSpPr>
              <a:spLocks noChangeArrowheads="1"/>
            </p:cNvSpPr>
            <p:nvPr/>
          </p:nvSpPr>
          <p:spPr bwMode="auto">
            <a:xfrm>
              <a:off x="3580792" y="2942558"/>
              <a:ext cx="101550"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8" name="Freeform 216"/>
            <p:cNvSpPr>
              <a:spLocks noEditPoints="1"/>
            </p:cNvSpPr>
            <p:nvPr/>
          </p:nvSpPr>
          <p:spPr bwMode="auto">
            <a:xfrm>
              <a:off x="3185471" y="2565368"/>
              <a:ext cx="591168" cy="340921"/>
            </a:xfrm>
            <a:custGeom>
              <a:avLst/>
              <a:gdLst>
                <a:gd name="T0" fmla="*/ 66 w 69"/>
                <a:gd name="T1" fmla="*/ 13 h 40"/>
                <a:gd name="T2" fmla="*/ 26 w 69"/>
                <a:gd name="T3" fmla="*/ 13 h 40"/>
                <a:gd name="T4" fmla="*/ 22 w 69"/>
                <a:gd name="T5" fmla="*/ 9 h 40"/>
                <a:gd name="T6" fmla="*/ 22 w 69"/>
                <a:gd name="T7" fmla="*/ 4 h 40"/>
                <a:gd name="T8" fmla="*/ 17 w 69"/>
                <a:gd name="T9" fmla="*/ 0 h 40"/>
                <a:gd name="T10" fmla="*/ 4 w 69"/>
                <a:gd name="T11" fmla="*/ 0 h 40"/>
                <a:gd name="T12" fmla="*/ 0 w 69"/>
                <a:gd name="T13" fmla="*/ 4 h 40"/>
                <a:gd name="T14" fmla="*/ 4 w 69"/>
                <a:gd name="T15" fmla="*/ 8 h 40"/>
                <a:gd name="T16" fmla="*/ 9 w 69"/>
                <a:gd name="T17" fmla="*/ 8 h 40"/>
                <a:gd name="T18" fmla="*/ 14 w 69"/>
                <a:gd name="T19" fmla="*/ 12 h 40"/>
                <a:gd name="T20" fmla="*/ 24 w 69"/>
                <a:gd name="T21" fmla="*/ 37 h 40"/>
                <a:gd name="T22" fmla="*/ 30 w 69"/>
                <a:gd name="T23" fmla="*/ 40 h 40"/>
                <a:gd name="T24" fmla="*/ 54 w 69"/>
                <a:gd name="T25" fmla="*/ 40 h 40"/>
                <a:gd name="T26" fmla="*/ 60 w 69"/>
                <a:gd name="T27" fmla="*/ 37 h 40"/>
                <a:gd name="T28" fmla="*/ 68 w 69"/>
                <a:gd name="T29" fmla="*/ 17 h 40"/>
                <a:gd name="T30" fmla="*/ 66 w 69"/>
                <a:gd name="T31" fmla="*/ 13 h 40"/>
                <a:gd name="T32" fmla="*/ 53 w 69"/>
                <a:gd name="T33" fmla="*/ 35 h 40"/>
                <a:gd name="T34" fmla="*/ 32 w 69"/>
                <a:gd name="T35" fmla="*/ 35 h 40"/>
                <a:gd name="T36" fmla="*/ 26 w 69"/>
                <a:gd name="T37" fmla="*/ 19 h 40"/>
                <a:gd name="T38" fmla="*/ 59 w 69"/>
                <a:gd name="T39" fmla="*/ 19 h 40"/>
                <a:gd name="T40" fmla="*/ 53 w 69"/>
                <a:gd name="T41" fmla="*/ 3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3"/>
                  </a:moveTo>
                  <a:cubicBezTo>
                    <a:pt x="26" y="13"/>
                    <a:pt x="26" y="13"/>
                    <a:pt x="26" y="13"/>
                  </a:cubicBezTo>
                  <a:cubicBezTo>
                    <a:pt x="24" y="13"/>
                    <a:pt x="22" y="11"/>
                    <a:pt x="22" y="9"/>
                  </a:cubicBezTo>
                  <a:cubicBezTo>
                    <a:pt x="22" y="4"/>
                    <a:pt x="22" y="4"/>
                    <a:pt x="22" y="4"/>
                  </a:cubicBezTo>
                  <a:cubicBezTo>
                    <a:pt x="22" y="2"/>
                    <a:pt x="20" y="0"/>
                    <a:pt x="17" y="0"/>
                  </a:cubicBezTo>
                  <a:cubicBezTo>
                    <a:pt x="4" y="0"/>
                    <a:pt x="4" y="0"/>
                    <a:pt x="4" y="0"/>
                  </a:cubicBezTo>
                  <a:cubicBezTo>
                    <a:pt x="2" y="0"/>
                    <a:pt x="0" y="2"/>
                    <a:pt x="0" y="4"/>
                  </a:cubicBezTo>
                  <a:cubicBezTo>
                    <a:pt x="0" y="6"/>
                    <a:pt x="2" y="8"/>
                    <a:pt x="4" y="8"/>
                  </a:cubicBezTo>
                  <a:cubicBezTo>
                    <a:pt x="9" y="8"/>
                    <a:pt x="9" y="8"/>
                    <a:pt x="9" y="8"/>
                  </a:cubicBezTo>
                  <a:cubicBezTo>
                    <a:pt x="11" y="8"/>
                    <a:pt x="14" y="9"/>
                    <a:pt x="14" y="12"/>
                  </a:cubicBezTo>
                  <a:cubicBezTo>
                    <a:pt x="24" y="37"/>
                    <a:pt x="24" y="37"/>
                    <a:pt x="24" y="37"/>
                  </a:cubicBezTo>
                  <a:cubicBezTo>
                    <a:pt x="25" y="39"/>
                    <a:pt x="27" y="40"/>
                    <a:pt x="30" y="40"/>
                  </a:cubicBezTo>
                  <a:cubicBezTo>
                    <a:pt x="54" y="40"/>
                    <a:pt x="54" y="40"/>
                    <a:pt x="54" y="40"/>
                  </a:cubicBezTo>
                  <a:cubicBezTo>
                    <a:pt x="57" y="40"/>
                    <a:pt x="59" y="39"/>
                    <a:pt x="60" y="37"/>
                  </a:cubicBezTo>
                  <a:cubicBezTo>
                    <a:pt x="68" y="17"/>
                    <a:pt x="68" y="17"/>
                    <a:pt x="68" y="17"/>
                  </a:cubicBezTo>
                  <a:cubicBezTo>
                    <a:pt x="69" y="15"/>
                    <a:pt x="68" y="13"/>
                    <a:pt x="66" y="13"/>
                  </a:cubicBezTo>
                  <a:close/>
                  <a:moveTo>
                    <a:pt x="53" y="35"/>
                  </a:moveTo>
                  <a:cubicBezTo>
                    <a:pt x="32" y="35"/>
                    <a:pt x="32" y="35"/>
                    <a:pt x="32" y="35"/>
                  </a:cubicBezTo>
                  <a:cubicBezTo>
                    <a:pt x="26" y="19"/>
                    <a:pt x="26" y="19"/>
                    <a:pt x="26" y="19"/>
                  </a:cubicBezTo>
                  <a:cubicBezTo>
                    <a:pt x="59" y="19"/>
                    <a:pt x="59" y="19"/>
                    <a:pt x="59" y="19"/>
                  </a:cubicBezTo>
                  <a:lnTo>
                    <a:pt x="53" y="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91" name="任意多边形 90"/>
          <p:cNvSpPr/>
          <p:nvPr/>
        </p:nvSpPr>
        <p:spPr>
          <a:xfrm>
            <a:off x="-106680" y="1620222"/>
            <a:ext cx="12725400" cy="51824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92" name="任意多边形 91"/>
          <p:cNvSpPr/>
          <p:nvPr/>
        </p:nvSpPr>
        <p:spPr>
          <a:xfrm flipH="1">
            <a:off x="-384493" y="1520624"/>
            <a:ext cx="12725400" cy="112598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aphicFrame>
        <p:nvGraphicFramePr>
          <p:cNvPr id="90" name="表格 89"/>
          <p:cNvGraphicFramePr>
            <a:graphicFrameLocks noGrp="1"/>
          </p:cNvGraphicFramePr>
          <p:nvPr>
            <p:extLst>
              <p:ext uri="{D42A27DB-BD31-4B8C-83A1-F6EECF244321}">
                <p14:modId xmlns:p14="http://schemas.microsoft.com/office/powerpoint/2010/main" val="365597645"/>
              </p:ext>
            </p:extLst>
          </p:nvPr>
        </p:nvGraphicFramePr>
        <p:xfrm>
          <a:off x="1014071" y="2909074"/>
          <a:ext cx="10559304" cy="3175386"/>
        </p:xfrm>
        <a:graphic>
          <a:graphicData uri="http://schemas.openxmlformats.org/drawingml/2006/table">
            <a:tbl>
              <a:tblPr firstRow="1" bandRow="1">
                <a:tableStyleId>{5C22544A-7EE6-4342-B048-85BDC9FD1C3A}</a:tableStyleId>
              </a:tblPr>
              <a:tblGrid>
                <a:gridCol w="834279"/>
                <a:gridCol w="4895850"/>
                <a:gridCol w="4829175"/>
              </a:tblGrid>
              <a:tr h="590149">
                <a:tc>
                  <a:txBody>
                    <a:bodyPr/>
                    <a:lstStyle/>
                    <a:p>
                      <a:pPr algn="ctr">
                        <a:lnSpc>
                          <a:spcPct val="130000"/>
                        </a:lnSpc>
                      </a:pPr>
                      <a:r>
                        <a:rPr lang="zh-CN" altLang="en-US" sz="2000" b="0" dirty="0" smtClean="0"/>
                        <a:t>序号</a:t>
                      </a:r>
                      <a:endParaRPr lang="zh-CN" altLang="en-US" sz="2000" b="0" dirty="0"/>
                    </a:p>
                  </a:txBody>
                  <a:tcPr anchor="ctr"/>
                </a:tc>
                <a:tc>
                  <a:txBody>
                    <a:bodyPr/>
                    <a:lstStyle/>
                    <a:p>
                      <a:pPr algn="ctr">
                        <a:lnSpc>
                          <a:spcPct val="130000"/>
                        </a:lnSpc>
                      </a:pPr>
                      <a:r>
                        <a:rPr lang="zh-CN" altLang="en-US" sz="2000" b="0" dirty="0" smtClean="0"/>
                        <a:t>任务描述</a:t>
                      </a:r>
                      <a:endParaRPr lang="zh-CN" altLang="en-US" sz="2000" b="0" dirty="0"/>
                    </a:p>
                  </a:txBody>
                  <a:tcPr anchor="ctr"/>
                </a:tc>
                <a:tc>
                  <a:txBody>
                    <a:bodyPr/>
                    <a:lstStyle/>
                    <a:p>
                      <a:pPr algn="ctr">
                        <a:lnSpc>
                          <a:spcPct val="130000"/>
                        </a:lnSpc>
                      </a:pPr>
                      <a:r>
                        <a:rPr lang="zh-CN" altLang="en-US" sz="2000" b="0" smtClean="0"/>
                        <a:t>任务要求</a:t>
                      </a:r>
                      <a:endParaRPr lang="zh-CN" altLang="en-US" sz="2000" b="0" dirty="0"/>
                    </a:p>
                  </a:txBody>
                  <a:tcPr anchor="ctr"/>
                </a:tc>
              </a:tr>
              <a:tr h="1000277">
                <a:tc>
                  <a:txBody>
                    <a:bodyPr/>
                    <a:lstStyle/>
                    <a:p>
                      <a:pPr algn="l">
                        <a:lnSpc>
                          <a:spcPct val="130000"/>
                        </a:lnSpc>
                      </a:pPr>
                      <a:r>
                        <a:rPr lang="en-US" altLang="zh-CN" sz="2000" smtClean="0"/>
                        <a:t>1</a:t>
                      </a:r>
                      <a:endParaRPr lang="zh-CN" altLang="en-US" sz="2000" dirty="0"/>
                    </a:p>
                  </a:txBody>
                  <a:tcPr anchor="ctr"/>
                </a:tc>
                <a:tc>
                  <a:txBody>
                    <a:bodyPr/>
                    <a:lstStyle/>
                    <a:p>
                      <a:pPr marL="0" marR="0" indent="0" algn="l" defTabSz="914240" rtl="0" eaLnBrk="1" fontAlgn="auto" latinLnBrk="0" hangingPunct="1">
                        <a:lnSpc>
                          <a:spcPct val="100000"/>
                        </a:lnSpc>
                        <a:spcBef>
                          <a:spcPts val="0"/>
                        </a:spcBef>
                        <a:spcAft>
                          <a:spcPts val="0"/>
                        </a:spcAft>
                        <a:buClrTx/>
                        <a:buSzTx/>
                        <a:buFontTx/>
                        <a:buNone/>
                        <a:tabLst/>
                        <a:defRPr/>
                      </a:pPr>
                      <a:r>
                        <a:rPr lang="zh-CN" altLang="en-US" sz="2000" b="0" i="0" u="none" strike="noStrike" kern="1200" baseline="0" dirty="0" smtClean="0">
                          <a:solidFill>
                            <a:schemeClr val="dk1"/>
                          </a:solidFill>
                          <a:latin typeface="+mn-lt"/>
                          <a:ea typeface="+mn-ea"/>
                          <a:cs typeface="+mn-cs"/>
                        </a:rPr>
                        <a:t>为“女士香水”设计一款广告海报，分</a:t>
                      </a:r>
                    </a:p>
                    <a:p>
                      <a:pPr marL="0" marR="0" indent="0" algn="l" defTabSz="914240" rtl="0" eaLnBrk="1" fontAlgn="auto" latinLnBrk="0" hangingPunct="1">
                        <a:lnSpc>
                          <a:spcPct val="100000"/>
                        </a:lnSpc>
                        <a:spcBef>
                          <a:spcPts val="0"/>
                        </a:spcBef>
                        <a:spcAft>
                          <a:spcPts val="0"/>
                        </a:spcAft>
                        <a:buClrTx/>
                        <a:buSzTx/>
                        <a:buFontTx/>
                        <a:buNone/>
                        <a:tabLst/>
                        <a:defRPr/>
                      </a:pPr>
                      <a:r>
                        <a:rPr lang="zh-CN" altLang="en-US" sz="2000" b="0" i="0" u="none" strike="noStrike" kern="1200" baseline="0" dirty="0" smtClean="0">
                          <a:solidFill>
                            <a:schemeClr val="dk1"/>
                          </a:solidFill>
                          <a:latin typeface="+mn-lt"/>
                          <a:ea typeface="+mn-ea"/>
                          <a:cs typeface="+mn-cs"/>
                        </a:rPr>
                        <a:t>析使用哪种方式进行营销	</a:t>
                      </a:r>
                    </a:p>
                  </a:txBody>
                  <a:tcPr anchor="ctr"/>
                </a:tc>
                <a:tc>
                  <a:txBody>
                    <a:bodyPr/>
                    <a:lstStyle/>
                    <a:p>
                      <a:pPr marL="0" marR="0" indent="0" algn="l" defTabSz="914240" rtl="0" eaLnBrk="1" fontAlgn="auto" latinLnBrk="0" hangingPunct="1">
                        <a:lnSpc>
                          <a:spcPct val="100000"/>
                        </a:lnSpc>
                        <a:spcBef>
                          <a:spcPts val="0"/>
                        </a:spcBef>
                        <a:spcAft>
                          <a:spcPts val="0"/>
                        </a:spcAft>
                        <a:buClrTx/>
                        <a:buSzTx/>
                        <a:buFontTx/>
                        <a:buNone/>
                        <a:tabLst/>
                        <a:defRPr/>
                      </a:pPr>
                      <a:r>
                        <a:rPr lang="zh-CN" altLang="en-US" sz="2000" b="0" i="0" u="none" strike="noStrike" kern="1200" baseline="0" dirty="0" smtClean="0">
                          <a:solidFill>
                            <a:schemeClr val="dk1"/>
                          </a:solidFill>
                          <a:latin typeface="+mn-lt"/>
                          <a:ea typeface="+mn-ea"/>
                          <a:cs typeface="+mn-cs"/>
                        </a:rPr>
                        <a:t>掌握广告的视觉表现形式和营销方式	</a:t>
                      </a:r>
                    </a:p>
                  </a:txBody>
                  <a:tcPr anchor="ctr"/>
                </a:tc>
              </a:tr>
              <a:tr h="1390650">
                <a:tc>
                  <a:txBody>
                    <a:bodyPr/>
                    <a:lstStyle/>
                    <a:p>
                      <a:pPr algn="l">
                        <a:lnSpc>
                          <a:spcPct val="130000"/>
                        </a:lnSpc>
                      </a:pPr>
                      <a:r>
                        <a:rPr lang="en-US" altLang="zh-CN" sz="2000" smtClean="0"/>
                        <a:t>2</a:t>
                      </a:r>
                      <a:endParaRPr lang="zh-CN" altLang="en-US" sz="2000" dirty="0"/>
                    </a:p>
                  </a:txBody>
                  <a:tcPr anchor="ctr"/>
                </a:tc>
                <a:tc>
                  <a:txBody>
                    <a:bodyPr/>
                    <a:lstStyle/>
                    <a:p>
                      <a:pPr marL="0" marR="0" indent="0" algn="l" defTabSz="914240" rtl="0" eaLnBrk="1" fontAlgn="auto" latinLnBrk="0" hangingPunct="1">
                        <a:lnSpc>
                          <a:spcPct val="100000"/>
                        </a:lnSpc>
                        <a:spcBef>
                          <a:spcPts val="0"/>
                        </a:spcBef>
                        <a:spcAft>
                          <a:spcPts val="0"/>
                        </a:spcAft>
                        <a:buClrTx/>
                        <a:buSzTx/>
                        <a:buFontTx/>
                        <a:buNone/>
                        <a:tabLst/>
                        <a:defRPr/>
                      </a:pPr>
                      <a:endParaRPr lang="en-US" altLang="zh-CN" sz="2000" b="0" i="0" u="none" strike="noStrike" kern="1200" baseline="0" dirty="0" smtClean="0">
                        <a:solidFill>
                          <a:schemeClr val="dk1"/>
                        </a:solidFill>
                        <a:latin typeface="+mn-lt"/>
                        <a:ea typeface="+mn-ea"/>
                        <a:cs typeface="+mn-cs"/>
                      </a:endParaRPr>
                    </a:p>
                    <a:p>
                      <a:pPr marL="0" marR="0" indent="0" algn="l" defTabSz="914240" rtl="0" eaLnBrk="1" fontAlgn="auto" latinLnBrk="0" hangingPunct="1">
                        <a:lnSpc>
                          <a:spcPct val="100000"/>
                        </a:lnSpc>
                        <a:spcBef>
                          <a:spcPts val="0"/>
                        </a:spcBef>
                        <a:spcAft>
                          <a:spcPts val="0"/>
                        </a:spcAft>
                        <a:buClrTx/>
                        <a:buSzTx/>
                        <a:buFontTx/>
                        <a:buNone/>
                        <a:tabLst/>
                        <a:defRPr/>
                      </a:pPr>
                      <a:r>
                        <a:rPr lang="zh-CN" altLang="en-US" sz="2000" b="0" i="0" u="none" strike="noStrike" kern="1200" baseline="0" dirty="0" smtClean="0">
                          <a:solidFill>
                            <a:schemeClr val="dk1"/>
                          </a:solidFill>
                          <a:latin typeface="+mn-lt"/>
                          <a:ea typeface="+mn-ea"/>
                          <a:cs typeface="+mn-cs"/>
                        </a:rPr>
                        <a:t>为“韩后”化妆品店铺设计一款能凸现品牌信息的广告并在其中强调商品的视觉性</a:t>
                      </a:r>
                      <a:r>
                        <a:rPr lang="zh-CN" altLang="en-US" sz="1800" b="0" i="0" u="none" strike="noStrike" kern="1200" baseline="0" dirty="0" smtClean="0">
                          <a:solidFill>
                            <a:schemeClr val="dk1"/>
                          </a:solidFill>
                          <a:latin typeface="+mn-lt"/>
                          <a:ea typeface="+mn-ea"/>
                          <a:cs typeface="+mn-cs"/>
                        </a:rPr>
                        <a:t>	</a:t>
                      </a:r>
                    </a:p>
                    <a:p>
                      <a:pPr marL="0" marR="0" indent="0" algn="l" defTabSz="914240" rtl="0" eaLnBrk="1" fontAlgn="auto" latinLnBrk="0" hangingPunct="1">
                        <a:lnSpc>
                          <a:spcPct val="100000"/>
                        </a:lnSpc>
                        <a:spcBef>
                          <a:spcPts val="0"/>
                        </a:spcBef>
                        <a:spcAft>
                          <a:spcPts val="0"/>
                        </a:spcAft>
                        <a:buClrTx/>
                        <a:buSzTx/>
                        <a:buFontTx/>
                        <a:buNone/>
                        <a:tabLst/>
                        <a:defRPr/>
                      </a:pPr>
                      <a:r>
                        <a:rPr lang="zh-CN" altLang="en-US" sz="2000" b="0" i="0" u="none" strike="noStrike" kern="1200" baseline="0" dirty="0" smtClean="0">
                          <a:solidFill>
                            <a:schemeClr val="dk1"/>
                          </a:solidFill>
                          <a:latin typeface="+mn-lt"/>
                          <a:ea typeface="+mn-ea"/>
                          <a:cs typeface="+mn-cs"/>
                        </a:rPr>
                        <a:t>	</a:t>
                      </a:r>
                    </a:p>
                  </a:txBody>
                  <a:tcPr anchor="ctr"/>
                </a:tc>
                <a:tc>
                  <a:txBody>
                    <a:bodyPr/>
                    <a:lstStyle/>
                    <a:p>
                      <a:pPr marL="0" marR="0" indent="0" algn="l" defTabSz="914240" rtl="0" eaLnBrk="1" fontAlgn="auto" latinLnBrk="0" hangingPunct="1">
                        <a:lnSpc>
                          <a:spcPct val="100000"/>
                        </a:lnSpc>
                        <a:spcBef>
                          <a:spcPts val="0"/>
                        </a:spcBef>
                        <a:spcAft>
                          <a:spcPts val="0"/>
                        </a:spcAft>
                        <a:buClrTx/>
                        <a:buSzTx/>
                        <a:buFontTx/>
                        <a:buNone/>
                        <a:tabLst/>
                        <a:defRPr/>
                      </a:pPr>
                      <a:r>
                        <a:rPr lang="zh-CN" altLang="en-US" sz="2000" b="0" i="0" u="none" strike="noStrike" kern="1200" baseline="0" dirty="0" smtClean="0">
                          <a:solidFill>
                            <a:schemeClr val="dk1"/>
                          </a:solidFill>
                          <a:latin typeface="+mn-lt"/>
                          <a:ea typeface="+mn-ea"/>
                          <a:cs typeface="+mn-cs"/>
                        </a:rPr>
                        <a:t>掌握广告传递品牌信息的方法，并了</a:t>
                      </a:r>
                    </a:p>
                    <a:p>
                      <a:pPr marL="0" marR="0" indent="0" algn="l" defTabSz="914240" rtl="0" eaLnBrk="1" fontAlgn="auto" latinLnBrk="0" hangingPunct="1">
                        <a:lnSpc>
                          <a:spcPct val="100000"/>
                        </a:lnSpc>
                        <a:spcBef>
                          <a:spcPts val="0"/>
                        </a:spcBef>
                        <a:spcAft>
                          <a:spcPts val="0"/>
                        </a:spcAft>
                        <a:buClrTx/>
                        <a:buSzTx/>
                        <a:buFontTx/>
                        <a:buNone/>
                        <a:tabLst/>
                        <a:defRPr/>
                      </a:pPr>
                      <a:r>
                        <a:rPr lang="zh-CN" altLang="en-US" sz="2000" b="0" i="0" u="none" strike="noStrike" kern="1200" baseline="0" dirty="0" smtClean="0">
                          <a:solidFill>
                            <a:schemeClr val="dk1"/>
                          </a:solidFill>
                          <a:latin typeface="+mn-lt"/>
                          <a:ea typeface="+mn-ea"/>
                          <a:cs typeface="+mn-cs"/>
                        </a:rPr>
                        <a:t>解视觉性的强调方法		</a:t>
                      </a:r>
                    </a:p>
                  </a:txBody>
                  <a:tcPr anchor="ctr"/>
                </a:tc>
              </a:tr>
            </a:tbl>
          </a:graphicData>
        </a:graphic>
      </p:graphicFrame>
    </p:spTree>
    <p:extLst>
      <p:ext uri="{BB962C8B-B14F-4D97-AF65-F5344CB8AC3E}">
        <p14:creationId xmlns:p14="http://schemas.microsoft.com/office/powerpoint/2010/main" val="31059040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2.3.4  </a:t>
            </a:r>
            <a:r>
              <a:rPr lang="zh-CN" altLang="en-US" dirty="0" smtClean="0"/>
              <a:t>任务实训及考核</a:t>
            </a:r>
            <a:endParaRPr lang="zh-CN" altLang="en-US" dirty="0"/>
          </a:p>
        </p:txBody>
      </p:sp>
      <p:grpSp>
        <p:nvGrpSpPr>
          <p:cNvPr id="35" name="组合 34"/>
          <p:cNvGrpSpPr/>
          <p:nvPr/>
        </p:nvGrpSpPr>
        <p:grpSpPr>
          <a:xfrm>
            <a:off x="5705247" y="1816067"/>
            <a:ext cx="555626" cy="555626"/>
            <a:chOff x="1539875" y="3062288"/>
            <a:chExt cx="811213" cy="811213"/>
          </a:xfrm>
          <a:solidFill>
            <a:srgbClr val="E5450F"/>
          </a:solidFill>
        </p:grpSpPr>
        <p:sp>
          <p:nvSpPr>
            <p:cNvPr id="36" name="Freeform 47"/>
            <p:cNvSpPr>
              <a:spLocks noEditPoints="1"/>
            </p:cNvSpPr>
            <p:nvPr/>
          </p:nvSpPr>
          <p:spPr bwMode="auto">
            <a:xfrm>
              <a:off x="1795463" y="3062288"/>
              <a:ext cx="300038" cy="811213"/>
            </a:xfrm>
            <a:custGeom>
              <a:avLst/>
              <a:gdLst>
                <a:gd name="T0" fmla="*/ 40 w 80"/>
                <a:gd name="T1" fmla="*/ 199 h 216"/>
                <a:gd name="T2" fmla="*/ 10 w 80"/>
                <a:gd name="T3" fmla="*/ 180 h 216"/>
                <a:gd name="T4" fmla="*/ 70 w 80"/>
                <a:gd name="T5" fmla="*/ 180 h 216"/>
                <a:gd name="T6" fmla="*/ 77 w 80"/>
                <a:gd name="T7" fmla="*/ 145 h 216"/>
                <a:gd name="T8" fmla="*/ 65 w 80"/>
                <a:gd name="T9" fmla="*/ 168 h 216"/>
                <a:gd name="T10" fmla="*/ 77 w 80"/>
                <a:gd name="T11" fmla="*/ 145 h 216"/>
                <a:gd name="T12" fmla="*/ 8 w 80"/>
                <a:gd name="T13" fmla="*/ 172 h 216"/>
                <a:gd name="T14" fmla="*/ 10 w 80"/>
                <a:gd name="T15" fmla="*/ 146 h 216"/>
                <a:gd name="T16" fmla="*/ 79 w 80"/>
                <a:gd name="T17" fmla="*/ 124 h 216"/>
                <a:gd name="T18" fmla="*/ 71 w 80"/>
                <a:gd name="T19" fmla="*/ 139 h 216"/>
                <a:gd name="T20" fmla="*/ 79 w 80"/>
                <a:gd name="T21" fmla="*/ 124 h 216"/>
                <a:gd name="T22" fmla="*/ 2 w 80"/>
                <a:gd name="T23" fmla="*/ 138 h 216"/>
                <a:gd name="T24" fmla="*/ 8 w 80"/>
                <a:gd name="T25" fmla="*/ 132 h 216"/>
                <a:gd name="T26" fmla="*/ 7 w 80"/>
                <a:gd name="T27" fmla="*/ 94 h 216"/>
                <a:gd name="T28" fmla="*/ 0 w 80"/>
                <a:gd name="T29" fmla="*/ 108 h 216"/>
                <a:gd name="T30" fmla="*/ 7 w 80"/>
                <a:gd name="T31" fmla="*/ 122 h 216"/>
                <a:gd name="T32" fmla="*/ 7 w 80"/>
                <a:gd name="T33" fmla="*/ 94 h 216"/>
                <a:gd name="T34" fmla="*/ 73 w 80"/>
                <a:gd name="T35" fmla="*/ 108 h 216"/>
                <a:gd name="T36" fmla="*/ 80 w 80"/>
                <a:gd name="T37" fmla="*/ 114 h 216"/>
                <a:gd name="T38" fmla="*/ 80 w 80"/>
                <a:gd name="T39" fmla="*/ 102 h 216"/>
                <a:gd name="T40" fmla="*/ 71 w 80"/>
                <a:gd name="T41" fmla="*/ 77 h 216"/>
                <a:gd name="T42" fmla="*/ 79 w 80"/>
                <a:gd name="T43" fmla="*/ 92 h 216"/>
                <a:gd name="T44" fmla="*/ 71 w 80"/>
                <a:gd name="T45" fmla="*/ 77 h 216"/>
                <a:gd name="T46" fmla="*/ 2 w 80"/>
                <a:gd name="T47" fmla="*/ 78 h 216"/>
                <a:gd name="T48" fmla="*/ 8 w 80"/>
                <a:gd name="T49" fmla="*/ 84 h 216"/>
                <a:gd name="T50" fmla="*/ 72 w 80"/>
                <a:gd name="T51" fmla="*/ 44 h 216"/>
                <a:gd name="T52" fmla="*/ 70 w 80"/>
                <a:gd name="T53" fmla="*/ 70 h 216"/>
                <a:gd name="T54" fmla="*/ 72 w 80"/>
                <a:gd name="T55" fmla="*/ 44 h 216"/>
                <a:gd name="T56" fmla="*/ 2 w 80"/>
                <a:gd name="T57" fmla="*/ 71 h 216"/>
                <a:gd name="T58" fmla="*/ 15 w 80"/>
                <a:gd name="T59" fmla="*/ 48 h 216"/>
                <a:gd name="T60" fmla="*/ 40 w 80"/>
                <a:gd name="T61" fmla="*/ 0 h 216"/>
                <a:gd name="T62" fmla="*/ 18 w 80"/>
                <a:gd name="T63" fmla="*/ 40 h 216"/>
                <a:gd name="T64" fmla="*/ 62 w 80"/>
                <a:gd name="T65" fmla="*/ 40 h 216"/>
                <a:gd name="T66" fmla="*/ 40 w 80"/>
                <a:gd name="T67"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0" h="216">
                  <a:moveTo>
                    <a:pt x="62" y="176"/>
                  </a:moveTo>
                  <a:cubicBezTo>
                    <a:pt x="56" y="190"/>
                    <a:pt x="48" y="199"/>
                    <a:pt x="40" y="199"/>
                  </a:cubicBezTo>
                  <a:cubicBezTo>
                    <a:pt x="31" y="199"/>
                    <a:pt x="24" y="190"/>
                    <a:pt x="18" y="176"/>
                  </a:cubicBezTo>
                  <a:cubicBezTo>
                    <a:pt x="15" y="177"/>
                    <a:pt x="13" y="179"/>
                    <a:pt x="10" y="180"/>
                  </a:cubicBezTo>
                  <a:cubicBezTo>
                    <a:pt x="17" y="202"/>
                    <a:pt x="28" y="216"/>
                    <a:pt x="40" y="216"/>
                  </a:cubicBezTo>
                  <a:cubicBezTo>
                    <a:pt x="52" y="216"/>
                    <a:pt x="62" y="202"/>
                    <a:pt x="70" y="180"/>
                  </a:cubicBezTo>
                  <a:cubicBezTo>
                    <a:pt x="67" y="179"/>
                    <a:pt x="65" y="177"/>
                    <a:pt x="62" y="176"/>
                  </a:cubicBezTo>
                  <a:moveTo>
                    <a:pt x="77" y="145"/>
                  </a:moveTo>
                  <a:cubicBezTo>
                    <a:pt x="75" y="146"/>
                    <a:pt x="73" y="146"/>
                    <a:pt x="70" y="146"/>
                  </a:cubicBezTo>
                  <a:cubicBezTo>
                    <a:pt x="69" y="154"/>
                    <a:pt x="67" y="162"/>
                    <a:pt x="65" y="168"/>
                  </a:cubicBezTo>
                  <a:cubicBezTo>
                    <a:pt x="67" y="170"/>
                    <a:pt x="70" y="171"/>
                    <a:pt x="72" y="172"/>
                  </a:cubicBezTo>
                  <a:cubicBezTo>
                    <a:pt x="74" y="164"/>
                    <a:pt x="76" y="155"/>
                    <a:pt x="77" y="145"/>
                  </a:cubicBezTo>
                  <a:moveTo>
                    <a:pt x="2" y="145"/>
                  </a:moveTo>
                  <a:cubicBezTo>
                    <a:pt x="4" y="155"/>
                    <a:pt x="5" y="164"/>
                    <a:pt x="8" y="172"/>
                  </a:cubicBezTo>
                  <a:cubicBezTo>
                    <a:pt x="10" y="171"/>
                    <a:pt x="12" y="170"/>
                    <a:pt x="15" y="168"/>
                  </a:cubicBezTo>
                  <a:cubicBezTo>
                    <a:pt x="13" y="162"/>
                    <a:pt x="11" y="154"/>
                    <a:pt x="10" y="146"/>
                  </a:cubicBezTo>
                  <a:cubicBezTo>
                    <a:pt x="7" y="146"/>
                    <a:pt x="5" y="146"/>
                    <a:pt x="2" y="145"/>
                  </a:cubicBezTo>
                  <a:moveTo>
                    <a:pt x="79" y="124"/>
                  </a:moveTo>
                  <a:cubicBezTo>
                    <a:pt x="77" y="127"/>
                    <a:pt x="75" y="130"/>
                    <a:pt x="72" y="132"/>
                  </a:cubicBezTo>
                  <a:cubicBezTo>
                    <a:pt x="72" y="135"/>
                    <a:pt x="72" y="137"/>
                    <a:pt x="71" y="139"/>
                  </a:cubicBezTo>
                  <a:cubicBezTo>
                    <a:pt x="74" y="139"/>
                    <a:pt x="76" y="139"/>
                    <a:pt x="78" y="138"/>
                  </a:cubicBezTo>
                  <a:cubicBezTo>
                    <a:pt x="79" y="134"/>
                    <a:pt x="79" y="129"/>
                    <a:pt x="79" y="124"/>
                  </a:cubicBezTo>
                  <a:moveTo>
                    <a:pt x="0" y="124"/>
                  </a:moveTo>
                  <a:cubicBezTo>
                    <a:pt x="1" y="129"/>
                    <a:pt x="1" y="134"/>
                    <a:pt x="2" y="138"/>
                  </a:cubicBezTo>
                  <a:cubicBezTo>
                    <a:pt x="4" y="139"/>
                    <a:pt x="6" y="139"/>
                    <a:pt x="9" y="139"/>
                  </a:cubicBezTo>
                  <a:cubicBezTo>
                    <a:pt x="8" y="137"/>
                    <a:pt x="8" y="135"/>
                    <a:pt x="8" y="132"/>
                  </a:cubicBezTo>
                  <a:cubicBezTo>
                    <a:pt x="5" y="130"/>
                    <a:pt x="3" y="127"/>
                    <a:pt x="0" y="124"/>
                  </a:cubicBezTo>
                  <a:moveTo>
                    <a:pt x="7" y="94"/>
                  </a:moveTo>
                  <a:cubicBezTo>
                    <a:pt x="5" y="97"/>
                    <a:pt x="2" y="100"/>
                    <a:pt x="0" y="102"/>
                  </a:cubicBezTo>
                  <a:cubicBezTo>
                    <a:pt x="0" y="104"/>
                    <a:pt x="0" y="106"/>
                    <a:pt x="0" y="108"/>
                  </a:cubicBezTo>
                  <a:cubicBezTo>
                    <a:pt x="0" y="110"/>
                    <a:pt x="0" y="112"/>
                    <a:pt x="0" y="114"/>
                  </a:cubicBezTo>
                  <a:cubicBezTo>
                    <a:pt x="2" y="116"/>
                    <a:pt x="5" y="119"/>
                    <a:pt x="7" y="122"/>
                  </a:cubicBezTo>
                  <a:cubicBezTo>
                    <a:pt x="7" y="117"/>
                    <a:pt x="7" y="113"/>
                    <a:pt x="7" y="108"/>
                  </a:cubicBezTo>
                  <a:cubicBezTo>
                    <a:pt x="7" y="103"/>
                    <a:pt x="7" y="99"/>
                    <a:pt x="7" y="94"/>
                  </a:cubicBezTo>
                  <a:moveTo>
                    <a:pt x="73" y="94"/>
                  </a:moveTo>
                  <a:cubicBezTo>
                    <a:pt x="73" y="99"/>
                    <a:pt x="73" y="103"/>
                    <a:pt x="73" y="108"/>
                  </a:cubicBezTo>
                  <a:cubicBezTo>
                    <a:pt x="73" y="113"/>
                    <a:pt x="73" y="117"/>
                    <a:pt x="73" y="122"/>
                  </a:cubicBezTo>
                  <a:cubicBezTo>
                    <a:pt x="75" y="119"/>
                    <a:pt x="78" y="116"/>
                    <a:pt x="80" y="114"/>
                  </a:cubicBezTo>
                  <a:cubicBezTo>
                    <a:pt x="80" y="112"/>
                    <a:pt x="80" y="110"/>
                    <a:pt x="80" y="108"/>
                  </a:cubicBezTo>
                  <a:cubicBezTo>
                    <a:pt x="80" y="106"/>
                    <a:pt x="80" y="104"/>
                    <a:pt x="80" y="102"/>
                  </a:cubicBezTo>
                  <a:cubicBezTo>
                    <a:pt x="78" y="100"/>
                    <a:pt x="75" y="97"/>
                    <a:pt x="73" y="94"/>
                  </a:cubicBezTo>
                  <a:moveTo>
                    <a:pt x="71" y="77"/>
                  </a:moveTo>
                  <a:cubicBezTo>
                    <a:pt x="72" y="79"/>
                    <a:pt x="72" y="81"/>
                    <a:pt x="72" y="84"/>
                  </a:cubicBezTo>
                  <a:cubicBezTo>
                    <a:pt x="75" y="86"/>
                    <a:pt x="77" y="89"/>
                    <a:pt x="79" y="92"/>
                  </a:cubicBezTo>
                  <a:cubicBezTo>
                    <a:pt x="79" y="87"/>
                    <a:pt x="79" y="82"/>
                    <a:pt x="78" y="78"/>
                  </a:cubicBezTo>
                  <a:cubicBezTo>
                    <a:pt x="76" y="77"/>
                    <a:pt x="74" y="77"/>
                    <a:pt x="71" y="77"/>
                  </a:cubicBezTo>
                  <a:moveTo>
                    <a:pt x="9" y="77"/>
                  </a:moveTo>
                  <a:cubicBezTo>
                    <a:pt x="6" y="77"/>
                    <a:pt x="4" y="77"/>
                    <a:pt x="2" y="78"/>
                  </a:cubicBezTo>
                  <a:cubicBezTo>
                    <a:pt x="1" y="82"/>
                    <a:pt x="1" y="87"/>
                    <a:pt x="0" y="92"/>
                  </a:cubicBezTo>
                  <a:cubicBezTo>
                    <a:pt x="3" y="89"/>
                    <a:pt x="5" y="86"/>
                    <a:pt x="8" y="84"/>
                  </a:cubicBezTo>
                  <a:cubicBezTo>
                    <a:pt x="8" y="81"/>
                    <a:pt x="8" y="79"/>
                    <a:pt x="9" y="77"/>
                  </a:cubicBezTo>
                  <a:moveTo>
                    <a:pt x="72" y="44"/>
                  </a:moveTo>
                  <a:cubicBezTo>
                    <a:pt x="70" y="45"/>
                    <a:pt x="67" y="46"/>
                    <a:pt x="65" y="48"/>
                  </a:cubicBezTo>
                  <a:cubicBezTo>
                    <a:pt x="67" y="54"/>
                    <a:pt x="69" y="62"/>
                    <a:pt x="70" y="70"/>
                  </a:cubicBezTo>
                  <a:cubicBezTo>
                    <a:pt x="73" y="70"/>
                    <a:pt x="75" y="70"/>
                    <a:pt x="77" y="71"/>
                  </a:cubicBezTo>
                  <a:cubicBezTo>
                    <a:pt x="76" y="61"/>
                    <a:pt x="74" y="52"/>
                    <a:pt x="72" y="44"/>
                  </a:cubicBezTo>
                  <a:moveTo>
                    <a:pt x="8" y="44"/>
                  </a:moveTo>
                  <a:cubicBezTo>
                    <a:pt x="5" y="52"/>
                    <a:pt x="4" y="61"/>
                    <a:pt x="2" y="71"/>
                  </a:cubicBezTo>
                  <a:cubicBezTo>
                    <a:pt x="5" y="70"/>
                    <a:pt x="7" y="70"/>
                    <a:pt x="10" y="70"/>
                  </a:cubicBezTo>
                  <a:cubicBezTo>
                    <a:pt x="11" y="62"/>
                    <a:pt x="13" y="54"/>
                    <a:pt x="15" y="48"/>
                  </a:cubicBezTo>
                  <a:cubicBezTo>
                    <a:pt x="12" y="46"/>
                    <a:pt x="10" y="45"/>
                    <a:pt x="8" y="44"/>
                  </a:cubicBezTo>
                  <a:moveTo>
                    <a:pt x="40" y="0"/>
                  </a:moveTo>
                  <a:cubicBezTo>
                    <a:pt x="28" y="0"/>
                    <a:pt x="17" y="14"/>
                    <a:pt x="10" y="36"/>
                  </a:cubicBezTo>
                  <a:cubicBezTo>
                    <a:pt x="13" y="37"/>
                    <a:pt x="15" y="39"/>
                    <a:pt x="18" y="40"/>
                  </a:cubicBezTo>
                  <a:cubicBezTo>
                    <a:pt x="24" y="26"/>
                    <a:pt x="31" y="17"/>
                    <a:pt x="40" y="17"/>
                  </a:cubicBezTo>
                  <a:cubicBezTo>
                    <a:pt x="48" y="17"/>
                    <a:pt x="56" y="26"/>
                    <a:pt x="62" y="40"/>
                  </a:cubicBezTo>
                  <a:cubicBezTo>
                    <a:pt x="65" y="39"/>
                    <a:pt x="67" y="37"/>
                    <a:pt x="70" y="36"/>
                  </a:cubicBezTo>
                  <a:cubicBezTo>
                    <a:pt x="62" y="14"/>
                    <a:pt x="52" y="0"/>
                    <a:pt x="40"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7" name="Freeform 48"/>
            <p:cNvSpPr>
              <a:spLocks noEditPoints="1"/>
            </p:cNvSpPr>
            <p:nvPr/>
          </p:nvSpPr>
          <p:spPr bwMode="auto">
            <a:xfrm>
              <a:off x="1539875" y="3317875"/>
              <a:ext cx="811213" cy="300038"/>
            </a:xfrm>
            <a:custGeom>
              <a:avLst/>
              <a:gdLst>
                <a:gd name="T0" fmla="*/ 108 w 216"/>
                <a:gd name="T1" fmla="*/ 73 h 80"/>
                <a:gd name="T2" fmla="*/ 102 w 216"/>
                <a:gd name="T3" fmla="*/ 80 h 80"/>
                <a:gd name="T4" fmla="*/ 114 w 216"/>
                <a:gd name="T5" fmla="*/ 80 h 80"/>
                <a:gd name="T6" fmla="*/ 48 w 216"/>
                <a:gd name="T7" fmla="*/ 65 h 80"/>
                <a:gd name="T8" fmla="*/ 70 w 216"/>
                <a:gd name="T9" fmla="*/ 77 h 80"/>
                <a:gd name="T10" fmla="*/ 92 w 216"/>
                <a:gd name="T11" fmla="*/ 79 h 80"/>
                <a:gd name="T12" fmla="*/ 77 w 216"/>
                <a:gd name="T13" fmla="*/ 71 h 80"/>
                <a:gd name="T14" fmla="*/ 48 w 216"/>
                <a:gd name="T15" fmla="*/ 65 h 80"/>
                <a:gd name="T16" fmla="*/ 146 w 216"/>
                <a:gd name="T17" fmla="*/ 70 h 80"/>
                <a:gd name="T18" fmla="*/ 132 w 216"/>
                <a:gd name="T19" fmla="*/ 72 h 80"/>
                <a:gd name="T20" fmla="*/ 138 w 216"/>
                <a:gd name="T21" fmla="*/ 78 h 80"/>
                <a:gd name="T22" fmla="*/ 172 w 216"/>
                <a:gd name="T23" fmla="*/ 72 h 80"/>
                <a:gd name="T24" fmla="*/ 180 w 216"/>
                <a:gd name="T25" fmla="*/ 10 h 80"/>
                <a:gd name="T26" fmla="*/ 199 w 216"/>
                <a:gd name="T27" fmla="*/ 40 h 80"/>
                <a:gd name="T28" fmla="*/ 180 w 216"/>
                <a:gd name="T29" fmla="*/ 70 h 80"/>
                <a:gd name="T30" fmla="*/ 180 w 216"/>
                <a:gd name="T31" fmla="*/ 10 h 80"/>
                <a:gd name="T32" fmla="*/ 0 w 216"/>
                <a:gd name="T33" fmla="*/ 40 h 80"/>
                <a:gd name="T34" fmla="*/ 40 w 216"/>
                <a:gd name="T35" fmla="*/ 62 h 80"/>
                <a:gd name="T36" fmla="*/ 40 w 216"/>
                <a:gd name="T37" fmla="*/ 18 h 80"/>
                <a:gd name="T38" fmla="*/ 124 w 216"/>
                <a:gd name="T39" fmla="*/ 1 h 80"/>
                <a:gd name="T40" fmla="*/ 139 w 216"/>
                <a:gd name="T41" fmla="*/ 9 h 80"/>
                <a:gd name="T42" fmla="*/ 168 w 216"/>
                <a:gd name="T43" fmla="*/ 15 h 80"/>
                <a:gd name="T44" fmla="*/ 145 w 216"/>
                <a:gd name="T45" fmla="*/ 3 h 80"/>
                <a:gd name="T46" fmla="*/ 124 w 216"/>
                <a:gd name="T47" fmla="*/ 1 h 80"/>
                <a:gd name="T48" fmla="*/ 78 w 216"/>
                <a:gd name="T49" fmla="*/ 2 h 80"/>
                <a:gd name="T50" fmla="*/ 44 w 216"/>
                <a:gd name="T51" fmla="*/ 8 h 80"/>
                <a:gd name="T52" fmla="*/ 70 w 216"/>
                <a:gd name="T53" fmla="*/ 10 h 80"/>
                <a:gd name="T54" fmla="*/ 84 w 216"/>
                <a:gd name="T55" fmla="*/ 8 h 80"/>
                <a:gd name="T56" fmla="*/ 108 w 216"/>
                <a:gd name="T57" fmla="*/ 0 h 80"/>
                <a:gd name="T58" fmla="*/ 94 w 216"/>
                <a:gd name="T59" fmla="*/ 7 h 80"/>
                <a:gd name="T60" fmla="*/ 122 w 216"/>
                <a:gd name="T61" fmla="*/ 7 h 80"/>
                <a:gd name="T62" fmla="*/ 108 w 216"/>
                <a:gd name="T63"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6" h="80">
                  <a:moveTo>
                    <a:pt x="122" y="73"/>
                  </a:moveTo>
                  <a:cubicBezTo>
                    <a:pt x="117" y="73"/>
                    <a:pt x="113" y="73"/>
                    <a:pt x="108" y="73"/>
                  </a:cubicBezTo>
                  <a:cubicBezTo>
                    <a:pt x="103" y="73"/>
                    <a:pt x="99" y="73"/>
                    <a:pt x="94" y="73"/>
                  </a:cubicBezTo>
                  <a:cubicBezTo>
                    <a:pt x="97" y="75"/>
                    <a:pt x="100" y="78"/>
                    <a:pt x="102" y="80"/>
                  </a:cubicBezTo>
                  <a:cubicBezTo>
                    <a:pt x="104" y="80"/>
                    <a:pt x="106" y="80"/>
                    <a:pt x="108" y="80"/>
                  </a:cubicBezTo>
                  <a:cubicBezTo>
                    <a:pt x="110" y="80"/>
                    <a:pt x="112" y="80"/>
                    <a:pt x="114" y="80"/>
                  </a:cubicBezTo>
                  <a:cubicBezTo>
                    <a:pt x="116" y="78"/>
                    <a:pt x="119" y="75"/>
                    <a:pt x="122" y="73"/>
                  </a:cubicBezTo>
                  <a:moveTo>
                    <a:pt x="48" y="65"/>
                  </a:moveTo>
                  <a:cubicBezTo>
                    <a:pt x="46" y="67"/>
                    <a:pt x="45" y="70"/>
                    <a:pt x="44" y="72"/>
                  </a:cubicBezTo>
                  <a:cubicBezTo>
                    <a:pt x="52" y="74"/>
                    <a:pt x="61" y="76"/>
                    <a:pt x="70" y="77"/>
                  </a:cubicBezTo>
                  <a:cubicBezTo>
                    <a:pt x="73" y="78"/>
                    <a:pt x="75" y="78"/>
                    <a:pt x="78" y="78"/>
                  </a:cubicBezTo>
                  <a:cubicBezTo>
                    <a:pt x="82" y="79"/>
                    <a:pt x="87" y="79"/>
                    <a:pt x="92" y="79"/>
                  </a:cubicBezTo>
                  <a:cubicBezTo>
                    <a:pt x="89" y="77"/>
                    <a:pt x="86" y="75"/>
                    <a:pt x="84" y="72"/>
                  </a:cubicBezTo>
                  <a:cubicBezTo>
                    <a:pt x="81" y="72"/>
                    <a:pt x="79" y="72"/>
                    <a:pt x="77" y="71"/>
                  </a:cubicBezTo>
                  <a:cubicBezTo>
                    <a:pt x="74" y="71"/>
                    <a:pt x="72" y="71"/>
                    <a:pt x="70" y="70"/>
                  </a:cubicBezTo>
                  <a:cubicBezTo>
                    <a:pt x="62" y="69"/>
                    <a:pt x="54" y="67"/>
                    <a:pt x="48" y="65"/>
                  </a:cubicBezTo>
                  <a:moveTo>
                    <a:pt x="168" y="65"/>
                  </a:moveTo>
                  <a:cubicBezTo>
                    <a:pt x="162" y="67"/>
                    <a:pt x="154" y="69"/>
                    <a:pt x="146" y="70"/>
                  </a:cubicBezTo>
                  <a:cubicBezTo>
                    <a:pt x="144" y="71"/>
                    <a:pt x="142" y="71"/>
                    <a:pt x="139" y="71"/>
                  </a:cubicBezTo>
                  <a:cubicBezTo>
                    <a:pt x="137" y="72"/>
                    <a:pt x="135" y="72"/>
                    <a:pt x="132" y="72"/>
                  </a:cubicBezTo>
                  <a:cubicBezTo>
                    <a:pt x="129" y="75"/>
                    <a:pt x="127" y="77"/>
                    <a:pt x="124" y="79"/>
                  </a:cubicBezTo>
                  <a:cubicBezTo>
                    <a:pt x="129" y="79"/>
                    <a:pt x="134" y="79"/>
                    <a:pt x="138" y="78"/>
                  </a:cubicBezTo>
                  <a:cubicBezTo>
                    <a:pt x="141" y="78"/>
                    <a:pt x="143" y="78"/>
                    <a:pt x="145" y="77"/>
                  </a:cubicBezTo>
                  <a:cubicBezTo>
                    <a:pt x="155" y="76"/>
                    <a:pt x="164" y="74"/>
                    <a:pt x="172" y="72"/>
                  </a:cubicBezTo>
                  <a:cubicBezTo>
                    <a:pt x="171" y="70"/>
                    <a:pt x="169" y="67"/>
                    <a:pt x="168" y="65"/>
                  </a:cubicBezTo>
                  <a:moveTo>
                    <a:pt x="180" y="10"/>
                  </a:moveTo>
                  <a:cubicBezTo>
                    <a:pt x="179" y="13"/>
                    <a:pt x="177" y="15"/>
                    <a:pt x="176" y="18"/>
                  </a:cubicBezTo>
                  <a:cubicBezTo>
                    <a:pt x="190" y="24"/>
                    <a:pt x="199" y="31"/>
                    <a:pt x="199" y="40"/>
                  </a:cubicBezTo>
                  <a:cubicBezTo>
                    <a:pt x="199" y="49"/>
                    <a:pt x="190" y="56"/>
                    <a:pt x="176" y="62"/>
                  </a:cubicBezTo>
                  <a:cubicBezTo>
                    <a:pt x="177" y="65"/>
                    <a:pt x="179" y="67"/>
                    <a:pt x="180" y="70"/>
                  </a:cubicBezTo>
                  <a:cubicBezTo>
                    <a:pt x="202" y="63"/>
                    <a:pt x="216" y="52"/>
                    <a:pt x="216" y="40"/>
                  </a:cubicBezTo>
                  <a:cubicBezTo>
                    <a:pt x="216" y="28"/>
                    <a:pt x="202" y="17"/>
                    <a:pt x="180" y="10"/>
                  </a:cubicBezTo>
                  <a:moveTo>
                    <a:pt x="36" y="10"/>
                  </a:moveTo>
                  <a:cubicBezTo>
                    <a:pt x="14" y="17"/>
                    <a:pt x="0" y="28"/>
                    <a:pt x="0" y="40"/>
                  </a:cubicBezTo>
                  <a:cubicBezTo>
                    <a:pt x="0" y="52"/>
                    <a:pt x="14" y="63"/>
                    <a:pt x="36" y="70"/>
                  </a:cubicBezTo>
                  <a:cubicBezTo>
                    <a:pt x="37" y="67"/>
                    <a:pt x="39" y="65"/>
                    <a:pt x="40" y="62"/>
                  </a:cubicBezTo>
                  <a:cubicBezTo>
                    <a:pt x="26" y="56"/>
                    <a:pt x="17" y="49"/>
                    <a:pt x="17" y="40"/>
                  </a:cubicBezTo>
                  <a:cubicBezTo>
                    <a:pt x="17" y="31"/>
                    <a:pt x="26" y="24"/>
                    <a:pt x="40" y="18"/>
                  </a:cubicBezTo>
                  <a:cubicBezTo>
                    <a:pt x="39" y="15"/>
                    <a:pt x="37" y="13"/>
                    <a:pt x="36" y="10"/>
                  </a:cubicBezTo>
                  <a:moveTo>
                    <a:pt x="124" y="1"/>
                  </a:moveTo>
                  <a:cubicBezTo>
                    <a:pt x="127" y="3"/>
                    <a:pt x="129" y="5"/>
                    <a:pt x="132" y="8"/>
                  </a:cubicBezTo>
                  <a:cubicBezTo>
                    <a:pt x="135" y="8"/>
                    <a:pt x="137" y="8"/>
                    <a:pt x="139" y="9"/>
                  </a:cubicBezTo>
                  <a:cubicBezTo>
                    <a:pt x="142" y="9"/>
                    <a:pt x="144" y="9"/>
                    <a:pt x="146" y="10"/>
                  </a:cubicBezTo>
                  <a:cubicBezTo>
                    <a:pt x="154" y="11"/>
                    <a:pt x="162" y="13"/>
                    <a:pt x="168" y="15"/>
                  </a:cubicBezTo>
                  <a:cubicBezTo>
                    <a:pt x="169" y="13"/>
                    <a:pt x="171" y="10"/>
                    <a:pt x="172" y="8"/>
                  </a:cubicBezTo>
                  <a:cubicBezTo>
                    <a:pt x="164" y="6"/>
                    <a:pt x="155" y="4"/>
                    <a:pt x="145" y="3"/>
                  </a:cubicBezTo>
                  <a:cubicBezTo>
                    <a:pt x="143" y="2"/>
                    <a:pt x="141" y="2"/>
                    <a:pt x="138" y="2"/>
                  </a:cubicBezTo>
                  <a:cubicBezTo>
                    <a:pt x="134" y="1"/>
                    <a:pt x="129" y="1"/>
                    <a:pt x="124" y="1"/>
                  </a:cubicBezTo>
                  <a:moveTo>
                    <a:pt x="92" y="1"/>
                  </a:moveTo>
                  <a:cubicBezTo>
                    <a:pt x="87" y="1"/>
                    <a:pt x="82" y="1"/>
                    <a:pt x="78" y="2"/>
                  </a:cubicBezTo>
                  <a:cubicBezTo>
                    <a:pt x="75" y="2"/>
                    <a:pt x="73" y="2"/>
                    <a:pt x="70" y="3"/>
                  </a:cubicBezTo>
                  <a:cubicBezTo>
                    <a:pt x="61" y="4"/>
                    <a:pt x="52" y="6"/>
                    <a:pt x="44" y="8"/>
                  </a:cubicBezTo>
                  <a:cubicBezTo>
                    <a:pt x="45" y="10"/>
                    <a:pt x="46" y="13"/>
                    <a:pt x="48" y="15"/>
                  </a:cubicBezTo>
                  <a:cubicBezTo>
                    <a:pt x="54" y="13"/>
                    <a:pt x="62" y="11"/>
                    <a:pt x="70" y="10"/>
                  </a:cubicBezTo>
                  <a:cubicBezTo>
                    <a:pt x="72" y="9"/>
                    <a:pt x="74" y="9"/>
                    <a:pt x="77" y="9"/>
                  </a:cubicBezTo>
                  <a:cubicBezTo>
                    <a:pt x="79" y="8"/>
                    <a:pt x="81" y="8"/>
                    <a:pt x="84" y="8"/>
                  </a:cubicBezTo>
                  <a:cubicBezTo>
                    <a:pt x="86" y="5"/>
                    <a:pt x="89" y="3"/>
                    <a:pt x="92" y="1"/>
                  </a:cubicBezTo>
                  <a:moveTo>
                    <a:pt x="108" y="0"/>
                  </a:moveTo>
                  <a:cubicBezTo>
                    <a:pt x="106" y="0"/>
                    <a:pt x="104" y="0"/>
                    <a:pt x="102" y="0"/>
                  </a:cubicBezTo>
                  <a:cubicBezTo>
                    <a:pt x="100" y="2"/>
                    <a:pt x="97" y="5"/>
                    <a:pt x="94" y="7"/>
                  </a:cubicBezTo>
                  <a:cubicBezTo>
                    <a:pt x="99" y="7"/>
                    <a:pt x="103" y="7"/>
                    <a:pt x="108" y="7"/>
                  </a:cubicBezTo>
                  <a:cubicBezTo>
                    <a:pt x="113" y="7"/>
                    <a:pt x="117" y="7"/>
                    <a:pt x="122" y="7"/>
                  </a:cubicBezTo>
                  <a:cubicBezTo>
                    <a:pt x="119" y="5"/>
                    <a:pt x="116" y="2"/>
                    <a:pt x="114" y="0"/>
                  </a:cubicBezTo>
                  <a:cubicBezTo>
                    <a:pt x="112" y="0"/>
                    <a:pt x="110" y="0"/>
                    <a:pt x="108"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8" name="Freeform 49"/>
            <p:cNvSpPr>
              <a:spLocks noEditPoints="1"/>
            </p:cNvSpPr>
            <p:nvPr/>
          </p:nvSpPr>
          <p:spPr bwMode="auto">
            <a:xfrm>
              <a:off x="1625600" y="3160713"/>
              <a:ext cx="639763" cy="615950"/>
            </a:xfrm>
            <a:custGeom>
              <a:avLst/>
              <a:gdLst>
                <a:gd name="T0" fmla="*/ 17 w 170"/>
                <a:gd name="T1" fmla="*/ 104 h 164"/>
                <a:gd name="T2" fmla="*/ 8 w 170"/>
                <a:gd name="T3" fmla="*/ 159 h 164"/>
                <a:gd name="T4" fmla="*/ 55 w 170"/>
                <a:gd name="T5" fmla="*/ 154 h 164"/>
                <a:gd name="T6" fmla="*/ 85 w 170"/>
                <a:gd name="T7" fmla="*/ 135 h 164"/>
                <a:gd name="T8" fmla="*/ 60 w 170"/>
                <a:gd name="T9" fmla="*/ 142 h 164"/>
                <a:gd name="T10" fmla="*/ 33 w 170"/>
                <a:gd name="T11" fmla="*/ 150 h 164"/>
                <a:gd name="T12" fmla="*/ 21 w 170"/>
                <a:gd name="T13" fmla="*/ 114 h 164"/>
                <a:gd name="T14" fmla="*/ 36 w 170"/>
                <a:gd name="T15" fmla="*/ 88 h 164"/>
                <a:gd name="T16" fmla="*/ 129 w 170"/>
                <a:gd name="T17" fmla="*/ 82 h 164"/>
                <a:gd name="T18" fmla="*/ 118 w 170"/>
                <a:gd name="T19" fmla="*/ 96 h 164"/>
                <a:gd name="T20" fmla="*/ 99 w 170"/>
                <a:gd name="T21" fmla="*/ 115 h 164"/>
                <a:gd name="T22" fmla="*/ 85 w 170"/>
                <a:gd name="T23" fmla="*/ 126 h 164"/>
                <a:gd name="T24" fmla="*/ 101 w 170"/>
                <a:gd name="T25" fmla="*/ 121 h 164"/>
                <a:gd name="T26" fmla="*/ 113 w 170"/>
                <a:gd name="T27" fmla="*/ 110 h 164"/>
                <a:gd name="T28" fmla="*/ 124 w 170"/>
                <a:gd name="T29" fmla="*/ 98 h 164"/>
                <a:gd name="T30" fmla="*/ 129 w 170"/>
                <a:gd name="T31" fmla="*/ 82 h 164"/>
                <a:gd name="T32" fmla="*/ 69 w 170"/>
                <a:gd name="T33" fmla="*/ 43 h 164"/>
                <a:gd name="T34" fmla="*/ 57 w 170"/>
                <a:gd name="T35" fmla="*/ 54 h 164"/>
                <a:gd name="T36" fmla="*/ 45 w 170"/>
                <a:gd name="T37" fmla="*/ 66 h 164"/>
                <a:gd name="T38" fmla="*/ 41 w 170"/>
                <a:gd name="T39" fmla="*/ 82 h 164"/>
                <a:gd name="T40" fmla="*/ 52 w 170"/>
                <a:gd name="T41" fmla="*/ 68 h 164"/>
                <a:gd name="T42" fmla="*/ 71 w 170"/>
                <a:gd name="T43" fmla="*/ 49 h 164"/>
                <a:gd name="T44" fmla="*/ 85 w 170"/>
                <a:gd name="T45" fmla="*/ 38 h 164"/>
                <a:gd name="T46" fmla="*/ 147 w 170"/>
                <a:gd name="T47" fmla="*/ 0 h 164"/>
                <a:gd name="T48" fmla="*/ 107 w 170"/>
                <a:gd name="T49" fmla="*/ 14 h 164"/>
                <a:gd name="T50" fmla="*/ 91 w 170"/>
                <a:gd name="T51" fmla="*/ 33 h 164"/>
                <a:gd name="T52" fmla="*/ 117 w 170"/>
                <a:gd name="T53" fmla="*/ 18 h 164"/>
                <a:gd name="T54" fmla="*/ 149 w 170"/>
                <a:gd name="T55" fmla="*/ 18 h 164"/>
                <a:gd name="T56" fmla="*/ 145 w 170"/>
                <a:gd name="T57" fmla="*/ 57 h 164"/>
                <a:gd name="T58" fmla="*/ 138 w 170"/>
                <a:gd name="T59" fmla="*/ 82 h 164"/>
                <a:gd name="T60" fmla="*/ 157 w 170"/>
                <a:gd name="T61" fmla="*/ 52 h 164"/>
                <a:gd name="T62" fmla="*/ 147 w 170"/>
                <a:gd name="T6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0" h="164">
                  <a:moveTo>
                    <a:pt x="32" y="82"/>
                  </a:moveTo>
                  <a:cubicBezTo>
                    <a:pt x="26" y="90"/>
                    <a:pt x="21" y="97"/>
                    <a:pt x="17" y="104"/>
                  </a:cubicBezTo>
                  <a:cubicBezTo>
                    <a:pt x="16" y="107"/>
                    <a:pt x="14" y="109"/>
                    <a:pt x="13" y="112"/>
                  </a:cubicBezTo>
                  <a:cubicBezTo>
                    <a:pt x="2" y="133"/>
                    <a:pt x="0" y="150"/>
                    <a:pt x="8" y="159"/>
                  </a:cubicBezTo>
                  <a:cubicBezTo>
                    <a:pt x="12" y="162"/>
                    <a:pt x="17" y="164"/>
                    <a:pt x="23" y="164"/>
                  </a:cubicBezTo>
                  <a:cubicBezTo>
                    <a:pt x="32" y="164"/>
                    <a:pt x="43" y="160"/>
                    <a:pt x="55" y="154"/>
                  </a:cubicBezTo>
                  <a:cubicBezTo>
                    <a:pt x="58" y="153"/>
                    <a:pt x="60" y="151"/>
                    <a:pt x="63" y="150"/>
                  </a:cubicBezTo>
                  <a:cubicBezTo>
                    <a:pt x="70" y="146"/>
                    <a:pt x="77" y="141"/>
                    <a:pt x="85" y="135"/>
                  </a:cubicBezTo>
                  <a:cubicBezTo>
                    <a:pt x="83" y="134"/>
                    <a:pt x="81" y="132"/>
                    <a:pt x="79" y="131"/>
                  </a:cubicBezTo>
                  <a:cubicBezTo>
                    <a:pt x="73" y="135"/>
                    <a:pt x="66" y="139"/>
                    <a:pt x="60" y="142"/>
                  </a:cubicBezTo>
                  <a:cubicBezTo>
                    <a:pt x="57" y="144"/>
                    <a:pt x="55" y="145"/>
                    <a:pt x="53" y="146"/>
                  </a:cubicBezTo>
                  <a:cubicBezTo>
                    <a:pt x="45" y="149"/>
                    <a:pt x="38" y="150"/>
                    <a:pt x="33" y="150"/>
                  </a:cubicBezTo>
                  <a:cubicBezTo>
                    <a:pt x="28" y="150"/>
                    <a:pt x="24" y="149"/>
                    <a:pt x="21" y="146"/>
                  </a:cubicBezTo>
                  <a:cubicBezTo>
                    <a:pt x="15" y="140"/>
                    <a:pt x="15" y="129"/>
                    <a:pt x="21" y="114"/>
                  </a:cubicBezTo>
                  <a:cubicBezTo>
                    <a:pt x="22" y="112"/>
                    <a:pt x="23" y="109"/>
                    <a:pt x="25" y="107"/>
                  </a:cubicBezTo>
                  <a:cubicBezTo>
                    <a:pt x="28" y="101"/>
                    <a:pt x="32" y="94"/>
                    <a:pt x="36" y="88"/>
                  </a:cubicBezTo>
                  <a:cubicBezTo>
                    <a:pt x="35" y="86"/>
                    <a:pt x="33" y="84"/>
                    <a:pt x="32" y="82"/>
                  </a:cubicBezTo>
                  <a:moveTo>
                    <a:pt x="129" y="82"/>
                  </a:moveTo>
                  <a:cubicBezTo>
                    <a:pt x="128" y="84"/>
                    <a:pt x="126" y="86"/>
                    <a:pt x="125" y="88"/>
                  </a:cubicBezTo>
                  <a:cubicBezTo>
                    <a:pt x="123" y="90"/>
                    <a:pt x="120" y="93"/>
                    <a:pt x="118" y="96"/>
                  </a:cubicBezTo>
                  <a:cubicBezTo>
                    <a:pt x="115" y="99"/>
                    <a:pt x="112" y="102"/>
                    <a:pt x="109" y="106"/>
                  </a:cubicBezTo>
                  <a:cubicBezTo>
                    <a:pt x="105" y="109"/>
                    <a:pt x="102" y="112"/>
                    <a:pt x="99" y="115"/>
                  </a:cubicBezTo>
                  <a:cubicBezTo>
                    <a:pt x="96" y="117"/>
                    <a:pt x="93" y="120"/>
                    <a:pt x="91" y="122"/>
                  </a:cubicBezTo>
                  <a:cubicBezTo>
                    <a:pt x="89" y="123"/>
                    <a:pt x="87" y="125"/>
                    <a:pt x="85" y="126"/>
                  </a:cubicBezTo>
                  <a:cubicBezTo>
                    <a:pt x="87" y="128"/>
                    <a:pt x="89" y="129"/>
                    <a:pt x="91" y="131"/>
                  </a:cubicBezTo>
                  <a:cubicBezTo>
                    <a:pt x="94" y="128"/>
                    <a:pt x="98" y="125"/>
                    <a:pt x="101" y="121"/>
                  </a:cubicBezTo>
                  <a:cubicBezTo>
                    <a:pt x="104" y="119"/>
                    <a:pt x="106" y="117"/>
                    <a:pt x="109" y="114"/>
                  </a:cubicBezTo>
                  <a:cubicBezTo>
                    <a:pt x="110" y="113"/>
                    <a:pt x="112" y="112"/>
                    <a:pt x="113" y="110"/>
                  </a:cubicBezTo>
                  <a:cubicBezTo>
                    <a:pt x="115" y="109"/>
                    <a:pt x="116" y="108"/>
                    <a:pt x="117" y="106"/>
                  </a:cubicBezTo>
                  <a:cubicBezTo>
                    <a:pt x="120" y="104"/>
                    <a:pt x="122" y="101"/>
                    <a:pt x="124" y="98"/>
                  </a:cubicBezTo>
                  <a:cubicBezTo>
                    <a:pt x="128" y="95"/>
                    <a:pt x="131" y="91"/>
                    <a:pt x="133" y="88"/>
                  </a:cubicBezTo>
                  <a:cubicBezTo>
                    <a:pt x="132" y="86"/>
                    <a:pt x="131" y="84"/>
                    <a:pt x="129" y="82"/>
                  </a:cubicBezTo>
                  <a:moveTo>
                    <a:pt x="79" y="33"/>
                  </a:moveTo>
                  <a:cubicBezTo>
                    <a:pt x="76" y="36"/>
                    <a:pt x="72" y="39"/>
                    <a:pt x="69" y="43"/>
                  </a:cubicBezTo>
                  <a:cubicBezTo>
                    <a:pt x="66" y="45"/>
                    <a:pt x="63" y="47"/>
                    <a:pt x="61" y="50"/>
                  </a:cubicBezTo>
                  <a:cubicBezTo>
                    <a:pt x="59" y="51"/>
                    <a:pt x="58" y="52"/>
                    <a:pt x="57" y="54"/>
                  </a:cubicBezTo>
                  <a:cubicBezTo>
                    <a:pt x="55" y="55"/>
                    <a:pt x="54" y="57"/>
                    <a:pt x="53" y="58"/>
                  </a:cubicBezTo>
                  <a:cubicBezTo>
                    <a:pt x="50" y="60"/>
                    <a:pt x="48" y="63"/>
                    <a:pt x="45" y="66"/>
                  </a:cubicBezTo>
                  <a:cubicBezTo>
                    <a:pt x="42" y="69"/>
                    <a:pt x="39" y="73"/>
                    <a:pt x="36" y="76"/>
                  </a:cubicBezTo>
                  <a:cubicBezTo>
                    <a:pt x="38" y="78"/>
                    <a:pt x="39" y="80"/>
                    <a:pt x="41" y="82"/>
                  </a:cubicBezTo>
                  <a:cubicBezTo>
                    <a:pt x="42" y="80"/>
                    <a:pt x="44" y="78"/>
                    <a:pt x="45" y="76"/>
                  </a:cubicBezTo>
                  <a:cubicBezTo>
                    <a:pt x="47" y="74"/>
                    <a:pt x="50" y="71"/>
                    <a:pt x="52" y="68"/>
                  </a:cubicBezTo>
                  <a:cubicBezTo>
                    <a:pt x="55" y="65"/>
                    <a:pt x="58" y="62"/>
                    <a:pt x="61" y="58"/>
                  </a:cubicBezTo>
                  <a:cubicBezTo>
                    <a:pt x="65" y="55"/>
                    <a:pt x="68" y="52"/>
                    <a:pt x="71" y="49"/>
                  </a:cubicBezTo>
                  <a:cubicBezTo>
                    <a:pt x="74" y="47"/>
                    <a:pt x="77" y="44"/>
                    <a:pt x="79" y="42"/>
                  </a:cubicBezTo>
                  <a:cubicBezTo>
                    <a:pt x="81" y="41"/>
                    <a:pt x="83" y="39"/>
                    <a:pt x="85" y="38"/>
                  </a:cubicBezTo>
                  <a:cubicBezTo>
                    <a:pt x="83" y="36"/>
                    <a:pt x="81" y="35"/>
                    <a:pt x="79" y="33"/>
                  </a:cubicBezTo>
                  <a:moveTo>
                    <a:pt x="147" y="0"/>
                  </a:moveTo>
                  <a:cubicBezTo>
                    <a:pt x="138" y="0"/>
                    <a:pt x="127" y="4"/>
                    <a:pt x="115" y="10"/>
                  </a:cubicBezTo>
                  <a:cubicBezTo>
                    <a:pt x="112" y="11"/>
                    <a:pt x="110" y="13"/>
                    <a:pt x="107" y="14"/>
                  </a:cubicBezTo>
                  <a:cubicBezTo>
                    <a:pt x="100" y="18"/>
                    <a:pt x="92" y="23"/>
                    <a:pt x="85" y="29"/>
                  </a:cubicBezTo>
                  <a:cubicBezTo>
                    <a:pt x="87" y="30"/>
                    <a:pt x="89" y="32"/>
                    <a:pt x="91" y="33"/>
                  </a:cubicBezTo>
                  <a:cubicBezTo>
                    <a:pt x="97" y="29"/>
                    <a:pt x="104" y="25"/>
                    <a:pt x="110" y="22"/>
                  </a:cubicBezTo>
                  <a:cubicBezTo>
                    <a:pt x="112" y="20"/>
                    <a:pt x="115" y="19"/>
                    <a:pt x="117" y="18"/>
                  </a:cubicBezTo>
                  <a:cubicBezTo>
                    <a:pt x="125" y="15"/>
                    <a:pt x="131" y="14"/>
                    <a:pt x="137" y="14"/>
                  </a:cubicBezTo>
                  <a:cubicBezTo>
                    <a:pt x="142" y="14"/>
                    <a:pt x="146" y="15"/>
                    <a:pt x="149" y="18"/>
                  </a:cubicBezTo>
                  <a:cubicBezTo>
                    <a:pt x="155" y="24"/>
                    <a:pt x="154" y="35"/>
                    <a:pt x="149" y="50"/>
                  </a:cubicBezTo>
                  <a:cubicBezTo>
                    <a:pt x="148" y="52"/>
                    <a:pt x="146" y="55"/>
                    <a:pt x="145" y="57"/>
                  </a:cubicBezTo>
                  <a:cubicBezTo>
                    <a:pt x="142" y="63"/>
                    <a:pt x="138" y="70"/>
                    <a:pt x="133" y="76"/>
                  </a:cubicBezTo>
                  <a:cubicBezTo>
                    <a:pt x="135" y="78"/>
                    <a:pt x="136" y="80"/>
                    <a:pt x="138" y="82"/>
                  </a:cubicBezTo>
                  <a:cubicBezTo>
                    <a:pt x="144" y="74"/>
                    <a:pt x="149" y="67"/>
                    <a:pt x="153" y="60"/>
                  </a:cubicBezTo>
                  <a:cubicBezTo>
                    <a:pt x="154" y="57"/>
                    <a:pt x="156" y="55"/>
                    <a:pt x="157" y="52"/>
                  </a:cubicBezTo>
                  <a:cubicBezTo>
                    <a:pt x="168" y="31"/>
                    <a:pt x="170" y="14"/>
                    <a:pt x="162" y="5"/>
                  </a:cubicBezTo>
                  <a:cubicBezTo>
                    <a:pt x="158" y="2"/>
                    <a:pt x="153" y="0"/>
                    <a:pt x="147"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9" name="Freeform 50"/>
            <p:cNvSpPr>
              <a:spLocks noEditPoints="1"/>
            </p:cNvSpPr>
            <p:nvPr/>
          </p:nvSpPr>
          <p:spPr bwMode="auto">
            <a:xfrm>
              <a:off x="1625600" y="3160713"/>
              <a:ext cx="639763" cy="615950"/>
            </a:xfrm>
            <a:custGeom>
              <a:avLst/>
              <a:gdLst>
                <a:gd name="T0" fmla="*/ 21 w 170"/>
                <a:gd name="T1" fmla="*/ 50 h 164"/>
                <a:gd name="T2" fmla="*/ 21 w 170"/>
                <a:gd name="T3" fmla="*/ 18 h 164"/>
                <a:gd name="T4" fmla="*/ 33 w 170"/>
                <a:gd name="T5" fmla="*/ 14 h 164"/>
                <a:gd name="T6" fmla="*/ 53 w 170"/>
                <a:gd name="T7" fmla="*/ 18 h 164"/>
                <a:gd name="T8" fmla="*/ 60 w 170"/>
                <a:gd name="T9" fmla="*/ 22 h 164"/>
                <a:gd name="T10" fmla="*/ 79 w 170"/>
                <a:gd name="T11" fmla="*/ 33 h 164"/>
                <a:gd name="T12" fmla="*/ 85 w 170"/>
                <a:gd name="T13" fmla="*/ 38 h 164"/>
                <a:gd name="T14" fmla="*/ 91 w 170"/>
                <a:gd name="T15" fmla="*/ 42 h 164"/>
                <a:gd name="T16" fmla="*/ 99 w 170"/>
                <a:gd name="T17" fmla="*/ 49 h 164"/>
                <a:gd name="T18" fmla="*/ 109 w 170"/>
                <a:gd name="T19" fmla="*/ 58 h 164"/>
                <a:gd name="T20" fmla="*/ 118 w 170"/>
                <a:gd name="T21" fmla="*/ 68 h 164"/>
                <a:gd name="T22" fmla="*/ 125 w 170"/>
                <a:gd name="T23" fmla="*/ 76 h 164"/>
                <a:gd name="T24" fmla="*/ 129 w 170"/>
                <a:gd name="T25" fmla="*/ 82 h 164"/>
                <a:gd name="T26" fmla="*/ 133 w 170"/>
                <a:gd name="T27" fmla="*/ 88 h 164"/>
                <a:gd name="T28" fmla="*/ 145 w 170"/>
                <a:gd name="T29" fmla="*/ 107 h 164"/>
                <a:gd name="T30" fmla="*/ 149 w 170"/>
                <a:gd name="T31" fmla="*/ 114 h 164"/>
                <a:gd name="T32" fmla="*/ 149 w 170"/>
                <a:gd name="T33" fmla="*/ 146 h 164"/>
                <a:gd name="T34" fmla="*/ 137 w 170"/>
                <a:gd name="T35" fmla="*/ 150 h 164"/>
                <a:gd name="T36" fmla="*/ 117 w 170"/>
                <a:gd name="T37" fmla="*/ 146 h 164"/>
                <a:gd name="T38" fmla="*/ 110 w 170"/>
                <a:gd name="T39" fmla="*/ 142 h 164"/>
                <a:gd name="T40" fmla="*/ 91 w 170"/>
                <a:gd name="T41" fmla="*/ 131 h 164"/>
                <a:gd name="T42" fmla="*/ 85 w 170"/>
                <a:gd name="T43" fmla="*/ 126 h 164"/>
                <a:gd name="T44" fmla="*/ 79 w 170"/>
                <a:gd name="T45" fmla="*/ 122 h 164"/>
                <a:gd name="T46" fmla="*/ 71 w 170"/>
                <a:gd name="T47" fmla="*/ 115 h 164"/>
                <a:gd name="T48" fmla="*/ 61 w 170"/>
                <a:gd name="T49" fmla="*/ 106 h 164"/>
                <a:gd name="T50" fmla="*/ 52 w 170"/>
                <a:gd name="T51" fmla="*/ 96 h 164"/>
                <a:gd name="T52" fmla="*/ 45 w 170"/>
                <a:gd name="T53" fmla="*/ 88 h 164"/>
                <a:gd name="T54" fmla="*/ 41 w 170"/>
                <a:gd name="T55" fmla="*/ 82 h 164"/>
                <a:gd name="T56" fmla="*/ 36 w 170"/>
                <a:gd name="T57" fmla="*/ 76 h 164"/>
                <a:gd name="T58" fmla="*/ 25 w 170"/>
                <a:gd name="T59" fmla="*/ 57 h 164"/>
                <a:gd name="T60" fmla="*/ 21 w 170"/>
                <a:gd name="T61" fmla="*/ 50 h 164"/>
                <a:gd name="T62" fmla="*/ 23 w 170"/>
                <a:gd name="T63" fmla="*/ 0 h 164"/>
                <a:gd name="T64" fmla="*/ 8 w 170"/>
                <a:gd name="T65" fmla="*/ 5 h 164"/>
                <a:gd name="T66" fmla="*/ 13 w 170"/>
                <a:gd name="T67" fmla="*/ 52 h 164"/>
                <a:gd name="T68" fmla="*/ 17 w 170"/>
                <a:gd name="T69" fmla="*/ 60 h 164"/>
                <a:gd name="T70" fmla="*/ 32 w 170"/>
                <a:gd name="T71" fmla="*/ 82 h 164"/>
                <a:gd name="T72" fmla="*/ 36 w 170"/>
                <a:gd name="T73" fmla="*/ 88 h 164"/>
                <a:gd name="T74" fmla="*/ 45 w 170"/>
                <a:gd name="T75" fmla="*/ 98 h 164"/>
                <a:gd name="T76" fmla="*/ 53 w 170"/>
                <a:gd name="T77" fmla="*/ 106 h 164"/>
                <a:gd name="T78" fmla="*/ 57 w 170"/>
                <a:gd name="T79" fmla="*/ 110 h 164"/>
                <a:gd name="T80" fmla="*/ 61 w 170"/>
                <a:gd name="T81" fmla="*/ 114 h 164"/>
                <a:gd name="T82" fmla="*/ 69 w 170"/>
                <a:gd name="T83" fmla="*/ 121 h 164"/>
                <a:gd name="T84" fmla="*/ 79 w 170"/>
                <a:gd name="T85" fmla="*/ 131 h 164"/>
                <a:gd name="T86" fmla="*/ 85 w 170"/>
                <a:gd name="T87" fmla="*/ 135 h 164"/>
                <a:gd name="T88" fmla="*/ 107 w 170"/>
                <a:gd name="T89" fmla="*/ 150 h 164"/>
                <a:gd name="T90" fmla="*/ 115 w 170"/>
                <a:gd name="T91" fmla="*/ 154 h 164"/>
                <a:gd name="T92" fmla="*/ 147 w 170"/>
                <a:gd name="T93" fmla="*/ 164 h 164"/>
                <a:gd name="T94" fmla="*/ 162 w 170"/>
                <a:gd name="T95" fmla="*/ 159 h 164"/>
                <a:gd name="T96" fmla="*/ 157 w 170"/>
                <a:gd name="T97" fmla="*/ 112 h 164"/>
                <a:gd name="T98" fmla="*/ 153 w 170"/>
                <a:gd name="T99" fmla="*/ 104 h 164"/>
                <a:gd name="T100" fmla="*/ 138 w 170"/>
                <a:gd name="T101" fmla="*/ 82 h 164"/>
                <a:gd name="T102" fmla="*/ 133 w 170"/>
                <a:gd name="T103" fmla="*/ 76 h 164"/>
                <a:gd name="T104" fmla="*/ 124 w 170"/>
                <a:gd name="T105" fmla="*/ 66 h 164"/>
                <a:gd name="T106" fmla="*/ 117 w 170"/>
                <a:gd name="T107" fmla="*/ 58 h 164"/>
                <a:gd name="T108" fmla="*/ 113 w 170"/>
                <a:gd name="T109" fmla="*/ 54 h 164"/>
                <a:gd name="T110" fmla="*/ 109 w 170"/>
                <a:gd name="T111" fmla="*/ 50 h 164"/>
                <a:gd name="T112" fmla="*/ 101 w 170"/>
                <a:gd name="T113" fmla="*/ 43 h 164"/>
                <a:gd name="T114" fmla="*/ 91 w 170"/>
                <a:gd name="T115" fmla="*/ 33 h 164"/>
                <a:gd name="T116" fmla="*/ 85 w 170"/>
                <a:gd name="T117" fmla="*/ 29 h 164"/>
                <a:gd name="T118" fmla="*/ 63 w 170"/>
                <a:gd name="T119" fmla="*/ 14 h 164"/>
                <a:gd name="T120" fmla="*/ 55 w 170"/>
                <a:gd name="T121" fmla="*/ 10 h 164"/>
                <a:gd name="T122" fmla="*/ 23 w 170"/>
                <a:gd name="T12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70" h="164">
                  <a:moveTo>
                    <a:pt x="21" y="50"/>
                  </a:moveTo>
                  <a:cubicBezTo>
                    <a:pt x="15" y="35"/>
                    <a:pt x="15" y="24"/>
                    <a:pt x="21" y="18"/>
                  </a:cubicBezTo>
                  <a:cubicBezTo>
                    <a:pt x="24" y="15"/>
                    <a:pt x="28" y="14"/>
                    <a:pt x="33" y="14"/>
                  </a:cubicBezTo>
                  <a:cubicBezTo>
                    <a:pt x="38" y="14"/>
                    <a:pt x="45" y="15"/>
                    <a:pt x="53" y="18"/>
                  </a:cubicBezTo>
                  <a:cubicBezTo>
                    <a:pt x="55" y="19"/>
                    <a:pt x="57" y="20"/>
                    <a:pt x="60" y="22"/>
                  </a:cubicBezTo>
                  <a:cubicBezTo>
                    <a:pt x="66" y="25"/>
                    <a:pt x="73" y="29"/>
                    <a:pt x="79" y="33"/>
                  </a:cubicBezTo>
                  <a:cubicBezTo>
                    <a:pt x="81" y="35"/>
                    <a:pt x="83" y="36"/>
                    <a:pt x="85" y="38"/>
                  </a:cubicBezTo>
                  <a:cubicBezTo>
                    <a:pt x="87" y="39"/>
                    <a:pt x="89" y="41"/>
                    <a:pt x="91" y="42"/>
                  </a:cubicBezTo>
                  <a:cubicBezTo>
                    <a:pt x="93" y="44"/>
                    <a:pt x="96" y="47"/>
                    <a:pt x="99" y="49"/>
                  </a:cubicBezTo>
                  <a:cubicBezTo>
                    <a:pt x="102" y="52"/>
                    <a:pt x="105" y="55"/>
                    <a:pt x="109" y="58"/>
                  </a:cubicBezTo>
                  <a:cubicBezTo>
                    <a:pt x="112" y="62"/>
                    <a:pt x="115" y="65"/>
                    <a:pt x="118" y="68"/>
                  </a:cubicBezTo>
                  <a:cubicBezTo>
                    <a:pt x="120" y="71"/>
                    <a:pt x="123" y="74"/>
                    <a:pt x="125" y="76"/>
                  </a:cubicBezTo>
                  <a:cubicBezTo>
                    <a:pt x="126" y="78"/>
                    <a:pt x="128" y="80"/>
                    <a:pt x="129" y="82"/>
                  </a:cubicBezTo>
                  <a:cubicBezTo>
                    <a:pt x="131" y="84"/>
                    <a:pt x="132" y="86"/>
                    <a:pt x="133" y="88"/>
                  </a:cubicBezTo>
                  <a:cubicBezTo>
                    <a:pt x="138" y="94"/>
                    <a:pt x="142" y="101"/>
                    <a:pt x="145" y="107"/>
                  </a:cubicBezTo>
                  <a:cubicBezTo>
                    <a:pt x="146" y="109"/>
                    <a:pt x="148" y="112"/>
                    <a:pt x="149" y="114"/>
                  </a:cubicBezTo>
                  <a:cubicBezTo>
                    <a:pt x="154" y="129"/>
                    <a:pt x="155" y="140"/>
                    <a:pt x="149" y="146"/>
                  </a:cubicBezTo>
                  <a:cubicBezTo>
                    <a:pt x="146" y="149"/>
                    <a:pt x="142" y="150"/>
                    <a:pt x="137" y="150"/>
                  </a:cubicBezTo>
                  <a:cubicBezTo>
                    <a:pt x="131" y="150"/>
                    <a:pt x="125" y="149"/>
                    <a:pt x="117" y="146"/>
                  </a:cubicBezTo>
                  <a:cubicBezTo>
                    <a:pt x="115" y="145"/>
                    <a:pt x="112" y="144"/>
                    <a:pt x="110" y="142"/>
                  </a:cubicBezTo>
                  <a:cubicBezTo>
                    <a:pt x="104" y="139"/>
                    <a:pt x="97" y="135"/>
                    <a:pt x="91" y="131"/>
                  </a:cubicBezTo>
                  <a:cubicBezTo>
                    <a:pt x="89" y="129"/>
                    <a:pt x="87" y="128"/>
                    <a:pt x="85" y="126"/>
                  </a:cubicBezTo>
                  <a:cubicBezTo>
                    <a:pt x="83" y="125"/>
                    <a:pt x="81" y="123"/>
                    <a:pt x="79" y="122"/>
                  </a:cubicBezTo>
                  <a:cubicBezTo>
                    <a:pt x="77" y="120"/>
                    <a:pt x="74" y="117"/>
                    <a:pt x="71" y="115"/>
                  </a:cubicBezTo>
                  <a:cubicBezTo>
                    <a:pt x="68" y="112"/>
                    <a:pt x="65" y="109"/>
                    <a:pt x="61" y="106"/>
                  </a:cubicBezTo>
                  <a:cubicBezTo>
                    <a:pt x="58" y="102"/>
                    <a:pt x="55" y="99"/>
                    <a:pt x="52" y="96"/>
                  </a:cubicBezTo>
                  <a:cubicBezTo>
                    <a:pt x="50" y="93"/>
                    <a:pt x="47" y="90"/>
                    <a:pt x="45" y="88"/>
                  </a:cubicBezTo>
                  <a:cubicBezTo>
                    <a:pt x="44" y="86"/>
                    <a:pt x="42" y="84"/>
                    <a:pt x="41" y="82"/>
                  </a:cubicBezTo>
                  <a:cubicBezTo>
                    <a:pt x="39" y="80"/>
                    <a:pt x="38" y="78"/>
                    <a:pt x="36" y="76"/>
                  </a:cubicBezTo>
                  <a:cubicBezTo>
                    <a:pt x="32" y="70"/>
                    <a:pt x="28" y="63"/>
                    <a:pt x="25" y="57"/>
                  </a:cubicBezTo>
                  <a:cubicBezTo>
                    <a:pt x="23" y="55"/>
                    <a:pt x="22" y="52"/>
                    <a:pt x="21" y="50"/>
                  </a:cubicBezTo>
                  <a:moveTo>
                    <a:pt x="23" y="0"/>
                  </a:moveTo>
                  <a:cubicBezTo>
                    <a:pt x="17" y="0"/>
                    <a:pt x="12" y="2"/>
                    <a:pt x="8" y="5"/>
                  </a:cubicBezTo>
                  <a:cubicBezTo>
                    <a:pt x="0" y="14"/>
                    <a:pt x="2" y="31"/>
                    <a:pt x="13" y="52"/>
                  </a:cubicBezTo>
                  <a:cubicBezTo>
                    <a:pt x="14" y="55"/>
                    <a:pt x="16" y="57"/>
                    <a:pt x="17" y="60"/>
                  </a:cubicBezTo>
                  <a:cubicBezTo>
                    <a:pt x="21" y="67"/>
                    <a:pt x="26" y="74"/>
                    <a:pt x="32" y="82"/>
                  </a:cubicBezTo>
                  <a:cubicBezTo>
                    <a:pt x="33" y="84"/>
                    <a:pt x="35" y="86"/>
                    <a:pt x="36" y="88"/>
                  </a:cubicBezTo>
                  <a:cubicBezTo>
                    <a:pt x="39" y="91"/>
                    <a:pt x="42" y="95"/>
                    <a:pt x="45" y="98"/>
                  </a:cubicBezTo>
                  <a:cubicBezTo>
                    <a:pt x="48" y="101"/>
                    <a:pt x="50" y="104"/>
                    <a:pt x="53" y="106"/>
                  </a:cubicBezTo>
                  <a:cubicBezTo>
                    <a:pt x="54" y="108"/>
                    <a:pt x="55" y="109"/>
                    <a:pt x="57" y="110"/>
                  </a:cubicBezTo>
                  <a:cubicBezTo>
                    <a:pt x="58" y="112"/>
                    <a:pt x="59" y="113"/>
                    <a:pt x="61" y="114"/>
                  </a:cubicBezTo>
                  <a:cubicBezTo>
                    <a:pt x="63" y="117"/>
                    <a:pt x="66" y="119"/>
                    <a:pt x="69" y="121"/>
                  </a:cubicBezTo>
                  <a:cubicBezTo>
                    <a:pt x="72" y="125"/>
                    <a:pt x="76" y="128"/>
                    <a:pt x="79" y="131"/>
                  </a:cubicBezTo>
                  <a:cubicBezTo>
                    <a:pt x="81" y="132"/>
                    <a:pt x="83" y="134"/>
                    <a:pt x="85" y="135"/>
                  </a:cubicBezTo>
                  <a:cubicBezTo>
                    <a:pt x="92" y="141"/>
                    <a:pt x="100" y="146"/>
                    <a:pt x="107" y="150"/>
                  </a:cubicBezTo>
                  <a:cubicBezTo>
                    <a:pt x="110" y="151"/>
                    <a:pt x="112" y="153"/>
                    <a:pt x="115" y="154"/>
                  </a:cubicBezTo>
                  <a:cubicBezTo>
                    <a:pt x="127" y="160"/>
                    <a:pt x="138" y="164"/>
                    <a:pt x="147" y="164"/>
                  </a:cubicBezTo>
                  <a:cubicBezTo>
                    <a:pt x="153" y="164"/>
                    <a:pt x="158" y="162"/>
                    <a:pt x="162" y="159"/>
                  </a:cubicBezTo>
                  <a:cubicBezTo>
                    <a:pt x="170" y="150"/>
                    <a:pt x="168" y="133"/>
                    <a:pt x="157" y="112"/>
                  </a:cubicBezTo>
                  <a:cubicBezTo>
                    <a:pt x="156" y="109"/>
                    <a:pt x="154" y="107"/>
                    <a:pt x="153" y="104"/>
                  </a:cubicBezTo>
                  <a:cubicBezTo>
                    <a:pt x="149" y="97"/>
                    <a:pt x="144" y="90"/>
                    <a:pt x="138" y="82"/>
                  </a:cubicBezTo>
                  <a:cubicBezTo>
                    <a:pt x="136" y="80"/>
                    <a:pt x="135" y="78"/>
                    <a:pt x="133" y="76"/>
                  </a:cubicBezTo>
                  <a:cubicBezTo>
                    <a:pt x="131" y="73"/>
                    <a:pt x="128" y="69"/>
                    <a:pt x="124" y="66"/>
                  </a:cubicBezTo>
                  <a:cubicBezTo>
                    <a:pt x="122" y="63"/>
                    <a:pt x="120" y="60"/>
                    <a:pt x="117" y="58"/>
                  </a:cubicBezTo>
                  <a:cubicBezTo>
                    <a:pt x="116" y="57"/>
                    <a:pt x="115" y="55"/>
                    <a:pt x="113" y="54"/>
                  </a:cubicBezTo>
                  <a:cubicBezTo>
                    <a:pt x="112" y="52"/>
                    <a:pt x="110" y="51"/>
                    <a:pt x="109" y="50"/>
                  </a:cubicBezTo>
                  <a:cubicBezTo>
                    <a:pt x="106" y="47"/>
                    <a:pt x="104" y="45"/>
                    <a:pt x="101" y="43"/>
                  </a:cubicBezTo>
                  <a:cubicBezTo>
                    <a:pt x="98" y="39"/>
                    <a:pt x="94" y="36"/>
                    <a:pt x="91" y="33"/>
                  </a:cubicBezTo>
                  <a:cubicBezTo>
                    <a:pt x="89" y="32"/>
                    <a:pt x="87" y="30"/>
                    <a:pt x="85" y="29"/>
                  </a:cubicBezTo>
                  <a:cubicBezTo>
                    <a:pt x="77" y="23"/>
                    <a:pt x="70" y="18"/>
                    <a:pt x="63" y="14"/>
                  </a:cubicBezTo>
                  <a:cubicBezTo>
                    <a:pt x="60" y="13"/>
                    <a:pt x="58" y="11"/>
                    <a:pt x="55" y="10"/>
                  </a:cubicBezTo>
                  <a:cubicBezTo>
                    <a:pt x="43" y="4"/>
                    <a:pt x="32" y="0"/>
                    <a:pt x="23"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40" name="Oval 51"/>
            <p:cNvSpPr>
              <a:spLocks noChangeArrowheads="1"/>
            </p:cNvSpPr>
            <p:nvPr/>
          </p:nvSpPr>
          <p:spPr bwMode="auto">
            <a:xfrm>
              <a:off x="1881188" y="3403600"/>
              <a:ext cx="128588" cy="128588"/>
            </a:xfrm>
            <a:prstGeom prst="ellipse">
              <a:avLst/>
            </a:pr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grpSp>
      <p:grpSp>
        <p:nvGrpSpPr>
          <p:cNvPr id="41" name="组合 40"/>
          <p:cNvGrpSpPr/>
          <p:nvPr/>
        </p:nvGrpSpPr>
        <p:grpSpPr>
          <a:xfrm>
            <a:off x="8587316" y="1749671"/>
            <a:ext cx="678211" cy="672746"/>
            <a:chOff x="1977747" y="1270594"/>
            <a:chExt cx="899446" cy="892198"/>
          </a:xfrm>
        </p:grpSpPr>
        <p:sp>
          <p:nvSpPr>
            <p:cNvPr id="42" name="Oval 107"/>
            <p:cNvSpPr>
              <a:spLocks noChangeArrowheads="1"/>
            </p:cNvSpPr>
            <p:nvPr/>
          </p:nvSpPr>
          <p:spPr bwMode="auto">
            <a:xfrm>
              <a:off x="1977747"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 name="Oval 108"/>
            <p:cNvSpPr>
              <a:spLocks noChangeArrowheads="1"/>
            </p:cNvSpPr>
            <p:nvPr/>
          </p:nvSpPr>
          <p:spPr bwMode="auto">
            <a:xfrm>
              <a:off x="2028522"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 name="Freeform 109"/>
            <p:cNvSpPr>
              <a:spLocks/>
            </p:cNvSpPr>
            <p:nvPr/>
          </p:nvSpPr>
          <p:spPr bwMode="auto">
            <a:xfrm>
              <a:off x="2014015" y="1470069"/>
              <a:ext cx="718106" cy="667335"/>
            </a:xfrm>
            <a:custGeom>
              <a:avLst/>
              <a:gdLst>
                <a:gd name="T0" fmla="*/ 47 w 198"/>
                <a:gd name="T1" fmla="*/ 4 h 184"/>
                <a:gd name="T2" fmla="*/ 0 w 198"/>
                <a:gd name="T3" fmla="*/ 52 h 184"/>
                <a:gd name="T4" fmla="*/ 4 w 198"/>
                <a:gd name="T5" fmla="*/ 111 h 184"/>
                <a:gd name="T6" fmla="*/ 56 w 198"/>
                <a:gd name="T7" fmla="*/ 172 h 184"/>
                <a:gd name="T8" fmla="*/ 123 w 198"/>
                <a:gd name="T9" fmla="*/ 184 h 184"/>
                <a:gd name="T10" fmla="*/ 149 w 198"/>
                <a:gd name="T11" fmla="*/ 174 h 184"/>
                <a:gd name="T12" fmla="*/ 191 w 198"/>
                <a:gd name="T13" fmla="*/ 132 h 184"/>
                <a:gd name="T14" fmla="*/ 198 w 198"/>
                <a:gd name="T15" fmla="*/ 122 h 184"/>
                <a:gd name="T16" fmla="*/ 196 w 198"/>
                <a:gd name="T17" fmla="*/ 113 h 184"/>
                <a:gd name="T18" fmla="*/ 165 w 198"/>
                <a:gd name="T19" fmla="*/ 87 h 184"/>
                <a:gd name="T20" fmla="*/ 175 w 198"/>
                <a:gd name="T21" fmla="*/ 78 h 184"/>
                <a:gd name="T22" fmla="*/ 170 w 198"/>
                <a:gd name="T23" fmla="*/ 2 h 184"/>
                <a:gd name="T24" fmla="*/ 59 w 198"/>
                <a:gd name="T25" fmla="*/ 0 h 184"/>
                <a:gd name="T26" fmla="*/ 47 w 198"/>
                <a:gd name="T27" fmla="*/ 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8" h="184">
                  <a:moveTo>
                    <a:pt x="47" y="4"/>
                  </a:moveTo>
                  <a:lnTo>
                    <a:pt x="0" y="52"/>
                  </a:lnTo>
                  <a:lnTo>
                    <a:pt x="4" y="111"/>
                  </a:lnTo>
                  <a:lnTo>
                    <a:pt x="56" y="172"/>
                  </a:lnTo>
                  <a:lnTo>
                    <a:pt x="123" y="184"/>
                  </a:lnTo>
                  <a:lnTo>
                    <a:pt x="149" y="174"/>
                  </a:lnTo>
                  <a:lnTo>
                    <a:pt x="191" y="132"/>
                  </a:lnTo>
                  <a:lnTo>
                    <a:pt x="198" y="122"/>
                  </a:lnTo>
                  <a:lnTo>
                    <a:pt x="196" y="113"/>
                  </a:lnTo>
                  <a:lnTo>
                    <a:pt x="165" y="87"/>
                  </a:lnTo>
                  <a:lnTo>
                    <a:pt x="175" y="78"/>
                  </a:lnTo>
                  <a:lnTo>
                    <a:pt x="170" y="2"/>
                  </a:lnTo>
                  <a:lnTo>
                    <a:pt x="59" y="0"/>
                  </a:lnTo>
                  <a:lnTo>
                    <a:pt x="47" y="4"/>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5" name="Freeform 110"/>
            <p:cNvSpPr>
              <a:spLocks noEditPoints="1"/>
            </p:cNvSpPr>
            <p:nvPr/>
          </p:nvSpPr>
          <p:spPr bwMode="auto">
            <a:xfrm>
              <a:off x="2184474" y="1459188"/>
              <a:ext cx="471484" cy="301026"/>
            </a:xfrm>
            <a:custGeom>
              <a:avLst/>
              <a:gdLst>
                <a:gd name="T0" fmla="*/ 51 w 55"/>
                <a:gd name="T1" fmla="*/ 0 h 35"/>
                <a:gd name="T2" fmla="*/ 4 w 55"/>
                <a:gd name="T3" fmla="*/ 0 h 35"/>
                <a:gd name="T4" fmla="*/ 0 w 55"/>
                <a:gd name="T5" fmla="*/ 4 h 35"/>
                <a:gd name="T6" fmla="*/ 0 w 55"/>
                <a:gd name="T7" fmla="*/ 31 h 35"/>
                <a:gd name="T8" fmla="*/ 4 w 55"/>
                <a:gd name="T9" fmla="*/ 35 h 35"/>
                <a:gd name="T10" fmla="*/ 51 w 55"/>
                <a:gd name="T11" fmla="*/ 35 h 35"/>
                <a:gd name="T12" fmla="*/ 55 w 55"/>
                <a:gd name="T13" fmla="*/ 31 h 35"/>
                <a:gd name="T14" fmla="*/ 55 w 55"/>
                <a:gd name="T15" fmla="*/ 4 h 35"/>
                <a:gd name="T16" fmla="*/ 51 w 55"/>
                <a:gd name="T17" fmla="*/ 0 h 35"/>
                <a:gd name="T18" fmla="*/ 49 w 55"/>
                <a:gd name="T19" fmla="*/ 28 h 35"/>
                <a:gd name="T20" fmla="*/ 46 w 55"/>
                <a:gd name="T21" fmla="*/ 31 h 35"/>
                <a:gd name="T22" fmla="*/ 9 w 55"/>
                <a:gd name="T23" fmla="*/ 31 h 35"/>
                <a:gd name="T24" fmla="*/ 6 w 55"/>
                <a:gd name="T25" fmla="*/ 28 h 35"/>
                <a:gd name="T26" fmla="*/ 6 w 55"/>
                <a:gd name="T27" fmla="*/ 8 h 35"/>
                <a:gd name="T28" fmla="*/ 9 w 55"/>
                <a:gd name="T29" fmla="*/ 5 h 35"/>
                <a:gd name="T30" fmla="*/ 46 w 55"/>
                <a:gd name="T31" fmla="*/ 5 h 35"/>
                <a:gd name="T32" fmla="*/ 49 w 55"/>
                <a:gd name="T33" fmla="*/ 8 h 35"/>
                <a:gd name="T34" fmla="*/ 49 w 55"/>
                <a:gd name="T35" fmla="*/ 28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5" h="35">
                  <a:moveTo>
                    <a:pt x="51" y="0"/>
                  </a:moveTo>
                  <a:cubicBezTo>
                    <a:pt x="4" y="0"/>
                    <a:pt x="4" y="0"/>
                    <a:pt x="4" y="0"/>
                  </a:cubicBezTo>
                  <a:cubicBezTo>
                    <a:pt x="1" y="0"/>
                    <a:pt x="0" y="2"/>
                    <a:pt x="0" y="4"/>
                  </a:cubicBezTo>
                  <a:cubicBezTo>
                    <a:pt x="0" y="31"/>
                    <a:pt x="0" y="31"/>
                    <a:pt x="0" y="31"/>
                  </a:cubicBezTo>
                  <a:cubicBezTo>
                    <a:pt x="0" y="34"/>
                    <a:pt x="1" y="35"/>
                    <a:pt x="4" y="35"/>
                  </a:cubicBezTo>
                  <a:cubicBezTo>
                    <a:pt x="51" y="35"/>
                    <a:pt x="51" y="35"/>
                    <a:pt x="51" y="35"/>
                  </a:cubicBezTo>
                  <a:cubicBezTo>
                    <a:pt x="54" y="35"/>
                    <a:pt x="55" y="34"/>
                    <a:pt x="55" y="31"/>
                  </a:cubicBezTo>
                  <a:cubicBezTo>
                    <a:pt x="55" y="4"/>
                    <a:pt x="55" y="4"/>
                    <a:pt x="55" y="4"/>
                  </a:cubicBezTo>
                  <a:cubicBezTo>
                    <a:pt x="55" y="2"/>
                    <a:pt x="54" y="0"/>
                    <a:pt x="51" y="0"/>
                  </a:cubicBezTo>
                  <a:close/>
                  <a:moveTo>
                    <a:pt x="49" y="28"/>
                  </a:moveTo>
                  <a:cubicBezTo>
                    <a:pt x="49" y="29"/>
                    <a:pt x="48" y="31"/>
                    <a:pt x="46" y="31"/>
                  </a:cubicBezTo>
                  <a:cubicBezTo>
                    <a:pt x="9" y="31"/>
                    <a:pt x="9" y="31"/>
                    <a:pt x="9" y="31"/>
                  </a:cubicBezTo>
                  <a:cubicBezTo>
                    <a:pt x="7" y="31"/>
                    <a:pt x="6" y="29"/>
                    <a:pt x="6" y="28"/>
                  </a:cubicBezTo>
                  <a:cubicBezTo>
                    <a:pt x="6" y="8"/>
                    <a:pt x="6" y="8"/>
                    <a:pt x="6" y="8"/>
                  </a:cubicBezTo>
                  <a:cubicBezTo>
                    <a:pt x="6" y="7"/>
                    <a:pt x="7" y="5"/>
                    <a:pt x="9" y="5"/>
                  </a:cubicBezTo>
                  <a:cubicBezTo>
                    <a:pt x="46" y="5"/>
                    <a:pt x="46" y="5"/>
                    <a:pt x="46" y="5"/>
                  </a:cubicBezTo>
                  <a:cubicBezTo>
                    <a:pt x="48" y="5"/>
                    <a:pt x="49" y="7"/>
                    <a:pt x="49" y="8"/>
                  </a:cubicBezTo>
                  <a:lnTo>
                    <a:pt x="49" y="2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6" name="Freeform 111"/>
            <p:cNvSpPr>
              <a:spLocks noEditPoints="1"/>
            </p:cNvSpPr>
            <p:nvPr/>
          </p:nvSpPr>
          <p:spPr bwMode="auto">
            <a:xfrm>
              <a:off x="2108311" y="1778348"/>
              <a:ext cx="623809" cy="170461"/>
            </a:xfrm>
            <a:custGeom>
              <a:avLst/>
              <a:gdLst>
                <a:gd name="T0" fmla="*/ 66 w 73"/>
                <a:gd name="T1" fmla="*/ 3 h 20"/>
                <a:gd name="T2" fmla="*/ 63 w 73"/>
                <a:gd name="T3" fmla="*/ 0 h 20"/>
                <a:gd name="T4" fmla="*/ 10 w 73"/>
                <a:gd name="T5" fmla="*/ 0 h 20"/>
                <a:gd name="T6" fmla="*/ 6 w 73"/>
                <a:gd name="T7" fmla="*/ 4 h 20"/>
                <a:gd name="T8" fmla="*/ 1 w 73"/>
                <a:gd name="T9" fmla="*/ 14 h 20"/>
                <a:gd name="T10" fmla="*/ 72 w 73"/>
                <a:gd name="T11" fmla="*/ 14 h 20"/>
                <a:gd name="T12" fmla="*/ 66 w 73"/>
                <a:gd name="T13" fmla="*/ 3 h 20"/>
                <a:gd name="T14" fmla="*/ 25 w 73"/>
                <a:gd name="T15" fmla="*/ 12 h 20"/>
                <a:gd name="T16" fmla="*/ 26 w 73"/>
                <a:gd name="T17" fmla="*/ 9 h 20"/>
                <a:gd name="T18" fmla="*/ 46 w 73"/>
                <a:gd name="T19" fmla="*/ 9 h 20"/>
                <a:gd name="T20" fmla="*/ 48 w 73"/>
                <a:gd name="T21" fmla="*/ 12 h 20"/>
                <a:gd name="T22" fmla="*/ 25 w 73"/>
                <a:gd name="T23" fmla="*/ 12 h 20"/>
                <a:gd name="T24" fmla="*/ 62 w 73"/>
                <a:gd name="T25" fmla="*/ 7 h 20"/>
                <a:gd name="T26" fmla="*/ 11 w 73"/>
                <a:gd name="T27" fmla="*/ 7 h 20"/>
                <a:gd name="T28" fmla="*/ 9 w 73"/>
                <a:gd name="T29" fmla="*/ 6 h 20"/>
                <a:gd name="T30" fmla="*/ 10 w 73"/>
                <a:gd name="T31" fmla="*/ 4 h 20"/>
                <a:gd name="T32" fmla="*/ 13 w 73"/>
                <a:gd name="T33" fmla="*/ 2 h 20"/>
                <a:gd name="T34" fmla="*/ 61 w 73"/>
                <a:gd name="T35" fmla="*/ 2 h 20"/>
                <a:gd name="T36" fmla="*/ 63 w 73"/>
                <a:gd name="T37" fmla="*/ 4 h 20"/>
                <a:gd name="T38" fmla="*/ 64 w 73"/>
                <a:gd name="T39" fmla="*/ 6 h 20"/>
                <a:gd name="T40" fmla="*/ 62 w 73"/>
                <a:gd name="T41" fmla="*/ 7 h 20"/>
                <a:gd name="T42" fmla="*/ 0 w 73"/>
                <a:gd name="T43" fmla="*/ 16 h 20"/>
                <a:gd name="T44" fmla="*/ 3 w 73"/>
                <a:gd name="T45" fmla="*/ 20 h 20"/>
                <a:gd name="T46" fmla="*/ 70 w 73"/>
                <a:gd name="T47" fmla="*/ 20 h 20"/>
                <a:gd name="T48" fmla="*/ 73 w 73"/>
                <a:gd name="T49" fmla="*/ 16 h 20"/>
                <a:gd name="T50" fmla="*/ 0 w 73"/>
                <a:gd name="T51" fmla="*/ 16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20">
                  <a:moveTo>
                    <a:pt x="66" y="3"/>
                  </a:moveTo>
                  <a:cubicBezTo>
                    <a:pt x="66" y="2"/>
                    <a:pt x="65" y="0"/>
                    <a:pt x="63" y="0"/>
                  </a:cubicBezTo>
                  <a:cubicBezTo>
                    <a:pt x="10" y="0"/>
                    <a:pt x="10" y="0"/>
                    <a:pt x="10" y="0"/>
                  </a:cubicBezTo>
                  <a:cubicBezTo>
                    <a:pt x="8" y="0"/>
                    <a:pt x="7" y="2"/>
                    <a:pt x="6" y="4"/>
                  </a:cubicBezTo>
                  <a:cubicBezTo>
                    <a:pt x="1" y="14"/>
                    <a:pt x="1" y="14"/>
                    <a:pt x="1" y="14"/>
                  </a:cubicBezTo>
                  <a:cubicBezTo>
                    <a:pt x="72" y="14"/>
                    <a:pt x="72" y="14"/>
                    <a:pt x="72" y="14"/>
                  </a:cubicBezTo>
                  <a:lnTo>
                    <a:pt x="66" y="3"/>
                  </a:lnTo>
                  <a:close/>
                  <a:moveTo>
                    <a:pt x="25" y="12"/>
                  </a:moveTo>
                  <a:cubicBezTo>
                    <a:pt x="26" y="9"/>
                    <a:pt x="26" y="9"/>
                    <a:pt x="26" y="9"/>
                  </a:cubicBezTo>
                  <a:cubicBezTo>
                    <a:pt x="46" y="9"/>
                    <a:pt x="46" y="9"/>
                    <a:pt x="46" y="9"/>
                  </a:cubicBezTo>
                  <a:cubicBezTo>
                    <a:pt x="48" y="12"/>
                    <a:pt x="48" y="12"/>
                    <a:pt x="48" y="12"/>
                  </a:cubicBezTo>
                  <a:lnTo>
                    <a:pt x="25" y="12"/>
                  </a:lnTo>
                  <a:close/>
                  <a:moveTo>
                    <a:pt x="62" y="7"/>
                  </a:moveTo>
                  <a:cubicBezTo>
                    <a:pt x="11" y="7"/>
                    <a:pt x="11" y="7"/>
                    <a:pt x="11" y="7"/>
                  </a:cubicBezTo>
                  <a:cubicBezTo>
                    <a:pt x="9" y="7"/>
                    <a:pt x="8" y="7"/>
                    <a:pt x="9" y="6"/>
                  </a:cubicBezTo>
                  <a:cubicBezTo>
                    <a:pt x="10" y="4"/>
                    <a:pt x="10" y="4"/>
                    <a:pt x="10" y="4"/>
                  </a:cubicBezTo>
                  <a:cubicBezTo>
                    <a:pt x="10" y="3"/>
                    <a:pt x="11" y="2"/>
                    <a:pt x="13" y="2"/>
                  </a:cubicBezTo>
                  <a:cubicBezTo>
                    <a:pt x="61" y="2"/>
                    <a:pt x="61" y="2"/>
                    <a:pt x="61" y="2"/>
                  </a:cubicBezTo>
                  <a:cubicBezTo>
                    <a:pt x="62" y="2"/>
                    <a:pt x="63" y="3"/>
                    <a:pt x="63" y="4"/>
                  </a:cubicBezTo>
                  <a:cubicBezTo>
                    <a:pt x="64" y="6"/>
                    <a:pt x="64" y="6"/>
                    <a:pt x="64" y="6"/>
                  </a:cubicBezTo>
                  <a:cubicBezTo>
                    <a:pt x="65" y="7"/>
                    <a:pt x="64" y="7"/>
                    <a:pt x="62" y="7"/>
                  </a:cubicBezTo>
                  <a:close/>
                  <a:moveTo>
                    <a:pt x="0" y="16"/>
                  </a:moveTo>
                  <a:cubicBezTo>
                    <a:pt x="0" y="16"/>
                    <a:pt x="1" y="17"/>
                    <a:pt x="3" y="20"/>
                  </a:cubicBezTo>
                  <a:cubicBezTo>
                    <a:pt x="70" y="20"/>
                    <a:pt x="70" y="20"/>
                    <a:pt x="70" y="20"/>
                  </a:cubicBezTo>
                  <a:cubicBezTo>
                    <a:pt x="72" y="17"/>
                    <a:pt x="73" y="16"/>
                    <a:pt x="73" y="16"/>
                  </a:cubicBezTo>
                  <a:lnTo>
                    <a:pt x="0" y="16"/>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7" name="Freeform 112"/>
            <p:cNvSpPr>
              <a:spLocks noEditPoints="1"/>
            </p:cNvSpPr>
            <p:nvPr/>
          </p:nvSpPr>
          <p:spPr bwMode="auto">
            <a:xfrm>
              <a:off x="2191728" y="1451935"/>
              <a:ext cx="482364" cy="301026"/>
            </a:xfrm>
            <a:custGeom>
              <a:avLst/>
              <a:gdLst>
                <a:gd name="T0" fmla="*/ 52 w 56"/>
                <a:gd name="T1" fmla="*/ 0 h 35"/>
                <a:gd name="T2" fmla="*/ 4 w 56"/>
                <a:gd name="T3" fmla="*/ 0 h 35"/>
                <a:gd name="T4" fmla="*/ 0 w 56"/>
                <a:gd name="T5" fmla="*/ 4 h 35"/>
                <a:gd name="T6" fmla="*/ 0 w 56"/>
                <a:gd name="T7" fmla="*/ 31 h 35"/>
                <a:gd name="T8" fmla="*/ 4 w 56"/>
                <a:gd name="T9" fmla="*/ 35 h 35"/>
                <a:gd name="T10" fmla="*/ 52 w 56"/>
                <a:gd name="T11" fmla="*/ 35 h 35"/>
                <a:gd name="T12" fmla="*/ 56 w 56"/>
                <a:gd name="T13" fmla="*/ 31 h 35"/>
                <a:gd name="T14" fmla="*/ 56 w 56"/>
                <a:gd name="T15" fmla="*/ 4 h 35"/>
                <a:gd name="T16" fmla="*/ 52 w 56"/>
                <a:gd name="T17" fmla="*/ 0 h 35"/>
                <a:gd name="T18" fmla="*/ 49 w 56"/>
                <a:gd name="T19" fmla="*/ 27 h 35"/>
                <a:gd name="T20" fmla="*/ 46 w 56"/>
                <a:gd name="T21" fmla="*/ 30 h 35"/>
                <a:gd name="T22" fmla="*/ 9 w 56"/>
                <a:gd name="T23" fmla="*/ 30 h 35"/>
                <a:gd name="T24" fmla="*/ 6 w 56"/>
                <a:gd name="T25" fmla="*/ 27 h 35"/>
                <a:gd name="T26" fmla="*/ 6 w 56"/>
                <a:gd name="T27" fmla="*/ 8 h 35"/>
                <a:gd name="T28" fmla="*/ 9 w 56"/>
                <a:gd name="T29" fmla="*/ 5 h 35"/>
                <a:gd name="T30" fmla="*/ 46 w 56"/>
                <a:gd name="T31" fmla="*/ 5 h 35"/>
                <a:gd name="T32" fmla="*/ 49 w 56"/>
                <a:gd name="T33" fmla="*/ 8 h 35"/>
                <a:gd name="T34" fmla="*/ 49 w 56"/>
                <a:gd name="T35" fmla="*/ 2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6" h="35">
                  <a:moveTo>
                    <a:pt x="52" y="0"/>
                  </a:moveTo>
                  <a:cubicBezTo>
                    <a:pt x="4" y="0"/>
                    <a:pt x="4" y="0"/>
                    <a:pt x="4" y="0"/>
                  </a:cubicBezTo>
                  <a:cubicBezTo>
                    <a:pt x="2" y="0"/>
                    <a:pt x="0" y="2"/>
                    <a:pt x="0" y="4"/>
                  </a:cubicBezTo>
                  <a:cubicBezTo>
                    <a:pt x="0" y="31"/>
                    <a:pt x="0" y="31"/>
                    <a:pt x="0" y="31"/>
                  </a:cubicBezTo>
                  <a:cubicBezTo>
                    <a:pt x="0" y="33"/>
                    <a:pt x="2" y="35"/>
                    <a:pt x="4" y="35"/>
                  </a:cubicBezTo>
                  <a:cubicBezTo>
                    <a:pt x="52" y="35"/>
                    <a:pt x="52" y="35"/>
                    <a:pt x="52" y="35"/>
                  </a:cubicBezTo>
                  <a:cubicBezTo>
                    <a:pt x="54" y="35"/>
                    <a:pt x="56" y="33"/>
                    <a:pt x="56" y="31"/>
                  </a:cubicBezTo>
                  <a:cubicBezTo>
                    <a:pt x="56" y="4"/>
                    <a:pt x="56" y="4"/>
                    <a:pt x="56" y="4"/>
                  </a:cubicBezTo>
                  <a:cubicBezTo>
                    <a:pt x="56" y="2"/>
                    <a:pt x="54" y="0"/>
                    <a:pt x="52" y="0"/>
                  </a:cubicBezTo>
                  <a:close/>
                  <a:moveTo>
                    <a:pt x="49" y="27"/>
                  </a:moveTo>
                  <a:cubicBezTo>
                    <a:pt x="49" y="29"/>
                    <a:pt x="48" y="30"/>
                    <a:pt x="46" y="30"/>
                  </a:cubicBezTo>
                  <a:cubicBezTo>
                    <a:pt x="9" y="30"/>
                    <a:pt x="9" y="30"/>
                    <a:pt x="9" y="30"/>
                  </a:cubicBezTo>
                  <a:cubicBezTo>
                    <a:pt x="7" y="30"/>
                    <a:pt x="6" y="29"/>
                    <a:pt x="6" y="27"/>
                  </a:cubicBezTo>
                  <a:cubicBezTo>
                    <a:pt x="6" y="8"/>
                    <a:pt x="6" y="8"/>
                    <a:pt x="6" y="8"/>
                  </a:cubicBezTo>
                  <a:cubicBezTo>
                    <a:pt x="6" y="6"/>
                    <a:pt x="7" y="5"/>
                    <a:pt x="9" y="5"/>
                  </a:cubicBezTo>
                  <a:cubicBezTo>
                    <a:pt x="46" y="5"/>
                    <a:pt x="46" y="5"/>
                    <a:pt x="46" y="5"/>
                  </a:cubicBezTo>
                  <a:cubicBezTo>
                    <a:pt x="48" y="5"/>
                    <a:pt x="49" y="6"/>
                    <a:pt x="49" y="8"/>
                  </a:cubicBezTo>
                  <a:lnTo>
                    <a:pt x="49"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8" name="Freeform 113"/>
            <p:cNvSpPr>
              <a:spLocks noEditPoints="1"/>
            </p:cNvSpPr>
            <p:nvPr/>
          </p:nvSpPr>
          <p:spPr bwMode="auto">
            <a:xfrm>
              <a:off x="2115565" y="1767468"/>
              <a:ext cx="627436" cy="163207"/>
            </a:xfrm>
            <a:custGeom>
              <a:avLst/>
              <a:gdLst>
                <a:gd name="T0" fmla="*/ 67 w 73"/>
                <a:gd name="T1" fmla="*/ 3 h 19"/>
                <a:gd name="T2" fmla="*/ 63 w 73"/>
                <a:gd name="T3" fmla="*/ 0 h 19"/>
                <a:gd name="T4" fmla="*/ 10 w 73"/>
                <a:gd name="T5" fmla="*/ 0 h 19"/>
                <a:gd name="T6" fmla="*/ 7 w 73"/>
                <a:gd name="T7" fmla="*/ 3 h 19"/>
                <a:gd name="T8" fmla="*/ 1 w 73"/>
                <a:gd name="T9" fmla="*/ 13 h 19"/>
                <a:gd name="T10" fmla="*/ 73 w 73"/>
                <a:gd name="T11" fmla="*/ 13 h 19"/>
                <a:gd name="T12" fmla="*/ 67 w 73"/>
                <a:gd name="T13" fmla="*/ 3 h 19"/>
                <a:gd name="T14" fmla="*/ 25 w 73"/>
                <a:gd name="T15" fmla="*/ 12 h 19"/>
                <a:gd name="T16" fmla="*/ 27 w 73"/>
                <a:gd name="T17" fmla="*/ 9 h 19"/>
                <a:gd name="T18" fmla="*/ 47 w 73"/>
                <a:gd name="T19" fmla="*/ 9 h 19"/>
                <a:gd name="T20" fmla="*/ 48 w 73"/>
                <a:gd name="T21" fmla="*/ 12 h 19"/>
                <a:gd name="T22" fmla="*/ 25 w 73"/>
                <a:gd name="T23" fmla="*/ 12 h 19"/>
                <a:gd name="T24" fmla="*/ 62 w 73"/>
                <a:gd name="T25" fmla="*/ 7 h 19"/>
                <a:gd name="T26" fmla="*/ 12 w 73"/>
                <a:gd name="T27" fmla="*/ 7 h 19"/>
                <a:gd name="T28" fmla="*/ 9 w 73"/>
                <a:gd name="T29" fmla="*/ 6 h 19"/>
                <a:gd name="T30" fmla="*/ 10 w 73"/>
                <a:gd name="T31" fmla="*/ 3 h 19"/>
                <a:gd name="T32" fmla="*/ 13 w 73"/>
                <a:gd name="T33" fmla="*/ 2 h 19"/>
                <a:gd name="T34" fmla="*/ 61 w 73"/>
                <a:gd name="T35" fmla="*/ 2 h 19"/>
                <a:gd name="T36" fmla="*/ 63 w 73"/>
                <a:gd name="T37" fmla="*/ 3 h 19"/>
                <a:gd name="T38" fmla="*/ 65 w 73"/>
                <a:gd name="T39" fmla="*/ 6 h 19"/>
                <a:gd name="T40" fmla="*/ 62 w 73"/>
                <a:gd name="T41" fmla="*/ 7 h 19"/>
                <a:gd name="T42" fmla="*/ 0 w 73"/>
                <a:gd name="T43" fmla="*/ 15 h 19"/>
                <a:gd name="T44" fmla="*/ 3 w 73"/>
                <a:gd name="T45" fmla="*/ 19 h 19"/>
                <a:gd name="T46" fmla="*/ 70 w 73"/>
                <a:gd name="T47" fmla="*/ 19 h 19"/>
                <a:gd name="T48" fmla="*/ 73 w 73"/>
                <a:gd name="T49" fmla="*/ 15 h 19"/>
                <a:gd name="T50" fmla="*/ 0 w 73"/>
                <a:gd name="T51" fmla="*/ 15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19">
                  <a:moveTo>
                    <a:pt x="67" y="3"/>
                  </a:moveTo>
                  <a:cubicBezTo>
                    <a:pt x="66" y="1"/>
                    <a:pt x="65" y="0"/>
                    <a:pt x="63" y="0"/>
                  </a:cubicBezTo>
                  <a:cubicBezTo>
                    <a:pt x="10" y="0"/>
                    <a:pt x="10" y="0"/>
                    <a:pt x="10" y="0"/>
                  </a:cubicBezTo>
                  <a:cubicBezTo>
                    <a:pt x="8" y="0"/>
                    <a:pt x="7" y="2"/>
                    <a:pt x="7" y="3"/>
                  </a:cubicBezTo>
                  <a:cubicBezTo>
                    <a:pt x="1" y="13"/>
                    <a:pt x="1" y="13"/>
                    <a:pt x="1" y="13"/>
                  </a:cubicBezTo>
                  <a:cubicBezTo>
                    <a:pt x="73" y="13"/>
                    <a:pt x="73" y="13"/>
                    <a:pt x="73" y="13"/>
                  </a:cubicBezTo>
                  <a:lnTo>
                    <a:pt x="67" y="3"/>
                  </a:lnTo>
                  <a:close/>
                  <a:moveTo>
                    <a:pt x="25" y="12"/>
                  </a:moveTo>
                  <a:cubicBezTo>
                    <a:pt x="27" y="9"/>
                    <a:pt x="27" y="9"/>
                    <a:pt x="27" y="9"/>
                  </a:cubicBezTo>
                  <a:cubicBezTo>
                    <a:pt x="47" y="9"/>
                    <a:pt x="47" y="9"/>
                    <a:pt x="47" y="9"/>
                  </a:cubicBezTo>
                  <a:cubicBezTo>
                    <a:pt x="48" y="12"/>
                    <a:pt x="48" y="12"/>
                    <a:pt x="48" y="12"/>
                  </a:cubicBezTo>
                  <a:lnTo>
                    <a:pt x="25" y="12"/>
                  </a:lnTo>
                  <a:close/>
                  <a:moveTo>
                    <a:pt x="62" y="7"/>
                  </a:moveTo>
                  <a:cubicBezTo>
                    <a:pt x="12" y="7"/>
                    <a:pt x="12" y="7"/>
                    <a:pt x="12" y="7"/>
                  </a:cubicBezTo>
                  <a:cubicBezTo>
                    <a:pt x="9" y="7"/>
                    <a:pt x="9" y="6"/>
                    <a:pt x="9" y="6"/>
                  </a:cubicBezTo>
                  <a:cubicBezTo>
                    <a:pt x="10" y="3"/>
                    <a:pt x="10" y="3"/>
                    <a:pt x="10" y="3"/>
                  </a:cubicBezTo>
                  <a:cubicBezTo>
                    <a:pt x="11" y="3"/>
                    <a:pt x="11" y="2"/>
                    <a:pt x="13" y="2"/>
                  </a:cubicBezTo>
                  <a:cubicBezTo>
                    <a:pt x="61" y="2"/>
                    <a:pt x="61" y="2"/>
                    <a:pt x="61" y="2"/>
                  </a:cubicBezTo>
                  <a:cubicBezTo>
                    <a:pt x="62" y="2"/>
                    <a:pt x="63" y="3"/>
                    <a:pt x="63" y="3"/>
                  </a:cubicBezTo>
                  <a:cubicBezTo>
                    <a:pt x="65" y="6"/>
                    <a:pt x="65" y="6"/>
                    <a:pt x="65" y="6"/>
                  </a:cubicBezTo>
                  <a:cubicBezTo>
                    <a:pt x="65" y="6"/>
                    <a:pt x="65" y="7"/>
                    <a:pt x="62" y="7"/>
                  </a:cubicBezTo>
                  <a:close/>
                  <a:moveTo>
                    <a:pt x="0" y="15"/>
                  </a:moveTo>
                  <a:cubicBezTo>
                    <a:pt x="0" y="16"/>
                    <a:pt x="2" y="17"/>
                    <a:pt x="3" y="19"/>
                  </a:cubicBezTo>
                  <a:cubicBezTo>
                    <a:pt x="70" y="19"/>
                    <a:pt x="70" y="19"/>
                    <a:pt x="70" y="19"/>
                  </a:cubicBezTo>
                  <a:cubicBezTo>
                    <a:pt x="72" y="17"/>
                    <a:pt x="73" y="16"/>
                    <a:pt x="73" y="15"/>
                  </a:cubicBezTo>
                  <a:lnTo>
                    <a:pt x="0"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49" name="组合 48"/>
          <p:cNvGrpSpPr/>
          <p:nvPr/>
        </p:nvGrpSpPr>
        <p:grpSpPr>
          <a:xfrm>
            <a:off x="4165643" y="1521784"/>
            <a:ext cx="787586" cy="781239"/>
            <a:chOff x="925975" y="1270594"/>
            <a:chExt cx="899446" cy="892198"/>
          </a:xfrm>
        </p:grpSpPr>
        <p:sp>
          <p:nvSpPr>
            <p:cNvPr id="50" name="Oval 114"/>
            <p:cNvSpPr>
              <a:spLocks noChangeArrowheads="1"/>
            </p:cNvSpPr>
            <p:nvPr/>
          </p:nvSpPr>
          <p:spPr bwMode="auto">
            <a:xfrm>
              <a:off x="925975"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 name="Oval 115"/>
            <p:cNvSpPr>
              <a:spLocks noChangeArrowheads="1"/>
            </p:cNvSpPr>
            <p:nvPr/>
          </p:nvSpPr>
          <p:spPr bwMode="auto">
            <a:xfrm>
              <a:off x="976750"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 name="Freeform 116"/>
            <p:cNvSpPr>
              <a:spLocks/>
            </p:cNvSpPr>
            <p:nvPr/>
          </p:nvSpPr>
          <p:spPr bwMode="auto">
            <a:xfrm>
              <a:off x="951363" y="1459188"/>
              <a:ext cx="605675" cy="703603"/>
            </a:xfrm>
            <a:custGeom>
              <a:avLst/>
              <a:gdLst>
                <a:gd name="T0" fmla="*/ 71 w 167"/>
                <a:gd name="T1" fmla="*/ 0 h 194"/>
                <a:gd name="T2" fmla="*/ 0 w 167"/>
                <a:gd name="T3" fmla="*/ 73 h 194"/>
                <a:gd name="T4" fmla="*/ 12 w 167"/>
                <a:gd name="T5" fmla="*/ 111 h 194"/>
                <a:gd name="T6" fmla="*/ 28 w 167"/>
                <a:gd name="T7" fmla="*/ 149 h 194"/>
                <a:gd name="T8" fmla="*/ 52 w 167"/>
                <a:gd name="T9" fmla="*/ 170 h 194"/>
                <a:gd name="T10" fmla="*/ 116 w 167"/>
                <a:gd name="T11" fmla="*/ 194 h 194"/>
                <a:gd name="T12" fmla="*/ 167 w 167"/>
                <a:gd name="T13" fmla="*/ 142 h 194"/>
                <a:gd name="T14" fmla="*/ 165 w 167"/>
                <a:gd name="T15" fmla="*/ 5 h 194"/>
                <a:gd name="T16" fmla="*/ 71 w 167"/>
                <a:gd name="T17" fmla="*/ 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7" h="194">
                  <a:moveTo>
                    <a:pt x="71" y="0"/>
                  </a:moveTo>
                  <a:lnTo>
                    <a:pt x="0" y="73"/>
                  </a:lnTo>
                  <a:lnTo>
                    <a:pt x="12" y="111"/>
                  </a:lnTo>
                  <a:lnTo>
                    <a:pt x="28" y="149"/>
                  </a:lnTo>
                  <a:lnTo>
                    <a:pt x="52" y="170"/>
                  </a:lnTo>
                  <a:lnTo>
                    <a:pt x="116" y="194"/>
                  </a:lnTo>
                  <a:lnTo>
                    <a:pt x="167" y="142"/>
                  </a:lnTo>
                  <a:lnTo>
                    <a:pt x="165" y="5"/>
                  </a:lnTo>
                  <a:lnTo>
                    <a:pt x="71" y="0"/>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 name="Freeform 117"/>
            <p:cNvSpPr>
              <a:spLocks noEditPoints="1"/>
            </p:cNvSpPr>
            <p:nvPr/>
          </p:nvSpPr>
          <p:spPr bwMode="auto">
            <a:xfrm>
              <a:off x="1190731" y="1433801"/>
              <a:ext cx="377187" cy="583918"/>
            </a:xfrm>
            <a:custGeom>
              <a:avLst/>
              <a:gdLst>
                <a:gd name="T0" fmla="*/ 35 w 44"/>
                <a:gd name="T1" fmla="*/ 0 h 68"/>
                <a:gd name="T2" fmla="*/ 9 w 44"/>
                <a:gd name="T3" fmla="*/ 0 h 68"/>
                <a:gd name="T4" fmla="*/ 0 w 44"/>
                <a:gd name="T5" fmla="*/ 9 h 68"/>
                <a:gd name="T6" fmla="*/ 0 w 44"/>
                <a:gd name="T7" fmla="*/ 59 h 68"/>
                <a:gd name="T8" fmla="*/ 9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2 w 44"/>
                <a:gd name="T31" fmla="*/ 55 h 68"/>
                <a:gd name="T32" fmla="*/ 12 w 44"/>
                <a:gd name="T33" fmla="*/ 55 h 68"/>
                <a:gd name="T34" fmla="*/ 5 w 44"/>
                <a:gd name="T35" fmla="*/ 48 h 68"/>
                <a:gd name="T36" fmla="*/ 5 w 44"/>
                <a:gd name="T37" fmla="*/ 13 h 68"/>
                <a:gd name="T38" fmla="*/ 12 w 44"/>
                <a:gd name="T39" fmla="*/ 6 h 68"/>
                <a:gd name="T40" fmla="*/ 32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9" y="0"/>
                    <a:pt x="9" y="0"/>
                    <a:pt x="9" y="0"/>
                  </a:cubicBezTo>
                  <a:cubicBezTo>
                    <a:pt x="4" y="0"/>
                    <a:pt x="0" y="4"/>
                    <a:pt x="0" y="9"/>
                  </a:cubicBezTo>
                  <a:cubicBezTo>
                    <a:pt x="0" y="59"/>
                    <a:pt x="0" y="59"/>
                    <a:pt x="0" y="59"/>
                  </a:cubicBezTo>
                  <a:cubicBezTo>
                    <a:pt x="0" y="64"/>
                    <a:pt x="4" y="68"/>
                    <a:pt x="9"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4"/>
                    <a:pt x="18" y="61"/>
                  </a:cubicBezTo>
                  <a:cubicBezTo>
                    <a:pt x="18" y="59"/>
                    <a:pt x="20" y="57"/>
                    <a:pt x="22" y="57"/>
                  </a:cubicBezTo>
                  <a:cubicBezTo>
                    <a:pt x="24" y="57"/>
                    <a:pt x="26" y="59"/>
                    <a:pt x="26" y="61"/>
                  </a:cubicBezTo>
                  <a:cubicBezTo>
                    <a:pt x="26" y="64"/>
                    <a:pt x="24" y="65"/>
                    <a:pt x="22" y="65"/>
                  </a:cubicBezTo>
                  <a:close/>
                  <a:moveTo>
                    <a:pt x="40" y="48"/>
                  </a:moveTo>
                  <a:cubicBezTo>
                    <a:pt x="40" y="52"/>
                    <a:pt x="36" y="55"/>
                    <a:pt x="32" y="55"/>
                  </a:cubicBezTo>
                  <a:cubicBezTo>
                    <a:pt x="12" y="55"/>
                    <a:pt x="12" y="55"/>
                    <a:pt x="12" y="55"/>
                  </a:cubicBezTo>
                  <a:cubicBezTo>
                    <a:pt x="8" y="55"/>
                    <a:pt x="5" y="52"/>
                    <a:pt x="5" y="48"/>
                  </a:cubicBezTo>
                  <a:cubicBezTo>
                    <a:pt x="5" y="13"/>
                    <a:pt x="5" y="13"/>
                    <a:pt x="5" y="13"/>
                  </a:cubicBezTo>
                  <a:cubicBezTo>
                    <a:pt x="5" y="9"/>
                    <a:pt x="8" y="6"/>
                    <a:pt x="12" y="6"/>
                  </a:cubicBezTo>
                  <a:cubicBezTo>
                    <a:pt x="32" y="6"/>
                    <a:pt x="32" y="6"/>
                    <a:pt x="32" y="6"/>
                  </a:cubicBezTo>
                  <a:cubicBezTo>
                    <a:pt x="36" y="6"/>
                    <a:pt x="40" y="9"/>
                    <a:pt x="40" y="13"/>
                  </a:cubicBezTo>
                  <a:lnTo>
                    <a:pt x="40" y="4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 name="Freeform 118"/>
            <p:cNvSpPr>
              <a:spLocks noEditPoints="1"/>
            </p:cNvSpPr>
            <p:nvPr/>
          </p:nvSpPr>
          <p:spPr bwMode="auto">
            <a:xfrm>
              <a:off x="1197985" y="1426547"/>
              <a:ext cx="377187" cy="580291"/>
            </a:xfrm>
            <a:custGeom>
              <a:avLst/>
              <a:gdLst>
                <a:gd name="T0" fmla="*/ 35 w 44"/>
                <a:gd name="T1" fmla="*/ 0 h 68"/>
                <a:gd name="T2" fmla="*/ 10 w 44"/>
                <a:gd name="T3" fmla="*/ 0 h 68"/>
                <a:gd name="T4" fmla="*/ 0 w 44"/>
                <a:gd name="T5" fmla="*/ 9 h 68"/>
                <a:gd name="T6" fmla="*/ 0 w 44"/>
                <a:gd name="T7" fmla="*/ 59 h 68"/>
                <a:gd name="T8" fmla="*/ 10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3 w 44"/>
                <a:gd name="T31" fmla="*/ 55 h 68"/>
                <a:gd name="T32" fmla="*/ 12 w 44"/>
                <a:gd name="T33" fmla="*/ 55 h 68"/>
                <a:gd name="T34" fmla="*/ 5 w 44"/>
                <a:gd name="T35" fmla="*/ 48 h 68"/>
                <a:gd name="T36" fmla="*/ 5 w 44"/>
                <a:gd name="T37" fmla="*/ 13 h 68"/>
                <a:gd name="T38" fmla="*/ 12 w 44"/>
                <a:gd name="T39" fmla="*/ 6 h 68"/>
                <a:gd name="T40" fmla="*/ 33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10" y="0"/>
                    <a:pt x="10" y="0"/>
                    <a:pt x="10" y="0"/>
                  </a:cubicBezTo>
                  <a:cubicBezTo>
                    <a:pt x="5" y="0"/>
                    <a:pt x="0" y="4"/>
                    <a:pt x="0" y="9"/>
                  </a:cubicBezTo>
                  <a:cubicBezTo>
                    <a:pt x="0" y="59"/>
                    <a:pt x="0" y="59"/>
                    <a:pt x="0" y="59"/>
                  </a:cubicBezTo>
                  <a:cubicBezTo>
                    <a:pt x="0" y="64"/>
                    <a:pt x="5" y="68"/>
                    <a:pt x="10"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3"/>
                    <a:pt x="18" y="61"/>
                  </a:cubicBezTo>
                  <a:cubicBezTo>
                    <a:pt x="18" y="59"/>
                    <a:pt x="20" y="57"/>
                    <a:pt x="22" y="57"/>
                  </a:cubicBezTo>
                  <a:cubicBezTo>
                    <a:pt x="25" y="57"/>
                    <a:pt x="26" y="59"/>
                    <a:pt x="26" y="61"/>
                  </a:cubicBezTo>
                  <a:cubicBezTo>
                    <a:pt x="26" y="63"/>
                    <a:pt x="25" y="65"/>
                    <a:pt x="22" y="65"/>
                  </a:cubicBezTo>
                  <a:close/>
                  <a:moveTo>
                    <a:pt x="40" y="48"/>
                  </a:moveTo>
                  <a:cubicBezTo>
                    <a:pt x="40" y="51"/>
                    <a:pt x="37" y="55"/>
                    <a:pt x="33" y="55"/>
                  </a:cubicBezTo>
                  <a:cubicBezTo>
                    <a:pt x="12" y="55"/>
                    <a:pt x="12" y="55"/>
                    <a:pt x="12" y="55"/>
                  </a:cubicBezTo>
                  <a:cubicBezTo>
                    <a:pt x="8" y="55"/>
                    <a:pt x="5" y="51"/>
                    <a:pt x="5" y="48"/>
                  </a:cubicBezTo>
                  <a:cubicBezTo>
                    <a:pt x="5" y="13"/>
                    <a:pt x="5" y="13"/>
                    <a:pt x="5" y="13"/>
                  </a:cubicBezTo>
                  <a:cubicBezTo>
                    <a:pt x="5" y="9"/>
                    <a:pt x="8" y="6"/>
                    <a:pt x="12" y="6"/>
                  </a:cubicBezTo>
                  <a:cubicBezTo>
                    <a:pt x="33" y="6"/>
                    <a:pt x="33" y="6"/>
                    <a:pt x="33" y="6"/>
                  </a:cubicBezTo>
                  <a:cubicBezTo>
                    <a:pt x="37" y="6"/>
                    <a:pt x="40" y="9"/>
                    <a:pt x="40" y="13"/>
                  </a:cubicBezTo>
                  <a:lnTo>
                    <a:pt x="40" y="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55" name="组合 54"/>
          <p:cNvGrpSpPr/>
          <p:nvPr/>
        </p:nvGrpSpPr>
        <p:grpSpPr>
          <a:xfrm>
            <a:off x="10139338" y="1409883"/>
            <a:ext cx="692718" cy="687136"/>
            <a:chOff x="6195714" y="1270594"/>
            <a:chExt cx="899446" cy="892198"/>
          </a:xfrm>
        </p:grpSpPr>
        <p:sp>
          <p:nvSpPr>
            <p:cNvPr id="56" name="Oval 119"/>
            <p:cNvSpPr>
              <a:spLocks noChangeArrowheads="1"/>
            </p:cNvSpPr>
            <p:nvPr/>
          </p:nvSpPr>
          <p:spPr bwMode="auto">
            <a:xfrm>
              <a:off x="6195714" y="1270594"/>
              <a:ext cx="899446" cy="892198"/>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 name="Oval 120"/>
            <p:cNvSpPr>
              <a:spLocks noChangeArrowheads="1"/>
            </p:cNvSpPr>
            <p:nvPr/>
          </p:nvSpPr>
          <p:spPr bwMode="auto">
            <a:xfrm>
              <a:off x="6246489" y="1314115"/>
              <a:ext cx="797896" cy="797900"/>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8" name="Freeform 121"/>
            <p:cNvSpPr>
              <a:spLocks/>
            </p:cNvSpPr>
            <p:nvPr/>
          </p:nvSpPr>
          <p:spPr bwMode="auto">
            <a:xfrm>
              <a:off x="6210221" y="1564366"/>
              <a:ext cx="678211" cy="598425"/>
            </a:xfrm>
            <a:custGeom>
              <a:avLst/>
              <a:gdLst>
                <a:gd name="T0" fmla="*/ 50 w 187"/>
                <a:gd name="T1" fmla="*/ 0 h 165"/>
                <a:gd name="T2" fmla="*/ 0 w 187"/>
                <a:gd name="T3" fmla="*/ 49 h 165"/>
                <a:gd name="T4" fmla="*/ 34 w 187"/>
                <a:gd name="T5" fmla="*/ 125 h 165"/>
                <a:gd name="T6" fmla="*/ 85 w 187"/>
                <a:gd name="T7" fmla="*/ 153 h 165"/>
                <a:gd name="T8" fmla="*/ 109 w 187"/>
                <a:gd name="T9" fmla="*/ 165 h 165"/>
                <a:gd name="T10" fmla="*/ 182 w 187"/>
                <a:gd name="T11" fmla="*/ 92 h 165"/>
                <a:gd name="T12" fmla="*/ 180 w 187"/>
                <a:gd name="T13" fmla="*/ 89 h 165"/>
                <a:gd name="T14" fmla="*/ 187 w 187"/>
                <a:gd name="T15" fmla="*/ 82 h 165"/>
                <a:gd name="T16" fmla="*/ 187 w 187"/>
                <a:gd name="T17" fmla="*/ 14 h 165"/>
                <a:gd name="T18" fmla="*/ 180 w 187"/>
                <a:gd name="T19" fmla="*/ 0 h 165"/>
                <a:gd name="T20" fmla="*/ 50 w 187"/>
                <a:gd name="T21"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7" h="165">
                  <a:moveTo>
                    <a:pt x="50" y="0"/>
                  </a:moveTo>
                  <a:lnTo>
                    <a:pt x="0" y="49"/>
                  </a:lnTo>
                  <a:lnTo>
                    <a:pt x="34" y="125"/>
                  </a:lnTo>
                  <a:lnTo>
                    <a:pt x="85" y="153"/>
                  </a:lnTo>
                  <a:lnTo>
                    <a:pt x="109" y="165"/>
                  </a:lnTo>
                  <a:lnTo>
                    <a:pt x="182" y="92"/>
                  </a:lnTo>
                  <a:lnTo>
                    <a:pt x="180" y="89"/>
                  </a:lnTo>
                  <a:lnTo>
                    <a:pt x="187" y="82"/>
                  </a:lnTo>
                  <a:lnTo>
                    <a:pt x="187" y="14"/>
                  </a:lnTo>
                  <a:lnTo>
                    <a:pt x="180" y="0"/>
                  </a:lnTo>
                  <a:lnTo>
                    <a:pt x="50"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9" name="Freeform 122"/>
            <p:cNvSpPr>
              <a:spLocks noEditPoints="1"/>
            </p:cNvSpPr>
            <p:nvPr/>
          </p:nvSpPr>
          <p:spPr bwMode="auto">
            <a:xfrm>
              <a:off x="6373427" y="1564366"/>
              <a:ext cx="515005" cy="333667"/>
            </a:xfrm>
            <a:custGeom>
              <a:avLst/>
              <a:gdLst>
                <a:gd name="T0" fmla="*/ 0 w 60"/>
                <a:gd name="T1" fmla="*/ 4 h 39"/>
                <a:gd name="T2" fmla="*/ 0 w 60"/>
                <a:gd name="T3" fmla="*/ 4 h 39"/>
                <a:gd name="T4" fmla="*/ 0 w 60"/>
                <a:gd name="T5" fmla="*/ 34 h 39"/>
                <a:gd name="T6" fmla="*/ 0 w 60"/>
                <a:gd name="T7" fmla="*/ 34 h 39"/>
                <a:gd name="T8" fmla="*/ 16 w 60"/>
                <a:gd name="T9" fmla="*/ 19 h 39"/>
                <a:gd name="T10" fmla="*/ 0 w 60"/>
                <a:gd name="T11" fmla="*/ 4 h 39"/>
                <a:gd name="T12" fmla="*/ 19 w 60"/>
                <a:gd name="T13" fmla="*/ 16 h 39"/>
                <a:gd name="T14" fmla="*/ 22 w 60"/>
                <a:gd name="T15" fmla="*/ 19 h 39"/>
                <a:gd name="T16" fmla="*/ 25 w 60"/>
                <a:gd name="T17" fmla="*/ 22 h 39"/>
                <a:gd name="T18" fmla="*/ 30 w 60"/>
                <a:gd name="T19" fmla="*/ 24 h 39"/>
                <a:gd name="T20" fmla="*/ 35 w 60"/>
                <a:gd name="T21" fmla="*/ 22 h 39"/>
                <a:gd name="T22" fmla="*/ 38 w 60"/>
                <a:gd name="T23" fmla="*/ 20 h 39"/>
                <a:gd name="T24" fmla="*/ 41 w 60"/>
                <a:gd name="T25" fmla="*/ 17 h 39"/>
                <a:gd name="T26" fmla="*/ 57 w 60"/>
                <a:gd name="T27" fmla="*/ 1 h 39"/>
                <a:gd name="T28" fmla="*/ 59 w 60"/>
                <a:gd name="T29" fmla="*/ 0 h 39"/>
                <a:gd name="T30" fmla="*/ 2 w 60"/>
                <a:gd name="T31" fmla="*/ 0 h 39"/>
                <a:gd name="T32" fmla="*/ 3 w 60"/>
                <a:gd name="T33" fmla="*/ 1 h 39"/>
                <a:gd name="T34" fmla="*/ 19 w 60"/>
                <a:gd name="T35" fmla="*/ 16 h 39"/>
                <a:gd name="T36" fmla="*/ 41 w 60"/>
                <a:gd name="T37" fmla="*/ 23 h 39"/>
                <a:gd name="T38" fmla="*/ 38 w 60"/>
                <a:gd name="T39" fmla="*/ 26 h 39"/>
                <a:gd name="T40" fmla="*/ 30 w 60"/>
                <a:gd name="T41" fmla="*/ 29 h 39"/>
                <a:gd name="T42" fmla="*/ 23 w 60"/>
                <a:gd name="T43" fmla="*/ 26 h 39"/>
                <a:gd name="T44" fmla="*/ 19 w 60"/>
                <a:gd name="T45" fmla="*/ 22 h 39"/>
                <a:gd name="T46" fmla="*/ 3 w 60"/>
                <a:gd name="T47" fmla="*/ 38 h 39"/>
                <a:gd name="T48" fmla="*/ 2 w 60"/>
                <a:gd name="T49" fmla="*/ 39 h 39"/>
                <a:gd name="T50" fmla="*/ 58 w 60"/>
                <a:gd name="T51" fmla="*/ 39 h 39"/>
                <a:gd name="T52" fmla="*/ 57 w 60"/>
                <a:gd name="T53" fmla="*/ 38 h 39"/>
                <a:gd name="T54" fmla="*/ 41 w 60"/>
                <a:gd name="T55" fmla="*/ 23 h 39"/>
                <a:gd name="T56" fmla="*/ 60 w 60"/>
                <a:gd name="T57" fmla="*/ 5 h 39"/>
                <a:gd name="T58" fmla="*/ 45 w 60"/>
                <a:gd name="T59" fmla="*/ 20 h 39"/>
                <a:gd name="T60" fmla="*/ 60 w 60"/>
                <a:gd name="T61" fmla="*/ 35 h 39"/>
                <a:gd name="T62" fmla="*/ 60 w 60"/>
                <a:gd name="T63" fmla="*/ 35 h 39"/>
                <a:gd name="T64" fmla="*/ 60 w 60"/>
                <a:gd name="T65" fmla="*/ 5 h 39"/>
                <a:gd name="T66" fmla="*/ 60 w 60"/>
                <a:gd name="T67" fmla="*/ 5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0" h="39">
                  <a:moveTo>
                    <a:pt x="0" y="4"/>
                  </a:moveTo>
                  <a:cubicBezTo>
                    <a:pt x="0" y="4"/>
                    <a:pt x="0" y="4"/>
                    <a:pt x="0" y="4"/>
                  </a:cubicBezTo>
                  <a:cubicBezTo>
                    <a:pt x="0" y="34"/>
                    <a:pt x="0" y="34"/>
                    <a:pt x="0" y="34"/>
                  </a:cubicBezTo>
                  <a:cubicBezTo>
                    <a:pt x="0" y="34"/>
                    <a:pt x="0" y="34"/>
                    <a:pt x="0" y="34"/>
                  </a:cubicBezTo>
                  <a:cubicBezTo>
                    <a:pt x="16" y="19"/>
                    <a:pt x="16" y="19"/>
                    <a:pt x="16" y="19"/>
                  </a:cubicBezTo>
                  <a:lnTo>
                    <a:pt x="0" y="4"/>
                  </a:lnTo>
                  <a:close/>
                  <a:moveTo>
                    <a:pt x="19" y="16"/>
                  </a:moveTo>
                  <a:cubicBezTo>
                    <a:pt x="22" y="19"/>
                    <a:pt x="22" y="19"/>
                    <a:pt x="22" y="19"/>
                  </a:cubicBezTo>
                  <a:cubicBezTo>
                    <a:pt x="25" y="22"/>
                    <a:pt x="25" y="22"/>
                    <a:pt x="25" y="22"/>
                  </a:cubicBezTo>
                  <a:cubicBezTo>
                    <a:pt x="27" y="24"/>
                    <a:pt x="29" y="24"/>
                    <a:pt x="30" y="24"/>
                  </a:cubicBezTo>
                  <a:cubicBezTo>
                    <a:pt x="32" y="24"/>
                    <a:pt x="34" y="24"/>
                    <a:pt x="35" y="22"/>
                  </a:cubicBezTo>
                  <a:cubicBezTo>
                    <a:pt x="38" y="20"/>
                    <a:pt x="38" y="20"/>
                    <a:pt x="38" y="20"/>
                  </a:cubicBezTo>
                  <a:cubicBezTo>
                    <a:pt x="41" y="17"/>
                    <a:pt x="41" y="17"/>
                    <a:pt x="41" y="17"/>
                  </a:cubicBezTo>
                  <a:cubicBezTo>
                    <a:pt x="57" y="1"/>
                    <a:pt x="57" y="1"/>
                    <a:pt x="57" y="1"/>
                  </a:cubicBezTo>
                  <a:cubicBezTo>
                    <a:pt x="58" y="0"/>
                    <a:pt x="58" y="0"/>
                    <a:pt x="59" y="0"/>
                  </a:cubicBezTo>
                  <a:cubicBezTo>
                    <a:pt x="2" y="0"/>
                    <a:pt x="2" y="0"/>
                    <a:pt x="2" y="0"/>
                  </a:cubicBezTo>
                  <a:cubicBezTo>
                    <a:pt x="2" y="0"/>
                    <a:pt x="2" y="0"/>
                    <a:pt x="3" y="1"/>
                  </a:cubicBezTo>
                  <a:lnTo>
                    <a:pt x="19" y="16"/>
                  </a:lnTo>
                  <a:close/>
                  <a:moveTo>
                    <a:pt x="41" y="23"/>
                  </a:moveTo>
                  <a:cubicBezTo>
                    <a:pt x="38" y="26"/>
                    <a:pt x="38" y="26"/>
                    <a:pt x="38" y="26"/>
                  </a:cubicBezTo>
                  <a:cubicBezTo>
                    <a:pt x="36" y="28"/>
                    <a:pt x="33" y="29"/>
                    <a:pt x="30" y="29"/>
                  </a:cubicBezTo>
                  <a:cubicBezTo>
                    <a:pt x="28" y="29"/>
                    <a:pt x="25" y="28"/>
                    <a:pt x="23" y="26"/>
                  </a:cubicBezTo>
                  <a:cubicBezTo>
                    <a:pt x="19" y="22"/>
                    <a:pt x="19" y="22"/>
                    <a:pt x="19" y="22"/>
                  </a:cubicBezTo>
                  <a:cubicBezTo>
                    <a:pt x="3" y="38"/>
                    <a:pt x="3" y="38"/>
                    <a:pt x="3" y="38"/>
                  </a:cubicBezTo>
                  <a:cubicBezTo>
                    <a:pt x="2" y="38"/>
                    <a:pt x="2" y="39"/>
                    <a:pt x="2" y="39"/>
                  </a:cubicBezTo>
                  <a:cubicBezTo>
                    <a:pt x="58" y="39"/>
                    <a:pt x="58" y="39"/>
                    <a:pt x="58" y="39"/>
                  </a:cubicBezTo>
                  <a:cubicBezTo>
                    <a:pt x="58" y="39"/>
                    <a:pt x="58" y="39"/>
                    <a:pt x="57" y="38"/>
                  </a:cubicBezTo>
                  <a:lnTo>
                    <a:pt x="41" y="23"/>
                  </a:lnTo>
                  <a:close/>
                  <a:moveTo>
                    <a:pt x="60" y="5"/>
                  </a:moveTo>
                  <a:cubicBezTo>
                    <a:pt x="45" y="20"/>
                    <a:pt x="45" y="20"/>
                    <a:pt x="45" y="20"/>
                  </a:cubicBezTo>
                  <a:cubicBezTo>
                    <a:pt x="60" y="35"/>
                    <a:pt x="60" y="35"/>
                    <a:pt x="60" y="35"/>
                  </a:cubicBezTo>
                  <a:cubicBezTo>
                    <a:pt x="60" y="35"/>
                    <a:pt x="60" y="35"/>
                    <a:pt x="60" y="35"/>
                  </a:cubicBezTo>
                  <a:cubicBezTo>
                    <a:pt x="60" y="5"/>
                    <a:pt x="60" y="5"/>
                    <a:pt x="60" y="5"/>
                  </a:cubicBezTo>
                  <a:cubicBezTo>
                    <a:pt x="60" y="5"/>
                    <a:pt x="60" y="5"/>
                    <a:pt x="60" y="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0" name="Freeform 123"/>
            <p:cNvSpPr>
              <a:spLocks noEditPoints="1"/>
            </p:cNvSpPr>
            <p:nvPr/>
          </p:nvSpPr>
          <p:spPr bwMode="auto">
            <a:xfrm>
              <a:off x="6384308" y="1546232"/>
              <a:ext cx="522259" cy="340921"/>
            </a:xfrm>
            <a:custGeom>
              <a:avLst/>
              <a:gdLst>
                <a:gd name="T0" fmla="*/ 0 w 61"/>
                <a:gd name="T1" fmla="*/ 5 h 40"/>
                <a:gd name="T2" fmla="*/ 0 w 61"/>
                <a:gd name="T3" fmla="*/ 5 h 40"/>
                <a:gd name="T4" fmla="*/ 0 w 61"/>
                <a:gd name="T5" fmla="*/ 35 h 40"/>
                <a:gd name="T6" fmla="*/ 0 w 61"/>
                <a:gd name="T7" fmla="*/ 35 h 40"/>
                <a:gd name="T8" fmla="*/ 16 w 61"/>
                <a:gd name="T9" fmla="*/ 20 h 40"/>
                <a:gd name="T10" fmla="*/ 0 w 61"/>
                <a:gd name="T11" fmla="*/ 5 h 40"/>
                <a:gd name="T12" fmla="*/ 19 w 61"/>
                <a:gd name="T13" fmla="*/ 17 h 40"/>
                <a:gd name="T14" fmla="*/ 22 w 61"/>
                <a:gd name="T15" fmla="*/ 20 h 40"/>
                <a:gd name="T16" fmla="*/ 26 w 61"/>
                <a:gd name="T17" fmla="*/ 23 h 40"/>
                <a:gd name="T18" fmla="*/ 31 w 61"/>
                <a:gd name="T19" fmla="*/ 25 h 40"/>
                <a:gd name="T20" fmla="*/ 36 w 61"/>
                <a:gd name="T21" fmla="*/ 23 h 40"/>
                <a:gd name="T22" fmla="*/ 38 w 61"/>
                <a:gd name="T23" fmla="*/ 21 h 40"/>
                <a:gd name="T24" fmla="*/ 42 w 61"/>
                <a:gd name="T25" fmla="*/ 17 h 40"/>
                <a:gd name="T26" fmla="*/ 58 w 61"/>
                <a:gd name="T27" fmla="*/ 2 h 40"/>
                <a:gd name="T28" fmla="*/ 59 w 61"/>
                <a:gd name="T29" fmla="*/ 0 h 40"/>
                <a:gd name="T30" fmla="*/ 2 w 61"/>
                <a:gd name="T31" fmla="*/ 0 h 40"/>
                <a:gd name="T32" fmla="*/ 3 w 61"/>
                <a:gd name="T33" fmla="*/ 1 h 40"/>
                <a:gd name="T34" fmla="*/ 19 w 61"/>
                <a:gd name="T35" fmla="*/ 17 h 40"/>
                <a:gd name="T36" fmla="*/ 42 w 61"/>
                <a:gd name="T37" fmla="*/ 24 h 40"/>
                <a:gd name="T38" fmla="*/ 38 w 61"/>
                <a:gd name="T39" fmla="*/ 27 h 40"/>
                <a:gd name="T40" fmla="*/ 31 w 61"/>
                <a:gd name="T41" fmla="*/ 30 h 40"/>
                <a:gd name="T42" fmla="*/ 23 w 61"/>
                <a:gd name="T43" fmla="*/ 27 h 40"/>
                <a:gd name="T44" fmla="*/ 19 w 61"/>
                <a:gd name="T45" fmla="*/ 23 h 40"/>
                <a:gd name="T46" fmla="*/ 3 w 61"/>
                <a:gd name="T47" fmla="*/ 39 h 40"/>
                <a:gd name="T48" fmla="*/ 2 w 61"/>
                <a:gd name="T49" fmla="*/ 40 h 40"/>
                <a:gd name="T50" fmla="*/ 59 w 61"/>
                <a:gd name="T51" fmla="*/ 40 h 40"/>
                <a:gd name="T52" fmla="*/ 58 w 61"/>
                <a:gd name="T53" fmla="*/ 39 h 40"/>
                <a:gd name="T54" fmla="*/ 42 w 61"/>
                <a:gd name="T55" fmla="*/ 24 h 40"/>
                <a:gd name="T56" fmla="*/ 60 w 61"/>
                <a:gd name="T57" fmla="*/ 6 h 40"/>
                <a:gd name="T58" fmla="*/ 45 w 61"/>
                <a:gd name="T59" fmla="*/ 21 h 40"/>
                <a:gd name="T60" fmla="*/ 60 w 61"/>
                <a:gd name="T61" fmla="*/ 36 h 40"/>
                <a:gd name="T62" fmla="*/ 61 w 61"/>
                <a:gd name="T63" fmla="*/ 36 h 40"/>
                <a:gd name="T64" fmla="*/ 61 w 61"/>
                <a:gd name="T65" fmla="*/ 5 h 40"/>
                <a:gd name="T66" fmla="*/ 60 w 61"/>
                <a:gd name="T67" fmla="*/ 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1" h="40">
                  <a:moveTo>
                    <a:pt x="0" y="5"/>
                  </a:moveTo>
                  <a:cubicBezTo>
                    <a:pt x="0" y="5"/>
                    <a:pt x="0" y="5"/>
                    <a:pt x="0" y="5"/>
                  </a:cubicBezTo>
                  <a:cubicBezTo>
                    <a:pt x="0" y="35"/>
                    <a:pt x="0" y="35"/>
                    <a:pt x="0" y="35"/>
                  </a:cubicBezTo>
                  <a:cubicBezTo>
                    <a:pt x="0" y="35"/>
                    <a:pt x="0" y="35"/>
                    <a:pt x="0" y="35"/>
                  </a:cubicBezTo>
                  <a:cubicBezTo>
                    <a:pt x="16" y="20"/>
                    <a:pt x="16" y="20"/>
                    <a:pt x="16" y="20"/>
                  </a:cubicBezTo>
                  <a:lnTo>
                    <a:pt x="0" y="5"/>
                  </a:lnTo>
                  <a:close/>
                  <a:moveTo>
                    <a:pt x="19" y="17"/>
                  </a:moveTo>
                  <a:cubicBezTo>
                    <a:pt x="22" y="20"/>
                    <a:pt x="22" y="20"/>
                    <a:pt x="22" y="20"/>
                  </a:cubicBezTo>
                  <a:cubicBezTo>
                    <a:pt x="26" y="23"/>
                    <a:pt x="26" y="23"/>
                    <a:pt x="26" y="23"/>
                  </a:cubicBezTo>
                  <a:cubicBezTo>
                    <a:pt x="27" y="24"/>
                    <a:pt x="29" y="25"/>
                    <a:pt x="31" y="25"/>
                  </a:cubicBezTo>
                  <a:cubicBezTo>
                    <a:pt x="32" y="25"/>
                    <a:pt x="34" y="24"/>
                    <a:pt x="36" y="23"/>
                  </a:cubicBezTo>
                  <a:cubicBezTo>
                    <a:pt x="38" y="21"/>
                    <a:pt x="38" y="21"/>
                    <a:pt x="38" y="21"/>
                  </a:cubicBezTo>
                  <a:cubicBezTo>
                    <a:pt x="42" y="17"/>
                    <a:pt x="42" y="17"/>
                    <a:pt x="42" y="17"/>
                  </a:cubicBezTo>
                  <a:cubicBezTo>
                    <a:pt x="58" y="2"/>
                    <a:pt x="58" y="2"/>
                    <a:pt x="58" y="2"/>
                  </a:cubicBezTo>
                  <a:cubicBezTo>
                    <a:pt x="58" y="1"/>
                    <a:pt x="59" y="1"/>
                    <a:pt x="59" y="0"/>
                  </a:cubicBezTo>
                  <a:cubicBezTo>
                    <a:pt x="2" y="0"/>
                    <a:pt x="2" y="0"/>
                    <a:pt x="2" y="0"/>
                  </a:cubicBezTo>
                  <a:cubicBezTo>
                    <a:pt x="2" y="1"/>
                    <a:pt x="3" y="1"/>
                    <a:pt x="3" y="1"/>
                  </a:cubicBezTo>
                  <a:lnTo>
                    <a:pt x="19" y="17"/>
                  </a:lnTo>
                  <a:close/>
                  <a:moveTo>
                    <a:pt x="42" y="24"/>
                  </a:moveTo>
                  <a:cubicBezTo>
                    <a:pt x="38" y="27"/>
                    <a:pt x="38" y="27"/>
                    <a:pt x="38" y="27"/>
                  </a:cubicBezTo>
                  <a:cubicBezTo>
                    <a:pt x="36" y="29"/>
                    <a:pt x="33" y="30"/>
                    <a:pt x="31" y="30"/>
                  </a:cubicBezTo>
                  <a:cubicBezTo>
                    <a:pt x="28" y="30"/>
                    <a:pt x="25" y="29"/>
                    <a:pt x="23" y="27"/>
                  </a:cubicBezTo>
                  <a:cubicBezTo>
                    <a:pt x="19" y="23"/>
                    <a:pt x="19" y="23"/>
                    <a:pt x="19" y="23"/>
                  </a:cubicBezTo>
                  <a:cubicBezTo>
                    <a:pt x="3" y="39"/>
                    <a:pt x="3" y="39"/>
                    <a:pt x="3" y="39"/>
                  </a:cubicBezTo>
                  <a:cubicBezTo>
                    <a:pt x="2" y="39"/>
                    <a:pt x="2" y="40"/>
                    <a:pt x="2" y="40"/>
                  </a:cubicBezTo>
                  <a:cubicBezTo>
                    <a:pt x="59" y="40"/>
                    <a:pt x="59" y="40"/>
                    <a:pt x="59" y="40"/>
                  </a:cubicBezTo>
                  <a:cubicBezTo>
                    <a:pt x="58" y="40"/>
                    <a:pt x="58" y="40"/>
                    <a:pt x="58" y="39"/>
                  </a:cubicBezTo>
                  <a:lnTo>
                    <a:pt x="42" y="24"/>
                  </a:lnTo>
                  <a:close/>
                  <a:moveTo>
                    <a:pt x="60" y="6"/>
                  </a:moveTo>
                  <a:cubicBezTo>
                    <a:pt x="45" y="21"/>
                    <a:pt x="45" y="21"/>
                    <a:pt x="45" y="21"/>
                  </a:cubicBezTo>
                  <a:cubicBezTo>
                    <a:pt x="60" y="36"/>
                    <a:pt x="60" y="36"/>
                    <a:pt x="60" y="36"/>
                  </a:cubicBezTo>
                  <a:cubicBezTo>
                    <a:pt x="60" y="36"/>
                    <a:pt x="60" y="36"/>
                    <a:pt x="61" y="36"/>
                  </a:cubicBezTo>
                  <a:cubicBezTo>
                    <a:pt x="61" y="5"/>
                    <a:pt x="61" y="5"/>
                    <a:pt x="61" y="5"/>
                  </a:cubicBezTo>
                  <a:cubicBezTo>
                    <a:pt x="60" y="5"/>
                    <a:pt x="60" y="5"/>
                    <a:pt x="60"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61" name="组合 60"/>
          <p:cNvGrpSpPr/>
          <p:nvPr/>
        </p:nvGrpSpPr>
        <p:grpSpPr>
          <a:xfrm>
            <a:off x="784049" y="1950841"/>
            <a:ext cx="639849" cy="634693"/>
            <a:chOff x="3033145" y="1270594"/>
            <a:chExt cx="899446" cy="892198"/>
          </a:xfrm>
        </p:grpSpPr>
        <p:sp>
          <p:nvSpPr>
            <p:cNvPr id="62" name="Oval 136"/>
            <p:cNvSpPr>
              <a:spLocks noChangeArrowheads="1"/>
            </p:cNvSpPr>
            <p:nvPr/>
          </p:nvSpPr>
          <p:spPr bwMode="auto">
            <a:xfrm>
              <a:off x="3033145" y="1270594"/>
              <a:ext cx="899446" cy="892198"/>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3" name="Oval 137"/>
            <p:cNvSpPr>
              <a:spLocks noChangeArrowheads="1"/>
            </p:cNvSpPr>
            <p:nvPr/>
          </p:nvSpPr>
          <p:spPr bwMode="auto">
            <a:xfrm>
              <a:off x="3083920" y="1314115"/>
              <a:ext cx="797896" cy="797900"/>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4" name="Freeform 138"/>
            <p:cNvSpPr>
              <a:spLocks/>
            </p:cNvSpPr>
            <p:nvPr/>
          </p:nvSpPr>
          <p:spPr bwMode="auto">
            <a:xfrm>
              <a:off x="3083920" y="1502710"/>
              <a:ext cx="703599" cy="616559"/>
            </a:xfrm>
            <a:custGeom>
              <a:avLst/>
              <a:gdLst>
                <a:gd name="T0" fmla="*/ 52 w 82"/>
                <a:gd name="T1" fmla="*/ 55 h 72"/>
                <a:gd name="T2" fmla="*/ 55 w 82"/>
                <a:gd name="T3" fmla="*/ 43 h 72"/>
                <a:gd name="T4" fmla="*/ 62 w 82"/>
                <a:gd name="T5" fmla="*/ 36 h 72"/>
                <a:gd name="T6" fmla="*/ 64 w 82"/>
                <a:gd name="T7" fmla="*/ 34 h 72"/>
                <a:gd name="T8" fmla="*/ 71 w 82"/>
                <a:gd name="T9" fmla="*/ 27 h 72"/>
                <a:gd name="T10" fmla="*/ 73 w 82"/>
                <a:gd name="T11" fmla="*/ 24 h 72"/>
                <a:gd name="T12" fmla="*/ 82 w 82"/>
                <a:gd name="T13" fmla="*/ 17 h 72"/>
                <a:gd name="T14" fmla="*/ 62 w 82"/>
                <a:gd name="T15" fmla="*/ 3 h 72"/>
                <a:gd name="T16" fmla="*/ 50 w 82"/>
                <a:gd name="T17" fmla="*/ 0 h 72"/>
                <a:gd name="T18" fmla="*/ 26 w 82"/>
                <a:gd name="T19" fmla="*/ 5 h 72"/>
                <a:gd name="T20" fmla="*/ 9 w 82"/>
                <a:gd name="T21" fmla="*/ 12 h 72"/>
                <a:gd name="T22" fmla="*/ 0 w 82"/>
                <a:gd name="T23" fmla="*/ 21 h 72"/>
                <a:gd name="T24" fmla="*/ 0 w 82"/>
                <a:gd name="T25" fmla="*/ 25 h 72"/>
                <a:gd name="T26" fmla="*/ 34 w 82"/>
                <a:gd name="T27" fmla="*/ 72 h 72"/>
                <a:gd name="T28" fmla="*/ 52 w 82"/>
                <a:gd name="T29" fmla="*/ 5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 h="72">
                  <a:moveTo>
                    <a:pt x="52" y="55"/>
                  </a:moveTo>
                  <a:cubicBezTo>
                    <a:pt x="55" y="43"/>
                    <a:pt x="55" y="43"/>
                    <a:pt x="55" y="43"/>
                  </a:cubicBezTo>
                  <a:cubicBezTo>
                    <a:pt x="62" y="36"/>
                    <a:pt x="62" y="36"/>
                    <a:pt x="62" y="36"/>
                  </a:cubicBezTo>
                  <a:cubicBezTo>
                    <a:pt x="64" y="34"/>
                    <a:pt x="64" y="34"/>
                    <a:pt x="64" y="34"/>
                  </a:cubicBezTo>
                  <a:cubicBezTo>
                    <a:pt x="71" y="27"/>
                    <a:pt x="71" y="27"/>
                    <a:pt x="71" y="27"/>
                  </a:cubicBezTo>
                  <a:cubicBezTo>
                    <a:pt x="73" y="24"/>
                    <a:pt x="73" y="24"/>
                    <a:pt x="73" y="24"/>
                  </a:cubicBezTo>
                  <a:cubicBezTo>
                    <a:pt x="82" y="17"/>
                    <a:pt x="82" y="17"/>
                    <a:pt x="82" y="17"/>
                  </a:cubicBezTo>
                  <a:cubicBezTo>
                    <a:pt x="82" y="17"/>
                    <a:pt x="63" y="3"/>
                    <a:pt x="62" y="3"/>
                  </a:cubicBezTo>
                  <a:cubicBezTo>
                    <a:pt x="61" y="3"/>
                    <a:pt x="50" y="0"/>
                    <a:pt x="50" y="0"/>
                  </a:cubicBezTo>
                  <a:cubicBezTo>
                    <a:pt x="26" y="5"/>
                    <a:pt x="26" y="5"/>
                    <a:pt x="26" y="5"/>
                  </a:cubicBezTo>
                  <a:cubicBezTo>
                    <a:pt x="9" y="12"/>
                    <a:pt x="9" y="12"/>
                    <a:pt x="9" y="12"/>
                  </a:cubicBezTo>
                  <a:cubicBezTo>
                    <a:pt x="0" y="21"/>
                    <a:pt x="0" y="21"/>
                    <a:pt x="0" y="21"/>
                  </a:cubicBezTo>
                  <a:cubicBezTo>
                    <a:pt x="0" y="23"/>
                    <a:pt x="0" y="24"/>
                    <a:pt x="0" y="25"/>
                  </a:cubicBezTo>
                  <a:cubicBezTo>
                    <a:pt x="0" y="49"/>
                    <a:pt x="16" y="72"/>
                    <a:pt x="34" y="72"/>
                  </a:cubicBezTo>
                  <a:lnTo>
                    <a:pt x="52" y="5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5" name="Freeform 139"/>
            <p:cNvSpPr>
              <a:spLocks/>
            </p:cNvSpPr>
            <p:nvPr/>
          </p:nvSpPr>
          <p:spPr bwMode="auto">
            <a:xfrm>
              <a:off x="3323289" y="1698558"/>
              <a:ext cx="301024"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6" name="Freeform 140"/>
            <p:cNvSpPr>
              <a:spLocks/>
            </p:cNvSpPr>
            <p:nvPr/>
          </p:nvSpPr>
          <p:spPr bwMode="auto">
            <a:xfrm>
              <a:off x="3392198" y="1836378"/>
              <a:ext cx="163206" cy="163207"/>
            </a:xfrm>
            <a:custGeom>
              <a:avLst/>
              <a:gdLst>
                <a:gd name="T0" fmla="*/ 3 w 19"/>
                <a:gd name="T1" fmla="*/ 16 h 19"/>
                <a:gd name="T2" fmla="*/ 3 w 19"/>
                <a:gd name="T3" fmla="*/ 3 h 19"/>
                <a:gd name="T4" fmla="*/ 16 w 19"/>
                <a:gd name="T5" fmla="*/ 3 h 19"/>
                <a:gd name="T6" fmla="*/ 16 w 19"/>
                <a:gd name="T7" fmla="*/ 16 h 19"/>
                <a:gd name="T8" fmla="*/ 3 w 19"/>
                <a:gd name="T9" fmla="*/ 16 h 19"/>
              </a:gdLst>
              <a:ahLst/>
              <a:cxnLst>
                <a:cxn ang="0">
                  <a:pos x="T0" y="T1"/>
                </a:cxn>
                <a:cxn ang="0">
                  <a:pos x="T2" y="T3"/>
                </a:cxn>
                <a:cxn ang="0">
                  <a:pos x="T4" y="T5"/>
                </a:cxn>
                <a:cxn ang="0">
                  <a:pos x="T6" y="T7"/>
                </a:cxn>
                <a:cxn ang="0">
                  <a:pos x="T8" y="T9"/>
                </a:cxn>
              </a:cxnLst>
              <a:rect l="0" t="0" r="r" b="b"/>
              <a:pathLst>
                <a:path w="19" h="19">
                  <a:moveTo>
                    <a:pt x="3" y="16"/>
                  </a:moveTo>
                  <a:cubicBezTo>
                    <a:pt x="0" y="12"/>
                    <a:pt x="0" y="7"/>
                    <a:pt x="3" y="3"/>
                  </a:cubicBezTo>
                  <a:cubicBezTo>
                    <a:pt x="7" y="0"/>
                    <a:pt x="12" y="0"/>
                    <a:pt x="16" y="3"/>
                  </a:cubicBezTo>
                  <a:cubicBezTo>
                    <a:pt x="19" y="7"/>
                    <a:pt x="19" y="12"/>
                    <a:pt x="16" y="16"/>
                  </a:cubicBezTo>
                  <a:cubicBezTo>
                    <a:pt x="12" y="19"/>
                    <a:pt x="7" y="19"/>
                    <a:pt x="3" y="16"/>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7" name="Freeform 141"/>
            <p:cNvSpPr>
              <a:spLocks/>
            </p:cNvSpPr>
            <p:nvPr/>
          </p:nvSpPr>
          <p:spPr bwMode="auto">
            <a:xfrm>
              <a:off x="3239873" y="1571620"/>
              <a:ext cx="471484" cy="170461"/>
            </a:xfrm>
            <a:custGeom>
              <a:avLst/>
              <a:gdLst>
                <a:gd name="T0" fmla="*/ 49 w 55"/>
                <a:gd name="T1" fmla="*/ 18 h 20"/>
                <a:gd name="T2" fmla="*/ 5 w 55"/>
                <a:gd name="T3" fmla="*/ 18 h 20"/>
                <a:gd name="T4" fmla="*/ 5 w 55"/>
                <a:gd name="T5" fmla="*/ 18 h 20"/>
                <a:gd name="T6" fmla="*/ 1 w 55"/>
                <a:gd name="T7" fmla="*/ 18 h 20"/>
                <a:gd name="T8" fmla="*/ 1 w 55"/>
                <a:gd name="T9" fmla="*/ 18 h 20"/>
                <a:gd name="T10" fmla="*/ 1 w 55"/>
                <a:gd name="T11" fmla="*/ 14 h 20"/>
                <a:gd name="T12" fmla="*/ 1 w 55"/>
                <a:gd name="T13" fmla="*/ 14 h 20"/>
                <a:gd name="T14" fmla="*/ 54 w 55"/>
                <a:gd name="T15" fmla="*/ 14 h 20"/>
                <a:gd name="T16" fmla="*/ 54 w 55"/>
                <a:gd name="T17" fmla="*/ 14 h 20"/>
                <a:gd name="T18" fmla="*/ 54 w 55"/>
                <a:gd name="T19" fmla="*/ 18 h 20"/>
                <a:gd name="T20" fmla="*/ 54 w 55"/>
                <a:gd name="T21" fmla="*/ 18 h 20"/>
                <a:gd name="T22" fmla="*/ 49 w 55"/>
                <a:gd name="T23" fmla="*/ 18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49" y="18"/>
                  </a:moveTo>
                  <a:cubicBezTo>
                    <a:pt x="37" y="6"/>
                    <a:pt x="18" y="6"/>
                    <a:pt x="5" y="18"/>
                  </a:cubicBezTo>
                  <a:cubicBezTo>
                    <a:pt x="5" y="18"/>
                    <a:pt x="5" y="18"/>
                    <a:pt x="5" y="18"/>
                  </a:cubicBezTo>
                  <a:cubicBezTo>
                    <a:pt x="4" y="20"/>
                    <a:pt x="2" y="20"/>
                    <a:pt x="1" y="18"/>
                  </a:cubicBezTo>
                  <a:cubicBezTo>
                    <a:pt x="1" y="18"/>
                    <a:pt x="1" y="18"/>
                    <a:pt x="1" y="18"/>
                  </a:cubicBezTo>
                  <a:cubicBezTo>
                    <a:pt x="0" y="17"/>
                    <a:pt x="0" y="15"/>
                    <a:pt x="1" y="14"/>
                  </a:cubicBezTo>
                  <a:cubicBezTo>
                    <a:pt x="1" y="14"/>
                    <a:pt x="1" y="14"/>
                    <a:pt x="1" y="14"/>
                  </a:cubicBezTo>
                  <a:cubicBezTo>
                    <a:pt x="16" y="0"/>
                    <a:pt x="39" y="0"/>
                    <a:pt x="54" y="14"/>
                  </a:cubicBezTo>
                  <a:cubicBezTo>
                    <a:pt x="54" y="14"/>
                    <a:pt x="54" y="14"/>
                    <a:pt x="54" y="14"/>
                  </a:cubicBezTo>
                  <a:cubicBezTo>
                    <a:pt x="55" y="15"/>
                    <a:pt x="55" y="17"/>
                    <a:pt x="54" y="18"/>
                  </a:cubicBezTo>
                  <a:cubicBezTo>
                    <a:pt x="54" y="18"/>
                    <a:pt x="54" y="18"/>
                    <a:pt x="54" y="18"/>
                  </a:cubicBezTo>
                  <a:cubicBezTo>
                    <a:pt x="53" y="20"/>
                    <a:pt x="51" y="20"/>
                    <a:pt x="49" y="18"/>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8" name="Freeform 142"/>
            <p:cNvSpPr>
              <a:spLocks/>
            </p:cNvSpPr>
            <p:nvPr/>
          </p:nvSpPr>
          <p:spPr bwMode="auto">
            <a:xfrm>
              <a:off x="3152830" y="1433801"/>
              <a:ext cx="641943" cy="224863"/>
            </a:xfrm>
            <a:custGeom>
              <a:avLst/>
              <a:gdLst>
                <a:gd name="T0" fmla="*/ 69 w 75"/>
                <a:gd name="T1" fmla="*/ 25 h 26"/>
                <a:gd name="T2" fmla="*/ 6 w 75"/>
                <a:gd name="T3" fmla="*/ 25 h 26"/>
                <a:gd name="T4" fmla="*/ 6 w 75"/>
                <a:gd name="T5" fmla="*/ 25 h 26"/>
                <a:gd name="T6" fmla="*/ 1 w 75"/>
                <a:gd name="T7" fmla="*/ 25 h 26"/>
                <a:gd name="T8" fmla="*/ 1 w 75"/>
                <a:gd name="T9" fmla="*/ 25 h 26"/>
                <a:gd name="T10" fmla="*/ 1 w 75"/>
                <a:gd name="T11" fmla="*/ 20 h 26"/>
                <a:gd name="T12" fmla="*/ 1 w 75"/>
                <a:gd name="T13" fmla="*/ 20 h 26"/>
                <a:gd name="T14" fmla="*/ 74 w 75"/>
                <a:gd name="T15" fmla="*/ 20 h 26"/>
                <a:gd name="T16" fmla="*/ 74 w 75"/>
                <a:gd name="T17" fmla="*/ 20 h 26"/>
                <a:gd name="T18" fmla="*/ 74 w 75"/>
                <a:gd name="T19" fmla="*/ 25 h 26"/>
                <a:gd name="T20" fmla="*/ 74 w 75"/>
                <a:gd name="T21" fmla="*/ 25 h 26"/>
                <a:gd name="T22" fmla="*/ 69 w 75"/>
                <a:gd name="T23" fmla="*/ 25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6">
                  <a:moveTo>
                    <a:pt x="69" y="25"/>
                  </a:moveTo>
                  <a:cubicBezTo>
                    <a:pt x="52" y="7"/>
                    <a:pt x="23" y="7"/>
                    <a:pt x="6" y="25"/>
                  </a:cubicBezTo>
                  <a:cubicBezTo>
                    <a:pt x="6" y="25"/>
                    <a:pt x="6" y="25"/>
                    <a:pt x="6" y="25"/>
                  </a:cubicBezTo>
                  <a:cubicBezTo>
                    <a:pt x="4" y="26"/>
                    <a:pt x="2" y="26"/>
                    <a:pt x="1" y="25"/>
                  </a:cubicBezTo>
                  <a:cubicBezTo>
                    <a:pt x="1" y="25"/>
                    <a:pt x="1" y="25"/>
                    <a:pt x="1" y="25"/>
                  </a:cubicBezTo>
                  <a:cubicBezTo>
                    <a:pt x="0" y="23"/>
                    <a:pt x="0" y="21"/>
                    <a:pt x="1" y="20"/>
                  </a:cubicBezTo>
                  <a:cubicBezTo>
                    <a:pt x="1" y="20"/>
                    <a:pt x="1" y="20"/>
                    <a:pt x="1" y="20"/>
                  </a:cubicBezTo>
                  <a:cubicBezTo>
                    <a:pt x="21" y="0"/>
                    <a:pt x="54" y="0"/>
                    <a:pt x="74" y="20"/>
                  </a:cubicBezTo>
                  <a:cubicBezTo>
                    <a:pt x="74" y="20"/>
                    <a:pt x="74" y="20"/>
                    <a:pt x="74" y="20"/>
                  </a:cubicBezTo>
                  <a:cubicBezTo>
                    <a:pt x="75" y="21"/>
                    <a:pt x="75" y="23"/>
                    <a:pt x="74" y="25"/>
                  </a:cubicBezTo>
                  <a:cubicBezTo>
                    <a:pt x="74" y="25"/>
                    <a:pt x="74" y="25"/>
                    <a:pt x="74" y="25"/>
                  </a:cubicBezTo>
                  <a:cubicBezTo>
                    <a:pt x="72" y="26"/>
                    <a:pt x="70" y="26"/>
                    <a:pt x="69" y="2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9" name="Freeform 143"/>
            <p:cNvSpPr>
              <a:spLocks/>
            </p:cNvSpPr>
            <p:nvPr/>
          </p:nvSpPr>
          <p:spPr bwMode="auto">
            <a:xfrm>
              <a:off x="3334170" y="1691305"/>
              <a:ext cx="297398"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0" name="Freeform 144"/>
            <p:cNvSpPr>
              <a:spLocks/>
            </p:cNvSpPr>
            <p:nvPr/>
          </p:nvSpPr>
          <p:spPr bwMode="auto">
            <a:xfrm>
              <a:off x="3399452" y="1818244"/>
              <a:ext cx="174086" cy="174087"/>
            </a:xfrm>
            <a:custGeom>
              <a:avLst/>
              <a:gdLst>
                <a:gd name="T0" fmla="*/ 3 w 20"/>
                <a:gd name="T1" fmla="*/ 17 h 20"/>
                <a:gd name="T2" fmla="*/ 3 w 20"/>
                <a:gd name="T3" fmla="*/ 4 h 20"/>
                <a:gd name="T4" fmla="*/ 16 w 20"/>
                <a:gd name="T5" fmla="*/ 4 h 20"/>
                <a:gd name="T6" fmla="*/ 16 w 20"/>
                <a:gd name="T7" fmla="*/ 17 h 20"/>
                <a:gd name="T8" fmla="*/ 3 w 20"/>
                <a:gd name="T9" fmla="*/ 17 h 20"/>
              </a:gdLst>
              <a:ahLst/>
              <a:cxnLst>
                <a:cxn ang="0">
                  <a:pos x="T0" y="T1"/>
                </a:cxn>
                <a:cxn ang="0">
                  <a:pos x="T2" y="T3"/>
                </a:cxn>
                <a:cxn ang="0">
                  <a:pos x="T4" y="T5"/>
                </a:cxn>
                <a:cxn ang="0">
                  <a:pos x="T6" y="T7"/>
                </a:cxn>
                <a:cxn ang="0">
                  <a:pos x="T8" y="T9"/>
                </a:cxn>
              </a:cxnLst>
              <a:rect l="0" t="0" r="r" b="b"/>
              <a:pathLst>
                <a:path w="20" h="20">
                  <a:moveTo>
                    <a:pt x="3" y="17"/>
                  </a:moveTo>
                  <a:cubicBezTo>
                    <a:pt x="0" y="13"/>
                    <a:pt x="0" y="7"/>
                    <a:pt x="3" y="4"/>
                  </a:cubicBezTo>
                  <a:cubicBezTo>
                    <a:pt x="7" y="0"/>
                    <a:pt x="12" y="0"/>
                    <a:pt x="16" y="4"/>
                  </a:cubicBezTo>
                  <a:cubicBezTo>
                    <a:pt x="20" y="7"/>
                    <a:pt x="20" y="13"/>
                    <a:pt x="16" y="17"/>
                  </a:cubicBezTo>
                  <a:cubicBezTo>
                    <a:pt x="12" y="20"/>
                    <a:pt x="7" y="20"/>
                    <a:pt x="3"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1" name="Freeform 145"/>
            <p:cNvSpPr>
              <a:spLocks/>
            </p:cNvSpPr>
            <p:nvPr/>
          </p:nvSpPr>
          <p:spPr bwMode="auto">
            <a:xfrm>
              <a:off x="3247126" y="1553486"/>
              <a:ext cx="471484" cy="170461"/>
            </a:xfrm>
            <a:custGeom>
              <a:avLst/>
              <a:gdLst>
                <a:gd name="T0" fmla="*/ 50 w 55"/>
                <a:gd name="T1" fmla="*/ 19 h 20"/>
                <a:gd name="T2" fmla="*/ 6 w 55"/>
                <a:gd name="T3" fmla="*/ 19 h 20"/>
                <a:gd name="T4" fmla="*/ 6 w 55"/>
                <a:gd name="T5" fmla="*/ 19 h 20"/>
                <a:gd name="T6" fmla="*/ 1 w 55"/>
                <a:gd name="T7" fmla="*/ 19 h 20"/>
                <a:gd name="T8" fmla="*/ 1 w 55"/>
                <a:gd name="T9" fmla="*/ 19 h 20"/>
                <a:gd name="T10" fmla="*/ 1 w 55"/>
                <a:gd name="T11" fmla="*/ 15 h 20"/>
                <a:gd name="T12" fmla="*/ 1 w 55"/>
                <a:gd name="T13" fmla="*/ 15 h 20"/>
                <a:gd name="T14" fmla="*/ 54 w 55"/>
                <a:gd name="T15" fmla="*/ 15 h 20"/>
                <a:gd name="T16" fmla="*/ 54 w 55"/>
                <a:gd name="T17" fmla="*/ 15 h 20"/>
                <a:gd name="T18" fmla="*/ 54 w 55"/>
                <a:gd name="T19" fmla="*/ 19 h 20"/>
                <a:gd name="T20" fmla="*/ 54 w 55"/>
                <a:gd name="T21" fmla="*/ 19 h 20"/>
                <a:gd name="T22" fmla="*/ 50 w 55"/>
                <a:gd name="T23" fmla="*/ 1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50" y="19"/>
                  </a:moveTo>
                  <a:cubicBezTo>
                    <a:pt x="37" y="7"/>
                    <a:pt x="18" y="7"/>
                    <a:pt x="6" y="19"/>
                  </a:cubicBezTo>
                  <a:cubicBezTo>
                    <a:pt x="6" y="19"/>
                    <a:pt x="6" y="19"/>
                    <a:pt x="6" y="19"/>
                  </a:cubicBezTo>
                  <a:cubicBezTo>
                    <a:pt x="4" y="20"/>
                    <a:pt x="2" y="20"/>
                    <a:pt x="1" y="19"/>
                  </a:cubicBezTo>
                  <a:cubicBezTo>
                    <a:pt x="1" y="19"/>
                    <a:pt x="1" y="19"/>
                    <a:pt x="1" y="19"/>
                  </a:cubicBezTo>
                  <a:cubicBezTo>
                    <a:pt x="0" y="18"/>
                    <a:pt x="0" y="16"/>
                    <a:pt x="1" y="15"/>
                  </a:cubicBezTo>
                  <a:cubicBezTo>
                    <a:pt x="1" y="15"/>
                    <a:pt x="1" y="15"/>
                    <a:pt x="1" y="15"/>
                  </a:cubicBezTo>
                  <a:cubicBezTo>
                    <a:pt x="16" y="0"/>
                    <a:pt x="39" y="0"/>
                    <a:pt x="54" y="15"/>
                  </a:cubicBezTo>
                  <a:cubicBezTo>
                    <a:pt x="54" y="15"/>
                    <a:pt x="54" y="15"/>
                    <a:pt x="54" y="15"/>
                  </a:cubicBezTo>
                  <a:cubicBezTo>
                    <a:pt x="55" y="16"/>
                    <a:pt x="55" y="18"/>
                    <a:pt x="54" y="19"/>
                  </a:cubicBezTo>
                  <a:cubicBezTo>
                    <a:pt x="54" y="19"/>
                    <a:pt x="54" y="19"/>
                    <a:pt x="54" y="19"/>
                  </a:cubicBezTo>
                  <a:cubicBezTo>
                    <a:pt x="53" y="20"/>
                    <a:pt x="51" y="20"/>
                    <a:pt x="50"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2" name="Freeform 146"/>
            <p:cNvSpPr>
              <a:spLocks/>
            </p:cNvSpPr>
            <p:nvPr/>
          </p:nvSpPr>
          <p:spPr bwMode="auto">
            <a:xfrm>
              <a:off x="3160083" y="1426547"/>
              <a:ext cx="645570" cy="213982"/>
            </a:xfrm>
            <a:custGeom>
              <a:avLst/>
              <a:gdLst>
                <a:gd name="T0" fmla="*/ 70 w 75"/>
                <a:gd name="T1" fmla="*/ 24 h 25"/>
                <a:gd name="T2" fmla="*/ 6 w 75"/>
                <a:gd name="T3" fmla="*/ 24 h 25"/>
                <a:gd name="T4" fmla="*/ 6 w 75"/>
                <a:gd name="T5" fmla="*/ 24 h 25"/>
                <a:gd name="T6" fmla="*/ 2 w 75"/>
                <a:gd name="T7" fmla="*/ 24 h 25"/>
                <a:gd name="T8" fmla="*/ 2 w 75"/>
                <a:gd name="T9" fmla="*/ 24 h 25"/>
                <a:gd name="T10" fmla="*/ 2 w 75"/>
                <a:gd name="T11" fmla="*/ 20 h 25"/>
                <a:gd name="T12" fmla="*/ 2 w 75"/>
                <a:gd name="T13" fmla="*/ 20 h 25"/>
                <a:gd name="T14" fmla="*/ 74 w 75"/>
                <a:gd name="T15" fmla="*/ 20 h 25"/>
                <a:gd name="T16" fmla="*/ 74 w 75"/>
                <a:gd name="T17" fmla="*/ 20 h 25"/>
                <a:gd name="T18" fmla="*/ 74 w 75"/>
                <a:gd name="T19" fmla="*/ 24 h 25"/>
                <a:gd name="T20" fmla="*/ 74 w 75"/>
                <a:gd name="T21" fmla="*/ 24 h 25"/>
                <a:gd name="T22" fmla="*/ 70 w 75"/>
                <a:gd name="T23" fmla="*/ 2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5">
                  <a:moveTo>
                    <a:pt x="70" y="24"/>
                  </a:moveTo>
                  <a:cubicBezTo>
                    <a:pt x="52" y="7"/>
                    <a:pt x="23" y="7"/>
                    <a:pt x="6" y="24"/>
                  </a:cubicBezTo>
                  <a:cubicBezTo>
                    <a:pt x="6" y="24"/>
                    <a:pt x="6" y="24"/>
                    <a:pt x="6" y="24"/>
                  </a:cubicBezTo>
                  <a:cubicBezTo>
                    <a:pt x="5" y="25"/>
                    <a:pt x="3" y="25"/>
                    <a:pt x="2" y="24"/>
                  </a:cubicBezTo>
                  <a:cubicBezTo>
                    <a:pt x="2" y="24"/>
                    <a:pt x="2" y="24"/>
                    <a:pt x="2" y="24"/>
                  </a:cubicBezTo>
                  <a:cubicBezTo>
                    <a:pt x="0" y="23"/>
                    <a:pt x="0" y="21"/>
                    <a:pt x="2" y="20"/>
                  </a:cubicBezTo>
                  <a:cubicBezTo>
                    <a:pt x="2" y="20"/>
                    <a:pt x="2" y="20"/>
                    <a:pt x="2" y="20"/>
                  </a:cubicBezTo>
                  <a:cubicBezTo>
                    <a:pt x="21" y="0"/>
                    <a:pt x="54" y="0"/>
                    <a:pt x="74" y="20"/>
                  </a:cubicBezTo>
                  <a:cubicBezTo>
                    <a:pt x="74" y="20"/>
                    <a:pt x="74" y="20"/>
                    <a:pt x="74" y="20"/>
                  </a:cubicBezTo>
                  <a:cubicBezTo>
                    <a:pt x="75" y="21"/>
                    <a:pt x="75" y="23"/>
                    <a:pt x="74" y="24"/>
                  </a:cubicBezTo>
                  <a:cubicBezTo>
                    <a:pt x="74" y="24"/>
                    <a:pt x="74" y="24"/>
                    <a:pt x="74" y="24"/>
                  </a:cubicBezTo>
                  <a:cubicBezTo>
                    <a:pt x="73" y="25"/>
                    <a:pt x="71" y="25"/>
                    <a:pt x="70"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73" name="组合 72"/>
          <p:cNvGrpSpPr/>
          <p:nvPr/>
        </p:nvGrpSpPr>
        <p:grpSpPr>
          <a:xfrm>
            <a:off x="6697805" y="1766704"/>
            <a:ext cx="686708" cy="683953"/>
            <a:chOff x="4084917" y="2315118"/>
            <a:chExt cx="903073" cy="899451"/>
          </a:xfrm>
        </p:grpSpPr>
        <p:sp>
          <p:nvSpPr>
            <p:cNvPr id="74" name="Oval 187"/>
            <p:cNvSpPr>
              <a:spLocks noChangeArrowheads="1"/>
            </p:cNvSpPr>
            <p:nvPr/>
          </p:nvSpPr>
          <p:spPr bwMode="auto">
            <a:xfrm>
              <a:off x="4084917" y="2315118"/>
              <a:ext cx="903073" cy="899451"/>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5" name="Oval 188"/>
            <p:cNvSpPr>
              <a:spLocks noChangeArrowheads="1"/>
            </p:cNvSpPr>
            <p:nvPr/>
          </p:nvSpPr>
          <p:spPr bwMode="auto">
            <a:xfrm>
              <a:off x="4139319" y="2369520"/>
              <a:ext cx="794269" cy="794274"/>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6" name="Freeform 189"/>
            <p:cNvSpPr>
              <a:spLocks/>
            </p:cNvSpPr>
            <p:nvPr/>
          </p:nvSpPr>
          <p:spPr bwMode="auto">
            <a:xfrm>
              <a:off x="4121185" y="2478325"/>
              <a:ext cx="692719" cy="721737"/>
            </a:xfrm>
            <a:custGeom>
              <a:avLst/>
              <a:gdLst>
                <a:gd name="T0" fmla="*/ 0 w 81"/>
                <a:gd name="T1" fmla="*/ 35 h 84"/>
                <a:gd name="T2" fmla="*/ 6 w 81"/>
                <a:gd name="T3" fmla="*/ 53 h 84"/>
                <a:gd name="T4" fmla="*/ 16 w 81"/>
                <a:gd name="T5" fmla="*/ 71 h 84"/>
                <a:gd name="T6" fmla="*/ 45 w 81"/>
                <a:gd name="T7" fmla="*/ 84 h 84"/>
                <a:gd name="T8" fmla="*/ 73 w 81"/>
                <a:gd name="T9" fmla="*/ 56 h 84"/>
                <a:gd name="T10" fmla="*/ 81 w 81"/>
                <a:gd name="T11" fmla="*/ 36 h 84"/>
                <a:gd name="T12" fmla="*/ 81 w 81"/>
                <a:gd name="T13" fmla="*/ 31 h 84"/>
                <a:gd name="T14" fmla="*/ 73 w 81"/>
                <a:gd name="T15" fmla="*/ 13 h 84"/>
                <a:gd name="T16" fmla="*/ 71 w 81"/>
                <a:gd name="T17" fmla="*/ 10 h 84"/>
                <a:gd name="T18" fmla="*/ 56 w 81"/>
                <a:gd name="T19" fmla="*/ 2 h 84"/>
                <a:gd name="T20" fmla="*/ 47 w 81"/>
                <a:gd name="T21" fmla="*/ 0 h 84"/>
                <a:gd name="T22" fmla="*/ 24 w 81"/>
                <a:gd name="T23" fmla="*/ 10 h 84"/>
                <a:gd name="T24" fmla="*/ 0 w 81"/>
                <a:gd name="T25" fmla="*/ 35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1" h="84">
                  <a:moveTo>
                    <a:pt x="0" y="35"/>
                  </a:moveTo>
                  <a:cubicBezTo>
                    <a:pt x="6" y="53"/>
                    <a:pt x="6" y="53"/>
                    <a:pt x="6" y="53"/>
                  </a:cubicBezTo>
                  <a:cubicBezTo>
                    <a:pt x="16" y="71"/>
                    <a:pt x="16" y="71"/>
                    <a:pt x="16" y="71"/>
                  </a:cubicBezTo>
                  <a:cubicBezTo>
                    <a:pt x="16" y="71"/>
                    <a:pt x="44" y="84"/>
                    <a:pt x="45" y="84"/>
                  </a:cubicBezTo>
                  <a:cubicBezTo>
                    <a:pt x="46" y="84"/>
                    <a:pt x="73" y="56"/>
                    <a:pt x="73" y="56"/>
                  </a:cubicBezTo>
                  <a:cubicBezTo>
                    <a:pt x="81" y="36"/>
                    <a:pt x="81" y="36"/>
                    <a:pt x="81" y="36"/>
                  </a:cubicBezTo>
                  <a:cubicBezTo>
                    <a:pt x="81" y="31"/>
                    <a:pt x="81" y="31"/>
                    <a:pt x="81" y="31"/>
                  </a:cubicBezTo>
                  <a:cubicBezTo>
                    <a:pt x="73" y="13"/>
                    <a:pt x="73" y="13"/>
                    <a:pt x="73" y="13"/>
                  </a:cubicBezTo>
                  <a:cubicBezTo>
                    <a:pt x="71" y="10"/>
                    <a:pt x="71" y="10"/>
                    <a:pt x="71" y="10"/>
                  </a:cubicBezTo>
                  <a:cubicBezTo>
                    <a:pt x="56" y="2"/>
                    <a:pt x="56" y="2"/>
                    <a:pt x="56" y="2"/>
                  </a:cubicBezTo>
                  <a:cubicBezTo>
                    <a:pt x="56" y="2"/>
                    <a:pt x="51" y="0"/>
                    <a:pt x="47" y="0"/>
                  </a:cubicBezTo>
                  <a:cubicBezTo>
                    <a:pt x="42" y="0"/>
                    <a:pt x="24" y="10"/>
                    <a:pt x="24" y="10"/>
                  </a:cubicBezTo>
                  <a:lnTo>
                    <a:pt x="0" y="3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7" name="Freeform 190"/>
            <p:cNvSpPr>
              <a:spLocks noEditPoints="1"/>
            </p:cNvSpPr>
            <p:nvPr/>
          </p:nvSpPr>
          <p:spPr bwMode="auto">
            <a:xfrm>
              <a:off x="4240869" y="2489205"/>
              <a:ext cx="573034" cy="573038"/>
            </a:xfrm>
            <a:custGeom>
              <a:avLst/>
              <a:gdLst>
                <a:gd name="T0" fmla="*/ 67 w 67"/>
                <a:gd name="T1" fmla="*/ 32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0 w 67"/>
                <a:gd name="T29" fmla="*/ 56 h 67"/>
                <a:gd name="T30" fmla="*/ 46 w 67"/>
                <a:gd name="T31" fmla="*/ 5 h 67"/>
                <a:gd name="T32" fmla="*/ 50 w 67"/>
                <a:gd name="T33" fmla="*/ 11 h 67"/>
                <a:gd name="T34" fmla="*/ 42 w 67"/>
                <a:gd name="T35" fmla="*/ 1 h 67"/>
                <a:gd name="T36" fmla="*/ 49 w 67"/>
                <a:gd name="T37" fmla="*/ 15 h 67"/>
                <a:gd name="T38" fmla="*/ 35 w 67"/>
                <a:gd name="T39" fmla="*/ 32 h 67"/>
                <a:gd name="T40" fmla="*/ 49 w 67"/>
                <a:gd name="T41" fmla="*/ 15 h 67"/>
                <a:gd name="T42" fmla="*/ 20 w 67"/>
                <a:gd name="T43" fmla="*/ 12 h 67"/>
                <a:gd name="T44" fmla="*/ 32 w 67"/>
                <a:gd name="T45" fmla="*/ 0 h 67"/>
                <a:gd name="T46" fmla="*/ 14 w 67"/>
                <a:gd name="T47" fmla="*/ 32 h 67"/>
                <a:gd name="T48" fmla="*/ 32 w 67"/>
                <a:gd name="T49" fmla="*/ 17 h 67"/>
                <a:gd name="T50" fmla="*/ 14 w 67"/>
                <a:gd name="T51" fmla="*/ 32 h 67"/>
                <a:gd name="T52" fmla="*/ 8 w 67"/>
                <a:gd name="T53" fmla="*/ 12 h 67"/>
                <a:gd name="T54" fmla="*/ 10 w 67"/>
                <a:gd name="T55" fmla="*/ 32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4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6" y="32"/>
                  </a:moveTo>
                  <a:cubicBezTo>
                    <a:pt x="67" y="32"/>
                    <a:pt x="67" y="32"/>
                    <a:pt x="67" y="32"/>
                  </a:cubicBezTo>
                  <a:cubicBezTo>
                    <a:pt x="66" y="24"/>
                    <a:pt x="64" y="17"/>
                    <a:pt x="59" y="12"/>
                  </a:cubicBezTo>
                  <a:cubicBezTo>
                    <a:pt x="57" y="13"/>
                    <a:pt x="54" y="14"/>
                    <a:pt x="52" y="14"/>
                  </a:cubicBezTo>
                  <a:cubicBezTo>
                    <a:pt x="55" y="20"/>
                    <a:pt x="56" y="25"/>
                    <a:pt x="56" y="32"/>
                  </a:cubicBezTo>
                  <a:close/>
                  <a:moveTo>
                    <a:pt x="35" y="50"/>
                  </a:moveTo>
                  <a:cubicBezTo>
                    <a:pt x="40" y="50"/>
                    <a:pt x="44" y="51"/>
                    <a:pt x="49" y="52"/>
                  </a:cubicBezTo>
                  <a:cubicBezTo>
                    <a:pt x="51" y="47"/>
                    <a:pt x="53" y="41"/>
                    <a:pt x="53" y="35"/>
                  </a:cubicBezTo>
                  <a:cubicBezTo>
                    <a:pt x="35" y="35"/>
                    <a:pt x="35" y="35"/>
                    <a:pt x="35" y="35"/>
                  </a:cubicBezTo>
                  <a:lnTo>
                    <a:pt x="35" y="50"/>
                  </a:lnTo>
                  <a:close/>
                  <a:moveTo>
                    <a:pt x="43" y="7"/>
                  </a:moveTo>
                  <a:cubicBezTo>
                    <a:pt x="41" y="4"/>
                    <a:pt x="38" y="2"/>
                    <a:pt x="35" y="0"/>
                  </a:cubicBezTo>
                  <a:cubicBezTo>
                    <a:pt x="35" y="14"/>
                    <a:pt x="35" y="14"/>
                    <a:pt x="35" y="14"/>
                  </a:cubicBezTo>
                  <a:cubicBezTo>
                    <a:pt x="39" y="14"/>
                    <a:pt x="43" y="13"/>
                    <a:pt x="47" y="12"/>
                  </a:cubicBezTo>
                  <a:cubicBezTo>
                    <a:pt x="46" y="10"/>
                    <a:pt x="45" y="9"/>
                    <a:pt x="43" y="7"/>
                  </a:cubicBezTo>
                  <a:close/>
                  <a:moveTo>
                    <a:pt x="47" y="55"/>
                  </a:moveTo>
                  <a:cubicBezTo>
                    <a:pt x="43" y="54"/>
                    <a:pt x="39" y="54"/>
                    <a:pt x="35" y="54"/>
                  </a:cubicBezTo>
                  <a:cubicBezTo>
                    <a:pt x="35" y="67"/>
                    <a:pt x="35" y="67"/>
                    <a:pt x="35" y="67"/>
                  </a:cubicBezTo>
                  <a:cubicBezTo>
                    <a:pt x="38" y="65"/>
                    <a:pt x="41" y="63"/>
                    <a:pt x="43" y="60"/>
                  </a:cubicBezTo>
                  <a:cubicBezTo>
                    <a:pt x="45" y="58"/>
                    <a:pt x="46" y="57"/>
                    <a:pt x="47" y="55"/>
                  </a:cubicBezTo>
                  <a:close/>
                  <a:moveTo>
                    <a:pt x="56" y="35"/>
                  </a:moveTo>
                  <a:cubicBezTo>
                    <a:pt x="56" y="41"/>
                    <a:pt x="55" y="47"/>
                    <a:pt x="52" y="53"/>
                  </a:cubicBezTo>
                  <a:cubicBezTo>
                    <a:pt x="54" y="54"/>
                    <a:pt x="57" y="54"/>
                    <a:pt x="59" y="55"/>
                  </a:cubicBezTo>
                  <a:cubicBezTo>
                    <a:pt x="64" y="50"/>
                    <a:pt x="67" y="43"/>
                    <a:pt x="67" y="35"/>
                  </a:cubicBezTo>
                  <a:lnTo>
                    <a:pt x="56" y="35"/>
                  </a:lnTo>
                  <a:close/>
                  <a:moveTo>
                    <a:pt x="46" y="62"/>
                  </a:moveTo>
                  <a:cubicBezTo>
                    <a:pt x="46" y="62"/>
                    <a:pt x="46" y="62"/>
                    <a:pt x="46" y="62"/>
                  </a:cubicBezTo>
                  <a:cubicBezTo>
                    <a:pt x="45" y="64"/>
                    <a:pt x="43" y="65"/>
                    <a:pt x="42" y="66"/>
                  </a:cubicBezTo>
                  <a:cubicBezTo>
                    <a:pt x="47" y="65"/>
                    <a:pt x="52" y="62"/>
                    <a:pt x="57" y="58"/>
                  </a:cubicBezTo>
                  <a:cubicBezTo>
                    <a:pt x="55" y="57"/>
                    <a:pt x="53" y="56"/>
                    <a:pt x="50" y="56"/>
                  </a:cubicBezTo>
                  <a:cubicBezTo>
                    <a:pt x="49" y="58"/>
                    <a:pt x="48" y="60"/>
                    <a:pt x="46" y="62"/>
                  </a:cubicBezTo>
                  <a:close/>
                  <a:moveTo>
                    <a:pt x="46" y="5"/>
                  </a:moveTo>
                  <a:cubicBezTo>
                    <a:pt x="46" y="5"/>
                    <a:pt x="46" y="5"/>
                    <a:pt x="46" y="5"/>
                  </a:cubicBezTo>
                  <a:cubicBezTo>
                    <a:pt x="48" y="7"/>
                    <a:pt x="49" y="9"/>
                    <a:pt x="50" y="11"/>
                  </a:cubicBezTo>
                  <a:cubicBezTo>
                    <a:pt x="53" y="11"/>
                    <a:pt x="55" y="10"/>
                    <a:pt x="57" y="9"/>
                  </a:cubicBezTo>
                  <a:cubicBezTo>
                    <a:pt x="52" y="5"/>
                    <a:pt x="47" y="3"/>
                    <a:pt x="42" y="1"/>
                  </a:cubicBezTo>
                  <a:cubicBezTo>
                    <a:pt x="43" y="2"/>
                    <a:pt x="45" y="4"/>
                    <a:pt x="46" y="5"/>
                  </a:cubicBezTo>
                  <a:close/>
                  <a:moveTo>
                    <a:pt x="49" y="15"/>
                  </a:moveTo>
                  <a:cubicBezTo>
                    <a:pt x="44" y="16"/>
                    <a:pt x="40" y="17"/>
                    <a:pt x="35" y="17"/>
                  </a:cubicBezTo>
                  <a:cubicBezTo>
                    <a:pt x="35" y="32"/>
                    <a:pt x="35" y="32"/>
                    <a:pt x="35" y="32"/>
                  </a:cubicBezTo>
                  <a:cubicBezTo>
                    <a:pt x="53" y="32"/>
                    <a:pt x="53" y="32"/>
                    <a:pt x="53" y="32"/>
                  </a:cubicBezTo>
                  <a:cubicBezTo>
                    <a:pt x="53" y="26"/>
                    <a:pt x="51" y="20"/>
                    <a:pt x="49" y="15"/>
                  </a:cubicBezTo>
                  <a:close/>
                  <a:moveTo>
                    <a:pt x="23" y="7"/>
                  </a:moveTo>
                  <a:cubicBezTo>
                    <a:pt x="22" y="9"/>
                    <a:pt x="21" y="10"/>
                    <a:pt x="20" y="12"/>
                  </a:cubicBezTo>
                  <a:cubicBezTo>
                    <a:pt x="23" y="13"/>
                    <a:pt x="27" y="14"/>
                    <a:pt x="32" y="14"/>
                  </a:cubicBezTo>
                  <a:cubicBezTo>
                    <a:pt x="32" y="0"/>
                    <a:pt x="32" y="0"/>
                    <a:pt x="32" y="0"/>
                  </a:cubicBezTo>
                  <a:cubicBezTo>
                    <a:pt x="29" y="2"/>
                    <a:pt x="26" y="4"/>
                    <a:pt x="23" y="7"/>
                  </a:cubicBezTo>
                  <a:close/>
                  <a:moveTo>
                    <a:pt x="14" y="32"/>
                  </a:moveTo>
                  <a:cubicBezTo>
                    <a:pt x="32" y="32"/>
                    <a:pt x="32" y="32"/>
                    <a:pt x="32" y="32"/>
                  </a:cubicBezTo>
                  <a:cubicBezTo>
                    <a:pt x="32" y="17"/>
                    <a:pt x="32" y="17"/>
                    <a:pt x="32" y="17"/>
                  </a:cubicBezTo>
                  <a:cubicBezTo>
                    <a:pt x="27" y="17"/>
                    <a:pt x="22" y="16"/>
                    <a:pt x="18" y="15"/>
                  </a:cubicBezTo>
                  <a:cubicBezTo>
                    <a:pt x="15" y="20"/>
                    <a:pt x="14" y="26"/>
                    <a:pt x="14" y="32"/>
                  </a:cubicBezTo>
                  <a:close/>
                  <a:moveTo>
                    <a:pt x="15" y="14"/>
                  </a:moveTo>
                  <a:cubicBezTo>
                    <a:pt x="12" y="14"/>
                    <a:pt x="10" y="13"/>
                    <a:pt x="8" y="12"/>
                  </a:cubicBezTo>
                  <a:cubicBezTo>
                    <a:pt x="3" y="17"/>
                    <a:pt x="0" y="24"/>
                    <a:pt x="0" y="32"/>
                  </a:cubicBezTo>
                  <a:cubicBezTo>
                    <a:pt x="10" y="32"/>
                    <a:pt x="10" y="32"/>
                    <a:pt x="10" y="32"/>
                  </a:cubicBezTo>
                  <a:cubicBezTo>
                    <a:pt x="11" y="25"/>
                    <a:pt x="12" y="20"/>
                    <a:pt x="15" y="14"/>
                  </a:cubicBezTo>
                  <a:close/>
                  <a:moveTo>
                    <a:pt x="21" y="5"/>
                  </a:moveTo>
                  <a:cubicBezTo>
                    <a:pt x="22" y="4"/>
                    <a:pt x="23" y="2"/>
                    <a:pt x="25" y="1"/>
                  </a:cubicBezTo>
                  <a:cubicBezTo>
                    <a:pt x="19" y="3"/>
                    <a:pt x="14" y="5"/>
                    <a:pt x="10" y="9"/>
                  </a:cubicBezTo>
                  <a:cubicBezTo>
                    <a:pt x="12" y="10"/>
                    <a:pt x="14" y="11"/>
                    <a:pt x="16" y="11"/>
                  </a:cubicBezTo>
                  <a:cubicBezTo>
                    <a:pt x="17" y="9"/>
                    <a:pt x="19" y="7"/>
                    <a:pt x="21" y="5"/>
                  </a:cubicBezTo>
                  <a:close/>
                  <a:moveTo>
                    <a:pt x="10" y="35"/>
                  </a:moveTo>
                  <a:cubicBezTo>
                    <a:pt x="0" y="35"/>
                    <a:pt x="0" y="35"/>
                    <a:pt x="0" y="35"/>
                  </a:cubicBezTo>
                  <a:cubicBezTo>
                    <a:pt x="0" y="43"/>
                    <a:pt x="3" y="50"/>
                    <a:pt x="8" y="55"/>
                  </a:cubicBezTo>
                  <a:cubicBezTo>
                    <a:pt x="10" y="54"/>
                    <a:pt x="12" y="54"/>
                    <a:pt x="15" y="53"/>
                  </a:cubicBezTo>
                  <a:cubicBezTo>
                    <a:pt x="12" y="47"/>
                    <a:pt x="10" y="41"/>
                    <a:pt x="10" y="35"/>
                  </a:cubicBezTo>
                  <a:close/>
                  <a:moveTo>
                    <a:pt x="21" y="62"/>
                  </a:moveTo>
                  <a:cubicBezTo>
                    <a:pt x="19" y="60"/>
                    <a:pt x="17" y="58"/>
                    <a:pt x="16" y="56"/>
                  </a:cubicBezTo>
                  <a:cubicBezTo>
                    <a:pt x="14" y="56"/>
                    <a:pt x="12" y="57"/>
                    <a:pt x="10" y="58"/>
                  </a:cubicBezTo>
                  <a:cubicBezTo>
                    <a:pt x="14" y="62"/>
                    <a:pt x="19" y="65"/>
                    <a:pt x="25" y="66"/>
                  </a:cubicBezTo>
                  <a:cubicBezTo>
                    <a:pt x="23" y="65"/>
                    <a:pt x="22" y="64"/>
                    <a:pt x="21" y="62"/>
                  </a:cubicBezTo>
                  <a:close/>
                  <a:moveTo>
                    <a:pt x="18" y="52"/>
                  </a:moveTo>
                  <a:cubicBezTo>
                    <a:pt x="22" y="51"/>
                    <a:pt x="27" y="50"/>
                    <a:pt x="32" y="50"/>
                  </a:cubicBezTo>
                  <a:cubicBezTo>
                    <a:pt x="32" y="35"/>
                    <a:pt x="32" y="35"/>
                    <a:pt x="32" y="35"/>
                  </a:cubicBezTo>
                  <a:cubicBezTo>
                    <a:pt x="14" y="35"/>
                    <a:pt x="14" y="35"/>
                    <a:pt x="14" y="35"/>
                  </a:cubicBezTo>
                  <a:cubicBezTo>
                    <a:pt x="14" y="41"/>
                    <a:pt x="15" y="47"/>
                    <a:pt x="18" y="52"/>
                  </a:cubicBezTo>
                  <a:close/>
                  <a:moveTo>
                    <a:pt x="23" y="60"/>
                  </a:moveTo>
                  <a:cubicBezTo>
                    <a:pt x="26" y="63"/>
                    <a:pt x="29" y="65"/>
                    <a:pt x="32" y="67"/>
                  </a:cubicBezTo>
                  <a:cubicBezTo>
                    <a:pt x="32" y="54"/>
                    <a:pt x="32" y="54"/>
                    <a:pt x="32" y="54"/>
                  </a:cubicBezTo>
                  <a:cubicBezTo>
                    <a:pt x="27" y="54"/>
                    <a:pt x="23" y="54"/>
                    <a:pt x="20" y="55"/>
                  </a:cubicBezTo>
                  <a:cubicBezTo>
                    <a:pt x="21" y="57"/>
                    <a:pt x="22" y="58"/>
                    <a:pt x="23" y="60"/>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8" name="Freeform 191"/>
            <p:cNvSpPr>
              <a:spLocks noEditPoints="1"/>
            </p:cNvSpPr>
            <p:nvPr/>
          </p:nvSpPr>
          <p:spPr bwMode="auto">
            <a:xfrm>
              <a:off x="4248123" y="2478325"/>
              <a:ext cx="576661" cy="576664"/>
            </a:xfrm>
            <a:custGeom>
              <a:avLst/>
              <a:gdLst>
                <a:gd name="T0" fmla="*/ 67 w 67"/>
                <a:gd name="T1" fmla="*/ 31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1 w 67"/>
                <a:gd name="T29" fmla="*/ 56 h 67"/>
                <a:gd name="T30" fmla="*/ 46 w 67"/>
                <a:gd name="T31" fmla="*/ 5 h 67"/>
                <a:gd name="T32" fmla="*/ 51 w 67"/>
                <a:gd name="T33" fmla="*/ 11 h 67"/>
                <a:gd name="T34" fmla="*/ 42 w 67"/>
                <a:gd name="T35" fmla="*/ 1 h 67"/>
                <a:gd name="T36" fmla="*/ 49 w 67"/>
                <a:gd name="T37" fmla="*/ 15 h 67"/>
                <a:gd name="T38" fmla="*/ 35 w 67"/>
                <a:gd name="T39" fmla="*/ 31 h 67"/>
                <a:gd name="T40" fmla="*/ 49 w 67"/>
                <a:gd name="T41" fmla="*/ 15 h 67"/>
                <a:gd name="T42" fmla="*/ 20 w 67"/>
                <a:gd name="T43" fmla="*/ 12 h 67"/>
                <a:gd name="T44" fmla="*/ 32 w 67"/>
                <a:gd name="T45" fmla="*/ 0 h 67"/>
                <a:gd name="T46" fmla="*/ 14 w 67"/>
                <a:gd name="T47" fmla="*/ 31 h 67"/>
                <a:gd name="T48" fmla="*/ 32 w 67"/>
                <a:gd name="T49" fmla="*/ 17 h 67"/>
                <a:gd name="T50" fmla="*/ 14 w 67"/>
                <a:gd name="T51" fmla="*/ 31 h 67"/>
                <a:gd name="T52" fmla="*/ 8 w 67"/>
                <a:gd name="T53" fmla="*/ 12 h 67"/>
                <a:gd name="T54" fmla="*/ 11 w 67"/>
                <a:gd name="T55" fmla="*/ 31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3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7" y="31"/>
                  </a:moveTo>
                  <a:cubicBezTo>
                    <a:pt x="67" y="31"/>
                    <a:pt x="67" y="31"/>
                    <a:pt x="67" y="31"/>
                  </a:cubicBezTo>
                  <a:cubicBezTo>
                    <a:pt x="67" y="24"/>
                    <a:pt x="64" y="17"/>
                    <a:pt x="59" y="12"/>
                  </a:cubicBezTo>
                  <a:cubicBezTo>
                    <a:pt x="57" y="13"/>
                    <a:pt x="55" y="13"/>
                    <a:pt x="52" y="14"/>
                  </a:cubicBezTo>
                  <a:cubicBezTo>
                    <a:pt x="55" y="19"/>
                    <a:pt x="56" y="25"/>
                    <a:pt x="57" y="31"/>
                  </a:cubicBezTo>
                  <a:close/>
                  <a:moveTo>
                    <a:pt x="35" y="50"/>
                  </a:moveTo>
                  <a:cubicBezTo>
                    <a:pt x="40" y="50"/>
                    <a:pt x="45" y="51"/>
                    <a:pt x="49" y="52"/>
                  </a:cubicBezTo>
                  <a:cubicBezTo>
                    <a:pt x="52" y="47"/>
                    <a:pt x="53" y="41"/>
                    <a:pt x="53" y="35"/>
                  </a:cubicBezTo>
                  <a:cubicBezTo>
                    <a:pt x="35" y="35"/>
                    <a:pt x="35" y="35"/>
                    <a:pt x="35" y="35"/>
                  </a:cubicBezTo>
                  <a:lnTo>
                    <a:pt x="35" y="50"/>
                  </a:lnTo>
                  <a:close/>
                  <a:moveTo>
                    <a:pt x="44" y="7"/>
                  </a:moveTo>
                  <a:cubicBezTo>
                    <a:pt x="41" y="4"/>
                    <a:pt x="38" y="2"/>
                    <a:pt x="35" y="0"/>
                  </a:cubicBezTo>
                  <a:cubicBezTo>
                    <a:pt x="35" y="13"/>
                    <a:pt x="35" y="13"/>
                    <a:pt x="35" y="13"/>
                  </a:cubicBezTo>
                  <a:cubicBezTo>
                    <a:pt x="39" y="13"/>
                    <a:pt x="43" y="13"/>
                    <a:pt x="47" y="12"/>
                  </a:cubicBezTo>
                  <a:cubicBezTo>
                    <a:pt x="46" y="10"/>
                    <a:pt x="45" y="9"/>
                    <a:pt x="44" y="7"/>
                  </a:cubicBezTo>
                  <a:close/>
                  <a:moveTo>
                    <a:pt x="47" y="55"/>
                  </a:moveTo>
                  <a:cubicBezTo>
                    <a:pt x="43" y="54"/>
                    <a:pt x="39" y="53"/>
                    <a:pt x="35" y="53"/>
                  </a:cubicBezTo>
                  <a:cubicBezTo>
                    <a:pt x="35" y="67"/>
                    <a:pt x="35" y="67"/>
                    <a:pt x="35" y="67"/>
                  </a:cubicBezTo>
                  <a:cubicBezTo>
                    <a:pt x="38" y="65"/>
                    <a:pt x="41" y="63"/>
                    <a:pt x="44" y="60"/>
                  </a:cubicBezTo>
                  <a:cubicBezTo>
                    <a:pt x="45" y="58"/>
                    <a:pt x="46" y="57"/>
                    <a:pt x="47" y="55"/>
                  </a:cubicBezTo>
                  <a:close/>
                  <a:moveTo>
                    <a:pt x="57" y="35"/>
                  </a:moveTo>
                  <a:cubicBezTo>
                    <a:pt x="56" y="41"/>
                    <a:pt x="55" y="47"/>
                    <a:pt x="52" y="53"/>
                  </a:cubicBezTo>
                  <a:cubicBezTo>
                    <a:pt x="55" y="53"/>
                    <a:pt x="57" y="54"/>
                    <a:pt x="59" y="55"/>
                  </a:cubicBezTo>
                  <a:cubicBezTo>
                    <a:pt x="64" y="50"/>
                    <a:pt x="67" y="42"/>
                    <a:pt x="67" y="35"/>
                  </a:cubicBezTo>
                  <a:lnTo>
                    <a:pt x="57" y="35"/>
                  </a:lnTo>
                  <a:close/>
                  <a:moveTo>
                    <a:pt x="46" y="62"/>
                  </a:moveTo>
                  <a:cubicBezTo>
                    <a:pt x="46" y="62"/>
                    <a:pt x="46" y="62"/>
                    <a:pt x="46" y="62"/>
                  </a:cubicBezTo>
                  <a:cubicBezTo>
                    <a:pt x="45" y="63"/>
                    <a:pt x="44" y="65"/>
                    <a:pt x="42" y="66"/>
                  </a:cubicBezTo>
                  <a:cubicBezTo>
                    <a:pt x="48" y="64"/>
                    <a:pt x="53" y="62"/>
                    <a:pt x="57" y="58"/>
                  </a:cubicBezTo>
                  <a:cubicBezTo>
                    <a:pt x="55" y="57"/>
                    <a:pt x="53" y="56"/>
                    <a:pt x="51" y="56"/>
                  </a:cubicBezTo>
                  <a:cubicBezTo>
                    <a:pt x="49" y="58"/>
                    <a:pt x="48" y="60"/>
                    <a:pt x="46" y="62"/>
                  </a:cubicBezTo>
                  <a:close/>
                  <a:moveTo>
                    <a:pt x="46" y="5"/>
                  </a:moveTo>
                  <a:cubicBezTo>
                    <a:pt x="46" y="5"/>
                    <a:pt x="46" y="5"/>
                    <a:pt x="46" y="5"/>
                  </a:cubicBezTo>
                  <a:cubicBezTo>
                    <a:pt x="48" y="7"/>
                    <a:pt x="49" y="9"/>
                    <a:pt x="51" y="11"/>
                  </a:cubicBezTo>
                  <a:cubicBezTo>
                    <a:pt x="53" y="11"/>
                    <a:pt x="55" y="10"/>
                    <a:pt x="57" y="9"/>
                  </a:cubicBezTo>
                  <a:cubicBezTo>
                    <a:pt x="53" y="5"/>
                    <a:pt x="48" y="2"/>
                    <a:pt x="42" y="1"/>
                  </a:cubicBezTo>
                  <a:cubicBezTo>
                    <a:pt x="44" y="2"/>
                    <a:pt x="45" y="3"/>
                    <a:pt x="46" y="5"/>
                  </a:cubicBezTo>
                  <a:close/>
                  <a:moveTo>
                    <a:pt x="49" y="15"/>
                  </a:moveTo>
                  <a:cubicBezTo>
                    <a:pt x="45" y="16"/>
                    <a:pt x="40" y="17"/>
                    <a:pt x="35" y="17"/>
                  </a:cubicBezTo>
                  <a:cubicBezTo>
                    <a:pt x="35" y="31"/>
                    <a:pt x="35" y="31"/>
                    <a:pt x="35" y="31"/>
                  </a:cubicBezTo>
                  <a:cubicBezTo>
                    <a:pt x="53" y="31"/>
                    <a:pt x="53" y="31"/>
                    <a:pt x="53" y="31"/>
                  </a:cubicBezTo>
                  <a:cubicBezTo>
                    <a:pt x="53" y="25"/>
                    <a:pt x="51" y="20"/>
                    <a:pt x="49" y="15"/>
                  </a:cubicBezTo>
                  <a:close/>
                  <a:moveTo>
                    <a:pt x="23" y="7"/>
                  </a:moveTo>
                  <a:cubicBezTo>
                    <a:pt x="22" y="9"/>
                    <a:pt x="21" y="10"/>
                    <a:pt x="20" y="12"/>
                  </a:cubicBezTo>
                  <a:cubicBezTo>
                    <a:pt x="24" y="13"/>
                    <a:pt x="28" y="13"/>
                    <a:pt x="32" y="13"/>
                  </a:cubicBezTo>
                  <a:cubicBezTo>
                    <a:pt x="32" y="0"/>
                    <a:pt x="32" y="0"/>
                    <a:pt x="32" y="0"/>
                  </a:cubicBezTo>
                  <a:cubicBezTo>
                    <a:pt x="29" y="2"/>
                    <a:pt x="26" y="4"/>
                    <a:pt x="23" y="7"/>
                  </a:cubicBezTo>
                  <a:close/>
                  <a:moveTo>
                    <a:pt x="14" y="31"/>
                  </a:moveTo>
                  <a:cubicBezTo>
                    <a:pt x="32" y="31"/>
                    <a:pt x="32" y="31"/>
                    <a:pt x="32" y="31"/>
                  </a:cubicBezTo>
                  <a:cubicBezTo>
                    <a:pt x="32" y="17"/>
                    <a:pt x="32" y="17"/>
                    <a:pt x="32" y="17"/>
                  </a:cubicBezTo>
                  <a:cubicBezTo>
                    <a:pt x="27" y="17"/>
                    <a:pt x="23" y="16"/>
                    <a:pt x="18" y="15"/>
                  </a:cubicBezTo>
                  <a:cubicBezTo>
                    <a:pt x="16" y="20"/>
                    <a:pt x="14" y="25"/>
                    <a:pt x="14" y="31"/>
                  </a:cubicBezTo>
                  <a:close/>
                  <a:moveTo>
                    <a:pt x="15" y="14"/>
                  </a:moveTo>
                  <a:cubicBezTo>
                    <a:pt x="12" y="13"/>
                    <a:pt x="10" y="13"/>
                    <a:pt x="8" y="12"/>
                  </a:cubicBezTo>
                  <a:cubicBezTo>
                    <a:pt x="3" y="17"/>
                    <a:pt x="0" y="24"/>
                    <a:pt x="0" y="31"/>
                  </a:cubicBezTo>
                  <a:cubicBezTo>
                    <a:pt x="11" y="31"/>
                    <a:pt x="11" y="31"/>
                    <a:pt x="11" y="31"/>
                  </a:cubicBezTo>
                  <a:cubicBezTo>
                    <a:pt x="11" y="25"/>
                    <a:pt x="12" y="19"/>
                    <a:pt x="15" y="14"/>
                  </a:cubicBezTo>
                  <a:close/>
                  <a:moveTo>
                    <a:pt x="21" y="5"/>
                  </a:moveTo>
                  <a:cubicBezTo>
                    <a:pt x="22" y="3"/>
                    <a:pt x="24" y="2"/>
                    <a:pt x="25" y="1"/>
                  </a:cubicBezTo>
                  <a:cubicBezTo>
                    <a:pt x="19" y="2"/>
                    <a:pt x="14" y="5"/>
                    <a:pt x="10" y="9"/>
                  </a:cubicBezTo>
                  <a:cubicBezTo>
                    <a:pt x="12" y="10"/>
                    <a:pt x="14" y="11"/>
                    <a:pt x="16" y="11"/>
                  </a:cubicBezTo>
                  <a:cubicBezTo>
                    <a:pt x="18" y="9"/>
                    <a:pt x="19" y="7"/>
                    <a:pt x="21" y="5"/>
                  </a:cubicBezTo>
                  <a:close/>
                  <a:moveTo>
                    <a:pt x="10" y="35"/>
                  </a:moveTo>
                  <a:cubicBezTo>
                    <a:pt x="0" y="35"/>
                    <a:pt x="0" y="35"/>
                    <a:pt x="0" y="35"/>
                  </a:cubicBezTo>
                  <a:cubicBezTo>
                    <a:pt x="0" y="42"/>
                    <a:pt x="3" y="50"/>
                    <a:pt x="8" y="55"/>
                  </a:cubicBezTo>
                  <a:cubicBezTo>
                    <a:pt x="10" y="54"/>
                    <a:pt x="12" y="53"/>
                    <a:pt x="15" y="53"/>
                  </a:cubicBezTo>
                  <a:cubicBezTo>
                    <a:pt x="12" y="47"/>
                    <a:pt x="11" y="41"/>
                    <a:pt x="10" y="35"/>
                  </a:cubicBezTo>
                  <a:close/>
                  <a:moveTo>
                    <a:pt x="21" y="62"/>
                  </a:moveTo>
                  <a:cubicBezTo>
                    <a:pt x="19" y="60"/>
                    <a:pt x="18" y="58"/>
                    <a:pt x="16" y="56"/>
                  </a:cubicBezTo>
                  <a:cubicBezTo>
                    <a:pt x="14" y="56"/>
                    <a:pt x="12" y="57"/>
                    <a:pt x="10" y="58"/>
                  </a:cubicBezTo>
                  <a:cubicBezTo>
                    <a:pt x="14" y="62"/>
                    <a:pt x="19" y="64"/>
                    <a:pt x="25" y="66"/>
                  </a:cubicBezTo>
                  <a:cubicBezTo>
                    <a:pt x="24" y="65"/>
                    <a:pt x="22" y="63"/>
                    <a:pt x="21" y="62"/>
                  </a:cubicBezTo>
                  <a:close/>
                  <a:moveTo>
                    <a:pt x="18" y="52"/>
                  </a:moveTo>
                  <a:cubicBezTo>
                    <a:pt x="23" y="51"/>
                    <a:pt x="27" y="50"/>
                    <a:pt x="32" y="50"/>
                  </a:cubicBezTo>
                  <a:cubicBezTo>
                    <a:pt x="32" y="35"/>
                    <a:pt x="32" y="35"/>
                    <a:pt x="32" y="35"/>
                  </a:cubicBezTo>
                  <a:cubicBezTo>
                    <a:pt x="14" y="35"/>
                    <a:pt x="14" y="35"/>
                    <a:pt x="14" y="35"/>
                  </a:cubicBezTo>
                  <a:cubicBezTo>
                    <a:pt x="14" y="41"/>
                    <a:pt x="16" y="47"/>
                    <a:pt x="18" y="52"/>
                  </a:cubicBezTo>
                  <a:close/>
                  <a:moveTo>
                    <a:pt x="23" y="60"/>
                  </a:moveTo>
                  <a:cubicBezTo>
                    <a:pt x="26" y="63"/>
                    <a:pt x="29" y="65"/>
                    <a:pt x="32" y="67"/>
                  </a:cubicBezTo>
                  <a:cubicBezTo>
                    <a:pt x="32" y="53"/>
                    <a:pt x="32" y="53"/>
                    <a:pt x="32" y="53"/>
                  </a:cubicBezTo>
                  <a:cubicBezTo>
                    <a:pt x="28" y="53"/>
                    <a:pt x="24" y="54"/>
                    <a:pt x="20" y="55"/>
                  </a:cubicBezTo>
                  <a:cubicBezTo>
                    <a:pt x="21" y="57"/>
                    <a:pt x="22" y="58"/>
                    <a:pt x="23" y="6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79" name="组合 78"/>
          <p:cNvGrpSpPr/>
          <p:nvPr/>
        </p:nvGrpSpPr>
        <p:grpSpPr>
          <a:xfrm>
            <a:off x="2508374" y="1896659"/>
            <a:ext cx="634690" cy="634694"/>
            <a:chOff x="3033145" y="2315118"/>
            <a:chExt cx="899446" cy="899451"/>
          </a:xfrm>
        </p:grpSpPr>
        <p:sp>
          <p:nvSpPr>
            <p:cNvPr id="80" name="Oval 208"/>
            <p:cNvSpPr>
              <a:spLocks noChangeArrowheads="1"/>
            </p:cNvSpPr>
            <p:nvPr/>
          </p:nvSpPr>
          <p:spPr bwMode="auto">
            <a:xfrm>
              <a:off x="3033145" y="2315118"/>
              <a:ext cx="899446" cy="899451"/>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1" name="Oval 209"/>
            <p:cNvSpPr>
              <a:spLocks noChangeArrowheads="1"/>
            </p:cNvSpPr>
            <p:nvPr/>
          </p:nvSpPr>
          <p:spPr bwMode="auto">
            <a:xfrm>
              <a:off x="3083920" y="2369520"/>
              <a:ext cx="797896" cy="794274"/>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2" name="Freeform 210"/>
            <p:cNvSpPr>
              <a:spLocks/>
            </p:cNvSpPr>
            <p:nvPr/>
          </p:nvSpPr>
          <p:spPr bwMode="auto">
            <a:xfrm>
              <a:off x="3058533" y="2590756"/>
              <a:ext cx="667331" cy="598425"/>
            </a:xfrm>
            <a:custGeom>
              <a:avLst/>
              <a:gdLst>
                <a:gd name="T0" fmla="*/ 33 w 184"/>
                <a:gd name="T1" fmla="*/ 0 h 165"/>
                <a:gd name="T2" fmla="*/ 0 w 184"/>
                <a:gd name="T3" fmla="*/ 35 h 165"/>
                <a:gd name="T4" fmla="*/ 26 w 184"/>
                <a:gd name="T5" fmla="*/ 125 h 165"/>
                <a:gd name="T6" fmla="*/ 90 w 184"/>
                <a:gd name="T7" fmla="*/ 161 h 165"/>
                <a:gd name="T8" fmla="*/ 123 w 184"/>
                <a:gd name="T9" fmla="*/ 165 h 165"/>
                <a:gd name="T10" fmla="*/ 165 w 184"/>
                <a:gd name="T11" fmla="*/ 123 h 165"/>
                <a:gd name="T12" fmla="*/ 156 w 184"/>
                <a:gd name="T13" fmla="*/ 102 h 165"/>
                <a:gd name="T14" fmla="*/ 170 w 184"/>
                <a:gd name="T15" fmla="*/ 87 h 165"/>
                <a:gd name="T16" fmla="*/ 184 w 184"/>
                <a:gd name="T17" fmla="*/ 31 h 165"/>
                <a:gd name="T18" fmla="*/ 83 w 184"/>
                <a:gd name="T19" fmla="*/ 28 h 165"/>
                <a:gd name="T20" fmla="*/ 76 w 184"/>
                <a:gd name="T21" fmla="*/ 5 h 165"/>
                <a:gd name="T22" fmla="*/ 50 w 184"/>
                <a:gd name="T23" fmla="*/ 0 h 165"/>
                <a:gd name="T24" fmla="*/ 33 w 184"/>
                <a:gd name="T25"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4" h="165">
                  <a:moveTo>
                    <a:pt x="33" y="0"/>
                  </a:moveTo>
                  <a:lnTo>
                    <a:pt x="0" y="35"/>
                  </a:lnTo>
                  <a:lnTo>
                    <a:pt x="26" y="125"/>
                  </a:lnTo>
                  <a:lnTo>
                    <a:pt x="90" y="161"/>
                  </a:lnTo>
                  <a:lnTo>
                    <a:pt x="123" y="165"/>
                  </a:lnTo>
                  <a:lnTo>
                    <a:pt x="165" y="123"/>
                  </a:lnTo>
                  <a:lnTo>
                    <a:pt x="156" y="102"/>
                  </a:lnTo>
                  <a:lnTo>
                    <a:pt x="170" y="87"/>
                  </a:lnTo>
                  <a:lnTo>
                    <a:pt x="184" y="31"/>
                  </a:lnTo>
                  <a:lnTo>
                    <a:pt x="83" y="28"/>
                  </a:lnTo>
                  <a:lnTo>
                    <a:pt x="76" y="5"/>
                  </a:lnTo>
                  <a:lnTo>
                    <a:pt x="50" y="0"/>
                  </a:lnTo>
                  <a:lnTo>
                    <a:pt x="33"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3" name="Oval 211"/>
            <p:cNvSpPr>
              <a:spLocks noChangeArrowheads="1"/>
            </p:cNvSpPr>
            <p:nvPr/>
          </p:nvSpPr>
          <p:spPr bwMode="auto">
            <a:xfrm>
              <a:off x="3392198" y="2949811"/>
              <a:ext cx="101550"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4" name="Oval 212"/>
            <p:cNvSpPr>
              <a:spLocks noChangeArrowheads="1"/>
            </p:cNvSpPr>
            <p:nvPr/>
          </p:nvSpPr>
          <p:spPr bwMode="auto">
            <a:xfrm>
              <a:off x="3573538" y="2949811"/>
              <a:ext cx="94297"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5" name="Freeform 213"/>
            <p:cNvSpPr>
              <a:spLocks noEditPoints="1"/>
            </p:cNvSpPr>
            <p:nvPr/>
          </p:nvSpPr>
          <p:spPr bwMode="auto">
            <a:xfrm>
              <a:off x="3178217" y="2583503"/>
              <a:ext cx="591168" cy="340921"/>
            </a:xfrm>
            <a:custGeom>
              <a:avLst/>
              <a:gdLst>
                <a:gd name="T0" fmla="*/ 66 w 69"/>
                <a:gd name="T1" fmla="*/ 12 h 40"/>
                <a:gd name="T2" fmla="*/ 26 w 69"/>
                <a:gd name="T3" fmla="*/ 12 h 40"/>
                <a:gd name="T4" fmla="*/ 22 w 69"/>
                <a:gd name="T5" fmla="*/ 8 h 40"/>
                <a:gd name="T6" fmla="*/ 21 w 69"/>
                <a:gd name="T7" fmla="*/ 4 h 40"/>
                <a:gd name="T8" fmla="*/ 17 w 69"/>
                <a:gd name="T9" fmla="*/ 0 h 40"/>
                <a:gd name="T10" fmla="*/ 4 w 69"/>
                <a:gd name="T11" fmla="*/ 0 h 40"/>
                <a:gd name="T12" fmla="*/ 0 w 69"/>
                <a:gd name="T13" fmla="*/ 3 h 40"/>
                <a:gd name="T14" fmla="*/ 4 w 69"/>
                <a:gd name="T15" fmla="*/ 7 h 40"/>
                <a:gd name="T16" fmla="*/ 9 w 69"/>
                <a:gd name="T17" fmla="*/ 7 h 40"/>
                <a:gd name="T18" fmla="*/ 14 w 69"/>
                <a:gd name="T19" fmla="*/ 11 h 40"/>
                <a:gd name="T20" fmla="*/ 24 w 69"/>
                <a:gd name="T21" fmla="*/ 36 h 40"/>
                <a:gd name="T22" fmla="*/ 29 w 69"/>
                <a:gd name="T23" fmla="*/ 40 h 40"/>
                <a:gd name="T24" fmla="*/ 54 w 69"/>
                <a:gd name="T25" fmla="*/ 40 h 40"/>
                <a:gd name="T26" fmla="*/ 60 w 69"/>
                <a:gd name="T27" fmla="*/ 36 h 40"/>
                <a:gd name="T28" fmla="*/ 68 w 69"/>
                <a:gd name="T29" fmla="*/ 16 h 40"/>
                <a:gd name="T30" fmla="*/ 66 w 69"/>
                <a:gd name="T31" fmla="*/ 12 h 40"/>
                <a:gd name="T32" fmla="*/ 53 w 69"/>
                <a:gd name="T33" fmla="*/ 34 h 40"/>
                <a:gd name="T34" fmla="*/ 31 w 69"/>
                <a:gd name="T35" fmla="*/ 34 h 40"/>
                <a:gd name="T36" fmla="*/ 26 w 69"/>
                <a:gd name="T37" fmla="*/ 18 h 40"/>
                <a:gd name="T38" fmla="*/ 59 w 69"/>
                <a:gd name="T39" fmla="*/ 18 h 40"/>
                <a:gd name="T40" fmla="*/ 53 w 69"/>
                <a:gd name="T41" fmla="*/ 3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2"/>
                  </a:moveTo>
                  <a:cubicBezTo>
                    <a:pt x="26" y="12"/>
                    <a:pt x="26" y="12"/>
                    <a:pt x="26" y="12"/>
                  </a:cubicBezTo>
                  <a:cubicBezTo>
                    <a:pt x="24" y="12"/>
                    <a:pt x="22" y="10"/>
                    <a:pt x="22" y="8"/>
                  </a:cubicBezTo>
                  <a:cubicBezTo>
                    <a:pt x="21" y="4"/>
                    <a:pt x="21" y="4"/>
                    <a:pt x="21" y="4"/>
                  </a:cubicBezTo>
                  <a:cubicBezTo>
                    <a:pt x="21" y="1"/>
                    <a:pt x="19" y="0"/>
                    <a:pt x="17" y="0"/>
                  </a:cubicBezTo>
                  <a:cubicBezTo>
                    <a:pt x="4" y="0"/>
                    <a:pt x="4" y="0"/>
                    <a:pt x="4" y="0"/>
                  </a:cubicBezTo>
                  <a:cubicBezTo>
                    <a:pt x="2" y="0"/>
                    <a:pt x="0" y="1"/>
                    <a:pt x="0" y="3"/>
                  </a:cubicBezTo>
                  <a:cubicBezTo>
                    <a:pt x="0" y="5"/>
                    <a:pt x="1" y="7"/>
                    <a:pt x="4" y="7"/>
                  </a:cubicBezTo>
                  <a:cubicBezTo>
                    <a:pt x="9" y="7"/>
                    <a:pt x="9" y="7"/>
                    <a:pt x="9" y="7"/>
                  </a:cubicBezTo>
                  <a:cubicBezTo>
                    <a:pt x="11" y="7"/>
                    <a:pt x="13" y="9"/>
                    <a:pt x="14" y="11"/>
                  </a:cubicBezTo>
                  <a:cubicBezTo>
                    <a:pt x="24" y="36"/>
                    <a:pt x="24" y="36"/>
                    <a:pt x="24" y="36"/>
                  </a:cubicBezTo>
                  <a:cubicBezTo>
                    <a:pt x="25" y="38"/>
                    <a:pt x="27" y="40"/>
                    <a:pt x="29" y="40"/>
                  </a:cubicBezTo>
                  <a:cubicBezTo>
                    <a:pt x="54" y="40"/>
                    <a:pt x="54" y="40"/>
                    <a:pt x="54" y="40"/>
                  </a:cubicBezTo>
                  <a:cubicBezTo>
                    <a:pt x="56" y="40"/>
                    <a:pt x="59" y="38"/>
                    <a:pt x="60" y="36"/>
                  </a:cubicBezTo>
                  <a:cubicBezTo>
                    <a:pt x="68" y="16"/>
                    <a:pt x="68" y="16"/>
                    <a:pt x="68" y="16"/>
                  </a:cubicBezTo>
                  <a:cubicBezTo>
                    <a:pt x="69" y="14"/>
                    <a:pt x="68" y="12"/>
                    <a:pt x="66" y="12"/>
                  </a:cubicBezTo>
                  <a:close/>
                  <a:moveTo>
                    <a:pt x="53" y="34"/>
                  </a:moveTo>
                  <a:cubicBezTo>
                    <a:pt x="31" y="34"/>
                    <a:pt x="31" y="34"/>
                    <a:pt x="31" y="34"/>
                  </a:cubicBezTo>
                  <a:cubicBezTo>
                    <a:pt x="26" y="18"/>
                    <a:pt x="26" y="18"/>
                    <a:pt x="26" y="18"/>
                  </a:cubicBezTo>
                  <a:cubicBezTo>
                    <a:pt x="59" y="18"/>
                    <a:pt x="59" y="18"/>
                    <a:pt x="59" y="18"/>
                  </a:cubicBezTo>
                  <a:lnTo>
                    <a:pt x="53" y="34"/>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6" name="Oval 214"/>
            <p:cNvSpPr>
              <a:spLocks noChangeArrowheads="1"/>
            </p:cNvSpPr>
            <p:nvPr/>
          </p:nvSpPr>
          <p:spPr bwMode="auto">
            <a:xfrm>
              <a:off x="3410332" y="2942558"/>
              <a:ext cx="94297"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7" name="Oval 215"/>
            <p:cNvSpPr>
              <a:spLocks noChangeArrowheads="1"/>
            </p:cNvSpPr>
            <p:nvPr/>
          </p:nvSpPr>
          <p:spPr bwMode="auto">
            <a:xfrm>
              <a:off x="3580792" y="2942558"/>
              <a:ext cx="101550"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8" name="Freeform 216"/>
            <p:cNvSpPr>
              <a:spLocks noEditPoints="1"/>
            </p:cNvSpPr>
            <p:nvPr/>
          </p:nvSpPr>
          <p:spPr bwMode="auto">
            <a:xfrm>
              <a:off x="3185471" y="2565368"/>
              <a:ext cx="591168" cy="340921"/>
            </a:xfrm>
            <a:custGeom>
              <a:avLst/>
              <a:gdLst>
                <a:gd name="T0" fmla="*/ 66 w 69"/>
                <a:gd name="T1" fmla="*/ 13 h 40"/>
                <a:gd name="T2" fmla="*/ 26 w 69"/>
                <a:gd name="T3" fmla="*/ 13 h 40"/>
                <a:gd name="T4" fmla="*/ 22 w 69"/>
                <a:gd name="T5" fmla="*/ 9 h 40"/>
                <a:gd name="T6" fmla="*/ 22 w 69"/>
                <a:gd name="T7" fmla="*/ 4 h 40"/>
                <a:gd name="T8" fmla="*/ 17 w 69"/>
                <a:gd name="T9" fmla="*/ 0 h 40"/>
                <a:gd name="T10" fmla="*/ 4 w 69"/>
                <a:gd name="T11" fmla="*/ 0 h 40"/>
                <a:gd name="T12" fmla="*/ 0 w 69"/>
                <a:gd name="T13" fmla="*/ 4 h 40"/>
                <a:gd name="T14" fmla="*/ 4 w 69"/>
                <a:gd name="T15" fmla="*/ 8 h 40"/>
                <a:gd name="T16" fmla="*/ 9 w 69"/>
                <a:gd name="T17" fmla="*/ 8 h 40"/>
                <a:gd name="T18" fmla="*/ 14 w 69"/>
                <a:gd name="T19" fmla="*/ 12 h 40"/>
                <a:gd name="T20" fmla="*/ 24 w 69"/>
                <a:gd name="T21" fmla="*/ 37 h 40"/>
                <a:gd name="T22" fmla="*/ 30 w 69"/>
                <a:gd name="T23" fmla="*/ 40 h 40"/>
                <a:gd name="T24" fmla="*/ 54 w 69"/>
                <a:gd name="T25" fmla="*/ 40 h 40"/>
                <a:gd name="T26" fmla="*/ 60 w 69"/>
                <a:gd name="T27" fmla="*/ 37 h 40"/>
                <a:gd name="T28" fmla="*/ 68 w 69"/>
                <a:gd name="T29" fmla="*/ 17 h 40"/>
                <a:gd name="T30" fmla="*/ 66 w 69"/>
                <a:gd name="T31" fmla="*/ 13 h 40"/>
                <a:gd name="T32" fmla="*/ 53 w 69"/>
                <a:gd name="T33" fmla="*/ 35 h 40"/>
                <a:gd name="T34" fmla="*/ 32 w 69"/>
                <a:gd name="T35" fmla="*/ 35 h 40"/>
                <a:gd name="T36" fmla="*/ 26 w 69"/>
                <a:gd name="T37" fmla="*/ 19 h 40"/>
                <a:gd name="T38" fmla="*/ 59 w 69"/>
                <a:gd name="T39" fmla="*/ 19 h 40"/>
                <a:gd name="T40" fmla="*/ 53 w 69"/>
                <a:gd name="T41" fmla="*/ 3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3"/>
                  </a:moveTo>
                  <a:cubicBezTo>
                    <a:pt x="26" y="13"/>
                    <a:pt x="26" y="13"/>
                    <a:pt x="26" y="13"/>
                  </a:cubicBezTo>
                  <a:cubicBezTo>
                    <a:pt x="24" y="13"/>
                    <a:pt x="22" y="11"/>
                    <a:pt x="22" y="9"/>
                  </a:cubicBezTo>
                  <a:cubicBezTo>
                    <a:pt x="22" y="4"/>
                    <a:pt x="22" y="4"/>
                    <a:pt x="22" y="4"/>
                  </a:cubicBezTo>
                  <a:cubicBezTo>
                    <a:pt x="22" y="2"/>
                    <a:pt x="20" y="0"/>
                    <a:pt x="17" y="0"/>
                  </a:cubicBezTo>
                  <a:cubicBezTo>
                    <a:pt x="4" y="0"/>
                    <a:pt x="4" y="0"/>
                    <a:pt x="4" y="0"/>
                  </a:cubicBezTo>
                  <a:cubicBezTo>
                    <a:pt x="2" y="0"/>
                    <a:pt x="0" y="2"/>
                    <a:pt x="0" y="4"/>
                  </a:cubicBezTo>
                  <a:cubicBezTo>
                    <a:pt x="0" y="6"/>
                    <a:pt x="2" y="8"/>
                    <a:pt x="4" y="8"/>
                  </a:cubicBezTo>
                  <a:cubicBezTo>
                    <a:pt x="9" y="8"/>
                    <a:pt x="9" y="8"/>
                    <a:pt x="9" y="8"/>
                  </a:cubicBezTo>
                  <a:cubicBezTo>
                    <a:pt x="11" y="8"/>
                    <a:pt x="14" y="9"/>
                    <a:pt x="14" y="12"/>
                  </a:cubicBezTo>
                  <a:cubicBezTo>
                    <a:pt x="24" y="37"/>
                    <a:pt x="24" y="37"/>
                    <a:pt x="24" y="37"/>
                  </a:cubicBezTo>
                  <a:cubicBezTo>
                    <a:pt x="25" y="39"/>
                    <a:pt x="27" y="40"/>
                    <a:pt x="30" y="40"/>
                  </a:cubicBezTo>
                  <a:cubicBezTo>
                    <a:pt x="54" y="40"/>
                    <a:pt x="54" y="40"/>
                    <a:pt x="54" y="40"/>
                  </a:cubicBezTo>
                  <a:cubicBezTo>
                    <a:pt x="57" y="40"/>
                    <a:pt x="59" y="39"/>
                    <a:pt x="60" y="37"/>
                  </a:cubicBezTo>
                  <a:cubicBezTo>
                    <a:pt x="68" y="17"/>
                    <a:pt x="68" y="17"/>
                    <a:pt x="68" y="17"/>
                  </a:cubicBezTo>
                  <a:cubicBezTo>
                    <a:pt x="69" y="15"/>
                    <a:pt x="68" y="13"/>
                    <a:pt x="66" y="13"/>
                  </a:cubicBezTo>
                  <a:close/>
                  <a:moveTo>
                    <a:pt x="53" y="35"/>
                  </a:moveTo>
                  <a:cubicBezTo>
                    <a:pt x="32" y="35"/>
                    <a:pt x="32" y="35"/>
                    <a:pt x="32" y="35"/>
                  </a:cubicBezTo>
                  <a:cubicBezTo>
                    <a:pt x="26" y="19"/>
                    <a:pt x="26" y="19"/>
                    <a:pt x="26" y="19"/>
                  </a:cubicBezTo>
                  <a:cubicBezTo>
                    <a:pt x="59" y="19"/>
                    <a:pt x="59" y="19"/>
                    <a:pt x="59" y="19"/>
                  </a:cubicBezTo>
                  <a:lnTo>
                    <a:pt x="53" y="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91" name="任意多边形 90"/>
          <p:cNvSpPr/>
          <p:nvPr/>
        </p:nvSpPr>
        <p:spPr>
          <a:xfrm>
            <a:off x="-106680" y="1620222"/>
            <a:ext cx="12725400" cy="51824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92" name="任意多边形 91"/>
          <p:cNvSpPr/>
          <p:nvPr/>
        </p:nvSpPr>
        <p:spPr>
          <a:xfrm flipH="1">
            <a:off x="-384493" y="1520624"/>
            <a:ext cx="12725400" cy="112598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aphicFrame>
        <p:nvGraphicFramePr>
          <p:cNvPr id="89" name="表格 88"/>
          <p:cNvGraphicFramePr>
            <a:graphicFrameLocks noGrp="1"/>
          </p:cNvGraphicFramePr>
          <p:nvPr>
            <p:extLst>
              <p:ext uri="{D42A27DB-BD31-4B8C-83A1-F6EECF244321}">
                <p14:modId xmlns:p14="http://schemas.microsoft.com/office/powerpoint/2010/main" val="3466112803"/>
              </p:ext>
            </p:extLst>
          </p:nvPr>
        </p:nvGraphicFramePr>
        <p:xfrm>
          <a:off x="1182117" y="3179695"/>
          <a:ext cx="9942300" cy="2265057"/>
        </p:xfrm>
        <a:graphic>
          <a:graphicData uri="http://schemas.openxmlformats.org/drawingml/2006/table">
            <a:tbl>
              <a:tblPr firstRow="1" bandRow="1">
                <a:tableStyleId>{5C22544A-7EE6-4342-B048-85BDC9FD1C3A}</a:tableStyleId>
              </a:tblPr>
              <a:tblGrid>
                <a:gridCol w="1063372"/>
                <a:gridCol w="4888736"/>
                <a:gridCol w="2183395"/>
                <a:gridCol w="1806797"/>
              </a:tblGrid>
              <a:tr h="698037">
                <a:tc>
                  <a:txBody>
                    <a:bodyPr/>
                    <a:lstStyle/>
                    <a:p>
                      <a:pPr algn="ctr">
                        <a:lnSpc>
                          <a:spcPct val="130000"/>
                        </a:lnSpc>
                      </a:pPr>
                      <a:r>
                        <a:rPr lang="zh-CN" altLang="en-US" sz="2000" b="0" dirty="0" smtClean="0"/>
                        <a:t>序号</a:t>
                      </a:r>
                      <a:endParaRPr lang="zh-CN" altLang="en-US" sz="2000" b="0" dirty="0"/>
                    </a:p>
                  </a:txBody>
                  <a:tcPr anchor="ctr">
                    <a:solidFill>
                      <a:srgbClr val="912D09"/>
                    </a:solidFill>
                  </a:tcPr>
                </a:tc>
                <a:tc>
                  <a:txBody>
                    <a:bodyPr/>
                    <a:lstStyle/>
                    <a:p>
                      <a:pPr algn="ctr">
                        <a:lnSpc>
                          <a:spcPct val="130000"/>
                        </a:lnSpc>
                      </a:pPr>
                      <a:r>
                        <a:rPr lang="zh-CN" altLang="en-US" sz="2000" b="0" dirty="0" smtClean="0"/>
                        <a:t>任务描述</a:t>
                      </a:r>
                      <a:endParaRPr lang="zh-CN" altLang="en-US" sz="2000" b="0" dirty="0"/>
                    </a:p>
                  </a:txBody>
                  <a:tcPr anchor="ctr">
                    <a:solidFill>
                      <a:srgbClr val="912D09"/>
                    </a:solidFill>
                  </a:tcPr>
                </a:tc>
                <a:tc>
                  <a:txBody>
                    <a:bodyPr/>
                    <a:lstStyle/>
                    <a:p>
                      <a:pPr algn="ctr">
                        <a:lnSpc>
                          <a:spcPct val="130000"/>
                        </a:lnSpc>
                      </a:pPr>
                      <a:r>
                        <a:rPr lang="zh-CN" altLang="en-US" sz="2000" b="0" dirty="0" smtClean="0"/>
                        <a:t>分值（</a:t>
                      </a:r>
                      <a:r>
                        <a:rPr lang="en-US" altLang="zh-CN" sz="2000" b="0" dirty="0" smtClean="0"/>
                        <a:t>100</a:t>
                      </a:r>
                      <a:r>
                        <a:rPr lang="zh-CN" altLang="en-US" sz="2000" b="0" dirty="0" smtClean="0"/>
                        <a:t>分）</a:t>
                      </a:r>
                      <a:endParaRPr lang="zh-CN" altLang="en-US" sz="2000" b="0" dirty="0"/>
                    </a:p>
                  </a:txBody>
                  <a:tcPr anchor="ctr">
                    <a:solidFill>
                      <a:srgbClr val="912D09"/>
                    </a:solidFill>
                  </a:tcPr>
                </a:tc>
                <a:tc>
                  <a:txBody>
                    <a:bodyPr/>
                    <a:lstStyle/>
                    <a:p>
                      <a:pPr algn="ctr">
                        <a:lnSpc>
                          <a:spcPct val="130000"/>
                        </a:lnSpc>
                      </a:pPr>
                      <a:r>
                        <a:rPr lang="zh-CN" altLang="en-US" sz="2000" b="0" dirty="0" smtClean="0"/>
                        <a:t>说明</a:t>
                      </a:r>
                      <a:endParaRPr lang="zh-CN" altLang="en-US" sz="2000" b="0" dirty="0"/>
                    </a:p>
                  </a:txBody>
                  <a:tcPr anchor="ctr">
                    <a:solidFill>
                      <a:srgbClr val="912D09"/>
                    </a:solidFill>
                  </a:tcPr>
                </a:tc>
              </a:tr>
              <a:tr h="591660">
                <a:tc>
                  <a:txBody>
                    <a:bodyPr/>
                    <a:lstStyle/>
                    <a:p>
                      <a:pPr algn="l">
                        <a:lnSpc>
                          <a:spcPct val="130000"/>
                        </a:lnSpc>
                      </a:pPr>
                      <a:r>
                        <a:rPr lang="en-US" altLang="zh-CN" sz="2000" dirty="0" smtClean="0">
                          <a:latin typeface="+mj-lt"/>
                        </a:rPr>
                        <a:t>1</a:t>
                      </a:r>
                      <a:endParaRPr lang="zh-CN" altLang="en-US" sz="2000" dirty="0">
                        <a:latin typeface="+mj-lt"/>
                      </a:endParaRPr>
                    </a:p>
                  </a:txBody>
                  <a:tcPr anchor="ctr">
                    <a:solidFill>
                      <a:schemeClr val="accent2">
                        <a:lumMod val="20000"/>
                        <a:lumOff val="80000"/>
                      </a:schemeClr>
                    </a:solidFill>
                  </a:tcPr>
                </a:tc>
                <a:tc>
                  <a:txBody>
                    <a:bodyPr/>
                    <a:lstStyle/>
                    <a:p>
                      <a:r>
                        <a:rPr lang="zh-CN" altLang="en-US" sz="2000" b="0" i="0" u="none" strike="noStrike" kern="1200" baseline="0" dirty="0" smtClean="0">
                          <a:solidFill>
                            <a:schemeClr val="dk1"/>
                          </a:solidFill>
                          <a:latin typeface="+mn-lt"/>
                          <a:ea typeface="+mn-ea"/>
                          <a:cs typeface="+mn-cs"/>
                        </a:rPr>
                        <a:t>简述广告的视觉表现形式	</a:t>
                      </a:r>
                    </a:p>
                  </a:txBody>
                  <a:tcPr anchor="ctr">
                    <a:solidFill>
                      <a:schemeClr val="accent2">
                        <a:lumMod val="20000"/>
                        <a:lumOff val="80000"/>
                      </a:schemeClr>
                    </a:solidFill>
                  </a:tcPr>
                </a:tc>
                <a:tc>
                  <a:txBody>
                    <a:bodyPr/>
                    <a:lstStyle/>
                    <a:p>
                      <a:pPr algn="l">
                        <a:lnSpc>
                          <a:spcPct val="130000"/>
                        </a:lnSpc>
                      </a:pPr>
                      <a:endParaRPr lang="zh-CN" altLang="en-US" sz="2000" dirty="0"/>
                    </a:p>
                  </a:txBody>
                  <a:tcPr anchor="ctr">
                    <a:solidFill>
                      <a:schemeClr val="accent2">
                        <a:lumMod val="20000"/>
                        <a:lumOff val="80000"/>
                      </a:schemeClr>
                    </a:solidFill>
                  </a:tcPr>
                </a:tc>
                <a:tc>
                  <a:txBody>
                    <a:bodyPr/>
                    <a:lstStyle/>
                    <a:p>
                      <a:pPr algn="l">
                        <a:lnSpc>
                          <a:spcPct val="130000"/>
                        </a:lnSpc>
                      </a:pPr>
                      <a:endParaRPr lang="zh-CN" altLang="en-US" sz="2000" dirty="0"/>
                    </a:p>
                  </a:txBody>
                  <a:tcPr anchor="ctr">
                    <a:solidFill>
                      <a:schemeClr val="accent2">
                        <a:lumMod val="20000"/>
                        <a:lumOff val="80000"/>
                      </a:schemeClr>
                    </a:solidFill>
                  </a:tcPr>
                </a:tc>
              </a:tr>
              <a:tr h="384304">
                <a:tc>
                  <a:txBody>
                    <a:bodyPr/>
                    <a:lstStyle/>
                    <a:p>
                      <a:pPr algn="l">
                        <a:lnSpc>
                          <a:spcPct val="130000"/>
                        </a:lnSpc>
                      </a:pPr>
                      <a:r>
                        <a:rPr lang="en-US" altLang="zh-CN" sz="2000" dirty="0" smtClean="0">
                          <a:latin typeface="+mj-lt"/>
                        </a:rPr>
                        <a:t>2</a:t>
                      </a:r>
                      <a:endParaRPr lang="zh-CN" altLang="en-US" sz="2000" dirty="0">
                        <a:latin typeface="+mj-lt"/>
                      </a:endParaRPr>
                    </a:p>
                  </a:txBody>
                  <a:tcPr anchor="ctr">
                    <a:solidFill>
                      <a:srgbClr val="FEECE6"/>
                    </a:solidFill>
                  </a:tcPr>
                </a:tc>
                <a:tc>
                  <a:txBody>
                    <a:bodyPr/>
                    <a:lstStyle/>
                    <a:p>
                      <a:r>
                        <a:rPr lang="zh-CN" altLang="en-US" sz="2000" b="0" i="0" u="none" strike="noStrike" kern="1200" baseline="0" dirty="0" smtClean="0">
                          <a:solidFill>
                            <a:schemeClr val="dk1"/>
                          </a:solidFill>
                          <a:latin typeface="+mn-lt"/>
                          <a:ea typeface="+mn-ea"/>
                          <a:cs typeface="+mn-cs"/>
                        </a:rPr>
                        <a:t>简述广告是怎么强调视觉性的</a:t>
                      </a:r>
                    </a:p>
                  </a:txBody>
                  <a:tcPr anchor="ctr">
                    <a:solidFill>
                      <a:srgbClr val="FEECE6"/>
                    </a:solidFill>
                  </a:tcPr>
                </a:tc>
                <a:tc>
                  <a:txBody>
                    <a:bodyPr/>
                    <a:lstStyle/>
                    <a:p>
                      <a:pPr algn="l">
                        <a:lnSpc>
                          <a:spcPct val="130000"/>
                        </a:lnSpc>
                      </a:pPr>
                      <a:endParaRPr lang="zh-CN" altLang="en-US" sz="2000" dirty="0"/>
                    </a:p>
                  </a:txBody>
                  <a:tcPr anchor="ctr">
                    <a:solidFill>
                      <a:srgbClr val="FEECE6"/>
                    </a:solidFill>
                  </a:tcPr>
                </a:tc>
                <a:tc>
                  <a:txBody>
                    <a:bodyPr/>
                    <a:lstStyle/>
                    <a:p>
                      <a:pPr algn="l">
                        <a:lnSpc>
                          <a:spcPct val="130000"/>
                        </a:lnSpc>
                      </a:pPr>
                      <a:endParaRPr lang="zh-CN" altLang="en-US" sz="2000" dirty="0"/>
                    </a:p>
                  </a:txBody>
                  <a:tcPr anchor="ctr">
                    <a:solidFill>
                      <a:srgbClr val="FEECE6"/>
                    </a:solidFill>
                  </a:tcPr>
                </a:tc>
              </a:tr>
              <a:tr h="384304">
                <a:tc>
                  <a:txBody>
                    <a:bodyPr/>
                    <a:lstStyle/>
                    <a:p>
                      <a:pPr algn="l">
                        <a:lnSpc>
                          <a:spcPct val="130000"/>
                        </a:lnSpc>
                      </a:pPr>
                      <a:r>
                        <a:rPr lang="en-US" altLang="zh-CN" sz="2000" dirty="0" smtClean="0">
                          <a:latin typeface="+mj-lt"/>
                        </a:rPr>
                        <a:t>3</a:t>
                      </a:r>
                      <a:endParaRPr lang="zh-CN" altLang="en-US" sz="2000" dirty="0">
                        <a:latin typeface="+mj-lt"/>
                      </a:endParaRPr>
                    </a:p>
                  </a:txBody>
                  <a:tcPr anchor="ctr">
                    <a:solidFill>
                      <a:schemeClr val="accent2">
                        <a:lumMod val="20000"/>
                        <a:lumOff val="80000"/>
                      </a:schemeClr>
                    </a:solidFill>
                  </a:tcPr>
                </a:tc>
                <a:tc>
                  <a:txBody>
                    <a:bodyPr/>
                    <a:lstStyle/>
                    <a:p>
                      <a:r>
                        <a:rPr lang="zh-CN" altLang="en-US" sz="2000" b="0" i="0" u="none" strike="noStrike" kern="1200" baseline="0" dirty="0" smtClean="0">
                          <a:solidFill>
                            <a:schemeClr val="dk1"/>
                          </a:solidFill>
                          <a:latin typeface="+mn-lt"/>
                          <a:ea typeface="+mn-ea"/>
                          <a:cs typeface="+mn-cs"/>
                        </a:rPr>
                        <a:t>简述广告怎么传达品牌信息	</a:t>
                      </a:r>
                    </a:p>
                  </a:txBody>
                  <a:tcPr anchor="ctr">
                    <a:solidFill>
                      <a:schemeClr val="accent2">
                        <a:lumMod val="20000"/>
                        <a:lumOff val="80000"/>
                      </a:schemeClr>
                    </a:solidFill>
                  </a:tcPr>
                </a:tc>
                <a:tc>
                  <a:txBody>
                    <a:bodyPr/>
                    <a:lstStyle/>
                    <a:p>
                      <a:pPr algn="l">
                        <a:lnSpc>
                          <a:spcPct val="130000"/>
                        </a:lnSpc>
                      </a:pPr>
                      <a:endParaRPr lang="zh-CN" altLang="en-US" sz="2000" dirty="0"/>
                    </a:p>
                  </a:txBody>
                  <a:tcPr anchor="ctr">
                    <a:solidFill>
                      <a:schemeClr val="accent2">
                        <a:lumMod val="20000"/>
                        <a:lumOff val="80000"/>
                      </a:schemeClr>
                    </a:solidFill>
                  </a:tcPr>
                </a:tc>
                <a:tc>
                  <a:txBody>
                    <a:bodyPr/>
                    <a:lstStyle/>
                    <a:p>
                      <a:pPr algn="l">
                        <a:lnSpc>
                          <a:spcPct val="130000"/>
                        </a:lnSpc>
                      </a:pPr>
                      <a:endParaRPr lang="zh-CN" altLang="en-US" sz="2000" dirty="0"/>
                    </a:p>
                  </a:txBody>
                  <a:tcPr anchor="ctr">
                    <a:solidFill>
                      <a:schemeClr val="accent2">
                        <a:lumMod val="20000"/>
                        <a:lumOff val="80000"/>
                      </a:schemeClr>
                    </a:solidFill>
                  </a:tcPr>
                </a:tc>
              </a:tr>
            </a:tbl>
          </a:graphicData>
        </a:graphic>
      </p:graphicFrame>
    </p:spTree>
    <p:extLst>
      <p:ext uri="{BB962C8B-B14F-4D97-AF65-F5344CB8AC3E}">
        <p14:creationId xmlns:p14="http://schemas.microsoft.com/office/powerpoint/2010/main" val="32279646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xmlns="" id="{1E5C7D9A-FD6C-410F-AED4-5A2774C21D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2" y="598573"/>
            <a:ext cx="5758113" cy="5758418"/>
          </a:xfrm>
          <a:prstGeom prst="rect">
            <a:avLst/>
          </a:prstGeom>
          <a:solidFill>
            <a:srgbClr val="E5450F"/>
          </a:solidFill>
        </p:spPr>
      </p:pic>
      <p:sp>
        <p:nvSpPr>
          <p:cNvPr id="8" name="TextBox 5">
            <a:extLst>
              <a:ext uri="{FF2B5EF4-FFF2-40B4-BE49-F238E27FC236}">
                <a16:creationId xmlns:a16="http://schemas.microsoft.com/office/drawing/2014/main" xmlns="" id="{19F3AA45-06B0-4652-BCE8-5E0076A15ED9}"/>
              </a:ext>
            </a:extLst>
          </p:cNvPr>
          <p:cNvSpPr txBox="1"/>
          <p:nvPr/>
        </p:nvSpPr>
        <p:spPr>
          <a:xfrm>
            <a:off x="5698659" y="2519558"/>
            <a:ext cx="5866754" cy="903603"/>
          </a:xfrm>
          <a:prstGeom prst="rect">
            <a:avLst/>
          </a:prstGeom>
          <a:noFill/>
        </p:spPr>
        <p:txBody>
          <a:bodyPr wrap="square" lIns="91396" tIns="45699" rIns="91396" bIns="45699">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a:lnSpc>
                <a:spcPct val="120000"/>
              </a:lnSpc>
            </a:pPr>
            <a:r>
              <a:rPr lang="zh-CN" altLang="en-US" sz="4800" b="1" dirty="0" smtClean="0">
                <a:solidFill>
                  <a:schemeClr val="accent1"/>
                </a:solidFill>
                <a:latin typeface="微软雅黑" panose="020B0503020204020204" pitchFamily="34" charset="-122"/>
                <a:ea typeface="微软雅黑" panose="020B0503020204020204" pitchFamily="34" charset="-122"/>
                <a:cs typeface="Clear Sans Light" pitchFamily="34" charset="0"/>
              </a:rPr>
              <a:t>祝：学有所成！</a:t>
            </a:r>
            <a:endParaRPr lang="id-ID" altLang="zh-CN" sz="4800" b="1" dirty="0">
              <a:solidFill>
                <a:schemeClr val="accent1"/>
              </a:solidFill>
              <a:latin typeface="微软雅黑" panose="020B0503020204020204" pitchFamily="34" charset="-122"/>
              <a:ea typeface="微软雅黑" panose="020B0503020204020204" pitchFamily="34" charset="-122"/>
              <a:cs typeface="Clear Sans Light" pitchFamily="34" charset="0"/>
            </a:endParaRPr>
          </a:p>
        </p:txBody>
      </p:sp>
      <p:sp>
        <p:nvSpPr>
          <p:cNvPr id="9" name="TextBox 6">
            <a:extLst>
              <a:ext uri="{FF2B5EF4-FFF2-40B4-BE49-F238E27FC236}">
                <a16:creationId xmlns:a16="http://schemas.microsoft.com/office/drawing/2014/main" xmlns="" id="{24E58954-E77E-4840-B190-515D356F60C1}"/>
              </a:ext>
            </a:extLst>
          </p:cNvPr>
          <p:cNvSpPr txBox="1">
            <a:spLocks noChangeArrowheads="1"/>
          </p:cNvSpPr>
          <p:nvPr/>
        </p:nvSpPr>
        <p:spPr bwMode="auto">
          <a:xfrm>
            <a:off x="5776971" y="3620998"/>
            <a:ext cx="5710129" cy="430865"/>
          </a:xfrm>
          <a:prstGeom prst="rect">
            <a:avLst/>
          </a:prstGeom>
          <a:noFill/>
          <a:ln w="9525">
            <a:noFill/>
            <a:miter lim="800000"/>
            <a:headEnd/>
            <a:tailEnd/>
          </a:ln>
          <a:extLst/>
        </p:spPr>
        <p:txBody>
          <a:bodyPr wrap="square" lIns="121899" tIns="60949" rIns="121899" bIns="60949">
            <a:spAutoFit/>
          </a:bodyPr>
          <a:lstStyle>
            <a:lvl1pPr>
              <a:defRPr sz="1400">
                <a:solidFill>
                  <a:schemeClr val="tx1"/>
                </a:solidFill>
                <a:latin typeface="微软雅黑" pitchFamily="34" charset="-122"/>
                <a:ea typeface="微软雅黑" pitchFamily="34" charset="-122"/>
              </a:defRPr>
            </a:lvl1pPr>
            <a:lvl2pPr marL="742950" indent="-285750">
              <a:defRPr sz="1400">
                <a:solidFill>
                  <a:schemeClr val="tx1"/>
                </a:solidFill>
                <a:latin typeface="微软雅黑" pitchFamily="34" charset="-122"/>
                <a:ea typeface="微软雅黑" pitchFamily="34" charset="-122"/>
              </a:defRPr>
            </a:lvl2pPr>
            <a:lvl3pPr marL="1143000" indent="-228600">
              <a:defRPr sz="1400">
                <a:solidFill>
                  <a:schemeClr val="tx1"/>
                </a:solidFill>
                <a:latin typeface="微软雅黑" pitchFamily="34" charset="-122"/>
                <a:ea typeface="微软雅黑" pitchFamily="34" charset="-122"/>
              </a:defRPr>
            </a:lvl3pPr>
            <a:lvl4pPr marL="1600200" indent="-228600">
              <a:defRPr sz="1400">
                <a:solidFill>
                  <a:schemeClr val="tx1"/>
                </a:solidFill>
                <a:latin typeface="微软雅黑" pitchFamily="34" charset="-122"/>
                <a:ea typeface="微软雅黑" pitchFamily="34" charset="-122"/>
              </a:defRPr>
            </a:lvl4pPr>
            <a:lvl5pPr marL="2057400" indent="-228600">
              <a:defRPr sz="1400">
                <a:solidFill>
                  <a:schemeClr val="tx1"/>
                </a:solidFill>
                <a:latin typeface="微软雅黑" pitchFamily="34" charset="-122"/>
                <a:ea typeface="微软雅黑" pitchFamily="34" charset="-122"/>
              </a:defRPr>
            </a:lvl5pPr>
            <a:lvl6pPr marL="25146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6pPr>
            <a:lvl7pPr marL="29718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7pPr>
            <a:lvl8pPr marL="34290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8pPr>
            <a:lvl9pPr marL="38862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9pPr>
          </a:lstStyle>
          <a:p>
            <a:pPr fontAlgn="base"/>
            <a:r>
              <a:rPr lang="zh-CN" altLang="en-US" sz="2000" dirty="0">
                <a:solidFill>
                  <a:schemeClr val="accent1"/>
                </a:solidFill>
                <a:latin typeface="Verdana" pitchFamily="34" charset="0"/>
              </a:rPr>
              <a:t>视觉营销从入门到精通（微课版）</a:t>
            </a:r>
          </a:p>
        </p:txBody>
      </p:sp>
      <p:sp>
        <p:nvSpPr>
          <p:cNvPr id="10" name="矩形 9">
            <a:extLst>
              <a:ext uri="{FF2B5EF4-FFF2-40B4-BE49-F238E27FC236}">
                <a16:creationId xmlns:a16="http://schemas.microsoft.com/office/drawing/2014/main" xmlns="" id="{117997EC-20B3-482C-9A6E-9B5319EB6219}"/>
              </a:ext>
            </a:extLst>
          </p:cNvPr>
          <p:cNvSpPr/>
          <p:nvPr/>
        </p:nvSpPr>
        <p:spPr>
          <a:xfrm>
            <a:off x="1881" y="1060"/>
            <a:ext cx="191260" cy="56841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a:p>
        </p:txBody>
      </p:sp>
      <p:sp>
        <p:nvSpPr>
          <p:cNvPr id="11" name="矩形 10">
            <a:extLst>
              <a:ext uri="{FF2B5EF4-FFF2-40B4-BE49-F238E27FC236}">
                <a16:creationId xmlns:a16="http://schemas.microsoft.com/office/drawing/2014/main" xmlns="" id="{DA3A4F36-5E4E-4517-9AFD-9F7915653BEF}"/>
              </a:ext>
            </a:extLst>
          </p:cNvPr>
          <p:cNvSpPr/>
          <p:nvPr/>
        </p:nvSpPr>
        <p:spPr>
          <a:xfrm>
            <a:off x="11997274" y="3189861"/>
            <a:ext cx="178586" cy="36568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a:p>
        </p:txBody>
      </p:sp>
      <p:grpSp>
        <p:nvGrpSpPr>
          <p:cNvPr id="2" name="组合 1"/>
          <p:cNvGrpSpPr/>
          <p:nvPr/>
        </p:nvGrpSpPr>
        <p:grpSpPr>
          <a:xfrm>
            <a:off x="5903270" y="4289682"/>
            <a:ext cx="4635189" cy="520484"/>
            <a:chOff x="5903270" y="4289682"/>
            <a:chExt cx="4635189" cy="520484"/>
          </a:xfrm>
        </p:grpSpPr>
        <p:sp>
          <p:nvSpPr>
            <p:cNvPr id="7" name="TextBox 4">
              <a:extLst>
                <a:ext uri="{FF2B5EF4-FFF2-40B4-BE49-F238E27FC236}">
                  <a16:creationId xmlns:a16="http://schemas.microsoft.com/office/drawing/2014/main" xmlns="" id="{5BFEA857-588B-43DA-A19C-D12447C6DB12}"/>
                </a:ext>
              </a:extLst>
            </p:cNvPr>
            <p:cNvSpPr txBox="1"/>
            <p:nvPr/>
          </p:nvSpPr>
          <p:spPr>
            <a:xfrm>
              <a:off x="5903270" y="4289682"/>
              <a:ext cx="4635189" cy="520484"/>
            </a:xfrm>
            <a:prstGeom prst="rect">
              <a:avLst/>
            </a:prstGeom>
            <a:solidFill>
              <a:srgbClr val="3A98BC"/>
            </a:solidFill>
            <a:ln>
              <a:solidFill>
                <a:schemeClr val="accent1"/>
              </a:solidFill>
            </a:ln>
          </p:spPr>
          <p:txBody>
            <a:bodyPr wrap="square" lIns="91396" tIns="45699" rIns="91396" bIns="45699">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algn="l" eaLnBrk="1" hangingPunct="1">
                <a:lnSpc>
                  <a:spcPct val="150000"/>
                </a:lnSpc>
              </a:pPr>
              <a:endParaRPr lang="id-ID" altLang="zh-CN" sz="1300" dirty="0">
                <a:solidFill>
                  <a:schemeClr val="accent1"/>
                </a:solidFill>
                <a:latin typeface="微软雅黑" panose="020B0503020204020204" pitchFamily="34" charset="-122"/>
                <a:ea typeface="微软雅黑" panose="020B0503020204020204" pitchFamily="34" charset="-122"/>
                <a:cs typeface="Clear Sans Light" pitchFamily="34" charset="0"/>
              </a:endParaRPr>
            </a:p>
          </p:txBody>
        </p:sp>
        <p:pic>
          <p:nvPicPr>
            <p:cNvPr id="16" name="图片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5208" y="4379388"/>
              <a:ext cx="1638608" cy="341072"/>
            </a:xfrm>
            <a:prstGeom prst="rect">
              <a:avLst/>
            </a:prstGeom>
          </p:spPr>
        </p:pic>
      </p:grpSp>
    </p:spTree>
    <p:extLst>
      <p:ext uri="{BB962C8B-B14F-4D97-AF65-F5344CB8AC3E}">
        <p14:creationId xmlns:p14="http://schemas.microsoft.com/office/powerpoint/2010/main" val="21468872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par>
                          <p:cTn id="11" fill="hold">
                            <p:stCondLst>
                              <p:cond delay="1000"/>
                            </p:stCondLst>
                            <p:childTnLst>
                              <p:par>
                                <p:cTn id="12" presetID="22" presetClass="entr" presetSubtype="1"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wipe(up)">
                                      <p:cBhvr>
                                        <p:cTn id="14" dur="500"/>
                                        <p:tgtEl>
                                          <p:spTgt spid="10"/>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par>
                          <p:cTn id="18" fill="hold">
                            <p:stCondLst>
                              <p:cond delay="1500"/>
                            </p:stCondLst>
                            <p:childTnLst>
                              <p:par>
                                <p:cTn id="19" presetID="52" presetClass="entr" presetSubtype="0" fill="hold" grpId="0" nodeType="afterEffect">
                                  <p:stCondLst>
                                    <p:cond delay="0"/>
                                  </p:stCondLst>
                                  <p:childTnLst>
                                    <p:set>
                                      <p:cBhvr>
                                        <p:cTn id="20" dur="1" fill="hold">
                                          <p:stCondLst>
                                            <p:cond delay="0"/>
                                          </p:stCondLst>
                                        </p:cTn>
                                        <p:tgtEl>
                                          <p:spTgt spid="8">
                                            <p:txEl>
                                              <p:pRg st="0" end="0"/>
                                            </p:txEl>
                                          </p:spTgt>
                                        </p:tgtEl>
                                        <p:attrNameLst>
                                          <p:attrName>style.visibility</p:attrName>
                                        </p:attrNameLst>
                                      </p:cBhvr>
                                      <p:to>
                                        <p:strVal val="visible"/>
                                      </p:to>
                                    </p:set>
                                    <p:animScale>
                                      <p:cBhvr>
                                        <p:cTn id="21" dur="1000" decel="50000" fill="hold">
                                          <p:stCondLst>
                                            <p:cond delay="0"/>
                                          </p:stCondLst>
                                        </p:cTn>
                                        <p:tgtEl>
                                          <p:spTgt spid="8">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8">
                                            <p:txEl>
                                              <p:pRg st="0" end="0"/>
                                            </p:txEl>
                                          </p:spTgt>
                                        </p:tgtEl>
                                        <p:attrNameLst>
                                          <p:attrName>ppt_x</p:attrName>
                                          <p:attrName>ppt_y</p:attrName>
                                        </p:attrNameLst>
                                      </p:cBhvr>
                                    </p:animMotion>
                                    <p:animEffect transition="in" filter="fade">
                                      <p:cBhvr>
                                        <p:cTn id="23" dur="1000"/>
                                        <p:tgtEl>
                                          <p:spTgt spid="8">
                                            <p:txEl>
                                              <p:pRg st="0" end="0"/>
                                            </p:txEl>
                                          </p:spTgt>
                                        </p:tgtEl>
                                      </p:cBhvr>
                                    </p:animEffect>
                                  </p:childTnLst>
                                </p:cTn>
                              </p:par>
                            </p:childTnLst>
                          </p:cTn>
                        </p:par>
                        <p:par>
                          <p:cTn id="24" fill="hold">
                            <p:stCondLst>
                              <p:cond delay="2500"/>
                            </p:stCondLst>
                            <p:childTnLst>
                              <p:par>
                                <p:cTn id="25" presetID="53" presetClass="entr" presetSubtype="16"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p:cTn id="27" dur="750" fill="hold"/>
                                        <p:tgtEl>
                                          <p:spTgt spid="9"/>
                                        </p:tgtEl>
                                        <p:attrNameLst>
                                          <p:attrName>ppt_w</p:attrName>
                                        </p:attrNameLst>
                                      </p:cBhvr>
                                      <p:tavLst>
                                        <p:tav tm="0">
                                          <p:val>
                                            <p:fltVal val="0"/>
                                          </p:val>
                                        </p:tav>
                                        <p:tav tm="100000">
                                          <p:val>
                                            <p:strVal val="#ppt_w"/>
                                          </p:val>
                                        </p:tav>
                                      </p:tavLst>
                                    </p:anim>
                                    <p:anim calcmode="lin" valueType="num">
                                      <p:cBhvr>
                                        <p:cTn id="28" dur="750" fill="hold"/>
                                        <p:tgtEl>
                                          <p:spTgt spid="9"/>
                                        </p:tgtEl>
                                        <p:attrNameLst>
                                          <p:attrName>ppt_h</p:attrName>
                                        </p:attrNameLst>
                                      </p:cBhvr>
                                      <p:tavLst>
                                        <p:tav tm="0">
                                          <p:val>
                                            <p:fltVal val="0"/>
                                          </p:val>
                                        </p:tav>
                                        <p:tav tm="100000">
                                          <p:val>
                                            <p:strVal val="#ppt_h"/>
                                          </p:val>
                                        </p:tav>
                                      </p:tavLst>
                                    </p:anim>
                                    <p:animEffect transition="in" filter="fade">
                                      <p:cBhvr>
                                        <p:cTn id="29" dur="750"/>
                                        <p:tgtEl>
                                          <p:spTgt spid="9"/>
                                        </p:tgtEl>
                                      </p:cBhvr>
                                    </p:animEffect>
                                  </p:childTnLst>
                                </p:cTn>
                              </p:par>
                            </p:childTnLst>
                          </p:cTn>
                        </p:par>
                        <p:par>
                          <p:cTn id="30" fill="hold">
                            <p:stCondLst>
                              <p:cond delay="3250"/>
                            </p:stCondLst>
                            <p:childTnLst>
                              <p:par>
                                <p:cTn id="31" presetID="22" presetClass="entr" presetSubtype="8" fill="hold" nodeType="after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wipe(left)">
                                      <p:cBhvr>
                                        <p:cTn id="3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p:bldP spid="10"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5"/>
          <p:cNvSpPr/>
          <p:nvPr/>
        </p:nvSpPr>
        <p:spPr>
          <a:xfrm flipH="1">
            <a:off x="9499852" y="742533"/>
            <a:ext cx="2688681" cy="522982"/>
          </a:xfrm>
          <a:prstGeom prst="rect">
            <a:avLst/>
          </a:prstGeom>
          <a:solidFill>
            <a:schemeClr val="accent1"/>
          </a:solidFill>
          <a:ln w="9525">
            <a:noFill/>
          </a:ln>
        </p:spPr>
        <p:txBody>
          <a:bodyPr wrap="square" lIns="91396" tIns="45699" rIns="91396" bIns="45699" rtlCol="0" anchor="t">
            <a:spAutoFit/>
          </a:bodyPr>
          <a:lstStyle/>
          <a:p>
            <a:pPr lvl="0" algn="ctr"/>
            <a:r>
              <a:rPr lang="en-US" altLang="zh-CN" sz="2800" dirty="0">
                <a:solidFill>
                  <a:schemeClr val="bg1"/>
                </a:solidFill>
                <a:latin typeface="微软雅黑" panose="020B0503020204020204" charset="-122"/>
                <a:ea typeface="微软雅黑" panose="020B0503020204020204" charset="-122"/>
                <a:sym typeface="微软雅黑" panose="020B0503020204020204" charset="-122"/>
              </a:rPr>
              <a:t>CONTENTS</a:t>
            </a:r>
          </a:p>
        </p:txBody>
      </p:sp>
      <p:sp>
        <p:nvSpPr>
          <p:cNvPr id="5" name="TextBox 25"/>
          <p:cNvSpPr txBox="1"/>
          <p:nvPr/>
        </p:nvSpPr>
        <p:spPr>
          <a:xfrm flipH="1">
            <a:off x="8974264" y="1318376"/>
            <a:ext cx="959686" cy="461431"/>
          </a:xfrm>
          <a:prstGeom prst="rect">
            <a:avLst/>
          </a:prstGeom>
          <a:noFill/>
        </p:spPr>
        <p:txBody>
          <a:bodyPr wrap="square" lIns="91396" tIns="45699" rIns="91396" bIns="45699" rtlCol="0">
            <a:spAutoFit/>
            <a:scene3d>
              <a:camera prst="orthographicFront"/>
              <a:lightRig rig="threePt" dir="t"/>
            </a:scene3d>
          </a:bodyPr>
          <a:lstStyle/>
          <a:p>
            <a:pPr lvl="0" algn="r" fontAlgn="base"/>
            <a:r>
              <a:rPr lang="zh-CN" altLang="en-US" b="1" noProof="1">
                <a:solidFill>
                  <a:schemeClr val="accent1"/>
                </a:solidFill>
                <a:latin typeface="微软雅黑" panose="020B0503020204020204" charset="-122"/>
                <a:ea typeface="微软雅黑" panose="020B0503020204020204" charset="-122"/>
                <a:sym typeface="微软雅黑" panose="020B0503020204020204" charset="-122"/>
              </a:rPr>
              <a:t>目 录 </a:t>
            </a:r>
          </a:p>
        </p:txBody>
      </p:sp>
      <p:sp>
        <p:nvSpPr>
          <p:cNvPr id="6" name="MH_Entry_1">
            <a:hlinkClick r:id="" action="ppaction://noaction"/>
          </p:cNvPr>
          <p:cNvSpPr txBox="1"/>
          <p:nvPr>
            <p:custDataLst>
              <p:tags r:id="rId1"/>
            </p:custDataLst>
          </p:nvPr>
        </p:nvSpPr>
        <p:spPr>
          <a:xfrm>
            <a:off x="1090246" y="2106698"/>
            <a:ext cx="3884076" cy="444003"/>
          </a:xfrm>
          <a:custGeom>
            <a:avLst/>
            <a:gdLst>
              <a:gd name="connsiteX0" fmla="*/ 0 w 2773194"/>
              <a:gd name="connsiteY0" fmla="*/ 0 h 253350"/>
              <a:gd name="connsiteX1" fmla="*/ 2508325 w 2773194"/>
              <a:gd name="connsiteY1" fmla="*/ 0 h 253350"/>
              <a:gd name="connsiteX2" fmla="*/ 2773194 w 2773194"/>
              <a:gd name="connsiteY2" fmla="*/ 253350 h 253350"/>
              <a:gd name="connsiteX3" fmla="*/ 0 w 2773194"/>
              <a:gd name="connsiteY3" fmla="*/ 253350 h 253350"/>
            </a:gdLst>
            <a:ahLst/>
            <a:cxnLst>
              <a:cxn ang="0">
                <a:pos x="connsiteX0" y="connsiteY0"/>
              </a:cxn>
              <a:cxn ang="0">
                <a:pos x="connsiteX1" y="connsiteY1"/>
              </a:cxn>
              <a:cxn ang="0">
                <a:pos x="connsiteX2" y="connsiteY2"/>
              </a:cxn>
              <a:cxn ang="0">
                <a:pos x="connsiteX3" y="connsiteY3"/>
              </a:cxn>
            </a:cxnLst>
            <a:rect l="l" t="t" r="r" b="b"/>
            <a:pathLst>
              <a:path w="2773194" h="253350">
                <a:moveTo>
                  <a:pt x="0" y="0"/>
                </a:moveTo>
                <a:lnTo>
                  <a:pt x="2508325" y="0"/>
                </a:lnTo>
                <a:lnTo>
                  <a:pt x="2773194" y="253350"/>
                </a:lnTo>
                <a:lnTo>
                  <a:pt x="0" y="253350"/>
                </a:lnTo>
                <a:close/>
              </a:path>
            </a:pathLst>
          </a:custGeom>
          <a:solidFill>
            <a:schemeClr val="bg2">
              <a:lumMod val="50000"/>
            </a:schemeClr>
          </a:solidFill>
          <a:ln>
            <a:noFill/>
          </a:ln>
        </p:spPr>
        <p:txBody>
          <a:bodyPr wrap="square" lIns="71966" tIns="0" rIns="287860" bIns="0" anchor="ctr">
            <a:noAutofit/>
          </a:bodyPr>
          <a:lstStyle/>
          <a:p>
            <a:pPr algn="ctr"/>
            <a:r>
              <a:rPr lang="zh-CN" altLang="en-US" dirty="0">
                <a:solidFill>
                  <a:schemeClr val="bg1"/>
                </a:solidFill>
                <a:latin typeface="Arial" panose="020B0604020202020204" pitchFamily="34" charset="0"/>
                <a:ea typeface="微软雅黑" panose="020B0503020204020204" pitchFamily="34" charset="-122"/>
                <a:sym typeface="Arial" panose="020B0604020202020204" pitchFamily="34" charset="0"/>
              </a:rPr>
              <a:t>视觉营销设计体现</a:t>
            </a:r>
            <a:endParaRPr lang="en-US" altLang="zh-CN"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7" name="MH_Number_1">
            <a:hlinkClick r:id="" action="ppaction://noaction"/>
          </p:cNvPr>
          <p:cNvSpPr/>
          <p:nvPr>
            <p:custDataLst>
              <p:tags r:id="rId2"/>
            </p:custDataLst>
          </p:nvPr>
        </p:nvSpPr>
        <p:spPr>
          <a:xfrm>
            <a:off x="4973994" y="2038179"/>
            <a:ext cx="1493144" cy="512523"/>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0 w 2520280"/>
              <a:gd name="connsiteY7" fmla="*/ 0 h 1872208"/>
              <a:gd name="connsiteX0" fmla="*/ 0 w 2520280"/>
              <a:gd name="connsiteY0" fmla="*/ 1872208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0 h 1872208"/>
              <a:gd name="connsiteX5" fmla="*/ 2520280 w 2520280"/>
              <a:gd name="connsiteY5" fmla="*/ 0 h 1872208"/>
              <a:gd name="connsiteX6" fmla="*/ 0 w 2520280"/>
              <a:gd name="connsiteY6"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2520280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34255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7 w 2520280"/>
              <a:gd name="connsiteY4" fmla="*/ 6036 h 1872208"/>
              <a:gd name="connsiteX5" fmla="*/ 0 w 2520280"/>
              <a:gd name="connsiteY5" fmla="*/ 0 h 1872208"/>
              <a:gd name="connsiteX0" fmla="*/ 0 w 2520280"/>
              <a:gd name="connsiteY0" fmla="*/ 1890314 h 1890314"/>
              <a:gd name="connsiteX1" fmla="*/ 2520280 w 2520280"/>
              <a:gd name="connsiteY1" fmla="*/ 1890314 h 1890314"/>
              <a:gd name="connsiteX2" fmla="*/ 0 w 2520280"/>
              <a:gd name="connsiteY2" fmla="*/ 1890314 h 1890314"/>
              <a:gd name="connsiteX3" fmla="*/ 0 w 2520280"/>
              <a:gd name="connsiteY3" fmla="*/ 18106 h 1890314"/>
              <a:gd name="connsiteX4" fmla="*/ 53304 w 2520280"/>
              <a:gd name="connsiteY4" fmla="*/ 0 h 1890314"/>
              <a:gd name="connsiteX5" fmla="*/ 0 w 2520280"/>
              <a:gd name="connsiteY5" fmla="*/ 18106 h 1890314"/>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6 w 2520280"/>
              <a:gd name="connsiteY4" fmla="*/ 0 h 1872208"/>
              <a:gd name="connsiteX5" fmla="*/ 0 w 2520280"/>
              <a:gd name="connsiteY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9525" cap="sq">
            <a:solidFill>
              <a:schemeClr val="tx2">
                <a:lumMod val="75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699" rIns="0" bIns="45699" numCol="1" spcCol="0" rtlCol="0" fromWordArt="0" anchor="ctr" anchorCtr="0" forceAA="0" compatLnSpc="1">
            <a:prstTxWarp prst="textNoShape">
              <a:avLst/>
            </a:prstTxWarp>
            <a:noAutofit/>
          </a:bodyPr>
          <a:lstStyle/>
          <a:p>
            <a:pPr lvl="0" algn="ctr">
              <a:spcBef>
                <a:spcPct val="0"/>
              </a:spcBef>
            </a:pPr>
            <a:r>
              <a:rPr lang="en-US" altLang="zh-CN" dirty="0" smtClean="0">
                <a:solidFill>
                  <a:schemeClr val="bg2">
                    <a:lumMod val="50000"/>
                  </a:schemeClr>
                </a:solidFill>
                <a:cs typeface="Times New Roman" panose="02020603050405020304" pitchFamily="18" charset="0"/>
              </a:rPr>
              <a:t>2.1</a:t>
            </a:r>
            <a:endParaRPr lang="zh-CN" altLang="en-US" dirty="0">
              <a:solidFill>
                <a:schemeClr val="bg2">
                  <a:lumMod val="50000"/>
                </a:schemeClr>
              </a:solidFill>
              <a:cs typeface="Times New Roman" panose="02020603050405020304" pitchFamily="18" charset="0"/>
            </a:endParaRPr>
          </a:p>
        </p:txBody>
      </p:sp>
      <p:sp>
        <p:nvSpPr>
          <p:cNvPr id="8" name="MH_Entry_2">
            <a:hlinkClick r:id="" action="ppaction://noaction"/>
          </p:cNvPr>
          <p:cNvSpPr txBox="1"/>
          <p:nvPr>
            <p:custDataLst>
              <p:tags r:id="rId3"/>
            </p:custDataLst>
          </p:nvPr>
        </p:nvSpPr>
        <p:spPr>
          <a:xfrm>
            <a:off x="1090246" y="3009900"/>
            <a:ext cx="3884076" cy="431800"/>
          </a:xfrm>
          <a:custGeom>
            <a:avLst/>
            <a:gdLst>
              <a:gd name="connsiteX0" fmla="*/ 0 w 2773194"/>
              <a:gd name="connsiteY0" fmla="*/ 0 h 253350"/>
              <a:gd name="connsiteX1" fmla="*/ 2508325 w 2773194"/>
              <a:gd name="connsiteY1" fmla="*/ 0 h 253350"/>
              <a:gd name="connsiteX2" fmla="*/ 2773194 w 2773194"/>
              <a:gd name="connsiteY2" fmla="*/ 253350 h 253350"/>
              <a:gd name="connsiteX3" fmla="*/ 0 w 2773194"/>
              <a:gd name="connsiteY3" fmla="*/ 253350 h 253350"/>
            </a:gdLst>
            <a:ahLst/>
            <a:cxnLst>
              <a:cxn ang="0">
                <a:pos x="connsiteX0" y="connsiteY0"/>
              </a:cxn>
              <a:cxn ang="0">
                <a:pos x="connsiteX1" y="connsiteY1"/>
              </a:cxn>
              <a:cxn ang="0">
                <a:pos x="connsiteX2" y="connsiteY2"/>
              </a:cxn>
              <a:cxn ang="0">
                <a:pos x="connsiteX3" y="connsiteY3"/>
              </a:cxn>
            </a:cxnLst>
            <a:rect l="l" t="t" r="r" b="b"/>
            <a:pathLst>
              <a:path w="2773194" h="253350">
                <a:moveTo>
                  <a:pt x="0" y="0"/>
                </a:moveTo>
                <a:lnTo>
                  <a:pt x="2508325" y="0"/>
                </a:lnTo>
                <a:lnTo>
                  <a:pt x="2773194" y="253350"/>
                </a:lnTo>
                <a:lnTo>
                  <a:pt x="0" y="253350"/>
                </a:lnTo>
                <a:close/>
              </a:path>
            </a:pathLst>
          </a:custGeom>
          <a:solidFill>
            <a:schemeClr val="bg2">
              <a:lumMod val="50000"/>
            </a:schemeClr>
          </a:solidFill>
          <a:ln>
            <a:noFill/>
          </a:ln>
        </p:spPr>
        <p:txBody>
          <a:bodyPr wrap="square" lIns="71966" tIns="0" rIns="287860" bIns="0" anchor="ctr">
            <a:normAutofit/>
          </a:bodyPr>
          <a:lstStyle/>
          <a:p>
            <a:pPr algn="ctr"/>
            <a:r>
              <a:rPr lang="zh-CN" altLang="en-US" dirty="0">
                <a:solidFill>
                  <a:schemeClr val="bg1"/>
                </a:solidFill>
                <a:latin typeface="Arial" panose="020B0604020202020204" pitchFamily="34" charset="0"/>
                <a:ea typeface="微软雅黑" panose="020B0503020204020204" pitchFamily="34" charset="-122"/>
                <a:sym typeface="Arial" panose="020B0604020202020204" pitchFamily="34" charset="0"/>
              </a:rPr>
              <a:t>定义店铺的视觉风格</a:t>
            </a:r>
            <a:endParaRPr lang="zh-CN" altLang="en-US" dirty="0">
              <a:solidFill>
                <a:schemeClr val="bg1"/>
              </a:solidFill>
              <a:ea typeface="微软雅黑" panose="020B0503020204020204" pitchFamily="34" charset="-122"/>
            </a:endParaRPr>
          </a:p>
        </p:txBody>
      </p:sp>
      <p:sp>
        <p:nvSpPr>
          <p:cNvPr id="10" name="MH_Entry_3">
            <a:hlinkClick r:id="rId11" action="ppaction://hlinksldjump"/>
          </p:cNvPr>
          <p:cNvSpPr txBox="1"/>
          <p:nvPr>
            <p:custDataLst>
              <p:tags r:id="rId4"/>
            </p:custDataLst>
          </p:nvPr>
        </p:nvSpPr>
        <p:spPr>
          <a:xfrm>
            <a:off x="1090246" y="3863169"/>
            <a:ext cx="3884076" cy="444003"/>
          </a:xfrm>
          <a:custGeom>
            <a:avLst/>
            <a:gdLst>
              <a:gd name="connsiteX0" fmla="*/ 0 w 2773194"/>
              <a:gd name="connsiteY0" fmla="*/ 0 h 253350"/>
              <a:gd name="connsiteX1" fmla="*/ 2508325 w 2773194"/>
              <a:gd name="connsiteY1" fmla="*/ 0 h 253350"/>
              <a:gd name="connsiteX2" fmla="*/ 2773194 w 2773194"/>
              <a:gd name="connsiteY2" fmla="*/ 253350 h 253350"/>
              <a:gd name="connsiteX3" fmla="*/ 0 w 2773194"/>
              <a:gd name="connsiteY3" fmla="*/ 253350 h 253350"/>
            </a:gdLst>
            <a:ahLst/>
            <a:cxnLst>
              <a:cxn ang="0">
                <a:pos x="connsiteX0" y="connsiteY0"/>
              </a:cxn>
              <a:cxn ang="0">
                <a:pos x="connsiteX1" y="connsiteY1"/>
              </a:cxn>
              <a:cxn ang="0">
                <a:pos x="connsiteX2" y="connsiteY2"/>
              </a:cxn>
              <a:cxn ang="0">
                <a:pos x="connsiteX3" y="connsiteY3"/>
              </a:cxn>
            </a:cxnLst>
            <a:rect l="l" t="t" r="r" b="b"/>
            <a:pathLst>
              <a:path w="2773194" h="253350">
                <a:moveTo>
                  <a:pt x="0" y="0"/>
                </a:moveTo>
                <a:lnTo>
                  <a:pt x="2508325" y="0"/>
                </a:lnTo>
                <a:lnTo>
                  <a:pt x="2773194" y="253350"/>
                </a:lnTo>
                <a:lnTo>
                  <a:pt x="0" y="253350"/>
                </a:lnTo>
                <a:close/>
              </a:path>
            </a:pathLst>
          </a:custGeom>
          <a:solidFill>
            <a:schemeClr val="accent1"/>
          </a:solidFill>
          <a:ln>
            <a:noFill/>
          </a:ln>
        </p:spPr>
        <p:txBody>
          <a:bodyPr wrap="square" lIns="71966" tIns="0" rIns="287860" bIns="0" anchor="ctr">
            <a:normAutofit/>
          </a:bodyPr>
          <a:lstStyle/>
          <a:p>
            <a:pPr algn="ctr"/>
            <a:r>
              <a:rPr lang="zh-CN" altLang="en-US" dirty="0">
                <a:solidFill>
                  <a:schemeClr val="bg1"/>
                </a:solidFill>
                <a:latin typeface="Arial" panose="020B0604020202020204" pitchFamily="34" charset="0"/>
                <a:ea typeface="微软雅黑" panose="020B0503020204020204" pitchFamily="34" charset="-122"/>
                <a:sym typeface="Arial" panose="020B0604020202020204" pitchFamily="34" charset="0"/>
              </a:rPr>
              <a:t>广告的视觉传达</a:t>
            </a:r>
            <a:endParaRPr lang="zh-CN" altLang="en-US" dirty="0">
              <a:solidFill>
                <a:schemeClr val="bg1"/>
              </a:solidFill>
              <a:ea typeface="微软雅黑" panose="020B0503020204020204" pitchFamily="34" charset="-122"/>
            </a:endParaRPr>
          </a:p>
        </p:txBody>
      </p:sp>
      <p:sp>
        <p:nvSpPr>
          <p:cNvPr id="12" name="MH_Entry_4">
            <a:hlinkClick r:id="" action="ppaction://noaction"/>
          </p:cNvPr>
          <p:cNvSpPr txBox="1"/>
          <p:nvPr>
            <p:custDataLst>
              <p:tags r:id="rId5"/>
            </p:custDataLst>
          </p:nvPr>
        </p:nvSpPr>
        <p:spPr>
          <a:xfrm>
            <a:off x="1090246" y="4831890"/>
            <a:ext cx="3884076" cy="444003"/>
          </a:xfrm>
          <a:custGeom>
            <a:avLst/>
            <a:gdLst>
              <a:gd name="connsiteX0" fmla="*/ 0 w 2773194"/>
              <a:gd name="connsiteY0" fmla="*/ 0 h 253350"/>
              <a:gd name="connsiteX1" fmla="*/ 2508325 w 2773194"/>
              <a:gd name="connsiteY1" fmla="*/ 0 h 253350"/>
              <a:gd name="connsiteX2" fmla="*/ 2773194 w 2773194"/>
              <a:gd name="connsiteY2" fmla="*/ 253350 h 253350"/>
              <a:gd name="connsiteX3" fmla="*/ 0 w 2773194"/>
              <a:gd name="connsiteY3" fmla="*/ 253350 h 253350"/>
            </a:gdLst>
            <a:ahLst/>
            <a:cxnLst>
              <a:cxn ang="0">
                <a:pos x="connsiteX0" y="connsiteY0"/>
              </a:cxn>
              <a:cxn ang="0">
                <a:pos x="connsiteX1" y="connsiteY1"/>
              </a:cxn>
              <a:cxn ang="0">
                <a:pos x="connsiteX2" y="connsiteY2"/>
              </a:cxn>
              <a:cxn ang="0">
                <a:pos x="connsiteX3" y="connsiteY3"/>
              </a:cxn>
            </a:cxnLst>
            <a:rect l="l" t="t" r="r" b="b"/>
            <a:pathLst>
              <a:path w="2773194" h="253350">
                <a:moveTo>
                  <a:pt x="0" y="0"/>
                </a:moveTo>
                <a:lnTo>
                  <a:pt x="2508325" y="0"/>
                </a:lnTo>
                <a:lnTo>
                  <a:pt x="2773194" y="253350"/>
                </a:lnTo>
                <a:lnTo>
                  <a:pt x="0" y="253350"/>
                </a:lnTo>
                <a:close/>
              </a:path>
            </a:pathLst>
          </a:custGeom>
          <a:solidFill>
            <a:schemeClr val="tx1">
              <a:lumMod val="50000"/>
              <a:lumOff val="50000"/>
            </a:schemeClr>
          </a:solidFill>
          <a:ln>
            <a:noFill/>
          </a:ln>
        </p:spPr>
        <p:txBody>
          <a:bodyPr wrap="square" lIns="71966" tIns="0" rIns="287860" bIns="0" anchor="ctr">
            <a:normAutofit/>
          </a:bodyPr>
          <a:lstStyle/>
          <a:p>
            <a:pPr lvl="0" algn="ctr"/>
            <a:r>
              <a:rPr lang="zh-CN" altLang="en-US" dirty="0">
                <a:solidFill>
                  <a:schemeClr val="bg1"/>
                </a:solidFill>
                <a:latin typeface="Arial" panose="020B0604020202020204" pitchFamily="34" charset="0"/>
                <a:ea typeface="微软雅黑" panose="020B0503020204020204" pitchFamily="34" charset="-122"/>
                <a:sym typeface="Arial" panose="020B0604020202020204" pitchFamily="34" charset="0"/>
              </a:rPr>
              <a:t>商品的视觉营销</a:t>
            </a:r>
            <a:endParaRPr lang="en-US" altLang="zh-CN"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14" name="MH_Number_1">
            <a:hlinkClick r:id="" action="ppaction://noaction"/>
          </p:cNvPr>
          <p:cNvSpPr/>
          <p:nvPr>
            <p:custDataLst>
              <p:tags r:id="rId6"/>
            </p:custDataLst>
          </p:nvPr>
        </p:nvSpPr>
        <p:spPr>
          <a:xfrm>
            <a:off x="4973994" y="2900462"/>
            <a:ext cx="1493144" cy="512523"/>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0 w 2520280"/>
              <a:gd name="connsiteY7" fmla="*/ 0 h 1872208"/>
              <a:gd name="connsiteX0" fmla="*/ 0 w 2520280"/>
              <a:gd name="connsiteY0" fmla="*/ 1872208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0 h 1872208"/>
              <a:gd name="connsiteX5" fmla="*/ 2520280 w 2520280"/>
              <a:gd name="connsiteY5" fmla="*/ 0 h 1872208"/>
              <a:gd name="connsiteX6" fmla="*/ 0 w 2520280"/>
              <a:gd name="connsiteY6"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2520280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34255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7 w 2520280"/>
              <a:gd name="connsiteY4" fmla="*/ 6036 h 1872208"/>
              <a:gd name="connsiteX5" fmla="*/ 0 w 2520280"/>
              <a:gd name="connsiteY5" fmla="*/ 0 h 1872208"/>
              <a:gd name="connsiteX0" fmla="*/ 0 w 2520280"/>
              <a:gd name="connsiteY0" fmla="*/ 1890314 h 1890314"/>
              <a:gd name="connsiteX1" fmla="*/ 2520280 w 2520280"/>
              <a:gd name="connsiteY1" fmla="*/ 1890314 h 1890314"/>
              <a:gd name="connsiteX2" fmla="*/ 0 w 2520280"/>
              <a:gd name="connsiteY2" fmla="*/ 1890314 h 1890314"/>
              <a:gd name="connsiteX3" fmla="*/ 0 w 2520280"/>
              <a:gd name="connsiteY3" fmla="*/ 18106 h 1890314"/>
              <a:gd name="connsiteX4" fmla="*/ 53304 w 2520280"/>
              <a:gd name="connsiteY4" fmla="*/ 0 h 1890314"/>
              <a:gd name="connsiteX5" fmla="*/ 0 w 2520280"/>
              <a:gd name="connsiteY5" fmla="*/ 18106 h 1890314"/>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6 w 2520280"/>
              <a:gd name="connsiteY4" fmla="*/ 0 h 1872208"/>
              <a:gd name="connsiteX5" fmla="*/ 0 w 2520280"/>
              <a:gd name="connsiteY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9525" cap="sq">
            <a:solidFill>
              <a:schemeClr val="bg2">
                <a:lumMod val="25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699" rIns="0" bIns="45699" numCol="1" spcCol="0" rtlCol="0" fromWordArt="0" anchor="ctr" anchorCtr="0" forceAA="0" compatLnSpc="1">
            <a:prstTxWarp prst="textNoShape">
              <a:avLst/>
            </a:prstTxWarp>
            <a:noAutofit/>
          </a:bodyPr>
          <a:lstStyle/>
          <a:p>
            <a:pPr lvl="0" algn="ctr">
              <a:spcBef>
                <a:spcPct val="0"/>
              </a:spcBef>
            </a:pPr>
            <a:r>
              <a:rPr lang="en-US" altLang="zh-CN" dirty="0" smtClean="0">
                <a:solidFill>
                  <a:schemeClr val="bg2">
                    <a:lumMod val="50000"/>
                  </a:schemeClr>
                </a:solidFill>
                <a:cs typeface="Times New Roman" panose="02020603050405020304" pitchFamily="18" charset="0"/>
              </a:rPr>
              <a:t>2.2</a:t>
            </a:r>
            <a:endParaRPr lang="zh-CN" altLang="en-US" dirty="0">
              <a:solidFill>
                <a:schemeClr val="bg2">
                  <a:lumMod val="50000"/>
                </a:schemeClr>
              </a:solidFill>
              <a:cs typeface="Times New Roman" panose="02020603050405020304" pitchFamily="18" charset="0"/>
            </a:endParaRPr>
          </a:p>
        </p:txBody>
      </p:sp>
      <p:sp>
        <p:nvSpPr>
          <p:cNvPr id="15" name="MH_Number_1">
            <a:hlinkClick r:id="" action="ppaction://noaction"/>
          </p:cNvPr>
          <p:cNvSpPr/>
          <p:nvPr>
            <p:custDataLst>
              <p:tags r:id="rId7"/>
            </p:custDataLst>
          </p:nvPr>
        </p:nvSpPr>
        <p:spPr>
          <a:xfrm>
            <a:off x="4973994" y="3791161"/>
            <a:ext cx="1493144" cy="512523"/>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0 w 2520280"/>
              <a:gd name="connsiteY7" fmla="*/ 0 h 1872208"/>
              <a:gd name="connsiteX0" fmla="*/ 0 w 2520280"/>
              <a:gd name="connsiteY0" fmla="*/ 1872208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0 h 1872208"/>
              <a:gd name="connsiteX5" fmla="*/ 2520280 w 2520280"/>
              <a:gd name="connsiteY5" fmla="*/ 0 h 1872208"/>
              <a:gd name="connsiteX6" fmla="*/ 0 w 2520280"/>
              <a:gd name="connsiteY6"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2520280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34255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7 w 2520280"/>
              <a:gd name="connsiteY4" fmla="*/ 6036 h 1872208"/>
              <a:gd name="connsiteX5" fmla="*/ 0 w 2520280"/>
              <a:gd name="connsiteY5" fmla="*/ 0 h 1872208"/>
              <a:gd name="connsiteX0" fmla="*/ 0 w 2520280"/>
              <a:gd name="connsiteY0" fmla="*/ 1890314 h 1890314"/>
              <a:gd name="connsiteX1" fmla="*/ 2520280 w 2520280"/>
              <a:gd name="connsiteY1" fmla="*/ 1890314 h 1890314"/>
              <a:gd name="connsiteX2" fmla="*/ 0 w 2520280"/>
              <a:gd name="connsiteY2" fmla="*/ 1890314 h 1890314"/>
              <a:gd name="connsiteX3" fmla="*/ 0 w 2520280"/>
              <a:gd name="connsiteY3" fmla="*/ 18106 h 1890314"/>
              <a:gd name="connsiteX4" fmla="*/ 53304 w 2520280"/>
              <a:gd name="connsiteY4" fmla="*/ 0 h 1890314"/>
              <a:gd name="connsiteX5" fmla="*/ 0 w 2520280"/>
              <a:gd name="connsiteY5" fmla="*/ 18106 h 1890314"/>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6 w 2520280"/>
              <a:gd name="connsiteY4" fmla="*/ 0 h 1872208"/>
              <a:gd name="connsiteX5" fmla="*/ 0 w 2520280"/>
              <a:gd name="connsiteY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9525" cap="sq">
            <a:solidFill>
              <a:schemeClr val="accent1"/>
            </a:solid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699" rIns="0" bIns="45699" numCol="1" spcCol="0" rtlCol="0" fromWordArt="0" anchor="ctr" anchorCtr="0" forceAA="0" compatLnSpc="1">
            <a:prstTxWarp prst="textNoShape">
              <a:avLst/>
            </a:prstTxWarp>
            <a:noAutofit/>
          </a:bodyPr>
          <a:lstStyle/>
          <a:p>
            <a:pPr lvl="0" algn="ctr">
              <a:spcBef>
                <a:spcPct val="0"/>
              </a:spcBef>
            </a:pPr>
            <a:r>
              <a:rPr lang="en-US" altLang="zh-CN" dirty="0" smtClean="0">
                <a:solidFill>
                  <a:schemeClr val="accent1"/>
                </a:solidFill>
                <a:cs typeface="Times New Roman" panose="02020603050405020304" pitchFamily="18" charset="0"/>
              </a:rPr>
              <a:t>2.3</a:t>
            </a:r>
            <a:endParaRPr lang="zh-CN" altLang="en-US" dirty="0">
              <a:solidFill>
                <a:schemeClr val="accent1"/>
              </a:solidFill>
              <a:cs typeface="Times New Roman" panose="02020603050405020304" pitchFamily="18" charset="0"/>
            </a:endParaRPr>
          </a:p>
        </p:txBody>
      </p:sp>
      <p:sp>
        <p:nvSpPr>
          <p:cNvPr id="16" name="MH_Number_1">
            <a:hlinkClick r:id="" action="ppaction://noaction"/>
          </p:cNvPr>
          <p:cNvSpPr/>
          <p:nvPr>
            <p:custDataLst>
              <p:tags r:id="rId8"/>
            </p:custDataLst>
          </p:nvPr>
        </p:nvSpPr>
        <p:spPr>
          <a:xfrm>
            <a:off x="4973994" y="4764410"/>
            <a:ext cx="1493144" cy="512523"/>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0 w 2520280"/>
              <a:gd name="connsiteY7" fmla="*/ 0 h 1872208"/>
              <a:gd name="connsiteX0" fmla="*/ 0 w 2520280"/>
              <a:gd name="connsiteY0" fmla="*/ 1872208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0 h 1872208"/>
              <a:gd name="connsiteX5" fmla="*/ 2520280 w 2520280"/>
              <a:gd name="connsiteY5" fmla="*/ 0 h 1872208"/>
              <a:gd name="connsiteX6" fmla="*/ 0 w 2520280"/>
              <a:gd name="connsiteY6"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2520280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34255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7 w 2520280"/>
              <a:gd name="connsiteY4" fmla="*/ 6036 h 1872208"/>
              <a:gd name="connsiteX5" fmla="*/ 0 w 2520280"/>
              <a:gd name="connsiteY5" fmla="*/ 0 h 1872208"/>
              <a:gd name="connsiteX0" fmla="*/ 0 w 2520280"/>
              <a:gd name="connsiteY0" fmla="*/ 1890314 h 1890314"/>
              <a:gd name="connsiteX1" fmla="*/ 2520280 w 2520280"/>
              <a:gd name="connsiteY1" fmla="*/ 1890314 h 1890314"/>
              <a:gd name="connsiteX2" fmla="*/ 0 w 2520280"/>
              <a:gd name="connsiteY2" fmla="*/ 1890314 h 1890314"/>
              <a:gd name="connsiteX3" fmla="*/ 0 w 2520280"/>
              <a:gd name="connsiteY3" fmla="*/ 18106 h 1890314"/>
              <a:gd name="connsiteX4" fmla="*/ 53304 w 2520280"/>
              <a:gd name="connsiteY4" fmla="*/ 0 h 1890314"/>
              <a:gd name="connsiteX5" fmla="*/ 0 w 2520280"/>
              <a:gd name="connsiteY5" fmla="*/ 18106 h 1890314"/>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6 w 2520280"/>
              <a:gd name="connsiteY4" fmla="*/ 0 h 1872208"/>
              <a:gd name="connsiteX5" fmla="*/ 0 w 2520280"/>
              <a:gd name="connsiteY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9525" cap="sq">
            <a:solidFill>
              <a:schemeClr val="tx1">
                <a:lumMod val="50000"/>
                <a:lumOff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699" rIns="0" bIns="45699" numCol="1" spcCol="0" rtlCol="0" fromWordArt="0" anchor="ctr" anchorCtr="0" forceAA="0" compatLnSpc="1">
            <a:prstTxWarp prst="textNoShape">
              <a:avLst/>
            </a:prstTxWarp>
            <a:noAutofit/>
          </a:bodyPr>
          <a:lstStyle/>
          <a:p>
            <a:pPr lvl="0" algn="ctr">
              <a:spcBef>
                <a:spcPct val="0"/>
              </a:spcBef>
            </a:pPr>
            <a:r>
              <a:rPr lang="en-US" altLang="zh-CN" dirty="0" smtClean="0">
                <a:solidFill>
                  <a:schemeClr val="tx1">
                    <a:lumMod val="50000"/>
                    <a:lumOff val="50000"/>
                  </a:schemeClr>
                </a:solidFill>
                <a:cs typeface="Times New Roman" panose="02020603050405020304" pitchFamily="18" charset="0"/>
              </a:rPr>
              <a:t>2.4</a:t>
            </a:r>
            <a:endParaRPr lang="zh-CN" altLang="en-US" dirty="0">
              <a:solidFill>
                <a:schemeClr val="tx1">
                  <a:lumMod val="50000"/>
                  <a:lumOff val="50000"/>
                </a:schemeClr>
              </a:solidFill>
              <a:cs typeface="Times New Roman" panose="02020603050405020304" pitchFamily="18" charset="0"/>
            </a:endParaRPr>
          </a:p>
        </p:txBody>
      </p:sp>
      <p:pic>
        <p:nvPicPr>
          <p:cNvPr id="17" name="图片 16">
            <a:extLst>
              <a:ext uri="{FF2B5EF4-FFF2-40B4-BE49-F238E27FC236}">
                <a16:creationId xmlns:a16="http://schemas.microsoft.com/office/drawing/2014/main" xmlns="" id="{01D74D2C-CD83-4058-8615-28E5C38F1A95}"/>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7552019" y="1918909"/>
            <a:ext cx="4677706" cy="4677954"/>
          </a:xfrm>
          <a:prstGeom prst="rect">
            <a:avLst/>
          </a:prstGeom>
        </p:spPr>
      </p:pic>
    </p:spTree>
    <p:extLst>
      <p:ext uri="{BB962C8B-B14F-4D97-AF65-F5344CB8AC3E}">
        <p14:creationId xmlns:p14="http://schemas.microsoft.com/office/powerpoint/2010/main" val="4792428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重点、难点</a:t>
            </a:r>
            <a:endParaRPr lang="zh-CN" altLang="en-US" dirty="0"/>
          </a:p>
        </p:txBody>
      </p:sp>
      <p:sp>
        <p:nvSpPr>
          <p:cNvPr id="5" name="矩形 4"/>
          <p:cNvSpPr/>
          <p:nvPr/>
        </p:nvSpPr>
        <p:spPr>
          <a:xfrm>
            <a:off x="1777578" y="2219866"/>
            <a:ext cx="7721264" cy="2739211"/>
          </a:xfrm>
          <a:prstGeom prst="rect">
            <a:avLst/>
          </a:prstGeom>
          <a:ln>
            <a:solidFill>
              <a:schemeClr val="accent1"/>
            </a:solidFill>
          </a:ln>
        </p:spPr>
        <p:txBody>
          <a:bodyPr wrap="square">
            <a:spAutoFit/>
          </a:bodyPr>
          <a:lstStyle/>
          <a:p>
            <a:r>
              <a:rPr lang="zh-CN" altLang="zh-CN" dirty="0"/>
              <a:t>教学</a:t>
            </a:r>
            <a:r>
              <a:rPr lang="zh-CN" altLang="zh-CN" dirty="0" smtClean="0"/>
              <a:t>重点</a:t>
            </a:r>
            <a:endParaRPr lang="en-US" altLang="zh-CN" dirty="0" smtClean="0"/>
          </a:p>
          <a:p>
            <a:pPr marL="952393" lvl="1" indent="-342900">
              <a:buFont typeface="Wingdings" panose="05000000000000000000" pitchFamily="2" charset="2"/>
              <a:buChar char="Ø"/>
            </a:pPr>
            <a:endParaRPr lang="en-US" altLang="zh-CN" sz="2000" dirty="0"/>
          </a:p>
          <a:p>
            <a:pPr marL="952393" lvl="1" indent="-342900">
              <a:buFont typeface="Wingdings" panose="05000000000000000000" pitchFamily="2" charset="2"/>
              <a:buChar char="Ø"/>
            </a:pPr>
            <a:r>
              <a:rPr lang="zh-CN" altLang="zh-CN" sz="2000" dirty="0"/>
              <a:t> 广告视觉性的</a:t>
            </a:r>
            <a:r>
              <a:rPr lang="zh-CN" altLang="zh-CN" sz="2000" dirty="0" smtClean="0"/>
              <a:t>要求</a:t>
            </a:r>
            <a:endParaRPr lang="zh-CN" altLang="zh-CN" sz="2000" dirty="0"/>
          </a:p>
          <a:p>
            <a:pPr marL="952393" lvl="1" indent="-342900">
              <a:buFont typeface="Wingdings" panose="05000000000000000000" pitchFamily="2" charset="2"/>
              <a:buChar char="Ø"/>
            </a:pPr>
            <a:r>
              <a:rPr lang="en-US" altLang="zh-CN" sz="2000" dirty="0" smtClean="0"/>
              <a:t> </a:t>
            </a:r>
            <a:r>
              <a:rPr lang="zh-CN" altLang="zh-CN" sz="2000" dirty="0"/>
              <a:t>广告品牌信息的</a:t>
            </a:r>
            <a:r>
              <a:rPr lang="zh-CN" altLang="zh-CN" sz="2000" dirty="0" smtClean="0"/>
              <a:t>传达</a:t>
            </a:r>
            <a:endParaRPr lang="en-US" altLang="zh-CN" sz="2000" dirty="0" smtClean="0"/>
          </a:p>
          <a:p>
            <a:pPr lvl="1"/>
            <a:endParaRPr lang="en-US" altLang="zh-CN" sz="2000" dirty="0"/>
          </a:p>
          <a:p>
            <a:r>
              <a:rPr lang="zh-CN" altLang="zh-CN" dirty="0" smtClean="0"/>
              <a:t>教学</a:t>
            </a:r>
            <a:r>
              <a:rPr lang="zh-CN" altLang="zh-CN" dirty="0" smtClean="0"/>
              <a:t>难点</a:t>
            </a:r>
            <a:endParaRPr lang="en-US" altLang="zh-CN" dirty="0" smtClean="0"/>
          </a:p>
          <a:p>
            <a:endParaRPr lang="en-US" altLang="zh-CN" dirty="0" smtClean="0"/>
          </a:p>
          <a:p>
            <a:pPr marL="952393" lvl="1" indent="-342900">
              <a:buFont typeface="Wingdings" panose="05000000000000000000" pitchFamily="2" charset="2"/>
              <a:buChar char="Ø"/>
            </a:pPr>
            <a:r>
              <a:rPr lang="zh-CN" altLang="zh-CN" sz="2000" dirty="0"/>
              <a:t>广告</a:t>
            </a:r>
            <a:r>
              <a:rPr lang="zh-CN" altLang="zh-CN" sz="2000" dirty="0" smtClean="0"/>
              <a:t>怎么传达品牌信息</a:t>
            </a:r>
            <a:endParaRPr lang="zh-CN" altLang="en-US" dirty="0"/>
          </a:p>
        </p:txBody>
      </p:sp>
    </p:spTree>
    <p:extLst>
      <p:ext uri="{BB962C8B-B14F-4D97-AF65-F5344CB8AC3E}">
        <p14:creationId xmlns:p14="http://schemas.microsoft.com/office/powerpoint/2010/main" val="2517427744"/>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任意多边形 10"/>
          <p:cNvSpPr/>
          <p:nvPr/>
        </p:nvSpPr>
        <p:spPr>
          <a:xfrm>
            <a:off x="-106680" y="1620222"/>
            <a:ext cx="12725400" cy="51824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2" name="任意多边形 11"/>
          <p:cNvSpPr/>
          <p:nvPr/>
        </p:nvSpPr>
        <p:spPr>
          <a:xfrm flipH="1">
            <a:off x="-384493" y="1520624"/>
            <a:ext cx="12725400" cy="112598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nvGrpSpPr>
          <p:cNvPr id="17" name="组合 16"/>
          <p:cNvGrpSpPr/>
          <p:nvPr/>
        </p:nvGrpSpPr>
        <p:grpSpPr>
          <a:xfrm>
            <a:off x="5978207" y="1652291"/>
            <a:ext cx="555626" cy="555626"/>
            <a:chOff x="1539875" y="3062288"/>
            <a:chExt cx="811213" cy="811213"/>
          </a:xfrm>
          <a:solidFill>
            <a:srgbClr val="E5450F"/>
          </a:solidFill>
        </p:grpSpPr>
        <p:sp>
          <p:nvSpPr>
            <p:cNvPr id="18" name="Freeform 47"/>
            <p:cNvSpPr>
              <a:spLocks noEditPoints="1"/>
            </p:cNvSpPr>
            <p:nvPr/>
          </p:nvSpPr>
          <p:spPr bwMode="auto">
            <a:xfrm>
              <a:off x="1795463" y="3062288"/>
              <a:ext cx="300038" cy="811213"/>
            </a:xfrm>
            <a:custGeom>
              <a:avLst/>
              <a:gdLst>
                <a:gd name="T0" fmla="*/ 40 w 80"/>
                <a:gd name="T1" fmla="*/ 199 h 216"/>
                <a:gd name="T2" fmla="*/ 10 w 80"/>
                <a:gd name="T3" fmla="*/ 180 h 216"/>
                <a:gd name="T4" fmla="*/ 70 w 80"/>
                <a:gd name="T5" fmla="*/ 180 h 216"/>
                <a:gd name="T6" fmla="*/ 77 w 80"/>
                <a:gd name="T7" fmla="*/ 145 h 216"/>
                <a:gd name="T8" fmla="*/ 65 w 80"/>
                <a:gd name="T9" fmla="*/ 168 h 216"/>
                <a:gd name="T10" fmla="*/ 77 w 80"/>
                <a:gd name="T11" fmla="*/ 145 h 216"/>
                <a:gd name="T12" fmla="*/ 8 w 80"/>
                <a:gd name="T13" fmla="*/ 172 h 216"/>
                <a:gd name="T14" fmla="*/ 10 w 80"/>
                <a:gd name="T15" fmla="*/ 146 h 216"/>
                <a:gd name="T16" fmla="*/ 79 w 80"/>
                <a:gd name="T17" fmla="*/ 124 h 216"/>
                <a:gd name="T18" fmla="*/ 71 w 80"/>
                <a:gd name="T19" fmla="*/ 139 h 216"/>
                <a:gd name="T20" fmla="*/ 79 w 80"/>
                <a:gd name="T21" fmla="*/ 124 h 216"/>
                <a:gd name="T22" fmla="*/ 2 w 80"/>
                <a:gd name="T23" fmla="*/ 138 h 216"/>
                <a:gd name="T24" fmla="*/ 8 w 80"/>
                <a:gd name="T25" fmla="*/ 132 h 216"/>
                <a:gd name="T26" fmla="*/ 7 w 80"/>
                <a:gd name="T27" fmla="*/ 94 h 216"/>
                <a:gd name="T28" fmla="*/ 0 w 80"/>
                <a:gd name="T29" fmla="*/ 108 h 216"/>
                <a:gd name="T30" fmla="*/ 7 w 80"/>
                <a:gd name="T31" fmla="*/ 122 h 216"/>
                <a:gd name="T32" fmla="*/ 7 w 80"/>
                <a:gd name="T33" fmla="*/ 94 h 216"/>
                <a:gd name="T34" fmla="*/ 73 w 80"/>
                <a:gd name="T35" fmla="*/ 108 h 216"/>
                <a:gd name="T36" fmla="*/ 80 w 80"/>
                <a:gd name="T37" fmla="*/ 114 h 216"/>
                <a:gd name="T38" fmla="*/ 80 w 80"/>
                <a:gd name="T39" fmla="*/ 102 h 216"/>
                <a:gd name="T40" fmla="*/ 71 w 80"/>
                <a:gd name="T41" fmla="*/ 77 h 216"/>
                <a:gd name="T42" fmla="*/ 79 w 80"/>
                <a:gd name="T43" fmla="*/ 92 h 216"/>
                <a:gd name="T44" fmla="*/ 71 w 80"/>
                <a:gd name="T45" fmla="*/ 77 h 216"/>
                <a:gd name="T46" fmla="*/ 2 w 80"/>
                <a:gd name="T47" fmla="*/ 78 h 216"/>
                <a:gd name="T48" fmla="*/ 8 w 80"/>
                <a:gd name="T49" fmla="*/ 84 h 216"/>
                <a:gd name="T50" fmla="*/ 72 w 80"/>
                <a:gd name="T51" fmla="*/ 44 h 216"/>
                <a:gd name="T52" fmla="*/ 70 w 80"/>
                <a:gd name="T53" fmla="*/ 70 h 216"/>
                <a:gd name="T54" fmla="*/ 72 w 80"/>
                <a:gd name="T55" fmla="*/ 44 h 216"/>
                <a:gd name="T56" fmla="*/ 2 w 80"/>
                <a:gd name="T57" fmla="*/ 71 h 216"/>
                <a:gd name="T58" fmla="*/ 15 w 80"/>
                <a:gd name="T59" fmla="*/ 48 h 216"/>
                <a:gd name="T60" fmla="*/ 40 w 80"/>
                <a:gd name="T61" fmla="*/ 0 h 216"/>
                <a:gd name="T62" fmla="*/ 18 w 80"/>
                <a:gd name="T63" fmla="*/ 40 h 216"/>
                <a:gd name="T64" fmla="*/ 62 w 80"/>
                <a:gd name="T65" fmla="*/ 40 h 216"/>
                <a:gd name="T66" fmla="*/ 40 w 80"/>
                <a:gd name="T67"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0" h="216">
                  <a:moveTo>
                    <a:pt x="62" y="176"/>
                  </a:moveTo>
                  <a:cubicBezTo>
                    <a:pt x="56" y="190"/>
                    <a:pt x="48" y="199"/>
                    <a:pt x="40" y="199"/>
                  </a:cubicBezTo>
                  <a:cubicBezTo>
                    <a:pt x="31" y="199"/>
                    <a:pt x="24" y="190"/>
                    <a:pt x="18" y="176"/>
                  </a:cubicBezTo>
                  <a:cubicBezTo>
                    <a:pt x="15" y="177"/>
                    <a:pt x="13" y="179"/>
                    <a:pt x="10" y="180"/>
                  </a:cubicBezTo>
                  <a:cubicBezTo>
                    <a:pt x="17" y="202"/>
                    <a:pt x="28" y="216"/>
                    <a:pt x="40" y="216"/>
                  </a:cubicBezTo>
                  <a:cubicBezTo>
                    <a:pt x="52" y="216"/>
                    <a:pt x="62" y="202"/>
                    <a:pt x="70" y="180"/>
                  </a:cubicBezTo>
                  <a:cubicBezTo>
                    <a:pt x="67" y="179"/>
                    <a:pt x="65" y="177"/>
                    <a:pt x="62" y="176"/>
                  </a:cubicBezTo>
                  <a:moveTo>
                    <a:pt x="77" y="145"/>
                  </a:moveTo>
                  <a:cubicBezTo>
                    <a:pt x="75" y="146"/>
                    <a:pt x="73" y="146"/>
                    <a:pt x="70" y="146"/>
                  </a:cubicBezTo>
                  <a:cubicBezTo>
                    <a:pt x="69" y="154"/>
                    <a:pt x="67" y="162"/>
                    <a:pt x="65" y="168"/>
                  </a:cubicBezTo>
                  <a:cubicBezTo>
                    <a:pt x="67" y="170"/>
                    <a:pt x="70" y="171"/>
                    <a:pt x="72" y="172"/>
                  </a:cubicBezTo>
                  <a:cubicBezTo>
                    <a:pt x="74" y="164"/>
                    <a:pt x="76" y="155"/>
                    <a:pt x="77" y="145"/>
                  </a:cubicBezTo>
                  <a:moveTo>
                    <a:pt x="2" y="145"/>
                  </a:moveTo>
                  <a:cubicBezTo>
                    <a:pt x="4" y="155"/>
                    <a:pt x="5" y="164"/>
                    <a:pt x="8" y="172"/>
                  </a:cubicBezTo>
                  <a:cubicBezTo>
                    <a:pt x="10" y="171"/>
                    <a:pt x="12" y="170"/>
                    <a:pt x="15" y="168"/>
                  </a:cubicBezTo>
                  <a:cubicBezTo>
                    <a:pt x="13" y="162"/>
                    <a:pt x="11" y="154"/>
                    <a:pt x="10" y="146"/>
                  </a:cubicBezTo>
                  <a:cubicBezTo>
                    <a:pt x="7" y="146"/>
                    <a:pt x="5" y="146"/>
                    <a:pt x="2" y="145"/>
                  </a:cubicBezTo>
                  <a:moveTo>
                    <a:pt x="79" y="124"/>
                  </a:moveTo>
                  <a:cubicBezTo>
                    <a:pt x="77" y="127"/>
                    <a:pt x="75" y="130"/>
                    <a:pt x="72" y="132"/>
                  </a:cubicBezTo>
                  <a:cubicBezTo>
                    <a:pt x="72" y="135"/>
                    <a:pt x="72" y="137"/>
                    <a:pt x="71" y="139"/>
                  </a:cubicBezTo>
                  <a:cubicBezTo>
                    <a:pt x="74" y="139"/>
                    <a:pt x="76" y="139"/>
                    <a:pt x="78" y="138"/>
                  </a:cubicBezTo>
                  <a:cubicBezTo>
                    <a:pt x="79" y="134"/>
                    <a:pt x="79" y="129"/>
                    <a:pt x="79" y="124"/>
                  </a:cubicBezTo>
                  <a:moveTo>
                    <a:pt x="0" y="124"/>
                  </a:moveTo>
                  <a:cubicBezTo>
                    <a:pt x="1" y="129"/>
                    <a:pt x="1" y="134"/>
                    <a:pt x="2" y="138"/>
                  </a:cubicBezTo>
                  <a:cubicBezTo>
                    <a:pt x="4" y="139"/>
                    <a:pt x="6" y="139"/>
                    <a:pt x="9" y="139"/>
                  </a:cubicBezTo>
                  <a:cubicBezTo>
                    <a:pt x="8" y="137"/>
                    <a:pt x="8" y="135"/>
                    <a:pt x="8" y="132"/>
                  </a:cubicBezTo>
                  <a:cubicBezTo>
                    <a:pt x="5" y="130"/>
                    <a:pt x="3" y="127"/>
                    <a:pt x="0" y="124"/>
                  </a:cubicBezTo>
                  <a:moveTo>
                    <a:pt x="7" y="94"/>
                  </a:moveTo>
                  <a:cubicBezTo>
                    <a:pt x="5" y="97"/>
                    <a:pt x="2" y="100"/>
                    <a:pt x="0" y="102"/>
                  </a:cubicBezTo>
                  <a:cubicBezTo>
                    <a:pt x="0" y="104"/>
                    <a:pt x="0" y="106"/>
                    <a:pt x="0" y="108"/>
                  </a:cubicBezTo>
                  <a:cubicBezTo>
                    <a:pt x="0" y="110"/>
                    <a:pt x="0" y="112"/>
                    <a:pt x="0" y="114"/>
                  </a:cubicBezTo>
                  <a:cubicBezTo>
                    <a:pt x="2" y="116"/>
                    <a:pt x="5" y="119"/>
                    <a:pt x="7" y="122"/>
                  </a:cubicBezTo>
                  <a:cubicBezTo>
                    <a:pt x="7" y="117"/>
                    <a:pt x="7" y="113"/>
                    <a:pt x="7" y="108"/>
                  </a:cubicBezTo>
                  <a:cubicBezTo>
                    <a:pt x="7" y="103"/>
                    <a:pt x="7" y="99"/>
                    <a:pt x="7" y="94"/>
                  </a:cubicBezTo>
                  <a:moveTo>
                    <a:pt x="73" y="94"/>
                  </a:moveTo>
                  <a:cubicBezTo>
                    <a:pt x="73" y="99"/>
                    <a:pt x="73" y="103"/>
                    <a:pt x="73" y="108"/>
                  </a:cubicBezTo>
                  <a:cubicBezTo>
                    <a:pt x="73" y="113"/>
                    <a:pt x="73" y="117"/>
                    <a:pt x="73" y="122"/>
                  </a:cubicBezTo>
                  <a:cubicBezTo>
                    <a:pt x="75" y="119"/>
                    <a:pt x="78" y="116"/>
                    <a:pt x="80" y="114"/>
                  </a:cubicBezTo>
                  <a:cubicBezTo>
                    <a:pt x="80" y="112"/>
                    <a:pt x="80" y="110"/>
                    <a:pt x="80" y="108"/>
                  </a:cubicBezTo>
                  <a:cubicBezTo>
                    <a:pt x="80" y="106"/>
                    <a:pt x="80" y="104"/>
                    <a:pt x="80" y="102"/>
                  </a:cubicBezTo>
                  <a:cubicBezTo>
                    <a:pt x="78" y="100"/>
                    <a:pt x="75" y="97"/>
                    <a:pt x="73" y="94"/>
                  </a:cubicBezTo>
                  <a:moveTo>
                    <a:pt x="71" y="77"/>
                  </a:moveTo>
                  <a:cubicBezTo>
                    <a:pt x="72" y="79"/>
                    <a:pt x="72" y="81"/>
                    <a:pt x="72" y="84"/>
                  </a:cubicBezTo>
                  <a:cubicBezTo>
                    <a:pt x="75" y="86"/>
                    <a:pt x="77" y="89"/>
                    <a:pt x="79" y="92"/>
                  </a:cubicBezTo>
                  <a:cubicBezTo>
                    <a:pt x="79" y="87"/>
                    <a:pt x="79" y="82"/>
                    <a:pt x="78" y="78"/>
                  </a:cubicBezTo>
                  <a:cubicBezTo>
                    <a:pt x="76" y="77"/>
                    <a:pt x="74" y="77"/>
                    <a:pt x="71" y="77"/>
                  </a:cubicBezTo>
                  <a:moveTo>
                    <a:pt x="9" y="77"/>
                  </a:moveTo>
                  <a:cubicBezTo>
                    <a:pt x="6" y="77"/>
                    <a:pt x="4" y="77"/>
                    <a:pt x="2" y="78"/>
                  </a:cubicBezTo>
                  <a:cubicBezTo>
                    <a:pt x="1" y="82"/>
                    <a:pt x="1" y="87"/>
                    <a:pt x="0" y="92"/>
                  </a:cubicBezTo>
                  <a:cubicBezTo>
                    <a:pt x="3" y="89"/>
                    <a:pt x="5" y="86"/>
                    <a:pt x="8" y="84"/>
                  </a:cubicBezTo>
                  <a:cubicBezTo>
                    <a:pt x="8" y="81"/>
                    <a:pt x="8" y="79"/>
                    <a:pt x="9" y="77"/>
                  </a:cubicBezTo>
                  <a:moveTo>
                    <a:pt x="72" y="44"/>
                  </a:moveTo>
                  <a:cubicBezTo>
                    <a:pt x="70" y="45"/>
                    <a:pt x="67" y="46"/>
                    <a:pt x="65" y="48"/>
                  </a:cubicBezTo>
                  <a:cubicBezTo>
                    <a:pt x="67" y="54"/>
                    <a:pt x="69" y="62"/>
                    <a:pt x="70" y="70"/>
                  </a:cubicBezTo>
                  <a:cubicBezTo>
                    <a:pt x="73" y="70"/>
                    <a:pt x="75" y="70"/>
                    <a:pt x="77" y="71"/>
                  </a:cubicBezTo>
                  <a:cubicBezTo>
                    <a:pt x="76" y="61"/>
                    <a:pt x="74" y="52"/>
                    <a:pt x="72" y="44"/>
                  </a:cubicBezTo>
                  <a:moveTo>
                    <a:pt x="8" y="44"/>
                  </a:moveTo>
                  <a:cubicBezTo>
                    <a:pt x="5" y="52"/>
                    <a:pt x="4" y="61"/>
                    <a:pt x="2" y="71"/>
                  </a:cubicBezTo>
                  <a:cubicBezTo>
                    <a:pt x="5" y="70"/>
                    <a:pt x="7" y="70"/>
                    <a:pt x="10" y="70"/>
                  </a:cubicBezTo>
                  <a:cubicBezTo>
                    <a:pt x="11" y="62"/>
                    <a:pt x="13" y="54"/>
                    <a:pt x="15" y="48"/>
                  </a:cubicBezTo>
                  <a:cubicBezTo>
                    <a:pt x="12" y="46"/>
                    <a:pt x="10" y="45"/>
                    <a:pt x="8" y="44"/>
                  </a:cubicBezTo>
                  <a:moveTo>
                    <a:pt x="40" y="0"/>
                  </a:moveTo>
                  <a:cubicBezTo>
                    <a:pt x="28" y="0"/>
                    <a:pt x="17" y="14"/>
                    <a:pt x="10" y="36"/>
                  </a:cubicBezTo>
                  <a:cubicBezTo>
                    <a:pt x="13" y="37"/>
                    <a:pt x="15" y="39"/>
                    <a:pt x="18" y="40"/>
                  </a:cubicBezTo>
                  <a:cubicBezTo>
                    <a:pt x="24" y="26"/>
                    <a:pt x="31" y="17"/>
                    <a:pt x="40" y="17"/>
                  </a:cubicBezTo>
                  <a:cubicBezTo>
                    <a:pt x="48" y="17"/>
                    <a:pt x="56" y="26"/>
                    <a:pt x="62" y="40"/>
                  </a:cubicBezTo>
                  <a:cubicBezTo>
                    <a:pt x="65" y="39"/>
                    <a:pt x="67" y="37"/>
                    <a:pt x="70" y="36"/>
                  </a:cubicBezTo>
                  <a:cubicBezTo>
                    <a:pt x="62" y="14"/>
                    <a:pt x="52" y="0"/>
                    <a:pt x="40"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19" name="Freeform 48"/>
            <p:cNvSpPr>
              <a:spLocks noEditPoints="1"/>
            </p:cNvSpPr>
            <p:nvPr/>
          </p:nvSpPr>
          <p:spPr bwMode="auto">
            <a:xfrm>
              <a:off x="1539875" y="3317875"/>
              <a:ext cx="811213" cy="300038"/>
            </a:xfrm>
            <a:custGeom>
              <a:avLst/>
              <a:gdLst>
                <a:gd name="T0" fmla="*/ 108 w 216"/>
                <a:gd name="T1" fmla="*/ 73 h 80"/>
                <a:gd name="T2" fmla="*/ 102 w 216"/>
                <a:gd name="T3" fmla="*/ 80 h 80"/>
                <a:gd name="T4" fmla="*/ 114 w 216"/>
                <a:gd name="T5" fmla="*/ 80 h 80"/>
                <a:gd name="T6" fmla="*/ 48 w 216"/>
                <a:gd name="T7" fmla="*/ 65 h 80"/>
                <a:gd name="T8" fmla="*/ 70 w 216"/>
                <a:gd name="T9" fmla="*/ 77 h 80"/>
                <a:gd name="T10" fmla="*/ 92 w 216"/>
                <a:gd name="T11" fmla="*/ 79 h 80"/>
                <a:gd name="T12" fmla="*/ 77 w 216"/>
                <a:gd name="T13" fmla="*/ 71 h 80"/>
                <a:gd name="T14" fmla="*/ 48 w 216"/>
                <a:gd name="T15" fmla="*/ 65 h 80"/>
                <a:gd name="T16" fmla="*/ 146 w 216"/>
                <a:gd name="T17" fmla="*/ 70 h 80"/>
                <a:gd name="T18" fmla="*/ 132 w 216"/>
                <a:gd name="T19" fmla="*/ 72 h 80"/>
                <a:gd name="T20" fmla="*/ 138 w 216"/>
                <a:gd name="T21" fmla="*/ 78 h 80"/>
                <a:gd name="T22" fmla="*/ 172 w 216"/>
                <a:gd name="T23" fmla="*/ 72 h 80"/>
                <a:gd name="T24" fmla="*/ 180 w 216"/>
                <a:gd name="T25" fmla="*/ 10 h 80"/>
                <a:gd name="T26" fmla="*/ 199 w 216"/>
                <a:gd name="T27" fmla="*/ 40 h 80"/>
                <a:gd name="T28" fmla="*/ 180 w 216"/>
                <a:gd name="T29" fmla="*/ 70 h 80"/>
                <a:gd name="T30" fmla="*/ 180 w 216"/>
                <a:gd name="T31" fmla="*/ 10 h 80"/>
                <a:gd name="T32" fmla="*/ 0 w 216"/>
                <a:gd name="T33" fmla="*/ 40 h 80"/>
                <a:gd name="T34" fmla="*/ 40 w 216"/>
                <a:gd name="T35" fmla="*/ 62 h 80"/>
                <a:gd name="T36" fmla="*/ 40 w 216"/>
                <a:gd name="T37" fmla="*/ 18 h 80"/>
                <a:gd name="T38" fmla="*/ 124 w 216"/>
                <a:gd name="T39" fmla="*/ 1 h 80"/>
                <a:gd name="T40" fmla="*/ 139 w 216"/>
                <a:gd name="T41" fmla="*/ 9 h 80"/>
                <a:gd name="T42" fmla="*/ 168 w 216"/>
                <a:gd name="T43" fmla="*/ 15 h 80"/>
                <a:gd name="T44" fmla="*/ 145 w 216"/>
                <a:gd name="T45" fmla="*/ 3 h 80"/>
                <a:gd name="T46" fmla="*/ 124 w 216"/>
                <a:gd name="T47" fmla="*/ 1 h 80"/>
                <a:gd name="T48" fmla="*/ 78 w 216"/>
                <a:gd name="T49" fmla="*/ 2 h 80"/>
                <a:gd name="T50" fmla="*/ 44 w 216"/>
                <a:gd name="T51" fmla="*/ 8 h 80"/>
                <a:gd name="T52" fmla="*/ 70 w 216"/>
                <a:gd name="T53" fmla="*/ 10 h 80"/>
                <a:gd name="T54" fmla="*/ 84 w 216"/>
                <a:gd name="T55" fmla="*/ 8 h 80"/>
                <a:gd name="T56" fmla="*/ 108 w 216"/>
                <a:gd name="T57" fmla="*/ 0 h 80"/>
                <a:gd name="T58" fmla="*/ 94 w 216"/>
                <a:gd name="T59" fmla="*/ 7 h 80"/>
                <a:gd name="T60" fmla="*/ 122 w 216"/>
                <a:gd name="T61" fmla="*/ 7 h 80"/>
                <a:gd name="T62" fmla="*/ 108 w 216"/>
                <a:gd name="T63"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6" h="80">
                  <a:moveTo>
                    <a:pt x="122" y="73"/>
                  </a:moveTo>
                  <a:cubicBezTo>
                    <a:pt x="117" y="73"/>
                    <a:pt x="113" y="73"/>
                    <a:pt x="108" y="73"/>
                  </a:cubicBezTo>
                  <a:cubicBezTo>
                    <a:pt x="103" y="73"/>
                    <a:pt x="99" y="73"/>
                    <a:pt x="94" y="73"/>
                  </a:cubicBezTo>
                  <a:cubicBezTo>
                    <a:pt x="97" y="75"/>
                    <a:pt x="100" y="78"/>
                    <a:pt x="102" y="80"/>
                  </a:cubicBezTo>
                  <a:cubicBezTo>
                    <a:pt x="104" y="80"/>
                    <a:pt x="106" y="80"/>
                    <a:pt x="108" y="80"/>
                  </a:cubicBezTo>
                  <a:cubicBezTo>
                    <a:pt x="110" y="80"/>
                    <a:pt x="112" y="80"/>
                    <a:pt x="114" y="80"/>
                  </a:cubicBezTo>
                  <a:cubicBezTo>
                    <a:pt x="116" y="78"/>
                    <a:pt x="119" y="75"/>
                    <a:pt x="122" y="73"/>
                  </a:cubicBezTo>
                  <a:moveTo>
                    <a:pt x="48" y="65"/>
                  </a:moveTo>
                  <a:cubicBezTo>
                    <a:pt x="46" y="67"/>
                    <a:pt x="45" y="70"/>
                    <a:pt x="44" y="72"/>
                  </a:cubicBezTo>
                  <a:cubicBezTo>
                    <a:pt x="52" y="74"/>
                    <a:pt x="61" y="76"/>
                    <a:pt x="70" y="77"/>
                  </a:cubicBezTo>
                  <a:cubicBezTo>
                    <a:pt x="73" y="78"/>
                    <a:pt x="75" y="78"/>
                    <a:pt x="78" y="78"/>
                  </a:cubicBezTo>
                  <a:cubicBezTo>
                    <a:pt x="82" y="79"/>
                    <a:pt x="87" y="79"/>
                    <a:pt x="92" y="79"/>
                  </a:cubicBezTo>
                  <a:cubicBezTo>
                    <a:pt x="89" y="77"/>
                    <a:pt x="86" y="75"/>
                    <a:pt x="84" y="72"/>
                  </a:cubicBezTo>
                  <a:cubicBezTo>
                    <a:pt x="81" y="72"/>
                    <a:pt x="79" y="72"/>
                    <a:pt x="77" y="71"/>
                  </a:cubicBezTo>
                  <a:cubicBezTo>
                    <a:pt x="74" y="71"/>
                    <a:pt x="72" y="71"/>
                    <a:pt x="70" y="70"/>
                  </a:cubicBezTo>
                  <a:cubicBezTo>
                    <a:pt x="62" y="69"/>
                    <a:pt x="54" y="67"/>
                    <a:pt x="48" y="65"/>
                  </a:cubicBezTo>
                  <a:moveTo>
                    <a:pt x="168" y="65"/>
                  </a:moveTo>
                  <a:cubicBezTo>
                    <a:pt x="162" y="67"/>
                    <a:pt x="154" y="69"/>
                    <a:pt x="146" y="70"/>
                  </a:cubicBezTo>
                  <a:cubicBezTo>
                    <a:pt x="144" y="71"/>
                    <a:pt x="142" y="71"/>
                    <a:pt x="139" y="71"/>
                  </a:cubicBezTo>
                  <a:cubicBezTo>
                    <a:pt x="137" y="72"/>
                    <a:pt x="135" y="72"/>
                    <a:pt x="132" y="72"/>
                  </a:cubicBezTo>
                  <a:cubicBezTo>
                    <a:pt x="129" y="75"/>
                    <a:pt x="127" y="77"/>
                    <a:pt x="124" y="79"/>
                  </a:cubicBezTo>
                  <a:cubicBezTo>
                    <a:pt x="129" y="79"/>
                    <a:pt x="134" y="79"/>
                    <a:pt x="138" y="78"/>
                  </a:cubicBezTo>
                  <a:cubicBezTo>
                    <a:pt x="141" y="78"/>
                    <a:pt x="143" y="78"/>
                    <a:pt x="145" y="77"/>
                  </a:cubicBezTo>
                  <a:cubicBezTo>
                    <a:pt x="155" y="76"/>
                    <a:pt x="164" y="74"/>
                    <a:pt x="172" y="72"/>
                  </a:cubicBezTo>
                  <a:cubicBezTo>
                    <a:pt x="171" y="70"/>
                    <a:pt x="169" y="67"/>
                    <a:pt x="168" y="65"/>
                  </a:cubicBezTo>
                  <a:moveTo>
                    <a:pt x="180" y="10"/>
                  </a:moveTo>
                  <a:cubicBezTo>
                    <a:pt x="179" y="13"/>
                    <a:pt x="177" y="15"/>
                    <a:pt x="176" y="18"/>
                  </a:cubicBezTo>
                  <a:cubicBezTo>
                    <a:pt x="190" y="24"/>
                    <a:pt x="199" y="31"/>
                    <a:pt x="199" y="40"/>
                  </a:cubicBezTo>
                  <a:cubicBezTo>
                    <a:pt x="199" y="49"/>
                    <a:pt x="190" y="56"/>
                    <a:pt x="176" y="62"/>
                  </a:cubicBezTo>
                  <a:cubicBezTo>
                    <a:pt x="177" y="65"/>
                    <a:pt x="179" y="67"/>
                    <a:pt x="180" y="70"/>
                  </a:cubicBezTo>
                  <a:cubicBezTo>
                    <a:pt x="202" y="63"/>
                    <a:pt x="216" y="52"/>
                    <a:pt x="216" y="40"/>
                  </a:cubicBezTo>
                  <a:cubicBezTo>
                    <a:pt x="216" y="28"/>
                    <a:pt x="202" y="17"/>
                    <a:pt x="180" y="10"/>
                  </a:cubicBezTo>
                  <a:moveTo>
                    <a:pt x="36" y="10"/>
                  </a:moveTo>
                  <a:cubicBezTo>
                    <a:pt x="14" y="17"/>
                    <a:pt x="0" y="28"/>
                    <a:pt x="0" y="40"/>
                  </a:cubicBezTo>
                  <a:cubicBezTo>
                    <a:pt x="0" y="52"/>
                    <a:pt x="14" y="63"/>
                    <a:pt x="36" y="70"/>
                  </a:cubicBezTo>
                  <a:cubicBezTo>
                    <a:pt x="37" y="67"/>
                    <a:pt x="39" y="65"/>
                    <a:pt x="40" y="62"/>
                  </a:cubicBezTo>
                  <a:cubicBezTo>
                    <a:pt x="26" y="56"/>
                    <a:pt x="17" y="49"/>
                    <a:pt x="17" y="40"/>
                  </a:cubicBezTo>
                  <a:cubicBezTo>
                    <a:pt x="17" y="31"/>
                    <a:pt x="26" y="24"/>
                    <a:pt x="40" y="18"/>
                  </a:cubicBezTo>
                  <a:cubicBezTo>
                    <a:pt x="39" y="15"/>
                    <a:pt x="37" y="13"/>
                    <a:pt x="36" y="10"/>
                  </a:cubicBezTo>
                  <a:moveTo>
                    <a:pt x="124" y="1"/>
                  </a:moveTo>
                  <a:cubicBezTo>
                    <a:pt x="127" y="3"/>
                    <a:pt x="129" y="5"/>
                    <a:pt x="132" y="8"/>
                  </a:cubicBezTo>
                  <a:cubicBezTo>
                    <a:pt x="135" y="8"/>
                    <a:pt x="137" y="8"/>
                    <a:pt x="139" y="9"/>
                  </a:cubicBezTo>
                  <a:cubicBezTo>
                    <a:pt x="142" y="9"/>
                    <a:pt x="144" y="9"/>
                    <a:pt x="146" y="10"/>
                  </a:cubicBezTo>
                  <a:cubicBezTo>
                    <a:pt x="154" y="11"/>
                    <a:pt x="162" y="13"/>
                    <a:pt x="168" y="15"/>
                  </a:cubicBezTo>
                  <a:cubicBezTo>
                    <a:pt x="169" y="13"/>
                    <a:pt x="171" y="10"/>
                    <a:pt x="172" y="8"/>
                  </a:cubicBezTo>
                  <a:cubicBezTo>
                    <a:pt x="164" y="6"/>
                    <a:pt x="155" y="4"/>
                    <a:pt x="145" y="3"/>
                  </a:cubicBezTo>
                  <a:cubicBezTo>
                    <a:pt x="143" y="2"/>
                    <a:pt x="141" y="2"/>
                    <a:pt x="138" y="2"/>
                  </a:cubicBezTo>
                  <a:cubicBezTo>
                    <a:pt x="134" y="1"/>
                    <a:pt x="129" y="1"/>
                    <a:pt x="124" y="1"/>
                  </a:cubicBezTo>
                  <a:moveTo>
                    <a:pt x="92" y="1"/>
                  </a:moveTo>
                  <a:cubicBezTo>
                    <a:pt x="87" y="1"/>
                    <a:pt x="82" y="1"/>
                    <a:pt x="78" y="2"/>
                  </a:cubicBezTo>
                  <a:cubicBezTo>
                    <a:pt x="75" y="2"/>
                    <a:pt x="73" y="2"/>
                    <a:pt x="70" y="3"/>
                  </a:cubicBezTo>
                  <a:cubicBezTo>
                    <a:pt x="61" y="4"/>
                    <a:pt x="52" y="6"/>
                    <a:pt x="44" y="8"/>
                  </a:cubicBezTo>
                  <a:cubicBezTo>
                    <a:pt x="45" y="10"/>
                    <a:pt x="46" y="13"/>
                    <a:pt x="48" y="15"/>
                  </a:cubicBezTo>
                  <a:cubicBezTo>
                    <a:pt x="54" y="13"/>
                    <a:pt x="62" y="11"/>
                    <a:pt x="70" y="10"/>
                  </a:cubicBezTo>
                  <a:cubicBezTo>
                    <a:pt x="72" y="9"/>
                    <a:pt x="74" y="9"/>
                    <a:pt x="77" y="9"/>
                  </a:cubicBezTo>
                  <a:cubicBezTo>
                    <a:pt x="79" y="8"/>
                    <a:pt x="81" y="8"/>
                    <a:pt x="84" y="8"/>
                  </a:cubicBezTo>
                  <a:cubicBezTo>
                    <a:pt x="86" y="5"/>
                    <a:pt x="89" y="3"/>
                    <a:pt x="92" y="1"/>
                  </a:cubicBezTo>
                  <a:moveTo>
                    <a:pt x="108" y="0"/>
                  </a:moveTo>
                  <a:cubicBezTo>
                    <a:pt x="106" y="0"/>
                    <a:pt x="104" y="0"/>
                    <a:pt x="102" y="0"/>
                  </a:cubicBezTo>
                  <a:cubicBezTo>
                    <a:pt x="100" y="2"/>
                    <a:pt x="97" y="5"/>
                    <a:pt x="94" y="7"/>
                  </a:cubicBezTo>
                  <a:cubicBezTo>
                    <a:pt x="99" y="7"/>
                    <a:pt x="103" y="7"/>
                    <a:pt x="108" y="7"/>
                  </a:cubicBezTo>
                  <a:cubicBezTo>
                    <a:pt x="113" y="7"/>
                    <a:pt x="117" y="7"/>
                    <a:pt x="122" y="7"/>
                  </a:cubicBezTo>
                  <a:cubicBezTo>
                    <a:pt x="119" y="5"/>
                    <a:pt x="116" y="2"/>
                    <a:pt x="114" y="0"/>
                  </a:cubicBezTo>
                  <a:cubicBezTo>
                    <a:pt x="112" y="0"/>
                    <a:pt x="110" y="0"/>
                    <a:pt x="108"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20" name="Freeform 49"/>
            <p:cNvSpPr>
              <a:spLocks noEditPoints="1"/>
            </p:cNvSpPr>
            <p:nvPr/>
          </p:nvSpPr>
          <p:spPr bwMode="auto">
            <a:xfrm>
              <a:off x="1625600" y="3160713"/>
              <a:ext cx="639763" cy="615950"/>
            </a:xfrm>
            <a:custGeom>
              <a:avLst/>
              <a:gdLst>
                <a:gd name="T0" fmla="*/ 17 w 170"/>
                <a:gd name="T1" fmla="*/ 104 h 164"/>
                <a:gd name="T2" fmla="*/ 8 w 170"/>
                <a:gd name="T3" fmla="*/ 159 h 164"/>
                <a:gd name="T4" fmla="*/ 55 w 170"/>
                <a:gd name="T5" fmla="*/ 154 h 164"/>
                <a:gd name="T6" fmla="*/ 85 w 170"/>
                <a:gd name="T7" fmla="*/ 135 h 164"/>
                <a:gd name="T8" fmla="*/ 60 w 170"/>
                <a:gd name="T9" fmla="*/ 142 h 164"/>
                <a:gd name="T10" fmla="*/ 33 w 170"/>
                <a:gd name="T11" fmla="*/ 150 h 164"/>
                <a:gd name="T12" fmla="*/ 21 w 170"/>
                <a:gd name="T13" fmla="*/ 114 h 164"/>
                <a:gd name="T14" fmla="*/ 36 w 170"/>
                <a:gd name="T15" fmla="*/ 88 h 164"/>
                <a:gd name="T16" fmla="*/ 129 w 170"/>
                <a:gd name="T17" fmla="*/ 82 h 164"/>
                <a:gd name="T18" fmla="*/ 118 w 170"/>
                <a:gd name="T19" fmla="*/ 96 h 164"/>
                <a:gd name="T20" fmla="*/ 99 w 170"/>
                <a:gd name="T21" fmla="*/ 115 h 164"/>
                <a:gd name="T22" fmla="*/ 85 w 170"/>
                <a:gd name="T23" fmla="*/ 126 h 164"/>
                <a:gd name="T24" fmla="*/ 101 w 170"/>
                <a:gd name="T25" fmla="*/ 121 h 164"/>
                <a:gd name="T26" fmla="*/ 113 w 170"/>
                <a:gd name="T27" fmla="*/ 110 h 164"/>
                <a:gd name="T28" fmla="*/ 124 w 170"/>
                <a:gd name="T29" fmla="*/ 98 h 164"/>
                <a:gd name="T30" fmla="*/ 129 w 170"/>
                <a:gd name="T31" fmla="*/ 82 h 164"/>
                <a:gd name="T32" fmla="*/ 69 w 170"/>
                <a:gd name="T33" fmla="*/ 43 h 164"/>
                <a:gd name="T34" fmla="*/ 57 w 170"/>
                <a:gd name="T35" fmla="*/ 54 h 164"/>
                <a:gd name="T36" fmla="*/ 45 w 170"/>
                <a:gd name="T37" fmla="*/ 66 h 164"/>
                <a:gd name="T38" fmla="*/ 41 w 170"/>
                <a:gd name="T39" fmla="*/ 82 h 164"/>
                <a:gd name="T40" fmla="*/ 52 w 170"/>
                <a:gd name="T41" fmla="*/ 68 h 164"/>
                <a:gd name="T42" fmla="*/ 71 w 170"/>
                <a:gd name="T43" fmla="*/ 49 h 164"/>
                <a:gd name="T44" fmla="*/ 85 w 170"/>
                <a:gd name="T45" fmla="*/ 38 h 164"/>
                <a:gd name="T46" fmla="*/ 147 w 170"/>
                <a:gd name="T47" fmla="*/ 0 h 164"/>
                <a:gd name="T48" fmla="*/ 107 w 170"/>
                <a:gd name="T49" fmla="*/ 14 h 164"/>
                <a:gd name="T50" fmla="*/ 91 w 170"/>
                <a:gd name="T51" fmla="*/ 33 h 164"/>
                <a:gd name="T52" fmla="*/ 117 w 170"/>
                <a:gd name="T53" fmla="*/ 18 h 164"/>
                <a:gd name="T54" fmla="*/ 149 w 170"/>
                <a:gd name="T55" fmla="*/ 18 h 164"/>
                <a:gd name="T56" fmla="*/ 145 w 170"/>
                <a:gd name="T57" fmla="*/ 57 h 164"/>
                <a:gd name="T58" fmla="*/ 138 w 170"/>
                <a:gd name="T59" fmla="*/ 82 h 164"/>
                <a:gd name="T60" fmla="*/ 157 w 170"/>
                <a:gd name="T61" fmla="*/ 52 h 164"/>
                <a:gd name="T62" fmla="*/ 147 w 170"/>
                <a:gd name="T6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0" h="164">
                  <a:moveTo>
                    <a:pt x="32" y="82"/>
                  </a:moveTo>
                  <a:cubicBezTo>
                    <a:pt x="26" y="90"/>
                    <a:pt x="21" y="97"/>
                    <a:pt x="17" y="104"/>
                  </a:cubicBezTo>
                  <a:cubicBezTo>
                    <a:pt x="16" y="107"/>
                    <a:pt x="14" y="109"/>
                    <a:pt x="13" y="112"/>
                  </a:cubicBezTo>
                  <a:cubicBezTo>
                    <a:pt x="2" y="133"/>
                    <a:pt x="0" y="150"/>
                    <a:pt x="8" y="159"/>
                  </a:cubicBezTo>
                  <a:cubicBezTo>
                    <a:pt x="12" y="162"/>
                    <a:pt x="17" y="164"/>
                    <a:pt x="23" y="164"/>
                  </a:cubicBezTo>
                  <a:cubicBezTo>
                    <a:pt x="32" y="164"/>
                    <a:pt x="43" y="160"/>
                    <a:pt x="55" y="154"/>
                  </a:cubicBezTo>
                  <a:cubicBezTo>
                    <a:pt x="58" y="153"/>
                    <a:pt x="60" y="151"/>
                    <a:pt x="63" y="150"/>
                  </a:cubicBezTo>
                  <a:cubicBezTo>
                    <a:pt x="70" y="146"/>
                    <a:pt x="77" y="141"/>
                    <a:pt x="85" y="135"/>
                  </a:cubicBezTo>
                  <a:cubicBezTo>
                    <a:pt x="83" y="134"/>
                    <a:pt x="81" y="132"/>
                    <a:pt x="79" y="131"/>
                  </a:cubicBezTo>
                  <a:cubicBezTo>
                    <a:pt x="73" y="135"/>
                    <a:pt x="66" y="139"/>
                    <a:pt x="60" y="142"/>
                  </a:cubicBezTo>
                  <a:cubicBezTo>
                    <a:pt x="57" y="144"/>
                    <a:pt x="55" y="145"/>
                    <a:pt x="53" y="146"/>
                  </a:cubicBezTo>
                  <a:cubicBezTo>
                    <a:pt x="45" y="149"/>
                    <a:pt x="38" y="150"/>
                    <a:pt x="33" y="150"/>
                  </a:cubicBezTo>
                  <a:cubicBezTo>
                    <a:pt x="28" y="150"/>
                    <a:pt x="24" y="149"/>
                    <a:pt x="21" y="146"/>
                  </a:cubicBezTo>
                  <a:cubicBezTo>
                    <a:pt x="15" y="140"/>
                    <a:pt x="15" y="129"/>
                    <a:pt x="21" y="114"/>
                  </a:cubicBezTo>
                  <a:cubicBezTo>
                    <a:pt x="22" y="112"/>
                    <a:pt x="23" y="109"/>
                    <a:pt x="25" y="107"/>
                  </a:cubicBezTo>
                  <a:cubicBezTo>
                    <a:pt x="28" y="101"/>
                    <a:pt x="32" y="94"/>
                    <a:pt x="36" y="88"/>
                  </a:cubicBezTo>
                  <a:cubicBezTo>
                    <a:pt x="35" y="86"/>
                    <a:pt x="33" y="84"/>
                    <a:pt x="32" y="82"/>
                  </a:cubicBezTo>
                  <a:moveTo>
                    <a:pt x="129" y="82"/>
                  </a:moveTo>
                  <a:cubicBezTo>
                    <a:pt x="128" y="84"/>
                    <a:pt x="126" y="86"/>
                    <a:pt x="125" y="88"/>
                  </a:cubicBezTo>
                  <a:cubicBezTo>
                    <a:pt x="123" y="90"/>
                    <a:pt x="120" y="93"/>
                    <a:pt x="118" y="96"/>
                  </a:cubicBezTo>
                  <a:cubicBezTo>
                    <a:pt x="115" y="99"/>
                    <a:pt x="112" y="102"/>
                    <a:pt x="109" y="106"/>
                  </a:cubicBezTo>
                  <a:cubicBezTo>
                    <a:pt x="105" y="109"/>
                    <a:pt x="102" y="112"/>
                    <a:pt x="99" y="115"/>
                  </a:cubicBezTo>
                  <a:cubicBezTo>
                    <a:pt x="96" y="117"/>
                    <a:pt x="93" y="120"/>
                    <a:pt x="91" y="122"/>
                  </a:cubicBezTo>
                  <a:cubicBezTo>
                    <a:pt x="89" y="123"/>
                    <a:pt x="87" y="125"/>
                    <a:pt x="85" y="126"/>
                  </a:cubicBezTo>
                  <a:cubicBezTo>
                    <a:pt x="87" y="128"/>
                    <a:pt x="89" y="129"/>
                    <a:pt x="91" y="131"/>
                  </a:cubicBezTo>
                  <a:cubicBezTo>
                    <a:pt x="94" y="128"/>
                    <a:pt x="98" y="125"/>
                    <a:pt x="101" y="121"/>
                  </a:cubicBezTo>
                  <a:cubicBezTo>
                    <a:pt x="104" y="119"/>
                    <a:pt x="106" y="117"/>
                    <a:pt x="109" y="114"/>
                  </a:cubicBezTo>
                  <a:cubicBezTo>
                    <a:pt x="110" y="113"/>
                    <a:pt x="112" y="112"/>
                    <a:pt x="113" y="110"/>
                  </a:cubicBezTo>
                  <a:cubicBezTo>
                    <a:pt x="115" y="109"/>
                    <a:pt x="116" y="108"/>
                    <a:pt x="117" y="106"/>
                  </a:cubicBezTo>
                  <a:cubicBezTo>
                    <a:pt x="120" y="104"/>
                    <a:pt x="122" y="101"/>
                    <a:pt x="124" y="98"/>
                  </a:cubicBezTo>
                  <a:cubicBezTo>
                    <a:pt x="128" y="95"/>
                    <a:pt x="131" y="91"/>
                    <a:pt x="133" y="88"/>
                  </a:cubicBezTo>
                  <a:cubicBezTo>
                    <a:pt x="132" y="86"/>
                    <a:pt x="131" y="84"/>
                    <a:pt x="129" y="82"/>
                  </a:cubicBezTo>
                  <a:moveTo>
                    <a:pt x="79" y="33"/>
                  </a:moveTo>
                  <a:cubicBezTo>
                    <a:pt x="76" y="36"/>
                    <a:pt x="72" y="39"/>
                    <a:pt x="69" y="43"/>
                  </a:cubicBezTo>
                  <a:cubicBezTo>
                    <a:pt x="66" y="45"/>
                    <a:pt x="63" y="47"/>
                    <a:pt x="61" y="50"/>
                  </a:cubicBezTo>
                  <a:cubicBezTo>
                    <a:pt x="59" y="51"/>
                    <a:pt x="58" y="52"/>
                    <a:pt x="57" y="54"/>
                  </a:cubicBezTo>
                  <a:cubicBezTo>
                    <a:pt x="55" y="55"/>
                    <a:pt x="54" y="57"/>
                    <a:pt x="53" y="58"/>
                  </a:cubicBezTo>
                  <a:cubicBezTo>
                    <a:pt x="50" y="60"/>
                    <a:pt x="48" y="63"/>
                    <a:pt x="45" y="66"/>
                  </a:cubicBezTo>
                  <a:cubicBezTo>
                    <a:pt x="42" y="69"/>
                    <a:pt x="39" y="73"/>
                    <a:pt x="36" y="76"/>
                  </a:cubicBezTo>
                  <a:cubicBezTo>
                    <a:pt x="38" y="78"/>
                    <a:pt x="39" y="80"/>
                    <a:pt x="41" y="82"/>
                  </a:cubicBezTo>
                  <a:cubicBezTo>
                    <a:pt x="42" y="80"/>
                    <a:pt x="44" y="78"/>
                    <a:pt x="45" y="76"/>
                  </a:cubicBezTo>
                  <a:cubicBezTo>
                    <a:pt x="47" y="74"/>
                    <a:pt x="50" y="71"/>
                    <a:pt x="52" y="68"/>
                  </a:cubicBezTo>
                  <a:cubicBezTo>
                    <a:pt x="55" y="65"/>
                    <a:pt x="58" y="62"/>
                    <a:pt x="61" y="58"/>
                  </a:cubicBezTo>
                  <a:cubicBezTo>
                    <a:pt x="65" y="55"/>
                    <a:pt x="68" y="52"/>
                    <a:pt x="71" y="49"/>
                  </a:cubicBezTo>
                  <a:cubicBezTo>
                    <a:pt x="74" y="47"/>
                    <a:pt x="77" y="44"/>
                    <a:pt x="79" y="42"/>
                  </a:cubicBezTo>
                  <a:cubicBezTo>
                    <a:pt x="81" y="41"/>
                    <a:pt x="83" y="39"/>
                    <a:pt x="85" y="38"/>
                  </a:cubicBezTo>
                  <a:cubicBezTo>
                    <a:pt x="83" y="36"/>
                    <a:pt x="81" y="35"/>
                    <a:pt x="79" y="33"/>
                  </a:cubicBezTo>
                  <a:moveTo>
                    <a:pt x="147" y="0"/>
                  </a:moveTo>
                  <a:cubicBezTo>
                    <a:pt x="138" y="0"/>
                    <a:pt x="127" y="4"/>
                    <a:pt x="115" y="10"/>
                  </a:cubicBezTo>
                  <a:cubicBezTo>
                    <a:pt x="112" y="11"/>
                    <a:pt x="110" y="13"/>
                    <a:pt x="107" y="14"/>
                  </a:cubicBezTo>
                  <a:cubicBezTo>
                    <a:pt x="100" y="18"/>
                    <a:pt x="92" y="23"/>
                    <a:pt x="85" y="29"/>
                  </a:cubicBezTo>
                  <a:cubicBezTo>
                    <a:pt x="87" y="30"/>
                    <a:pt x="89" y="32"/>
                    <a:pt x="91" y="33"/>
                  </a:cubicBezTo>
                  <a:cubicBezTo>
                    <a:pt x="97" y="29"/>
                    <a:pt x="104" y="25"/>
                    <a:pt x="110" y="22"/>
                  </a:cubicBezTo>
                  <a:cubicBezTo>
                    <a:pt x="112" y="20"/>
                    <a:pt x="115" y="19"/>
                    <a:pt x="117" y="18"/>
                  </a:cubicBezTo>
                  <a:cubicBezTo>
                    <a:pt x="125" y="15"/>
                    <a:pt x="131" y="14"/>
                    <a:pt x="137" y="14"/>
                  </a:cubicBezTo>
                  <a:cubicBezTo>
                    <a:pt x="142" y="14"/>
                    <a:pt x="146" y="15"/>
                    <a:pt x="149" y="18"/>
                  </a:cubicBezTo>
                  <a:cubicBezTo>
                    <a:pt x="155" y="24"/>
                    <a:pt x="154" y="35"/>
                    <a:pt x="149" y="50"/>
                  </a:cubicBezTo>
                  <a:cubicBezTo>
                    <a:pt x="148" y="52"/>
                    <a:pt x="146" y="55"/>
                    <a:pt x="145" y="57"/>
                  </a:cubicBezTo>
                  <a:cubicBezTo>
                    <a:pt x="142" y="63"/>
                    <a:pt x="138" y="70"/>
                    <a:pt x="133" y="76"/>
                  </a:cubicBezTo>
                  <a:cubicBezTo>
                    <a:pt x="135" y="78"/>
                    <a:pt x="136" y="80"/>
                    <a:pt x="138" y="82"/>
                  </a:cubicBezTo>
                  <a:cubicBezTo>
                    <a:pt x="144" y="74"/>
                    <a:pt x="149" y="67"/>
                    <a:pt x="153" y="60"/>
                  </a:cubicBezTo>
                  <a:cubicBezTo>
                    <a:pt x="154" y="57"/>
                    <a:pt x="156" y="55"/>
                    <a:pt x="157" y="52"/>
                  </a:cubicBezTo>
                  <a:cubicBezTo>
                    <a:pt x="168" y="31"/>
                    <a:pt x="170" y="14"/>
                    <a:pt x="162" y="5"/>
                  </a:cubicBezTo>
                  <a:cubicBezTo>
                    <a:pt x="158" y="2"/>
                    <a:pt x="153" y="0"/>
                    <a:pt x="147"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21" name="Freeform 50"/>
            <p:cNvSpPr>
              <a:spLocks noEditPoints="1"/>
            </p:cNvSpPr>
            <p:nvPr/>
          </p:nvSpPr>
          <p:spPr bwMode="auto">
            <a:xfrm>
              <a:off x="1625600" y="3160713"/>
              <a:ext cx="639763" cy="615950"/>
            </a:xfrm>
            <a:custGeom>
              <a:avLst/>
              <a:gdLst>
                <a:gd name="T0" fmla="*/ 21 w 170"/>
                <a:gd name="T1" fmla="*/ 50 h 164"/>
                <a:gd name="T2" fmla="*/ 21 w 170"/>
                <a:gd name="T3" fmla="*/ 18 h 164"/>
                <a:gd name="T4" fmla="*/ 33 w 170"/>
                <a:gd name="T5" fmla="*/ 14 h 164"/>
                <a:gd name="T6" fmla="*/ 53 w 170"/>
                <a:gd name="T7" fmla="*/ 18 h 164"/>
                <a:gd name="T8" fmla="*/ 60 w 170"/>
                <a:gd name="T9" fmla="*/ 22 h 164"/>
                <a:gd name="T10" fmla="*/ 79 w 170"/>
                <a:gd name="T11" fmla="*/ 33 h 164"/>
                <a:gd name="T12" fmla="*/ 85 w 170"/>
                <a:gd name="T13" fmla="*/ 38 h 164"/>
                <a:gd name="T14" fmla="*/ 91 w 170"/>
                <a:gd name="T15" fmla="*/ 42 h 164"/>
                <a:gd name="T16" fmla="*/ 99 w 170"/>
                <a:gd name="T17" fmla="*/ 49 h 164"/>
                <a:gd name="T18" fmla="*/ 109 w 170"/>
                <a:gd name="T19" fmla="*/ 58 h 164"/>
                <a:gd name="T20" fmla="*/ 118 w 170"/>
                <a:gd name="T21" fmla="*/ 68 h 164"/>
                <a:gd name="T22" fmla="*/ 125 w 170"/>
                <a:gd name="T23" fmla="*/ 76 h 164"/>
                <a:gd name="T24" fmla="*/ 129 w 170"/>
                <a:gd name="T25" fmla="*/ 82 h 164"/>
                <a:gd name="T26" fmla="*/ 133 w 170"/>
                <a:gd name="T27" fmla="*/ 88 h 164"/>
                <a:gd name="T28" fmla="*/ 145 w 170"/>
                <a:gd name="T29" fmla="*/ 107 h 164"/>
                <a:gd name="T30" fmla="*/ 149 w 170"/>
                <a:gd name="T31" fmla="*/ 114 h 164"/>
                <a:gd name="T32" fmla="*/ 149 w 170"/>
                <a:gd name="T33" fmla="*/ 146 h 164"/>
                <a:gd name="T34" fmla="*/ 137 w 170"/>
                <a:gd name="T35" fmla="*/ 150 h 164"/>
                <a:gd name="T36" fmla="*/ 117 w 170"/>
                <a:gd name="T37" fmla="*/ 146 h 164"/>
                <a:gd name="T38" fmla="*/ 110 w 170"/>
                <a:gd name="T39" fmla="*/ 142 h 164"/>
                <a:gd name="T40" fmla="*/ 91 w 170"/>
                <a:gd name="T41" fmla="*/ 131 h 164"/>
                <a:gd name="T42" fmla="*/ 85 w 170"/>
                <a:gd name="T43" fmla="*/ 126 h 164"/>
                <a:gd name="T44" fmla="*/ 79 w 170"/>
                <a:gd name="T45" fmla="*/ 122 h 164"/>
                <a:gd name="T46" fmla="*/ 71 w 170"/>
                <a:gd name="T47" fmla="*/ 115 h 164"/>
                <a:gd name="T48" fmla="*/ 61 w 170"/>
                <a:gd name="T49" fmla="*/ 106 h 164"/>
                <a:gd name="T50" fmla="*/ 52 w 170"/>
                <a:gd name="T51" fmla="*/ 96 h 164"/>
                <a:gd name="T52" fmla="*/ 45 w 170"/>
                <a:gd name="T53" fmla="*/ 88 h 164"/>
                <a:gd name="T54" fmla="*/ 41 w 170"/>
                <a:gd name="T55" fmla="*/ 82 h 164"/>
                <a:gd name="T56" fmla="*/ 36 w 170"/>
                <a:gd name="T57" fmla="*/ 76 h 164"/>
                <a:gd name="T58" fmla="*/ 25 w 170"/>
                <a:gd name="T59" fmla="*/ 57 h 164"/>
                <a:gd name="T60" fmla="*/ 21 w 170"/>
                <a:gd name="T61" fmla="*/ 50 h 164"/>
                <a:gd name="T62" fmla="*/ 23 w 170"/>
                <a:gd name="T63" fmla="*/ 0 h 164"/>
                <a:gd name="T64" fmla="*/ 8 w 170"/>
                <a:gd name="T65" fmla="*/ 5 h 164"/>
                <a:gd name="T66" fmla="*/ 13 w 170"/>
                <a:gd name="T67" fmla="*/ 52 h 164"/>
                <a:gd name="T68" fmla="*/ 17 w 170"/>
                <a:gd name="T69" fmla="*/ 60 h 164"/>
                <a:gd name="T70" fmla="*/ 32 w 170"/>
                <a:gd name="T71" fmla="*/ 82 h 164"/>
                <a:gd name="T72" fmla="*/ 36 w 170"/>
                <a:gd name="T73" fmla="*/ 88 h 164"/>
                <a:gd name="T74" fmla="*/ 45 w 170"/>
                <a:gd name="T75" fmla="*/ 98 h 164"/>
                <a:gd name="T76" fmla="*/ 53 w 170"/>
                <a:gd name="T77" fmla="*/ 106 h 164"/>
                <a:gd name="T78" fmla="*/ 57 w 170"/>
                <a:gd name="T79" fmla="*/ 110 h 164"/>
                <a:gd name="T80" fmla="*/ 61 w 170"/>
                <a:gd name="T81" fmla="*/ 114 h 164"/>
                <a:gd name="T82" fmla="*/ 69 w 170"/>
                <a:gd name="T83" fmla="*/ 121 h 164"/>
                <a:gd name="T84" fmla="*/ 79 w 170"/>
                <a:gd name="T85" fmla="*/ 131 h 164"/>
                <a:gd name="T86" fmla="*/ 85 w 170"/>
                <a:gd name="T87" fmla="*/ 135 h 164"/>
                <a:gd name="T88" fmla="*/ 107 w 170"/>
                <a:gd name="T89" fmla="*/ 150 h 164"/>
                <a:gd name="T90" fmla="*/ 115 w 170"/>
                <a:gd name="T91" fmla="*/ 154 h 164"/>
                <a:gd name="T92" fmla="*/ 147 w 170"/>
                <a:gd name="T93" fmla="*/ 164 h 164"/>
                <a:gd name="T94" fmla="*/ 162 w 170"/>
                <a:gd name="T95" fmla="*/ 159 h 164"/>
                <a:gd name="T96" fmla="*/ 157 w 170"/>
                <a:gd name="T97" fmla="*/ 112 h 164"/>
                <a:gd name="T98" fmla="*/ 153 w 170"/>
                <a:gd name="T99" fmla="*/ 104 h 164"/>
                <a:gd name="T100" fmla="*/ 138 w 170"/>
                <a:gd name="T101" fmla="*/ 82 h 164"/>
                <a:gd name="T102" fmla="*/ 133 w 170"/>
                <a:gd name="T103" fmla="*/ 76 h 164"/>
                <a:gd name="T104" fmla="*/ 124 w 170"/>
                <a:gd name="T105" fmla="*/ 66 h 164"/>
                <a:gd name="T106" fmla="*/ 117 w 170"/>
                <a:gd name="T107" fmla="*/ 58 h 164"/>
                <a:gd name="T108" fmla="*/ 113 w 170"/>
                <a:gd name="T109" fmla="*/ 54 h 164"/>
                <a:gd name="T110" fmla="*/ 109 w 170"/>
                <a:gd name="T111" fmla="*/ 50 h 164"/>
                <a:gd name="T112" fmla="*/ 101 w 170"/>
                <a:gd name="T113" fmla="*/ 43 h 164"/>
                <a:gd name="T114" fmla="*/ 91 w 170"/>
                <a:gd name="T115" fmla="*/ 33 h 164"/>
                <a:gd name="T116" fmla="*/ 85 w 170"/>
                <a:gd name="T117" fmla="*/ 29 h 164"/>
                <a:gd name="T118" fmla="*/ 63 w 170"/>
                <a:gd name="T119" fmla="*/ 14 h 164"/>
                <a:gd name="T120" fmla="*/ 55 w 170"/>
                <a:gd name="T121" fmla="*/ 10 h 164"/>
                <a:gd name="T122" fmla="*/ 23 w 170"/>
                <a:gd name="T12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70" h="164">
                  <a:moveTo>
                    <a:pt x="21" y="50"/>
                  </a:moveTo>
                  <a:cubicBezTo>
                    <a:pt x="15" y="35"/>
                    <a:pt x="15" y="24"/>
                    <a:pt x="21" y="18"/>
                  </a:cubicBezTo>
                  <a:cubicBezTo>
                    <a:pt x="24" y="15"/>
                    <a:pt x="28" y="14"/>
                    <a:pt x="33" y="14"/>
                  </a:cubicBezTo>
                  <a:cubicBezTo>
                    <a:pt x="38" y="14"/>
                    <a:pt x="45" y="15"/>
                    <a:pt x="53" y="18"/>
                  </a:cubicBezTo>
                  <a:cubicBezTo>
                    <a:pt x="55" y="19"/>
                    <a:pt x="57" y="20"/>
                    <a:pt x="60" y="22"/>
                  </a:cubicBezTo>
                  <a:cubicBezTo>
                    <a:pt x="66" y="25"/>
                    <a:pt x="73" y="29"/>
                    <a:pt x="79" y="33"/>
                  </a:cubicBezTo>
                  <a:cubicBezTo>
                    <a:pt x="81" y="35"/>
                    <a:pt x="83" y="36"/>
                    <a:pt x="85" y="38"/>
                  </a:cubicBezTo>
                  <a:cubicBezTo>
                    <a:pt x="87" y="39"/>
                    <a:pt x="89" y="41"/>
                    <a:pt x="91" y="42"/>
                  </a:cubicBezTo>
                  <a:cubicBezTo>
                    <a:pt x="93" y="44"/>
                    <a:pt x="96" y="47"/>
                    <a:pt x="99" y="49"/>
                  </a:cubicBezTo>
                  <a:cubicBezTo>
                    <a:pt x="102" y="52"/>
                    <a:pt x="105" y="55"/>
                    <a:pt x="109" y="58"/>
                  </a:cubicBezTo>
                  <a:cubicBezTo>
                    <a:pt x="112" y="62"/>
                    <a:pt x="115" y="65"/>
                    <a:pt x="118" y="68"/>
                  </a:cubicBezTo>
                  <a:cubicBezTo>
                    <a:pt x="120" y="71"/>
                    <a:pt x="123" y="74"/>
                    <a:pt x="125" y="76"/>
                  </a:cubicBezTo>
                  <a:cubicBezTo>
                    <a:pt x="126" y="78"/>
                    <a:pt x="128" y="80"/>
                    <a:pt x="129" y="82"/>
                  </a:cubicBezTo>
                  <a:cubicBezTo>
                    <a:pt x="131" y="84"/>
                    <a:pt x="132" y="86"/>
                    <a:pt x="133" y="88"/>
                  </a:cubicBezTo>
                  <a:cubicBezTo>
                    <a:pt x="138" y="94"/>
                    <a:pt x="142" y="101"/>
                    <a:pt x="145" y="107"/>
                  </a:cubicBezTo>
                  <a:cubicBezTo>
                    <a:pt x="146" y="109"/>
                    <a:pt x="148" y="112"/>
                    <a:pt x="149" y="114"/>
                  </a:cubicBezTo>
                  <a:cubicBezTo>
                    <a:pt x="154" y="129"/>
                    <a:pt x="155" y="140"/>
                    <a:pt x="149" y="146"/>
                  </a:cubicBezTo>
                  <a:cubicBezTo>
                    <a:pt x="146" y="149"/>
                    <a:pt x="142" y="150"/>
                    <a:pt x="137" y="150"/>
                  </a:cubicBezTo>
                  <a:cubicBezTo>
                    <a:pt x="131" y="150"/>
                    <a:pt x="125" y="149"/>
                    <a:pt x="117" y="146"/>
                  </a:cubicBezTo>
                  <a:cubicBezTo>
                    <a:pt x="115" y="145"/>
                    <a:pt x="112" y="144"/>
                    <a:pt x="110" y="142"/>
                  </a:cubicBezTo>
                  <a:cubicBezTo>
                    <a:pt x="104" y="139"/>
                    <a:pt x="97" y="135"/>
                    <a:pt x="91" y="131"/>
                  </a:cubicBezTo>
                  <a:cubicBezTo>
                    <a:pt x="89" y="129"/>
                    <a:pt x="87" y="128"/>
                    <a:pt x="85" y="126"/>
                  </a:cubicBezTo>
                  <a:cubicBezTo>
                    <a:pt x="83" y="125"/>
                    <a:pt x="81" y="123"/>
                    <a:pt x="79" y="122"/>
                  </a:cubicBezTo>
                  <a:cubicBezTo>
                    <a:pt x="77" y="120"/>
                    <a:pt x="74" y="117"/>
                    <a:pt x="71" y="115"/>
                  </a:cubicBezTo>
                  <a:cubicBezTo>
                    <a:pt x="68" y="112"/>
                    <a:pt x="65" y="109"/>
                    <a:pt x="61" y="106"/>
                  </a:cubicBezTo>
                  <a:cubicBezTo>
                    <a:pt x="58" y="102"/>
                    <a:pt x="55" y="99"/>
                    <a:pt x="52" y="96"/>
                  </a:cubicBezTo>
                  <a:cubicBezTo>
                    <a:pt x="50" y="93"/>
                    <a:pt x="47" y="90"/>
                    <a:pt x="45" y="88"/>
                  </a:cubicBezTo>
                  <a:cubicBezTo>
                    <a:pt x="44" y="86"/>
                    <a:pt x="42" y="84"/>
                    <a:pt x="41" y="82"/>
                  </a:cubicBezTo>
                  <a:cubicBezTo>
                    <a:pt x="39" y="80"/>
                    <a:pt x="38" y="78"/>
                    <a:pt x="36" y="76"/>
                  </a:cubicBezTo>
                  <a:cubicBezTo>
                    <a:pt x="32" y="70"/>
                    <a:pt x="28" y="63"/>
                    <a:pt x="25" y="57"/>
                  </a:cubicBezTo>
                  <a:cubicBezTo>
                    <a:pt x="23" y="55"/>
                    <a:pt x="22" y="52"/>
                    <a:pt x="21" y="50"/>
                  </a:cubicBezTo>
                  <a:moveTo>
                    <a:pt x="23" y="0"/>
                  </a:moveTo>
                  <a:cubicBezTo>
                    <a:pt x="17" y="0"/>
                    <a:pt x="12" y="2"/>
                    <a:pt x="8" y="5"/>
                  </a:cubicBezTo>
                  <a:cubicBezTo>
                    <a:pt x="0" y="14"/>
                    <a:pt x="2" y="31"/>
                    <a:pt x="13" y="52"/>
                  </a:cubicBezTo>
                  <a:cubicBezTo>
                    <a:pt x="14" y="55"/>
                    <a:pt x="16" y="57"/>
                    <a:pt x="17" y="60"/>
                  </a:cubicBezTo>
                  <a:cubicBezTo>
                    <a:pt x="21" y="67"/>
                    <a:pt x="26" y="74"/>
                    <a:pt x="32" y="82"/>
                  </a:cubicBezTo>
                  <a:cubicBezTo>
                    <a:pt x="33" y="84"/>
                    <a:pt x="35" y="86"/>
                    <a:pt x="36" y="88"/>
                  </a:cubicBezTo>
                  <a:cubicBezTo>
                    <a:pt x="39" y="91"/>
                    <a:pt x="42" y="95"/>
                    <a:pt x="45" y="98"/>
                  </a:cubicBezTo>
                  <a:cubicBezTo>
                    <a:pt x="48" y="101"/>
                    <a:pt x="50" y="104"/>
                    <a:pt x="53" y="106"/>
                  </a:cubicBezTo>
                  <a:cubicBezTo>
                    <a:pt x="54" y="108"/>
                    <a:pt x="55" y="109"/>
                    <a:pt x="57" y="110"/>
                  </a:cubicBezTo>
                  <a:cubicBezTo>
                    <a:pt x="58" y="112"/>
                    <a:pt x="59" y="113"/>
                    <a:pt x="61" y="114"/>
                  </a:cubicBezTo>
                  <a:cubicBezTo>
                    <a:pt x="63" y="117"/>
                    <a:pt x="66" y="119"/>
                    <a:pt x="69" y="121"/>
                  </a:cubicBezTo>
                  <a:cubicBezTo>
                    <a:pt x="72" y="125"/>
                    <a:pt x="76" y="128"/>
                    <a:pt x="79" y="131"/>
                  </a:cubicBezTo>
                  <a:cubicBezTo>
                    <a:pt x="81" y="132"/>
                    <a:pt x="83" y="134"/>
                    <a:pt x="85" y="135"/>
                  </a:cubicBezTo>
                  <a:cubicBezTo>
                    <a:pt x="92" y="141"/>
                    <a:pt x="100" y="146"/>
                    <a:pt x="107" y="150"/>
                  </a:cubicBezTo>
                  <a:cubicBezTo>
                    <a:pt x="110" y="151"/>
                    <a:pt x="112" y="153"/>
                    <a:pt x="115" y="154"/>
                  </a:cubicBezTo>
                  <a:cubicBezTo>
                    <a:pt x="127" y="160"/>
                    <a:pt x="138" y="164"/>
                    <a:pt x="147" y="164"/>
                  </a:cubicBezTo>
                  <a:cubicBezTo>
                    <a:pt x="153" y="164"/>
                    <a:pt x="158" y="162"/>
                    <a:pt x="162" y="159"/>
                  </a:cubicBezTo>
                  <a:cubicBezTo>
                    <a:pt x="170" y="150"/>
                    <a:pt x="168" y="133"/>
                    <a:pt x="157" y="112"/>
                  </a:cubicBezTo>
                  <a:cubicBezTo>
                    <a:pt x="156" y="109"/>
                    <a:pt x="154" y="107"/>
                    <a:pt x="153" y="104"/>
                  </a:cubicBezTo>
                  <a:cubicBezTo>
                    <a:pt x="149" y="97"/>
                    <a:pt x="144" y="90"/>
                    <a:pt x="138" y="82"/>
                  </a:cubicBezTo>
                  <a:cubicBezTo>
                    <a:pt x="136" y="80"/>
                    <a:pt x="135" y="78"/>
                    <a:pt x="133" y="76"/>
                  </a:cubicBezTo>
                  <a:cubicBezTo>
                    <a:pt x="131" y="73"/>
                    <a:pt x="128" y="69"/>
                    <a:pt x="124" y="66"/>
                  </a:cubicBezTo>
                  <a:cubicBezTo>
                    <a:pt x="122" y="63"/>
                    <a:pt x="120" y="60"/>
                    <a:pt x="117" y="58"/>
                  </a:cubicBezTo>
                  <a:cubicBezTo>
                    <a:pt x="116" y="57"/>
                    <a:pt x="115" y="55"/>
                    <a:pt x="113" y="54"/>
                  </a:cubicBezTo>
                  <a:cubicBezTo>
                    <a:pt x="112" y="52"/>
                    <a:pt x="110" y="51"/>
                    <a:pt x="109" y="50"/>
                  </a:cubicBezTo>
                  <a:cubicBezTo>
                    <a:pt x="106" y="47"/>
                    <a:pt x="104" y="45"/>
                    <a:pt x="101" y="43"/>
                  </a:cubicBezTo>
                  <a:cubicBezTo>
                    <a:pt x="98" y="39"/>
                    <a:pt x="94" y="36"/>
                    <a:pt x="91" y="33"/>
                  </a:cubicBezTo>
                  <a:cubicBezTo>
                    <a:pt x="89" y="32"/>
                    <a:pt x="87" y="30"/>
                    <a:pt x="85" y="29"/>
                  </a:cubicBezTo>
                  <a:cubicBezTo>
                    <a:pt x="77" y="23"/>
                    <a:pt x="70" y="18"/>
                    <a:pt x="63" y="14"/>
                  </a:cubicBezTo>
                  <a:cubicBezTo>
                    <a:pt x="60" y="13"/>
                    <a:pt x="58" y="11"/>
                    <a:pt x="55" y="10"/>
                  </a:cubicBezTo>
                  <a:cubicBezTo>
                    <a:pt x="43" y="4"/>
                    <a:pt x="32" y="0"/>
                    <a:pt x="23"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22" name="Oval 51"/>
            <p:cNvSpPr>
              <a:spLocks noChangeArrowheads="1"/>
            </p:cNvSpPr>
            <p:nvPr/>
          </p:nvSpPr>
          <p:spPr bwMode="auto">
            <a:xfrm>
              <a:off x="1881188" y="3403600"/>
              <a:ext cx="128588" cy="128588"/>
            </a:xfrm>
            <a:prstGeom prst="ellipse">
              <a:avLst/>
            </a:pr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grpSp>
      <p:grpSp>
        <p:nvGrpSpPr>
          <p:cNvPr id="29" name="组合 28"/>
          <p:cNvGrpSpPr/>
          <p:nvPr/>
        </p:nvGrpSpPr>
        <p:grpSpPr>
          <a:xfrm>
            <a:off x="8860276" y="1585895"/>
            <a:ext cx="678211" cy="672746"/>
            <a:chOff x="1977747" y="1270594"/>
            <a:chExt cx="899446" cy="892198"/>
          </a:xfrm>
        </p:grpSpPr>
        <p:sp>
          <p:nvSpPr>
            <p:cNvPr id="30" name="Oval 107"/>
            <p:cNvSpPr>
              <a:spLocks noChangeArrowheads="1"/>
            </p:cNvSpPr>
            <p:nvPr/>
          </p:nvSpPr>
          <p:spPr bwMode="auto">
            <a:xfrm>
              <a:off x="1977747"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 name="Oval 108"/>
            <p:cNvSpPr>
              <a:spLocks noChangeArrowheads="1"/>
            </p:cNvSpPr>
            <p:nvPr/>
          </p:nvSpPr>
          <p:spPr bwMode="auto">
            <a:xfrm>
              <a:off x="2028522"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 name="Freeform 109"/>
            <p:cNvSpPr>
              <a:spLocks/>
            </p:cNvSpPr>
            <p:nvPr/>
          </p:nvSpPr>
          <p:spPr bwMode="auto">
            <a:xfrm>
              <a:off x="2014015" y="1470069"/>
              <a:ext cx="718106" cy="667335"/>
            </a:xfrm>
            <a:custGeom>
              <a:avLst/>
              <a:gdLst>
                <a:gd name="T0" fmla="*/ 47 w 198"/>
                <a:gd name="T1" fmla="*/ 4 h 184"/>
                <a:gd name="T2" fmla="*/ 0 w 198"/>
                <a:gd name="T3" fmla="*/ 52 h 184"/>
                <a:gd name="T4" fmla="*/ 4 w 198"/>
                <a:gd name="T5" fmla="*/ 111 h 184"/>
                <a:gd name="T6" fmla="*/ 56 w 198"/>
                <a:gd name="T7" fmla="*/ 172 h 184"/>
                <a:gd name="T8" fmla="*/ 123 w 198"/>
                <a:gd name="T9" fmla="*/ 184 h 184"/>
                <a:gd name="T10" fmla="*/ 149 w 198"/>
                <a:gd name="T11" fmla="*/ 174 h 184"/>
                <a:gd name="T12" fmla="*/ 191 w 198"/>
                <a:gd name="T13" fmla="*/ 132 h 184"/>
                <a:gd name="T14" fmla="*/ 198 w 198"/>
                <a:gd name="T15" fmla="*/ 122 h 184"/>
                <a:gd name="T16" fmla="*/ 196 w 198"/>
                <a:gd name="T17" fmla="*/ 113 h 184"/>
                <a:gd name="T18" fmla="*/ 165 w 198"/>
                <a:gd name="T19" fmla="*/ 87 h 184"/>
                <a:gd name="T20" fmla="*/ 175 w 198"/>
                <a:gd name="T21" fmla="*/ 78 h 184"/>
                <a:gd name="T22" fmla="*/ 170 w 198"/>
                <a:gd name="T23" fmla="*/ 2 h 184"/>
                <a:gd name="T24" fmla="*/ 59 w 198"/>
                <a:gd name="T25" fmla="*/ 0 h 184"/>
                <a:gd name="T26" fmla="*/ 47 w 198"/>
                <a:gd name="T27" fmla="*/ 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8" h="184">
                  <a:moveTo>
                    <a:pt x="47" y="4"/>
                  </a:moveTo>
                  <a:lnTo>
                    <a:pt x="0" y="52"/>
                  </a:lnTo>
                  <a:lnTo>
                    <a:pt x="4" y="111"/>
                  </a:lnTo>
                  <a:lnTo>
                    <a:pt x="56" y="172"/>
                  </a:lnTo>
                  <a:lnTo>
                    <a:pt x="123" y="184"/>
                  </a:lnTo>
                  <a:lnTo>
                    <a:pt x="149" y="174"/>
                  </a:lnTo>
                  <a:lnTo>
                    <a:pt x="191" y="132"/>
                  </a:lnTo>
                  <a:lnTo>
                    <a:pt x="198" y="122"/>
                  </a:lnTo>
                  <a:lnTo>
                    <a:pt x="196" y="113"/>
                  </a:lnTo>
                  <a:lnTo>
                    <a:pt x="165" y="87"/>
                  </a:lnTo>
                  <a:lnTo>
                    <a:pt x="175" y="78"/>
                  </a:lnTo>
                  <a:lnTo>
                    <a:pt x="170" y="2"/>
                  </a:lnTo>
                  <a:lnTo>
                    <a:pt x="59" y="0"/>
                  </a:lnTo>
                  <a:lnTo>
                    <a:pt x="47" y="4"/>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 name="Freeform 110"/>
            <p:cNvSpPr>
              <a:spLocks noEditPoints="1"/>
            </p:cNvSpPr>
            <p:nvPr/>
          </p:nvSpPr>
          <p:spPr bwMode="auto">
            <a:xfrm>
              <a:off x="2184474" y="1459188"/>
              <a:ext cx="471484" cy="301026"/>
            </a:xfrm>
            <a:custGeom>
              <a:avLst/>
              <a:gdLst>
                <a:gd name="T0" fmla="*/ 51 w 55"/>
                <a:gd name="T1" fmla="*/ 0 h 35"/>
                <a:gd name="T2" fmla="*/ 4 w 55"/>
                <a:gd name="T3" fmla="*/ 0 h 35"/>
                <a:gd name="T4" fmla="*/ 0 w 55"/>
                <a:gd name="T5" fmla="*/ 4 h 35"/>
                <a:gd name="T6" fmla="*/ 0 w 55"/>
                <a:gd name="T7" fmla="*/ 31 h 35"/>
                <a:gd name="T8" fmla="*/ 4 w 55"/>
                <a:gd name="T9" fmla="*/ 35 h 35"/>
                <a:gd name="T10" fmla="*/ 51 w 55"/>
                <a:gd name="T11" fmla="*/ 35 h 35"/>
                <a:gd name="T12" fmla="*/ 55 w 55"/>
                <a:gd name="T13" fmla="*/ 31 h 35"/>
                <a:gd name="T14" fmla="*/ 55 w 55"/>
                <a:gd name="T15" fmla="*/ 4 h 35"/>
                <a:gd name="T16" fmla="*/ 51 w 55"/>
                <a:gd name="T17" fmla="*/ 0 h 35"/>
                <a:gd name="T18" fmla="*/ 49 w 55"/>
                <a:gd name="T19" fmla="*/ 28 h 35"/>
                <a:gd name="T20" fmla="*/ 46 w 55"/>
                <a:gd name="T21" fmla="*/ 31 h 35"/>
                <a:gd name="T22" fmla="*/ 9 w 55"/>
                <a:gd name="T23" fmla="*/ 31 h 35"/>
                <a:gd name="T24" fmla="*/ 6 w 55"/>
                <a:gd name="T25" fmla="*/ 28 h 35"/>
                <a:gd name="T26" fmla="*/ 6 w 55"/>
                <a:gd name="T27" fmla="*/ 8 h 35"/>
                <a:gd name="T28" fmla="*/ 9 w 55"/>
                <a:gd name="T29" fmla="*/ 5 h 35"/>
                <a:gd name="T30" fmla="*/ 46 w 55"/>
                <a:gd name="T31" fmla="*/ 5 h 35"/>
                <a:gd name="T32" fmla="*/ 49 w 55"/>
                <a:gd name="T33" fmla="*/ 8 h 35"/>
                <a:gd name="T34" fmla="*/ 49 w 55"/>
                <a:gd name="T35" fmla="*/ 28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5" h="35">
                  <a:moveTo>
                    <a:pt x="51" y="0"/>
                  </a:moveTo>
                  <a:cubicBezTo>
                    <a:pt x="4" y="0"/>
                    <a:pt x="4" y="0"/>
                    <a:pt x="4" y="0"/>
                  </a:cubicBezTo>
                  <a:cubicBezTo>
                    <a:pt x="1" y="0"/>
                    <a:pt x="0" y="2"/>
                    <a:pt x="0" y="4"/>
                  </a:cubicBezTo>
                  <a:cubicBezTo>
                    <a:pt x="0" y="31"/>
                    <a:pt x="0" y="31"/>
                    <a:pt x="0" y="31"/>
                  </a:cubicBezTo>
                  <a:cubicBezTo>
                    <a:pt x="0" y="34"/>
                    <a:pt x="1" y="35"/>
                    <a:pt x="4" y="35"/>
                  </a:cubicBezTo>
                  <a:cubicBezTo>
                    <a:pt x="51" y="35"/>
                    <a:pt x="51" y="35"/>
                    <a:pt x="51" y="35"/>
                  </a:cubicBezTo>
                  <a:cubicBezTo>
                    <a:pt x="54" y="35"/>
                    <a:pt x="55" y="34"/>
                    <a:pt x="55" y="31"/>
                  </a:cubicBezTo>
                  <a:cubicBezTo>
                    <a:pt x="55" y="4"/>
                    <a:pt x="55" y="4"/>
                    <a:pt x="55" y="4"/>
                  </a:cubicBezTo>
                  <a:cubicBezTo>
                    <a:pt x="55" y="2"/>
                    <a:pt x="54" y="0"/>
                    <a:pt x="51" y="0"/>
                  </a:cubicBezTo>
                  <a:close/>
                  <a:moveTo>
                    <a:pt x="49" y="28"/>
                  </a:moveTo>
                  <a:cubicBezTo>
                    <a:pt x="49" y="29"/>
                    <a:pt x="48" y="31"/>
                    <a:pt x="46" y="31"/>
                  </a:cubicBezTo>
                  <a:cubicBezTo>
                    <a:pt x="9" y="31"/>
                    <a:pt x="9" y="31"/>
                    <a:pt x="9" y="31"/>
                  </a:cubicBezTo>
                  <a:cubicBezTo>
                    <a:pt x="7" y="31"/>
                    <a:pt x="6" y="29"/>
                    <a:pt x="6" y="28"/>
                  </a:cubicBezTo>
                  <a:cubicBezTo>
                    <a:pt x="6" y="8"/>
                    <a:pt x="6" y="8"/>
                    <a:pt x="6" y="8"/>
                  </a:cubicBezTo>
                  <a:cubicBezTo>
                    <a:pt x="6" y="7"/>
                    <a:pt x="7" y="5"/>
                    <a:pt x="9" y="5"/>
                  </a:cubicBezTo>
                  <a:cubicBezTo>
                    <a:pt x="46" y="5"/>
                    <a:pt x="46" y="5"/>
                    <a:pt x="46" y="5"/>
                  </a:cubicBezTo>
                  <a:cubicBezTo>
                    <a:pt x="48" y="5"/>
                    <a:pt x="49" y="7"/>
                    <a:pt x="49" y="8"/>
                  </a:cubicBezTo>
                  <a:lnTo>
                    <a:pt x="49" y="2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 name="Freeform 111"/>
            <p:cNvSpPr>
              <a:spLocks noEditPoints="1"/>
            </p:cNvSpPr>
            <p:nvPr/>
          </p:nvSpPr>
          <p:spPr bwMode="auto">
            <a:xfrm>
              <a:off x="2108311" y="1778348"/>
              <a:ext cx="623809" cy="170461"/>
            </a:xfrm>
            <a:custGeom>
              <a:avLst/>
              <a:gdLst>
                <a:gd name="T0" fmla="*/ 66 w 73"/>
                <a:gd name="T1" fmla="*/ 3 h 20"/>
                <a:gd name="T2" fmla="*/ 63 w 73"/>
                <a:gd name="T3" fmla="*/ 0 h 20"/>
                <a:gd name="T4" fmla="*/ 10 w 73"/>
                <a:gd name="T5" fmla="*/ 0 h 20"/>
                <a:gd name="T6" fmla="*/ 6 w 73"/>
                <a:gd name="T7" fmla="*/ 4 h 20"/>
                <a:gd name="T8" fmla="*/ 1 w 73"/>
                <a:gd name="T9" fmla="*/ 14 h 20"/>
                <a:gd name="T10" fmla="*/ 72 w 73"/>
                <a:gd name="T11" fmla="*/ 14 h 20"/>
                <a:gd name="T12" fmla="*/ 66 w 73"/>
                <a:gd name="T13" fmla="*/ 3 h 20"/>
                <a:gd name="T14" fmla="*/ 25 w 73"/>
                <a:gd name="T15" fmla="*/ 12 h 20"/>
                <a:gd name="T16" fmla="*/ 26 w 73"/>
                <a:gd name="T17" fmla="*/ 9 h 20"/>
                <a:gd name="T18" fmla="*/ 46 w 73"/>
                <a:gd name="T19" fmla="*/ 9 h 20"/>
                <a:gd name="T20" fmla="*/ 48 w 73"/>
                <a:gd name="T21" fmla="*/ 12 h 20"/>
                <a:gd name="T22" fmla="*/ 25 w 73"/>
                <a:gd name="T23" fmla="*/ 12 h 20"/>
                <a:gd name="T24" fmla="*/ 62 w 73"/>
                <a:gd name="T25" fmla="*/ 7 h 20"/>
                <a:gd name="T26" fmla="*/ 11 w 73"/>
                <a:gd name="T27" fmla="*/ 7 h 20"/>
                <a:gd name="T28" fmla="*/ 9 w 73"/>
                <a:gd name="T29" fmla="*/ 6 h 20"/>
                <a:gd name="T30" fmla="*/ 10 w 73"/>
                <a:gd name="T31" fmla="*/ 4 h 20"/>
                <a:gd name="T32" fmla="*/ 13 w 73"/>
                <a:gd name="T33" fmla="*/ 2 h 20"/>
                <a:gd name="T34" fmla="*/ 61 w 73"/>
                <a:gd name="T35" fmla="*/ 2 h 20"/>
                <a:gd name="T36" fmla="*/ 63 w 73"/>
                <a:gd name="T37" fmla="*/ 4 h 20"/>
                <a:gd name="T38" fmla="*/ 64 w 73"/>
                <a:gd name="T39" fmla="*/ 6 h 20"/>
                <a:gd name="T40" fmla="*/ 62 w 73"/>
                <a:gd name="T41" fmla="*/ 7 h 20"/>
                <a:gd name="T42" fmla="*/ 0 w 73"/>
                <a:gd name="T43" fmla="*/ 16 h 20"/>
                <a:gd name="T44" fmla="*/ 3 w 73"/>
                <a:gd name="T45" fmla="*/ 20 h 20"/>
                <a:gd name="T46" fmla="*/ 70 w 73"/>
                <a:gd name="T47" fmla="*/ 20 h 20"/>
                <a:gd name="T48" fmla="*/ 73 w 73"/>
                <a:gd name="T49" fmla="*/ 16 h 20"/>
                <a:gd name="T50" fmla="*/ 0 w 73"/>
                <a:gd name="T51" fmla="*/ 16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20">
                  <a:moveTo>
                    <a:pt x="66" y="3"/>
                  </a:moveTo>
                  <a:cubicBezTo>
                    <a:pt x="66" y="2"/>
                    <a:pt x="65" y="0"/>
                    <a:pt x="63" y="0"/>
                  </a:cubicBezTo>
                  <a:cubicBezTo>
                    <a:pt x="10" y="0"/>
                    <a:pt x="10" y="0"/>
                    <a:pt x="10" y="0"/>
                  </a:cubicBezTo>
                  <a:cubicBezTo>
                    <a:pt x="8" y="0"/>
                    <a:pt x="7" y="2"/>
                    <a:pt x="6" y="4"/>
                  </a:cubicBezTo>
                  <a:cubicBezTo>
                    <a:pt x="1" y="14"/>
                    <a:pt x="1" y="14"/>
                    <a:pt x="1" y="14"/>
                  </a:cubicBezTo>
                  <a:cubicBezTo>
                    <a:pt x="72" y="14"/>
                    <a:pt x="72" y="14"/>
                    <a:pt x="72" y="14"/>
                  </a:cubicBezTo>
                  <a:lnTo>
                    <a:pt x="66" y="3"/>
                  </a:lnTo>
                  <a:close/>
                  <a:moveTo>
                    <a:pt x="25" y="12"/>
                  </a:moveTo>
                  <a:cubicBezTo>
                    <a:pt x="26" y="9"/>
                    <a:pt x="26" y="9"/>
                    <a:pt x="26" y="9"/>
                  </a:cubicBezTo>
                  <a:cubicBezTo>
                    <a:pt x="46" y="9"/>
                    <a:pt x="46" y="9"/>
                    <a:pt x="46" y="9"/>
                  </a:cubicBezTo>
                  <a:cubicBezTo>
                    <a:pt x="48" y="12"/>
                    <a:pt x="48" y="12"/>
                    <a:pt x="48" y="12"/>
                  </a:cubicBezTo>
                  <a:lnTo>
                    <a:pt x="25" y="12"/>
                  </a:lnTo>
                  <a:close/>
                  <a:moveTo>
                    <a:pt x="62" y="7"/>
                  </a:moveTo>
                  <a:cubicBezTo>
                    <a:pt x="11" y="7"/>
                    <a:pt x="11" y="7"/>
                    <a:pt x="11" y="7"/>
                  </a:cubicBezTo>
                  <a:cubicBezTo>
                    <a:pt x="9" y="7"/>
                    <a:pt x="8" y="7"/>
                    <a:pt x="9" y="6"/>
                  </a:cubicBezTo>
                  <a:cubicBezTo>
                    <a:pt x="10" y="4"/>
                    <a:pt x="10" y="4"/>
                    <a:pt x="10" y="4"/>
                  </a:cubicBezTo>
                  <a:cubicBezTo>
                    <a:pt x="10" y="3"/>
                    <a:pt x="11" y="2"/>
                    <a:pt x="13" y="2"/>
                  </a:cubicBezTo>
                  <a:cubicBezTo>
                    <a:pt x="61" y="2"/>
                    <a:pt x="61" y="2"/>
                    <a:pt x="61" y="2"/>
                  </a:cubicBezTo>
                  <a:cubicBezTo>
                    <a:pt x="62" y="2"/>
                    <a:pt x="63" y="3"/>
                    <a:pt x="63" y="4"/>
                  </a:cubicBezTo>
                  <a:cubicBezTo>
                    <a:pt x="64" y="6"/>
                    <a:pt x="64" y="6"/>
                    <a:pt x="64" y="6"/>
                  </a:cubicBezTo>
                  <a:cubicBezTo>
                    <a:pt x="65" y="7"/>
                    <a:pt x="64" y="7"/>
                    <a:pt x="62" y="7"/>
                  </a:cubicBezTo>
                  <a:close/>
                  <a:moveTo>
                    <a:pt x="0" y="16"/>
                  </a:moveTo>
                  <a:cubicBezTo>
                    <a:pt x="0" y="16"/>
                    <a:pt x="1" y="17"/>
                    <a:pt x="3" y="20"/>
                  </a:cubicBezTo>
                  <a:cubicBezTo>
                    <a:pt x="70" y="20"/>
                    <a:pt x="70" y="20"/>
                    <a:pt x="70" y="20"/>
                  </a:cubicBezTo>
                  <a:cubicBezTo>
                    <a:pt x="72" y="17"/>
                    <a:pt x="73" y="16"/>
                    <a:pt x="73" y="16"/>
                  </a:cubicBezTo>
                  <a:lnTo>
                    <a:pt x="0" y="16"/>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 name="Freeform 112"/>
            <p:cNvSpPr>
              <a:spLocks noEditPoints="1"/>
            </p:cNvSpPr>
            <p:nvPr/>
          </p:nvSpPr>
          <p:spPr bwMode="auto">
            <a:xfrm>
              <a:off x="2191728" y="1451935"/>
              <a:ext cx="482364" cy="301026"/>
            </a:xfrm>
            <a:custGeom>
              <a:avLst/>
              <a:gdLst>
                <a:gd name="T0" fmla="*/ 52 w 56"/>
                <a:gd name="T1" fmla="*/ 0 h 35"/>
                <a:gd name="T2" fmla="*/ 4 w 56"/>
                <a:gd name="T3" fmla="*/ 0 h 35"/>
                <a:gd name="T4" fmla="*/ 0 w 56"/>
                <a:gd name="T5" fmla="*/ 4 h 35"/>
                <a:gd name="T6" fmla="*/ 0 w 56"/>
                <a:gd name="T7" fmla="*/ 31 h 35"/>
                <a:gd name="T8" fmla="*/ 4 w 56"/>
                <a:gd name="T9" fmla="*/ 35 h 35"/>
                <a:gd name="T10" fmla="*/ 52 w 56"/>
                <a:gd name="T11" fmla="*/ 35 h 35"/>
                <a:gd name="T12" fmla="*/ 56 w 56"/>
                <a:gd name="T13" fmla="*/ 31 h 35"/>
                <a:gd name="T14" fmla="*/ 56 w 56"/>
                <a:gd name="T15" fmla="*/ 4 h 35"/>
                <a:gd name="T16" fmla="*/ 52 w 56"/>
                <a:gd name="T17" fmla="*/ 0 h 35"/>
                <a:gd name="T18" fmla="*/ 49 w 56"/>
                <a:gd name="T19" fmla="*/ 27 h 35"/>
                <a:gd name="T20" fmla="*/ 46 w 56"/>
                <a:gd name="T21" fmla="*/ 30 h 35"/>
                <a:gd name="T22" fmla="*/ 9 w 56"/>
                <a:gd name="T23" fmla="*/ 30 h 35"/>
                <a:gd name="T24" fmla="*/ 6 w 56"/>
                <a:gd name="T25" fmla="*/ 27 h 35"/>
                <a:gd name="T26" fmla="*/ 6 w 56"/>
                <a:gd name="T27" fmla="*/ 8 h 35"/>
                <a:gd name="T28" fmla="*/ 9 w 56"/>
                <a:gd name="T29" fmla="*/ 5 h 35"/>
                <a:gd name="T30" fmla="*/ 46 w 56"/>
                <a:gd name="T31" fmla="*/ 5 h 35"/>
                <a:gd name="T32" fmla="*/ 49 w 56"/>
                <a:gd name="T33" fmla="*/ 8 h 35"/>
                <a:gd name="T34" fmla="*/ 49 w 56"/>
                <a:gd name="T35" fmla="*/ 2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6" h="35">
                  <a:moveTo>
                    <a:pt x="52" y="0"/>
                  </a:moveTo>
                  <a:cubicBezTo>
                    <a:pt x="4" y="0"/>
                    <a:pt x="4" y="0"/>
                    <a:pt x="4" y="0"/>
                  </a:cubicBezTo>
                  <a:cubicBezTo>
                    <a:pt x="2" y="0"/>
                    <a:pt x="0" y="2"/>
                    <a:pt x="0" y="4"/>
                  </a:cubicBezTo>
                  <a:cubicBezTo>
                    <a:pt x="0" y="31"/>
                    <a:pt x="0" y="31"/>
                    <a:pt x="0" y="31"/>
                  </a:cubicBezTo>
                  <a:cubicBezTo>
                    <a:pt x="0" y="33"/>
                    <a:pt x="2" y="35"/>
                    <a:pt x="4" y="35"/>
                  </a:cubicBezTo>
                  <a:cubicBezTo>
                    <a:pt x="52" y="35"/>
                    <a:pt x="52" y="35"/>
                    <a:pt x="52" y="35"/>
                  </a:cubicBezTo>
                  <a:cubicBezTo>
                    <a:pt x="54" y="35"/>
                    <a:pt x="56" y="33"/>
                    <a:pt x="56" y="31"/>
                  </a:cubicBezTo>
                  <a:cubicBezTo>
                    <a:pt x="56" y="4"/>
                    <a:pt x="56" y="4"/>
                    <a:pt x="56" y="4"/>
                  </a:cubicBezTo>
                  <a:cubicBezTo>
                    <a:pt x="56" y="2"/>
                    <a:pt x="54" y="0"/>
                    <a:pt x="52" y="0"/>
                  </a:cubicBezTo>
                  <a:close/>
                  <a:moveTo>
                    <a:pt x="49" y="27"/>
                  </a:moveTo>
                  <a:cubicBezTo>
                    <a:pt x="49" y="29"/>
                    <a:pt x="48" y="30"/>
                    <a:pt x="46" y="30"/>
                  </a:cubicBezTo>
                  <a:cubicBezTo>
                    <a:pt x="9" y="30"/>
                    <a:pt x="9" y="30"/>
                    <a:pt x="9" y="30"/>
                  </a:cubicBezTo>
                  <a:cubicBezTo>
                    <a:pt x="7" y="30"/>
                    <a:pt x="6" y="29"/>
                    <a:pt x="6" y="27"/>
                  </a:cubicBezTo>
                  <a:cubicBezTo>
                    <a:pt x="6" y="8"/>
                    <a:pt x="6" y="8"/>
                    <a:pt x="6" y="8"/>
                  </a:cubicBezTo>
                  <a:cubicBezTo>
                    <a:pt x="6" y="6"/>
                    <a:pt x="7" y="5"/>
                    <a:pt x="9" y="5"/>
                  </a:cubicBezTo>
                  <a:cubicBezTo>
                    <a:pt x="46" y="5"/>
                    <a:pt x="46" y="5"/>
                    <a:pt x="46" y="5"/>
                  </a:cubicBezTo>
                  <a:cubicBezTo>
                    <a:pt x="48" y="5"/>
                    <a:pt x="49" y="6"/>
                    <a:pt x="49" y="8"/>
                  </a:cubicBezTo>
                  <a:lnTo>
                    <a:pt x="49"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 name="Freeform 113"/>
            <p:cNvSpPr>
              <a:spLocks noEditPoints="1"/>
            </p:cNvSpPr>
            <p:nvPr/>
          </p:nvSpPr>
          <p:spPr bwMode="auto">
            <a:xfrm>
              <a:off x="2115565" y="1767468"/>
              <a:ext cx="627436" cy="163207"/>
            </a:xfrm>
            <a:custGeom>
              <a:avLst/>
              <a:gdLst>
                <a:gd name="T0" fmla="*/ 67 w 73"/>
                <a:gd name="T1" fmla="*/ 3 h 19"/>
                <a:gd name="T2" fmla="*/ 63 w 73"/>
                <a:gd name="T3" fmla="*/ 0 h 19"/>
                <a:gd name="T4" fmla="*/ 10 w 73"/>
                <a:gd name="T5" fmla="*/ 0 h 19"/>
                <a:gd name="T6" fmla="*/ 7 w 73"/>
                <a:gd name="T7" fmla="*/ 3 h 19"/>
                <a:gd name="T8" fmla="*/ 1 w 73"/>
                <a:gd name="T9" fmla="*/ 13 h 19"/>
                <a:gd name="T10" fmla="*/ 73 w 73"/>
                <a:gd name="T11" fmla="*/ 13 h 19"/>
                <a:gd name="T12" fmla="*/ 67 w 73"/>
                <a:gd name="T13" fmla="*/ 3 h 19"/>
                <a:gd name="T14" fmla="*/ 25 w 73"/>
                <a:gd name="T15" fmla="*/ 12 h 19"/>
                <a:gd name="T16" fmla="*/ 27 w 73"/>
                <a:gd name="T17" fmla="*/ 9 h 19"/>
                <a:gd name="T18" fmla="*/ 47 w 73"/>
                <a:gd name="T19" fmla="*/ 9 h 19"/>
                <a:gd name="T20" fmla="*/ 48 w 73"/>
                <a:gd name="T21" fmla="*/ 12 h 19"/>
                <a:gd name="T22" fmla="*/ 25 w 73"/>
                <a:gd name="T23" fmla="*/ 12 h 19"/>
                <a:gd name="T24" fmla="*/ 62 w 73"/>
                <a:gd name="T25" fmla="*/ 7 h 19"/>
                <a:gd name="T26" fmla="*/ 12 w 73"/>
                <a:gd name="T27" fmla="*/ 7 h 19"/>
                <a:gd name="T28" fmla="*/ 9 w 73"/>
                <a:gd name="T29" fmla="*/ 6 h 19"/>
                <a:gd name="T30" fmla="*/ 10 w 73"/>
                <a:gd name="T31" fmla="*/ 3 h 19"/>
                <a:gd name="T32" fmla="*/ 13 w 73"/>
                <a:gd name="T33" fmla="*/ 2 h 19"/>
                <a:gd name="T34" fmla="*/ 61 w 73"/>
                <a:gd name="T35" fmla="*/ 2 h 19"/>
                <a:gd name="T36" fmla="*/ 63 w 73"/>
                <a:gd name="T37" fmla="*/ 3 h 19"/>
                <a:gd name="T38" fmla="*/ 65 w 73"/>
                <a:gd name="T39" fmla="*/ 6 h 19"/>
                <a:gd name="T40" fmla="*/ 62 w 73"/>
                <a:gd name="T41" fmla="*/ 7 h 19"/>
                <a:gd name="T42" fmla="*/ 0 w 73"/>
                <a:gd name="T43" fmla="*/ 15 h 19"/>
                <a:gd name="T44" fmla="*/ 3 w 73"/>
                <a:gd name="T45" fmla="*/ 19 h 19"/>
                <a:gd name="T46" fmla="*/ 70 w 73"/>
                <a:gd name="T47" fmla="*/ 19 h 19"/>
                <a:gd name="T48" fmla="*/ 73 w 73"/>
                <a:gd name="T49" fmla="*/ 15 h 19"/>
                <a:gd name="T50" fmla="*/ 0 w 73"/>
                <a:gd name="T51" fmla="*/ 15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19">
                  <a:moveTo>
                    <a:pt x="67" y="3"/>
                  </a:moveTo>
                  <a:cubicBezTo>
                    <a:pt x="66" y="1"/>
                    <a:pt x="65" y="0"/>
                    <a:pt x="63" y="0"/>
                  </a:cubicBezTo>
                  <a:cubicBezTo>
                    <a:pt x="10" y="0"/>
                    <a:pt x="10" y="0"/>
                    <a:pt x="10" y="0"/>
                  </a:cubicBezTo>
                  <a:cubicBezTo>
                    <a:pt x="8" y="0"/>
                    <a:pt x="7" y="2"/>
                    <a:pt x="7" y="3"/>
                  </a:cubicBezTo>
                  <a:cubicBezTo>
                    <a:pt x="1" y="13"/>
                    <a:pt x="1" y="13"/>
                    <a:pt x="1" y="13"/>
                  </a:cubicBezTo>
                  <a:cubicBezTo>
                    <a:pt x="73" y="13"/>
                    <a:pt x="73" y="13"/>
                    <a:pt x="73" y="13"/>
                  </a:cubicBezTo>
                  <a:lnTo>
                    <a:pt x="67" y="3"/>
                  </a:lnTo>
                  <a:close/>
                  <a:moveTo>
                    <a:pt x="25" y="12"/>
                  </a:moveTo>
                  <a:cubicBezTo>
                    <a:pt x="27" y="9"/>
                    <a:pt x="27" y="9"/>
                    <a:pt x="27" y="9"/>
                  </a:cubicBezTo>
                  <a:cubicBezTo>
                    <a:pt x="47" y="9"/>
                    <a:pt x="47" y="9"/>
                    <a:pt x="47" y="9"/>
                  </a:cubicBezTo>
                  <a:cubicBezTo>
                    <a:pt x="48" y="12"/>
                    <a:pt x="48" y="12"/>
                    <a:pt x="48" y="12"/>
                  </a:cubicBezTo>
                  <a:lnTo>
                    <a:pt x="25" y="12"/>
                  </a:lnTo>
                  <a:close/>
                  <a:moveTo>
                    <a:pt x="62" y="7"/>
                  </a:moveTo>
                  <a:cubicBezTo>
                    <a:pt x="12" y="7"/>
                    <a:pt x="12" y="7"/>
                    <a:pt x="12" y="7"/>
                  </a:cubicBezTo>
                  <a:cubicBezTo>
                    <a:pt x="9" y="7"/>
                    <a:pt x="9" y="6"/>
                    <a:pt x="9" y="6"/>
                  </a:cubicBezTo>
                  <a:cubicBezTo>
                    <a:pt x="10" y="3"/>
                    <a:pt x="10" y="3"/>
                    <a:pt x="10" y="3"/>
                  </a:cubicBezTo>
                  <a:cubicBezTo>
                    <a:pt x="11" y="3"/>
                    <a:pt x="11" y="2"/>
                    <a:pt x="13" y="2"/>
                  </a:cubicBezTo>
                  <a:cubicBezTo>
                    <a:pt x="61" y="2"/>
                    <a:pt x="61" y="2"/>
                    <a:pt x="61" y="2"/>
                  </a:cubicBezTo>
                  <a:cubicBezTo>
                    <a:pt x="62" y="2"/>
                    <a:pt x="63" y="3"/>
                    <a:pt x="63" y="3"/>
                  </a:cubicBezTo>
                  <a:cubicBezTo>
                    <a:pt x="65" y="6"/>
                    <a:pt x="65" y="6"/>
                    <a:pt x="65" y="6"/>
                  </a:cubicBezTo>
                  <a:cubicBezTo>
                    <a:pt x="65" y="6"/>
                    <a:pt x="65" y="7"/>
                    <a:pt x="62" y="7"/>
                  </a:cubicBezTo>
                  <a:close/>
                  <a:moveTo>
                    <a:pt x="0" y="15"/>
                  </a:moveTo>
                  <a:cubicBezTo>
                    <a:pt x="0" y="16"/>
                    <a:pt x="2" y="17"/>
                    <a:pt x="3" y="19"/>
                  </a:cubicBezTo>
                  <a:cubicBezTo>
                    <a:pt x="70" y="19"/>
                    <a:pt x="70" y="19"/>
                    <a:pt x="70" y="19"/>
                  </a:cubicBezTo>
                  <a:cubicBezTo>
                    <a:pt x="72" y="17"/>
                    <a:pt x="73" y="16"/>
                    <a:pt x="73" y="15"/>
                  </a:cubicBezTo>
                  <a:lnTo>
                    <a:pt x="0"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37" name="组合 36"/>
          <p:cNvGrpSpPr/>
          <p:nvPr/>
        </p:nvGrpSpPr>
        <p:grpSpPr>
          <a:xfrm>
            <a:off x="4438603" y="1358008"/>
            <a:ext cx="787586" cy="781239"/>
            <a:chOff x="925975" y="1270594"/>
            <a:chExt cx="899446" cy="892198"/>
          </a:xfrm>
        </p:grpSpPr>
        <p:sp>
          <p:nvSpPr>
            <p:cNvPr id="38" name="Oval 114"/>
            <p:cNvSpPr>
              <a:spLocks noChangeArrowheads="1"/>
            </p:cNvSpPr>
            <p:nvPr/>
          </p:nvSpPr>
          <p:spPr bwMode="auto">
            <a:xfrm>
              <a:off x="925975"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 name="Oval 115"/>
            <p:cNvSpPr>
              <a:spLocks noChangeArrowheads="1"/>
            </p:cNvSpPr>
            <p:nvPr/>
          </p:nvSpPr>
          <p:spPr bwMode="auto">
            <a:xfrm>
              <a:off x="976750"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 name="Freeform 116"/>
            <p:cNvSpPr>
              <a:spLocks/>
            </p:cNvSpPr>
            <p:nvPr/>
          </p:nvSpPr>
          <p:spPr bwMode="auto">
            <a:xfrm>
              <a:off x="951363" y="1459188"/>
              <a:ext cx="605675" cy="703603"/>
            </a:xfrm>
            <a:custGeom>
              <a:avLst/>
              <a:gdLst>
                <a:gd name="T0" fmla="*/ 71 w 167"/>
                <a:gd name="T1" fmla="*/ 0 h 194"/>
                <a:gd name="T2" fmla="*/ 0 w 167"/>
                <a:gd name="T3" fmla="*/ 73 h 194"/>
                <a:gd name="T4" fmla="*/ 12 w 167"/>
                <a:gd name="T5" fmla="*/ 111 h 194"/>
                <a:gd name="T6" fmla="*/ 28 w 167"/>
                <a:gd name="T7" fmla="*/ 149 h 194"/>
                <a:gd name="T8" fmla="*/ 52 w 167"/>
                <a:gd name="T9" fmla="*/ 170 h 194"/>
                <a:gd name="T10" fmla="*/ 116 w 167"/>
                <a:gd name="T11" fmla="*/ 194 h 194"/>
                <a:gd name="T12" fmla="*/ 167 w 167"/>
                <a:gd name="T13" fmla="*/ 142 h 194"/>
                <a:gd name="T14" fmla="*/ 165 w 167"/>
                <a:gd name="T15" fmla="*/ 5 h 194"/>
                <a:gd name="T16" fmla="*/ 71 w 167"/>
                <a:gd name="T17" fmla="*/ 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7" h="194">
                  <a:moveTo>
                    <a:pt x="71" y="0"/>
                  </a:moveTo>
                  <a:lnTo>
                    <a:pt x="0" y="73"/>
                  </a:lnTo>
                  <a:lnTo>
                    <a:pt x="12" y="111"/>
                  </a:lnTo>
                  <a:lnTo>
                    <a:pt x="28" y="149"/>
                  </a:lnTo>
                  <a:lnTo>
                    <a:pt x="52" y="170"/>
                  </a:lnTo>
                  <a:lnTo>
                    <a:pt x="116" y="194"/>
                  </a:lnTo>
                  <a:lnTo>
                    <a:pt x="167" y="142"/>
                  </a:lnTo>
                  <a:lnTo>
                    <a:pt x="165" y="5"/>
                  </a:lnTo>
                  <a:lnTo>
                    <a:pt x="71" y="0"/>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 name="Freeform 117"/>
            <p:cNvSpPr>
              <a:spLocks noEditPoints="1"/>
            </p:cNvSpPr>
            <p:nvPr/>
          </p:nvSpPr>
          <p:spPr bwMode="auto">
            <a:xfrm>
              <a:off x="1190731" y="1433801"/>
              <a:ext cx="377187" cy="583918"/>
            </a:xfrm>
            <a:custGeom>
              <a:avLst/>
              <a:gdLst>
                <a:gd name="T0" fmla="*/ 35 w 44"/>
                <a:gd name="T1" fmla="*/ 0 h 68"/>
                <a:gd name="T2" fmla="*/ 9 w 44"/>
                <a:gd name="T3" fmla="*/ 0 h 68"/>
                <a:gd name="T4" fmla="*/ 0 w 44"/>
                <a:gd name="T5" fmla="*/ 9 h 68"/>
                <a:gd name="T6" fmla="*/ 0 w 44"/>
                <a:gd name="T7" fmla="*/ 59 h 68"/>
                <a:gd name="T8" fmla="*/ 9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2 w 44"/>
                <a:gd name="T31" fmla="*/ 55 h 68"/>
                <a:gd name="T32" fmla="*/ 12 w 44"/>
                <a:gd name="T33" fmla="*/ 55 h 68"/>
                <a:gd name="T34" fmla="*/ 5 w 44"/>
                <a:gd name="T35" fmla="*/ 48 h 68"/>
                <a:gd name="T36" fmla="*/ 5 w 44"/>
                <a:gd name="T37" fmla="*/ 13 h 68"/>
                <a:gd name="T38" fmla="*/ 12 w 44"/>
                <a:gd name="T39" fmla="*/ 6 h 68"/>
                <a:gd name="T40" fmla="*/ 32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9" y="0"/>
                    <a:pt x="9" y="0"/>
                    <a:pt x="9" y="0"/>
                  </a:cubicBezTo>
                  <a:cubicBezTo>
                    <a:pt x="4" y="0"/>
                    <a:pt x="0" y="4"/>
                    <a:pt x="0" y="9"/>
                  </a:cubicBezTo>
                  <a:cubicBezTo>
                    <a:pt x="0" y="59"/>
                    <a:pt x="0" y="59"/>
                    <a:pt x="0" y="59"/>
                  </a:cubicBezTo>
                  <a:cubicBezTo>
                    <a:pt x="0" y="64"/>
                    <a:pt x="4" y="68"/>
                    <a:pt x="9"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4"/>
                    <a:pt x="18" y="61"/>
                  </a:cubicBezTo>
                  <a:cubicBezTo>
                    <a:pt x="18" y="59"/>
                    <a:pt x="20" y="57"/>
                    <a:pt x="22" y="57"/>
                  </a:cubicBezTo>
                  <a:cubicBezTo>
                    <a:pt x="24" y="57"/>
                    <a:pt x="26" y="59"/>
                    <a:pt x="26" y="61"/>
                  </a:cubicBezTo>
                  <a:cubicBezTo>
                    <a:pt x="26" y="64"/>
                    <a:pt x="24" y="65"/>
                    <a:pt x="22" y="65"/>
                  </a:cubicBezTo>
                  <a:close/>
                  <a:moveTo>
                    <a:pt x="40" y="48"/>
                  </a:moveTo>
                  <a:cubicBezTo>
                    <a:pt x="40" y="52"/>
                    <a:pt x="36" y="55"/>
                    <a:pt x="32" y="55"/>
                  </a:cubicBezTo>
                  <a:cubicBezTo>
                    <a:pt x="12" y="55"/>
                    <a:pt x="12" y="55"/>
                    <a:pt x="12" y="55"/>
                  </a:cubicBezTo>
                  <a:cubicBezTo>
                    <a:pt x="8" y="55"/>
                    <a:pt x="5" y="52"/>
                    <a:pt x="5" y="48"/>
                  </a:cubicBezTo>
                  <a:cubicBezTo>
                    <a:pt x="5" y="13"/>
                    <a:pt x="5" y="13"/>
                    <a:pt x="5" y="13"/>
                  </a:cubicBezTo>
                  <a:cubicBezTo>
                    <a:pt x="5" y="9"/>
                    <a:pt x="8" y="6"/>
                    <a:pt x="12" y="6"/>
                  </a:cubicBezTo>
                  <a:cubicBezTo>
                    <a:pt x="32" y="6"/>
                    <a:pt x="32" y="6"/>
                    <a:pt x="32" y="6"/>
                  </a:cubicBezTo>
                  <a:cubicBezTo>
                    <a:pt x="36" y="6"/>
                    <a:pt x="40" y="9"/>
                    <a:pt x="40" y="13"/>
                  </a:cubicBezTo>
                  <a:lnTo>
                    <a:pt x="40" y="4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 name="Freeform 118"/>
            <p:cNvSpPr>
              <a:spLocks noEditPoints="1"/>
            </p:cNvSpPr>
            <p:nvPr/>
          </p:nvSpPr>
          <p:spPr bwMode="auto">
            <a:xfrm>
              <a:off x="1197985" y="1426547"/>
              <a:ext cx="377187" cy="580291"/>
            </a:xfrm>
            <a:custGeom>
              <a:avLst/>
              <a:gdLst>
                <a:gd name="T0" fmla="*/ 35 w 44"/>
                <a:gd name="T1" fmla="*/ 0 h 68"/>
                <a:gd name="T2" fmla="*/ 10 w 44"/>
                <a:gd name="T3" fmla="*/ 0 h 68"/>
                <a:gd name="T4" fmla="*/ 0 w 44"/>
                <a:gd name="T5" fmla="*/ 9 h 68"/>
                <a:gd name="T6" fmla="*/ 0 w 44"/>
                <a:gd name="T7" fmla="*/ 59 h 68"/>
                <a:gd name="T8" fmla="*/ 10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3 w 44"/>
                <a:gd name="T31" fmla="*/ 55 h 68"/>
                <a:gd name="T32" fmla="*/ 12 w 44"/>
                <a:gd name="T33" fmla="*/ 55 h 68"/>
                <a:gd name="T34" fmla="*/ 5 w 44"/>
                <a:gd name="T35" fmla="*/ 48 h 68"/>
                <a:gd name="T36" fmla="*/ 5 w 44"/>
                <a:gd name="T37" fmla="*/ 13 h 68"/>
                <a:gd name="T38" fmla="*/ 12 w 44"/>
                <a:gd name="T39" fmla="*/ 6 h 68"/>
                <a:gd name="T40" fmla="*/ 33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10" y="0"/>
                    <a:pt x="10" y="0"/>
                    <a:pt x="10" y="0"/>
                  </a:cubicBezTo>
                  <a:cubicBezTo>
                    <a:pt x="5" y="0"/>
                    <a:pt x="0" y="4"/>
                    <a:pt x="0" y="9"/>
                  </a:cubicBezTo>
                  <a:cubicBezTo>
                    <a:pt x="0" y="59"/>
                    <a:pt x="0" y="59"/>
                    <a:pt x="0" y="59"/>
                  </a:cubicBezTo>
                  <a:cubicBezTo>
                    <a:pt x="0" y="64"/>
                    <a:pt x="5" y="68"/>
                    <a:pt x="10"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3"/>
                    <a:pt x="18" y="61"/>
                  </a:cubicBezTo>
                  <a:cubicBezTo>
                    <a:pt x="18" y="59"/>
                    <a:pt x="20" y="57"/>
                    <a:pt x="22" y="57"/>
                  </a:cubicBezTo>
                  <a:cubicBezTo>
                    <a:pt x="25" y="57"/>
                    <a:pt x="26" y="59"/>
                    <a:pt x="26" y="61"/>
                  </a:cubicBezTo>
                  <a:cubicBezTo>
                    <a:pt x="26" y="63"/>
                    <a:pt x="25" y="65"/>
                    <a:pt x="22" y="65"/>
                  </a:cubicBezTo>
                  <a:close/>
                  <a:moveTo>
                    <a:pt x="40" y="48"/>
                  </a:moveTo>
                  <a:cubicBezTo>
                    <a:pt x="40" y="51"/>
                    <a:pt x="37" y="55"/>
                    <a:pt x="33" y="55"/>
                  </a:cubicBezTo>
                  <a:cubicBezTo>
                    <a:pt x="12" y="55"/>
                    <a:pt x="12" y="55"/>
                    <a:pt x="12" y="55"/>
                  </a:cubicBezTo>
                  <a:cubicBezTo>
                    <a:pt x="8" y="55"/>
                    <a:pt x="5" y="51"/>
                    <a:pt x="5" y="48"/>
                  </a:cubicBezTo>
                  <a:cubicBezTo>
                    <a:pt x="5" y="13"/>
                    <a:pt x="5" y="13"/>
                    <a:pt x="5" y="13"/>
                  </a:cubicBezTo>
                  <a:cubicBezTo>
                    <a:pt x="5" y="9"/>
                    <a:pt x="8" y="6"/>
                    <a:pt x="12" y="6"/>
                  </a:cubicBezTo>
                  <a:cubicBezTo>
                    <a:pt x="33" y="6"/>
                    <a:pt x="33" y="6"/>
                    <a:pt x="33" y="6"/>
                  </a:cubicBezTo>
                  <a:cubicBezTo>
                    <a:pt x="37" y="6"/>
                    <a:pt x="40" y="9"/>
                    <a:pt x="40" y="13"/>
                  </a:cubicBezTo>
                  <a:lnTo>
                    <a:pt x="40" y="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43" name="组合 42"/>
          <p:cNvGrpSpPr/>
          <p:nvPr/>
        </p:nvGrpSpPr>
        <p:grpSpPr>
          <a:xfrm>
            <a:off x="10412298" y="1246107"/>
            <a:ext cx="692718" cy="687136"/>
            <a:chOff x="6195714" y="1270594"/>
            <a:chExt cx="899446" cy="892198"/>
          </a:xfrm>
        </p:grpSpPr>
        <p:sp>
          <p:nvSpPr>
            <p:cNvPr id="44" name="Oval 119"/>
            <p:cNvSpPr>
              <a:spLocks noChangeArrowheads="1"/>
            </p:cNvSpPr>
            <p:nvPr/>
          </p:nvSpPr>
          <p:spPr bwMode="auto">
            <a:xfrm>
              <a:off x="6195714" y="1270594"/>
              <a:ext cx="899446" cy="892198"/>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5" name="Oval 120"/>
            <p:cNvSpPr>
              <a:spLocks noChangeArrowheads="1"/>
            </p:cNvSpPr>
            <p:nvPr/>
          </p:nvSpPr>
          <p:spPr bwMode="auto">
            <a:xfrm>
              <a:off x="6246489" y="1314115"/>
              <a:ext cx="797896" cy="797900"/>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6" name="Freeform 121"/>
            <p:cNvSpPr>
              <a:spLocks/>
            </p:cNvSpPr>
            <p:nvPr/>
          </p:nvSpPr>
          <p:spPr bwMode="auto">
            <a:xfrm>
              <a:off x="6210221" y="1564366"/>
              <a:ext cx="678211" cy="598425"/>
            </a:xfrm>
            <a:custGeom>
              <a:avLst/>
              <a:gdLst>
                <a:gd name="T0" fmla="*/ 50 w 187"/>
                <a:gd name="T1" fmla="*/ 0 h 165"/>
                <a:gd name="T2" fmla="*/ 0 w 187"/>
                <a:gd name="T3" fmla="*/ 49 h 165"/>
                <a:gd name="T4" fmla="*/ 34 w 187"/>
                <a:gd name="T5" fmla="*/ 125 h 165"/>
                <a:gd name="T6" fmla="*/ 85 w 187"/>
                <a:gd name="T7" fmla="*/ 153 h 165"/>
                <a:gd name="T8" fmla="*/ 109 w 187"/>
                <a:gd name="T9" fmla="*/ 165 h 165"/>
                <a:gd name="T10" fmla="*/ 182 w 187"/>
                <a:gd name="T11" fmla="*/ 92 h 165"/>
                <a:gd name="T12" fmla="*/ 180 w 187"/>
                <a:gd name="T13" fmla="*/ 89 h 165"/>
                <a:gd name="T14" fmla="*/ 187 w 187"/>
                <a:gd name="T15" fmla="*/ 82 h 165"/>
                <a:gd name="T16" fmla="*/ 187 w 187"/>
                <a:gd name="T17" fmla="*/ 14 h 165"/>
                <a:gd name="T18" fmla="*/ 180 w 187"/>
                <a:gd name="T19" fmla="*/ 0 h 165"/>
                <a:gd name="T20" fmla="*/ 50 w 187"/>
                <a:gd name="T21"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7" h="165">
                  <a:moveTo>
                    <a:pt x="50" y="0"/>
                  </a:moveTo>
                  <a:lnTo>
                    <a:pt x="0" y="49"/>
                  </a:lnTo>
                  <a:lnTo>
                    <a:pt x="34" y="125"/>
                  </a:lnTo>
                  <a:lnTo>
                    <a:pt x="85" y="153"/>
                  </a:lnTo>
                  <a:lnTo>
                    <a:pt x="109" y="165"/>
                  </a:lnTo>
                  <a:lnTo>
                    <a:pt x="182" y="92"/>
                  </a:lnTo>
                  <a:lnTo>
                    <a:pt x="180" y="89"/>
                  </a:lnTo>
                  <a:lnTo>
                    <a:pt x="187" y="82"/>
                  </a:lnTo>
                  <a:lnTo>
                    <a:pt x="187" y="14"/>
                  </a:lnTo>
                  <a:lnTo>
                    <a:pt x="180" y="0"/>
                  </a:lnTo>
                  <a:lnTo>
                    <a:pt x="50"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7" name="Freeform 122"/>
            <p:cNvSpPr>
              <a:spLocks noEditPoints="1"/>
            </p:cNvSpPr>
            <p:nvPr/>
          </p:nvSpPr>
          <p:spPr bwMode="auto">
            <a:xfrm>
              <a:off x="6373427" y="1564366"/>
              <a:ext cx="515005" cy="333667"/>
            </a:xfrm>
            <a:custGeom>
              <a:avLst/>
              <a:gdLst>
                <a:gd name="T0" fmla="*/ 0 w 60"/>
                <a:gd name="T1" fmla="*/ 4 h 39"/>
                <a:gd name="T2" fmla="*/ 0 w 60"/>
                <a:gd name="T3" fmla="*/ 4 h 39"/>
                <a:gd name="T4" fmla="*/ 0 w 60"/>
                <a:gd name="T5" fmla="*/ 34 h 39"/>
                <a:gd name="T6" fmla="*/ 0 w 60"/>
                <a:gd name="T7" fmla="*/ 34 h 39"/>
                <a:gd name="T8" fmla="*/ 16 w 60"/>
                <a:gd name="T9" fmla="*/ 19 h 39"/>
                <a:gd name="T10" fmla="*/ 0 w 60"/>
                <a:gd name="T11" fmla="*/ 4 h 39"/>
                <a:gd name="T12" fmla="*/ 19 w 60"/>
                <a:gd name="T13" fmla="*/ 16 h 39"/>
                <a:gd name="T14" fmla="*/ 22 w 60"/>
                <a:gd name="T15" fmla="*/ 19 h 39"/>
                <a:gd name="T16" fmla="*/ 25 w 60"/>
                <a:gd name="T17" fmla="*/ 22 h 39"/>
                <a:gd name="T18" fmla="*/ 30 w 60"/>
                <a:gd name="T19" fmla="*/ 24 h 39"/>
                <a:gd name="T20" fmla="*/ 35 w 60"/>
                <a:gd name="T21" fmla="*/ 22 h 39"/>
                <a:gd name="T22" fmla="*/ 38 w 60"/>
                <a:gd name="T23" fmla="*/ 20 h 39"/>
                <a:gd name="T24" fmla="*/ 41 w 60"/>
                <a:gd name="T25" fmla="*/ 17 h 39"/>
                <a:gd name="T26" fmla="*/ 57 w 60"/>
                <a:gd name="T27" fmla="*/ 1 h 39"/>
                <a:gd name="T28" fmla="*/ 59 w 60"/>
                <a:gd name="T29" fmla="*/ 0 h 39"/>
                <a:gd name="T30" fmla="*/ 2 w 60"/>
                <a:gd name="T31" fmla="*/ 0 h 39"/>
                <a:gd name="T32" fmla="*/ 3 w 60"/>
                <a:gd name="T33" fmla="*/ 1 h 39"/>
                <a:gd name="T34" fmla="*/ 19 w 60"/>
                <a:gd name="T35" fmla="*/ 16 h 39"/>
                <a:gd name="T36" fmla="*/ 41 w 60"/>
                <a:gd name="T37" fmla="*/ 23 h 39"/>
                <a:gd name="T38" fmla="*/ 38 w 60"/>
                <a:gd name="T39" fmla="*/ 26 h 39"/>
                <a:gd name="T40" fmla="*/ 30 w 60"/>
                <a:gd name="T41" fmla="*/ 29 h 39"/>
                <a:gd name="T42" fmla="*/ 23 w 60"/>
                <a:gd name="T43" fmla="*/ 26 h 39"/>
                <a:gd name="T44" fmla="*/ 19 w 60"/>
                <a:gd name="T45" fmla="*/ 22 h 39"/>
                <a:gd name="T46" fmla="*/ 3 w 60"/>
                <a:gd name="T47" fmla="*/ 38 h 39"/>
                <a:gd name="T48" fmla="*/ 2 w 60"/>
                <a:gd name="T49" fmla="*/ 39 h 39"/>
                <a:gd name="T50" fmla="*/ 58 w 60"/>
                <a:gd name="T51" fmla="*/ 39 h 39"/>
                <a:gd name="T52" fmla="*/ 57 w 60"/>
                <a:gd name="T53" fmla="*/ 38 h 39"/>
                <a:gd name="T54" fmla="*/ 41 w 60"/>
                <a:gd name="T55" fmla="*/ 23 h 39"/>
                <a:gd name="T56" fmla="*/ 60 w 60"/>
                <a:gd name="T57" fmla="*/ 5 h 39"/>
                <a:gd name="T58" fmla="*/ 45 w 60"/>
                <a:gd name="T59" fmla="*/ 20 h 39"/>
                <a:gd name="T60" fmla="*/ 60 w 60"/>
                <a:gd name="T61" fmla="*/ 35 h 39"/>
                <a:gd name="T62" fmla="*/ 60 w 60"/>
                <a:gd name="T63" fmla="*/ 35 h 39"/>
                <a:gd name="T64" fmla="*/ 60 w 60"/>
                <a:gd name="T65" fmla="*/ 5 h 39"/>
                <a:gd name="T66" fmla="*/ 60 w 60"/>
                <a:gd name="T67" fmla="*/ 5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0" h="39">
                  <a:moveTo>
                    <a:pt x="0" y="4"/>
                  </a:moveTo>
                  <a:cubicBezTo>
                    <a:pt x="0" y="4"/>
                    <a:pt x="0" y="4"/>
                    <a:pt x="0" y="4"/>
                  </a:cubicBezTo>
                  <a:cubicBezTo>
                    <a:pt x="0" y="34"/>
                    <a:pt x="0" y="34"/>
                    <a:pt x="0" y="34"/>
                  </a:cubicBezTo>
                  <a:cubicBezTo>
                    <a:pt x="0" y="34"/>
                    <a:pt x="0" y="34"/>
                    <a:pt x="0" y="34"/>
                  </a:cubicBezTo>
                  <a:cubicBezTo>
                    <a:pt x="16" y="19"/>
                    <a:pt x="16" y="19"/>
                    <a:pt x="16" y="19"/>
                  </a:cubicBezTo>
                  <a:lnTo>
                    <a:pt x="0" y="4"/>
                  </a:lnTo>
                  <a:close/>
                  <a:moveTo>
                    <a:pt x="19" y="16"/>
                  </a:moveTo>
                  <a:cubicBezTo>
                    <a:pt x="22" y="19"/>
                    <a:pt x="22" y="19"/>
                    <a:pt x="22" y="19"/>
                  </a:cubicBezTo>
                  <a:cubicBezTo>
                    <a:pt x="25" y="22"/>
                    <a:pt x="25" y="22"/>
                    <a:pt x="25" y="22"/>
                  </a:cubicBezTo>
                  <a:cubicBezTo>
                    <a:pt x="27" y="24"/>
                    <a:pt x="29" y="24"/>
                    <a:pt x="30" y="24"/>
                  </a:cubicBezTo>
                  <a:cubicBezTo>
                    <a:pt x="32" y="24"/>
                    <a:pt x="34" y="24"/>
                    <a:pt x="35" y="22"/>
                  </a:cubicBezTo>
                  <a:cubicBezTo>
                    <a:pt x="38" y="20"/>
                    <a:pt x="38" y="20"/>
                    <a:pt x="38" y="20"/>
                  </a:cubicBezTo>
                  <a:cubicBezTo>
                    <a:pt x="41" y="17"/>
                    <a:pt x="41" y="17"/>
                    <a:pt x="41" y="17"/>
                  </a:cubicBezTo>
                  <a:cubicBezTo>
                    <a:pt x="57" y="1"/>
                    <a:pt x="57" y="1"/>
                    <a:pt x="57" y="1"/>
                  </a:cubicBezTo>
                  <a:cubicBezTo>
                    <a:pt x="58" y="0"/>
                    <a:pt x="58" y="0"/>
                    <a:pt x="59" y="0"/>
                  </a:cubicBezTo>
                  <a:cubicBezTo>
                    <a:pt x="2" y="0"/>
                    <a:pt x="2" y="0"/>
                    <a:pt x="2" y="0"/>
                  </a:cubicBezTo>
                  <a:cubicBezTo>
                    <a:pt x="2" y="0"/>
                    <a:pt x="2" y="0"/>
                    <a:pt x="3" y="1"/>
                  </a:cubicBezTo>
                  <a:lnTo>
                    <a:pt x="19" y="16"/>
                  </a:lnTo>
                  <a:close/>
                  <a:moveTo>
                    <a:pt x="41" y="23"/>
                  </a:moveTo>
                  <a:cubicBezTo>
                    <a:pt x="38" y="26"/>
                    <a:pt x="38" y="26"/>
                    <a:pt x="38" y="26"/>
                  </a:cubicBezTo>
                  <a:cubicBezTo>
                    <a:pt x="36" y="28"/>
                    <a:pt x="33" y="29"/>
                    <a:pt x="30" y="29"/>
                  </a:cubicBezTo>
                  <a:cubicBezTo>
                    <a:pt x="28" y="29"/>
                    <a:pt x="25" y="28"/>
                    <a:pt x="23" y="26"/>
                  </a:cubicBezTo>
                  <a:cubicBezTo>
                    <a:pt x="19" y="22"/>
                    <a:pt x="19" y="22"/>
                    <a:pt x="19" y="22"/>
                  </a:cubicBezTo>
                  <a:cubicBezTo>
                    <a:pt x="3" y="38"/>
                    <a:pt x="3" y="38"/>
                    <a:pt x="3" y="38"/>
                  </a:cubicBezTo>
                  <a:cubicBezTo>
                    <a:pt x="2" y="38"/>
                    <a:pt x="2" y="39"/>
                    <a:pt x="2" y="39"/>
                  </a:cubicBezTo>
                  <a:cubicBezTo>
                    <a:pt x="58" y="39"/>
                    <a:pt x="58" y="39"/>
                    <a:pt x="58" y="39"/>
                  </a:cubicBezTo>
                  <a:cubicBezTo>
                    <a:pt x="58" y="39"/>
                    <a:pt x="58" y="39"/>
                    <a:pt x="57" y="38"/>
                  </a:cubicBezTo>
                  <a:lnTo>
                    <a:pt x="41" y="23"/>
                  </a:lnTo>
                  <a:close/>
                  <a:moveTo>
                    <a:pt x="60" y="5"/>
                  </a:moveTo>
                  <a:cubicBezTo>
                    <a:pt x="45" y="20"/>
                    <a:pt x="45" y="20"/>
                    <a:pt x="45" y="20"/>
                  </a:cubicBezTo>
                  <a:cubicBezTo>
                    <a:pt x="60" y="35"/>
                    <a:pt x="60" y="35"/>
                    <a:pt x="60" y="35"/>
                  </a:cubicBezTo>
                  <a:cubicBezTo>
                    <a:pt x="60" y="35"/>
                    <a:pt x="60" y="35"/>
                    <a:pt x="60" y="35"/>
                  </a:cubicBezTo>
                  <a:cubicBezTo>
                    <a:pt x="60" y="5"/>
                    <a:pt x="60" y="5"/>
                    <a:pt x="60" y="5"/>
                  </a:cubicBezTo>
                  <a:cubicBezTo>
                    <a:pt x="60" y="5"/>
                    <a:pt x="60" y="5"/>
                    <a:pt x="60" y="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8" name="Freeform 123"/>
            <p:cNvSpPr>
              <a:spLocks noEditPoints="1"/>
            </p:cNvSpPr>
            <p:nvPr/>
          </p:nvSpPr>
          <p:spPr bwMode="auto">
            <a:xfrm>
              <a:off x="6384308" y="1546232"/>
              <a:ext cx="522259" cy="340921"/>
            </a:xfrm>
            <a:custGeom>
              <a:avLst/>
              <a:gdLst>
                <a:gd name="T0" fmla="*/ 0 w 61"/>
                <a:gd name="T1" fmla="*/ 5 h 40"/>
                <a:gd name="T2" fmla="*/ 0 w 61"/>
                <a:gd name="T3" fmla="*/ 5 h 40"/>
                <a:gd name="T4" fmla="*/ 0 w 61"/>
                <a:gd name="T5" fmla="*/ 35 h 40"/>
                <a:gd name="T6" fmla="*/ 0 w 61"/>
                <a:gd name="T7" fmla="*/ 35 h 40"/>
                <a:gd name="T8" fmla="*/ 16 w 61"/>
                <a:gd name="T9" fmla="*/ 20 h 40"/>
                <a:gd name="T10" fmla="*/ 0 w 61"/>
                <a:gd name="T11" fmla="*/ 5 h 40"/>
                <a:gd name="T12" fmla="*/ 19 w 61"/>
                <a:gd name="T13" fmla="*/ 17 h 40"/>
                <a:gd name="T14" fmla="*/ 22 w 61"/>
                <a:gd name="T15" fmla="*/ 20 h 40"/>
                <a:gd name="T16" fmla="*/ 26 w 61"/>
                <a:gd name="T17" fmla="*/ 23 h 40"/>
                <a:gd name="T18" fmla="*/ 31 w 61"/>
                <a:gd name="T19" fmla="*/ 25 h 40"/>
                <a:gd name="T20" fmla="*/ 36 w 61"/>
                <a:gd name="T21" fmla="*/ 23 h 40"/>
                <a:gd name="T22" fmla="*/ 38 w 61"/>
                <a:gd name="T23" fmla="*/ 21 h 40"/>
                <a:gd name="T24" fmla="*/ 42 w 61"/>
                <a:gd name="T25" fmla="*/ 17 h 40"/>
                <a:gd name="T26" fmla="*/ 58 w 61"/>
                <a:gd name="T27" fmla="*/ 2 h 40"/>
                <a:gd name="T28" fmla="*/ 59 w 61"/>
                <a:gd name="T29" fmla="*/ 0 h 40"/>
                <a:gd name="T30" fmla="*/ 2 w 61"/>
                <a:gd name="T31" fmla="*/ 0 h 40"/>
                <a:gd name="T32" fmla="*/ 3 w 61"/>
                <a:gd name="T33" fmla="*/ 1 h 40"/>
                <a:gd name="T34" fmla="*/ 19 w 61"/>
                <a:gd name="T35" fmla="*/ 17 h 40"/>
                <a:gd name="T36" fmla="*/ 42 w 61"/>
                <a:gd name="T37" fmla="*/ 24 h 40"/>
                <a:gd name="T38" fmla="*/ 38 w 61"/>
                <a:gd name="T39" fmla="*/ 27 h 40"/>
                <a:gd name="T40" fmla="*/ 31 w 61"/>
                <a:gd name="T41" fmla="*/ 30 h 40"/>
                <a:gd name="T42" fmla="*/ 23 w 61"/>
                <a:gd name="T43" fmla="*/ 27 h 40"/>
                <a:gd name="T44" fmla="*/ 19 w 61"/>
                <a:gd name="T45" fmla="*/ 23 h 40"/>
                <a:gd name="T46" fmla="*/ 3 w 61"/>
                <a:gd name="T47" fmla="*/ 39 h 40"/>
                <a:gd name="T48" fmla="*/ 2 w 61"/>
                <a:gd name="T49" fmla="*/ 40 h 40"/>
                <a:gd name="T50" fmla="*/ 59 w 61"/>
                <a:gd name="T51" fmla="*/ 40 h 40"/>
                <a:gd name="T52" fmla="*/ 58 w 61"/>
                <a:gd name="T53" fmla="*/ 39 h 40"/>
                <a:gd name="T54" fmla="*/ 42 w 61"/>
                <a:gd name="T55" fmla="*/ 24 h 40"/>
                <a:gd name="T56" fmla="*/ 60 w 61"/>
                <a:gd name="T57" fmla="*/ 6 h 40"/>
                <a:gd name="T58" fmla="*/ 45 w 61"/>
                <a:gd name="T59" fmla="*/ 21 h 40"/>
                <a:gd name="T60" fmla="*/ 60 w 61"/>
                <a:gd name="T61" fmla="*/ 36 h 40"/>
                <a:gd name="T62" fmla="*/ 61 w 61"/>
                <a:gd name="T63" fmla="*/ 36 h 40"/>
                <a:gd name="T64" fmla="*/ 61 w 61"/>
                <a:gd name="T65" fmla="*/ 5 h 40"/>
                <a:gd name="T66" fmla="*/ 60 w 61"/>
                <a:gd name="T67" fmla="*/ 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1" h="40">
                  <a:moveTo>
                    <a:pt x="0" y="5"/>
                  </a:moveTo>
                  <a:cubicBezTo>
                    <a:pt x="0" y="5"/>
                    <a:pt x="0" y="5"/>
                    <a:pt x="0" y="5"/>
                  </a:cubicBezTo>
                  <a:cubicBezTo>
                    <a:pt x="0" y="35"/>
                    <a:pt x="0" y="35"/>
                    <a:pt x="0" y="35"/>
                  </a:cubicBezTo>
                  <a:cubicBezTo>
                    <a:pt x="0" y="35"/>
                    <a:pt x="0" y="35"/>
                    <a:pt x="0" y="35"/>
                  </a:cubicBezTo>
                  <a:cubicBezTo>
                    <a:pt x="16" y="20"/>
                    <a:pt x="16" y="20"/>
                    <a:pt x="16" y="20"/>
                  </a:cubicBezTo>
                  <a:lnTo>
                    <a:pt x="0" y="5"/>
                  </a:lnTo>
                  <a:close/>
                  <a:moveTo>
                    <a:pt x="19" y="17"/>
                  </a:moveTo>
                  <a:cubicBezTo>
                    <a:pt x="22" y="20"/>
                    <a:pt x="22" y="20"/>
                    <a:pt x="22" y="20"/>
                  </a:cubicBezTo>
                  <a:cubicBezTo>
                    <a:pt x="26" y="23"/>
                    <a:pt x="26" y="23"/>
                    <a:pt x="26" y="23"/>
                  </a:cubicBezTo>
                  <a:cubicBezTo>
                    <a:pt x="27" y="24"/>
                    <a:pt x="29" y="25"/>
                    <a:pt x="31" y="25"/>
                  </a:cubicBezTo>
                  <a:cubicBezTo>
                    <a:pt x="32" y="25"/>
                    <a:pt x="34" y="24"/>
                    <a:pt x="36" y="23"/>
                  </a:cubicBezTo>
                  <a:cubicBezTo>
                    <a:pt x="38" y="21"/>
                    <a:pt x="38" y="21"/>
                    <a:pt x="38" y="21"/>
                  </a:cubicBezTo>
                  <a:cubicBezTo>
                    <a:pt x="42" y="17"/>
                    <a:pt x="42" y="17"/>
                    <a:pt x="42" y="17"/>
                  </a:cubicBezTo>
                  <a:cubicBezTo>
                    <a:pt x="58" y="2"/>
                    <a:pt x="58" y="2"/>
                    <a:pt x="58" y="2"/>
                  </a:cubicBezTo>
                  <a:cubicBezTo>
                    <a:pt x="58" y="1"/>
                    <a:pt x="59" y="1"/>
                    <a:pt x="59" y="0"/>
                  </a:cubicBezTo>
                  <a:cubicBezTo>
                    <a:pt x="2" y="0"/>
                    <a:pt x="2" y="0"/>
                    <a:pt x="2" y="0"/>
                  </a:cubicBezTo>
                  <a:cubicBezTo>
                    <a:pt x="2" y="1"/>
                    <a:pt x="3" y="1"/>
                    <a:pt x="3" y="1"/>
                  </a:cubicBezTo>
                  <a:lnTo>
                    <a:pt x="19" y="17"/>
                  </a:lnTo>
                  <a:close/>
                  <a:moveTo>
                    <a:pt x="42" y="24"/>
                  </a:moveTo>
                  <a:cubicBezTo>
                    <a:pt x="38" y="27"/>
                    <a:pt x="38" y="27"/>
                    <a:pt x="38" y="27"/>
                  </a:cubicBezTo>
                  <a:cubicBezTo>
                    <a:pt x="36" y="29"/>
                    <a:pt x="33" y="30"/>
                    <a:pt x="31" y="30"/>
                  </a:cubicBezTo>
                  <a:cubicBezTo>
                    <a:pt x="28" y="30"/>
                    <a:pt x="25" y="29"/>
                    <a:pt x="23" y="27"/>
                  </a:cubicBezTo>
                  <a:cubicBezTo>
                    <a:pt x="19" y="23"/>
                    <a:pt x="19" y="23"/>
                    <a:pt x="19" y="23"/>
                  </a:cubicBezTo>
                  <a:cubicBezTo>
                    <a:pt x="3" y="39"/>
                    <a:pt x="3" y="39"/>
                    <a:pt x="3" y="39"/>
                  </a:cubicBezTo>
                  <a:cubicBezTo>
                    <a:pt x="2" y="39"/>
                    <a:pt x="2" y="40"/>
                    <a:pt x="2" y="40"/>
                  </a:cubicBezTo>
                  <a:cubicBezTo>
                    <a:pt x="59" y="40"/>
                    <a:pt x="59" y="40"/>
                    <a:pt x="59" y="40"/>
                  </a:cubicBezTo>
                  <a:cubicBezTo>
                    <a:pt x="58" y="40"/>
                    <a:pt x="58" y="40"/>
                    <a:pt x="58" y="39"/>
                  </a:cubicBezTo>
                  <a:lnTo>
                    <a:pt x="42" y="24"/>
                  </a:lnTo>
                  <a:close/>
                  <a:moveTo>
                    <a:pt x="60" y="6"/>
                  </a:moveTo>
                  <a:cubicBezTo>
                    <a:pt x="45" y="21"/>
                    <a:pt x="45" y="21"/>
                    <a:pt x="45" y="21"/>
                  </a:cubicBezTo>
                  <a:cubicBezTo>
                    <a:pt x="60" y="36"/>
                    <a:pt x="60" y="36"/>
                    <a:pt x="60" y="36"/>
                  </a:cubicBezTo>
                  <a:cubicBezTo>
                    <a:pt x="60" y="36"/>
                    <a:pt x="60" y="36"/>
                    <a:pt x="61" y="36"/>
                  </a:cubicBezTo>
                  <a:cubicBezTo>
                    <a:pt x="61" y="5"/>
                    <a:pt x="61" y="5"/>
                    <a:pt x="61" y="5"/>
                  </a:cubicBezTo>
                  <a:cubicBezTo>
                    <a:pt x="60" y="5"/>
                    <a:pt x="60" y="5"/>
                    <a:pt x="60"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49" name="组合 48"/>
          <p:cNvGrpSpPr/>
          <p:nvPr/>
        </p:nvGrpSpPr>
        <p:grpSpPr>
          <a:xfrm>
            <a:off x="1057009" y="1787065"/>
            <a:ext cx="639849" cy="634693"/>
            <a:chOff x="3033145" y="1270594"/>
            <a:chExt cx="899446" cy="892198"/>
          </a:xfrm>
        </p:grpSpPr>
        <p:sp>
          <p:nvSpPr>
            <p:cNvPr id="50" name="Oval 136"/>
            <p:cNvSpPr>
              <a:spLocks noChangeArrowheads="1"/>
            </p:cNvSpPr>
            <p:nvPr/>
          </p:nvSpPr>
          <p:spPr bwMode="auto">
            <a:xfrm>
              <a:off x="3033145" y="1270594"/>
              <a:ext cx="899446" cy="892198"/>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 name="Oval 137"/>
            <p:cNvSpPr>
              <a:spLocks noChangeArrowheads="1"/>
            </p:cNvSpPr>
            <p:nvPr/>
          </p:nvSpPr>
          <p:spPr bwMode="auto">
            <a:xfrm>
              <a:off x="3083920" y="1314115"/>
              <a:ext cx="797896" cy="797900"/>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 name="Freeform 138"/>
            <p:cNvSpPr>
              <a:spLocks/>
            </p:cNvSpPr>
            <p:nvPr/>
          </p:nvSpPr>
          <p:spPr bwMode="auto">
            <a:xfrm>
              <a:off x="3083920" y="1502710"/>
              <a:ext cx="703599" cy="616559"/>
            </a:xfrm>
            <a:custGeom>
              <a:avLst/>
              <a:gdLst>
                <a:gd name="T0" fmla="*/ 52 w 82"/>
                <a:gd name="T1" fmla="*/ 55 h 72"/>
                <a:gd name="T2" fmla="*/ 55 w 82"/>
                <a:gd name="T3" fmla="*/ 43 h 72"/>
                <a:gd name="T4" fmla="*/ 62 w 82"/>
                <a:gd name="T5" fmla="*/ 36 h 72"/>
                <a:gd name="T6" fmla="*/ 64 w 82"/>
                <a:gd name="T7" fmla="*/ 34 h 72"/>
                <a:gd name="T8" fmla="*/ 71 w 82"/>
                <a:gd name="T9" fmla="*/ 27 h 72"/>
                <a:gd name="T10" fmla="*/ 73 w 82"/>
                <a:gd name="T11" fmla="*/ 24 h 72"/>
                <a:gd name="T12" fmla="*/ 82 w 82"/>
                <a:gd name="T13" fmla="*/ 17 h 72"/>
                <a:gd name="T14" fmla="*/ 62 w 82"/>
                <a:gd name="T15" fmla="*/ 3 h 72"/>
                <a:gd name="T16" fmla="*/ 50 w 82"/>
                <a:gd name="T17" fmla="*/ 0 h 72"/>
                <a:gd name="T18" fmla="*/ 26 w 82"/>
                <a:gd name="T19" fmla="*/ 5 h 72"/>
                <a:gd name="T20" fmla="*/ 9 w 82"/>
                <a:gd name="T21" fmla="*/ 12 h 72"/>
                <a:gd name="T22" fmla="*/ 0 w 82"/>
                <a:gd name="T23" fmla="*/ 21 h 72"/>
                <a:gd name="T24" fmla="*/ 0 w 82"/>
                <a:gd name="T25" fmla="*/ 25 h 72"/>
                <a:gd name="T26" fmla="*/ 34 w 82"/>
                <a:gd name="T27" fmla="*/ 72 h 72"/>
                <a:gd name="T28" fmla="*/ 52 w 82"/>
                <a:gd name="T29" fmla="*/ 5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 h="72">
                  <a:moveTo>
                    <a:pt x="52" y="55"/>
                  </a:moveTo>
                  <a:cubicBezTo>
                    <a:pt x="55" y="43"/>
                    <a:pt x="55" y="43"/>
                    <a:pt x="55" y="43"/>
                  </a:cubicBezTo>
                  <a:cubicBezTo>
                    <a:pt x="62" y="36"/>
                    <a:pt x="62" y="36"/>
                    <a:pt x="62" y="36"/>
                  </a:cubicBezTo>
                  <a:cubicBezTo>
                    <a:pt x="64" y="34"/>
                    <a:pt x="64" y="34"/>
                    <a:pt x="64" y="34"/>
                  </a:cubicBezTo>
                  <a:cubicBezTo>
                    <a:pt x="71" y="27"/>
                    <a:pt x="71" y="27"/>
                    <a:pt x="71" y="27"/>
                  </a:cubicBezTo>
                  <a:cubicBezTo>
                    <a:pt x="73" y="24"/>
                    <a:pt x="73" y="24"/>
                    <a:pt x="73" y="24"/>
                  </a:cubicBezTo>
                  <a:cubicBezTo>
                    <a:pt x="82" y="17"/>
                    <a:pt x="82" y="17"/>
                    <a:pt x="82" y="17"/>
                  </a:cubicBezTo>
                  <a:cubicBezTo>
                    <a:pt x="82" y="17"/>
                    <a:pt x="63" y="3"/>
                    <a:pt x="62" y="3"/>
                  </a:cubicBezTo>
                  <a:cubicBezTo>
                    <a:pt x="61" y="3"/>
                    <a:pt x="50" y="0"/>
                    <a:pt x="50" y="0"/>
                  </a:cubicBezTo>
                  <a:cubicBezTo>
                    <a:pt x="26" y="5"/>
                    <a:pt x="26" y="5"/>
                    <a:pt x="26" y="5"/>
                  </a:cubicBezTo>
                  <a:cubicBezTo>
                    <a:pt x="9" y="12"/>
                    <a:pt x="9" y="12"/>
                    <a:pt x="9" y="12"/>
                  </a:cubicBezTo>
                  <a:cubicBezTo>
                    <a:pt x="0" y="21"/>
                    <a:pt x="0" y="21"/>
                    <a:pt x="0" y="21"/>
                  </a:cubicBezTo>
                  <a:cubicBezTo>
                    <a:pt x="0" y="23"/>
                    <a:pt x="0" y="24"/>
                    <a:pt x="0" y="25"/>
                  </a:cubicBezTo>
                  <a:cubicBezTo>
                    <a:pt x="0" y="49"/>
                    <a:pt x="16" y="72"/>
                    <a:pt x="34" y="72"/>
                  </a:cubicBezTo>
                  <a:lnTo>
                    <a:pt x="52" y="5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 name="Freeform 139"/>
            <p:cNvSpPr>
              <a:spLocks/>
            </p:cNvSpPr>
            <p:nvPr/>
          </p:nvSpPr>
          <p:spPr bwMode="auto">
            <a:xfrm>
              <a:off x="3323289" y="1698558"/>
              <a:ext cx="301024"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 name="Freeform 140"/>
            <p:cNvSpPr>
              <a:spLocks/>
            </p:cNvSpPr>
            <p:nvPr/>
          </p:nvSpPr>
          <p:spPr bwMode="auto">
            <a:xfrm>
              <a:off x="3392198" y="1836378"/>
              <a:ext cx="163206" cy="163207"/>
            </a:xfrm>
            <a:custGeom>
              <a:avLst/>
              <a:gdLst>
                <a:gd name="T0" fmla="*/ 3 w 19"/>
                <a:gd name="T1" fmla="*/ 16 h 19"/>
                <a:gd name="T2" fmla="*/ 3 w 19"/>
                <a:gd name="T3" fmla="*/ 3 h 19"/>
                <a:gd name="T4" fmla="*/ 16 w 19"/>
                <a:gd name="T5" fmla="*/ 3 h 19"/>
                <a:gd name="T6" fmla="*/ 16 w 19"/>
                <a:gd name="T7" fmla="*/ 16 h 19"/>
                <a:gd name="T8" fmla="*/ 3 w 19"/>
                <a:gd name="T9" fmla="*/ 16 h 19"/>
              </a:gdLst>
              <a:ahLst/>
              <a:cxnLst>
                <a:cxn ang="0">
                  <a:pos x="T0" y="T1"/>
                </a:cxn>
                <a:cxn ang="0">
                  <a:pos x="T2" y="T3"/>
                </a:cxn>
                <a:cxn ang="0">
                  <a:pos x="T4" y="T5"/>
                </a:cxn>
                <a:cxn ang="0">
                  <a:pos x="T6" y="T7"/>
                </a:cxn>
                <a:cxn ang="0">
                  <a:pos x="T8" y="T9"/>
                </a:cxn>
              </a:cxnLst>
              <a:rect l="0" t="0" r="r" b="b"/>
              <a:pathLst>
                <a:path w="19" h="19">
                  <a:moveTo>
                    <a:pt x="3" y="16"/>
                  </a:moveTo>
                  <a:cubicBezTo>
                    <a:pt x="0" y="12"/>
                    <a:pt x="0" y="7"/>
                    <a:pt x="3" y="3"/>
                  </a:cubicBezTo>
                  <a:cubicBezTo>
                    <a:pt x="7" y="0"/>
                    <a:pt x="12" y="0"/>
                    <a:pt x="16" y="3"/>
                  </a:cubicBezTo>
                  <a:cubicBezTo>
                    <a:pt x="19" y="7"/>
                    <a:pt x="19" y="12"/>
                    <a:pt x="16" y="16"/>
                  </a:cubicBezTo>
                  <a:cubicBezTo>
                    <a:pt x="12" y="19"/>
                    <a:pt x="7" y="19"/>
                    <a:pt x="3" y="16"/>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 name="Freeform 141"/>
            <p:cNvSpPr>
              <a:spLocks/>
            </p:cNvSpPr>
            <p:nvPr/>
          </p:nvSpPr>
          <p:spPr bwMode="auto">
            <a:xfrm>
              <a:off x="3239873" y="1571620"/>
              <a:ext cx="471484" cy="170461"/>
            </a:xfrm>
            <a:custGeom>
              <a:avLst/>
              <a:gdLst>
                <a:gd name="T0" fmla="*/ 49 w 55"/>
                <a:gd name="T1" fmla="*/ 18 h 20"/>
                <a:gd name="T2" fmla="*/ 5 w 55"/>
                <a:gd name="T3" fmla="*/ 18 h 20"/>
                <a:gd name="T4" fmla="*/ 5 w 55"/>
                <a:gd name="T5" fmla="*/ 18 h 20"/>
                <a:gd name="T6" fmla="*/ 1 w 55"/>
                <a:gd name="T7" fmla="*/ 18 h 20"/>
                <a:gd name="T8" fmla="*/ 1 w 55"/>
                <a:gd name="T9" fmla="*/ 18 h 20"/>
                <a:gd name="T10" fmla="*/ 1 w 55"/>
                <a:gd name="T11" fmla="*/ 14 h 20"/>
                <a:gd name="T12" fmla="*/ 1 w 55"/>
                <a:gd name="T13" fmla="*/ 14 h 20"/>
                <a:gd name="T14" fmla="*/ 54 w 55"/>
                <a:gd name="T15" fmla="*/ 14 h 20"/>
                <a:gd name="T16" fmla="*/ 54 w 55"/>
                <a:gd name="T17" fmla="*/ 14 h 20"/>
                <a:gd name="T18" fmla="*/ 54 w 55"/>
                <a:gd name="T19" fmla="*/ 18 h 20"/>
                <a:gd name="T20" fmla="*/ 54 w 55"/>
                <a:gd name="T21" fmla="*/ 18 h 20"/>
                <a:gd name="T22" fmla="*/ 49 w 55"/>
                <a:gd name="T23" fmla="*/ 18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49" y="18"/>
                  </a:moveTo>
                  <a:cubicBezTo>
                    <a:pt x="37" y="6"/>
                    <a:pt x="18" y="6"/>
                    <a:pt x="5" y="18"/>
                  </a:cubicBezTo>
                  <a:cubicBezTo>
                    <a:pt x="5" y="18"/>
                    <a:pt x="5" y="18"/>
                    <a:pt x="5" y="18"/>
                  </a:cubicBezTo>
                  <a:cubicBezTo>
                    <a:pt x="4" y="20"/>
                    <a:pt x="2" y="20"/>
                    <a:pt x="1" y="18"/>
                  </a:cubicBezTo>
                  <a:cubicBezTo>
                    <a:pt x="1" y="18"/>
                    <a:pt x="1" y="18"/>
                    <a:pt x="1" y="18"/>
                  </a:cubicBezTo>
                  <a:cubicBezTo>
                    <a:pt x="0" y="17"/>
                    <a:pt x="0" y="15"/>
                    <a:pt x="1" y="14"/>
                  </a:cubicBezTo>
                  <a:cubicBezTo>
                    <a:pt x="1" y="14"/>
                    <a:pt x="1" y="14"/>
                    <a:pt x="1" y="14"/>
                  </a:cubicBezTo>
                  <a:cubicBezTo>
                    <a:pt x="16" y="0"/>
                    <a:pt x="39" y="0"/>
                    <a:pt x="54" y="14"/>
                  </a:cubicBezTo>
                  <a:cubicBezTo>
                    <a:pt x="54" y="14"/>
                    <a:pt x="54" y="14"/>
                    <a:pt x="54" y="14"/>
                  </a:cubicBezTo>
                  <a:cubicBezTo>
                    <a:pt x="55" y="15"/>
                    <a:pt x="55" y="17"/>
                    <a:pt x="54" y="18"/>
                  </a:cubicBezTo>
                  <a:cubicBezTo>
                    <a:pt x="54" y="18"/>
                    <a:pt x="54" y="18"/>
                    <a:pt x="54" y="18"/>
                  </a:cubicBezTo>
                  <a:cubicBezTo>
                    <a:pt x="53" y="20"/>
                    <a:pt x="51" y="20"/>
                    <a:pt x="49" y="18"/>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 name="Freeform 142"/>
            <p:cNvSpPr>
              <a:spLocks/>
            </p:cNvSpPr>
            <p:nvPr/>
          </p:nvSpPr>
          <p:spPr bwMode="auto">
            <a:xfrm>
              <a:off x="3152830" y="1433801"/>
              <a:ext cx="641943" cy="224863"/>
            </a:xfrm>
            <a:custGeom>
              <a:avLst/>
              <a:gdLst>
                <a:gd name="T0" fmla="*/ 69 w 75"/>
                <a:gd name="T1" fmla="*/ 25 h 26"/>
                <a:gd name="T2" fmla="*/ 6 w 75"/>
                <a:gd name="T3" fmla="*/ 25 h 26"/>
                <a:gd name="T4" fmla="*/ 6 w 75"/>
                <a:gd name="T5" fmla="*/ 25 h 26"/>
                <a:gd name="T6" fmla="*/ 1 w 75"/>
                <a:gd name="T7" fmla="*/ 25 h 26"/>
                <a:gd name="T8" fmla="*/ 1 w 75"/>
                <a:gd name="T9" fmla="*/ 25 h 26"/>
                <a:gd name="T10" fmla="*/ 1 w 75"/>
                <a:gd name="T11" fmla="*/ 20 h 26"/>
                <a:gd name="T12" fmla="*/ 1 w 75"/>
                <a:gd name="T13" fmla="*/ 20 h 26"/>
                <a:gd name="T14" fmla="*/ 74 w 75"/>
                <a:gd name="T15" fmla="*/ 20 h 26"/>
                <a:gd name="T16" fmla="*/ 74 w 75"/>
                <a:gd name="T17" fmla="*/ 20 h 26"/>
                <a:gd name="T18" fmla="*/ 74 w 75"/>
                <a:gd name="T19" fmla="*/ 25 h 26"/>
                <a:gd name="T20" fmla="*/ 74 w 75"/>
                <a:gd name="T21" fmla="*/ 25 h 26"/>
                <a:gd name="T22" fmla="*/ 69 w 75"/>
                <a:gd name="T23" fmla="*/ 25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6">
                  <a:moveTo>
                    <a:pt x="69" y="25"/>
                  </a:moveTo>
                  <a:cubicBezTo>
                    <a:pt x="52" y="7"/>
                    <a:pt x="23" y="7"/>
                    <a:pt x="6" y="25"/>
                  </a:cubicBezTo>
                  <a:cubicBezTo>
                    <a:pt x="6" y="25"/>
                    <a:pt x="6" y="25"/>
                    <a:pt x="6" y="25"/>
                  </a:cubicBezTo>
                  <a:cubicBezTo>
                    <a:pt x="4" y="26"/>
                    <a:pt x="2" y="26"/>
                    <a:pt x="1" y="25"/>
                  </a:cubicBezTo>
                  <a:cubicBezTo>
                    <a:pt x="1" y="25"/>
                    <a:pt x="1" y="25"/>
                    <a:pt x="1" y="25"/>
                  </a:cubicBezTo>
                  <a:cubicBezTo>
                    <a:pt x="0" y="23"/>
                    <a:pt x="0" y="21"/>
                    <a:pt x="1" y="20"/>
                  </a:cubicBezTo>
                  <a:cubicBezTo>
                    <a:pt x="1" y="20"/>
                    <a:pt x="1" y="20"/>
                    <a:pt x="1" y="20"/>
                  </a:cubicBezTo>
                  <a:cubicBezTo>
                    <a:pt x="21" y="0"/>
                    <a:pt x="54" y="0"/>
                    <a:pt x="74" y="20"/>
                  </a:cubicBezTo>
                  <a:cubicBezTo>
                    <a:pt x="74" y="20"/>
                    <a:pt x="74" y="20"/>
                    <a:pt x="74" y="20"/>
                  </a:cubicBezTo>
                  <a:cubicBezTo>
                    <a:pt x="75" y="21"/>
                    <a:pt x="75" y="23"/>
                    <a:pt x="74" y="25"/>
                  </a:cubicBezTo>
                  <a:cubicBezTo>
                    <a:pt x="74" y="25"/>
                    <a:pt x="74" y="25"/>
                    <a:pt x="74" y="25"/>
                  </a:cubicBezTo>
                  <a:cubicBezTo>
                    <a:pt x="72" y="26"/>
                    <a:pt x="70" y="26"/>
                    <a:pt x="69" y="2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 name="Freeform 143"/>
            <p:cNvSpPr>
              <a:spLocks/>
            </p:cNvSpPr>
            <p:nvPr/>
          </p:nvSpPr>
          <p:spPr bwMode="auto">
            <a:xfrm>
              <a:off x="3334170" y="1691305"/>
              <a:ext cx="297398"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8" name="Freeform 144"/>
            <p:cNvSpPr>
              <a:spLocks/>
            </p:cNvSpPr>
            <p:nvPr/>
          </p:nvSpPr>
          <p:spPr bwMode="auto">
            <a:xfrm>
              <a:off x="3399452" y="1818244"/>
              <a:ext cx="174086" cy="174087"/>
            </a:xfrm>
            <a:custGeom>
              <a:avLst/>
              <a:gdLst>
                <a:gd name="T0" fmla="*/ 3 w 20"/>
                <a:gd name="T1" fmla="*/ 17 h 20"/>
                <a:gd name="T2" fmla="*/ 3 w 20"/>
                <a:gd name="T3" fmla="*/ 4 h 20"/>
                <a:gd name="T4" fmla="*/ 16 w 20"/>
                <a:gd name="T5" fmla="*/ 4 h 20"/>
                <a:gd name="T6" fmla="*/ 16 w 20"/>
                <a:gd name="T7" fmla="*/ 17 h 20"/>
                <a:gd name="T8" fmla="*/ 3 w 20"/>
                <a:gd name="T9" fmla="*/ 17 h 20"/>
              </a:gdLst>
              <a:ahLst/>
              <a:cxnLst>
                <a:cxn ang="0">
                  <a:pos x="T0" y="T1"/>
                </a:cxn>
                <a:cxn ang="0">
                  <a:pos x="T2" y="T3"/>
                </a:cxn>
                <a:cxn ang="0">
                  <a:pos x="T4" y="T5"/>
                </a:cxn>
                <a:cxn ang="0">
                  <a:pos x="T6" y="T7"/>
                </a:cxn>
                <a:cxn ang="0">
                  <a:pos x="T8" y="T9"/>
                </a:cxn>
              </a:cxnLst>
              <a:rect l="0" t="0" r="r" b="b"/>
              <a:pathLst>
                <a:path w="20" h="20">
                  <a:moveTo>
                    <a:pt x="3" y="17"/>
                  </a:moveTo>
                  <a:cubicBezTo>
                    <a:pt x="0" y="13"/>
                    <a:pt x="0" y="7"/>
                    <a:pt x="3" y="4"/>
                  </a:cubicBezTo>
                  <a:cubicBezTo>
                    <a:pt x="7" y="0"/>
                    <a:pt x="12" y="0"/>
                    <a:pt x="16" y="4"/>
                  </a:cubicBezTo>
                  <a:cubicBezTo>
                    <a:pt x="20" y="7"/>
                    <a:pt x="20" y="13"/>
                    <a:pt x="16" y="17"/>
                  </a:cubicBezTo>
                  <a:cubicBezTo>
                    <a:pt x="12" y="20"/>
                    <a:pt x="7" y="20"/>
                    <a:pt x="3"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9" name="Freeform 145"/>
            <p:cNvSpPr>
              <a:spLocks/>
            </p:cNvSpPr>
            <p:nvPr/>
          </p:nvSpPr>
          <p:spPr bwMode="auto">
            <a:xfrm>
              <a:off x="3247126" y="1553486"/>
              <a:ext cx="471484" cy="170461"/>
            </a:xfrm>
            <a:custGeom>
              <a:avLst/>
              <a:gdLst>
                <a:gd name="T0" fmla="*/ 50 w 55"/>
                <a:gd name="T1" fmla="*/ 19 h 20"/>
                <a:gd name="T2" fmla="*/ 6 w 55"/>
                <a:gd name="T3" fmla="*/ 19 h 20"/>
                <a:gd name="T4" fmla="*/ 6 w 55"/>
                <a:gd name="T5" fmla="*/ 19 h 20"/>
                <a:gd name="T6" fmla="*/ 1 w 55"/>
                <a:gd name="T7" fmla="*/ 19 h 20"/>
                <a:gd name="T8" fmla="*/ 1 w 55"/>
                <a:gd name="T9" fmla="*/ 19 h 20"/>
                <a:gd name="T10" fmla="*/ 1 w 55"/>
                <a:gd name="T11" fmla="*/ 15 h 20"/>
                <a:gd name="T12" fmla="*/ 1 w 55"/>
                <a:gd name="T13" fmla="*/ 15 h 20"/>
                <a:gd name="T14" fmla="*/ 54 w 55"/>
                <a:gd name="T15" fmla="*/ 15 h 20"/>
                <a:gd name="T16" fmla="*/ 54 w 55"/>
                <a:gd name="T17" fmla="*/ 15 h 20"/>
                <a:gd name="T18" fmla="*/ 54 w 55"/>
                <a:gd name="T19" fmla="*/ 19 h 20"/>
                <a:gd name="T20" fmla="*/ 54 w 55"/>
                <a:gd name="T21" fmla="*/ 19 h 20"/>
                <a:gd name="T22" fmla="*/ 50 w 55"/>
                <a:gd name="T23" fmla="*/ 1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50" y="19"/>
                  </a:moveTo>
                  <a:cubicBezTo>
                    <a:pt x="37" y="7"/>
                    <a:pt x="18" y="7"/>
                    <a:pt x="6" y="19"/>
                  </a:cubicBezTo>
                  <a:cubicBezTo>
                    <a:pt x="6" y="19"/>
                    <a:pt x="6" y="19"/>
                    <a:pt x="6" y="19"/>
                  </a:cubicBezTo>
                  <a:cubicBezTo>
                    <a:pt x="4" y="20"/>
                    <a:pt x="2" y="20"/>
                    <a:pt x="1" y="19"/>
                  </a:cubicBezTo>
                  <a:cubicBezTo>
                    <a:pt x="1" y="19"/>
                    <a:pt x="1" y="19"/>
                    <a:pt x="1" y="19"/>
                  </a:cubicBezTo>
                  <a:cubicBezTo>
                    <a:pt x="0" y="18"/>
                    <a:pt x="0" y="16"/>
                    <a:pt x="1" y="15"/>
                  </a:cubicBezTo>
                  <a:cubicBezTo>
                    <a:pt x="1" y="15"/>
                    <a:pt x="1" y="15"/>
                    <a:pt x="1" y="15"/>
                  </a:cubicBezTo>
                  <a:cubicBezTo>
                    <a:pt x="16" y="0"/>
                    <a:pt x="39" y="0"/>
                    <a:pt x="54" y="15"/>
                  </a:cubicBezTo>
                  <a:cubicBezTo>
                    <a:pt x="54" y="15"/>
                    <a:pt x="54" y="15"/>
                    <a:pt x="54" y="15"/>
                  </a:cubicBezTo>
                  <a:cubicBezTo>
                    <a:pt x="55" y="16"/>
                    <a:pt x="55" y="18"/>
                    <a:pt x="54" y="19"/>
                  </a:cubicBezTo>
                  <a:cubicBezTo>
                    <a:pt x="54" y="19"/>
                    <a:pt x="54" y="19"/>
                    <a:pt x="54" y="19"/>
                  </a:cubicBezTo>
                  <a:cubicBezTo>
                    <a:pt x="53" y="20"/>
                    <a:pt x="51" y="20"/>
                    <a:pt x="50"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0" name="Freeform 146"/>
            <p:cNvSpPr>
              <a:spLocks/>
            </p:cNvSpPr>
            <p:nvPr/>
          </p:nvSpPr>
          <p:spPr bwMode="auto">
            <a:xfrm>
              <a:off x="3160083" y="1426547"/>
              <a:ext cx="645570" cy="213982"/>
            </a:xfrm>
            <a:custGeom>
              <a:avLst/>
              <a:gdLst>
                <a:gd name="T0" fmla="*/ 70 w 75"/>
                <a:gd name="T1" fmla="*/ 24 h 25"/>
                <a:gd name="T2" fmla="*/ 6 w 75"/>
                <a:gd name="T3" fmla="*/ 24 h 25"/>
                <a:gd name="T4" fmla="*/ 6 w 75"/>
                <a:gd name="T5" fmla="*/ 24 h 25"/>
                <a:gd name="T6" fmla="*/ 2 w 75"/>
                <a:gd name="T7" fmla="*/ 24 h 25"/>
                <a:gd name="T8" fmla="*/ 2 w 75"/>
                <a:gd name="T9" fmla="*/ 24 h 25"/>
                <a:gd name="T10" fmla="*/ 2 w 75"/>
                <a:gd name="T11" fmla="*/ 20 h 25"/>
                <a:gd name="T12" fmla="*/ 2 w 75"/>
                <a:gd name="T13" fmla="*/ 20 h 25"/>
                <a:gd name="T14" fmla="*/ 74 w 75"/>
                <a:gd name="T15" fmla="*/ 20 h 25"/>
                <a:gd name="T16" fmla="*/ 74 w 75"/>
                <a:gd name="T17" fmla="*/ 20 h 25"/>
                <a:gd name="T18" fmla="*/ 74 w 75"/>
                <a:gd name="T19" fmla="*/ 24 h 25"/>
                <a:gd name="T20" fmla="*/ 74 w 75"/>
                <a:gd name="T21" fmla="*/ 24 h 25"/>
                <a:gd name="T22" fmla="*/ 70 w 75"/>
                <a:gd name="T23" fmla="*/ 2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5">
                  <a:moveTo>
                    <a:pt x="70" y="24"/>
                  </a:moveTo>
                  <a:cubicBezTo>
                    <a:pt x="52" y="7"/>
                    <a:pt x="23" y="7"/>
                    <a:pt x="6" y="24"/>
                  </a:cubicBezTo>
                  <a:cubicBezTo>
                    <a:pt x="6" y="24"/>
                    <a:pt x="6" y="24"/>
                    <a:pt x="6" y="24"/>
                  </a:cubicBezTo>
                  <a:cubicBezTo>
                    <a:pt x="5" y="25"/>
                    <a:pt x="3" y="25"/>
                    <a:pt x="2" y="24"/>
                  </a:cubicBezTo>
                  <a:cubicBezTo>
                    <a:pt x="2" y="24"/>
                    <a:pt x="2" y="24"/>
                    <a:pt x="2" y="24"/>
                  </a:cubicBezTo>
                  <a:cubicBezTo>
                    <a:pt x="0" y="23"/>
                    <a:pt x="0" y="21"/>
                    <a:pt x="2" y="20"/>
                  </a:cubicBezTo>
                  <a:cubicBezTo>
                    <a:pt x="2" y="20"/>
                    <a:pt x="2" y="20"/>
                    <a:pt x="2" y="20"/>
                  </a:cubicBezTo>
                  <a:cubicBezTo>
                    <a:pt x="21" y="0"/>
                    <a:pt x="54" y="0"/>
                    <a:pt x="74" y="20"/>
                  </a:cubicBezTo>
                  <a:cubicBezTo>
                    <a:pt x="74" y="20"/>
                    <a:pt x="74" y="20"/>
                    <a:pt x="74" y="20"/>
                  </a:cubicBezTo>
                  <a:cubicBezTo>
                    <a:pt x="75" y="21"/>
                    <a:pt x="75" y="23"/>
                    <a:pt x="74" y="24"/>
                  </a:cubicBezTo>
                  <a:cubicBezTo>
                    <a:pt x="74" y="24"/>
                    <a:pt x="74" y="24"/>
                    <a:pt x="74" y="24"/>
                  </a:cubicBezTo>
                  <a:cubicBezTo>
                    <a:pt x="73" y="25"/>
                    <a:pt x="71" y="25"/>
                    <a:pt x="70"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61" name="组合 60"/>
          <p:cNvGrpSpPr/>
          <p:nvPr/>
        </p:nvGrpSpPr>
        <p:grpSpPr>
          <a:xfrm>
            <a:off x="6970765" y="1602928"/>
            <a:ext cx="686708" cy="683953"/>
            <a:chOff x="4084917" y="2315118"/>
            <a:chExt cx="903073" cy="899451"/>
          </a:xfrm>
        </p:grpSpPr>
        <p:sp>
          <p:nvSpPr>
            <p:cNvPr id="62" name="Oval 187"/>
            <p:cNvSpPr>
              <a:spLocks noChangeArrowheads="1"/>
            </p:cNvSpPr>
            <p:nvPr/>
          </p:nvSpPr>
          <p:spPr bwMode="auto">
            <a:xfrm>
              <a:off x="4084917" y="2315118"/>
              <a:ext cx="903073" cy="899451"/>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3" name="Oval 188"/>
            <p:cNvSpPr>
              <a:spLocks noChangeArrowheads="1"/>
            </p:cNvSpPr>
            <p:nvPr/>
          </p:nvSpPr>
          <p:spPr bwMode="auto">
            <a:xfrm>
              <a:off x="4139319" y="2369520"/>
              <a:ext cx="794269" cy="794274"/>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4" name="Freeform 189"/>
            <p:cNvSpPr>
              <a:spLocks/>
            </p:cNvSpPr>
            <p:nvPr/>
          </p:nvSpPr>
          <p:spPr bwMode="auto">
            <a:xfrm>
              <a:off x="4121185" y="2478325"/>
              <a:ext cx="692719" cy="721737"/>
            </a:xfrm>
            <a:custGeom>
              <a:avLst/>
              <a:gdLst>
                <a:gd name="T0" fmla="*/ 0 w 81"/>
                <a:gd name="T1" fmla="*/ 35 h 84"/>
                <a:gd name="T2" fmla="*/ 6 w 81"/>
                <a:gd name="T3" fmla="*/ 53 h 84"/>
                <a:gd name="T4" fmla="*/ 16 w 81"/>
                <a:gd name="T5" fmla="*/ 71 h 84"/>
                <a:gd name="T6" fmla="*/ 45 w 81"/>
                <a:gd name="T7" fmla="*/ 84 h 84"/>
                <a:gd name="T8" fmla="*/ 73 w 81"/>
                <a:gd name="T9" fmla="*/ 56 h 84"/>
                <a:gd name="T10" fmla="*/ 81 w 81"/>
                <a:gd name="T11" fmla="*/ 36 h 84"/>
                <a:gd name="T12" fmla="*/ 81 w 81"/>
                <a:gd name="T13" fmla="*/ 31 h 84"/>
                <a:gd name="T14" fmla="*/ 73 w 81"/>
                <a:gd name="T15" fmla="*/ 13 h 84"/>
                <a:gd name="T16" fmla="*/ 71 w 81"/>
                <a:gd name="T17" fmla="*/ 10 h 84"/>
                <a:gd name="T18" fmla="*/ 56 w 81"/>
                <a:gd name="T19" fmla="*/ 2 h 84"/>
                <a:gd name="T20" fmla="*/ 47 w 81"/>
                <a:gd name="T21" fmla="*/ 0 h 84"/>
                <a:gd name="T22" fmla="*/ 24 w 81"/>
                <a:gd name="T23" fmla="*/ 10 h 84"/>
                <a:gd name="T24" fmla="*/ 0 w 81"/>
                <a:gd name="T25" fmla="*/ 35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1" h="84">
                  <a:moveTo>
                    <a:pt x="0" y="35"/>
                  </a:moveTo>
                  <a:cubicBezTo>
                    <a:pt x="6" y="53"/>
                    <a:pt x="6" y="53"/>
                    <a:pt x="6" y="53"/>
                  </a:cubicBezTo>
                  <a:cubicBezTo>
                    <a:pt x="16" y="71"/>
                    <a:pt x="16" y="71"/>
                    <a:pt x="16" y="71"/>
                  </a:cubicBezTo>
                  <a:cubicBezTo>
                    <a:pt x="16" y="71"/>
                    <a:pt x="44" y="84"/>
                    <a:pt x="45" y="84"/>
                  </a:cubicBezTo>
                  <a:cubicBezTo>
                    <a:pt x="46" y="84"/>
                    <a:pt x="73" y="56"/>
                    <a:pt x="73" y="56"/>
                  </a:cubicBezTo>
                  <a:cubicBezTo>
                    <a:pt x="81" y="36"/>
                    <a:pt x="81" y="36"/>
                    <a:pt x="81" y="36"/>
                  </a:cubicBezTo>
                  <a:cubicBezTo>
                    <a:pt x="81" y="31"/>
                    <a:pt x="81" y="31"/>
                    <a:pt x="81" y="31"/>
                  </a:cubicBezTo>
                  <a:cubicBezTo>
                    <a:pt x="73" y="13"/>
                    <a:pt x="73" y="13"/>
                    <a:pt x="73" y="13"/>
                  </a:cubicBezTo>
                  <a:cubicBezTo>
                    <a:pt x="71" y="10"/>
                    <a:pt x="71" y="10"/>
                    <a:pt x="71" y="10"/>
                  </a:cubicBezTo>
                  <a:cubicBezTo>
                    <a:pt x="56" y="2"/>
                    <a:pt x="56" y="2"/>
                    <a:pt x="56" y="2"/>
                  </a:cubicBezTo>
                  <a:cubicBezTo>
                    <a:pt x="56" y="2"/>
                    <a:pt x="51" y="0"/>
                    <a:pt x="47" y="0"/>
                  </a:cubicBezTo>
                  <a:cubicBezTo>
                    <a:pt x="42" y="0"/>
                    <a:pt x="24" y="10"/>
                    <a:pt x="24" y="10"/>
                  </a:cubicBezTo>
                  <a:lnTo>
                    <a:pt x="0" y="3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5" name="Freeform 190"/>
            <p:cNvSpPr>
              <a:spLocks noEditPoints="1"/>
            </p:cNvSpPr>
            <p:nvPr/>
          </p:nvSpPr>
          <p:spPr bwMode="auto">
            <a:xfrm>
              <a:off x="4240869" y="2489205"/>
              <a:ext cx="573034" cy="573038"/>
            </a:xfrm>
            <a:custGeom>
              <a:avLst/>
              <a:gdLst>
                <a:gd name="T0" fmla="*/ 67 w 67"/>
                <a:gd name="T1" fmla="*/ 32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0 w 67"/>
                <a:gd name="T29" fmla="*/ 56 h 67"/>
                <a:gd name="T30" fmla="*/ 46 w 67"/>
                <a:gd name="T31" fmla="*/ 5 h 67"/>
                <a:gd name="T32" fmla="*/ 50 w 67"/>
                <a:gd name="T33" fmla="*/ 11 h 67"/>
                <a:gd name="T34" fmla="*/ 42 w 67"/>
                <a:gd name="T35" fmla="*/ 1 h 67"/>
                <a:gd name="T36" fmla="*/ 49 w 67"/>
                <a:gd name="T37" fmla="*/ 15 h 67"/>
                <a:gd name="T38" fmla="*/ 35 w 67"/>
                <a:gd name="T39" fmla="*/ 32 h 67"/>
                <a:gd name="T40" fmla="*/ 49 w 67"/>
                <a:gd name="T41" fmla="*/ 15 h 67"/>
                <a:gd name="T42" fmla="*/ 20 w 67"/>
                <a:gd name="T43" fmla="*/ 12 h 67"/>
                <a:gd name="T44" fmla="*/ 32 w 67"/>
                <a:gd name="T45" fmla="*/ 0 h 67"/>
                <a:gd name="T46" fmla="*/ 14 w 67"/>
                <a:gd name="T47" fmla="*/ 32 h 67"/>
                <a:gd name="T48" fmla="*/ 32 w 67"/>
                <a:gd name="T49" fmla="*/ 17 h 67"/>
                <a:gd name="T50" fmla="*/ 14 w 67"/>
                <a:gd name="T51" fmla="*/ 32 h 67"/>
                <a:gd name="T52" fmla="*/ 8 w 67"/>
                <a:gd name="T53" fmla="*/ 12 h 67"/>
                <a:gd name="T54" fmla="*/ 10 w 67"/>
                <a:gd name="T55" fmla="*/ 32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4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6" y="32"/>
                  </a:moveTo>
                  <a:cubicBezTo>
                    <a:pt x="67" y="32"/>
                    <a:pt x="67" y="32"/>
                    <a:pt x="67" y="32"/>
                  </a:cubicBezTo>
                  <a:cubicBezTo>
                    <a:pt x="66" y="24"/>
                    <a:pt x="64" y="17"/>
                    <a:pt x="59" y="12"/>
                  </a:cubicBezTo>
                  <a:cubicBezTo>
                    <a:pt x="57" y="13"/>
                    <a:pt x="54" y="14"/>
                    <a:pt x="52" y="14"/>
                  </a:cubicBezTo>
                  <a:cubicBezTo>
                    <a:pt x="55" y="20"/>
                    <a:pt x="56" y="25"/>
                    <a:pt x="56" y="32"/>
                  </a:cubicBezTo>
                  <a:close/>
                  <a:moveTo>
                    <a:pt x="35" y="50"/>
                  </a:moveTo>
                  <a:cubicBezTo>
                    <a:pt x="40" y="50"/>
                    <a:pt x="44" y="51"/>
                    <a:pt x="49" y="52"/>
                  </a:cubicBezTo>
                  <a:cubicBezTo>
                    <a:pt x="51" y="47"/>
                    <a:pt x="53" y="41"/>
                    <a:pt x="53" y="35"/>
                  </a:cubicBezTo>
                  <a:cubicBezTo>
                    <a:pt x="35" y="35"/>
                    <a:pt x="35" y="35"/>
                    <a:pt x="35" y="35"/>
                  </a:cubicBezTo>
                  <a:lnTo>
                    <a:pt x="35" y="50"/>
                  </a:lnTo>
                  <a:close/>
                  <a:moveTo>
                    <a:pt x="43" y="7"/>
                  </a:moveTo>
                  <a:cubicBezTo>
                    <a:pt x="41" y="4"/>
                    <a:pt x="38" y="2"/>
                    <a:pt x="35" y="0"/>
                  </a:cubicBezTo>
                  <a:cubicBezTo>
                    <a:pt x="35" y="14"/>
                    <a:pt x="35" y="14"/>
                    <a:pt x="35" y="14"/>
                  </a:cubicBezTo>
                  <a:cubicBezTo>
                    <a:pt x="39" y="14"/>
                    <a:pt x="43" y="13"/>
                    <a:pt x="47" y="12"/>
                  </a:cubicBezTo>
                  <a:cubicBezTo>
                    <a:pt x="46" y="10"/>
                    <a:pt x="45" y="9"/>
                    <a:pt x="43" y="7"/>
                  </a:cubicBezTo>
                  <a:close/>
                  <a:moveTo>
                    <a:pt x="47" y="55"/>
                  </a:moveTo>
                  <a:cubicBezTo>
                    <a:pt x="43" y="54"/>
                    <a:pt x="39" y="54"/>
                    <a:pt x="35" y="54"/>
                  </a:cubicBezTo>
                  <a:cubicBezTo>
                    <a:pt x="35" y="67"/>
                    <a:pt x="35" y="67"/>
                    <a:pt x="35" y="67"/>
                  </a:cubicBezTo>
                  <a:cubicBezTo>
                    <a:pt x="38" y="65"/>
                    <a:pt x="41" y="63"/>
                    <a:pt x="43" y="60"/>
                  </a:cubicBezTo>
                  <a:cubicBezTo>
                    <a:pt x="45" y="58"/>
                    <a:pt x="46" y="57"/>
                    <a:pt x="47" y="55"/>
                  </a:cubicBezTo>
                  <a:close/>
                  <a:moveTo>
                    <a:pt x="56" y="35"/>
                  </a:moveTo>
                  <a:cubicBezTo>
                    <a:pt x="56" y="41"/>
                    <a:pt x="55" y="47"/>
                    <a:pt x="52" y="53"/>
                  </a:cubicBezTo>
                  <a:cubicBezTo>
                    <a:pt x="54" y="54"/>
                    <a:pt x="57" y="54"/>
                    <a:pt x="59" y="55"/>
                  </a:cubicBezTo>
                  <a:cubicBezTo>
                    <a:pt x="64" y="50"/>
                    <a:pt x="67" y="43"/>
                    <a:pt x="67" y="35"/>
                  </a:cubicBezTo>
                  <a:lnTo>
                    <a:pt x="56" y="35"/>
                  </a:lnTo>
                  <a:close/>
                  <a:moveTo>
                    <a:pt x="46" y="62"/>
                  </a:moveTo>
                  <a:cubicBezTo>
                    <a:pt x="46" y="62"/>
                    <a:pt x="46" y="62"/>
                    <a:pt x="46" y="62"/>
                  </a:cubicBezTo>
                  <a:cubicBezTo>
                    <a:pt x="45" y="64"/>
                    <a:pt x="43" y="65"/>
                    <a:pt x="42" y="66"/>
                  </a:cubicBezTo>
                  <a:cubicBezTo>
                    <a:pt x="47" y="65"/>
                    <a:pt x="52" y="62"/>
                    <a:pt x="57" y="58"/>
                  </a:cubicBezTo>
                  <a:cubicBezTo>
                    <a:pt x="55" y="57"/>
                    <a:pt x="53" y="56"/>
                    <a:pt x="50" y="56"/>
                  </a:cubicBezTo>
                  <a:cubicBezTo>
                    <a:pt x="49" y="58"/>
                    <a:pt x="48" y="60"/>
                    <a:pt x="46" y="62"/>
                  </a:cubicBezTo>
                  <a:close/>
                  <a:moveTo>
                    <a:pt x="46" y="5"/>
                  </a:moveTo>
                  <a:cubicBezTo>
                    <a:pt x="46" y="5"/>
                    <a:pt x="46" y="5"/>
                    <a:pt x="46" y="5"/>
                  </a:cubicBezTo>
                  <a:cubicBezTo>
                    <a:pt x="48" y="7"/>
                    <a:pt x="49" y="9"/>
                    <a:pt x="50" y="11"/>
                  </a:cubicBezTo>
                  <a:cubicBezTo>
                    <a:pt x="53" y="11"/>
                    <a:pt x="55" y="10"/>
                    <a:pt x="57" y="9"/>
                  </a:cubicBezTo>
                  <a:cubicBezTo>
                    <a:pt x="52" y="5"/>
                    <a:pt x="47" y="3"/>
                    <a:pt x="42" y="1"/>
                  </a:cubicBezTo>
                  <a:cubicBezTo>
                    <a:pt x="43" y="2"/>
                    <a:pt x="45" y="4"/>
                    <a:pt x="46" y="5"/>
                  </a:cubicBezTo>
                  <a:close/>
                  <a:moveTo>
                    <a:pt x="49" y="15"/>
                  </a:moveTo>
                  <a:cubicBezTo>
                    <a:pt x="44" y="16"/>
                    <a:pt x="40" y="17"/>
                    <a:pt x="35" y="17"/>
                  </a:cubicBezTo>
                  <a:cubicBezTo>
                    <a:pt x="35" y="32"/>
                    <a:pt x="35" y="32"/>
                    <a:pt x="35" y="32"/>
                  </a:cubicBezTo>
                  <a:cubicBezTo>
                    <a:pt x="53" y="32"/>
                    <a:pt x="53" y="32"/>
                    <a:pt x="53" y="32"/>
                  </a:cubicBezTo>
                  <a:cubicBezTo>
                    <a:pt x="53" y="26"/>
                    <a:pt x="51" y="20"/>
                    <a:pt x="49" y="15"/>
                  </a:cubicBezTo>
                  <a:close/>
                  <a:moveTo>
                    <a:pt x="23" y="7"/>
                  </a:moveTo>
                  <a:cubicBezTo>
                    <a:pt x="22" y="9"/>
                    <a:pt x="21" y="10"/>
                    <a:pt x="20" y="12"/>
                  </a:cubicBezTo>
                  <a:cubicBezTo>
                    <a:pt x="23" y="13"/>
                    <a:pt x="27" y="14"/>
                    <a:pt x="32" y="14"/>
                  </a:cubicBezTo>
                  <a:cubicBezTo>
                    <a:pt x="32" y="0"/>
                    <a:pt x="32" y="0"/>
                    <a:pt x="32" y="0"/>
                  </a:cubicBezTo>
                  <a:cubicBezTo>
                    <a:pt x="29" y="2"/>
                    <a:pt x="26" y="4"/>
                    <a:pt x="23" y="7"/>
                  </a:cubicBezTo>
                  <a:close/>
                  <a:moveTo>
                    <a:pt x="14" y="32"/>
                  </a:moveTo>
                  <a:cubicBezTo>
                    <a:pt x="32" y="32"/>
                    <a:pt x="32" y="32"/>
                    <a:pt x="32" y="32"/>
                  </a:cubicBezTo>
                  <a:cubicBezTo>
                    <a:pt x="32" y="17"/>
                    <a:pt x="32" y="17"/>
                    <a:pt x="32" y="17"/>
                  </a:cubicBezTo>
                  <a:cubicBezTo>
                    <a:pt x="27" y="17"/>
                    <a:pt x="22" y="16"/>
                    <a:pt x="18" y="15"/>
                  </a:cubicBezTo>
                  <a:cubicBezTo>
                    <a:pt x="15" y="20"/>
                    <a:pt x="14" y="26"/>
                    <a:pt x="14" y="32"/>
                  </a:cubicBezTo>
                  <a:close/>
                  <a:moveTo>
                    <a:pt x="15" y="14"/>
                  </a:moveTo>
                  <a:cubicBezTo>
                    <a:pt x="12" y="14"/>
                    <a:pt x="10" y="13"/>
                    <a:pt x="8" y="12"/>
                  </a:cubicBezTo>
                  <a:cubicBezTo>
                    <a:pt x="3" y="17"/>
                    <a:pt x="0" y="24"/>
                    <a:pt x="0" y="32"/>
                  </a:cubicBezTo>
                  <a:cubicBezTo>
                    <a:pt x="10" y="32"/>
                    <a:pt x="10" y="32"/>
                    <a:pt x="10" y="32"/>
                  </a:cubicBezTo>
                  <a:cubicBezTo>
                    <a:pt x="11" y="25"/>
                    <a:pt x="12" y="20"/>
                    <a:pt x="15" y="14"/>
                  </a:cubicBezTo>
                  <a:close/>
                  <a:moveTo>
                    <a:pt x="21" y="5"/>
                  </a:moveTo>
                  <a:cubicBezTo>
                    <a:pt x="22" y="4"/>
                    <a:pt x="23" y="2"/>
                    <a:pt x="25" y="1"/>
                  </a:cubicBezTo>
                  <a:cubicBezTo>
                    <a:pt x="19" y="3"/>
                    <a:pt x="14" y="5"/>
                    <a:pt x="10" y="9"/>
                  </a:cubicBezTo>
                  <a:cubicBezTo>
                    <a:pt x="12" y="10"/>
                    <a:pt x="14" y="11"/>
                    <a:pt x="16" y="11"/>
                  </a:cubicBezTo>
                  <a:cubicBezTo>
                    <a:pt x="17" y="9"/>
                    <a:pt x="19" y="7"/>
                    <a:pt x="21" y="5"/>
                  </a:cubicBezTo>
                  <a:close/>
                  <a:moveTo>
                    <a:pt x="10" y="35"/>
                  </a:moveTo>
                  <a:cubicBezTo>
                    <a:pt x="0" y="35"/>
                    <a:pt x="0" y="35"/>
                    <a:pt x="0" y="35"/>
                  </a:cubicBezTo>
                  <a:cubicBezTo>
                    <a:pt x="0" y="43"/>
                    <a:pt x="3" y="50"/>
                    <a:pt x="8" y="55"/>
                  </a:cubicBezTo>
                  <a:cubicBezTo>
                    <a:pt x="10" y="54"/>
                    <a:pt x="12" y="54"/>
                    <a:pt x="15" y="53"/>
                  </a:cubicBezTo>
                  <a:cubicBezTo>
                    <a:pt x="12" y="47"/>
                    <a:pt x="10" y="41"/>
                    <a:pt x="10" y="35"/>
                  </a:cubicBezTo>
                  <a:close/>
                  <a:moveTo>
                    <a:pt x="21" y="62"/>
                  </a:moveTo>
                  <a:cubicBezTo>
                    <a:pt x="19" y="60"/>
                    <a:pt x="17" y="58"/>
                    <a:pt x="16" y="56"/>
                  </a:cubicBezTo>
                  <a:cubicBezTo>
                    <a:pt x="14" y="56"/>
                    <a:pt x="12" y="57"/>
                    <a:pt x="10" y="58"/>
                  </a:cubicBezTo>
                  <a:cubicBezTo>
                    <a:pt x="14" y="62"/>
                    <a:pt x="19" y="65"/>
                    <a:pt x="25" y="66"/>
                  </a:cubicBezTo>
                  <a:cubicBezTo>
                    <a:pt x="23" y="65"/>
                    <a:pt x="22" y="64"/>
                    <a:pt x="21" y="62"/>
                  </a:cubicBezTo>
                  <a:close/>
                  <a:moveTo>
                    <a:pt x="18" y="52"/>
                  </a:moveTo>
                  <a:cubicBezTo>
                    <a:pt x="22" y="51"/>
                    <a:pt x="27" y="50"/>
                    <a:pt x="32" y="50"/>
                  </a:cubicBezTo>
                  <a:cubicBezTo>
                    <a:pt x="32" y="35"/>
                    <a:pt x="32" y="35"/>
                    <a:pt x="32" y="35"/>
                  </a:cubicBezTo>
                  <a:cubicBezTo>
                    <a:pt x="14" y="35"/>
                    <a:pt x="14" y="35"/>
                    <a:pt x="14" y="35"/>
                  </a:cubicBezTo>
                  <a:cubicBezTo>
                    <a:pt x="14" y="41"/>
                    <a:pt x="15" y="47"/>
                    <a:pt x="18" y="52"/>
                  </a:cubicBezTo>
                  <a:close/>
                  <a:moveTo>
                    <a:pt x="23" y="60"/>
                  </a:moveTo>
                  <a:cubicBezTo>
                    <a:pt x="26" y="63"/>
                    <a:pt x="29" y="65"/>
                    <a:pt x="32" y="67"/>
                  </a:cubicBezTo>
                  <a:cubicBezTo>
                    <a:pt x="32" y="54"/>
                    <a:pt x="32" y="54"/>
                    <a:pt x="32" y="54"/>
                  </a:cubicBezTo>
                  <a:cubicBezTo>
                    <a:pt x="27" y="54"/>
                    <a:pt x="23" y="54"/>
                    <a:pt x="20" y="55"/>
                  </a:cubicBezTo>
                  <a:cubicBezTo>
                    <a:pt x="21" y="57"/>
                    <a:pt x="22" y="58"/>
                    <a:pt x="23" y="60"/>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6" name="Freeform 191"/>
            <p:cNvSpPr>
              <a:spLocks noEditPoints="1"/>
            </p:cNvSpPr>
            <p:nvPr/>
          </p:nvSpPr>
          <p:spPr bwMode="auto">
            <a:xfrm>
              <a:off x="4248123" y="2478325"/>
              <a:ext cx="576661" cy="576664"/>
            </a:xfrm>
            <a:custGeom>
              <a:avLst/>
              <a:gdLst>
                <a:gd name="T0" fmla="*/ 67 w 67"/>
                <a:gd name="T1" fmla="*/ 31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1 w 67"/>
                <a:gd name="T29" fmla="*/ 56 h 67"/>
                <a:gd name="T30" fmla="*/ 46 w 67"/>
                <a:gd name="T31" fmla="*/ 5 h 67"/>
                <a:gd name="T32" fmla="*/ 51 w 67"/>
                <a:gd name="T33" fmla="*/ 11 h 67"/>
                <a:gd name="T34" fmla="*/ 42 w 67"/>
                <a:gd name="T35" fmla="*/ 1 h 67"/>
                <a:gd name="T36" fmla="*/ 49 w 67"/>
                <a:gd name="T37" fmla="*/ 15 h 67"/>
                <a:gd name="T38" fmla="*/ 35 w 67"/>
                <a:gd name="T39" fmla="*/ 31 h 67"/>
                <a:gd name="T40" fmla="*/ 49 w 67"/>
                <a:gd name="T41" fmla="*/ 15 h 67"/>
                <a:gd name="T42" fmla="*/ 20 w 67"/>
                <a:gd name="T43" fmla="*/ 12 h 67"/>
                <a:gd name="T44" fmla="*/ 32 w 67"/>
                <a:gd name="T45" fmla="*/ 0 h 67"/>
                <a:gd name="T46" fmla="*/ 14 w 67"/>
                <a:gd name="T47" fmla="*/ 31 h 67"/>
                <a:gd name="T48" fmla="*/ 32 w 67"/>
                <a:gd name="T49" fmla="*/ 17 h 67"/>
                <a:gd name="T50" fmla="*/ 14 w 67"/>
                <a:gd name="T51" fmla="*/ 31 h 67"/>
                <a:gd name="T52" fmla="*/ 8 w 67"/>
                <a:gd name="T53" fmla="*/ 12 h 67"/>
                <a:gd name="T54" fmla="*/ 11 w 67"/>
                <a:gd name="T55" fmla="*/ 31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3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7" y="31"/>
                  </a:moveTo>
                  <a:cubicBezTo>
                    <a:pt x="67" y="31"/>
                    <a:pt x="67" y="31"/>
                    <a:pt x="67" y="31"/>
                  </a:cubicBezTo>
                  <a:cubicBezTo>
                    <a:pt x="67" y="24"/>
                    <a:pt x="64" y="17"/>
                    <a:pt x="59" y="12"/>
                  </a:cubicBezTo>
                  <a:cubicBezTo>
                    <a:pt x="57" y="13"/>
                    <a:pt x="55" y="13"/>
                    <a:pt x="52" y="14"/>
                  </a:cubicBezTo>
                  <a:cubicBezTo>
                    <a:pt x="55" y="19"/>
                    <a:pt x="56" y="25"/>
                    <a:pt x="57" y="31"/>
                  </a:cubicBezTo>
                  <a:close/>
                  <a:moveTo>
                    <a:pt x="35" y="50"/>
                  </a:moveTo>
                  <a:cubicBezTo>
                    <a:pt x="40" y="50"/>
                    <a:pt x="45" y="51"/>
                    <a:pt x="49" y="52"/>
                  </a:cubicBezTo>
                  <a:cubicBezTo>
                    <a:pt x="52" y="47"/>
                    <a:pt x="53" y="41"/>
                    <a:pt x="53" y="35"/>
                  </a:cubicBezTo>
                  <a:cubicBezTo>
                    <a:pt x="35" y="35"/>
                    <a:pt x="35" y="35"/>
                    <a:pt x="35" y="35"/>
                  </a:cubicBezTo>
                  <a:lnTo>
                    <a:pt x="35" y="50"/>
                  </a:lnTo>
                  <a:close/>
                  <a:moveTo>
                    <a:pt x="44" y="7"/>
                  </a:moveTo>
                  <a:cubicBezTo>
                    <a:pt x="41" y="4"/>
                    <a:pt x="38" y="2"/>
                    <a:pt x="35" y="0"/>
                  </a:cubicBezTo>
                  <a:cubicBezTo>
                    <a:pt x="35" y="13"/>
                    <a:pt x="35" y="13"/>
                    <a:pt x="35" y="13"/>
                  </a:cubicBezTo>
                  <a:cubicBezTo>
                    <a:pt x="39" y="13"/>
                    <a:pt x="43" y="13"/>
                    <a:pt x="47" y="12"/>
                  </a:cubicBezTo>
                  <a:cubicBezTo>
                    <a:pt x="46" y="10"/>
                    <a:pt x="45" y="9"/>
                    <a:pt x="44" y="7"/>
                  </a:cubicBezTo>
                  <a:close/>
                  <a:moveTo>
                    <a:pt x="47" y="55"/>
                  </a:moveTo>
                  <a:cubicBezTo>
                    <a:pt x="43" y="54"/>
                    <a:pt x="39" y="53"/>
                    <a:pt x="35" y="53"/>
                  </a:cubicBezTo>
                  <a:cubicBezTo>
                    <a:pt x="35" y="67"/>
                    <a:pt x="35" y="67"/>
                    <a:pt x="35" y="67"/>
                  </a:cubicBezTo>
                  <a:cubicBezTo>
                    <a:pt x="38" y="65"/>
                    <a:pt x="41" y="63"/>
                    <a:pt x="44" y="60"/>
                  </a:cubicBezTo>
                  <a:cubicBezTo>
                    <a:pt x="45" y="58"/>
                    <a:pt x="46" y="57"/>
                    <a:pt x="47" y="55"/>
                  </a:cubicBezTo>
                  <a:close/>
                  <a:moveTo>
                    <a:pt x="57" y="35"/>
                  </a:moveTo>
                  <a:cubicBezTo>
                    <a:pt x="56" y="41"/>
                    <a:pt x="55" y="47"/>
                    <a:pt x="52" y="53"/>
                  </a:cubicBezTo>
                  <a:cubicBezTo>
                    <a:pt x="55" y="53"/>
                    <a:pt x="57" y="54"/>
                    <a:pt x="59" y="55"/>
                  </a:cubicBezTo>
                  <a:cubicBezTo>
                    <a:pt x="64" y="50"/>
                    <a:pt x="67" y="42"/>
                    <a:pt x="67" y="35"/>
                  </a:cubicBezTo>
                  <a:lnTo>
                    <a:pt x="57" y="35"/>
                  </a:lnTo>
                  <a:close/>
                  <a:moveTo>
                    <a:pt x="46" y="62"/>
                  </a:moveTo>
                  <a:cubicBezTo>
                    <a:pt x="46" y="62"/>
                    <a:pt x="46" y="62"/>
                    <a:pt x="46" y="62"/>
                  </a:cubicBezTo>
                  <a:cubicBezTo>
                    <a:pt x="45" y="63"/>
                    <a:pt x="44" y="65"/>
                    <a:pt x="42" y="66"/>
                  </a:cubicBezTo>
                  <a:cubicBezTo>
                    <a:pt x="48" y="64"/>
                    <a:pt x="53" y="62"/>
                    <a:pt x="57" y="58"/>
                  </a:cubicBezTo>
                  <a:cubicBezTo>
                    <a:pt x="55" y="57"/>
                    <a:pt x="53" y="56"/>
                    <a:pt x="51" y="56"/>
                  </a:cubicBezTo>
                  <a:cubicBezTo>
                    <a:pt x="49" y="58"/>
                    <a:pt x="48" y="60"/>
                    <a:pt x="46" y="62"/>
                  </a:cubicBezTo>
                  <a:close/>
                  <a:moveTo>
                    <a:pt x="46" y="5"/>
                  </a:moveTo>
                  <a:cubicBezTo>
                    <a:pt x="46" y="5"/>
                    <a:pt x="46" y="5"/>
                    <a:pt x="46" y="5"/>
                  </a:cubicBezTo>
                  <a:cubicBezTo>
                    <a:pt x="48" y="7"/>
                    <a:pt x="49" y="9"/>
                    <a:pt x="51" y="11"/>
                  </a:cubicBezTo>
                  <a:cubicBezTo>
                    <a:pt x="53" y="11"/>
                    <a:pt x="55" y="10"/>
                    <a:pt x="57" y="9"/>
                  </a:cubicBezTo>
                  <a:cubicBezTo>
                    <a:pt x="53" y="5"/>
                    <a:pt x="48" y="2"/>
                    <a:pt x="42" y="1"/>
                  </a:cubicBezTo>
                  <a:cubicBezTo>
                    <a:pt x="44" y="2"/>
                    <a:pt x="45" y="3"/>
                    <a:pt x="46" y="5"/>
                  </a:cubicBezTo>
                  <a:close/>
                  <a:moveTo>
                    <a:pt x="49" y="15"/>
                  </a:moveTo>
                  <a:cubicBezTo>
                    <a:pt x="45" y="16"/>
                    <a:pt x="40" y="17"/>
                    <a:pt x="35" y="17"/>
                  </a:cubicBezTo>
                  <a:cubicBezTo>
                    <a:pt x="35" y="31"/>
                    <a:pt x="35" y="31"/>
                    <a:pt x="35" y="31"/>
                  </a:cubicBezTo>
                  <a:cubicBezTo>
                    <a:pt x="53" y="31"/>
                    <a:pt x="53" y="31"/>
                    <a:pt x="53" y="31"/>
                  </a:cubicBezTo>
                  <a:cubicBezTo>
                    <a:pt x="53" y="25"/>
                    <a:pt x="51" y="20"/>
                    <a:pt x="49" y="15"/>
                  </a:cubicBezTo>
                  <a:close/>
                  <a:moveTo>
                    <a:pt x="23" y="7"/>
                  </a:moveTo>
                  <a:cubicBezTo>
                    <a:pt x="22" y="9"/>
                    <a:pt x="21" y="10"/>
                    <a:pt x="20" y="12"/>
                  </a:cubicBezTo>
                  <a:cubicBezTo>
                    <a:pt x="24" y="13"/>
                    <a:pt x="28" y="13"/>
                    <a:pt x="32" y="13"/>
                  </a:cubicBezTo>
                  <a:cubicBezTo>
                    <a:pt x="32" y="0"/>
                    <a:pt x="32" y="0"/>
                    <a:pt x="32" y="0"/>
                  </a:cubicBezTo>
                  <a:cubicBezTo>
                    <a:pt x="29" y="2"/>
                    <a:pt x="26" y="4"/>
                    <a:pt x="23" y="7"/>
                  </a:cubicBezTo>
                  <a:close/>
                  <a:moveTo>
                    <a:pt x="14" y="31"/>
                  </a:moveTo>
                  <a:cubicBezTo>
                    <a:pt x="32" y="31"/>
                    <a:pt x="32" y="31"/>
                    <a:pt x="32" y="31"/>
                  </a:cubicBezTo>
                  <a:cubicBezTo>
                    <a:pt x="32" y="17"/>
                    <a:pt x="32" y="17"/>
                    <a:pt x="32" y="17"/>
                  </a:cubicBezTo>
                  <a:cubicBezTo>
                    <a:pt x="27" y="17"/>
                    <a:pt x="23" y="16"/>
                    <a:pt x="18" y="15"/>
                  </a:cubicBezTo>
                  <a:cubicBezTo>
                    <a:pt x="16" y="20"/>
                    <a:pt x="14" y="25"/>
                    <a:pt x="14" y="31"/>
                  </a:cubicBezTo>
                  <a:close/>
                  <a:moveTo>
                    <a:pt x="15" y="14"/>
                  </a:moveTo>
                  <a:cubicBezTo>
                    <a:pt x="12" y="13"/>
                    <a:pt x="10" y="13"/>
                    <a:pt x="8" y="12"/>
                  </a:cubicBezTo>
                  <a:cubicBezTo>
                    <a:pt x="3" y="17"/>
                    <a:pt x="0" y="24"/>
                    <a:pt x="0" y="31"/>
                  </a:cubicBezTo>
                  <a:cubicBezTo>
                    <a:pt x="11" y="31"/>
                    <a:pt x="11" y="31"/>
                    <a:pt x="11" y="31"/>
                  </a:cubicBezTo>
                  <a:cubicBezTo>
                    <a:pt x="11" y="25"/>
                    <a:pt x="12" y="19"/>
                    <a:pt x="15" y="14"/>
                  </a:cubicBezTo>
                  <a:close/>
                  <a:moveTo>
                    <a:pt x="21" y="5"/>
                  </a:moveTo>
                  <a:cubicBezTo>
                    <a:pt x="22" y="3"/>
                    <a:pt x="24" y="2"/>
                    <a:pt x="25" y="1"/>
                  </a:cubicBezTo>
                  <a:cubicBezTo>
                    <a:pt x="19" y="2"/>
                    <a:pt x="14" y="5"/>
                    <a:pt x="10" y="9"/>
                  </a:cubicBezTo>
                  <a:cubicBezTo>
                    <a:pt x="12" y="10"/>
                    <a:pt x="14" y="11"/>
                    <a:pt x="16" y="11"/>
                  </a:cubicBezTo>
                  <a:cubicBezTo>
                    <a:pt x="18" y="9"/>
                    <a:pt x="19" y="7"/>
                    <a:pt x="21" y="5"/>
                  </a:cubicBezTo>
                  <a:close/>
                  <a:moveTo>
                    <a:pt x="10" y="35"/>
                  </a:moveTo>
                  <a:cubicBezTo>
                    <a:pt x="0" y="35"/>
                    <a:pt x="0" y="35"/>
                    <a:pt x="0" y="35"/>
                  </a:cubicBezTo>
                  <a:cubicBezTo>
                    <a:pt x="0" y="42"/>
                    <a:pt x="3" y="50"/>
                    <a:pt x="8" y="55"/>
                  </a:cubicBezTo>
                  <a:cubicBezTo>
                    <a:pt x="10" y="54"/>
                    <a:pt x="12" y="53"/>
                    <a:pt x="15" y="53"/>
                  </a:cubicBezTo>
                  <a:cubicBezTo>
                    <a:pt x="12" y="47"/>
                    <a:pt x="11" y="41"/>
                    <a:pt x="10" y="35"/>
                  </a:cubicBezTo>
                  <a:close/>
                  <a:moveTo>
                    <a:pt x="21" y="62"/>
                  </a:moveTo>
                  <a:cubicBezTo>
                    <a:pt x="19" y="60"/>
                    <a:pt x="18" y="58"/>
                    <a:pt x="16" y="56"/>
                  </a:cubicBezTo>
                  <a:cubicBezTo>
                    <a:pt x="14" y="56"/>
                    <a:pt x="12" y="57"/>
                    <a:pt x="10" y="58"/>
                  </a:cubicBezTo>
                  <a:cubicBezTo>
                    <a:pt x="14" y="62"/>
                    <a:pt x="19" y="64"/>
                    <a:pt x="25" y="66"/>
                  </a:cubicBezTo>
                  <a:cubicBezTo>
                    <a:pt x="24" y="65"/>
                    <a:pt x="22" y="63"/>
                    <a:pt x="21" y="62"/>
                  </a:cubicBezTo>
                  <a:close/>
                  <a:moveTo>
                    <a:pt x="18" y="52"/>
                  </a:moveTo>
                  <a:cubicBezTo>
                    <a:pt x="23" y="51"/>
                    <a:pt x="27" y="50"/>
                    <a:pt x="32" y="50"/>
                  </a:cubicBezTo>
                  <a:cubicBezTo>
                    <a:pt x="32" y="35"/>
                    <a:pt x="32" y="35"/>
                    <a:pt x="32" y="35"/>
                  </a:cubicBezTo>
                  <a:cubicBezTo>
                    <a:pt x="14" y="35"/>
                    <a:pt x="14" y="35"/>
                    <a:pt x="14" y="35"/>
                  </a:cubicBezTo>
                  <a:cubicBezTo>
                    <a:pt x="14" y="41"/>
                    <a:pt x="16" y="47"/>
                    <a:pt x="18" y="52"/>
                  </a:cubicBezTo>
                  <a:close/>
                  <a:moveTo>
                    <a:pt x="23" y="60"/>
                  </a:moveTo>
                  <a:cubicBezTo>
                    <a:pt x="26" y="63"/>
                    <a:pt x="29" y="65"/>
                    <a:pt x="32" y="67"/>
                  </a:cubicBezTo>
                  <a:cubicBezTo>
                    <a:pt x="32" y="53"/>
                    <a:pt x="32" y="53"/>
                    <a:pt x="32" y="53"/>
                  </a:cubicBezTo>
                  <a:cubicBezTo>
                    <a:pt x="28" y="53"/>
                    <a:pt x="24" y="54"/>
                    <a:pt x="20" y="55"/>
                  </a:cubicBezTo>
                  <a:cubicBezTo>
                    <a:pt x="21" y="57"/>
                    <a:pt x="22" y="58"/>
                    <a:pt x="23" y="6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67" name="组合 66"/>
          <p:cNvGrpSpPr/>
          <p:nvPr/>
        </p:nvGrpSpPr>
        <p:grpSpPr>
          <a:xfrm>
            <a:off x="2781334" y="1732883"/>
            <a:ext cx="634690" cy="634694"/>
            <a:chOff x="3033145" y="2315118"/>
            <a:chExt cx="899446" cy="899451"/>
          </a:xfrm>
        </p:grpSpPr>
        <p:sp>
          <p:nvSpPr>
            <p:cNvPr id="68" name="Oval 208"/>
            <p:cNvSpPr>
              <a:spLocks noChangeArrowheads="1"/>
            </p:cNvSpPr>
            <p:nvPr/>
          </p:nvSpPr>
          <p:spPr bwMode="auto">
            <a:xfrm>
              <a:off x="3033145" y="2315118"/>
              <a:ext cx="899446" cy="899451"/>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9" name="Oval 209"/>
            <p:cNvSpPr>
              <a:spLocks noChangeArrowheads="1"/>
            </p:cNvSpPr>
            <p:nvPr/>
          </p:nvSpPr>
          <p:spPr bwMode="auto">
            <a:xfrm>
              <a:off x="3083920" y="2369520"/>
              <a:ext cx="797896" cy="794274"/>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0" name="Freeform 210"/>
            <p:cNvSpPr>
              <a:spLocks/>
            </p:cNvSpPr>
            <p:nvPr/>
          </p:nvSpPr>
          <p:spPr bwMode="auto">
            <a:xfrm>
              <a:off x="3058533" y="2590756"/>
              <a:ext cx="667331" cy="598425"/>
            </a:xfrm>
            <a:custGeom>
              <a:avLst/>
              <a:gdLst>
                <a:gd name="T0" fmla="*/ 33 w 184"/>
                <a:gd name="T1" fmla="*/ 0 h 165"/>
                <a:gd name="T2" fmla="*/ 0 w 184"/>
                <a:gd name="T3" fmla="*/ 35 h 165"/>
                <a:gd name="T4" fmla="*/ 26 w 184"/>
                <a:gd name="T5" fmla="*/ 125 h 165"/>
                <a:gd name="T6" fmla="*/ 90 w 184"/>
                <a:gd name="T7" fmla="*/ 161 h 165"/>
                <a:gd name="T8" fmla="*/ 123 w 184"/>
                <a:gd name="T9" fmla="*/ 165 h 165"/>
                <a:gd name="T10" fmla="*/ 165 w 184"/>
                <a:gd name="T11" fmla="*/ 123 h 165"/>
                <a:gd name="T12" fmla="*/ 156 w 184"/>
                <a:gd name="T13" fmla="*/ 102 h 165"/>
                <a:gd name="T14" fmla="*/ 170 w 184"/>
                <a:gd name="T15" fmla="*/ 87 h 165"/>
                <a:gd name="T16" fmla="*/ 184 w 184"/>
                <a:gd name="T17" fmla="*/ 31 h 165"/>
                <a:gd name="T18" fmla="*/ 83 w 184"/>
                <a:gd name="T19" fmla="*/ 28 h 165"/>
                <a:gd name="T20" fmla="*/ 76 w 184"/>
                <a:gd name="T21" fmla="*/ 5 h 165"/>
                <a:gd name="T22" fmla="*/ 50 w 184"/>
                <a:gd name="T23" fmla="*/ 0 h 165"/>
                <a:gd name="T24" fmla="*/ 33 w 184"/>
                <a:gd name="T25"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4" h="165">
                  <a:moveTo>
                    <a:pt x="33" y="0"/>
                  </a:moveTo>
                  <a:lnTo>
                    <a:pt x="0" y="35"/>
                  </a:lnTo>
                  <a:lnTo>
                    <a:pt x="26" y="125"/>
                  </a:lnTo>
                  <a:lnTo>
                    <a:pt x="90" y="161"/>
                  </a:lnTo>
                  <a:lnTo>
                    <a:pt x="123" y="165"/>
                  </a:lnTo>
                  <a:lnTo>
                    <a:pt x="165" y="123"/>
                  </a:lnTo>
                  <a:lnTo>
                    <a:pt x="156" y="102"/>
                  </a:lnTo>
                  <a:lnTo>
                    <a:pt x="170" y="87"/>
                  </a:lnTo>
                  <a:lnTo>
                    <a:pt x="184" y="31"/>
                  </a:lnTo>
                  <a:lnTo>
                    <a:pt x="83" y="28"/>
                  </a:lnTo>
                  <a:lnTo>
                    <a:pt x="76" y="5"/>
                  </a:lnTo>
                  <a:lnTo>
                    <a:pt x="50" y="0"/>
                  </a:lnTo>
                  <a:lnTo>
                    <a:pt x="33"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1" name="Oval 211"/>
            <p:cNvSpPr>
              <a:spLocks noChangeArrowheads="1"/>
            </p:cNvSpPr>
            <p:nvPr/>
          </p:nvSpPr>
          <p:spPr bwMode="auto">
            <a:xfrm>
              <a:off x="3392198" y="2949811"/>
              <a:ext cx="101550"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2" name="Oval 212"/>
            <p:cNvSpPr>
              <a:spLocks noChangeArrowheads="1"/>
            </p:cNvSpPr>
            <p:nvPr/>
          </p:nvSpPr>
          <p:spPr bwMode="auto">
            <a:xfrm>
              <a:off x="3573538" y="2949811"/>
              <a:ext cx="94297"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3" name="Freeform 213"/>
            <p:cNvSpPr>
              <a:spLocks noEditPoints="1"/>
            </p:cNvSpPr>
            <p:nvPr/>
          </p:nvSpPr>
          <p:spPr bwMode="auto">
            <a:xfrm>
              <a:off x="3178217" y="2583503"/>
              <a:ext cx="591168" cy="340921"/>
            </a:xfrm>
            <a:custGeom>
              <a:avLst/>
              <a:gdLst>
                <a:gd name="T0" fmla="*/ 66 w 69"/>
                <a:gd name="T1" fmla="*/ 12 h 40"/>
                <a:gd name="T2" fmla="*/ 26 w 69"/>
                <a:gd name="T3" fmla="*/ 12 h 40"/>
                <a:gd name="T4" fmla="*/ 22 w 69"/>
                <a:gd name="T5" fmla="*/ 8 h 40"/>
                <a:gd name="T6" fmla="*/ 21 w 69"/>
                <a:gd name="T7" fmla="*/ 4 h 40"/>
                <a:gd name="T8" fmla="*/ 17 w 69"/>
                <a:gd name="T9" fmla="*/ 0 h 40"/>
                <a:gd name="T10" fmla="*/ 4 w 69"/>
                <a:gd name="T11" fmla="*/ 0 h 40"/>
                <a:gd name="T12" fmla="*/ 0 w 69"/>
                <a:gd name="T13" fmla="*/ 3 h 40"/>
                <a:gd name="T14" fmla="*/ 4 w 69"/>
                <a:gd name="T15" fmla="*/ 7 h 40"/>
                <a:gd name="T16" fmla="*/ 9 w 69"/>
                <a:gd name="T17" fmla="*/ 7 h 40"/>
                <a:gd name="T18" fmla="*/ 14 w 69"/>
                <a:gd name="T19" fmla="*/ 11 h 40"/>
                <a:gd name="T20" fmla="*/ 24 w 69"/>
                <a:gd name="T21" fmla="*/ 36 h 40"/>
                <a:gd name="T22" fmla="*/ 29 w 69"/>
                <a:gd name="T23" fmla="*/ 40 h 40"/>
                <a:gd name="T24" fmla="*/ 54 w 69"/>
                <a:gd name="T25" fmla="*/ 40 h 40"/>
                <a:gd name="T26" fmla="*/ 60 w 69"/>
                <a:gd name="T27" fmla="*/ 36 h 40"/>
                <a:gd name="T28" fmla="*/ 68 w 69"/>
                <a:gd name="T29" fmla="*/ 16 h 40"/>
                <a:gd name="T30" fmla="*/ 66 w 69"/>
                <a:gd name="T31" fmla="*/ 12 h 40"/>
                <a:gd name="T32" fmla="*/ 53 w 69"/>
                <a:gd name="T33" fmla="*/ 34 h 40"/>
                <a:gd name="T34" fmla="*/ 31 w 69"/>
                <a:gd name="T35" fmla="*/ 34 h 40"/>
                <a:gd name="T36" fmla="*/ 26 w 69"/>
                <a:gd name="T37" fmla="*/ 18 h 40"/>
                <a:gd name="T38" fmla="*/ 59 w 69"/>
                <a:gd name="T39" fmla="*/ 18 h 40"/>
                <a:gd name="T40" fmla="*/ 53 w 69"/>
                <a:gd name="T41" fmla="*/ 3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2"/>
                  </a:moveTo>
                  <a:cubicBezTo>
                    <a:pt x="26" y="12"/>
                    <a:pt x="26" y="12"/>
                    <a:pt x="26" y="12"/>
                  </a:cubicBezTo>
                  <a:cubicBezTo>
                    <a:pt x="24" y="12"/>
                    <a:pt x="22" y="10"/>
                    <a:pt x="22" y="8"/>
                  </a:cubicBezTo>
                  <a:cubicBezTo>
                    <a:pt x="21" y="4"/>
                    <a:pt x="21" y="4"/>
                    <a:pt x="21" y="4"/>
                  </a:cubicBezTo>
                  <a:cubicBezTo>
                    <a:pt x="21" y="1"/>
                    <a:pt x="19" y="0"/>
                    <a:pt x="17" y="0"/>
                  </a:cubicBezTo>
                  <a:cubicBezTo>
                    <a:pt x="4" y="0"/>
                    <a:pt x="4" y="0"/>
                    <a:pt x="4" y="0"/>
                  </a:cubicBezTo>
                  <a:cubicBezTo>
                    <a:pt x="2" y="0"/>
                    <a:pt x="0" y="1"/>
                    <a:pt x="0" y="3"/>
                  </a:cubicBezTo>
                  <a:cubicBezTo>
                    <a:pt x="0" y="5"/>
                    <a:pt x="1" y="7"/>
                    <a:pt x="4" y="7"/>
                  </a:cubicBezTo>
                  <a:cubicBezTo>
                    <a:pt x="9" y="7"/>
                    <a:pt x="9" y="7"/>
                    <a:pt x="9" y="7"/>
                  </a:cubicBezTo>
                  <a:cubicBezTo>
                    <a:pt x="11" y="7"/>
                    <a:pt x="13" y="9"/>
                    <a:pt x="14" y="11"/>
                  </a:cubicBezTo>
                  <a:cubicBezTo>
                    <a:pt x="24" y="36"/>
                    <a:pt x="24" y="36"/>
                    <a:pt x="24" y="36"/>
                  </a:cubicBezTo>
                  <a:cubicBezTo>
                    <a:pt x="25" y="38"/>
                    <a:pt x="27" y="40"/>
                    <a:pt x="29" y="40"/>
                  </a:cubicBezTo>
                  <a:cubicBezTo>
                    <a:pt x="54" y="40"/>
                    <a:pt x="54" y="40"/>
                    <a:pt x="54" y="40"/>
                  </a:cubicBezTo>
                  <a:cubicBezTo>
                    <a:pt x="56" y="40"/>
                    <a:pt x="59" y="38"/>
                    <a:pt x="60" y="36"/>
                  </a:cubicBezTo>
                  <a:cubicBezTo>
                    <a:pt x="68" y="16"/>
                    <a:pt x="68" y="16"/>
                    <a:pt x="68" y="16"/>
                  </a:cubicBezTo>
                  <a:cubicBezTo>
                    <a:pt x="69" y="14"/>
                    <a:pt x="68" y="12"/>
                    <a:pt x="66" y="12"/>
                  </a:cubicBezTo>
                  <a:close/>
                  <a:moveTo>
                    <a:pt x="53" y="34"/>
                  </a:moveTo>
                  <a:cubicBezTo>
                    <a:pt x="31" y="34"/>
                    <a:pt x="31" y="34"/>
                    <a:pt x="31" y="34"/>
                  </a:cubicBezTo>
                  <a:cubicBezTo>
                    <a:pt x="26" y="18"/>
                    <a:pt x="26" y="18"/>
                    <a:pt x="26" y="18"/>
                  </a:cubicBezTo>
                  <a:cubicBezTo>
                    <a:pt x="59" y="18"/>
                    <a:pt x="59" y="18"/>
                    <a:pt x="59" y="18"/>
                  </a:cubicBezTo>
                  <a:lnTo>
                    <a:pt x="53" y="34"/>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4" name="Oval 214"/>
            <p:cNvSpPr>
              <a:spLocks noChangeArrowheads="1"/>
            </p:cNvSpPr>
            <p:nvPr/>
          </p:nvSpPr>
          <p:spPr bwMode="auto">
            <a:xfrm>
              <a:off x="3410332" y="2942558"/>
              <a:ext cx="94297"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5" name="Oval 215"/>
            <p:cNvSpPr>
              <a:spLocks noChangeArrowheads="1"/>
            </p:cNvSpPr>
            <p:nvPr/>
          </p:nvSpPr>
          <p:spPr bwMode="auto">
            <a:xfrm>
              <a:off x="3580792" y="2942558"/>
              <a:ext cx="101550"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6" name="Freeform 216"/>
            <p:cNvSpPr>
              <a:spLocks noEditPoints="1"/>
            </p:cNvSpPr>
            <p:nvPr/>
          </p:nvSpPr>
          <p:spPr bwMode="auto">
            <a:xfrm>
              <a:off x="3185471" y="2565368"/>
              <a:ext cx="591168" cy="340921"/>
            </a:xfrm>
            <a:custGeom>
              <a:avLst/>
              <a:gdLst>
                <a:gd name="T0" fmla="*/ 66 w 69"/>
                <a:gd name="T1" fmla="*/ 13 h 40"/>
                <a:gd name="T2" fmla="*/ 26 w 69"/>
                <a:gd name="T3" fmla="*/ 13 h 40"/>
                <a:gd name="T4" fmla="*/ 22 w 69"/>
                <a:gd name="T5" fmla="*/ 9 h 40"/>
                <a:gd name="T6" fmla="*/ 22 w 69"/>
                <a:gd name="T7" fmla="*/ 4 h 40"/>
                <a:gd name="T8" fmla="*/ 17 w 69"/>
                <a:gd name="T9" fmla="*/ 0 h 40"/>
                <a:gd name="T10" fmla="*/ 4 w 69"/>
                <a:gd name="T11" fmla="*/ 0 h 40"/>
                <a:gd name="T12" fmla="*/ 0 w 69"/>
                <a:gd name="T13" fmla="*/ 4 h 40"/>
                <a:gd name="T14" fmla="*/ 4 w 69"/>
                <a:gd name="T15" fmla="*/ 8 h 40"/>
                <a:gd name="T16" fmla="*/ 9 w 69"/>
                <a:gd name="T17" fmla="*/ 8 h 40"/>
                <a:gd name="T18" fmla="*/ 14 w 69"/>
                <a:gd name="T19" fmla="*/ 12 h 40"/>
                <a:gd name="T20" fmla="*/ 24 w 69"/>
                <a:gd name="T21" fmla="*/ 37 h 40"/>
                <a:gd name="T22" fmla="*/ 30 w 69"/>
                <a:gd name="T23" fmla="*/ 40 h 40"/>
                <a:gd name="T24" fmla="*/ 54 w 69"/>
                <a:gd name="T25" fmla="*/ 40 h 40"/>
                <a:gd name="T26" fmla="*/ 60 w 69"/>
                <a:gd name="T27" fmla="*/ 37 h 40"/>
                <a:gd name="T28" fmla="*/ 68 w 69"/>
                <a:gd name="T29" fmla="*/ 17 h 40"/>
                <a:gd name="T30" fmla="*/ 66 w 69"/>
                <a:gd name="T31" fmla="*/ 13 h 40"/>
                <a:gd name="T32" fmla="*/ 53 w 69"/>
                <a:gd name="T33" fmla="*/ 35 h 40"/>
                <a:gd name="T34" fmla="*/ 32 w 69"/>
                <a:gd name="T35" fmla="*/ 35 h 40"/>
                <a:gd name="T36" fmla="*/ 26 w 69"/>
                <a:gd name="T37" fmla="*/ 19 h 40"/>
                <a:gd name="T38" fmla="*/ 59 w 69"/>
                <a:gd name="T39" fmla="*/ 19 h 40"/>
                <a:gd name="T40" fmla="*/ 53 w 69"/>
                <a:gd name="T41" fmla="*/ 3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3"/>
                  </a:moveTo>
                  <a:cubicBezTo>
                    <a:pt x="26" y="13"/>
                    <a:pt x="26" y="13"/>
                    <a:pt x="26" y="13"/>
                  </a:cubicBezTo>
                  <a:cubicBezTo>
                    <a:pt x="24" y="13"/>
                    <a:pt x="22" y="11"/>
                    <a:pt x="22" y="9"/>
                  </a:cubicBezTo>
                  <a:cubicBezTo>
                    <a:pt x="22" y="4"/>
                    <a:pt x="22" y="4"/>
                    <a:pt x="22" y="4"/>
                  </a:cubicBezTo>
                  <a:cubicBezTo>
                    <a:pt x="22" y="2"/>
                    <a:pt x="20" y="0"/>
                    <a:pt x="17" y="0"/>
                  </a:cubicBezTo>
                  <a:cubicBezTo>
                    <a:pt x="4" y="0"/>
                    <a:pt x="4" y="0"/>
                    <a:pt x="4" y="0"/>
                  </a:cubicBezTo>
                  <a:cubicBezTo>
                    <a:pt x="2" y="0"/>
                    <a:pt x="0" y="2"/>
                    <a:pt x="0" y="4"/>
                  </a:cubicBezTo>
                  <a:cubicBezTo>
                    <a:pt x="0" y="6"/>
                    <a:pt x="2" y="8"/>
                    <a:pt x="4" y="8"/>
                  </a:cubicBezTo>
                  <a:cubicBezTo>
                    <a:pt x="9" y="8"/>
                    <a:pt x="9" y="8"/>
                    <a:pt x="9" y="8"/>
                  </a:cubicBezTo>
                  <a:cubicBezTo>
                    <a:pt x="11" y="8"/>
                    <a:pt x="14" y="9"/>
                    <a:pt x="14" y="12"/>
                  </a:cubicBezTo>
                  <a:cubicBezTo>
                    <a:pt x="24" y="37"/>
                    <a:pt x="24" y="37"/>
                    <a:pt x="24" y="37"/>
                  </a:cubicBezTo>
                  <a:cubicBezTo>
                    <a:pt x="25" y="39"/>
                    <a:pt x="27" y="40"/>
                    <a:pt x="30" y="40"/>
                  </a:cubicBezTo>
                  <a:cubicBezTo>
                    <a:pt x="54" y="40"/>
                    <a:pt x="54" y="40"/>
                    <a:pt x="54" y="40"/>
                  </a:cubicBezTo>
                  <a:cubicBezTo>
                    <a:pt x="57" y="40"/>
                    <a:pt x="59" y="39"/>
                    <a:pt x="60" y="37"/>
                  </a:cubicBezTo>
                  <a:cubicBezTo>
                    <a:pt x="68" y="17"/>
                    <a:pt x="68" y="17"/>
                    <a:pt x="68" y="17"/>
                  </a:cubicBezTo>
                  <a:cubicBezTo>
                    <a:pt x="69" y="15"/>
                    <a:pt x="68" y="13"/>
                    <a:pt x="66" y="13"/>
                  </a:cubicBezTo>
                  <a:close/>
                  <a:moveTo>
                    <a:pt x="53" y="35"/>
                  </a:moveTo>
                  <a:cubicBezTo>
                    <a:pt x="32" y="35"/>
                    <a:pt x="32" y="35"/>
                    <a:pt x="32" y="35"/>
                  </a:cubicBezTo>
                  <a:cubicBezTo>
                    <a:pt x="26" y="19"/>
                    <a:pt x="26" y="19"/>
                    <a:pt x="26" y="19"/>
                  </a:cubicBezTo>
                  <a:cubicBezTo>
                    <a:pt x="59" y="19"/>
                    <a:pt x="59" y="19"/>
                    <a:pt x="59" y="19"/>
                  </a:cubicBezTo>
                  <a:lnTo>
                    <a:pt x="53" y="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79" name="内容占位符 2"/>
          <p:cNvSpPr txBox="1">
            <a:spLocks/>
          </p:cNvSpPr>
          <p:nvPr/>
        </p:nvSpPr>
        <p:spPr>
          <a:xfrm>
            <a:off x="838091" y="3395172"/>
            <a:ext cx="10539823" cy="2180127"/>
          </a:xfrm>
          <a:prstGeom prst="rect">
            <a:avLst/>
          </a:prstGeom>
        </p:spPr>
        <p:txBody>
          <a:bodyPr/>
          <a:lstStyle>
            <a:lvl1pPr marL="0" indent="536575" algn="l" defTabSz="914240" rtl="0" eaLnBrk="1" latinLnBrk="0" hangingPunct="1">
              <a:lnSpc>
                <a:spcPct val="130000"/>
              </a:lnSpc>
              <a:spcBef>
                <a:spcPts val="0"/>
              </a:spcBef>
              <a:buFont typeface="Arial" panose="020B0604020202020204" pitchFamily="34" charset="0"/>
              <a:buNone/>
              <a:defRPr sz="2000" kern="1200">
                <a:solidFill>
                  <a:schemeClr val="tx1"/>
                </a:solidFill>
                <a:latin typeface="+mn-lt"/>
                <a:ea typeface="+mn-ea"/>
                <a:cs typeface="+mn-cs"/>
              </a:defRPr>
            </a:lvl1pPr>
            <a:lvl2pPr marL="685680" indent="-228560" algn="l" defTabSz="91424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00" indent="-228560" algn="l" defTabSz="91424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9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04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16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8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40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dirty="0"/>
              <a:t>视觉文化时代，广告作为传播信息的媒介，要将信息尽可能最有效地传达出去，必须要引起大众的注意。因此，强调视觉化和注意力是广告视觉传达的重点。广告文化是广告创意过程中，借助各种表现手段、表现形式、表现符号与商品信息相融合而转化成视觉化广告的过程。换而言之，广告必须通过一定的文化符号来说明“商品”是什么，而客户对商品的理解和认知也是通过对这些符号的解读来实现的。</a:t>
            </a:r>
          </a:p>
        </p:txBody>
      </p:sp>
      <p:grpSp>
        <p:nvGrpSpPr>
          <p:cNvPr id="78" name="组合 77"/>
          <p:cNvGrpSpPr/>
          <p:nvPr/>
        </p:nvGrpSpPr>
        <p:grpSpPr>
          <a:xfrm>
            <a:off x="8958725" y="413466"/>
            <a:ext cx="3229808" cy="523178"/>
            <a:chOff x="8958725" y="413466"/>
            <a:chExt cx="3229808" cy="523178"/>
          </a:xfrm>
        </p:grpSpPr>
        <p:sp>
          <p:nvSpPr>
            <p:cNvPr id="80" name="TextBox 25"/>
            <p:cNvSpPr/>
            <p:nvPr/>
          </p:nvSpPr>
          <p:spPr>
            <a:xfrm flipH="1">
              <a:off x="8958725" y="413466"/>
              <a:ext cx="3229808" cy="523178"/>
            </a:xfrm>
            <a:prstGeom prst="rect">
              <a:avLst/>
            </a:prstGeom>
            <a:solidFill>
              <a:schemeClr val="accent1"/>
            </a:solidFill>
            <a:ln w="9525">
              <a:noFill/>
            </a:ln>
          </p:spPr>
          <p:txBody>
            <a:bodyPr wrap="square" lIns="91396" tIns="45699" rIns="91396" bIns="45699" rtlCol="0" anchor="t">
              <a:spAutoFit/>
            </a:bodyPr>
            <a:lstStyle/>
            <a:p>
              <a:pPr lvl="0" algn="ctr"/>
              <a:endParaRPr lang="en-US" altLang="zh-CN" sz="2800" dirty="0">
                <a:solidFill>
                  <a:schemeClr val="bg1"/>
                </a:solidFill>
                <a:latin typeface="微软雅黑" panose="020B0503020204020204" charset="-122"/>
                <a:ea typeface="微软雅黑" panose="020B0503020204020204" charset="-122"/>
                <a:sym typeface="微软雅黑" panose="020B0503020204020204" charset="-122"/>
              </a:endParaRPr>
            </a:p>
          </p:txBody>
        </p:sp>
        <p:sp>
          <p:nvSpPr>
            <p:cNvPr id="81" name="文本框 5"/>
            <p:cNvSpPr txBox="1">
              <a:spLocks noChangeArrowheads="1"/>
            </p:cNvSpPr>
            <p:nvPr/>
          </p:nvSpPr>
          <p:spPr bwMode="auto">
            <a:xfrm>
              <a:off x="9021625" y="420960"/>
              <a:ext cx="196664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Light" panose="020F0302020204030204" pitchFamily="34" charset="0"/>
                  <a:ea typeface="方正宋刻本秀楷简体" panose="02000000000000000000" pitchFamily="2" charset="-122"/>
                </a:defRPr>
              </a:lvl1pPr>
              <a:lvl2pPr marL="742950" indent="-285750">
                <a:defRPr sz="1300">
                  <a:solidFill>
                    <a:schemeClr val="tx1"/>
                  </a:solidFill>
                  <a:latin typeface="Calibri Light" panose="020F0302020204030204" pitchFamily="34" charset="0"/>
                  <a:ea typeface="方正宋刻本秀楷简体" panose="02000000000000000000" pitchFamily="2" charset="-122"/>
                </a:defRPr>
              </a:lvl2pPr>
              <a:lvl3pPr marL="1143000" indent="-228600">
                <a:defRPr sz="1300">
                  <a:solidFill>
                    <a:schemeClr val="tx1"/>
                  </a:solidFill>
                  <a:latin typeface="Calibri Light" panose="020F0302020204030204" pitchFamily="34" charset="0"/>
                  <a:ea typeface="方正宋刻本秀楷简体" panose="02000000000000000000" pitchFamily="2" charset="-122"/>
                </a:defRPr>
              </a:lvl3pPr>
              <a:lvl4pPr marL="1600200" indent="-228600">
                <a:defRPr sz="1300">
                  <a:solidFill>
                    <a:schemeClr val="tx1"/>
                  </a:solidFill>
                  <a:latin typeface="Calibri Light" panose="020F0302020204030204" pitchFamily="34" charset="0"/>
                  <a:ea typeface="方正宋刻本秀楷简体" panose="02000000000000000000" pitchFamily="2" charset="-122"/>
                </a:defRPr>
              </a:lvl4pPr>
              <a:lvl5pPr marL="2057400" indent="-228600">
                <a:defRPr sz="1300">
                  <a:solidFill>
                    <a:schemeClr val="tx1"/>
                  </a:solidFill>
                  <a:latin typeface="Calibri Light" panose="020F0302020204030204" pitchFamily="34" charset="0"/>
                  <a:ea typeface="方正宋刻本秀楷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9pPr>
            </a:lstStyle>
            <a:p>
              <a:pPr algn="dist"/>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本节导读</a:t>
              </a:r>
              <a:endParaRPr lang="en-US" altLang="zh-CN"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grpSp>
    </p:spTree>
    <p:extLst>
      <p:ext uri="{BB962C8B-B14F-4D97-AF65-F5344CB8AC3E}">
        <p14:creationId xmlns:p14="http://schemas.microsoft.com/office/powerpoint/2010/main" val="10224301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2.3.1  </a:t>
            </a:r>
            <a:r>
              <a:rPr lang="zh-CN" altLang="en-US" dirty="0" smtClean="0"/>
              <a:t>广告</a:t>
            </a:r>
            <a:r>
              <a:rPr lang="zh-CN" altLang="en-US" dirty="0"/>
              <a:t>视觉化的重要性</a:t>
            </a:r>
          </a:p>
        </p:txBody>
      </p:sp>
      <p:sp>
        <p:nvSpPr>
          <p:cNvPr id="49" name="内容占位符 2"/>
          <p:cNvSpPr>
            <a:spLocks noGrp="1"/>
          </p:cNvSpPr>
          <p:nvPr>
            <p:ph idx="1"/>
          </p:nvPr>
        </p:nvSpPr>
        <p:spPr>
          <a:xfrm>
            <a:off x="609601" y="2476500"/>
            <a:ext cx="11201399" cy="2924175"/>
          </a:xfrm>
        </p:spPr>
        <p:txBody>
          <a:bodyPr>
            <a:normAutofit/>
          </a:bodyPr>
          <a:lstStyle/>
          <a:p>
            <a:r>
              <a:rPr lang="zh-CN" altLang="en-US" dirty="0"/>
              <a:t>广告是营销的一种途径。在营销过程中，通过制作具有视觉效果的广告进行传播，从而达到营销的目的。因此广告的视觉化体现不但能使画面展现的效果更强， 还能提升营销效果，促进成交量。</a:t>
            </a:r>
          </a:p>
        </p:txBody>
      </p:sp>
      <p:sp>
        <p:nvSpPr>
          <p:cNvPr id="50" name="矩形 49"/>
          <p:cNvSpPr/>
          <p:nvPr/>
        </p:nvSpPr>
        <p:spPr>
          <a:xfrm>
            <a:off x="0" y="6067425"/>
            <a:ext cx="12190413" cy="7921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矩形 50"/>
          <p:cNvSpPr/>
          <p:nvPr/>
        </p:nvSpPr>
        <p:spPr>
          <a:xfrm>
            <a:off x="0" y="1819275"/>
            <a:ext cx="12190413"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8296478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2.3.1  </a:t>
            </a:r>
            <a:r>
              <a:rPr lang="zh-CN" altLang="en-US" dirty="0" smtClean="0"/>
              <a:t>广告</a:t>
            </a:r>
            <a:r>
              <a:rPr lang="zh-CN" altLang="en-US" dirty="0"/>
              <a:t>视觉化的重要性</a:t>
            </a:r>
          </a:p>
        </p:txBody>
      </p:sp>
      <p:sp>
        <p:nvSpPr>
          <p:cNvPr id="49" name="内容占位符 2"/>
          <p:cNvSpPr>
            <a:spLocks noGrp="1"/>
          </p:cNvSpPr>
          <p:nvPr>
            <p:ph idx="1"/>
          </p:nvPr>
        </p:nvSpPr>
        <p:spPr>
          <a:xfrm>
            <a:off x="619126" y="1647825"/>
            <a:ext cx="11201399" cy="3790950"/>
          </a:xfrm>
        </p:spPr>
        <p:txBody>
          <a:bodyPr>
            <a:normAutofit/>
          </a:bodyPr>
          <a:lstStyle/>
          <a:p>
            <a:r>
              <a:rPr lang="en-US" altLang="zh-CN" dirty="0"/>
              <a:t>1</a:t>
            </a:r>
            <a:r>
              <a:rPr lang="zh-CN" altLang="en-US" dirty="0"/>
              <a:t>．传递价值</a:t>
            </a:r>
            <a:r>
              <a:rPr lang="zh-CN" altLang="en-US" dirty="0" smtClean="0"/>
              <a:t>理念</a:t>
            </a:r>
            <a:endParaRPr lang="en-US" altLang="zh-CN" dirty="0" smtClean="0"/>
          </a:p>
          <a:p>
            <a:endParaRPr lang="zh-CN" altLang="en-US" dirty="0"/>
          </a:p>
          <a:p>
            <a:r>
              <a:rPr lang="zh-CN" altLang="en-US" dirty="0"/>
              <a:t>广告文化是广告活动过程及其广告作品所蕴含并传播的知识、观念的总和，是营销中的一种重要方式。它需要将视觉元素通过不同的图像或是文字进行传播。因此，广告在传递商品信息的同时，也同时兼顾着传播商品价值、消费方式等内容。并常常以品牌标志、代言、表达商品特殊功能的象征性文字和图案等具有视觉表现形式的营销方式，展现在客户面前。通过这些视觉信息的传递不但能使营销效果最大化，还能使客户的接受度更高。在传递这些视觉信息时也满足了对文化、精神的需求。</a:t>
            </a:r>
          </a:p>
        </p:txBody>
      </p:sp>
      <p:sp>
        <p:nvSpPr>
          <p:cNvPr id="50" name="矩形 49"/>
          <p:cNvSpPr/>
          <p:nvPr/>
        </p:nvSpPr>
        <p:spPr>
          <a:xfrm>
            <a:off x="0" y="6067425"/>
            <a:ext cx="12190413" cy="7921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矩形 50"/>
          <p:cNvSpPr/>
          <p:nvPr/>
        </p:nvSpPr>
        <p:spPr>
          <a:xfrm>
            <a:off x="-1" y="2333625"/>
            <a:ext cx="12190413"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9697266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2.3.1  </a:t>
            </a:r>
            <a:r>
              <a:rPr lang="zh-CN" altLang="en-US" dirty="0" smtClean="0"/>
              <a:t>广告</a:t>
            </a:r>
            <a:r>
              <a:rPr lang="zh-CN" altLang="en-US" dirty="0"/>
              <a:t>视觉化的重要性</a:t>
            </a:r>
          </a:p>
        </p:txBody>
      </p:sp>
      <p:sp>
        <p:nvSpPr>
          <p:cNvPr id="49" name="内容占位符 2"/>
          <p:cNvSpPr>
            <a:spLocks noGrp="1"/>
          </p:cNvSpPr>
          <p:nvPr>
            <p:ph idx="1"/>
          </p:nvPr>
        </p:nvSpPr>
        <p:spPr>
          <a:xfrm>
            <a:off x="619126" y="1447800"/>
            <a:ext cx="11201399" cy="1933575"/>
          </a:xfrm>
        </p:spPr>
        <p:txBody>
          <a:bodyPr>
            <a:normAutofit/>
          </a:bodyPr>
          <a:lstStyle/>
          <a:p>
            <a:r>
              <a:rPr lang="en-US" altLang="zh-CN" dirty="0"/>
              <a:t>2</a:t>
            </a:r>
            <a:r>
              <a:rPr lang="zh-CN" altLang="en-US" dirty="0"/>
              <a:t>．传递情感</a:t>
            </a:r>
            <a:r>
              <a:rPr lang="zh-CN" altLang="en-US" dirty="0" smtClean="0"/>
              <a:t>因素</a:t>
            </a:r>
            <a:endParaRPr lang="en-US" altLang="zh-CN" dirty="0" smtClean="0"/>
          </a:p>
          <a:p>
            <a:endParaRPr lang="zh-CN" altLang="en-US" dirty="0"/>
          </a:p>
          <a:p>
            <a:r>
              <a:rPr lang="zh-CN" altLang="en-US" dirty="0"/>
              <a:t>现代广告诉求已从原来的单一功能诉求转向情感诉求，广告更关注人的情感需要，从内心出发，其营销内容以打动客户内心为目的，使其从内心接受商品。</a:t>
            </a:r>
          </a:p>
        </p:txBody>
      </p:sp>
      <p:sp>
        <p:nvSpPr>
          <p:cNvPr id="50" name="矩形 49"/>
          <p:cNvSpPr/>
          <p:nvPr/>
        </p:nvSpPr>
        <p:spPr>
          <a:xfrm>
            <a:off x="0" y="3438525"/>
            <a:ext cx="12190413" cy="34210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矩形 50"/>
          <p:cNvSpPr/>
          <p:nvPr/>
        </p:nvSpPr>
        <p:spPr>
          <a:xfrm>
            <a:off x="-1" y="2133600"/>
            <a:ext cx="12190413"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3627350"/>
            <a:ext cx="9400779" cy="305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92605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2.3.1  </a:t>
            </a:r>
            <a:r>
              <a:rPr lang="zh-CN" altLang="en-US" dirty="0" smtClean="0"/>
              <a:t>广告</a:t>
            </a:r>
            <a:r>
              <a:rPr lang="zh-CN" altLang="en-US" dirty="0"/>
              <a:t>视觉化的重要性</a:t>
            </a:r>
          </a:p>
        </p:txBody>
      </p:sp>
      <p:sp>
        <p:nvSpPr>
          <p:cNvPr id="49" name="内容占位符 2"/>
          <p:cNvSpPr>
            <a:spLocks noGrp="1"/>
          </p:cNvSpPr>
          <p:nvPr>
            <p:ph idx="1"/>
          </p:nvPr>
        </p:nvSpPr>
        <p:spPr>
          <a:xfrm>
            <a:off x="619126" y="1447800"/>
            <a:ext cx="11201399" cy="4162425"/>
          </a:xfrm>
        </p:spPr>
        <p:txBody>
          <a:bodyPr>
            <a:normAutofit/>
          </a:bodyPr>
          <a:lstStyle/>
          <a:p>
            <a:r>
              <a:rPr lang="en-US" altLang="zh-CN" dirty="0"/>
              <a:t>3</a:t>
            </a:r>
            <a:r>
              <a:rPr lang="zh-CN" altLang="en-US" dirty="0"/>
              <a:t>．引领生活时尚</a:t>
            </a:r>
            <a:r>
              <a:rPr lang="zh-CN" altLang="en-US" dirty="0" smtClean="0"/>
              <a:t>潮流</a:t>
            </a:r>
            <a:endParaRPr lang="en-US" altLang="zh-CN" dirty="0" smtClean="0"/>
          </a:p>
          <a:p>
            <a:endParaRPr lang="zh-CN" altLang="en-US" dirty="0"/>
          </a:p>
          <a:p>
            <a:r>
              <a:rPr lang="zh-CN" altLang="en-US" dirty="0"/>
              <a:t>广告是社会发展的映射，是时尚潮流的风向标。而广告营销不单单只是活动</a:t>
            </a:r>
            <a:r>
              <a:rPr lang="zh-CN" altLang="en-US" dirty="0" smtClean="0"/>
              <a:t>的</a:t>
            </a:r>
            <a:r>
              <a:rPr lang="zh-CN" altLang="en-US" dirty="0"/>
              <a:t>介绍，还应该通过画面、文字、明星形象、色彩等传递时尚信息，引领时尚潮流， 以达到营销的目的。品牌已成为现代时尚消费、理念、价值观的标志，受到大多数客户青睐。品牌的标志、明星的服饰、时尚样式、流行的趋势等信息，都可以通过广告画面直观反映出来，通过不同途径的营销传达给大众消费者，形成大众追捧的时尚潮流。</a:t>
            </a:r>
          </a:p>
        </p:txBody>
      </p:sp>
      <p:sp>
        <p:nvSpPr>
          <p:cNvPr id="50" name="矩形 49"/>
          <p:cNvSpPr/>
          <p:nvPr/>
        </p:nvSpPr>
        <p:spPr>
          <a:xfrm>
            <a:off x="0" y="6286500"/>
            <a:ext cx="12190413" cy="5730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矩形 50"/>
          <p:cNvSpPr/>
          <p:nvPr/>
        </p:nvSpPr>
        <p:spPr>
          <a:xfrm>
            <a:off x="-1" y="2133600"/>
            <a:ext cx="12190413"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604362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2.3.2  </a:t>
            </a:r>
            <a:r>
              <a:rPr lang="zh-CN" altLang="en-US" dirty="0" smtClean="0"/>
              <a:t>广告</a:t>
            </a:r>
            <a:r>
              <a:rPr lang="zh-CN" altLang="en-US" dirty="0"/>
              <a:t>视觉性</a:t>
            </a:r>
            <a:r>
              <a:rPr lang="zh-CN" altLang="en-US" dirty="0" smtClean="0"/>
              <a:t>的要求</a:t>
            </a:r>
            <a:endParaRPr lang="zh-CN" altLang="en-US" dirty="0"/>
          </a:p>
        </p:txBody>
      </p:sp>
      <p:sp>
        <p:nvSpPr>
          <p:cNvPr id="50" name="矩形 49"/>
          <p:cNvSpPr/>
          <p:nvPr/>
        </p:nvSpPr>
        <p:spPr>
          <a:xfrm>
            <a:off x="0" y="6286500"/>
            <a:ext cx="12190413" cy="5730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7" name="组合 6">
            <a:extLst>
              <a:ext uri="{FF2B5EF4-FFF2-40B4-BE49-F238E27FC236}">
                <a16:creationId xmlns="" xmlns:a16="http://schemas.microsoft.com/office/drawing/2014/main" id="{30BAFF25-74ED-4291-A266-8D8A2A107CA1}"/>
              </a:ext>
            </a:extLst>
          </p:cNvPr>
          <p:cNvGrpSpPr/>
          <p:nvPr/>
        </p:nvGrpSpPr>
        <p:grpSpPr>
          <a:xfrm>
            <a:off x="4662007" y="2656804"/>
            <a:ext cx="3219450" cy="2697163"/>
            <a:chOff x="4561682" y="2200808"/>
            <a:chExt cx="3219450" cy="2697163"/>
          </a:xfrm>
        </p:grpSpPr>
        <p:sp>
          <p:nvSpPr>
            <p:cNvPr id="8" name="i$liḋe-Oval 12">
              <a:extLst>
                <a:ext uri="{FF2B5EF4-FFF2-40B4-BE49-F238E27FC236}">
                  <a16:creationId xmlns="" xmlns:a16="http://schemas.microsoft.com/office/drawing/2014/main" id="{882BD15D-AD77-4010-9824-B50A2129F7AF}"/>
                </a:ext>
              </a:extLst>
            </p:cNvPr>
            <p:cNvSpPr>
              <a:spLocks/>
            </p:cNvSpPr>
            <p:nvPr/>
          </p:nvSpPr>
          <p:spPr bwMode="auto">
            <a:xfrm>
              <a:off x="4996764" y="2200808"/>
              <a:ext cx="2284976" cy="2283619"/>
            </a:xfrm>
            <a:prstGeom prst="ellipse">
              <a:avLst/>
            </a:prstGeom>
            <a:solidFill>
              <a:schemeClr val="accent1"/>
            </a:solidFill>
            <a:ln w="50800">
              <a:solidFill>
                <a:schemeClr val="tx1">
                  <a:alpha val="0"/>
                </a:schemeClr>
              </a:solidFill>
              <a:miter lim="800000"/>
              <a:headEnd/>
              <a:tailEnd/>
            </a:ln>
          </p:spPr>
          <p:txBody>
            <a:bodyPr wrap="none" lIns="0" tIns="0" rIns="0" bIns="0" anchor="ctr">
              <a:normAutofit/>
            </a:bodyPr>
            <a:lstStyle/>
            <a:p>
              <a:pPr algn="ctr"/>
              <a:r>
                <a:rPr lang="zh-CN" altLang="en-US" b="1" dirty="0">
                  <a:solidFill>
                    <a:schemeClr val="bg1"/>
                  </a:solidFill>
                  <a:latin typeface="Arial" panose="020B0604020202020204" pitchFamily="34" charset="0"/>
                  <a:ea typeface="微软雅黑" panose="020B0503020204020204" pitchFamily="34" charset="-122"/>
                  <a:sym typeface="Arial" panose="020B0604020202020204" pitchFamily="34" charset="0"/>
                </a:rPr>
                <a:t>视觉快感</a:t>
              </a:r>
              <a:r>
                <a:rPr lang="zh-CN" altLang="en-US"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效应</a:t>
              </a:r>
              <a:endParaRPr lang="en-US" altLang="zh-CN" b="1" dirty="0" smtClean="0">
                <a:solidFill>
                  <a:schemeClr val="bg1"/>
                </a:solidFill>
                <a:latin typeface="Arial" panose="020B0604020202020204" pitchFamily="34" charset="0"/>
                <a:ea typeface="微软雅黑" panose="020B0503020204020204" pitchFamily="34" charset="-122"/>
                <a:sym typeface="Arial" panose="020B0604020202020204" pitchFamily="34" charset="0"/>
              </a:endParaRPr>
            </a:p>
            <a:p>
              <a:pPr algn="ctr"/>
              <a:r>
                <a:rPr lang="en-US" altLang="zh-CN"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b="1" dirty="0">
                  <a:solidFill>
                    <a:schemeClr val="bg1"/>
                  </a:solidFill>
                  <a:latin typeface="Arial" panose="020B0604020202020204" pitchFamily="34" charset="0"/>
                  <a:ea typeface="微软雅黑" panose="020B0503020204020204" pitchFamily="34" charset="-122"/>
                  <a:sym typeface="Arial" panose="020B0604020202020204" pitchFamily="34" charset="0"/>
                </a:rPr>
                <a:t>明星效应</a:t>
              </a:r>
            </a:p>
          </p:txBody>
        </p:sp>
        <p:sp>
          <p:nvSpPr>
            <p:cNvPr id="9" name="i$liḋe-Oval 14">
              <a:extLst>
                <a:ext uri="{FF2B5EF4-FFF2-40B4-BE49-F238E27FC236}">
                  <a16:creationId xmlns="" xmlns:a16="http://schemas.microsoft.com/office/drawing/2014/main" id="{10D89481-9374-43A1-A978-4938CE5E566F}"/>
                </a:ext>
              </a:extLst>
            </p:cNvPr>
            <p:cNvSpPr>
              <a:spLocks/>
            </p:cNvSpPr>
            <p:nvPr/>
          </p:nvSpPr>
          <p:spPr bwMode="auto">
            <a:xfrm>
              <a:off x="4561682" y="3048533"/>
              <a:ext cx="326312" cy="326231"/>
            </a:xfrm>
            <a:prstGeom prst="ellipse">
              <a:avLst/>
            </a:prstGeom>
            <a:solidFill>
              <a:schemeClr val="bg1">
                <a:lumMod val="75000"/>
                <a:alpha val="20000"/>
              </a:schemeClr>
            </a:solidFill>
            <a:ln w="50800">
              <a:solidFill>
                <a:schemeClr val="tx1">
                  <a:alpha val="0"/>
                </a:schemeClr>
              </a:solidFill>
              <a:miter lim="800000"/>
              <a:headEnd/>
              <a:tailEnd/>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10" name="i$liḋe-Oval 15">
              <a:extLst>
                <a:ext uri="{FF2B5EF4-FFF2-40B4-BE49-F238E27FC236}">
                  <a16:creationId xmlns="" xmlns:a16="http://schemas.microsoft.com/office/drawing/2014/main" id="{8FA5090F-9B3E-430E-9E5C-C7C78570E1EB}"/>
                </a:ext>
              </a:extLst>
            </p:cNvPr>
            <p:cNvSpPr>
              <a:spLocks/>
            </p:cNvSpPr>
            <p:nvPr/>
          </p:nvSpPr>
          <p:spPr bwMode="auto">
            <a:xfrm>
              <a:off x="5878044" y="4354252"/>
              <a:ext cx="543853" cy="543719"/>
            </a:xfrm>
            <a:prstGeom prst="ellipse">
              <a:avLst/>
            </a:prstGeom>
            <a:solidFill>
              <a:schemeClr val="bg1">
                <a:lumMod val="75000"/>
                <a:alpha val="20000"/>
              </a:schemeClr>
            </a:solidFill>
            <a:ln w="50800">
              <a:solidFill>
                <a:schemeClr val="tx1">
                  <a:alpha val="0"/>
                </a:schemeClr>
              </a:solidFill>
              <a:miter lim="800000"/>
              <a:headEnd/>
              <a:tailEnd/>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11" name="i$liḋe-Oval 16">
              <a:extLst>
                <a:ext uri="{FF2B5EF4-FFF2-40B4-BE49-F238E27FC236}">
                  <a16:creationId xmlns="" xmlns:a16="http://schemas.microsoft.com/office/drawing/2014/main" id="{2EEA05F9-D79F-4BE9-BC9A-496BEB7D2CEC}"/>
                </a:ext>
              </a:extLst>
            </p:cNvPr>
            <p:cNvSpPr>
              <a:spLocks/>
            </p:cNvSpPr>
            <p:nvPr/>
          </p:nvSpPr>
          <p:spPr bwMode="auto">
            <a:xfrm>
              <a:off x="6856979" y="2222239"/>
              <a:ext cx="173874" cy="173831"/>
            </a:xfrm>
            <a:prstGeom prst="ellipse">
              <a:avLst/>
            </a:prstGeom>
            <a:solidFill>
              <a:schemeClr val="bg1">
                <a:lumMod val="75000"/>
                <a:alpha val="20000"/>
              </a:schemeClr>
            </a:solidFill>
            <a:ln w="50800">
              <a:solidFill>
                <a:schemeClr val="tx1">
                  <a:alpha val="0"/>
                </a:schemeClr>
              </a:solidFill>
              <a:miter lim="800000"/>
              <a:headEnd/>
              <a:tailEnd/>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12" name="i$liḋe-Oval 17">
              <a:extLst>
                <a:ext uri="{FF2B5EF4-FFF2-40B4-BE49-F238E27FC236}">
                  <a16:creationId xmlns="" xmlns:a16="http://schemas.microsoft.com/office/drawing/2014/main" id="{6A4E7F3B-6F07-4B0F-B800-36BA338AC3AE}"/>
                </a:ext>
              </a:extLst>
            </p:cNvPr>
            <p:cNvSpPr>
              <a:spLocks/>
            </p:cNvSpPr>
            <p:nvPr/>
          </p:nvSpPr>
          <p:spPr bwMode="auto">
            <a:xfrm>
              <a:off x="7118187" y="3908165"/>
              <a:ext cx="402530" cy="402431"/>
            </a:xfrm>
            <a:prstGeom prst="ellipse">
              <a:avLst/>
            </a:prstGeom>
            <a:solidFill>
              <a:schemeClr val="bg1">
                <a:lumMod val="75000"/>
                <a:alpha val="20000"/>
              </a:schemeClr>
            </a:solidFill>
            <a:ln w="50800">
              <a:solidFill>
                <a:schemeClr val="tx1">
                  <a:alpha val="0"/>
                </a:schemeClr>
              </a:solidFill>
              <a:miter lim="800000"/>
              <a:headEnd/>
              <a:tailEnd/>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13" name="i$liḋe-Oval 18">
              <a:extLst>
                <a:ext uri="{FF2B5EF4-FFF2-40B4-BE49-F238E27FC236}">
                  <a16:creationId xmlns="" xmlns:a16="http://schemas.microsoft.com/office/drawing/2014/main" id="{4A08C244-DE08-4CC2-B69B-52EC191863D2}"/>
                </a:ext>
              </a:extLst>
            </p:cNvPr>
            <p:cNvSpPr>
              <a:spLocks/>
            </p:cNvSpPr>
            <p:nvPr/>
          </p:nvSpPr>
          <p:spPr bwMode="auto">
            <a:xfrm>
              <a:off x="7292061" y="2939789"/>
              <a:ext cx="489071" cy="489744"/>
            </a:xfrm>
            <a:prstGeom prst="ellipse">
              <a:avLst/>
            </a:prstGeom>
            <a:solidFill>
              <a:schemeClr val="bg1">
                <a:lumMod val="75000"/>
                <a:alpha val="20000"/>
              </a:schemeClr>
            </a:solidFill>
            <a:ln w="50800">
              <a:solidFill>
                <a:schemeClr val="tx1">
                  <a:alpha val="0"/>
                </a:schemeClr>
              </a:solidFill>
              <a:miter lim="800000"/>
              <a:headEnd/>
              <a:tailEnd/>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grpSp>
      <p:grpSp>
        <p:nvGrpSpPr>
          <p:cNvPr id="14" name="组合 13">
            <a:extLst>
              <a:ext uri="{FF2B5EF4-FFF2-40B4-BE49-F238E27FC236}">
                <a16:creationId xmlns="" xmlns:a16="http://schemas.microsoft.com/office/drawing/2014/main" id="{39164094-5429-4CC0-B328-6A991C71D49F}"/>
              </a:ext>
            </a:extLst>
          </p:cNvPr>
          <p:cNvGrpSpPr/>
          <p:nvPr/>
        </p:nvGrpSpPr>
        <p:grpSpPr>
          <a:xfrm>
            <a:off x="8082275" y="1978148"/>
            <a:ext cx="3551238" cy="3016250"/>
            <a:chOff x="7981950" y="1522152"/>
            <a:chExt cx="3551238" cy="3016250"/>
          </a:xfrm>
        </p:grpSpPr>
        <p:sp>
          <p:nvSpPr>
            <p:cNvPr id="15" name="i$liḋe-Oval 20">
              <a:extLst>
                <a:ext uri="{FF2B5EF4-FFF2-40B4-BE49-F238E27FC236}">
                  <a16:creationId xmlns="" xmlns:a16="http://schemas.microsoft.com/office/drawing/2014/main" id="{F37B4701-F9B7-416C-9685-61E9058D0304}"/>
                </a:ext>
              </a:extLst>
            </p:cNvPr>
            <p:cNvSpPr>
              <a:spLocks/>
            </p:cNvSpPr>
            <p:nvPr/>
          </p:nvSpPr>
          <p:spPr bwMode="auto">
            <a:xfrm>
              <a:off x="8528050" y="2202396"/>
              <a:ext cx="2294732" cy="2295525"/>
            </a:xfrm>
            <a:prstGeom prst="ellipse">
              <a:avLst/>
            </a:prstGeom>
            <a:solidFill>
              <a:schemeClr val="accent2"/>
            </a:solidFill>
            <a:ln w="50800">
              <a:solidFill>
                <a:schemeClr val="tx1">
                  <a:alpha val="0"/>
                </a:schemeClr>
              </a:solidFill>
              <a:miter lim="800000"/>
              <a:headEnd/>
              <a:tailEnd/>
            </a:ln>
          </p:spPr>
          <p:txBody>
            <a:bodyPr wrap="none" lIns="0" tIns="0" rIns="0" bIns="0" anchor="ctr">
              <a:normAutofit/>
            </a:bodyPr>
            <a:lstStyle/>
            <a:p>
              <a:pPr algn="ctr"/>
              <a:r>
                <a:rPr lang="zh-CN" altLang="en-US" b="1" dirty="0">
                  <a:solidFill>
                    <a:schemeClr val="bg1"/>
                  </a:solidFill>
                  <a:latin typeface="Arial" panose="020B0604020202020204" pitchFamily="34" charset="0"/>
                  <a:ea typeface="微软雅黑" panose="020B0503020204020204" pitchFamily="34" charset="-122"/>
                  <a:sym typeface="Arial" panose="020B0604020202020204" pitchFamily="34" charset="0"/>
                </a:rPr>
                <a:t>寻求差异化</a:t>
              </a:r>
              <a:r>
                <a:rPr lang="zh-CN" altLang="en-US"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表现</a:t>
              </a:r>
              <a:endParaRPr lang="en-US" altLang="zh-CN" b="1" dirty="0" smtClean="0">
                <a:solidFill>
                  <a:schemeClr val="bg1"/>
                </a:solidFill>
                <a:latin typeface="Arial" panose="020B0604020202020204" pitchFamily="34" charset="0"/>
                <a:ea typeface="微软雅黑" panose="020B0503020204020204" pitchFamily="34" charset="-122"/>
                <a:sym typeface="Arial" panose="020B0604020202020204" pitchFamily="34" charset="0"/>
              </a:endParaRPr>
            </a:p>
            <a:p>
              <a:pPr algn="ctr"/>
              <a:r>
                <a:rPr lang="en-US" altLang="zh-CN"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b="1" dirty="0">
                  <a:solidFill>
                    <a:schemeClr val="bg1"/>
                  </a:solidFill>
                  <a:latin typeface="Arial" panose="020B0604020202020204" pitchFamily="34" charset="0"/>
                  <a:ea typeface="微软雅黑" panose="020B0503020204020204" pitchFamily="34" charset="-122"/>
                  <a:sym typeface="Arial" panose="020B0604020202020204" pitchFamily="34" charset="0"/>
                </a:rPr>
                <a:t>吸引注意力</a:t>
              </a:r>
            </a:p>
          </p:txBody>
        </p:sp>
        <p:sp>
          <p:nvSpPr>
            <p:cNvPr id="16" name="i$liḋe-Oval 22">
              <a:extLst>
                <a:ext uri="{FF2B5EF4-FFF2-40B4-BE49-F238E27FC236}">
                  <a16:creationId xmlns="" xmlns:a16="http://schemas.microsoft.com/office/drawing/2014/main" id="{10F399D0-DC8C-4BCF-8EB4-A581B7081E41}"/>
                </a:ext>
              </a:extLst>
            </p:cNvPr>
            <p:cNvSpPr>
              <a:spLocks/>
            </p:cNvSpPr>
            <p:nvPr/>
          </p:nvSpPr>
          <p:spPr bwMode="auto">
            <a:xfrm>
              <a:off x="7981950" y="3161246"/>
              <a:ext cx="491331" cy="491331"/>
            </a:xfrm>
            <a:prstGeom prst="ellipse">
              <a:avLst/>
            </a:prstGeom>
            <a:solidFill>
              <a:schemeClr val="bg1">
                <a:lumMod val="75000"/>
                <a:alpha val="29803"/>
              </a:schemeClr>
            </a:solidFill>
            <a:ln w="50800">
              <a:solidFill>
                <a:schemeClr val="tx1">
                  <a:alpha val="0"/>
                </a:schemeClr>
              </a:solidFill>
              <a:miter lim="800000"/>
              <a:headEnd/>
              <a:tailEnd/>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17" name="i$liḋe-Oval 23">
              <a:extLst>
                <a:ext uri="{FF2B5EF4-FFF2-40B4-BE49-F238E27FC236}">
                  <a16:creationId xmlns="" xmlns:a16="http://schemas.microsoft.com/office/drawing/2014/main" id="{81191D04-DE70-457D-8775-56201B8727F0}"/>
                </a:ext>
              </a:extLst>
            </p:cNvPr>
            <p:cNvSpPr>
              <a:spLocks/>
            </p:cNvSpPr>
            <p:nvPr/>
          </p:nvSpPr>
          <p:spPr bwMode="auto">
            <a:xfrm>
              <a:off x="9205913" y="1522152"/>
              <a:ext cx="250825" cy="250825"/>
            </a:xfrm>
            <a:prstGeom prst="ellipse">
              <a:avLst/>
            </a:prstGeom>
            <a:solidFill>
              <a:schemeClr val="bg1">
                <a:lumMod val="75000"/>
                <a:alpha val="29803"/>
              </a:schemeClr>
            </a:solidFill>
            <a:ln w="50800">
              <a:solidFill>
                <a:schemeClr val="tx1">
                  <a:alpha val="0"/>
                </a:schemeClr>
              </a:solidFill>
              <a:miter lim="800000"/>
              <a:headEnd/>
              <a:tailEnd/>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18" name="îṣļîḑé-Oval 24">
              <a:extLst>
                <a:ext uri="{FF2B5EF4-FFF2-40B4-BE49-F238E27FC236}">
                  <a16:creationId xmlns="" xmlns:a16="http://schemas.microsoft.com/office/drawing/2014/main" id="{E94F522E-36E8-4316-BC78-A2E47D8F4DB7}"/>
                </a:ext>
              </a:extLst>
            </p:cNvPr>
            <p:cNvSpPr>
              <a:spLocks/>
            </p:cNvSpPr>
            <p:nvPr/>
          </p:nvSpPr>
          <p:spPr bwMode="auto">
            <a:xfrm>
              <a:off x="10167144" y="3915308"/>
              <a:ext cx="623094" cy="623094"/>
            </a:xfrm>
            <a:prstGeom prst="ellipse">
              <a:avLst/>
            </a:prstGeom>
            <a:solidFill>
              <a:schemeClr val="bg1">
                <a:lumMod val="75000"/>
                <a:alpha val="29803"/>
              </a:schemeClr>
            </a:solidFill>
            <a:ln w="50800">
              <a:solidFill>
                <a:schemeClr val="tx1">
                  <a:alpha val="0"/>
                </a:schemeClr>
              </a:solidFill>
              <a:miter lim="800000"/>
              <a:headEnd/>
              <a:tailEnd/>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19" name="îṣļîḑé-Oval 25">
              <a:extLst>
                <a:ext uri="{FF2B5EF4-FFF2-40B4-BE49-F238E27FC236}">
                  <a16:creationId xmlns="" xmlns:a16="http://schemas.microsoft.com/office/drawing/2014/main" id="{2576AADD-22FB-42F3-8159-3CA0EB44F387}"/>
                </a:ext>
              </a:extLst>
            </p:cNvPr>
            <p:cNvSpPr>
              <a:spLocks/>
            </p:cNvSpPr>
            <p:nvPr/>
          </p:nvSpPr>
          <p:spPr bwMode="auto">
            <a:xfrm>
              <a:off x="11358563" y="3477952"/>
              <a:ext cx="174625" cy="174625"/>
            </a:xfrm>
            <a:prstGeom prst="ellipse">
              <a:avLst/>
            </a:prstGeom>
            <a:solidFill>
              <a:schemeClr val="bg1">
                <a:lumMod val="75000"/>
                <a:alpha val="29803"/>
              </a:schemeClr>
            </a:solidFill>
            <a:ln w="50800">
              <a:solidFill>
                <a:schemeClr val="tx1">
                  <a:alpha val="0"/>
                </a:schemeClr>
              </a:solidFill>
              <a:miter lim="800000"/>
              <a:headEnd/>
              <a:tailEnd/>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20" name="îṣļîḑé-Oval 26">
              <a:extLst>
                <a:ext uri="{FF2B5EF4-FFF2-40B4-BE49-F238E27FC236}">
                  <a16:creationId xmlns="" xmlns:a16="http://schemas.microsoft.com/office/drawing/2014/main" id="{0AD0CD66-4DDE-4761-A6AF-2EFC515F0E2F}"/>
                </a:ext>
              </a:extLst>
            </p:cNvPr>
            <p:cNvSpPr>
              <a:spLocks/>
            </p:cNvSpPr>
            <p:nvPr/>
          </p:nvSpPr>
          <p:spPr bwMode="auto">
            <a:xfrm>
              <a:off x="9752013" y="2035708"/>
              <a:ext cx="415131" cy="415131"/>
            </a:xfrm>
            <a:prstGeom prst="ellipse">
              <a:avLst/>
            </a:prstGeom>
            <a:solidFill>
              <a:schemeClr val="bg1">
                <a:lumMod val="75000"/>
                <a:alpha val="29803"/>
              </a:schemeClr>
            </a:solidFill>
            <a:ln w="50800">
              <a:solidFill>
                <a:schemeClr val="tx1">
                  <a:alpha val="0"/>
                </a:schemeClr>
              </a:solidFill>
              <a:miter lim="800000"/>
              <a:headEnd/>
              <a:tailEnd/>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grpSp>
      <p:grpSp>
        <p:nvGrpSpPr>
          <p:cNvPr id="21" name="组合 20">
            <a:extLst>
              <a:ext uri="{FF2B5EF4-FFF2-40B4-BE49-F238E27FC236}">
                <a16:creationId xmlns="" xmlns:a16="http://schemas.microsoft.com/office/drawing/2014/main" id="{1A286D60-3DB0-4124-ACFF-8FEA117EB3F8}"/>
              </a:ext>
            </a:extLst>
          </p:cNvPr>
          <p:cNvGrpSpPr/>
          <p:nvPr/>
        </p:nvGrpSpPr>
        <p:grpSpPr>
          <a:xfrm>
            <a:off x="855975" y="2385341"/>
            <a:ext cx="3562350" cy="3037682"/>
            <a:chOff x="755650" y="1929345"/>
            <a:chExt cx="3562350" cy="3037682"/>
          </a:xfrm>
        </p:grpSpPr>
        <p:sp>
          <p:nvSpPr>
            <p:cNvPr id="22" name="i$liḋe-Oval 4">
              <a:extLst>
                <a:ext uri="{FF2B5EF4-FFF2-40B4-BE49-F238E27FC236}">
                  <a16:creationId xmlns="" xmlns:a16="http://schemas.microsoft.com/office/drawing/2014/main" id="{C657EAF4-BEC7-446F-88A2-9C93626E5A08}"/>
                </a:ext>
              </a:extLst>
            </p:cNvPr>
            <p:cNvSpPr>
              <a:spLocks/>
            </p:cNvSpPr>
            <p:nvPr/>
          </p:nvSpPr>
          <p:spPr bwMode="auto">
            <a:xfrm>
              <a:off x="1560731" y="2263601"/>
              <a:ext cx="2222500" cy="2223081"/>
            </a:xfrm>
            <a:prstGeom prst="ellipse">
              <a:avLst/>
            </a:prstGeom>
            <a:solidFill>
              <a:schemeClr val="accent4"/>
            </a:solidFill>
            <a:ln w="50800" cap="flat">
              <a:solidFill>
                <a:schemeClr val="tx1">
                  <a:alpha val="0"/>
                </a:schemeClr>
              </a:solidFill>
              <a:prstDash val="solid"/>
              <a:miter lim="800000"/>
              <a:headEnd type="none" w="med" len="med"/>
              <a:tailEnd type="none" w="med" len="med"/>
            </a:ln>
          </p:spPr>
          <p:txBody>
            <a:bodyPr wrap="none" lIns="0" tIns="0" rIns="0" bIns="0" anchor="ctr">
              <a:normAutofit/>
            </a:bodyPr>
            <a:lstStyle/>
            <a:p>
              <a:pPr algn="ctr">
                <a:defRPr/>
              </a:pPr>
              <a:r>
                <a:rPr lang="zh-CN" altLang="en-US" b="1" dirty="0">
                  <a:solidFill>
                    <a:schemeClr val="bg1"/>
                  </a:solidFill>
                  <a:latin typeface="Arial" panose="020B0604020202020204" pitchFamily="34" charset="0"/>
                  <a:ea typeface="微软雅黑" panose="020B0503020204020204" pitchFamily="34" charset="-122"/>
                  <a:sym typeface="Arial" panose="020B0604020202020204" pitchFamily="34" charset="0"/>
                </a:rPr>
                <a:t>强调视觉</a:t>
              </a:r>
              <a:r>
                <a:rPr lang="zh-CN" altLang="en-US"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化</a:t>
              </a:r>
              <a:endParaRPr lang="en-US" altLang="zh-CN" b="1" dirty="0" smtClean="0">
                <a:solidFill>
                  <a:schemeClr val="bg1"/>
                </a:solidFill>
                <a:latin typeface="Arial" panose="020B0604020202020204" pitchFamily="34" charset="0"/>
                <a:ea typeface="微软雅黑" panose="020B0503020204020204" pitchFamily="34" charset="-122"/>
                <a:sym typeface="Arial" panose="020B0604020202020204" pitchFamily="34" charset="0"/>
              </a:endParaRPr>
            </a:p>
            <a:p>
              <a:pPr algn="ctr">
                <a:defRPr/>
              </a:pPr>
              <a:r>
                <a:rPr lang="en-US" altLang="zh-CN"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b="1" dirty="0">
                  <a:solidFill>
                    <a:schemeClr val="bg1"/>
                  </a:solidFill>
                  <a:latin typeface="Arial" panose="020B0604020202020204" pitchFamily="34" charset="0"/>
                  <a:ea typeface="微软雅黑" panose="020B0503020204020204" pitchFamily="34" charset="-122"/>
                  <a:sym typeface="Arial" panose="020B0604020202020204" pitchFamily="34" charset="0"/>
                </a:rPr>
                <a:t>扩大版面</a:t>
              </a:r>
            </a:p>
          </p:txBody>
        </p:sp>
        <p:sp>
          <p:nvSpPr>
            <p:cNvPr id="23" name="i$liḋe-Oval 6">
              <a:extLst>
                <a:ext uri="{FF2B5EF4-FFF2-40B4-BE49-F238E27FC236}">
                  <a16:creationId xmlns="" xmlns:a16="http://schemas.microsoft.com/office/drawing/2014/main" id="{B7AD0549-7D67-4A38-917A-1444208742A2}"/>
                </a:ext>
              </a:extLst>
            </p:cNvPr>
            <p:cNvSpPr>
              <a:spLocks/>
            </p:cNvSpPr>
            <p:nvPr/>
          </p:nvSpPr>
          <p:spPr bwMode="auto">
            <a:xfrm>
              <a:off x="3967956" y="3601420"/>
              <a:ext cx="350044" cy="349341"/>
            </a:xfrm>
            <a:prstGeom prst="ellipse">
              <a:avLst/>
            </a:prstGeom>
            <a:solidFill>
              <a:schemeClr val="bg1">
                <a:lumMod val="75000"/>
                <a:alpha val="39999"/>
              </a:schemeClr>
            </a:solidFill>
            <a:ln w="50800" cap="flat">
              <a:solidFill>
                <a:schemeClr val="tx1">
                  <a:alpha val="0"/>
                </a:schemeClr>
              </a:solidFill>
              <a:prstDash val="solid"/>
              <a:miter lim="800000"/>
              <a:headEnd type="none" w="med" len="med"/>
              <a:tailEnd type="none" w="med" len="med"/>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24" name="i$liḋe-Oval 7">
              <a:extLst>
                <a:ext uri="{FF2B5EF4-FFF2-40B4-BE49-F238E27FC236}">
                  <a16:creationId xmlns="" xmlns:a16="http://schemas.microsoft.com/office/drawing/2014/main" id="{3CFBF80F-E212-4D88-89E0-33336F19BDD4}"/>
                </a:ext>
              </a:extLst>
            </p:cNvPr>
            <p:cNvSpPr>
              <a:spLocks/>
            </p:cNvSpPr>
            <p:nvPr/>
          </p:nvSpPr>
          <p:spPr bwMode="auto">
            <a:xfrm>
              <a:off x="1524000" y="3834843"/>
              <a:ext cx="349250" cy="349341"/>
            </a:xfrm>
            <a:prstGeom prst="ellipse">
              <a:avLst/>
            </a:prstGeom>
            <a:solidFill>
              <a:schemeClr val="bg1">
                <a:lumMod val="75000"/>
                <a:alpha val="39999"/>
              </a:schemeClr>
            </a:solidFill>
            <a:ln w="50800" cap="flat">
              <a:solidFill>
                <a:schemeClr val="tx1">
                  <a:alpha val="0"/>
                </a:schemeClr>
              </a:solidFill>
              <a:prstDash val="solid"/>
              <a:miter lim="800000"/>
              <a:headEnd type="none" w="med" len="med"/>
              <a:tailEnd type="none" w="med" len="med"/>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25" name="i$liḋe-Oval 8">
              <a:extLst>
                <a:ext uri="{FF2B5EF4-FFF2-40B4-BE49-F238E27FC236}">
                  <a16:creationId xmlns="" xmlns:a16="http://schemas.microsoft.com/office/drawing/2014/main" id="{0F627075-FC12-4E7F-9B7B-EAAE11867599}"/>
                </a:ext>
              </a:extLst>
            </p:cNvPr>
            <p:cNvSpPr>
              <a:spLocks/>
            </p:cNvSpPr>
            <p:nvPr/>
          </p:nvSpPr>
          <p:spPr bwMode="auto">
            <a:xfrm>
              <a:off x="2010569" y="4363619"/>
              <a:ext cx="603250" cy="603408"/>
            </a:xfrm>
            <a:prstGeom prst="ellipse">
              <a:avLst/>
            </a:prstGeom>
            <a:solidFill>
              <a:schemeClr val="bg1">
                <a:lumMod val="75000"/>
                <a:alpha val="39999"/>
              </a:schemeClr>
            </a:solidFill>
            <a:ln w="50800" cap="flat">
              <a:solidFill>
                <a:schemeClr val="tx1">
                  <a:alpha val="0"/>
                </a:schemeClr>
              </a:solidFill>
              <a:prstDash val="solid"/>
              <a:miter lim="800000"/>
              <a:headEnd type="none" w="med" len="med"/>
              <a:tailEnd type="none" w="med" len="med"/>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26" name="i$liḋe-Oval 9">
              <a:extLst>
                <a:ext uri="{FF2B5EF4-FFF2-40B4-BE49-F238E27FC236}">
                  <a16:creationId xmlns="" xmlns:a16="http://schemas.microsoft.com/office/drawing/2014/main" id="{52094696-505A-4DDA-8E8D-088C17B372B6}"/>
                </a:ext>
              </a:extLst>
            </p:cNvPr>
            <p:cNvSpPr>
              <a:spLocks/>
            </p:cNvSpPr>
            <p:nvPr/>
          </p:nvSpPr>
          <p:spPr bwMode="auto">
            <a:xfrm>
              <a:off x="2486819" y="1929345"/>
              <a:ext cx="200819" cy="200871"/>
            </a:xfrm>
            <a:prstGeom prst="ellipse">
              <a:avLst/>
            </a:prstGeom>
            <a:solidFill>
              <a:schemeClr val="bg1">
                <a:lumMod val="75000"/>
                <a:alpha val="39999"/>
              </a:schemeClr>
            </a:solidFill>
            <a:ln w="50800" cap="flat">
              <a:solidFill>
                <a:schemeClr val="tx1">
                  <a:alpha val="0"/>
                </a:schemeClr>
              </a:solidFill>
              <a:prstDash val="solid"/>
              <a:miter lim="800000"/>
              <a:headEnd type="none" w="med" len="med"/>
              <a:tailEnd type="none" w="med" len="med"/>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27" name="i$liḋe-Oval 10">
              <a:extLst>
                <a:ext uri="{FF2B5EF4-FFF2-40B4-BE49-F238E27FC236}">
                  <a16:creationId xmlns="" xmlns:a16="http://schemas.microsoft.com/office/drawing/2014/main" id="{F0878AC5-C4C7-4CD8-B8EF-FA353299844E}"/>
                </a:ext>
              </a:extLst>
            </p:cNvPr>
            <p:cNvSpPr>
              <a:spLocks/>
            </p:cNvSpPr>
            <p:nvPr/>
          </p:nvSpPr>
          <p:spPr bwMode="auto">
            <a:xfrm>
              <a:off x="755650" y="3109960"/>
              <a:ext cx="433388" cy="435089"/>
            </a:xfrm>
            <a:prstGeom prst="ellipse">
              <a:avLst/>
            </a:prstGeom>
            <a:solidFill>
              <a:schemeClr val="bg1">
                <a:lumMod val="75000"/>
                <a:alpha val="39999"/>
              </a:schemeClr>
            </a:solidFill>
            <a:ln w="50800" cap="flat">
              <a:solidFill>
                <a:schemeClr val="tx1">
                  <a:alpha val="0"/>
                </a:schemeClr>
              </a:solidFill>
              <a:prstDash val="solid"/>
              <a:miter lim="800000"/>
              <a:headEnd type="none" w="med" len="med"/>
              <a:tailEnd type="none" w="med" len="med"/>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grpSp>
    </p:spTree>
    <p:extLst>
      <p:ext uri="{BB962C8B-B14F-4D97-AF65-F5344CB8AC3E}">
        <p14:creationId xmlns:p14="http://schemas.microsoft.com/office/powerpoint/2010/main" val="19948250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up)">
                                      <p:cBhvr>
                                        <p:cTn id="7" dur="500"/>
                                        <p:tgtEl>
                                          <p:spTgt spid="21"/>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up)">
                                      <p:cBhvr>
                                        <p:cTn id="11" dur="500"/>
                                        <p:tgtEl>
                                          <p:spTgt spid="7"/>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up)">
                                      <p:cBhvr>
                                        <p:cTn id="1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ENTRY"/>
  <p:tag name="ID" val="545818"/>
  <p:tag name="MH_ORDER" val="1"/>
</p:tagLst>
</file>

<file path=ppt/tags/tag2.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NUMBER"/>
  <p:tag name="ID" val="545818"/>
  <p:tag name="MH_ORDER" val="1"/>
</p:tagLst>
</file>

<file path=ppt/tags/tag3.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ENTRY"/>
  <p:tag name="ID" val="545818"/>
  <p:tag name="MH_ORDER" val="2"/>
</p:tagLst>
</file>

<file path=ppt/tags/tag4.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ENTRY"/>
  <p:tag name="ID" val="545818"/>
  <p:tag name="MH_ORDER" val="3"/>
</p:tagLst>
</file>

<file path=ppt/tags/tag5.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ENTRY"/>
  <p:tag name="ID" val="545818"/>
  <p:tag name="MH_ORDER" val="4"/>
</p:tagLst>
</file>

<file path=ppt/tags/tag6.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NUMBER"/>
  <p:tag name="ID" val="545818"/>
  <p:tag name="MH_ORDER" val="1"/>
</p:tagLst>
</file>

<file path=ppt/tags/tag7.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NUMBER"/>
  <p:tag name="ID" val="545818"/>
  <p:tag name="MH_ORDER" val="1"/>
</p:tagLst>
</file>

<file path=ppt/tags/tag8.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NUMBER"/>
  <p:tag name="ID" val="545818"/>
  <p:tag name="MH_ORDER" val="1"/>
</p:tagLst>
</file>

<file path=ppt/theme/theme1.xml><?xml version="1.0" encoding="utf-8"?>
<a:theme xmlns:a="http://schemas.openxmlformats.org/drawingml/2006/main" name="Office 主题​​">
  <a:themeElements>
    <a:clrScheme name="自定义 646">
      <a:dk1>
        <a:sysClr val="windowText" lastClr="000000"/>
      </a:dk1>
      <a:lt1>
        <a:sysClr val="window" lastClr="FFFFFF"/>
      </a:lt1>
      <a:dk2>
        <a:srgbClr val="44546A"/>
      </a:dk2>
      <a:lt2>
        <a:srgbClr val="E7E6E6"/>
      </a:lt2>
      <a:accent1>
        <a:srgbClr val="3A98BC"/>
      </a:accent1>
      <a:accent2>
        <a:srgbClr val="E6460C"/>
      </a:accent2>
      <a:accent3>
        <a:srgbClr val="3A98BC"/>
      </a:accent3>
      <a:accent4>
        <a:srgbClr val="E6460C"/>
      </a:accent4>
      <a:accent5>
        <a:srgbClr val="5B9BD5"/>
      </a:accent5>
      <a:accent6>
        <a:srgbClr val="70AD47"/>
      </a:accent6>
      <a:hlink>
        <a:srgbClr val="0563C1"/>
      </a:hlink>
      <a:folHlink>
        <a:srgbClr val="954F72"/>
      </a:folHlink>
    </a:clrScheme>
    <a:fontScheme name="常用">
      <a:majorFont>
        <a:latin typeface="Arial"/>
        <a:ea typeface="微软雅黑"/>
        <a:cs typeface=""/>
      </a:majorFont>
      <a:minorFont>
        <a:latin typeface="Times New Roman"/>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503</TotalTime>
  <Words>830</Words>
  <Application>Microsoft Office PowerPoint</Application>
  <PresentationFormat>自定义</PresentationFormat>
  <Paragraphs>74</Paragraphs>
  <Slides>13</Slides>
  <Notes>1</Notes>
  <HiddenSlides>0</HiddenSlides>
  <MMClips>0</MMClips>
  <ScaleCrop>false</ScaleCrop>
  <HeadingPairs>
    <vt:vector size="4" baseType="variant">
      <vt:variant>
        <vt:lpstr>主题</vt:lpstr>
      </vt:variant>
      <vt:variant>
        <vt:i4>1</vt:i4>
      </vt:variant>
      <vt:variant>
        <vt:lpstr>幻灯片标题</vt:lpstr>
      </vt:variant>
      <vt:variant>
        <vt:i4>13</vt:i4>
      </vt:variant>
    </vt:vector>
  </HeadingPairs>
  <TitlesOfParts>
    <vt:vector size="14" baseType="lpstr">
      <vt:lpstr>Office 主题​​</vt:lpstr>
      <vt:lpstr>PowerPoint 演示文稿</vt:lpstr>
      <vt:lpstr>PowerPoint 演示文稿</vt:lpstr>
      <vt:lpstr>重点、难点</vt:lpstr>
      <vt:lpstr>PowerPoint 演示文稿</vt:lpstr>
      <vt:lpstr>2.3.1  广告视觉化的重要性</vt:lpstr>
      <vt:lpstr>2.3.1  广告视觉化的重要性</vt:lpstr>
      <vt:lpstr>2.3.1  广告视觉化的重要性</vt:lpstr>
      <vt:lpstr>2.3.1  广告视觉化的重要性</vt:lpstr>
      <vt:lpstr>2.3.2  广告视觉性的要求</vt:lpstr>
      <vt:lpstr>2.3.3  广告品牌信息的传达</vt:lpstr>
      <vt:lpstr>2.3.4  任务实训及考核</vt:lpstr>
      <vt:lpstr>2.3.4  任务实训及考核</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wang</cp:lastModifiedBy>
  <cp:revision>67</cp:revision>
  <dcterms:created xsi:type="dcterms:W3CDTF">2017-06-21T11:05:56Z</dcterms:created>
  <dcterms:modified xsi:type="dcterms:W3CDTF">2020-02-06T02:13:48Z</dcterms:modified>
</cp:coreProperties>
</file>